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4"/>
  </p:notesMasterIdLst>
  <p:sldIdLst>
    <p:sldId id="299" r:id="rId2"/>
    <p:sldId id="298" r:id="rId3"/>
  </p:sldIdLst>
  <p:sldSz cx="15122525" cy="10693400"/>
  <p:notesSz cx="6797675" cy="9926638"/>
  <p:defaultTextStyle>
    <a:defPPr>
      <a:defRPr lang="ja-JP"/>
    </a:defPPr>
    <a:lvl1pPr marL="0" algn="l" defTabSz="1454074" rtl="0" eaLnBrk="1" latinLnBrk="0" hangingPunct="1">
      <a:defRPr kumimoji="1" sz="3000" kern="1200">
        <a:solidFill>
          <a:schemeClr val="tx1"/>
        </a:solidFill>
        <a:latin typeface="+mn-lt"/>
        <a:ea typeface="+mn-ea"/>
        <a:cs typeface="+mn-cs"/>
      </a:defRPr>
    </a:lvl1pPr>
    <a:lvl2pPr marL="727037" algn="l" defTabSz="1454074" rtl="0" eaLnBrk="1" latinLnBrk="0" hangingPunct="1">
      <a:defRPr kumimoji="1" sz="3000" kern="1200">
        <a:solidFill>
          <a:schemeClr val="tx1"/>
        </a:solidFill>
        <a:latin typeface="+mn-lt"/>
        <a:ea typeface="+mn-ea"/>
        <a:cs typeface="+mn-cs"/>
      </a:defRPr>
    </a:lvl2pPr>
    <a:lvl3pPr marL="1454074" algn="l" defTabSz="1454074" rtl="0" eaLnBrk="1" latinLnBrk="0" hangingPunct="1">
      <a:defRPr kumimoji="1" sz="3000" kern="1200">
        <a:solidFill>
          <a:schemeClr val="tx1"/>
        </a:solidFill>
        <a:latin typeface="+mn-lt"/>
        <a:ea typeface="+mn-ea"/>
        <a:cs typeface="+mn-cs"/>
      </a:defRPr>
    </a:lvl3pPr>
    <a:lvl4pPr marL="2181113" algn="l" defTabSz="1454074" rtl="0" eaLnBrk="1" latinLnBrk="0" hangingPunct="1">
      <a:defRPr kumimoji="1" sz="3000" kern="1200">
        <a:solidFill>
          <a:schemeClr val="tx1"/>
        </a:solidFill>
        <a:latin typeface="+mn-lt"/>
        <a:ea typeface="+mn-ea"/>
        <a:cs typeface="+mn-cs"/>
      </a:defRPr>
    </a:lvl4pPr>
    <a:lvl5pPr marL="2908148" algn="l" defTabSz="1454074" rtl="0" eaLnBrk="1" latinLnBrk="0" hangingPunct="1">
      <a:defRPr kumimoji="1" sz="3000" kern="1200">
        <a:solidFill>
          <a:schemeClr val="tx1"/>
        </a:solidFill>
        <a:latin typeface="+mn-lt"/>
        <a:ea typeface="+mn-ea"/>
        <a:cs typeface="+mn-cs"/>
      </a:defRPr>
    </a:lvl5pPr>
    <a:lvl6pPr marL="3635184" algn="l" defTabSz="1454074" rtl="0" eaLnBrk="1" latinLnBrk="0" hangingPunct="1">
      <a:defRPr kumimoji="1" sz="3000" kern="1200">
        <a:solidFill>
          <a:schemeClr val="tx1"/>
        </a:solidFill>
        <a:latin typeface="+mn-lt"/>
        <a:ea typeface="+mn-ea"/>
        <a:cs typeface="+mn-cs"/>
      </a:defRPr>
    </a:lvl6pPr>
    <a:lvl7pPr marL="4362222" algn="l" defTabSz="1454074" rtl="0" eaLnBrk="1" latinLnBrk="0" hangingPunct="1">
      <a:defRPr kumimoji="1" sz="3000" kern="1200">
        <a:solidFill>
          <a:schemeClr val="tx1"/>
        </a:solidFill>
        <a:latin typeface="+mn-lt"/>
        <a:ea typeface="+mn-ea"/>
        <a:cs typeface="+mn-cs"/>
      </a:defRPr>
    </a:lvl7pPr>
    <a:lvl8pPr marL="5089259" algn="l" defTabSz="1454074" rtl="0" eaLnBrk="1" latinLnBrk="0" hangingPunct="1">
      <a:defRPr kumimoji="1" sz="3000" kern="1200">
        <a:solidFill>
          <a:schemeClr val="tx1"/>
        </a:solidFill>
        <a:latin typeface="+mn-lt"/>
        <a:ea typeface="+mn-ea"/>
        <a:cs typeface="+mn-cs"/>
      </a:defRPr>
    </a:lvl8pPr>
    <a:lvl9pPr marL="5816295" algn="l" defTabSz="1454074" rtl="0" eaLnBrk="1" latinLnBrk="0" hangingPunct="1">
      <a:defRPr kumimoji="1" sz="3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45" userDrawn="1">
          <p15:clr>
            <a:srgbClr val="A4A3A4"/>
          </p15:clr>
        </p15:guide>
        <p15:guide id="2" pos="480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7D6A3"/>
    <a:srgbClr val="33CC33"/>
    <a:srgbClr val="A9D18E"/>
    <a:srgbClr val="007E39"/>
    <a:srgbClr val="F7EAE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FABFCF23-3B69-468F-B69F-88F6DE6A72F2}" styleName="中間スタイル 1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EB344D84-9AFB-497E-A393-DC336BA19D2E}" styleName="中間スタイル 3 - アクセント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505E3EF-67EA-436B-97B2-0124C06EBD24}" styleName="中間スタイル 4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1FECB4D8-DB02-4DC6-A0A2-4F2EBAE1DC90}" styleName="中間スタイル 1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927" autoAdjust="0"/>
    <p:restoredTop sz="94710" autoAdjust="0"/>
  </p:normalViewPr>
  <p:slideViewPr>
    <p:cSldViewPr snapToGrid="0">
      <p:cViewPr varScale="1">
        <p:scale>
          <a:sx n="71" d="100"/>
          <a:sy n="71" d="100"/>
        </p:scale>
        <p:origin x="715" y="77"/>
      </p:cViewPr>
      <p:guideLst>
        <p:guide orient="horz" pos="3345"/>
        <p:guide pos="4808"/>
      </p:guideLst>
    </p:cSldViewPr>
  </p:slideViewPr>
  <p:notesTextViewPr>
    <p:cViewPr>
      <p:scale>
        <a:sx n="100" d="100"/>
        <a:sy n="100" d="100"/>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69ACDD5-2296-4466-A89B-27E9F72EBC42}" type="doc">
      <dgm:prSet loTypeId="urn:microsoft.com/office/officeart/2005/8/layout/hProcess3" loCatId="process" qsTypeId="urn:microsoft.com/office/officeart/2005/8/quickstyle/simple1" qsCatId="simple" csTypeId="urn:microsoft.com/office/officeart/2005/8/colors/accent1_2" csCatId="accent1" phldr="1"/>
      <dgm:spPr/>
    </dgm:pt>
    <dgm:pt modelId="{8B76A7BC-E623-42F2-A543-47B3FC1A13D1}">
      <dgm:prSet phldrT="[テキスト]" custT="1"/>
      <dgm:spPr/>
      <dgm:t>
        <a:bodyPr/>
        <a:lstStyle/>
        <a:p>
          <a:r>
            <a:rPr kumimoji="1" lang="ja-JP" altLang="en-US" sz="1400" b="1" dirty="0">
              <a:solidFill>
                <a:schemeClr val="bg1"/>
              </a:solidFill>
            </a:rPr>
            <a:t>更新</a:t>
          </a:r>
          <a:endParaRPr kumimoji="1" lang="ja-JP" altLang="en-US" sz="1600" b="1" dirty="0">
            <a:solidFill>
              <a:schemeClr val="bg1"/>
            </a:solidFill>
          </a:endParaRPr>
        </a:p>
      </dgm:t>
    </dgm:pt>
    <dgm:pt modelId="{8D296891-74EE-4B96-8CE8-848EF203F31A}" type="parTrans" cxnId="{E04B57E8-B331-4067-94D4-9B9EC04FF874}">
      <dgm:prSet/>
      <dgm:spPr/>
      <dgm:t>
        <a:bodyPr/>
        <a:lstStyle/>
        <a:p>
          <a:endParaRPr kumimoji="1" lang="ja-JP" altLang="en-US"/>
        </a:p>
      </dgm:t>
    </dgm:pt>
    <dgm:pt modelId="{196CDCD9-B263-4254-9F37-677E13CE80AB}" type="sibTrans" cxnId="{E04B57E8-B331-4067-94D4-9B9EC04FF874}">
      <dgm:prSet/>
      <dgm:spPr/>
      <dgm:t>
        <a:bodyPr/>
        <a:lstStyle/>
        <a:p>
          <a:endParaRPr kumimoji="1" lang="ja-JP" altLang="en-US"/>
        </a:p>
      </dgm:t>
    </dgm:pt>
    <dgm:pt modelId="{23C183E2-DAA3-4576-B7C9-D66D37C3A3C8}" type="pres">
      <dgm:prSet presAssocID="{669ACDD5-2296-4466-A89B-27E9F72EBC42}" presName="Name0" presStyleCnt="0">
        <dgm:presLayoutVars>
          <dgm:dir/>
          <dgm:animLvl val="lvl"/>
          <dgm:resizeHandles val="exact"/>
        </dgm:presLayoutVars>
      </dgm:prSet>
      <dgm:spPr/>
    </dgm:pt>
    <dgm:pt modelId="{871E4AC6-0C6C-4311-AAC0-3DD2E18E64C7}" type="pres">
      <dgm:prSet presAssocID="{669ACDD5-2296-4466-A89B-27E9F72EBC42}" presName="dummy" presStyleCnt="0"/>
      <dgm:spPr/>
    </dgm:pt>
    <dgm:pt modelId="{EC766A92-7F05-4326-BDA2-3F4BCCA280EB}" type="pres">
      <dgm:prSet presAssocID="{669ACDD5-2296-4466-A89B-27E9F72EBC42}" presName="linH" presStyleCnt="0"/>
      <dgm:spPr/>
    </dgm:pt>
    <dgm:pt modelId="{A8C55234-4E7C-476F-A457-F4150725AF38}" type="pres">
      <dgm:prSet presAssocID="{669ACDD5-2296-4466-A89B-27E9F72EBC42}" presName="padding1" presStyleCnt="0"/>
      <dgm:spPr/>
    </dgm:pt>
    <dgm:pt modelId="{905FB937-1488-48A1-85F1-B4615E9DCA8B}" type="pres">
      <dgm:prSet presAssocID="{8B76A7BC-E623-42F2-A543-47B3FC1A13D1}" presName="linV" presStyleCnt="0"/>
      <dgm:spPr/>
    </dgm:pt>
    <dgm:pt modelId="{A00ACEB1-B9FB-4B98-A0FF-3FA2F68A5EAB}" type="pres">
      <dgm:prSet presAssocID="{8B76A7BC-E623-42F2-A543-47B3FC1A13D1}" presName="spVertical1" presStyleCnt="0"/>
      <dgm:spPr/>
    </dgm:pt>
    <dgm:pt modelId="{092DEFDE-65C1-4522-8E9C-A3D4F3A39912}" type="pres">
      <dgm:prSet presAssocID="{8B76A7BC-E623-42F2-A543-47B3FC1A13D1}" presName="parTx" presStyleLbl="revTx" presStyleIdx="0" presStyleCnt="1">
        <dgm:presLayoutVars>
          <dgm:chMax val="0"/>
          <dgm:chPref val="0"/>
          <dgm:bulletEnabled val="1"/>
        </dgm:presLayoutVars>
      </dgm:prSet>
      <dgm:spPr/>
    </dgm:pt>
    <dgm:pt modelId="{FD500A8D-998D-47BF-AF52-D5635FE8C195}" type="pres">
      <dgm:prSet presAssocID="{8B76A7BC-E623-42F2-A543-47B3FC1A13D1}" presName="spVertical2" presStyleCnt="0"/>
      <dgm:spPr/>
    </dgm:pt>
    <dgm:pt modelId="{D7227A64-377A-4A11-B564-229E72FE3971}" type="pres">
      <dgm:prSet presAssocID="{8B76A7BC-E623-42F2-A543-47B3FC1A13D1}" presName="spVertical3" presStyleCnt="0"/>
      <dgm:spPr/>
    </dgm:pt>
    <dgm:pt modelId="{C0FDE17D-BE77-4FF5-8A39-9572974DC118}" type="pres">
      <dgm:prSet presAssocID="{669ACDD5-2296-4466-A89B-27E9F72EBC42}" presName="padding2" presStyleCnt="0"/>
      <dgm:spPr/>
    </dgm:pt>
    <dgm:pt modelId="{095E28EB-5113-4794-8F14-F5E0E33848CE}" type="pres">
      <dgm:prSet presAssocID="{669ACDD5-2296-4466-A89B-27E9F72EBC42}" presName="negArrow" presStyleCnt="0"/>
      <dgm:spPr/>
    </dgm:pt>
    <dgm:pt modelId="{D521264F-70FB-4C23-8F9E-E0D0566A0D1E}" type="pres">
      <dgm:prSet presAssocID="{669ACDD5-2296-4466-A89B-27E9F72EBC42}" presName="backgroundArrow" presStyleLbl="node1" presStyleIdx="0" presStyleCnt="1" custLinFactNeighborX="2936" custLinFactNeighborY="-61370"/>
      <dgm:spPr/>
    </dgm:pt>
  </dgm:ptLst>
  <dgm:cxnLst>
    <dgm:cxn modelId="{2CC2A909-8B0C-4430-80C4-E3F5A8043A4E}" type="presOf" srcId="{669ACDD5-2296-4466-A89B-27E9F72EBC42}" destId="{23C183E2-DAA3-4576-B7C9-D66D37C3A3C8}" srcOrd="0" destOrd="0" presId="urn:microsoft.com/office/officeart/2005/8/layout/hProcess3"/>
    <dgm:cxn modelId="{D4ACAAB5-1EF3-4C05-82DA-C378A949D32C}" type="presOf" srcId="{8B76A7BC-E623-42F2-A543-47B3FC1A13D1}" destId="{092DEFDE-65C1-4522-8E9C-A3D4F3A39912}" srcOrd="0" destOrd="0" presId="urn:microsoft.com/office/officeart/2005/8/layout/hProcess3"/>
    <dgm:cxn modelId="{E04B57E8-B331-4067-94D4-9B9EC04FF874}" srcId="{669ACDD5-2296-4466-A89B-27E9F72EBC42}" destId="{8B76A7BC-E623-42F2-A543-47B3FC1A13D1}" srcOrd="0" destOrd="0" parTransId="{8D296891-74EE-4B96-8CE8-848EF203F31A}" sibTransId="{196CDCD9-B263-4254-9F37-677E13CE80AB}"/>
    <dgm:cxn modelId="{F1D83AD9-0FDA-44A6-B476-F89ACFAAB8AA}" type="presParOf" srcId="{23C183E2-DAA3-4576-B7C9-D66D37C3A3C8}" destId="{871E4AC6-0C6C-4311-AAC0-3DD2E18E64C7}" srcOrd="0" destOrd="0" presId="urn:microsoft.com/office/officeart/2005/8/layout/hProcess3"/>
    <dgm:cxn modelId="{6EC64DE4-41FE-4096-8738-8979D3BF7210}" type="presParOf" srcId="{23C183E2-DAA3-4576-B7C9-D66D37C3A3C8}" destId="{EC766A92-7F05-4326-BDA2-3F4BCCA280EB}" srcOrd="1" destOrd="0" presId="urn:microsoft.com/office/officeart/2005/8/layout/hProcess3"/>
    <dgm:cxn modelId="{328C25CC-23F8-4450-8DB0-BCE8017E52FC}" type="presParOf" srcId="{EC766A92-7F05-4326-BDA2-3F4BCCA280EB}" destId="{A8C55234-4E7C-476F-A457-F4150725AF38}" srcOrd="0" destOrd="0" presId="urn:microsoft.com/office/officeart/2005/8/layout/hProcess3"/>
    <dgm:cxn modelId="{D3578C3B-1AEE-4E95-B4EB-B898F2154769}" type="presParOf" srcId="{EC766A92-7F05-4326-BDA2-3F4BCCA280EB}" destId="{905FB937-1488-48A1-85F1-B4615E9DCA8B}" srcOrd="1" destOrd="0" presId="urn:microsoft.com/office/officeart/2005/8/layout/hProcess3"/>
    <dgm:cxn modelId="{63DA2BEA-580D-45F4-A30D-E5D7F94CBCC1}" type="presParOf" srcId="{905FB937-1488-48A1-85F1-B4615E9DCA8B}" destId="{A00ACEB1-B9FB-4B98-A0FF-3FA2F68A5EAB}" srcOrd="0" destOrd="0" presId="urn:microsoft.com/office/officeart/2005/8/layout/hProcess3"/>
    <dgm:cxn modelId="{9C190170-C054-42E8-AEDB-B52F20122E03}" type="presParOf" srcId="{905FB937-1488-48A1-85F1-B4615E9DCA8B}" destId="{092DEFDE-65C1-4522-8E9C-A3D4F3A39912}" srcOrd="1" destOrd="0" presId="urn:microsoft.com/office/officeart/2005/8/layout/hProcess3"/>
    <dgm:cxn modelId="{D47B4733-CEAB-4A2B-8BBE-39883E7A481E}" type="presParOf" srcId="{905FB937-1488-48A1-85F1-B4615E9DCA8B}" destId="{FD500A8D-998D-47BF-AF52-D5635FE8C195}" srcOrd="2" destOrd="0" presId="urn:microsoft.com/office/officeart/2005/8/layout/hProcess3"/>
    <dgm:cxn modelId="{99CBB060-3801-45EE-A600-867ADBF20670}" type="presParOf" srcId="{905FB937-1488-48A1-85F1-B4615E9DCA8B}" destId="{D7227A64-377A-4A11-B564-229E72FE3971}" srcOrd="3" destOrd="0" presId="urn:microsoft.com/office/officeart/2005/8/layout/hProcess3"/>
    <dgm:cxn modelId="{E2D82EB1-B23C-4629-92AA-BE7926E12B8F}" type="presParOf" srcId="{EC766A92-7F05-4326-BDA2-3F4BCCA280EB}" destId="{C0FDE17D-BE77-4FF5-8A39-9572974DC118}" srcOrd="2" destOrd="0" presId="urn:microsoft.com/office/officeart/2005/8/layout/hProcess3"/>
    <dgm:cxn modelId="{55519651-4C40-494D-AE54-6A7350B67755}" type="presParOf" srcId="{EC766A92-7F05-4326-BDA2-3F4BCCA280EB}" destId="{095E28EB-5113-4794-8F14-F5E0E33848CE}" srcOrd="3" destOrd="0" presId="urn:microsoft.com/office/officeart/2005/8/layout/hProcess3"/>
    <dgm:cxn modelId="{1AC3823A-6CE0-49A6-8387-2ED321944D19}" type="presParOf" srcId="{EC766A92-7F05-4326-BDA2-3F4BCCA280EB}" destId="{D521264F-70FB-4C23-8F9E-E0D0566A0D1E}" srcOrd="4" destOrd="0" presId="urn:microsoft.com/office/officeart/2005/8/layout/h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69ACDD5-2296-4466-A89B-27E9F72EBC42}" type="doc">
      <dgm:prSet loTypeId="urn:microsoft.com/office/officeart/2005/8/layout/hProcess3" loCatId="process" qsTypeId="urn:microsoft.com/office/officeart/2005/8/quickstyle/simple3" qsCatId="simple" csTypeId="urn:microsoft.com/office/officeart/2005/8/colors/accent1_2" csCatId="accent1" phldr="1"/>
      <dgm:spPr/>
    </dgm:pt>
    <dgm:pt modelId="{8B76A7BC-E623-42F2-A543-47B3FC1A13D1}">
      <dgm:prSet phldrT="[テキスト]" custT="1"/>
      <dgm:spPr/>
      <dgm:t>
        <a:bodyPr/>
        <a:lstStyle/>
        <a:p>
          <a:r>
            <a:rPr kumimoji="1" lang="ja-JP" altLang="en-US" sz="1400" b="1" dirty="0"/>
            <a:t>普及</a:t>
          </a:r>
        </a:p>
      </dgm:t>
    </dgm:pt>
    <dgm:pt modelId="{8D296891-74EE-4B96-8CE8-848EF203F31A}" type="parTrans" cxnId="{E04B57E8-B331-4067-94D4-9B9EC04FF874}">
      <dgm:prSet/>
      <dgm:spPr/>
      <dgm:t>
        <a:bodyPr/>
        <a:lstStyle/>
        <a:p>
          <a:endParaRPr kumimoji="1" lang="ja-JP" altLang="en-US"/>
        </a:p>
      </dgm:t>
    </dgm:pt>
    <dgm:pt modelId="{196CDCD9-B263-4254-9F37-677E13CE80AB}" type="sibTrans" cxnId="{E04B57E8-B331-4067-94D4-9B9EC04FF874}">
      <dgm:prSet/>
      <dgm:spPr/>
      <dgm:t>
        <a:bodyPr/>
        <a:lstStyle/>
        <a:p>
          <a:endParaRPr kumimoji="1" lang="ja-JP" altLang="en-US"/>
        </a:p>
      </dgm:t>
    </dgm:pt>
    <dgm:pt modelId="{23C183E2-DAA3-4576-B7C9-D66D37C3A3C8}" type="pres">
      <dgm:prSet presAssocID="{669ACDD5-2296-4466-A89B-27E9F72EBC42}" presName="Name0" presStyleCnt="0">
        <dgm:presLayoutVars>
          <dgm:dir/>
          <dgm:animLvl val="lvl"/>
          <dgm:resizeHandles val="exact"/>
        </dgm:presLayoutVars>
      </dgm:prSet>
      <dgm:spPr/>
    </dgm:pt>
    <dgm:pt modelId="{871E4AC6-0C6C-4311-AAC0-3DD2E18E64C7}" type="pres">
      <dgm:prSet presAssocID="{669ACDD5-2296-4466-A89B-27E9F72EBC42}" presName="dummy" presStyleCnt="0"/>
      <dgm:spPr/>
    </dgm:pt>
    <dgm:pt modelId="{EC766A92-7F05-4326-BDA2-3F4BCCA280EB}" type="pres">
      <dgm:prSet presAssocID="{669ACDD5-2296-4466-A89B-27E9F72EBC42}" presName="linH" presStyleCnt="0"/>
      <dgm:spPr/>
    </dgm:pt>
    <dgm:pt modelId="{A8C55234-4E7C-476F-A457-F4150725AF38}" type="pres">
      <dgm:prSet presAssocID="{669ACDD5-2296-4466-A89B-27E9F72EBC42}" presName="padding1" presStyleCnt="0"/>
      <dgm:spPr/>
    </dgm:pt>
    <dgm:pt modelId="{905FB937-1488-48A1-85F1-B4615E9DCA8B}" type="pres">
      <dgm:prSet presAssocID="{8B76A7BC-E623-42F2-A543-47B3FC1A13D1}" presName="linV" presStyleCnt="0"/>
      <dgm:spPr/>
    </dgm:pt>
    <dgm:pt modelId="{A00ACEB1-B9FB-4B98-A0FF-3FA2F68A5EAB}" type="pres">
      <dgm:prSet presAssocID="{8B76A7BC-E623-42F2-A543-47B3FC1A13D1}" presName="spVertical1" presStyleCnt="0"/>
      <dgm:spPr/>
    </dgm:pt>
    <dgm:pt modelId="{092DEFDE-65C1-4522-8E9C-A3D4F3A39912}" type="pres">
      <dgm:prSet presAssocID="{8B76A7BC-E623-42F2-A543-47B3FC1A13D1}" presName="parTx" presStyleLbl="revTx" presStyleIdx="0" presStyleCnt="1" custScaleX="48506" custScaleY="109387">
        <dgm:presLayoutVars>
          <dgm:chMax val="0"/>
          <dgm:chPref val="0"/>
          <dgm:bulletEnabled val="1"/>
        </dgm:presLayoutVars>
      </dgm:prSet>
      <dgm:spPr/>
    </dgm:pt>
    <dgm:pt modelId="{FD500A8D-998D-47BF-AF52-D5635FE8C195}" type="pres">
      <dgm:prSet presAssocID="{8B76A7BC-E623-42F2-A543-47B3FC1A13D1}" presName="spVertical2" presStyleCnt="0"/>
      <dgm:spPr/>
    </dgm:pt>
    <dgm:pt modelId="{D7227A64-377A-4A11-B564-229E72FE3971}" type="pres">
      <dgm:prSet presAssocID="{8B76A7BC-E623-42F2-A543-47B3FC1A13D1}" presName="spVertical3" presStyleCnt="0"/>
      <dgm:spPr/>
    </dgm:pt>
    <dgm:pt modelId="{C0FDE17D-BE77-4FF5-8A39-9572974DC118}" type="pres">
      <dgm:prSet presAssocID="{669ACDD5-2296-4466-A89B-27E9F72EBC42}" presName="padding2" presStyleCnt="0"/>
      <dgm:spPr/>
    </dgm:pt>
    <dgm:pt modelId="{095E28EB-5113-4794-8F14-F5E0E33848CE}" type="pres">
      <dgm:prSet presAssocID="{669ACDD5-2296-4466-A89B-27E9F72EBC42}" presName="negArrow" presStyleCnt="0"/>
      <dgm:spPr/>
    </dgm:pt>
    <dgm:pt modelId="{D521264F-70FB-4C23-8F9E-E0D0566A0D1E}" type="pres">
      <dgm:prSet presAssocID="{669ACDD5-2296-4466-A89B-27E9F72EBC42}" presName="backgroundArrow" presStyleLbl="node1" presStyleIdx="0" presStyleCnt="1" custScaleY="176874" custLinFactNeighborX="-245" custLinFactNeighborY="69509">
        <dgm:style>
          <a:lnRef idx="2">
            <a:schemeClr val="accent1"/>
          </a:lnRef>
          <a:fillRef idx="1">
            <a:schemeClr val="lt1"/>
          </a:fillRef>
          <a:effectRef idx="0">
            <a:schemeClr val="accent1"/>
          </a:effectRef>
          <a:fontRef idx="minor">
            <a:schemeClr val="dk1"/>
          </a:fontRef>
        </dgm:style>
      </dgm:prSet>
      <dgm:spPr>
        <a:ln w="6350"/>
      </dgm:spPr>
    </dgm:pt>
  </dgm:ptLst>
  <dgm:cxnLst>
    <dgm:cxn modelId="{2CC2A909-8B0C-4430-80C4-E3F5A8043A4E}" type="presOf" srcId="{669ACDD5-2296-4466-A89B-27E9F72EBC42}" destId="{23C183E2-DAA3-4576-B7C9-D66D37C3A3C8}" srcOrd="0" destOrd="0" presId="urn:microsoft.com/office/officeart/2005/8/layout/hProcess3"/>
    <dgm:cxn modelId="{D4ACAAB5-1EF3-4C05-82DA-C378A949D32C}" type="presOf" srcId="{8B76A7BC-E623-42F2-A543-47B3FC1A13D1}" destId="{092DEFDE-65C1-4522-8E9C-A3D4F3A39912}" srcOrd="0" destOrd="0" presId="urn:microsoft.com/office/officeart/2005/8/layout/hProcess3"/>
    <dgm:cxn modelId="{E04B57E8-B331-4067-94D4-9B9EC04FF874}" srcId="{669ACDD5-2296-4466-A89B-27E9F72EBC42}" destId="{8B76A7BC-E623-42F2-A543-47B3FC1A13D1}" srcOrd="0" destOrd="0" parTransId="{8D296891-74EE-4B96-8CE8-848EF203F31A}" sibTransId="{196CDCD9-B263-4254-9F37-677E13CE80AB}"/>
    <dgm:cxn modelId="{F1D83AD9-0FDA-44A6-B476-F89ACFAAB8AA}" type="presParOf" srcId="{23C183E2-DAA3-4576-B7C9-D66D37C3A3C8}" destId="{871E4AC6-0C6C-4311-AAC0-3DD2E18E64C7}" srcOrd="0" destOrd="0" presId="urn:microsoft.com/office/officeart/2005/8/layout/hProcess3"/>
    <dgm:cxn modelId="{6EC64DE4-41FE-4096-8738-8979D3BF7210}" type="presParOf" srcId="{23C183E2-DAA3-4576-B7C9-D66D37C3A3C8}" destId="{EC766A92-7F05-4326-BDA2-3F4BCCA280EB}" srcOrd="1" destOrd="0" presId="urn:microsoft.com/office/officeart/2005/8/layout/hProcess3"/>
    <dgm:cxn modelId="{328C25CC-23F8-4450-8DB0-BCE8017E52FC}" type="presParOf" srcId="{EC766A92-7F05-4326-BDA2-3F4BCCA280EB}" destId="{A8C55234-4E7C-476F-A457-F4150725AF38}" srcOrd="0" destOrd="0" presId="urn:microsoft.com/office/officeart/2005/8/layout/hProcess3"/>
    <dgm:cxn modelId="{D3578C3B-1AEE-4E95-B4EB-B898F2154769}" type="presParOf" srcId="{EC766A92-7F05-4326-BDA2-3F4BCCA280EB}" destId="{905FB937-1488-48A1-85F1-B4615E9DCA8B}" srcOrd="1" destOrd="0" presId="urn:microsoft.com/office/officeart/2005/8/layout/hProcess3"/>
    <dgm:cxn modelId="{63DA2BEA-580D-45F4-A30D-E5D7F94CBCC1}" type="presParOf" srcId="{905FB937-1488-48A1-85F1-B4615E9DCA8B}" destId="{A00ACEB1-B9FB-4B98-A0FF-3FA2F68A5EAB}" srcOrd="0" destOrd="0" presId="urn:microsoft.com/office/officeart/2005/8/layout/hProcess3"/>
    <dgm:cxn modelId="{9C190170-C054-42E8-AEDB-B52F20122E03}" type="presParOf" srcId="{905FB937-1488-48A1-85F1-B4615E9DCA8B}" destId="{092DEFDE-65C1-4522-8E9C-A3D4F3A39912}" srcOrd="1" destOrd="0" presId="urn:microsoft.com/office/officeart/2005/8/layout/hProcess3"/>
    <dgm:cxn modelId="{D47B4733-CEAB-4A2B-8BBE-39883E7A481E}" type="presParOf" srcId="{905FB937-1488-48A1-85F1-B4615E9DCA8B}" destId="{FD500A8D-998D-47BF-AF52-D5635FE8C195}" srcOrd="2" destOrd="0" presId="urn:microsoft.com/office/officeart/2005/8/layout/hProcess3"/>
    <dgm:cxn modelId="{99CBB060-3801-45EE-A600-867ADBF20670}" type="presParOf" srcId="{905FB937-1488-48A1-85F1-B4615E9DCA8B}" destId="{D7227A64-377A-4A11-B564-229E72FE3971}" srcOrd="3" destOrd="0" presId="urn:microsoft.com/office/officeart/2005/8/layout/hProcess3"/>
    <dgm:cxn modelId="{E2D82EB1-B23C-4629-92AA-BE7926E12B8F}" type="presParOf" srcId="{EC766A92-7F05-4326-BDA2-3F4BCCA280EB}" destId="{C0FDE17D-BE77-4FF5-8A39-9572974DC118}" srcOrd="2" destOrd="0" presId="urn:microsoft.com/office/officeart/2005/8/layout/hProcess3"/>
    <dgm:cxn modelId="{55519651-4C40-494D-AE54-6A7350B67755}" type="presParOf" srcId="{EC766A92-7F05-4326-BDA2-3F4BCCA280EB}" destId="{095E28EB-5113-4794-8F14-F5E0E33848CE}" srcOrd="3" destOrd="0" presId="urn:microsoft.com/office/officeart/2005/8/layout/hProcess3"/>
    <dgm:cxn modelId="{1AC3823A-6CE0-49A6-8387-2ED321944D19}" type="presParOf" srcId="{EC766A92-7F05-4326-BDA2-3F4BCCA280EB}" destId="{D521264F-70FB-4C23-8F9E-E0D0566A0D1E}" srcOrd="4" destOrd="0" presId="urn:microsoft.com/office/officeart/2005/8/layout/hProcess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69ACDD5-2296-4466-A89B-27E9F72EBC42}" type="doc">
      <dgm:prSet loTypeId="urn:microsoft.com/office/officeart/2005/8/layout/hProcess3" loCatId="process" qsTypeId="urn:microsoft.com/office/officeart/2005/8/quickstyle/simple1" qsCatId="simple" csTypeId="urn:microsoft.com/office/officeart/2005/8/colors/accent1_2" csCatId="accent1" phldr="1"/>
      <dgm:spPr/>
    </dgm:pt>
    <dgm:pt modelId="{8B76A7BC-E623-42F2-A543-47B3FC1A13D1}">
      <dgm:prSet phldrT="[テキスト]" custT="1"/>
      <dgm:spPr/>
      <dgm:t>
        <a:bodyPr/>
        <a:lstStyle/>
        <a:p>
          <a:r>
            <a:rPr kumimoji="1" lang="ja-JP" altLang="en-US" sz="1600" b="1" dirty="0">
              <a:solidFill>
                <a:schemeClr val="bg1"/>
              </a:solidFill>
            </a:rPr>
            <a:t>事業でのキャンペーン実施</a:t>
          </a:r>
        </a:p>
      </dgm:t>
    </dgm:pt>
    <dgm:pt modelId="{8D296891-74EE-4B96-8CE8-848EF203F31A}" type="parTrans" cxnId="{E04B57E8-B331-4067-94D4-9B9EC04FF874}">
      <dgm:prSet/>
      <dgm:spPr/>
      <dgm:t>
        <a:bodyPr/>
        <a:lstStyle/>
        <a:p>
          <a:endParaRPr kumimoji="1" lang="ja-JP" altLang="en-US"/>
        </a:p>
      </dgm:t>
    </dgm:pt>
    <dgm:pt modelId="{196CDCD9-B263-4254-9F37-677E13CE80AB}" type="sibTrans" cxnId="{E04B57E8-B331-4067-94D4-9B9EC04FF874}">
      <dgm:prSet/>
      <dgm:spPr/>
      <dgm:t>
        <a:bodyPr/>
        <a:lstStyle/>
        <a:p>
          <a:endParaRPr kumimoji="1" lang="ja-JP" altLang="en-US"/>
        </a:p>
      </dgm:t>
    </dgm:pt>
    <dgm:pt modelId="{23C183E2-DAA3-4576-B7C9-D66D37C3A3C8}" type="pres">
      <dgm:prSet presAssocID="{669ACDD5-2296-4466-A89B-27E9F72EBC42}" presName="Name0" presStyleCnt="0">
        <dgm:presLayoutVars>
          <dgm:dir/>
          <dgm:animLvl val="lvl"/>
          <dgm:resizeHandles val="exact"/>
        </dgm:presLayoutVars>
      </dgm:prSet>
      <dgm:spPr/>
    </dgm:pt>
    <dgm:pt modelId="{871E4AC6-0C6C-4311-AAC0-3DD2E18E64C7}" type="pres">
      <dgm:prSet presAssocID="{669ACDD5-2296-4466-A89B-27E9F72EBC42}" presName="dummy" presStyleCnt="0"/>
      <dgm:spPr/>
    </dgm:pt>
    <dgm:pt modelId="{EC766A92-7F05-4326-BDA2-3F4BCCA280EB}" type="pres">
      <dgm:prSet presAssocID="{669ACDD5-2296-4466-A89B-27E9F72EBC42}" presName="linH" presStyleCnt="0"/>
      <dgm:spPr/>
    </dgm:pt>
    <dgm:pt modelId="{A8C55234-4E7C-476F-A457-F4150725AF38}" type="pres">
      <dgm:prSet presAssocID="{669ACDD5-2296-4466-A89B-27E9F72EBC42}" presName="padding1" presStyleCnt="0"/>
      <dgm:spPr/>
    </dgm:pt>
    <dgm:pt modelId="{905FB937-1488-48A1-85F1-B4615E9DCA8B}" type="pres">
      <dgm:prSet presAssocID="{8B76A7BC-E623-42F2-A543-47B3FC1A13D1}" presName="linV" presStyleCnt="0"/>
      <dgm:spPr/>
    </dgm:pt>
    <dgm:pt modelId="{A00ACEB1-B9FB-4B98-A0FF-3FA2F68A5EAB}" type="pres">
      <dgm:prSet presAssocID="{8B76A7BC-E623-42F2-A543-47B3FC1A13D1}" presName="spVertical1" presStyleCnt="0"/>
      <dgm:spPr/>
    </dgm:pt>
    <dgm:pt modelId="{092DEFDE-65C1-4522-8E9C-A3D4F3A39912}" type="pres">
      <dgm:prSet presAssocID="{8B76A7BC-E623-42F2-A543-47B3FC1A13D1}" presName="parTx" presStyleLbl="revTx" presStyleIdx="0" presStyleCnt="1" custScaleY="200000">
        <dgm:presLayoutVars>
          <dgm:chMax val="0"/>
          <dgm:chPref val="0"/>
          <dgm:bulletEnabled val="1"/>
        </dgm:presLayoutVars>
      </dgm:prSet>
      <dgm:spPr/>
    </dgm:pt>
    <dgm:pt modelId="{FD500A8D-998D-47BF-AF52-D5635FE8C195}" type="pres">
      <dgm:prSet presAssocID="{8B76A7BC-E623-42F2-A543-47B3FC1A13D1}" presName="spVertical2" presStyleCnt="0"/>
      <dgm:spPr/>
    </dgm:pt>
    <dgm:pt modelId="{D7227A64-377A-4A11-B564-229E72FE3971}" type="pres">
      <dgm:prSet presAssocID="{8B76A7BC-E623-42F2-A543-47B3FC1A13D1}" presName="spVertical3" presStyleCnt="0"/>
      <dgm:spPr/>
    </dgm:pt>
    <dgm:pt modelId="{C0FDE17D-BE77-4FF5-8A39-9572974DC118}" type="pres">
      <dgm:prSet presAssocID="{669ACDD5-2296-4466-A89B-27E9F72EBC42}" presName="padding2" presStyleCnt="0"/>
      <dgm:spPr/>
    </dgm:pt>
    <dgm:pt modelId="{095E28EB-5113-4794-8F14-F5E0E33848CE}" type="pres">
      <dgm:prSet presAssocID="{669ACDD5-2296-4466-A89B-27E9F72EBC42}" presName="negArrow" presStyleCnt="0"/>
      <dgm:spPr/>
    </dgm:pt>
    <dgm:pt modelId="{D521264F-70FB-4C23-8F9E-E0D0566A0D1E}" type="pres">
      <dgm:prSet presAssocID="{669ACDD5-2296-4466-A89B-27E9F72EBC42}" presName="backgroundArrow" presStyleLbl="node1" presStyleIdx="0" presStyleCnt="1" custScaleY="151122"/>
      <dgm:spPr>
        <a:ln>
          <a:noFill/>
        </a:ln>
      </dgm:spPr>
    </dgm:pt>
  </dgm:ptLst>
  <dgm:cxnLst>
    <dgm:cxn modelId="{2CC2A909-8B0C-4430-80C4-E3F5A8043A4E}" type="presOf" srcId="{669ACDD5-2296-4466-A89B-27E9F72EBC42}" destId="{23C183E2-DAA3-4576-B7C9-D66D37C3A3C8}" srcOrd="0" destOrd="0" presId="urn:microsoft.com/office/officeart/2005/8/layout/hProcess3"/>
    <dgm:cxn modelId="{D4ACAAB5-1EF3-4C05-82DA-C378A949D32C}" type="presOf" srcId="{8B76A7BC-E623-42F2-A543-47B3FC1A13D1}" destId="{092DEFDE-65C1-4522-8E9C-A3D4F3A39912}" srcOrd="0" destOrd="0" presId="urn:microsoft.com/office/officeart/2005/8/layout/hProcess3"/>
    <dgm:cxn modelId="{E04B57E8-B331-4067-94D4-9B9EC04FF874}" srcId="{669ACDD5-2296-4466-A89B-27E9F72EBC42}" destId="{8B76A7BC-E623-42F2-A543-47B3FC1A13D1}" srcOrd="0" destOrd="0" parTransId="{8D296891-74EE-4B96-8CE8-848EF203F31A}" sibTransId="{196CDCD9-B263-4254-9F37-677E13CE80AB}"/>
    <dgm:cxn modelId="{F1D83AD9-0FDA-44A6-B476-F89ACFAAB8AA}" type="presParOf" srcId="{23C183E2-DAA3-4576-B7C9-D66D37C3A3C8}" destId="{871E4AC6-0C6C-4311-AAC0-3DD2E18E64C7}" srcOrd="0" destOrd="0" presId="urn:microsoft.com/office/officeart/2005/8/layout/hProcess3"/>
    <dgm:cxn modelId="{6EC64DE4-41FE-4096-8738-8979D3BF7210}" type="presParOf" srcId="{23C183E2-DAA3-4576-B7C9-D66D37C3A3C8}" destId="{EC766A92-7F05-4326-BDA2-3F4BCCA280EB}" srcOrd="1" destOrd="0" presId="urn:microsoft.com/office/officeart/2005/8/layout/hProcess3"/>
    <dgm:cxn modelId="{328C25CC-23F8-4450-8DB0-BCE8017E52FC}" type="presParOf" srcId="{EC766A92-7F05-4326-BDA2-3F4BCCA280EB}" destId="{A8C55234-4E7C-476F-A457-F4150725AF38}" srcOrd="0" destOrd="0" presId="urn:microsoft.com/office/officeart/2005/8/layout/hProcess3"/>
    <dgm:cxn modelId="{D3578C3B-1AEE-4E95-B4EB-B898F2154769}" type="presParOf" srcId="{EC766A92-7F05-4326-BDA2-3F4BCCA280EB}" destId="{905FB937-1488-48A1-85F1-B4615E9DCA8B}" srcOrd="1" destOrd="0" presId="urn:microsoft.com/office/officeart/2005/8/layout/hProcess3"/>
    <dgm:cxn modelId="{63DA2BEA-580D-45F4-A30D-E5D7F94CBCC1}" type="presParOf" srcId="{905FB937-1488-48A1-85F1-B4615E9DCA8B}" destId="{A00ACEB1-B9FB-4B98-A0FF-3FA2F68A5EAB}" srcOrd="0" destOrd="0" presId="urn:microsoft.com/office/officeart/2005/8/layout/hProcess3"/>
    <dgm:cxn modelId="{9C190170-C054-42E8-AEDB-B52F20122E03}" type="presParOf" srcId="{905FB937-1488-48A1-85F1-B4615E9DCA8B}" destId="{092DEFDE-65C1-4522-8E9C-A3D4F3A39912}" srcOrd="1" destOrd="0" presId="urn:microsoft.com/office/officeart/2005/8/layout/hProcess3"/>
    <dgm:cxn modelId="{D47B4733-CEAB-4A2B-8BBE-39883E7A481E}" type="presParOf" srcId="{905FB937-1488-48A1-85F1-B4615E9DCA8B}" destId="{FD500A8D-998D-47BF-AF52-D5635FE8C195}" srcOrd="2" destOrd="0" presId="urn:microsoft.com/office/officeart/2005/8/layout/hProcess3"/>
    <dgm:cxn modelId="{99CBB060-3801-45EE-A600-867ADBF20670}" type="presParOf" srcId="{905FB937-1488-48A1-85F1-B4615E9DCA8B}" destId="{D7227A64-377A-4A11-B564-229E72FE3971}" srcOrd="3" destOrd="0" presId="urn:microsoft.com/office/officeart/2005/8/layout/hProcess3"/>
    <dgm:cxn modelId="{E2D82EB1-B23C-4629-92AA-BE7926E12B8F}" type="presParOf" srcId="{EC766A92-7F05-4326-BDA2-3F4BCCA280EB}" destId="{C0FDE17D-BE77-4FF5-8A39-9572974DC118}" srcOrd="2" destOrd="0" presId="urn:microsoft.com/office/officeart/2005/8/layout/hProcess3"/>
    <dgm:cxn modelId="{55519651-4C40-494D-AE54-6A7350B67755}" type="presParOf" srcId="{EC766A92-7F05-4326-BDA2-3F4BCCA280EB}" destId="{095E28EB-5113-4794-8F14-F5E0E33848CE}" srcOrd="3" destOrd="0" presId="urn:microsoft.com/office/officeart/2005/8/layout/hProcess3"/>
    <dgm:cxn modelId="{1AC3823A-6CE0-49A6-8387-2ED321944D19}" type="presParOf" srcId="{EC766A92-7F05-4326-BDA2-3F4BCCA280EB}" destId="{D521264F-70FB-4C23-8F9E-E0D0566A0D1E}" srcOrd="4" destOrd="0" presId="urn:microsoft.com/office/officeart/2005/8/layout/hProcess3"/>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69ACDD5-2296-4466-A89B-27E9F72EBC42}" type="doc">
      <dgm:prSet loTypeId="urn:microsoft.com/office/officeart/2005/8/layout/hProcess3" loCatId="process" qsTypeId="urn:microsoft.com/office/officeart/2005/8/quickstyle/simple1" qsCatId="simple" csTypeId="urn:microsoft.com/office/officeart/2005/8/colors/accent1_2" csCatId="accent1" phldr="1"/>
      <dgm:spPr/>
    </dgm:pt>
    <dgm:pt modelId="{8B76A7BC-E623-42F2-A543-47B3FC1A13D1}">
      <dgm:prSet phldrT="[テキスト]" custT="1"/>
      <dgm:spPr/>
      <dgm:t>
        <a:bodyPr/>
        <a:lstStyle/>
        <a:p>
          <a:r>
            <a:rPr kumimoji="1" lang="ja-JP" altLang="en-US" sz="1200" b="1" dirty="0">
              <a:solidFill>
                <a:schemeClr val="bg1"/>
              </a:solidFill>
            </a:rPr>
            <a:t>事業での</a:t>
          </a:r>
          <a:r>
            <a:rPr kumimoji="1" lang="en-US" altLang="ja-JP" sz="1200" b="1" dirty="0">
              <a:solidFill>
                <a:schemeClr val="bg1"/>
              </a:solidFill>
            </a:rPr>
            <a:t>CP</a:t>
          </a:r>
          <a:r>
            <a:rPr kumimoji="1" lang="ja-JP" altLang="en-US" sz="1200" b="1" dirty="0">
              <a:solidFill>
                <a:schemeClr val="bg1"/>
              </a:solidFill>
            </a:rPr>
            <a:t>実施</a:t>
          </a:r>
        </a:p>
      </dgm:t>
    </dgm:pt>
    <dgm:pt modelId="{8D296891-74EE-4B96-8CE8-848EF203F31A}" type="parTrans" cxnId="{E04B57E8-B331-4067-94D4-9B9EC04FF874}">
      <dgm:prSet/>
      <dgm:spPr/>
      <dgm:t>
        <a:bodyPr/>
        <a:lstStyle/>
        <a:p>
          <a:endParaRPr kumimoji="1" lang="ja-JP" altLang="en-US"/>
        </a:p>
      </dgm:t>
    </dgm:pt>
    <dgm:pt modelId="{196CDCD9-B263-4254-9F37-677E13CE80AB}" type="sibTrans" cxnId="{E04B57E8-B331-4067-94D4-9B9EC04FF874}">
      <dgm:prSet/>
      <dgm:spPr/>
      <dgm:t>
        <a:bodyPr/>
        <a:lstStyle/>
        <a:p>
          <a:endParaRPr kumimoji="1" lang="ja-JP" altLang="en-US"/>
        </a:p>
      </dgm:t>
    </dgm:pt>
    <dgm:pt modelId="{23C183E2-DAA3-4576-B7C9-D66D37C3A3C8}" type="pres">
      <dgm:prSet presAssocID="{669ACDD5-2296-4466-A89B-27E9F72EBC42}" presName="Name0" presStyleCnt="0">
        <dgm:presLayoutVars>
          <dgm:dir/>
          <dgm:animLvl val="lvl"/>
          <dgm:resizeHandles val="exact"/>
        </dgm:presLayoutVars>
      </dgm:prSet>
      <dgm:spPr/>
    </dgm:pt>
    <dgm:pt modelId="{871E4AC6-0C6C-4311-AAC0-3DD2E18E64C7}" type="pres">
      <dgm:prSet presAssocID="{669ACDD5-2296-4466-A89B-27E9F72EBC42}" presName="dummy" presStyleCnt="0"/>
      <dgm:spPr/>
    </dgm:pt>
    <dgm:pt modelId="{EC766A92-7F05-4326-BDA2-3F4BCCA280EB}" type="pres">
      <dgm:prSet presAssocID="{669ACDD5-2296-4466-A89B-27E9F72EBC42}" presName="linH" presStyleCnt="0"/>
      <dgm:spPr/>
    </dgm:pt>
    <dgm:pt modelId="{A8C55234-4E7C-476F-A457-F4150725AF38}" type="pres">
      <dgm:prSet presAssocID="{669ACDD5-2296-4466-A89B-27E9F72EBC42}" presName="padding1" presStyleCnt="0"/>
      <dgm:spPr/>
    </dgm:pt>
    <dgm:pt modelId="{905FB937-1488-48A1-85F1-B4615E9DCA8B}" type="pres">
      <dgm:prSet presAssocID="{8B76A7BC-E623-42F2-A543-47B3FC1A13D1}" presName="linV" presStyleCnt="0"/>
      <dgm:spPr/>
    </dgm:pt>
    <dgm:pt modelId="{A00ACEB1-B9FB-4B98-A0FF-3FA2F68A5EAB}" type="pres">
      <dgm:prSet presAssocID="{8B76A7BC-E623-42F2-A543-47B3FC1A13D1}" presName="spVertical1" presStyleCnt="0"/>
      <dgm:spPr/>
    </dgm:pt>
    <dgm:pt modelId="{092DEFDE-65C1-4522-8E9C-A3D4F3A39912}" type="pres">
      <dgm:prSet presAssocID="{8B76A7BC-E623-42F2-A543-47B3FC1A13D1}" presName="parTx" presStyleLbl="revTx" presStyleIdx="0" presStyleCnt="1" custScaleY="200000">
        <dgm:presLayoutVars>
          <dgm:chMax val="0"/>
          <dgm:chPref val="0"/>
          <dgm:bulletEnabled val="1"/>
        </dgm:presLayoutVars>
      </dgm:prSet>
      <dgm:spPr/>
    </dgm:pt>
    <dgm:pt modelId="{FD500A8D-998D-47BF-AF52-D5635FE8C195}" type="pres">
      <dgm:prSet presAssocID="{8B76A7BC-E623-42F2-A543-47B3FC1A13D1}" presName="spVertical2" presStyleCnt="0"/>
      <dgm:spPr/>
    </dgm:pt>
    <dgm:pt modelId="{D7227A64-377A-4A11-B564-229E72FE3971}" type="pres">
      <dgm:prSet presAssocID="{8B76A7BC-E623-42F2-A543-47B3FC1A13D1}" presName="spVertical3" presStyleCnt="0"/>
      <dgm:spPr/>
    </dgm:pt>
    <dgm:pt modelId="{C0FDE17D-BE77-4FF5-8A39-9572974DC118}" type="pres">
      <dgm:prSet presAssocID="{669ACDD5-2296-4466-A89B-27E9F72EBC42}" presName="padding2" presStyleCnt="0"/>
      <dgm:spPr/>
    </dgm:pt>
    <dgm:pt modelId="{095E28EB-5113-4794-8F14-F5E0E33848CE}" type="pres">
      <dgm:prSet presAssocID="{669ACDD5-2296-4466-A89B-27E9F72EBC42}" presName="negArrow" presStyleCnt="0"/>
      <dgm:spPr/>
    </dgm:pt>
    <dgm:pt modelId="{D521264F-70FB-4C23-8F9E-E0D0566A0D1E}" type="pres">
      <dgm:prSet presAssocID="{669ACDD5-2296-4466-A89B-27E9F72EBC42}" presName="backgroundArrow" presStyleLbl="node1" presStyleIdx="0" presStyleCnt="1" custScaleY="151122" custLinFactNeighborX="-11556" custLinFactNeighborY="332"/>
      <dgm:spPr>
        <a:ln>
          <a:noFill/>
        </a:ln>
      </dgm:spPr>
    </dgm:pt>
  </dgm:ptLst>
  <dgm:cxnLst>
    <dgm:cxn modelId="{2CC2A909-8B0C-4430-80C4-E3F5A8043A4E}" type="presOf" srcId="{669ACDD5-2296-4466-A89B-27E9F72EBC42}" destId="{23C183E2-DAA3-4576-B7C9-D66D37C3A3C8}" srcOrd="0" destOrd="0" presId="urn:microsoft.com/office/officeart/2005/8/layout/hProcess3"/>
    <dgm:cxn modelId="{D4ACAAB5-1EF3-4C05-82DA-C378A949D32C}" type="presOf" srcId="{8B76A7BC-E623-42F2-A543-47B3FC1A13D1}" destId="{092DEFDE-65C1-4522-8E9C-A3D4F3A39912}" srcOrd="0" destOrd="0" presId="urn:microsoft.com/office/officeart/2005/8/layout/hProcess3"/>
    <dgm:cxn modelId="{E04B57E8-B331-4067-94D4-9B9EC04FF874}" srcId="{669ACDD5-2296-4466-A89B-27E9F72EBC42}" destId="{8B76A7BC-E623-42F2-A543-47B3FC1A13D1}" srcOrd="0" destOrd="0" parTransId="{8D296891-74EE-4B96-8CE8-848EF203F31A}" sibTransId="{196CDCD9-B263-4254-9F37-677E13CE80AB}"/>
    <dgm:cxn modelId="{F1D83AD9-0FDA-44A6-B476-F89ACFAAB8AA}" type="presParOf" srcId="{23C183E2-DAA3-4576-B7C9-D66D37C3A3C8}" destId="{871E4AC6-0C6C-4311-AAC0-3DD2E18E64C7}" srcOrd="0" destOrd="0" presId="urn:microsoft.com/office/officeart/2005/8/layout/hProcess3"/>
    <dgm:cxn modelId="{6EC64DE4-41FE-4096-8738-8979D3BF7210}" type="presParOf" srcId="{23C183E2-DAA3-4576-B7C9-D66D37C3A3C8}" destId="{EC766A92-7F05-4326-BDA2-3F4BCCA280EB}" srcOrd="1" destOrd="0" presId="urn:microsoft.com/office/officeart/2005/8/layout/hProcess3"/>
    <dgm:cxn modelId="{328C25CC-23F8-4450-8DB0-BCE8017E52FC}" type="presParOf" srcId="{EC766A92-7F05-4326-BDA2-3F4BCCA280EB}" destId="{A8C55234-4E7C-476F-A457-F4150725AF38}" srcOrd="0" destOrd="0" presId="urn:microsoft.com/office/officeart/2005/8/layout/hProcess3"/>
    <dgm:cxn modelId="{D3578C3B-1AEE-4E95-B4EB-B898F2154769}" type="presParOf" srcId="{EC766A92-7F05-4326-BDA2-3F4BCCA280EB}" destId="{905FB937-1488-48A1-85F1-B4615E9DCA8B}" srcOrd="1" destOrd="0" presId="urn:microsoft.com/office/officeart/2005/8/layout/hProcess3"/>
    <dgm:cxn modelId="{63DA2BEA-580D-45F4-A30D-E5D7F94CBCC1}" type="presParOf" srcId="{905FB937-1488-48A1-85F1-B4615E9DCA8B}" destId="{A00ACEB1-B9FB-4B98-A0FF-3FA2F68A5EAB}" srcOrd="0" destOrd="0" presId="urn:microsoft.com/office/officeart/2005/8/layout/hProcess3"/>
    <dgm:cxn modelId="{9C190170-C054-42E8-AEDB-B52F20122E03}" type="presParOf" srcId="{905FB937-1488-48A1-85F1-B4615E9DCA8B}" destId="{092DEFDE-65C1-4522-8E9C-A3D4F3A39912}" srcOrd="1" destOrd="0" presId="urn:microsoft.com/office/officeart/2005/8/layout/hProcess3"/>
    <dgm:cxn modelId="{D47B4733-CEAB-4A2B-8BBE-39883E7A481E}" type="presParOf" srcId="{905FB937-1488-48A1-85F1-B4615E9DCA8B}" destId="{FD500A8D-998D-47BF-AF52-D5635FE8C195}" srcOrd="2" destOrd="0" presId="urn:microsoft.com/office/officeart/2005/8/layout/hProcess3"/>
    <dgm:cxn modelId="{99CBB060-3801-45EE-A600-867ADBF20670}" type="presParOf" srcId="{905FB937-1488-48A1-85F1-B4615E9DCA8B}" destId="{D7227A64-377A-4A11-B564-229E72FE3971}" srcOrd="3" destOrd="0" presId="urn:microsoft.com/office/officeart/2005/8/layout/hProcess3"/>
    <dgm:cxn modelId="{E2D82EB1-B23C-4629-92AA-BE7926E12B8F}" type="presParOf" srcId="{EC766A92-7F05-4326-BDA2-3F4BCCA280EB}" destId="{C0FDE17D-BE77-4FF5-8A39-9572974DC118}" srcOrd="2" destOrd="0" presId="urn:microsoft.com/office/officeart/2005/8/layout/hProcess3"/>
    <dgm:cxn modelId="{55519651-4C40-494D-AE54-6A7350B67755}" type="presParOf" srcId="{EC766A92-7F05-4326-BDA2-3F4BCCA280EB}" destId="{095E28EB-5113-4794-8F14-F5E0E33848CE}" srcOrd="3" destOrd="0" presId="urn:microsoft.com/office/officeart/2005/8/layout/hProcess3"/>
    <dgm:cxn modelId="{1AC3823A-6CE0-49A6-8387-2ED321944D19}" type="presParOf" srcId="{EC766A92-7F05-4326-BDA2-3F4BCCA280EB}" destId="{D521264F-70FB-4C23-8F9E-E0D0566A0D1E}" srcOrd="4" destOrd="0" presId="urn:microsoft.com/office/officeart/2005/8/layout/hProcess3"/>
  </dgm:cxnLst>
  <dgm:bg/>
  <dgm:whole/>
  <dgm:extLst>
    <a:ext uri="http://schemas.microsoft.com/office/drawing/2008/diagram">
      <dsp:dataModelExt xmlns:dsp="http://schemas.microsoft.com/office/drawing/2008/diagram" relId="rId2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69ACDD5-2296-4466-A89B-27E9F72EBC42}" type="doc">
      <dgm:prSet loTypeId="urn:microsoft.com/office/officeart/2005/8/layout/hProcess3" loCatId="process" qsTypeId="urn:microsoft.com/office/officeart/2005/8/quickstyle/simple1" qsCatId="simple" csTypeId="urn:microsoft.com/office/officeart/2005/8/colors/accent1_2" csCatId="accent1" phldr="1"/>
      <dgm:spPr/>
    </dgm:pt>
    <dgm:pt modelId="{8B76A7BC-E623-42F2-A543-47B3FC1A13D1}">
      <dgm:prSet phldrT="[テキスト]" custT="1"/>
      <dgm:spPr/>
      <dgm:t>
        <a:bodyPr/>
        <a:lstStyle/>
        <a:p>
          <a:r>
            <a:rPr kumimoji="1" lang="ja-JP" altLang="en-US" sz="1600" b="1" dirty="0">
              <a:solidFill>
                <a:schemeClr val="bg1"/>
              </a:solidFill>
            </a:rPr>
            <a:t>事業での事務局運営</a:t>
          </a:r>
        </a:p>
      </dgm:t>
    </dgm:pt>
    <dgm:pt modelId="{8D296891-74EE-4B96-8CE8-848EF203F31A}" type="parTrans" cxnId="{E04B57E8-B331-4067-94D4-9B9EC04FF874}">
      <dgm:prSet/>
      <dgm:spPr/>
      <dgm:t>
        <a:bodyPr/>
        <a:lstStyle/>
        <a:p>
          <a:endParaRPr kumimoji="1" lang="ja-JP" altLang="en-US"/>
        </a:p>
      </dgm:t>
    </dgm:pt>
    <dgm:pt modelId="{196CDCD9-B263-4254-9F37-677E13CE80AB}" type="sibTrans" cxnId="{E04B57E8-B331-4067-94D4-9B9EC04FF874}">
      <dgm:prSet/>
      <dgm:spPr/>
      <dgm:t>
        <a:bodyPr/>
        <a:lstStyle/>
        <a:p>
          <a:endParaRPr kumimoji="1" lang="ja-JP" altLang="en-US"/>
        </a:p>
      </dgm:t>
    </dgm:pt>
    <dgm:pt modelId="{23C183E2-DAA3-4576-B7C9-D66D37C3A3C8}" type="pres">
      <dgm:prSet presAssocID="{669ACDD5-2296-4466-A89B-27E9F72EBC42}" presName="Name0" presStyleCnt="0">
        <dgm:presLayoutVars>
          <dgm:dir/>
          <dgm:animLvl val="lvl"/>
          <dgm:resizeHandles val="exact"/>
        </dgm:presLayoutVars>
      </dgm:prSet>
      <dgm:spPr/>
    </dgm:pt>
    <dgm:pt modelId="{871E4AC6-0C6C-4311-AAC0-3DD2E18E64C7}" type="pres">
      <dgm:prSet presAssocID="{669ACDD5-2296-4466-A89B-27E9F72EBC42}" presName="dummy" presStyleCnt="0"/>
      <dgm:spPr/>
    </dgm:pt>
    <dgm:pt modelId="{EC766A92-7F05-4326-BDA2-3F4BCCA280EB}" type="pres">
      <dgm:prSet presAssocID="{669ACDD5-2296-4466-A89B-27E9F72EBC42}" presName="linH" presStyleCnt="0"/>
      <dgm:spPr/>
    </dgm:pt>
    <dgm:pt modelId="{A8C55234-4E7C-476F-A457-F4150725AF38}" type="pres">
      <dgm:prSet presAssocID="{669ACDD5-2296-4466-A89B-27E9F72EBC42}" presName="padding1" presStyleCnt="0"/>
      <dgm:spPr/>
    </dgm:pt>
    <dgm:pt modelId="{905FB937-1488-48A1-85F1-B4615E9DCA8B}" type="pres">
      <dgm:prSet presAssocID="{8B76A7BC-E623-42F2-A543-47B3FC1A13D1}" presName="linV" presStyleCnt="0"/>
      <dgm:spPr/>
    </dgm:pt>
    <dgm:pt modelId="{A00ACEB1-B9FB-4B98-A0FF-3FA2F68A5EAB}" type="pres">
      <dgm:prSet presAssocID="{8B76A7BC-E623-42F2-A543-47B3FC1A13D1}" presName="spVertical1" presStyleCnt="0"/>
      <dgm:spPr/>
    </dgm:pt>
    <dgm:pt modelId="{092DEFDE-65C1-4522-8E9C-A3D4F3A39912}" type="pres">
      <dgm:prSet presAssocID="{8B76A7BC-E623-42F2-A543-47B3FC1A13D1}" presName="parTx" presStyleLbl="revTx" presStyleIdx="0" presStyleCnt="1" custScaleY="200000">
        <dgm:presLayoutVars>
          <dgm:chMax val="0"/>
          <dgm:chPref val="0"/>
          <dgm:bulletEnabled val="1"/>
        </dgm:presLayoutVars>
      </dgm:prSet>
      <dgm:spPr/>
    </dgm:pt>
    <dgm:pt modelId="{FD500A8D-998D-47BF-AF52-D5635FE8C195}" type="pres">
      <dgm:prSet presAssocID="{8B76A7BC-E623-42F2-A543-47B3FC1A13D1}" presName="spVertical2" presStyleCnt="0"/>
      <dgm:spPr/>
    </dgm:pt>
    <dgm:pt modelId="{D7227A64-377A-4A11-B564-229E72FE3971}" type="pres">
      <dgm:prSet presAssocID="{8B76A7BC-E623-42F2-A543-47B3FC1A13D1}" presName="spVertical3" presStyleCnt="0"/>
      <dgm:spPr/>
    </dgm:pt>
    <dgm:pt modelId="{C0FDE17D-BE77-4FF5-8A39-9572974DC118}" type="pres">
      <dgm:prSet presAssocID="{669ACDD5-2296-4466-A89B-27E9F72EBC42}" presName="padding2" presStyleCnt="0"/>
      <dgm:spPr/>
    </dgm:pt>
    <dgm:pt modelId="{095E28EB-5113-4794-8F14-F5E0E33848CE}" type="pres">
      <dgm:prSet presAssocID="{669ACDD5-2296-4466-A89B-27E9F72EBC42}" presName="negArrow" presStyleCnt="0"/>
      <dgm:spPr/>
    </dgm:pt>
    <dgm:pt modelId="{D521264F-70FB-4C23-8F9E-E0D0566A0D1E}" type="pres">
      <dgm:prSet presAssocID="{669ACDD5-2296-4466-A89B-27E9F72EBC42}" presName="backgroundArrow" presStyleLbl="node1" presStyleIdx="0" presStyleCnt="1" custScaleY="151122" custLinFactNeighborX="157" custLinFactNeighborY="-31536"/>
      <dgm:spPr>
        <a:ln>
          <a:noFill/>
        </a:ln>
      </dgm:spPr>
    </dgm:pt>
  </dgm:ptLst>
  <dgm:cxnLst>
    <dgm:cxn modelId="{2CC2A909-8B0C-4430-80C4-E3F5A8043A4E}" type="presOf" srcId="{669ACDD5-2296-4466-A89B-27E9F72EBC42}" destId="{23C183E2-DAA3-4576-B7C9-D66D37C3A3C8}" srcOrd="0" destOrd="0" presId="urn:microsoft.com/office/officeart/2005/8/layout/hProcess3"/>
    <dgm:cxn modelId="{D4ACAAB5-1EF3-4C05-82DA-C378A949D32C}" type="presOf" srcId="{8B76A7BC-E623-42F2-A543-47B3FC1A13D1}" destId="{092DEFDE-65C1-4522-8E9C-A3D4F3A39912}" srcOrd="0" destOrd="0" presId="urn:microsoft.com/office/officeart/2005/8/layout/hProcess3"/>
    <dgm:cxn modelId="{E04B57E8-B331-4067-94D4-9B9EC04FF874}" srcId="{669ACDD5-2296-4466-A89B-27E9F72EBC42}" destId="{8B76A7BC-E623-42F2-A543-47B3FC1A13D1}" srcOrd="0" destOrd="0" parTransId="{8D296891-74EE-4B96-8CE8-848EF203F31A}" sibTransId="{196CDCD9-B263-4254-9F37-677E13CE80AB}"/>
    <dgm:cxn modelId="{F1D83AD9-0FDA-44A6-B476-F89ACFAAB8AA}" type="presParOf" srcId="{23C183E2-DAA3-4576-B7C9-D66D37C3A3C8}" destId="{871E4AC6-0C6C-4311-AAC0-3DD2E18E64C7}" srcOrd="0" destOrd="0" presId="urn:microsoft.com/office/officeart/2005/8/layout/hProcess3"/>
    <dgm:cxn modelId="{6EC64DE4-41FE-4096-8738-8979D3BF7210}" type="presParOf" srcId="{23C183E2-DAA3-4576-B7C9-D66D37C3A3C8}" destId="{EC766A92-7F05-4326-BDA2-3F4BCCA280EB}" srcOrd="1" destOrd="0" presId="urn:microsoft.com/office/officeart/2005/8/layout/hProcess3"/>
    <dgm:cxn modelId="{328C25CC-23F8-4450-8DB0-BCE8017E52FC}" type="presParOf" srcId="{EC766A92-7F05-4326-BDA2-3F4BCCA280EB}" destId="{A8C55234-4E7C-476F-A457-F4150725AF38}" srcOrd="0" destOrd="0" presId="urn:microsoft.com/office/officeart/2005/8/layout/hProcess3"/>
    <dgm:cxn modelId="{D3578C3B-1AEE-4E95-B4EB-B898F2154769}" type="presParOf" srcId="{EC766A92-7F05-4326-BDA2-3F4BCCA280EB}" destId="{905FB937-1488-48A1-85F1-B4615E9DCA8B}" srcOrd="1" destOrd="0" presId="urn:microsoft.com/office/officeart/2005/8/layout/hProcess3"/>
    <dgm:cxn modelId="{63DA2BEA-580D-45F4-A30D-E5D7F94CBCC1}" type="presParOf" srcId="{905FB937-1488-48A1-85F1-B4615E9DCA8B}" destId="{A00ACEB1-B9FB-4B98-A0FF-3FA2F68A5EAB}" srcOrd="0" destOrd="0" presId="urn:microsoft.com/office/officeart/2005/8/layout/hProcess3"/>
    <dgm:cxn modelId="{9C190170-C054-42E8-AEDB-B52F20122E03}" type="presParOf" srcId="{905FB937-1488-48A1-85F1-B4615E9DCA8B}" destId="{092DEFDE-65C1-4522-8E9C-A3D4F3A39912}" srcOrd="1" destOrd="0" presId="urn:microsoft.com/office/officeart/2005/8/layout/hProcess3"/>
    <dgm:cxn modelId="{D47B4733-CEAB-4A2B-8BBE-39883E7A481E}" type="presParOf" srcId="{905FB937-1488-48A1-85F1-B4615E9DCA8B}" destId="{FD500A8D-998D-47BF-AF52-D5635FE8C195}" srcOrd="2" destOrd="0" presId="urn:microsoft.com/office/officeart/2005/8/layout/hProcess3"/>
    <dgm:cxn modelId="{99CBB060-3801-45EE-A600-867ADBF20670}" type="presParOf" srcId="{905FB937-1488-48A1-85F1-B4615E9DCA8B}" destId="{D7227A64-377A-4A11-B564-229E72FE3971}" srcOrd="3" destOrd="0" presId="urn:microsoft.com/office/officeart/2005/8/layout/hProcess3"/>
    <dgm:cxn modelId="{E2D82EB1-B23C-4629-92AA-BE7926E12B8F}" type="presParOf" srcId="{EC766A92-7F05-4326-BDA2-3F4BCCA280EB}" destId="{C0FDE17D-BE77-4FF5-8A39-9572974DC118}" srcOrd="2" destOrd="0" presId="urn:microsoft.com/office/officeart/2005/8/layout/hProcess3"/>
    <dgm:cxn modelId="{55519651-4C40-494D-AE54-6A7350B67755}" type="presParOf" srcId="{EC766A92-7F05-4326-BDA2-3F4BCCA280EB}" destId="{095E28EB-5113-4794-8F14-F5E0E33848CE}" srcOrd="3" destOrd="0" presId="urn:microsoft.com/office/officeart/2005/8/layout/hProcess3"/>
    <dgm:cxn modelId="{1AC3823A-6CE0-49A6-8387-2ED321944D19}" type="presParOf" srcId="{EC766A92-7F05-4326-BDA2-3F4BCCA280EB}" destId="{D521264F-70FB-4C23-8F9E-E0D0566A0D1E}" srcOrd="4" destOrd="0" presId="urn:microsoft.com/office/officeart/2005/8/layout/hProcess3"/>
  </dgm:cxnLst>
  <dgm:bg/>
  <dgm:whole/>
  <dgm:extLst>
    <a:ext uri="http://schemas.microsoft.com/office/drawing/2008/diagram">
      <dsp:dataModelExt xmlns:dsp="http://schemas.microsoft.com/office/drawing/2008/diagram" relId="rId2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69ACDD5-2296-4466-A89B-27E9F72EBC42}" type="doc">
      <dgm:prSet loTypeId="urn:microsoft.com/office/officeart/2005/8/layout/hProcess3" loCatId="process" qsTypeId="urn:microsoft.com/office/officeart/2005/8/quickstyle/simple1" qsCatId="simple" csTypeId="urn:microsoft.com/office/officeart/2005/8/colors/accent1_2" csCatId="accent1" phldr="1"/>
      <dgm:spPr/>
    </dgm:pt>
    <dgm:pt modelId="{8B76A7BC-E623-42F2-A543-47B3FC1A13D1}">
      <dgm:prSet phldrT="[テキスト]" custT="1"/>
      <dgm:spPr/>
      <dgm:t>
        <a:bodyPr/>
        <a:lstStyle/>
        <a:p>
          <a:r>
            <a:rPr kumimoji="1" lang="ja-JP" altLang="en-US" sz="1050" b="1" dirty="0">
              <a:solidFill>
                <a:schemeClr val="bg1"/>
              </a:solidFill>
            </a:rPr>
            <a:t>物品購入・調整委託</a:t>
          </a:r>
        </a:p>
      </dgm:t>
    </dgm:pt>
    <dgm:pt modelId="{8D296891-74EE-4B96-8CE8-848EF203F31A}" type="parTrans" cxnId="{E04B57E8-B331-4067-94D4-9B9EC04FF874}">
      <dgm:prSet/>
      <dgm:spPr/>
      <dgm:t>
        <a:bodyPr/>
        <a:lstStyle/>
        <a:p>
          <a:endParaRPr kumimoji="1" lang="ja-JP" altLang="en-US" sz="1200"/>
        </a:p>
      </dgm:t>
    </dgm:pt>
    <dgm:pt modelId="{196CDCD9-B263-4254-9F37-677E13CE80AB}" type="sibTrans" cxnId="{E04B57E8-B331-4067-94D4-9B9EC04FF874}">
      <dgm:prSet/>
      <dgm:spPr/>
      <dgm:t>
        <a:bodyPr/>
        <a:lstStyle/>
        <a:p>
          <a:endParaRPr kumimoji="1" lang="ja-JP" altLang="en-US" sz="1200"/>
        </a:p>
      </dgm:t>
    </dgm:pt>
    <dgm:pt modelId="{23C183E2-DAA3-4576-B7C9-D66D37C3A3C8}" type="pres">
      <dgm:prSet presAssocID="{669ACDD5-2296-4466-A89B-27E9F72EBC42}" presName="Name0" presStyleCnt="0">
        <dgm:presLayoutVars>
          <dgm:dir/>
          <dgm:animLvl val="lvl"/>
          <dgm:resizeHandles val="exact"/>
        </dgm:presLayoutVars>
      </dgm:prSet>
      <dgm:spPr/>
    </dgm:pt>
    <dgm:pt modelId="{871E4AC6-0C6C-4311-AAC0-3DD2E18E64C7}" type="pres">
      <dgm:prSet presAssocID="{669ACDD5-2296-4466-A89B-27E9F72EBC42}" presName="dummy" presStyleCnt="0"/>
      <dgm:spPr/>
    </dgm:pt>
    <dgm:pt modelId="{EC766A92-7F05-4326-BDA2-3F4BCCA280EB}" type="pres">
      <dgm:prSet presAssocID="{669ACDD5-2296-4466-A89B-27E9F72EBC42}" presName="linH" presStyleCnt="0"/>
      <dgm:spPr/>
    </dgm:pt>
    <dgm:pt modelId="{A8C55234-4E7C-476F-A457-F4150725AF38}" type="pres">
      <dgm:prSet presAssocID="{669ACDD5-2296-4466-A89B-27E9F72EBC42}" presName="padding1" presStyleCnt="0"/>
      <dgm:spPr/>
    </dgm:pt>
    <dgm:pt modelId="{905FB937-1488-48A1-85F1-B4615E9DCA8B}" type="pres">
      <dgm:prSet presAssocID="{8B76A7BC-E623-42F2-A543-47B3FC1A13D1}" presName="linV" presStyleCnt="0"/>
      <dgm:spPr/>
    </dgm:pt>
    <dgm:pt modelId="{A00ACEB1-B9FB-4B98-A0FF-3FA2F68A5EAB}" type="pres">
      <dgm:prSet presAssocID="{8B76A7BC-E623-42F2-A543-47B3FC1A13D1}" presName="spVertical1" presStyleCnt="0"/>
      <dgm:spPr/>
    </dgm:pt>
    <dgm:pt modelId="{092DEFDE-65C1-4522-8E9C-A3D4F3A39912}" type="pres">
      <dgm:prSet presAssocID="{8B76A7BC-E623-42F2-A543-47B3FC1A13D1}" presName="parTx" presStyleLbl="revTx" presStyleIdx="0" presStyleCnt="1">
        <dgm:presLayoutVars>
          <dgm:chMax val="0"/>
          <dgm:chPref val="0"/>
          <dgm:bulletEnabled val="1"/>
        </dgm:presLayoutVars>
      </dgm:prSet>
      <dgm:spPr/>
    </dgm:pt>
    <dgm:pt modelId="{FD500A8D-998D-47BF-AF52-D5635FE8C195}" type="pres">
      <dgm:prSet presAssocID="{8B76A7BC-E623-42F2-A543-47B3FC1A13D1}" presName="spVertical2" presStyleCnt="0"/>
      <dgm:spPr/>
    </dgm:pt>
    <dgm:pt modelId="{D7227A64-377A-4A11-B564-229E72FE3971}" type="pres">
      <dgm:prSet presAssocID="{8B76A7BC-E623-42F2-A543-47B3FC1A13D1}" presName="spVertical3" presStyleCnt="0"/>
      <dgm:spPr/>
    </dgm:pt>
    <dgm:pt modelId="{C0FDE17D-BE77-4FF5-8A39-9572974DC118}" type="pres">
      <dgm:prSet presAssocID="{669ACDD5-2296-4466-A89B-27E9F72EBC42}" presName="padding2" presStyleCnt="0"/>
      <dgm:spPr/>
    </dgm:pt>
    <dgm:pt modelId="{095E28EB-5113-4794-8F14-F5E0E33848CE}" type="pres">
      <dgm:prSet presAssocID="{669ACDD5-2296-4466-A89B-27E9F72EBC42}" presName="negArrow" presStyleCnt="0"/>
      <dgm:spPr/>
    </dgm:pt>
    <dgm:pt modelId="{D521264F-70FB-4C23-8F9E-E0D0566A0D1E}" type="pres">
      <dgm:prSet presAssocID="{669ACDD5-2296-4466-A89B-27E9F72EBC42}" presName="backgroundArrow" presStyleLbl="node1" presStyleIdx="0" presStyleCnt="1"/>
      <dgm:spPr>
        <a:ln>
          <a:noFill/>
        </a:ln>
      </dgm:spPr>
    </dgm:pt>
  </dgm:ptLst>
  <dgm:cxnLst>
    <dgm:cxn modelId="{2CC2A909-8B0C-4430-80C4-E3F5A8043A4E}" type="presOf" srcId="{669ACDD5-2296-4466-A89B-27E9F72EBC42}" destId="{23C183E2-DAA3-4576-B7C9-D66D37C3A3C8}" srcOrd="0" destOrd="0" presId="urn:microsoft.com/office/officeart/2005/8/layout/hProcess3"/>
    <dgm:cxn modelId="{D4ACAAB5-1EF3-4C05-82DA-C378A949D32C}" type="presOf" srcId="{8B76A7BC-E623-42F2-A543-47B3FC1A13D1}" destId="{092DEFDE-65C1-4522-8E9C-A3D4F3A39912}" srcOrd="0" destOrd="0" presId="urn:microsoft.com/office/officeart/2005/8/layout/hProcess3"/>
    <dgm:cxn modelId="{E04B57E8-B331-4067-94D4-9B9EC04FF874}" srcId="{669ACDD5-2296-4466-A89B-27E9F72EBC42}" destId="{8B76A7BC-E623-42F2-A543-47B3FC1A13D1}" srcOrd="0" destOrd="0" parTransId="{8D296891-74EE-4B96-8CE8-848EF203F31A}" sibTransId="{196CDCD9-B263-4254-9F37-677E13CE80AB}"/>
    <dgm:cxn modelId="{F1D83AD9-0FDA-44A6-B476-F89ACFAAB8AA}" type="presParOf" srcId="{23C183E2-DAA3-4576-B7C9-D66D37C3A3C8}" destId="{871E4AC6-0C6C-4311-AAC0-3DD2E18E64C7}" srcOrd="0" destOrd="0" presId="urn:microsoft.com/office/officeart/2005/8/layout/hProcess3"/>
    <dgm:cxn modelId="{6EC64DE4-41FE-4096-8738-8979D3BF7210}" type="presParOf" srcId="{23C183E2-DAA3-4576-B7C9-D66D37C3A3C8}" destId="{EC766A92-7F05-4326-BDA2-3F4BCCA280EB}" srcOrd="1" destOrd="0" presId="urn:microsoft.com/office/officeart/2005/8/layout/hProcess3"/>
    <dgm:cxn modelId="{328C25CC-23F8-4450-8DB0-BCE8017E52FC}" type="presParOf" srcId="{EC766A92-7F05-4326-BDA2-3F4BCCA280EB}" destId="{A8C55234-4E7C-476F-A457-F4150725AF38}" srcOrd="0" destOrd="0" presId="urn:microsoft.com/office/officeart/2005/8/layout/hProcess3"/>
    <dgm:cxn modelId="{D3578C3B-1AEE-4E95-B4EB-B898F2154769}" type="presParOf" srcId="{EC766A92-7F05-4326-BDA2-3F4BCCA280EB}" destId="{905FB937-1488-48A1-85F1-B4615E9DCA8B}" srcOrd="1" destOrd="0" presId="urn:microsoft.com/office/officeart/2005/8/layout/hProcess3"/>
    <dgm:cxn modelId="{63DA2BEA-580D-45F4-A30D-E5D7F94CBCC1}" type="presParOf" srcId="{905FB937-1488-48A1-85F1-B4615E9DCA8B}" destId="{A00ACEB1-B9FB-4B98-A0FF-3FA2F68A5EAB}" srcOrd="0" destOrd="0" presId="urn:microsoft.com/office/officeart/2005/8/layout/hProcess3"/>
    <dgm:cxn modelId="{9C190170-C054-42E8-AEDB-B52F20122E03}" type="presParOf" srcId="{905FB937-1488-48A1-85F1-B4615E9DCA8B}" destId="{092DEFDE-65C1-4522-8E9C-A3D4F3A39912}" srcOrd="1" destOrd="0" presId="urn:microsoft.com/office/officeart/2005/8/layout/hProcess3"/>
    <dgm:cxn modelId="{D47B4733-CEAB-4A2B-8BBE-39883E7A481E}" type="presParOf" srcId="{905FB937-1488-48A1-85F1-B4615E9DCA8B}" destId="{FD500A8D-998D-47BF-AF52-D5635FE8C195}" srcOrd="2" destOrd="0" presId="urn:microsoft.com/office/officeart/2005/8/layout/hProcess3"/>
    <dgm:cxn modelId="{99CBB060-3801-45EE-A600-867ADBF20670}" type="presParOf" srcId="{905FB937-1488-48A1-85F1-B4615E9DCA8B}" destId="{D7227A64-377A-4A11-B564-229E72FE3971}" srcOrd="3" destOrd="0" presId="urn:microsoft.com/office/officeart/2005/8/layout/hProcess3"/>
    <dgm:cxn modelId="{E2D82EB1-B23C-4629-92AA-BE7926E12B8F}" type="presParOf" srcId="{EC766A92-7F05-4326-BDA2-3F4BCCA280EB}" destId="{C0FDE17D-BE77-4FF5-8A39-9572974DC118}" srcOrd="2" destOrd="0" presId="urn:microsoft.com/office/officeart/2005/8/layout/hProcess3"/>
    <dgm:cxn modelId="{55519651-4C40-494D-AE54-6A7350B67755}" type="presParOf" srcId="{EC766A92-7F05-4326-BDA2-3F4BCCA280EB}" destId="{095E28EB-5113-4794-8F14-F5E0E33848CE}" srcOrd="3" destOrd="0" presId="urn:microsoft.com/office/officeart/2005/8/layout/hProcess3"/>
    <dgm:cxn modelId="{1AC3823A-6CE0-49A6-8387-2ED321944D19}" type="presParOf" srcId="{EC766A92-7F05-4326-BDA2-3F4BCCA280EB}" destId="{D521264F-70FB-4C23-8F9E-E0D0566A0D1E}" srcOrd="4" destOrd="0" presId="urn:microsoft.com/office/officeart/2005/8/layout/hProcess3"/>
  </dgm:cxnLst>
  <dgm:bg/>
  <dgm:whole/>
  <dgm:extLst>
    <a:ext uri="http://schemas.microsoft.com/office/drawing/2008/diagram">
      <dsp:dataModelExt xmlns:dsp="http://schemas.microsoft.com/office/drawing/2008/diagram" relId="rId31"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669ACDD5-2296-4466-A89B-27E9F72EBC42}" type="doc">
      <dgm:prSet loTypeId="urn:microsoft.com/office/officeart/2005/8/layout/hProcess3" loCatId="process" qsTypeId="urn:microsoft.com/office/officeart/2005/8/quickstyle/simple1" qsCatId="simple" csTypeId="urn:microsoft.com/office/officeart/2005/8/colors/accent1_2" csCatId="accent1" phldr="1"/>
      <dgm:spPr/>
    </dgm:pt>
    <dgm:pt modelId="{8B76A7BC-E623-42F2-A543-47B3FC1A13D1}">
      <dgm:prSet phldrT="[テキスト]" custT="1"/>
      <dgm:spPr/>
      <dgm:t>
        <a:bodyPr/>
        <a:lstStyle/>
        <a:p>
          <a:r>
            <a:rPr kumimoji="1" lang="ja-JP" altLang="en-US" sz="1200" b="1" dirty="0">
              <a:solidFill>
                <a:schemeClr val="bg1"/>
              </a:solidFill>
            </a:rPr>
            <a:t>事業での</a:t>
          </a:r>
          <a:r>
            <a:rPr kumimoji="1" lang="en-US" altLang="ja-JP" sz="1200" b="1" dirty="0">
              <a:solidFill>
                <a:schemeClr val="bg1"/>
              </a:solidFill>
            </a:rPr>
            <a:t>CP</a:t>
          </a:r>
          <a:r>
            <a:rPr kumimoji="1" lang="ja-JP" altLang="en-US" sz="1200" b="1" dirty="0">
              <a:solidFill>
                <a:schemeClr val="bg1"/>
              </a:solidFill>
            </a:rPr>
            <a:t>実施</a:t>
          </a:r>
        </a:p>
      </dgm:t>
    </dgm:pt>
    <dgm:pt modelId="{8D296891-74EE-4B96-8CE8-848EF203F31A}" type="parTrans" cxnId="{E04B57E8-B331-4067-94D4-9B9EC04FF874}">
      <dgm:prSet/>
      <dgm:spPr/>
      <dgm:t>
        <a:bodyPr/>
        <a:lstStyle/>
        <a:p>
          <a:endParaRPr kumimoji="1" lang="ja-JP" altLang="en-US"/>
        </a:p>
      </dgm:t>
    </dgm:pt>
    <dgm:pt modelId="{196CDCD9-B263-4254-9F37-677E13CE80AB}" type="sibTrans" cxnId="{E04B57E8-B331-4067-94D4-9B9EC04FF874}">
      <dgm:prSet/>
      <dgm:spPr/>
      <dgm:t>
        <a:bodyPr/>
        <a:lstStyle/>
        <a:p>
          <a:endParaRPr kumimoji="1" lang="ja-JP" altLang="en-US"/>
        </a:p>
      </dgm:t>
    </dgm:pt>
    <dgm:pt modelId="{23C183E2-DAA3-4576-B7C9-D66D37C3A3C8}" type="pres">
      <dgm:prSet presAssocID="{669ACDD5-2296-4466-A89B-27E9F72EBC42}" presName="Name0" presStyleCnt="0">
        <dgm:presLayoutVars>
          <dgm:dir/>
          <dgm:animLvl val="lvl"/>
          <dgm:resizeHandles val="exact"/>
        </dgm:presLayoutVars>
      </dgm:prSet>
      <dgm:spPr/>
    </dgm:pt>
    <dgm:pt modelId="{871E4AC6-0C6C-4311-AAC0-3DD2E18E64C7}" type="pres">
      <dgm:prSet presAssocID="{669ACDD5-2296-4466-A89B-27E9F72EBC42}" presName="dummy" presStyleCnt="0"/>
      <dgm:spPr/>
    </dgm:pt>
    <dgm:pt modelId="{EC766A92-7F05-4326-BDA2-3F4BCCA280EB}" type="pres">
      <dgm:prSet presAssocID="{669ACDD5-2296-4466-A89B-27E9F72EBC42}" presName="linH" presStyleCnt="0"/>
      <dgm:spPr/>
    </dgm:pt>
    <dgm:pt modelId="{A8C55234-4E7C-476F-A457-F4150725AF38}" type="pres">
      <dgm:prSet presAssocID="{669ACDD5-2296-4466-A89B-27E9F72EBC42}" presName="padding1" presStyleCnt="0"/>
      <dgm:spPr/>
    </dgm:pt>
    <dgm:pt modelId="{905FB937-1488-48A1-85F1-B4615E9DCA8B}" type="pres">
      <dgm:prSet presAssocID="{8B76A7BC-E623-42F2-A543-47B3FC1A13D1}" presName="linV" presStyleCnt="0"/>
      <dgm:spPr/>
    </dgm:pt>
    <dgm:pt modelId="{A00ACEB1-B9FB-4B98-A0FF-3FA2F68A5EAB}" type="pres">
      <dgm:prSet presAssocID="{8B76A7BC-E623-42F2-A543-47B3FC1A13D1}" presName="spVertical1" presStyleCnt="0"/>
      <dgm:spPr/>
    </dgm:pt>
    <dgm:pt modelId="{092DEFDE-65C1-4522-8E9C-A3D4F3A39912}" type="pres">
      <dgm:prSet presAssocID="{8B76A7BC-E623-42F2-A543-47B3FC1A13D1}" presName="parTx" presStyleLbl="revTx" presStyleIdx="0" presStyleCnt="1" custScaleY="200000">
        <dgm:presLayoutVars>
          <dgm:chMax val="0"/>
          <dgm:chPref val="0"/>
          <dgm:bulletEnabled val="1"/>
        </dgm:presLayoutVars>
      </dgm:prSet>
      <dgm:spPr/>
    </dgm:pt>
    <dgm:pt modelId="{FD500A8D-998D-47BF-AF52-D5635FE8C195}" type="pres">
      <dgm:prSet presAssocID="{8B76A7BC-E623-42F2-A543-47B3FC1A13D1}" presName="spVertical2" presStyleCnt="0"/>
      <dgm:spPr/>
    </dgm:pt>
    <dgm:pt modelId="{D7227A64-377A-4A11-B564-229E72FE3971}" type="pres">
      <dgm:prSet presAssocID="{8B76A7BC-E623-42F2-A543-47B3FC1A13D1}" presName="spVertical3" presStyleCnt="0"/>
      <dgm:spPr/>
    </dgm:pt>
    <dgm:pt modelId="{C0FDE17D-BE77-4FF5-8A39-9572974DC118}" type="pres">
      <dgm:prSet presAssocID="{669ACDD5-2296-4466-A89B-27E9F72EBC42}" presName="padding2" presStyleCnt="0"/>
      <dgm:spPr/>
    </dgm:pt>
    <dgm:pt modelId="{095E28EB-5113-4794-8F14-F5E0E33848CE}" type="pres">
      <dgm:prSet presAssocID="{669ACDD5-2296-4466-A89B-27E9F72EBC42}" presName="negArrow" presStyleCnt="0"/>
      <dgm:spPr/>
    </dgm:pt>
    <dgm:pt modelId="{D521264F-70FB-4C23-8F9E-E0D0566A0D1E}" type="pres">
      <dgm:prSet presAssocID="{669ACDD5-2296-4466-A89B-27E9F72EBC42}" presName="backgroundArrow" presStyleLbl="node1" presStyleIdx="0" presStyleCnt="1" custScaleY="151122"/>
      <dgm:spPr>
        <a:ln>
          <a:noFill/>
        </a:ln>
      </dgm:spPr>
    </dgm:pt>
  </dgm:ptLst>
  <dgm:cxnLst>
    <dgm:cxn modelId="{2CC2A909-8B0C-4430-80C4-E3F5A8043A4E}" type="presOf" srcId="{669ACDD5-2296-4466-A89B-27E9F72EBC42}" destId="{23C183E2-DAA3-4576-B7C9-D66D37C3A3C8}" srcOrd="0" destOrd="0" presId="urn:microsoft.com/office/officeart/2005/8/layout/hProcess3"/>
    <dgm:cxn modelId="{D4ACAAB5-1EF3-4C05-82DA-C378A949D32C}" type="presOf" srcId="{8B76A7BC-E623-42F2-A543-47B3FC1A13D1}" destId="{092DEFDE-65C1-4522-8E9C-A3D4F3A39912}" srcOrd="0" destOrd="0" presId="urn:microsoft.com/office/officeart/2005/8/layout/hProcess3"/>
    <dgm:cxn modelId="{E04B57E8-B331-4067-94D4-9B9EC04FF874}" srcId="{669ACDD5-2296-4466-A89B-27E9F72EBC42}" destId="{8B76A7BC-E623-42F2-A543-47B3FC1A13D1}" srcOrd="0" destOrd="0" parTransId="{8D296891-74EE-4B96-8CE8-848EF203F31A}" sibTransId="{196CDCD9-B263-4254-9F37-677E13CE80AB}"/>
    <dgm:cxn modelId="{F1D83AD9-0FDA-44A6-B476-F89ACFAAB8AA}" type="presParOf" srcId="{23C183E2-DAA3-4576-B7C9-D66D37C3A3C8}" destId="{871E4AC6-0C6C-4311-AAC0-3DD2E18E64C7}" srcOrd="0" destOrd="0" presId="urn:microsoft.com/office/officeart/2005/8/layout/hProcess3"/>
    <dgm:cxn modelId="{6EC64DE4-41FE-4096-8738-8979D3BF7210}" type="presParOf" srcId="{23C183E2-DAA3-4576-B7C9-D66D37C3A3C8}" destId="{EC766A92-7F05-4326-BDA2-3F4BCCA280EB}" srcOrd="1" destOrd="0" presId="urn:microsoft.com/office/officeart/2005/8/layout/hProcess3"/>
    <dgm:cxn modelId="{328C25CC-23F8-4450-8DB0-BCE8017E52FC}" type="presParOf" srcId="{EC766A92-7F05-4326-BDA2-3F4BCCA280EB}" destId="{A8C55234-4E7C-476F-A457-F4150725AF38}" srcOrd="0" destOrd="0" presId="urn:microsoft.com/office/officeart/2005/8/layout/hProcess3"/>
    <dgm:cxn modelId="{D3578C3B-1AEE-4E95-B4EB-B898F2154769}" type="presParOf" srcId="{EC766A92-7F05-4326-BDA2-3F4BCCA280EB}" destId="{905FB937-1488-48A1-85F1-B4615E9DCA8B}" srcOrd="1" destOrd="0" presId="urn:microsoft.com/office/officeart/2005/8/layout/hProcess3"/>
    <dgm:cxn modelId="{63DA2BEA-580D-45F4-A30D-E5D7F94CBCC1}" type="presParOf" srcId="{905FB937-1488-48A1-85F1-B4615E9DCA8B}" destId="{A00ACEB1-B9FB-4B98-A0FF-3FA2F68A5EAB}" srcOrd="0" destOrd="0" presId="urn:microsoft.com/office/officeart/2005/8/layout/hProcess3"/>
    <dgm:cxn modelId="{9C190170-C054-42E8-AEDB-B52F20122E03}" type="presParOf" srcId="{905FB937-1488-48A1-85F1-B4615E9DCA8B}" destId="{092DEFDE-65C1-4522-8E9C-A3D4F3A39912}" srcOrd="1" destOrd="0" presId="urn:microsoft.com/office/officeart/2005/8/layout/hProcess3"/>
    <dgm:cxn modelId="{D47B4733-CEAB-4A2B-8BBE-39883E7A481E}" type="presParOf" srcId="{905FB937-1488-48A1-85F1-B4615E9DCA8B}" destId="{FD500A8D-998D-47BF-AF52-D5635FE8C195}" srcOrd="2" destOrd="0" presId="urn:microsoft.com/office/officeart/2005/8/layout/hProcess3"/>
    <dgm:cxn modelId="{99CBB060-3801-45EE-A600-867ADBF20670}" type="presParOf" srcId="{905FB937-1488-48A1-85F1-B4615E9DCA8B}" destId="{D7227A64-377A-4A11-B564-229E72FE3971}" srcOrd="3" destOrd="0" presId="urn:microsoft.com/office/officeart/2005/8/layout/hProcess3"/>
    <dgm:cxn modelId="{E2D82EB1-B23C-4629-92AA-BE7926E12B8F}" type="presParOf" srcId="{EC766A92-7F05-4326-BDA2-3F4BCCA280EB}" destId="{C0FDE17D-BE77-4FF5-8A39-9572974DC118}" srcOrd="2" destOrd="0" presId="urn:microsoft.com/office/officeart/2005/8/layout/hProcess3"/>
    <dgm:cxn modelId="{55519651-4C40-494D-AE54-6A7350B67755}" type="presParOf" srcId="{EC766A92-7F05-4326-BDA2-3F4BCCA280EB}" destId="{095E28EB-5113-4794-8F14-F5E0E33848CE}" srcOrd="3" destOrd="0" presId="urn:microsoft.com/office/officeart/2005/8/layout/hProcess3"/>
    <dgm:cxn modelId="{1AC3823A-6CE0-49A6-8387-2ED321944D19}" type="presParOf" srcId="{EC766A92-7F05-4326-BDA2-3F4BCCA280EB}" destId="{D521264F-70FB-4C23-8F9E-E0D0566A0D1E}" srcOrd="4" destOrd="0" presId="urn:microsoft.com/office/officeart/2005/8/layout/hProcess3"/>
  </dgm:cxnLst>
  <dgm:bg/>
  <dgm:whole/>
  <dgm:extLst>
    <a:ext uri="http://schemas.microsoft.com/office/drawing/2008/diagram">
      <dsp:dataModelExt xmlns:dsp="http://schemas.microsoft.com/office/drawing/2008/diagram" relId="rId3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21264F-70FB-4C23-8F9E-E0D0566A0D1E}">
      <dsp:nvSpPr>
        <dsp:cNvPr id="0" name=""/>
        <dsp:cNvSpPr/>
      </dsp:nvSpPr>
      <dsp:spPr>
        <a:xfrm>
          <a:off x="0" y="0"/>
          <a:ext cx="1543416" cy="617366"/>
        </a:xfrm>
        <a:prstGeom prst="rightArrow">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92DEFDE-65C1-4522-8E9C-A3D4F3A39912}">
      <dsp:nvSpPr>
        <dsp:cNvPr id="0" name=""/>
        <dsp:cNvSpPr/>
      </dsp:nvSpPr>
      <dsp:spPr>
        <a:xfrm>
          <a:off x="124498" y="174603"/>
          <a:ext cx="1264577" cy="3086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42240" rIns="0" bIns="142240" numCol="1" spcCol="1270" anchor="ctr" anchorCtr="0">
          <a:noAutofit/>
        </a:bodyPr>
        <a:lstStyle/>
        <a:p>
          <a:pPr marL="0" lvl="0" indent="0" algn="ctr" defTabSz="622300">
            <a:lnSpc>
              <a:spcPct val="90000"/>
            </a:lnSpc>
            <a:spcBef>
              <a:spcPct val="0"/>
            </a:spcBef>
            <a:spcAft>
              <a:spcPct val="35000"/>
            </a:spcAft>
            <a:buNone/>
          </a:pPr>
          <a:r>
            <a:rPr kumimoji="1" lang="ja-JP" altLang="en-US" sz="1400" b="1" kern="1200" dirty="0">
              <a:solidFill>
                <a:schemeClr val="bg1"/>
              </a:solidFill>
            </a:rPr>
            <a:t>更新</a:t>
          </a:r>
          <a:endParaRPr kumimoji="1" lang="ja-JP" altLang="en-US" sz="1600" b="1" kern="1200" dirty="0">
            <a:solidFill>
              <a:schemeClr val="bg1"/>
            </a:solidFill>
          </a:endParaRPr>
        </a:p>
      </dsp:txBody>
      <dsp:txXfrm>
        <a:off x="124498" y="174603"/>
        <a:ext cx="1264577" cy="30868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21264F-70FB-4C23-8F9E-E0D0566A0D1E}">
      <dsp:nvSpPr>
        <dsp:cNvPr id="0" name=""/>
        <dsp:cNvSpPr/>
      </dsp:nvSpPr>
      <dsp:spPr>
        <a:xfrm>
          <a:off x="0" y="0"/>
          <a:ext cx="5902659" cy="390174"/>
        </a:xfrm>
        <a:prstGeom prst="rightArrow">
          <a:avLst/>
        </a:prstGeom>
        <a:solidFill>
          <a:schemeClr val="lt1"/>
        </a:solidFill>
        <a:ln w="6350" cap="flat" cmpd="sng" algn="ctr">
          <a:solidFill>
            <a:schemeClr val="accent1"/>
          </a:solidFill>
          <a:prstDash val="solid"/>
        </a:ln>
        <a:effectLst/>
        <a:scene3d>
          <a:camera prst="orthographicFront"/>
          <a:lightRig rig="flat" dir="t"/>
        </a:scene3d>
        <a:sp3d/>
      </dsp:spPr>
      <dsp:style>
        <a:lnRef idx="2">
          <a:schemeClr val="accent1"/>
        </a:lnRef>
        <a:fillRef idx="1">
          <a:schemeClr val="lt1"/>
        </a:fillRef>
        <a:effectRef idx="0">
          <a:schemeClr val="accent1"/>
        </a:effectRef>
        <a:fontRef idx="minor">
          <a:schemeClr val="dk1"/>
        </a:fontRef>
      </dsp:style>
    </dsp:sp>
    <dsp:sp modelId="{092DEFDE-65C1-4522-8E9C-A3D4F3A39912}">
      <dsp:nvSpPr>
        <dsp:cNvPr id="0" name=""/>
        <dsp:cNvSpPr/>
      </dsp:nvSpPr>
      <dsp:spPr>
        <a:xfrm>
          <a:off x="1860880" y="95001"/>
          <a:ext cx="2586336" cy="1996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42240" rIns="0" bIns="142240" numCol="1" spcCol="1270" anchor="ctr" anchorCtr="0">
          <a:noAutofit/>
        </a:bodyPr>
        <a:lstStyle/>
        <a:p>
          <a:pPr marL="0" lvl="0" indent="0" algn="ctr" defTabSz="622300">
            <a:lnSpc>
              <a:spcPct val="90000"/>
            </a:lnSpc>
            <a:spcBef>
              <a:spcPct val="0"/>
            </a:spcBef>
            <a:spcAft>
              <a:spcPct val="35000"/>
            </a:spcAft>
            <a:buNone/>
          </a:pPr>
          <a:r>
            <a:rPr kumimoji="1" lang="ja-JP" altLang="en-US" sz="1400" b="1" kern="1200" dirty="0"/>
            <a:t>普及</a:t>
          </a:r>
        </a:p>
      </dsp:txBody>
      <dsp:txXfrm>
        <a:off x="1860880" y="95001"/>
        <a:ext cx="2586336" cy="19965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21264F-70FB-4C23-8F9E-E0D0566A0D1E}">
      <dsp:nvSpPr>
        <dsp:cNvPr id="0" name=""/>
        <dsp:cNvSpPr/>
      </dsp:nvSpPr>
      <dsp:spPr>
        <a:xfrm>
          <a:off x="7220" y="0"/>
          <a:ext cx="2948699" cy="611068"/>
        </a:xfrm>
        <a:prstGeom prst="rightArrow">
          <a:avLst/>
        </a:prstGeom>
        <a:solidFill>
          <a:schemeClr val="accent1">
            <a:hueOff val="0"/>
            <a:satOff val="0"/>
            <a:lumOff val="0"/>
            <a:alphaOff val="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92DEFDE-65C1-4522-8E9C-A3D4F3A39912}">
      <dsp:nvSpPr>
        <dsp:cNvPr id="0" name=""/>
        <dsp:cNvSpPr/>
      </dsp:nvSpPr>
      <dsp:spPr>
        <a:xfrm>
          <a:off x="243942" y="120790"/>
          <a:ext cx="2559955" cy="368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62560" rIns="0" bIns="162560" numCol="1" spcCol="1270" anchor="ctr" anchorCtr="0">
          <a:noAutofit/>
        </a:bodyPr>
        <a:lstStyle/>
        <a:p>
          <a:pPr marL="0" lvl="0" indent="0" algn="ctr" defTabSz="711200">
            <a:lnSpc>
              <a:spcPct val="90000"/>
            </a:lnSpc>
            <a:spcBef>
              <a:spcPct val="0"/>
            </a:spcBef>
            <a:spcAft>
              <a:spcPct val="35000"/>
            </a:spcAft>
            <a:buNone/>
          </a:pPr>
          <a:r>
            <a:rPr kumimoji="1" lang="ja-JP" altLang="en-US" sz="1600" b="1" kern="1200" dirty="0">
              <a:solidFill>
                <a:schemeClr val="bg1"/>
              </a:solidFill>
            </a:rPr>
            <a:t>事業でのキャンペーン実施</a:t>
          </a:r>
        </a:p>
      </dsp:txBody>
      <dsp:txXfrm>
        <a:off x="243942" y="120790"/>
        <a:ext cx="2559955" cy="36878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21264F-70FB-4C23-8F9E-E0D0566A0D1E}">
      <dsp:nvSpPr>
        <dsp:cNvPr id="0" name=""/>
        <dsp:cNvSpPr/>
      </dsp:nvSpPr>
      <dsp:spPr>
        <a:xfrm>
          <a:off x="0" y="0"/>
          <a:ext cx="1465073" cy="625459"/>
        </a:xfrm>
        <a:prstGeom prst="rightArrow">
          <a:avLst/>
        </a:prstGeom>
        <a:solidFill>
          <a:schemeClr val="accent1">
            <a:hueOff val="0"/>
            <a:satOff val="0"/>
            <a:lumOff val="0"/>
            <a:alphaOff val="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92DEFDE-65C1-4522-8E9C-A3D4F3A39912}">
      <dsp:nvSpPr>
        <dsp:cNvPr id="0" name=""/>
        <dsp:cNvSpPr/>
      </dsp:nvSpPr>
      <dsp:spPr>
        <a:xfrm>
          <a:off x="119611" y="104217"/>
          <a:ext cx="1200387" cy="4168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21920" rIns="0" bIns="121920" numCol="1" spcCol="1270" anchor="ctr" anchorCtr="0">
          <a:noAutofit/>
        </a:bodyPr>
        <a:lstStyle/>
        <a:p>
          <a:pPr marL="0" lvl="0" indent="0" algn="ctr" defTabSz="533400">
            <a:lnSpc>
              <a:spcPct val="90000"/>
            </a:lnSpc>
            <a:spcBef>
              <a:spcPct val="0"/>
            </a:spcBef>
            <a:spcAft>
              <a:spcPct val="35000"/>
            </a:spcAft>
            <a:buNone/>
          </a:pPr>
          <a:r>
            <a:rPr kumimoji="1" lang="ja-JP" altLang="en-US" sz="1200" b="1" kern="1200" dirty="0">
              <a:solidFill>
                <a:schemeClr val="bg1"/>
              </a:solidFill>
            </a:rPr>
            <a:t>事業での</a:t>
          </a:r>
          <a:r>
            <a:rPr kumimoji="1" lang="en-US" altLang="ja-JP" sz="1200" b="1" kern="1200" dirty="0">
              <a:solidFill>
                <a:schemeClr val="bg1"/>
              </a:solidFill>
            </a:rPr>
            <a:t>CP</a:t>
          </a:r>
          <a:r>
            <a:rPr kumimoji="1" lang="ja-JP" altLang="en-US" sz="1200" b="1" kern="1200" dirty="0">
              <a:solidFill>
                <a:schemeClr val="bg1"/>
              </a:solidFill>
            </a:rPr>
            <a:t>実施</a:t>
          </a:r>
        </a:p>
      </dsp:txBody>
      <dsp:txXfrm>
        <a:off x="119611" y="104217"/>
        <a:ext cx="1200387" cy="41687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21264F-70FB-4C23-8F9E-E0D0566A0D1E}">
      <dsp:nvSpPr>
        <dsp:cNvPr id="0" name=""/>
        <dsp:cNvSpPr/>
      </dsp:nvSpPr>
      <dsp:spPr>
        <a:xfrm>
          <a:off x="12084" y="0"/>
          <a:ext cx="3007040" cy="611068"/>
        </a:xfrm>
        <a:prstGeom prst="rightArrow">
          <a:avLst/>
        </a:prstGeom>
        <a:solidFill>
          <a:schemeClr val="accent1">
            <a:hueOff val="0"/>
            <a:satOff val="0"/>
            <a:lumOff val="0"/>
            <a:alphaOff val="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92DEFDE-65C1-4522-8E9C-A3D4F3A39912}">
      <dsp:nvSpPr>
        <dsp:cNvPr id="0" name=""/>
        <dsp:cNvSpPr/>
      </dsp:nvSpPr>
      <dsp:spPr>
        <a:xfrm>
          <a:off x="248839" y="122043"/>
          <a:ext cx="2613540" cy="3664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62560" rIns="0" bIns="162560" numCol="1" spcCol="1270" anchor="ctr" anchorCtr="0">
          <a:noAutofit/>
        </a:bodyPr>
        <a:lstStyle/>
        <a:p>
          <a:pPr marL="0" lvl="0" indent="0" algn="ctr" defTabSz="711200">
            <a:lnSpc>
              <a:spcPct val="90000"/>
            </a:lnSpc>
            <a:spcBef>
              <a:spcPct val="0"/>
            </a:spcBef>
            <a:spcAft>
              <a:spcPct val="35000"/>
            </a:spcAft>
            <a:buNone/>
          </a:pPr>
          <a:r>
            <a:rPr kumimoji="1" lang="ja-JP" altLang="en-US" sz="1600" b="1" kern="1200" dirty="0">
              <a:solidFill>
                <a:schemeClr val="bg1"/>
              </a:solidFill>
            </a:rPr>
            <a:t>事業での事務局運営</a:t>
          </a:r>
        </a:p>
      </dsp:txBody>
      <dsp:txXfrm>
        <a:off x="248839" y="122043"/>
        <a:ext cx="2613540" cy="36640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21264F-70FB-4C23-8F9E-E0D0566A0D1E}">
      <dsp:nvSpPr>
        <dsp:cNvPr id="0" name=""/>
        <dsp:cNvSpPr/>
      </dsp:nvSpPr>
      <dsp:spPr>
        <a:xfrm>
          <a:off x="0" y="35270"/>
          <a:ext cx="1498115" cy="648000"/>
        </a:xfrm>
        <a:prstGeom prst="rightArrow">
          <a:avLst/>
        </a:prstGeom>
        <a:solidFill>
          <a:schemeClr val="accent1">
            <a:hueOff val="0"/>
            <a:satOff val="0"/>
            <a:lumOff val="0"/>
            <a:alphaOff val="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92DEFDE-65C1-4522-8E9C-A3D4F3A39912}">
      <dsp:nvSpPr>
        <dsp:cNvPr id="0" name=""/>
        <dsp:cNvSpPr/>
      </dsp:nvSpPr>
      <dsp:spPr>
        <a:xfrm>
          <a:off x="120844" y="197270"/>
          <a:ext cx="1227459" cy="324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11760" rIns="0" bIns="106680" numCol="1" spcCol="1270" anchor="ctr" anchorCtr="0">
          <a:noAutofit/>
        </a:bodyPr>
        <a:lstStyle/>
        <a:p>
          <a:pPr marL="0" lvl="0" indent="0" algn="ctr" defTabSz="466725">
            <a:lnSpc>
              <a:spcPct val="90000"/>
            </a:lnSpc>
            <a:spcBef>
              <a:spcPct val="0"/>
            </a:spcBef>
            <a:spcAft>
              <a:spcPct val="35000"/>
            </a:spcAft>
            <a:buNone/>
          </a:pPr>
          <a:r>
            <a:rPr kumimoji="1" lang="ja-JP" altLang="en-US" sz="1050" b="1" kern="1200" dirty="0">
              <a:solidFill>
                <a:schemeClr val="bg1"/>
              </a:solidFill>
            </a:rPr>
            <a:t>物品購入・調整委託</a:t>
          </a:r>
        </a:p>
      </dsp:txBody>
      <dsp:txXfrm>
        <a:off x="120844" y="197270"/>
        <a:ext cx="1227459" cy="32400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21264F-70FB-4C23-8F9E-E0D0566A0D1E}">
      <dsp:nvSpPr>
        <dsp:cNvPr id="0" name=""/>
        <dsp:cNvSpPr/>
      </dsp:nvSpPr>
      <dsp:spPr>
        <a:xfrm>
          <a:off x="1432" y="0"/>
          <a:ext cx="1465073" cy="625459"/>
        </a:xfrm>
        <a:prstGeom prst="rightArrow">
          <a:avLst/>
        </a:prstGeom>
        <a:solidFill>
          <a:schemeClr val="accent1">
            <a:hueOff val="0"/>
            <a:satOff val="0"/>
            <a:lumOff val="0"/>
            <a:alphaOff val="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92DEFDE-65C1-4522-8E9C-A3D4F3A39912}">
      <dsp:nvSpPr>
        <dsp:cNvPr id="0" name=""/>
        <dsp:cNvSpPr/>
      </dsp:nvSpPr>
      <dsp:spPr>
        <a:xfrm>
          <a:off x="119611" y="104217"/>
          <a:ext cx="1200387" cy="4168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21920" rIns="0" bIns="121920" numCol="1" spcCol="1270" anchor="ctr" anchorCtr="0">
          <a:noAutofit/>
        </a:bodyPr>
        <a:lstStyle/>
        <a:p>
          <a:pPr marL="0" lvl="0" indent="0" algn="ctr" defTabSz="533400">
            <a:lnSpc>
              <a:spcPct val="90000"/>
            </a:lnSpc>
            <a:spcBef>
              <a:spcPct val="0"/>
            </a:spcBef>
            <a:spcAft>
              <a:spcPct val="35000"/>
            </a:spcAft>
            <a:buNone/>
          </a:pPr>
          <a:r>
            <a:rPr kumimoji="1" lang="ja-JP" altLang="en-US" sz="1200" b="1" kern="1200" dirty="0">
              <a:solidFill>
                <a:schemeClr val="bg1"/>
              </a:solidFill>
            </a:rPr>
            <a:t>事業での</a:t>
          </a:r>
          <a:r>
            <a:rPr kumimoji="1" lang="en-US" altLang="ja-JP" sz="1200" b="1" kern="1200" dirty="0">
              <a:solidFill>
                <a:schemeClr val="bg1"/>
              </a:solidFill>
            </a:rPr>
            <a:t>CP</a:t>
          </a:r>
          <a:r>
            <a:rPr kumimoji="1" lang="ja-JP" altLang="en-US" sz="1200" b="1" kern="1200" dirty="0">
              <a:solidFill>
                <a:schemeClr val="bg1"/>
              </a:solidFill>
            </a:rPr>
            <a:t>実施</a:t>
          </a:r>
        </a:p>
      </dsp:txBody>
      <dsp:txXfrm>
        <a:off x="119611" y="104217"/>
        <a:ext cx="1200387" cy="416871"/>
      </dsp:txXfrm>
    </dsp:sp>
  </dsp:spTree>
</dsp:drawing>
</file>

<file path=ppt/diagrams/layout1.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layout2.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layout3.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layout4.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layout5.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layout6.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layout7.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20"/>
            <a:ext cx="2945551" cy="496825"/>
          </a:xfrm>
          <a:prstGeom prst="rect">
            <a:avLst/>
          </a:prstGeom>
        </p:spPr>
        <p:txBody>
          <a:bodyPr vert="horz" lIns="62828" tIns="31415" rIns="62828" bIns="31415" rtlCol="0"/>
          <a:lstStyle>
            <a:lvl1pPr algn="l">
              <a:defRPr sz="800"/>
            </a:lvl1pPr>
          </a:lstStyle>
          <a:p>
            <a:endParaRPr kumimoji="1" lang="ja-JP" altLang="en-US"/>
          </a:p>
        </p:txBody>
      </p:sp>
      <p:sp>
        <p:nvSpPr>
          <p:cNvPr id="3" name="日付プレースホルダー 2"/>
          <p:cNvSpPr>
            <a:spLocks noGrp="1"/>
          </p:cNvSpPr>
          <p:nvPr>
            <p:ph type="dt" idx="1"/>
          </p:nvPr>
        </p:nvSpPr>
        <p:spPr>
          <a:xfrm>
            <a:off x="3849973" y="20"/>
            <a:ext cx="2946636" cy="496825"/>
          </a:xfrm>
          <a:prstGeom prst="rect">
            <a:avLst/>
          </a:prstGeom>
        </p:spPr>
        <p:txBody>
          <a:bodyPr vert="horz" lIns="62828" tIns="31415" rIns="62828" bIns="31415" rtlCol="0"/>
          <a:lstStyle>
            <a:lvl1pPr algn="r">
              <a:defRPr sz="800"/>
            </a:lvl1pPr>
          </a:lstStyle>
          <a:p>
            <a:fld id="{57DB76CF-5E8E-4210-900E-8A81334EBD6C}" type="datetimeFigureOut">
              <a:rPr kumimoji="1" lang="ja-JP" altLang="en-US" smtClean="0"/>
              <a:t>2026/2/10</a:t>
            </a:fld>
            <a:endParaRPr kumimoji="1" lang="ja-JP" altLang="en-US"/>
          </a:p>
        </p:txBody>
      </p:sp>
      <p:sp>
        <p:nvSpPr>
          <p:cNvPr id="4" name="スライド イメージ プレースホルダー 3"/>
          <p:cNvSpPr>
            <a:spLocks noGrp="1" noRot="1" noChangeAspect="1"/>
          </p:cNvSpPr>
          <p:nvPr>
            <p:ph type="sldImg" idx="2"/>
          </p:nvPr>
        </p:nvSpPr>
        <p:spPr>
          <a:xfrm>
            <a:off x="768350" y="744538"/>
            <a:ext cx="5260975" cy="3721100"/>
          </a:xfrm>
          <a:prstGeom prst="rect">
            <a:avLst/>
          </a:prstGeom>
          <a:noFill/>
          <a:ln w="12700">
            <a:solidFill>
              <a:prstClr val="black"/>
            </a:solidFill>
          </a:ln>
        </p:spPr>
        <p:txBody>
          <a:bodyPr vert="horz" lIns="62828" tIns="31415" rIns="62828" bIns="31415" rtlCol="0" anchor="ctr"/>
          <a:lstStyle/>
          <a:p>
            <a:endParaRPr lang="ja-JP" altLang="en-US"/>
          </a:p>
        </p:txBody>
      </p:sp>
      <p:sp>
        <p:nvSpPr>
          <p:cNvPr id="5" name="ノート プレースホルダー 4"/>
          <p:cNvSpPr>
            <a:spLocks noGrp="1"/>
          </p:cNvSpPr>
          <p:nvPr>
            <p:ph type="body" sz="quarter" idx="3"/>
          </p:nvPr>
        </p:nvSpPr>
        <p:spPr>
          <a:xfrm>
            <a:off x="679660" y="4714907"/>
            <a:ext cx="5438358" cy="4467042"/>
          </a:xfrm>
          <a:prstGeom prst="rect">
            <a:avLst/>
          </a:prstGeom>
        </p:spPr>
        <p:txBody>
          <a:bodyPr vert="horz" lIns="62828" tIns="31415" rIns="62828" bIns="3141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8717"/>
            <a:ext cx="2945551" cy="495729"/>
          </a:xfrm>
          <a:prstGeom prst="rect">
            <a:avLst/>
          </a:prstGeom>
        </p:spPr>
        <p:txBody>
          <a:bodyPr vert="horz" lIns="62828" tIns="31415" rIns="62828" bIns="31415" rtlCol="0" anchor="b"/>
          <a:lstStyle>
            <a:lvl1pPr algn="l">
              <a:defRPr sz="800"/>
            </a:lvl1pPr>
          </a:lstStyle>
          <a:p>
            <a:endParaRPr kumimoji="1" lang="ja-JP" altLang="en-US"/>
          </a:p>
        </p:txBody>
      </p:sp>
      <p:sp>
        <p:nvSpPr>
          <p:cNvPr id="7" name="スライド番号プレースホルダー 6"/>
          <p:cNvSpPr>
            <a:spLocks noGrp="1"/>
          </p:cNvSpPr>
          <p:nvPr>
            <p:ph type="sldNum" sz="quarter" idx="5"/>
          </p:nvPr>
        </p:nvSpPr>
        <p:spPr>
          <a:xfrm>
            <a:off x="3849973" y="9428717"/>
            <a:ext cx="2946636" cy="495729"/>
          </a:xfrm>
          <a:prstGeom prst="rect">
            <a:avLst/>
          </a:prstGeom>
        </p:spPr>
        <p:txBody>
          <a:bodyPr vert="horz" lIns="62828" tIns="31415" rIns="62828" bIns="31415" rtlCol="0" anchor="b"/>
          <a:lstStyle>
            <a:lvl1pPr algn="r">
              <a:defRPr sz="800"/>
            </a:lvl1pPr>
          </a:lstStyle>
          <a:p>
            <a:fld id="{A1109B6F-EF79-4700-9586-60FB757CBB86}" type="slidenum">
              <a:rPr kumimoji="1" lang="ja-JP" altLang="en-US" smtClean="0"/>
              <a:t>‹#›</a:t>
            </a:fld>
            <a:endParaRPr kumimoji="1" lang="ja-JP" altLang="en-US"/>
          </a:p>
        </p:txBody>
      </p:sp>
    </p:spTree>
    <p:extLst>
      <p:ext uri="{BB962C8B-B14F-4D97-AF65-F5344CB8AC3E}">
        <p14:creationId xmlns:p14="http://schemas.microsoft.com/office/powerpoint/2010/main" val="2319860038"/>
      </p:ext>
    </p:extLst>
  </p:cSld>
  <p:clrMap bg1="lt1" tx1="dk1" bg2="lt2" tx2="dk2" accent1="accent1" accent2="accent2" accent3="accent3" accent4="accent4" accent5="accent5" accent6="accent6" hlink="hlink" folHlink="folHlink"/>
  <p:notesStyle>
    <a:lvl1pPr marL="0" algn="l" defTabSz="914128" rtl="0" eaLnBrk="1" latinLnBrk="0" hangingPunct="1">
      <a:defRPr kumimoji="1" sz="1200" kern="1200">
        <a:solidFill>
          <a:schemeClr val="tx1"/>
        </a:solidFill>
        <a:latin typeface="+mn-lt"/>
        <a:ea typeface="+mn-ea"/>
        <a:cs typeface="+mn-cs"/>
      </a:defRPr>
    </a:lvl1pPr>
    <a:lvl2pPr marL="457063" algn="l" defTabSz="914128" rtl="0" eaLnBrk="1" latinLnBrk="0" hangingPunct="1">
      <a:defRPr kumimoji="1" sz="1200" kern="1200">
        <a:solidFill>
          <a:schemeClr val="tx1"/>
        </a:solidFill>
        <a:latin typeface="+mn-lt"/>
        <a:ea typeface="+mn-ea"/>
        <a:cs typeface="+mn-cs"/>
      </a:defRPr>
    </a:lvl2pPr>
    <a:lvl3pPr marL="914128" algn="l" defTabSz="914128" rtl="0" eaLnBrk="1" latinLnBrk="0" hangingPunct="1">
      <a:defRPr kumimoji="1" sz="1200" kern="1200">
        <a:solidFill>
          <a:schemeClr val="tx1"/>
        </a:solidFill>
        <a:latin typeface="+mn-lt"/>
        <a:ea typeface="+mn-ea"/>
        <a:cs typeface="+mn-cs"/>
      </a:defRPr>
    </a:lvl3pPr>
    <a:lvl4pPr marL="1371190" algn="l" defTabSz="914128" rtl="0" eaLnBrk="1" latinLnBrk="0" hangingPunct="1">
      <a:defRPr kumimoji="1" sz="1200" kern="1200">
        <a:solidFill>
          <a:schemeClr val="tx1"/>
        </a:solidFill>
        <a:latin typeface="+mn-lt"/>
        <a:ea typeface="+mn-ea"/>
        <a:cs typeface="+mn-cs"/>
      </a:defRPr>
    </a:lvl4pPr>
    <a:lvl5pPr marL="1828254" algn="l" defTabSz="914128" rtl="0" eaLnBrk="1" latinLnBrk="0" hangingPunct="1">
      <a:defRPr kumimoji="1" sz="1200" kern="1200">
        <a:solidFill>
          <a:schemeClr val="tx1"/>
        </a:solidFill>
        <a:latin typeface="+mn-lt"/>
        <a:ea typeface="+mn-ea"/>
        <a:cs typeface="+mn-cs"/>
      </a:defRPr>
    </a:lvl5pPr>
    <a:lvl6pPr marL="2285316" algn="l" defTabSz="914128" rtl="0" eaLnBrk="1" latinLnBrk="0" hangingPunct="1">
      <a:defRPr kumimoji="1" sz="1200" kern="1200">
        <a:solidFill>
          <a:schemeClr val="tx1"/>
        </a:solidFill>
        <a:latin typeface="+mn-lt"/>
        <a:ea typeface="+mn-ea"/>
        <a:cs typeface="+mn-cs"/>
      </a:defRPr>
    </a:lvl6pPr>
    <a:lvl7pPr marL="2742382" algn="l" defTabSz="914128" rtl="0" eaLnBrk="1" latinLnBrk="0" hangingPunct="1">
      <a:defRPr kumimoji="1" sz="1200" kern="1200">
        <a:solidFill>
          <a:schemeClr val="tx1"/>
        </a:solidFill>
        <a:latin typeface="+mn-lt"/>
        <a:ea typeface="+mn-ea"/>
        <a:cs typeface="+mn-cs"/>
      </a:defRPr>
    </a:lvl7pPr>
    <a:lvl8pPr marL="3199444" algn="l" defTabSz="914128" rtl="0" eaLnBrk="1" latinLnBrk="0" hangingPunct="1">
      <a:defRPr kumimoji="1" sz="1200" kern="1200">
        <a:solidFill>
          <a:schemeClr val="tx1"/>
        </a:solidFill>
        <a:latin typeface="+mn-lt"/>
        <a:ea typeface="+mn-ea"/>
        <a:cs typeface="+mn-cs"/>
      </a:defRPr>
    </a:lvl8pPr>
    <a:lvl9pPr marL="3656509" algn="l" defTabSz="914128"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34194" y="3321888"/>
            <a:ext cx="12854145" cy="2292151"/>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2268380" y="6059594"/>
            <a:ext cx="10585768" cy="2732758"/>
          </a:xfrm>
        </p:spPr>
        <p:txBody>
          <a:bodyPr/>
          <a:lstStyle>
            <a:lvl1pPr marL="0" indent="0" algn="ctr">
              <a:buNone/>
              <a:defRPr>
                <a:solidFill>
                  <a:schemeClr val="tx1">
                    <a:tint val="75000"/>
                  </a:schemeClr>
                </a:solidFill>
              </a:defRPr>
            </a:lvl1pPr>
            <a:lvl2pPr marL="727037" indent="0" algn="ctr">
              <a:buNone/>
              <a:defRPr>
                <a:solidFill>
                  <a:schemeClr val="tx1">
                    <a:tint val="75000"/>
                  </a:schemeClr>
                </a:solidFill>
              </a:defRPr>
            </a:lvl2pPr>
            <a:lvl3pPr marL="1454074" indent="0" algn="ctr">
              <a:buNone/>
              <a:defRPr>
                <a:solidFill>
                  <a:schemeClr val="tx1">
                    <a:tint val="75000"/>
                  </a:schemeClr>
                </a:solidFill>
              </a:defRPr>
            </a:lvl3pPr>
            <a:lvl4pPr marL="2181113" indent="0" algn="ctr">
              <a:buNone/>
              <a:defRPr>
                <a:solidFill>
                  <a:schemeClr val="tx1">
                    <a:tint val="75000"/>
                  </a:schemeClr>
                </a:solidFill>
              </a:defRPr>
            </a:lvl4pPr>
            <a:lvl5pPr marL="2908148" indent="0" algn="ctr">
              <a:buNone/>
              <a:defRPr>
                <a:solidFill>
                  <a:schemeClr val="tx1">
                    <a:tint val="75000"/>
                  </a:schemeClr>
                </a:solidFill>
              </a:defRPr>
            </a:lvl5pPr>
            <a:lvl6pPr marL="3635184" indent="0" algn="ctr">
              <a:buNone/>
              <a:defRPr>
                <a:solidFill>
                  <a:schemeClr val="tx1">
                    <a:tint val="75000"/>
                  </a:schemeClr>
                </a:solidFill>
              </a:defRPr>
            </a:lvl6pPr>
            <a:lvl7pPr marL="4362222" indent="0" algn="ctr">
              <a:buNone/>
              <a:defRPr>
                <a:solidFill>
                  <a:schemeClr val="tx1">
                    <a:tint val="75000"/>
                  </a:schemeClr>
                </a:solidFill>
              </a:defRPr>
            </a:lvl7pPr>
            <a:lvl8pPr marL="5089259" indent="0" algn="ctr">
              <a:buNone/>
              <a:defRPr>
                <a:solidFill>
                  <a:schemeClr val="tx1">
                    <a:tint val="75000"/>
                  </a:schemeClr>
                </a:solidFill>
              </a:defRPr>
            </a:lvl8pPr>
            <a:lvl9pPr marL="5816295"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2026/2/10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2026/2/10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10963831" y="428236"/>
            <a:ext cx="3402568" cy="912404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756128" y="428236"/>
            <a:ext cx="9955663" cy="912404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2026/2/10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2026/2/10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194579" y="6871503"/>
            <a:ext cx="12854145" cy="2123829"/>
          </a:xfrm>
        </p:spPr>
        <p:txBody>
          <a:bodyPr anchor="t"/>
          <a:lstStyle>
            <a:lvl1pPr algn="l">
              <a:defRPr sz="65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1194579" y="4532322"/>
            <a:ext cx="12854145" cy="2339181"/>
          </a:xfrm>
        </p:spPr>
        <p:txBody>
          <a:bodyPr anchor="b"/>
          <a:lstStyle>
            <a:lvl1pPr marL="0" indent="0">
              <a:buNone/>
              <a:defRPr sz="3300">
                <a:solidFill>
                  <a:schemeClr val="tx1">
                    <a:tint val="75000"/>
                  </a:schemeClr>
                </a:solidFill>
              </a:defRPr>
            </a:lvl1pPr>
            <a:lvl2pPr marL="727037" indent="0">
              <a:buNone/>
              <a:defRPr sz="3000">
                <a:solidFill>
                  <a:schemeClr val="tx1">
                    <a:tint val="75000"/>
                  </a:schemeClr>
                </a:solidFill>
              </a:defRPr>
            </a:lvl2pPr>
            <a:lvl3pPr marL="1454074" indent="0">
              <a:buNone/>
              <a:defRPr sz="2500">
                <a:solidFill>
                  <a:schemeClr val="tx1">
                    <a:tint val="75000"/>
                  </a:schemeClr>
                </a:solidFill>
              </a:defRPr>
            </a:lvl3pPr>
            <a:lvl4pPr marL="2181113" indent="0">
              <a:buNone/>
              <a:defRPr sz="2300">
                <a:solidFill>
                  <a:schemeClr val="tx1">
                    <a:tint val="75000"/>
                  </a:schemeClr>
                </a:solidFill>
              </a:defRPr>
            </a:lvl4pPr>
            <a:lvl5pPr marL="2908148" indent="0">
              <a:buNone/>
              <a:defRPr sz="2300">
                <a:solidFill>
                  <a:schemeClr val="tx1">
                    <a:tint val="75000"/>
                  </a:schemeClr>
                </a:solidFill>
              </a:defRPr>
            </a:lvl5pPr>
            <a:lvl6pPr marL="3635184" indent="0">
              <a:buNone/>
              <a:defRPr sz="2300">
                <a:solidFill>
                  <a:schemeClr val="tx1">
                    <a:tint val="75000"/>
                  </a:schemeClr>
                </a:solidFill>
              </a:defRPr>
            </a:lvl6pPr>
            <a:lvl7pPr marL="4362222" indent="0">
              <a:buNone/>
              <a:defRPr sz="2300">
                <a:solidFill>
                  <a:schemeClr val="tx1">
                    <a:tint val="75000"/>
                  </a:schemeClr>
                </a:solidFill>
              </a:defRPr>
            </a:lvl7pPr>
            <a:lvl8pPr marL="5089259" indent="0">
              <a:buNone/>
              <a:defRPr sz="2300">
                <a:solidFill>
                  <a:schemeClr val="tx1">
                    <a:tint val="75000"/>
                  </a:schemeClr>
                </a:solidFill>
              </a:defRPr>
            </a:lvl8pPr>
            <a:lvl9pPr marL="5816295" indent="0">
              <a:buNone/>
              <a:defRPr sz="23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2026/2/10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756127" y="2495128"/>
            <a:ext cx="6679116" cy="7057149"/>
          </a:xfrm>
        </p:spPr>
        <p:txBody>
          <a:bodyPr/>
          <a:lstStyle>
            <a:lvl1pPr>
              <a:defRPr sz="4500"/>
            </a:lvl1pPr>
            <a:lvl2pPr>
              <a:defRPr sz="3800"/>
            </a:lvl2pPr>
            <a:lvl3pPr>
              <a:defRPr sz="3300"/>
            </a:lvl3pPr>
            <a:lvl4pPr>
              <a:defRPr sz="3000"/>
            </a:lvl4pPr>
            <a:lvl5pPr>
              <a:defRPr sz="3000"/>
            </a:lvl5pPr>
            <a:lvl6pPr>
              <a:defRPr sz="3000"/>
            </a:lvl6pPr>
            <a:lvl7pPr>
              <a:defRPr sz="3000"/>
            </a:lvl7pPr>
            <a:lvl8pPr>
              <a:defRPr sz="3000"/>
            </a:lvl8pPr>
            <a:lvl9pPr>
              <a:defRPr sz="3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7687283" y="2495128"/>
            <a:ext cx="6679116" cy="7057149"/>
          </a:xfrm>
        </p:spPr>
        <p:txBody>
          <a:bodyPr/>
          <a:lstStyle>
            <a:lvl1pPr>
              <a:defRPr sz="4500"/>
            </a:lvl1pPr>
            <a:lvl2pPr>
              <a:defRPr sz="3800"/>
            </a:lvl2pPr>
            <a:lvl3pPr>
              <a:defRPr sz="3300"/>
            </a:lvl3pPr>
            <a:lvl4pPr>
              <a:defRPr sz="3000"/>
            </a:lvl4pPr>
            <a:lvl5pPr>
              <a:defRPr sz="3000"/>
            </a:lvl5pPr>
            <a:lvl6pPr>
              <a:defRPr sz="3000"/>
            </a:lvl6pPr>
            <a:lvl7pPr>
              <a:defRPr sz="3000"/>
            </a:lvl7pPr>
            <a:lvl8pPr>
              <a:defRPr sz="3000"/>
            </a:lvl8pPr>
            <a:lvl9pPr>
              <a:defRPr sz="3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2026/2/10</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756132" y="2393643"/>
            <a:ext cx="6681741" cy="997555"/>
          </a:xfrm>
        </p:spPr>
        <p:txBody>
          <a:bodyPr anchor="b"/>
          <a:lstStyle>
            <a:lvl1pPr marL="0" indent="0">
              <a:buNone/>
              <a:defRPr sz="3800" b="1"/>
            </a:lvl1pPr>
            <a:lvl2pPr marL="727037" indent="0">
              <a:buNone/>
              <a:defRPr sz="3300" b="1"/>
            </a:lvl2pPr>
            <a:lvl3pPr marL="1454074" indent="0">
              <a:buNone/>
              <a:defRPr sz="3000" b="1"/>
            </a:lvl3pPr>
            <a:lvl4pPr marL="2181113" indent="0">
              <a:buNone/>
              <a:defRPr sz="2500" b="1"/>
            </a:lvl4pPr>
            <a:lvl5pPr marL="2908148" indent="0">
              <a:buNone/>
              <a:defRPr sz="2500" b="1"/>
            </a:lvl5pPr>
            <a:lvl6pPr marL="3635184" indent="0">
              <a:buNone/>
              <a:defRPr sz="2500" b="1"/>
            </a:lvl6pPr>
            <a:lvl7pPr marL="4362222" indent="0">
              <a:buNone/>
              <a:defRPr sz="2500" b="1"/>
            </a:lvl7pPr>
            <a:lvl8pPr marL="5089259" indent="0">
              <a:buNone/>
              <a:defRPr sz="2500" b="1"/>
            </a:lvl8pPr>
            <a:lvl9pPr marL="5816295" indent="0">
              <a:buNone/>
              <a:defRPr sz="25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756132" y="3391196"/>
            <a:ext cx="6681741" cy="6161083"/>
          </a:xfrm>
        </p:spPr>
        <p:txBody>
          <a:bodyPr/>
          <a:lstStyle>
            <a:lvl1pPr>
              <a:defRPr sz="3800"/>
            </a:lvl1pPr>
            <a:lvl2pPr>
              <a:defRPr sz="3300"/>
            </a:lvl2pPr>
            <a:lvl3pPr>
              <a:defRPr sz="3000"/>
            </a:lvl3pPr>
            <a:lvl4pPr>
              <a:defRPr sz="2500"/>
            </a:lvl4pPr>
            <a:lvl5pPr>
              <a:defRPr sz="2500"/>
            </a:lvl5pPr>
            <a:lvl6pPr>
              <a:defRPr sz="2500"/>
            </a:lvl6pPr>
            <a:lvl7pPr>
              <a:defRPr sz="2500"/>
            </a:lvl7pPr>
            <a:lvl8pPr>
              <a:defRPr sz="2500"/>
            </a:lvl8pPr>
            <a:lvl9pPr>
              <a:defRPr sz="25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7682037" y="2393643"/>
            <a:ext cx="6684366" cy="997555"/>
          </a:xfrm>
        </p:spPr>
        <p:txBody>
          <a:bodyPr anchor="b"/>
          <a:lstStyle>
            <a:lvl1pPr marL="0" indent="0">
              <a:buNone/>
              <a:defRPr sz="3800" b="1"/>
            </a:lvl1pPr>
            <a:lvl2pPr marL="727037" indent="0">
              <a:buNone/>
              <a:defRPr sz="3300" b="1"/>
            </a:lvl2pPr>
            <a:lvl3pPr marL="1454074" indent="0">
              <a:buNone/>
              <a:defRPr sz="3000" b="1"/>
            </a:lvl3pPr>
            <a:lvl4pPr marL="2181113" indent="0">
              <a:buNone/>
              <a:defRPr sz="2500" b="1"/>
            </a:lvl4pPr>
            <a:lvl5pPr marL="2908148" indent="0">
              <a:buNone/>
              <a:defRPr sz="2500" b="1"/>
            </a:lvl5pPr>
            <a:lvl6pPr marL="3635184" indent="0">
              <a:buNone/>
              <a:defRPr sz="2500" b="1"/>
            </a:lvl6pPr>
            <a:lvl7pPr marL="4362222" indent="0">
              <a:buNone/>
              <a:defRPr sz="2500" b="1"/>
            </a:lvl7pPr>
            <a:lvl8pPr marL="5089259" indent="0">
              <a:buNone/>
              <a:defRPr sz="2500" b="1"/>
            </a:lvl8pPr>
            <a:lvl9pPr marL="5816295" indent="0">
              <a:buNone/>
              <a:defRPr sz="25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7682037" y="3391196"/>
            <a:ext cx="6684366" cy="6161083"/>
          </a:xfrm>
        </p:spPr>
        <p:txBody>
          <a:bodyPr/>
          <a:lstStyle>
            <a:lvl1pPr>
              <a:defRPr sz="3800"/>
            </a:lvl1pPr>
            <a:lvl2pPr>
              <a:defRPr sz="3300"/>
            </a:lvl2pPr>
            <a:lvl3pPr>
              <a:defRPr sz="3000"/>
            </a:lvl3pPr>
            <a:lvl4pPr>
              <a:defRPr sz="2500"/>
            </a:lvl4pPr>
            <a:lvl5pPr>
              <a:defRPr sz="2500"/>
            </a:lvl5pPr>
            <a:lvl6pPr>
              <a:defRPr sz="2500"/>
            </a:lvl6pPr>
            <a:lvl7pPr>
              <a:defRPr sz="2500"/>
            </a:lvl7pPr>
            <a:lvl8pPr>
              <a:defRPr sz="2500"/>
            </a:lvl8pPr>
            <a:lvl9pPr>
              <a:defRPr sz="25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t>2026/2/10</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t>2026/2/10</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t>2026/2/10</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756131" y="425756"/>
            <a:ext cx="4975207" cy="1811938"/>
          </a:xfrm>
        </p:spPr>
        <p:txBody>
          <a:bodyPr anchor="b"/>
          <a:lstStyle>
            <a:lvl1pPr algn="l">
              <a:defRPr sz="3300" b="1"/>
            </a:lvl1pPr>
          </a:lstStyle>
          <a:p>
            <a:r>
              <a:rPr kumimoji="1" lang="ja-JP" altLang="en-US"/>
              <a:t>マスタ タイトルの書式設定</a:t>
            </a:r>
          </a:p>
        </p:txBody>
      </p:sp>
      <p:sp>
        <p:nvSpPr>
          <p:cNvPr id="3" name="コンテンツ プレースホルダ 2"/>
          <p:cNvSpPr>
            <a:spLocks noGrp="1"/>
          </p:cNvSpPr>
          <p:nvPr>
            <p:ph idx="1"/>
          </p:nvPr>
        </p:nvSpPr>
        <p:spPr>
          <a:xfrm>
            <a:off x="5912487" y="425759"/>
            <a:ext cx="8453912" cy="9126522"/>
          </a:xfrm>
        </p:spPr>
        <p:txBody>
          <a:bodyPr/>
          <a:lstStyle>
            <a:lvl1pPr>
              <a:defRPr sz="5100"/>
            </a:lvl1pPr>
            <a:lvl2pPr>
              <a:defRPr sz="4500"/>
            </a:lvl2pPr>
            <a:lvl3pPr>
              <a:defRPr sz="3800"/>
            </a:lvl3pPr>
            <a:lvl4pPr>
              <a:defRPr sz="3300"/>
            </a:lvl4pPr>
            <a:lvl5pPr>
              <a:defRPr sz="3300"/>
            </a:lvl5pPr>
            <a:lvl6pPr>
              <a:defRPr sz="3300"/>
            </a:lvl6pPr>
            <a:lvl7pPr>
              <a:defRPr sz="3300"/>
            </a:lvl7pPr>
            <a:lvl8pPr>
              <a:defRPr sz="3300"/>
            </a:lvl8pPr>
            <a:lvl9pPr>
              <a:defRPr sz="33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756131" y="2237697"/>
            <a:ext cx="4975207" cy="7314584"/>
          </a:xfrm>
        </p:spPr>
        <p:txBody>
          <a:bodyPr/>
          <a:lstStyle>
            <a:lvl1pPr marL="0" indent="0">
              <a:buNone/>
              <a:defRPr sz="2300"/>
            </a:lvl1pPr>
            <a:lvl2pPr marL="727037" indent="0">
              <a:buNone/>
              <a:defRPr sz="2000"/>
            </a:lvl2pPr>
            <a:lvl3pPr marL="1454074" indent="0">
              <a:buNone/>
              <a:defRPr sz="1700"/>
            </a:lvl3pPr>
            <a:lvl4pPr marL="2181113" indent="0">
              <a:buNone/>
              <a:defRPr sz="1400"/>
            </a:lvl4pPr>
            <a:lvl5pPr marL="2908148" indent="0">
              <a:buNone/>
              <a:defRPr sz="1400"/>
            </a:lvl5pPr>
            <a:lvl6pPr marL="3635184" indent="0">
              <a:buNone/>
              <a:defRPr sz="1400"/>
            </a:lvl6pPr>
            <a:lvl7pPr marL="4362222" indent="0">
              <a:buNone/>
              <a:defRPr sz="1400"/>
            </a:lvl7pPr>
            <a:lvl8pPr marL="5089259" indent="0">
              <a:buNone/>
              <a:defRPr sz="1400"/>
            </a:lvl8pPr>
            <a:lvl9pPr marL="5816295" indent="0">
              <a:buNone/>
              <a:defRPr sz="14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2026/2/10</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964122" y="7485380"/>
            <a:ext cx="9073515" cy="883692"/>
          </a:xfrm>
        </p:spPr>
        <p:txBody>
          <a:bodyPr anchor="b"/>
          <a:lstStyle>
            <a:lvl1pPr algn="l">
              <a:defRPr sz="3300" b="1"/>
            </a:lvl1pPr>
          </a:lstStyle>
          <a:p>
            <a:r>
              <a:rPr kumimoji="1" lang="ja-JP" altLang="en-US"/>
              <a:t>マスタ タイトルの書式設定</a:t>
            </a:r>
          </a:p>
        </p:txBody>
      </p:sp>
      <p:sp>
        <p:nvSpPr>
          <p:cNvPr id="3" name="図プレースホルダ 2"/>
          <p:cNvSpPr>
            <a:spLocks noGrp="1"/>
          </p:cNvSpPr>
          <p:nvPr>
            <p:ph type="pic" idx="1"/>
          </p:nvPr>
        </p:nvSpPr>
        <p:spPr>
          <a:xfrm>
            <a:off x="2964122" y="955476"/>
            <a:ext cx="9073515" cy="6416040"/>
          </a:xfrm>
        </p:spPr>
        <p:txBody>
          <a:bodyPr/>
          <a:lstStyle>
            <a:lvl1pPr marL="0" indent="0">
              <a:buNone/>
              <a:defRPr sz="5100"/>
            </a:lvl1pPr>
            <a:lvl2pPr marL="727037" indent="0">
              <a:buNone/>
              <a:defRPr sz="4500"/>
            </a:lvl2pPr>
            <a:lvl3pPr marL="1454074" indent="0">
              <a:buNone/>
              <a:defRPr sz="3800"/>
            </a:lvl3pPr>
            <a:lvl4pPr marL="2181113" indent="0">
              <a:buNone/>
              <a:defRPr sz="3300"/>
            </a:lvl4pPr>
            <a:lvl5pPr marL="2908148" indent="0">
              <a:buNone/>
              <a:defRPr sz="3300"/>
            </a:lvl5pPr>
            <a:lvl6pPr marL="3635184" indent="0">
              <a:buNone/>
              <a:defRPr sz="3300"/>
            </a:lvl6pPr>
            <a:lvl7pPr marL="4362222" indent="0">
              <a:buNone/>
              <a:defRPr sz="3300"/>
            </a:lvl7pPr>
            <a:lvl8pPr marL="5089259" indent="0">
              <a:buNone/>
              <a:defRPr sz="3300"/>
            </a:lvl8pPr>
            <a:lvl9pPr marL="5816295" indent="0">
              <a:buNone/>
              <a:defRPr sz="3300"/>
            </a:lvl9pPr>
          </a:lstStyle>
          <a:p>
            <a:endParaRPr kumimoji="1" lang="ja-JP" altLang="en-US"/>
          </a:p>
        </p:txBody>
      </p:sp>
      <p:sp>
        <p:nvSpPr>
          <p:cNvPr id="4" name="テキスト プレースホルダ 3"/>
          <p:cNvSpPr>
            <a:spLocks noGrp="1"/>
          </p:cNvSpPr>
          <p:nvPr>
            <p:ph type="body" sz="half" idx="2"/>
          </p:nvPr>
        </p:nvSpPr>
        <p:spPr>
          <a:xfrm>
            <a:off x="2964122" y="8369075"/>
            <a:ext cx="9073515" cy="1254989"/>
          </a:xfrm>
        </p:spPr>
        <p:txBody>
          <a:bodyPr/>
          <a:lstStyle>
            <a:lvl1pPr marL="0" indent="0">
              <a:buNone/>
              <a:defRPr sz="2300"/>
            </a:lvl1pPr>
            <a:lvl2pPr marL="727037" indent="0">
              <a:buNone/>
              <a:defRPr sz="2000"/>
            </a:lvl2pPr>
            <a:lvl3pPr marL="1454074" indent="0">
              <a:buNone/>
              <a:defRPr sz="1700"/>
            </a:lvl3pPr>
            <a:lvl4pPr marL="2181113" indent="0">
              <a:buNone/>
              <a:defRPr sz="1400"/>
            </a:lvl4pPr>
            <a:lvl5pPr marL="2908148" indent="0">
              <a:buNone/>
              <a:defRPr sz="1400"/>
            </a:lvl5pPr>
            <a:lvl6pPr marL="3635184" indent="0">
              <a:buNone/>
              <a:defRPr sz="1400"/>
            </a:lvl6pPr>
            <a:lvl7pPr marL="4362222" indent="0">
              <a:buNone/>
              <a:defRPr sz="1400"/>
            </a:lvl7pPr>
            <a:lvl8pPr marL="5089259" indent="0">
              <a:buNone/>
              <a:defRPr sz="1400"/>
            </a:lvl8pPr>
            <a:lvl9pPr marL="5816295" indent="0">
              <a:buNone/>
              <a:defRPr sz="14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2026/2/10</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756127" y="428235"/>
            <a:ext cx="13610273" cy="1782234"/>
          </a:xfrm>
          <a:prstGeom prst="rect">
            <a:avLst/>
          </a:prstGeom>
        </p:spPr>
        <p:txBody>
          <a:bodyPr vert="horz" lIns="145400" tIns="72700" rIns="145400" bIns="7270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756127" y="2495128"/>
            <a:ext cx="13610273" cy="7057149"/>
          </a:xfrm>
          <a:prstGeom prst="rect">
            <a:avLst/>
          </a:prstGeom>
        </p:spPr>
        <p:txBody>
          <a:bodyPr vert="horz" lIns="145400" tIns="72700" rIns="145400" bIns="7270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756132" y="9911200"/>
            <a:ext cx="3528590" cy="569325"/>
          </a:xfrm>
          <a:prstGeom prst="rect">
            <a:avLst/>
          </a:prstGeom>
        </p:spPr>
        <p:txBody>
          <a:bodyPr vert="horz" lIns="145400" tIns="72700" rIns="145400" bIns="72700" rtlCol="0" anchor="ctr"/>
          <a:lstStyle>
            <a:lvl1pPr algn="l">
              <a:defRPr sz="2000">
                <a:solidFill>
                  <a:schemeClr val="tx1">
                    <a:tint val="75000"/>
                  </a:schemeClr>
                </a:solidFill>
              </a:defRPr>
            </a:lvl1pPr>
          </a:lstStyle>
          <a:p>
            <a:fld id="{E90ED720-0104-4369-84BC-D37694168613}" type="datetimeFigureOut">
              <a:rPr kumimoji="1" lang="ja-JP" altLang="en-US" smtClean="0"/>
              <a:t>2026/2/10</a:t>
            </a:fld>
            <a:endParaRPr kumimoji="1" lang="ja-JP" altLang="en-US"/>
          </a:p>
        </p:txBody>
      </p:sp>
      <p:sp>
        <p:nvSpPr>
          <p:cNvPr id="5" name="フッター プレースホルダ 4"/>
          <p:cNvSpPr>
            <a:spLocks noGrp="1"/>
          </p:cNvSpPr>
          <p:nvPr>
            <p:ph type="ftr" sz="quarter" idx="3"/>
          </p:nvPr>
        </p:nvSpPr>
        <p:spPr>
          <a:xfrm>
            <a:off x="5166864" y="9911200"/>
            <a:ext cx="4788800" cy="569325"/>
          </a:xfrm>
          <a:prstGeom prst="rect">
            <a:avLst/>
          </a:prstGeom>
        </p:spPr>
        <p:txBody>
          <a:bodyPr vert="horz" lIns="145400" tIns="72700" rIns="145400" bIns="72700" rtlCol="0" anchor="ctr"/>
          <a:lstStyle>
            <a:lvl1pPr algn="ctr">
              <a:defRPr sz="20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10837813" y="9911200"/>
            <a:ext cx="3528590" cy="569325"/>
          </a:xfrm>
          <a:prstGeom prst="rect">
            <a:avLst/>
          </a:prstGeom>
        </p:spPr>
        <p:txBody>
          <a:bodyPr vert="horz" lIns="145400" tIns="72700" rIns="145400" bIns="72700" rtlCol="0" anchor="ctr"/>
          <a:lstStyle>
            <a:lvl1pPr algn="r">
              <a:defRPr sz="2000">
                <a:solidFill>
                  <a:schemeClr val="tx1">
                    <a:tint val="75000"/>
                  </a:schemeClr>
                </a:solidFill>
              </a:defRPr>
            </a:lvl1pPr>
          </a:lstStyle>
          <a:p>
            <a:fld id="{D2D8002D-B5B0-4BAC-B1F6-782DDCCE6D9C}"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454074" rtl="0" eaLnBrk="1" latinLnBrk="0" hangingPunct="1">
        <a:spcBef>
          <a:spcPct val="0"/>
        </a:spcBef>
        <a:buNone/>
        <a:defRPr kumimoji="1" sz="7100" kern="1200">
          <a:solidFill>
            <a:schemeClr val="tx1"/>
          </a:solidFill>
          <a:latin typeface="+mj-lt"/>
          <a:ea typeface="+mj-ea"/>
          <a:cs typeface="+mj-cs"/>
        </a:defRPr>
      </a:lvl1pPr>
    </p:titleStyle>
    <p:bodyStyle>
      <a:lvl1pPr marL="545278" indent="-545278" algn="l" defTabSz="1454074" rtl="0" eaLnBrk="1" latinLnBrk="0" hangingPunct="1">
        <a:spcBef>
          <a:spcPct val="20000"/>
        </a:spcBef>
        <a:buFont typeface="Arial" pitchFamily="34" charset="0"/>
        <a:buChar char="•"/>
        <a:defRPr kumimoji="1" sz="5100" kern="1200">
          <a:solidFill>
            <a:schemeClr val="tx1"/>
          </a:solidFill>
          <a:latin typeface="+mn-lt"/>
          <a:ea typeface="+mn-ea"/>
          <a:cs typeface="+mn-cs"/>
        </a:defRPr>
      </a:lvl1pPr>
      <a:lvl2pPr marL="1181436" indent="-454399" algn="l" defTabSz="1454074" rtl="0" eaLnBrk="1" latinLnBrk="0" hangingPunct="1">
        <a:spcBef>
          <a:spcPct val="20000"/>
        </a:spcBef>
        <a:buFont typeface="Arial" pitchFamily="34" charset="0"/>
        <a:buChar char="–"/>
        <a:defRPr kumimoji="1" sz="4500" kern="1200">
          <a:solidFill>
            <a:schemeClr val="tx1"/>
          </a:solidFill>
          <a:latin typeface="+mn-lt"/>
          <a:ea typeface="+mn-ea"/>
          <a:cs typeface="+mn-cs"/>
        </a:defRPr>
      </a:lvl2pPr>
      <a:lvl3pPr marL="1817593" indent="-363520" algn="l" defTabSz="1454074" rtl="0" eaLnBrk="1" latinLnBrk="0" hangingPunct="1">
        <a:spcBef>
          <a:spcPct val="20000"/>
        </a:spcBef>
        <a:buFont typeface="Arial" pitchFamily="34" charset="0"/>
        <a:buChar char="•"/>
        <a:defRPr kumimoji="1" sz="3800" kern="1200">
          <a:solidFill>
            <a:schemeClr val="tx1"/>
          </a:solidFill>
          <a:latin typeface="+mn-lt"/>
          <a:ea typeface="+mn-ea"/>
          <a:cs typeface="+mn-cs"/>
        </a:defRPr>
      </a:lvl3pPr>
      <a:lvl4pPr marL="2544629" indent="-363520" algn="l" defTabSz="1454074" rtl="0" eaLnBrk="1" latinLnBrk="0" hangingPunct="1">
        <a:spcBef>
          <a:spcPct val="20000"/>
        </a:spcBef>
        <a:buFont typeface="Arial" pitchFamily="34" charset="0"/>
        <a:buChar char="–"/>
        <a:defRPr kumimoji="1" sz="3300" kern="1200">
          <a:solidFill>
            <a:schemeClr val="tx1"/>
          </a:solidFill>
          <a:latin typeface="+mn-lt"/>
          <a:ea typeface="+mn-ea"/>
          <a:cs typeface="+mn-cs"/>
        </a:defRPr>
      </a:lvl4pPr>
      <a:lvl5pPr marL="3271667" indent="-363520" algn="l" defTabSz="1454074" rtl="0" eaLnBrk="1" latinLnBrk="0" hangingPunct="1">
        <a:spcBef>
          <a:spcPct val="20000"/>
        </a:spcBef>
        <a:buFont typeface="Arial" pitchFamily="34" charset="0"/>
        <a:buChar char="»"/>
        <a:defRPr kumimoji="1" sz="3300" kern="1200">
          <a:solidFill>
            <a:schemeClr val="tx1"/>
          </a:solidFill>
          <a:latin typeface="+mn-lt"/>
          <a:ea typeface="+mn-ea"/>
          <a:cs typeface="+mn-cs"/>
        </a:defRPr>
      </a:lvl5pPr>
      <a:lvl6pPr marL="3998703" indent="-363520" algn="l" defTabSz="1454074" rtl="0" eaLnBrk="1" latinLnBrk="0" hangingPunct="1">
        <a:spcBef>
          <a:spcPct val="20000"/>
        </a:spcBef>
        <a:buFont typeface="Arial" pitchFamily="34" charset="0"/>
        <a:buChar char="•"/>
        <a:defRPr kumimoji="1" sz="3300" kern="1200">
          <a:solidFill>
            <a:schemeClr val="tx1"/>
          </a:solidFill>
          <a:latin typeface="+mn-lt"/>
          <a:ea typeface="+mn-ea"/>
          <a:cs typeface="+mn-cs"/>
        </a:defRPr>
      </a:lvl6pPr>
      <a:lvl7pPr marL="4725741" indent="-363520" algn="l" defTabSz="1454074" rtl="0" eaLnBrk="1" latinLnBrk="0" hangingPunct="1">
        <a:spcBef>
          <a:spcPct val="20000"/>
        </a:spcBef>
        <a:buFont typeface="Arial" pitchFamily="34" charset="0"/>
        <a:buChar char="•"/>
        <a:defRPr kumimoji="1" sz="3300" kern="1200">
          <a:solidFill>
            <a:schemeClr val="tx1"/>
          </a:solidFill>
          <a:latin typeface="+mn-lt"/>
          <a:ea typeface="+mn-ea"/>
          <a:cs typeface="+mn-cs"/>
        </a:defRPr>
      </a:lvl7pPr>
      <a:lvl8pPr marL="5452776" indent="-363520" algn="l" defTabSz="1454074" rtl="0" eaLnBrk="1" latinLnBrk="0" hangingPunct="1">
        <a:spcBef>
          <a:spcPct val="20000"/>
        </a:spcBef>
        <a:buFont typeface="Arial" pitchFamily="34" charset="0"/>
        <a:buChar char="•"/>
        <a:defRPr kumimoji="1" sz="3300" kern="1200">
          <a:solidFill>
            <a:schemeClr val="tx1"/>
          </a:solidFill>
          <a:latin typeface="+mn-lt"/>
          <a:ea typeface="+mn-ea"/>
          <a:cs typeface="+mn-cs"/>
        </a:defRPr>
      </a:lvl8pPr>
      <a:lvl9pPr marL="6179814" indent="-363520" algn="l" defTabSz="1454074" rtl="0" eaLnBrk="1" latinLnBrk="0" hangingPunct="1">
        <a:spcBef>
          <a:spcPct val="20000"/>
        </a:spcBef>
        <a:buFont typeface="Arial" pitchFamily="34" charset="0"/>
        <a:buChar char="•"/>
        <a:defRPr kumimoji="1" sz="3300" kern="1200">
          <a:solidFill>
            <a:schemeClr val="tx1"/>
          </a:solidFill>
          <a:latin typeface="+mn-lt"/>
          <a:ea typeface="+mn-ea"/>
          <a:cs typeface="+mn-cs"/>
        </a:defRPr>
      </a:lvl9pPr>
    </p:bodyStyle>
    <p:otherStyle>
      <a:defPPr>
        <a:defRPr lang="ja-JP"/>
      </a:defPPr>
      <a:lvl1pPr marL="0" algn="l" defTabSz="1454074" rtl="0" eaLnBrk="1" latinLnBrk="0" hangingPunct="1">
        <a:defRPr kumimoji="1" sz="3000" kern="1200">
          <a:solidFill>
            <a:schemeClr val="tx1"/>
          </a:solidFill>
          <a:latin typeface="+mn-lt"/>
          <a:ea typeface="+mn-ea"/>
          <a:cs typeface="+mn-cs"/>
        </a:defRPr>
      </a:lvl1pPr>
      <a:lvl2pPr marL="727037" algn="l" defTabSz="1454074" rtl="0" eaLnBrk="1" latinLnBrk="0" hangingPunct="1">
        <a:defRPr kumimoji="1" sz="3000" kern="1200">
          <a:solidFill>
            <a:schemeClr val="tx1"/>
          </a:solidFill>
          <a:latin typeface="+mn-lt"/>
          <a:ea typeface="+mn-ea"/>
          <a:cs typeface="+mn-cs"/>
        </a:defRPr>
      </a:lvl2pPr>
      <a:lvl3pPr marL="1454074" algn="l" defTabSz="1454074" rtl="0" eaLnBrk="1" latinLnBrk="0" hangingPunct="1">
        <a:defRPr kumimoji="1" sz="3000" kern="1200">
          <a:solidFill>
            <a:schemeClr val="tx1"/>
          </a:solidFill>
          <a:latin typeface="+mn-lt"/>
          <a:ea typeface="+mn-ea"/>
          <a:cs typeface="+mn-cs"/>
        </a:defRPr>
      </a:lvl3pPr>
      <a:lvl4pPr marL="2181113" algn="l" defTabSz="1454074" rtl="0" eaLnBrk="1" latinLnBrk="0" hangingPunct="1">
        <a:defRPr kumimoji="1" sz="3000" kern="1200">
          <a:solidFill>
            <a:schemeClr val="tx1"/>
          </a:solidFill>
          <a:latin typeface="+mn-lt"/>
          <a:ea typeface="+mn-ea"/>
          <a:cs typeface="+mn-cs"/>
        </a:defRPr>
      </a:lvl4pPr>
      <a:lvl5pPr marL="2908148" algn="l" defTabSz="1454074" rtl="0" eaLnBrk="1" latinLnBrk="0" hangingPunct="1">
        <a:defRPr kumimoji="1" sz="3000" kern="1200">
          <a:solidFill>
            <a:schemeClr val="tx1"/>
          </a:solidFill>
          <a:latin typeface="+mn-lt"/>
          <a:ea typeface="+mn-ea"/>
          <a:cs typeface="+mn-cs"/>
        </a:defRPr>
      </a:lvl5pPr>
      <a:lvl6pPr marL="3635184" algn="l" defTabSz="1454074" rtl="0" eaLnBrk="1" latinLnBrk="0" hangingPunct="1">
        <a:defRPr kumimoji="1" sz="3000" kern="1200">
          <a:solidFill>
            <a:schemeClr val="tx1"/>
          </a:solidFill>
          <a:latin typeface="+mn-lt"/>
          <a:ea typeface="+mn-ea"/>
          <a:cs typeface="+mn-cs"/>
        </a:defRPr>
      </a:lvl6pPr>
      <a:lvl7pPr marL="4362222" algn="l" defTabSz="1454074" rtl="0" eaLnBrk="1" latinLnBrk="0" hangingPunct="1">
        <a:defRPr kumimoji="1" sz="3000" kern="1200">
          <a:solidFill>
            <a:schemeClr val="tx1"/>
          </a:solidFill>
          <a:latin typeface="+mn-lt"/>
          <a:ea typeface="+mn-ea"/>
          <a:cs typeface="+mn-cs"/>
        </a:defRPr>
      </a:lvl7pPr>
      <a:lvl8pPr marL="5089259" algn="l" defTabSz="1454074" rtl="0" eaLnBrk="1" latinLnBrk="0" hangingPunct="1">
        <a:defRPr kumimoji="1" sz="3000" kern="1200">
          <a:solidFill>
            <a:schemeClr val="tx1"/>
          </a:solidFill>
          <a:latin typeface="+mn-lt"/>
          <a:ea typeface="+mn-ea"/>
          <a:cs typeface="+mn-cs"/>
        </a:defRPr>
      </a:lvl8pPr>
      <a:lvl9pPr marL="5816295" algn="l" defTabSz="1454074" rtl="0" eaLnBrk="1" latinLnBrk="0" hangingPunct="1">
        <a:defRPr kumimoji="1" sz="3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3" Type="http://schemas.openxmlformats.org/officeDocument/2006/relationships/diagramLayout" Target="../diagrams/layout3.xml"/><Relationship Id="rId18" Type="http://schemas.openxmlformats.org/officeDocument/2006/relationships/diagramLayout" Target="../diagrams/layout4.xml"/><Relationship Id="rId26" Type="http://schemas.microsoft.com/office/2007/relationships/diagramDrawing" Target="../diagrams/drawing5.xml"/><Relationship Id="rId3" Type="http://schemas.openxmlformats.org/officeDocument/2006/relationships/diagramLayout" Target="../diagrams/layout1.xml"/><Relationship Id="rId21" Type="http://schemas.microsoft.com/office/2007/relationships/diagramDrawing" Target="../diagrams/drawing4.xml"/><Relationship Id="rId34" Type="http://schemas.openxmlformats.org/officeDocument/2006/relationships/diagramQuickStyle" Target="../diagrams/quickStyle7.xml"/><Relationship Id="rId7" Type="http://schemas.openxmlformats.org/officeDocument/2006/relationships/diagramData" Target="../diagrams/data2.xml"/><Relationship Id="rId12" Type="http://schemas.openxmlformats.org/officeDocument/2006/relationships/diagramData" Target="../diagrams/data3.xml"/><Relationship Id="rId17" Type="http://schemas.openxmlformats.org/officeDocument/2006/relationships/diagramData" Target="../diagrams/data4.xml"/><Relationship Id="rId25" Type="http://schemas.openxmlformats.org/officeDocument/2006/relationships/diagramColors" Target="../diagrams/colors5.xml"/><Relationship Id="rId33" Type="http://schemas.openxmlformats.org/officeDocument/2006/relationships/diagramLayout" Target="../diagrams/layout7.xml"/><Relationship Id="rId2" Type="http://schemas.openxmlformats.org/officeDocument/2006/relationships/diagramData" Target="../diagrams/data1.xml"/><Relationship Id="rId16" Type="http://schemas.microsoft.com/office/2007/relationships/diagramDrawing" Target="../diagrams/drawing3.xml"/><Relationship Id="rId20" Type="http://schemas.openxmlformats.org/officeDocument/2006/relationships/diagramColors" Target="../diagrams/colors4.xml"/><Relationship Id="rId29" Type="http://schemas.openxmlformats.org/officeDocument/2006/relationships/diagramQuickStyle" Target="../diagrams/quickStyle6.xml"/><Relationship Id="rId1" Type="http://schemas.openxmlformats.org/officeDocument/2006/relationships/slideLayout" Target="../slideLayouts/slideLayout6.xml"/><Relationship Id="rId6" Type="http://schemas.microsoft.com/office/2007/relationships/diagramDrawing" Target="../diagrams/drawing1.xml"/><Relationship Id="rId11" Type="http://schemas.microsoft.com/office/2007/relationships/diagramDrawing" Target="../diagrams/drawing2.xml"/><Relationship Id="rId24" Type="http://schemas.openxmlformats.org/officeDocument/2006/relationships/diagramQuickStyle" Target="../diagrams/quickStyle5.xml"/><Relationship Id="rId32" Type="http://schemas.openxmlformats.org/officeDocument/2006/relationships/diagramData" Target="../diagrams/data7.xml"/><Relationship Id="rId5" Type="http://schemas.openxmlformats.org/officeDocument/2006/relationships/diagramColors" Target="../diagrams/colors1.xml"/><Relationship Id="rId15" Type="http://schemas.openxmlformats.org/officeDocument/2006/relationships/diagramColors" Target="../diagrams/colors3.xml"/><Relationship Id="rId23" Type="http://schemas.openxmlformats.org/officeDocument/2006/relationships/diagramLayout" Target="../diagrams/layout5.xml"/><Relationship Id="rId28" Type="http://schemas.openxmlformats.org/officeDocument/2006/relationships/diagramLayout" Target="../diagrams/layout6.xml"/><Relationship Id="rId36" Type="http://schemas.microsoft.com/office/2007/relationships/diagramDrawing" Target="../diagrams/drawing7.xml"/><Relationship Id="rId10" Type="http://schemas.openxmlformats.org/officeDocument/2006/relationships/diagramColors" Target="../diagrams/colors2.xml"/><Relationship Id="rId19" Type="http://schemas.openxmlformats.org/officeDocument/2006/relationships/diagramQuickStyle" Target="../diagrams/quickStyle4.xml"/><Relationship Id="rId31" Type="http://schemas.microsoft.com/office/2007/relationships/diagramDrawing" Target="../diagrams/drawing6.xml"/><Relationship Id="rId4" Type="http://schemas.openxmlformats.org/officeDocument/2006/relationships/diagramQuickStyle" Target="../diagrams/quickStyle1.xml"/><Relationship Id="rId9" Type="http://schemas.openxmlformats.org/officeDocument/2006/relationships/diagramQuickStyle" Target="../diagrams/quickStyle2.xml"/><Relationship Id="rId14" Type="http://schemas.openxmlformats.org/officeDocument/2006/relationships/diagramQuickStyle" Target="../diagrams/quickStyle3.xml"/><Relationship Id="rId22" Type="http://schemas.openxmlformats.org/officeDocument/2006/relationships/diagramData" Target="../diagrams/data5.xml"/><Relationship Id="rId27" Type="http://schemas.openxmlformats.org/officeDocument/2006/relationships/diagramData" Target="../diagrams/data6.xml"/><Relationship Id="rId30" Type="http://schemas.openxmlformats.org/officeDocument/2006/relationships/diagramColors" Target="../diagrams/colors6.xml"/><Relationship Id="rId35" Type="http://schemas.openxmlformats.org/officeDocument/2006/relationships/diagramColors" Target="../diagrams/colors7.xml"/><Relationship Id="rId8"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2DE32B3-CAB3-4DD6-84A4-CE70E7E33158}"/>
              </a:ext>
            </a:extLst>
          </p:cNvPr>
          <p:cNvSpPr>
            <a:spLocks noGrp="1"/>
          </p:cNvSpPr>
          <p:nvPr>
            <p:ph type="title"/>
          </p:nvPr>
        </p:nvSpPr>
        <p:spPr>
          <a:xfrm>
            <a:off x="302387" y="47215"/>
            <a:ext cx="11760660" cy="618512"/>
          </a:xfrm>
        </p:spPr>
        <p:txBody>
          <a:bodyPr>
            <a:noAutofit/>
          </a:bodyPr>
          <a:lstStyle/>
          <a:p>
            <a:r>
              <a:rPr kumimoji="1" lang="ja-JP" altLang="en-US" sz="2400" b="1" dirty="0">
                <a:latin typeface="BIZ UDゴシック" panose="020B0400000000000000" pitchFamily="49" charset="-128"/>
                <a:ea typeface="BIZ UDゴシック" panose="020B0400000000000000" pitchFamily="49" charset="-128"/>
              </a:rPr>
              <a:t>令和８年度～令和</a:t>
            </a:r>
            <a:r>
              <a:rPr kumimoji="1" lang="en-US" altLang="ja-JP" sz="2400" b="1" dirty="0">
                <a:latin typeface="BIZ UDゴシック" panose="020B0400000000000000" pitchFamily="49" charset="-128"/>
                <a:ea typeface="BIZ UDゴシック" panose="020B0400000000000000" pitchFamily="49" charset="-128"/>
              </a:rPr>
              <a:t>12</a:t>
            </a:r>
            <a:r>
              <a:rPr kumimoji="1" lang="ja-JP" altLang="en-US" sz="2400" b="1" dirty="0">
                <a:latin typeface="BIZ UDゴシック" panose="020B0400000000000000" pitchFamily="49" charset="-128"/>
                <a:ea typeface="BIZ UDゴシック" panose="020B0400000000000000" pitchFamily="49" charset="-128"/>
              </a:rPr>
              <a:t>年度　大阪府食品ロス削減対策にかかる施策内容（案）</a:t>
            </a:r>
          </a:p>
        </p:txBody>
      </p:sp>
      <p:graphicFrame>
        <p:nvGraphicFramePr>
          <p:cNvPr id="4" name="表 4">
            <a:extLst>
              <a:ext uri="{FF2B5EF4-FFF2-40B4-BE49-F238E27FC236}">
                <a16:creationId xmlns:a16="http://schemas.microsoft.com/office/drawing/2014/main" id="{5BFCED14-B934-4920-8332-DA624B9EA3BE}"/>
              </a:ext>
            </a:extLst>
          </p:cNvPr>
          <p:cNvGraphicFramePr>
            <a:graphicFrameLocks noGrp="1"/>
          </p:cNvGraphicFramePr>
          <p:nvPr>
            <p:extLst>
              <p:ext uri="{D42A27DB-BD31-4B8C-83A1-F6EECF244321}">
                <p14:modId xmlns:p14="http://schemas.microsoft.com/office/powerpoint/2010/main" val="1963768297"/>
              </p:ext>
            </p:extLst>
          </p:nvPr>
        </p:nvGraphicFramePr>
        <p:xfrm>
          <a:off x="302387" y="707167"/>
          <a:ext cx="14517750" cy="9377208"/>
        </p:xfrm>
        <a:graphic>
          <a:graphicData uri="http://schemas.openxmlformats.org/drawingml/2006/table">
            <a:tbl>
              <a:tblPr firstRow="1" bandRow="1">
                <a:tableStyleId>{7DF18680-E054-41AD-8BC1-D1AEF772440D}</a:tableStyleId>
              </a:tblPr>
              <a:tblGrid>
                <a:gridCol w="3452032">
                  <a:extLst>
                    <a:ext uri="{9D8B030D-6E8A-4147-A177-3AD203B41FA5}">
                      <a16:colId xmlns:a16="http://schemas.microsoft.com/office/drawing/2014/main" val="3763337559"/>
                    </a:ext>
                  </a:extLst>
                </a:gridCol>
                <a:gridCol w="3865581">
                  <a:extLst>
                    <a:ext uri="{9D8B030D-6E8A-4147-A177-3AD203B41FA5}">
                      <a16:colId xmlns:a16="http://schemas.microsoft.com/office/drawing/2014/main" val="3603026890"/>
                    </a:ext>
                  </a:extLst>
                </a:gridCol>
                <a:gridCol w="7200137">
                  <a:extLst>
                    <a:ext uri="{9D8B030D-6E8A-4147-A177-3AD203B41FA5}">
                      <a16:colId xmlns:a16="http://schemas.microsoft.com/office/drawing/2014/main" val="1016944880"/>
                    </a:ext>
                  </a:extLst>
                </a:gridCol>
              </a:tblGrid>
              <a:tr h="261021">
                <a:tc>
                  <a:txBody>
                    <a:bodyPr/>
                    <a:lstStyle/>
                    <a:p>
                      <a:pPr algn="ctr"/>
                      <a:r>
                        <a:rPr kumimoji="1" lang="ja-JP" altLang="en-US" sz="2000" dirty="0">
                          <a:latin typeface="BIZ UDゴシック" panose="020B0400000000000000" pitchFamily="49" charset="-128"/>
                          <a:ea typeface="BIZ UDゴシック" panose="020B0400000000000000" pitchFamily="49" charset="-128"/>
                        </a:rPr>
                        <a:t>該当する施策体系</a:t>
                      </a:r>
                    </a:p>
                  </a:txBody>
                  <a:tcPr/>
                </a:tc>
                <a:tc>
                  <a:txBody>
                    <a:bodyPr/>
                    <a:lstStyle/>
                    <a:p>
                      <a:pPr algn="ctr"/>
                      <a:r>
                        <a:rPr kumimoji="1" lang="ja-JP" altLang="en-US" sz="2000" dirty="0">
                          <a:latin typeface="BIZ UDゴシック" panose="020B0400000000000000" pitchFamily="49" charset="-128"/>
                          <a:ea typeface="BIZ UDゴシック" panose="020B0400000000000000" pitchFamily="49" charset="-128"/>
                        </a:rPr>
                        <a:t>基本施策</a:t>
                      </a:r>
                    </a:p>
                  </a:txBody>
                  <a:tcPr/>
                </a:tc>
                <a:tc>
                  <a:txBody>
                    <a:bodyPr/>
                    <a:lstStyle/>
                    <a:p>
                      <a:pPr algn="ctr"/>
                      <a:r>
                        <a:rPr kumimoji="1" lang="ja-JP" altLang="en-US" sz="2000" b="1" dirty="0">
                          <a:latin typeface="BIZ UDゴシック" panose="020B0400000000000000" pitchFamily="49" charset="-128"/>
                          <a:ea typeface="BIZ UDゴシック" panose="020B0400000000000000" pitchFamily="49" charset="-128"/>
                        </a:rPr>
                        <a:t>施策内容</a:t>
                      </a:r>
                    </a:p>
                  </a:txBody>
                  <a:tcPr/>
                </a:tc>
                <a:extLst>
                  <a:ext uri="{0D108BD9-81ED-4DB2-BD59-A6C34878D82A}">
                    <a16:rowId xmlns:a16="http://schemas.microsoft.com/office/drawing/2014/main" val="4060504062"/>
                  </a:ext>
                </a:extLst>
              </a:tr>
              <a:tr h="1611071">
                <a:tc rowSpan="3">
                  <a:txBody>
                    <a:bodyPr/>
                    <a:lstStyle/>
                    <a:p>
                      <a:pPr algn="l"/>
                      <a:r>
                        <a:rPr kumimoji="1" lang="ja-JP" altLang="en-US" sz="1600" dirty="0">
                          <a:latin typeface="BIZ UDゴシック" panose="020B0400000000000000" pitchFamily="49" charset="-128"/>
                          <a:ea typeface="BIZ UDゴシック" panose="020B0400000000000000" pitchFamily="49" charset="-128"/>
                        </a:rPr>
                        <a:t>家庭における食品の使いきりの推進</a:t>
                      </a:r>
                      <a:endParaRPr kumimoji="1" lang="en-US" altLang="ja-JP" sz="1600" dirty="0">
                        <a:latin typeface="BIZ UDゴシック" panose="020B0400000000000000" pitchFamily="49" charset="-128"/>
                        <a:ea typeface="BIZ UDゴシック" panose="020B0400000000000000" pitchFamily="49" charset="-128"/>
                      </a:endParaRPr>
                    </a:p>
                    <a:p>
                      <a:pPr algn="l"/>
                      <a:r>
                        <a:rPr kumimoji="1" lang="ja-JP" altLang="en-US" sz="1600" dirty="0">
                          <a:latin typeface="BIZ UDゴシック" panose="020B0400000000000000" pitchFamily="49" charset="-128"/>
                          <a:ea typeface="BIZ UDゴシック" panose="020B0400000000000000" pitchFamily="49" charset="-128"/>
                        </a:rPr>
                        <a:t>食品の売りきり・食べきりの推進</a:t>
                      </a:r>
                    </a:p>
                  </a:txBody>
                  <a:tcPr anchor="ctr"/>
                </a:tc>
                <a:tc>
                  <a:txBody>
                    <a:bodyPr/>
                    <a:lstStyle/>
                    <a:p>
                      <a:r>
                        <a:rPr kumimoji="1" lang="en-US" altLang="ja-JP" sz="1700" dirty="0">
                          <a:latin typeface="BIZ UDゴシック" panose="020B0400000000000000" pitchFamily="49" charset="-128"/>
                          <a:ea typeface="BIZ UDゴシック" panose="020B0400000000000000" pitchFamily="49" charset="-128"/>
                        </a:rPr>
                        <a:t>10</a:t>
                      </a:r>
                      <a:r>
                        <a:rPr kumimoji="1" lang="ja-JP" altLang="en-US" sz="1700" dirty="0">
                          <a:latin typeface="BIZ UDゴシック" panose="020B0400000000000000" pitchFamily="49" charset="-128"/>
                          <a:ea typeface="BIZ UDゴシック" panose="020B0400000000000000" pitchFamily="49" charset="-128"/>
                        </a:rPr>
                        <a:t>月食品ロス削減月間における</a:t>
                      </a:r>
                      <a:endParaRPr kumimoji="1" lang="en-US" altLang="ja-JP" sz="1700" dirty="0">
                        <a:latin typeface="BIZ UDゴシック" panose="020B0400000000000000" pitchFamily="49" charset="-128"/>
                        <a:ea typeface="BIZ UDゴシック" panose="020B0400000000000000" pitchFamily="49" charset="-128"/>
                      </a:endParaRPr>
                    </a:p>
                    <a:p>
                      <a:r>
                        <a:rPr kumimoji="1" lang="ja-JP" altLang="en-US" sz="1700" dirty="0">
                          <a:latin typeface="BIZ UDゴシック" panose="020B0400000000000000" pitchFamily="49" charset="-128"/>
                          <a:ea typeface="BIZ UDゴシック" panose="020B0400000000000000" pitchFamily="49" charset="-128"/>
                        </a:rPr>
                        <a:t>広域的な情報提供と消費行動変容の</a:t>
                      </a:r>
                      <a:endParaRPr kumimoji="1" lang="en-US" altLang="ja-JP" sz="1700" dirty="0">
                        <a:latin typeface="BIZ UDゴシック" panose="020B0400000000000000" pitchFamily="49" charset="-128"/>
                        <a:ea typeface="BIZ UDゴシック" panose="020B0400000000000000" pitchFamily="49" charset="-128"/>
                      </a:endParaRPr>
                    </a:p>
                    <a:p>
                      <a:r>
                        <a:rPr kumimoji="1" lang="ja-JP" altLang="en-US" sz="1700" dirty="0">
                          <a:latin typeface="BIZ UDゴシック" panose="020B0400000000000000" pitchFamily="49" charset="-128"/>
                          <a:ea typeface="BIZ UDゴシック" panose="020B0400000000000000" pitchFamily="49" charset="-128"/>
                        </a:rPr>
                        <a:t>呼びかけ</a:t>
                      </a:r>
                    </a:p>
                    <a:p>
                      <a:endParaRPr kumimoji="1" lang="ja-JP" altLang="en-US" sz="1700" dirty="0">
                        <a:latin typeface="BIZ UDゴシック" panose="020B0400000000000000" pitchFamily="49" charset="-128"/>
                        <a:ea typeface="BIZ UDゴシック" panose="020B0400000000000000" pitchFamily="49" charset="-128"/>
                      </a:endParaRPr>
                    </a:p>
                  </a:txBody>
                  <a:tcPr anchor="ctr"/>
                </a:tc>
                <a:tc>
                  <a:txBody>
                    <a:bodyPr/>
                    <a:lstStyle/>
                    <a:p>
                      <a:r>
                        <a:rPr kumimoji="1" lang="ja-JP" altLang="en-US" sz="1700" b="1" dirty="0">
                          <a:solidFill>
                            <a:schemeClr val="tx1"/>
                          </a:solidFill>
                          <a:latin typeface="BIZ UDゴシック" panose="020B0400000000000000" pitchFamily="49" charset="-128"/>
                          <a:ea typeface="BIZ UDゴシック" panose="020B0400000000000000" pitchFamily="49" charset="-128"/>
                        </a:rPr>
                        <a:t>〇 事業者と連携した大規模キャンペーン</a:t>
                      </a:r>
                      <a:endParaRPr kumimoji="1" lang="en-US" altLang="ja-JP" sz="1700" b="1" dirty="0">
                        <a:solidFill>
                          <a:schemeClr val="tx1"/>
                        </a:solidFill>
                        <a:latin typeface="BIZ UDゴシック" panose="020B0400000000000000" pitchFamily="49" charset="-128"/>
                        <a:ea typeface="BIZ UDゴシック" panose="020B0400000000000000" pitchFamily="49" charset="-128"/>
                      </a:endParaRPr>
                    </a:p>
                    <a:p>
                      <a:pPr marL="0" marR="0" lvl="0" indent="0" algn="l" defTabSz="1454074" rtl="0" eaLnBrk="1" fontAlgn="auto" latinLnBrk="0" hangingPunct="1">
                        <a:lnSpc>
                          <a:spcPct val="100000"/>
                        </a:lnSpc>
                        <a:spcBef>
                          <a:spcPts val="0"/>
                        </a:spcBef>
                        <a:spcAft>
                          <a:spcPts val="0"/>
                        </a:spcAft>
                        <a:buClrTx/>
                        <a:buSzTx/>
                        <a:buFontTx/>
                        <a:buNone/>
                        <a:tabLst/>
                        <a:defRPr/>
                      </a:pPr>
                      <a:r>
                        <a:rPr kumimoji="1" lang="ja-JP" altLang="en-US" sz="1700" b="1" dirty="0">
                          <a:latin typeface="BIZ UDゴシック" panose="020B0400000000000000" pitchFamily="49" charset="-128"/>
                          <a:ea typeface="BIZ UDゴシック" panose="020B0400000000000000" pitchFamily="49" charset="-128"/>
                        </a:rPr>
                        <a:t>　✓</a:t>
                      </a:r>
                      <a:r>
                        <a:rPr kumimoji="1" lang="ja-JP" altLang="en-US" sz="17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メーカー商品を使った家庭の使いきりキャンペーン</a:t>
                      </a:r>
                      <a:endParaRPr kumimoji="1" lang="en-US" altLang="ja-JP" sz="17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1454074" rtl="0" eaLnBrk="1" fontAlgn="auto" latinLnBrk="0" hangingPunct="1">
                        <a:lnSpc>
                          <a:spcPct val="100000"/>
                        </a:lnSpc>
                        <a:spcBef>
                          <a:spcPts val="0"/>
                        </a:spcBef>
                        <a:spcAft>
                          <a:spcPts val="0"/>
                        </a:spcAft>
                        <a:buClrTx/>
                        <a:buSzTx/>
                        <a:buFontTx/>
                        <a:buNone/>
                        <a:tabLst/>
                        <a:defRPr/>
                      </a:pPr>
                      <a:r>
                        <a:rPr kumimoji="1" lang="ja-JP" altLang="en-US" sz="17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 冷蔵庫関連企業と連携した家庭の使いきりキャンペーン</a:t>
                      </a:r>
                      <a:endParaRPr kumimoji="1" lang="en-US" altLang="ja-JP" sz="17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r>
                        <a:rPr kumimoji="1" lang="ja-JP" altLang="en-US" sz="1700" b="1" dirty="0">
                          <a:latin typeface="BIZ UDゴシック" panose="020B0400000000000000" pitchFamily="49" charset="-128"/>
                          <a:ea typeface="BIZ UDゴシック" panose="020B0400000000000000" pitchFamily="49" charset="-128"/>
                        </a:rPr>
                        <a:t>　✓ スーパー等小売店での売りきりキャンペーン</a:t>
                      </a:r>
                      <a:endParaRPr kumimoji="1" lang="en-US" altLang="ja-JP" sz="1700" b="1" dirty="0">
                        <a:latin typeface="BIZ UDゴシック" panose="020B0400000000000000" pitchFamily="49" charset="-128"/>
                        <a:ea typeface="BIZ UDゴシック" panose="020B0400000000000000" pitchFamily="49" charset="-128"/>
                      </a:endParaRPr>
                    </a:p>
                    <a:p>
                      <a:pPr marL="0" marR="0" lvl="0" indent="0" algn="l" defTabSz="1454074" rtl="0" eaLnBrk="1" fontAlgn="auto" latinLnBrk="0" hangingPunct="1">
                        <a:lnSpc>
                          <a:spcPct val="100000"/>
                        </a:lnSpc>
                        <a:spcBef>
                          <a:spcPts val="0"/>
                        </a:spcBef>
                        <a:spcAft>
                          <a:spcPts val="0"/>
                        </a:spcAft>
                        <a:buClrTx/>
                        <a:buSzTx/>
                        <a:buFontTx/>
                        <a:buNone/>
                        <a:tabLst/>
                        <a:defRPr/>
                      </a:pPr>
                      <a:r>
                        <a:rPr kumimoji="1" lang="ja-JP" altLang="en-US" sz="1700" b="1" dirty="0">
                          <a:latin typeface="BIZ UDゴシック" panose="020B0400000000000000" pitchFamily="49" charset="-128"/>
                          <a:ea typeface="BIZ UDゴシック" panose="020B0400000000000000" pitchFamily="49" charset="-128"/>
                        </a:rPr>
                        <a:t>　✓ 飲食店での食べきり・持ち帰りキャンペーン</a:t>
                      </a:r>
                      <a:endParaRPr kumimoji="1" lang="en-US" altLang="ja-JP" sz="1700" b="1" dirty="0">
                        <a:latin typeface="BIZ UDゴシック" panose="020B0400000000000000" pitchFamily="49" charset="-128"/>
                        <a:ea typeface="BIZ UDゴシック" panose="020B0400000000000000" pitchFamily="49" charset="-128"/>
                      </a:endParaRPr>
                    </a:p>
                    <a:p>
                      <a:pPr marL="0" marR="0" lvl="0" indent="0" algn="l" defTabSz="1454074" rtl="0" eaLnBrk="1" fontAlgn="auto" latinLnBrk="0" hangingPunct="1">
                        <a:lnSpc>
                          <a:spcPct val="100000"/>
                        </a:lnSpc>
                        <a:spcBef>
                          <a:spcPts val="0"/>
                        </a:spcBef>
                        <a:spcAft>
                          <a:spcPts val="0"/>
                        </a:spcAft>
                        <a:buClrTx/>
                        <a:buSzTx/>
                        <a:buFontTx/>
                        <a:buNone/>
                        <a:tabLst/>
                        <a:defRPr/>
                      </a:pPr>
                      <a:r>
                        <a:rPr kumimoji="1" lang="ja-JP" altLang="en-US" sz="17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〇 事業者や市町村による取組の府民への発信</a:t>
                      </a:r>
                      <a:endParaRPr kumimoji="1" lang="en-US" altLang="ja-JP" sz="1700" b="1" dirty="0">
                        <a:latin typeface="BIZ UDゴシック" panose="020B0400000000000000" pitchFamily="49" charset="-128"/>
                        <a:ea typeface="BIZ UDゴシック" panose="020B0400000000000000" pitchFamily="49" charset="-128"/>
                      </a:endParaRPr>
                    </a:p>
                  </a:txBody>
                  <a:tcPr anchor="ctr"/>
                </a:tc>
                <a:extLst>
                  <a:ext uri="{0D108BD9-81ED-4DB2-BD59-A6C34878D82A}">
                    <a16:rowId xmlns:a16="http://schemas.microsoft.com/office/drawing/2014/main" val="3560528470"/>
                  </a:ext>
                </a:extLst>
              </a:tr>
              <a:tr h="1071191">
                <a:tc vMerge="1">
                  <a:txBody>
                    <a:bodyPr/>
                    <a:lstStyle/>
                    <a:p>
                      <a:pPr algn="l"/>
                      <a:r>
                        <a:rPr kumimoji="1" lang="ja-JP" altLang="en-US" sz="1600" dirty="0">
                          <a:latin typeface="BIZ UDゴシック" panose="020B0400000000000000" pitchFamily="49" charset="-128"/>
                          <a:ea typeface="BIZ UDゴシック" panose="020B0400000000000000" pitchFamily="49" charset="-128"/>
                        </a:rPr>
                        <a:t>家庭における食品の使いきりの推進</a:t>
                      </a:r>
                    </a:p>
                    <a:p>
                      <a:pPr algn="l"/>
                      <a:r>
                        <a:rPr kumimoji="1" lang="ja-JP" altLang="en-US" sz="1600" dirty="0">
                          <a:latin typeface="BIZ UDゴシック" panose="020B0400000000000000" pitchFamily="49" charset="-128"/>
                          <a:ea typeface="BIZ UDゴシック" panose="020B0400000000000000" pitchFamily="49" charset="-128"/>
                        </a:rPr>
                        <a:t>食品の売りきり・食べきりの推進</a:t>
                      </a:r>
                    </a:p>
                  </a:txBody>
                  <a:tcPr anchor="ctr"/>
                </a:tc>
                <a:tc>
                  <a:txBody>
                    <a:bodyPr/>
                    <a:lstStyle/>
                    <a:p>
                      <a:r>
                        <a:rPr kumimoji="1" lang="ja-JP" altLang="en-US" sz="1700" dirty="0">
                          <a:latin typeface="BIZ UDゴシック" panose="020B0400000000000000" pitchFamily="49" charset="-128"/>
                          <a:ea typeface="BIZ UDゴシック" panose="020B0400000000000000" pitchFamily="49" charset="-128"/>
                        </a:rPr>
                        <a:t>大学・啓発ボランティア・事業者</a:t>
                      </a:r>
                      <a:endParaRPr kumimoji="1" lang="en-US" altLang="ja-JP" sz="1700" dirty="0">
                        <a:latin typeface="BIZ UDゴシック" panose="020B0400000000000000" pitchFamily="49" charset="-128"/>
                        <a:ea typeface="BIZ UDゴシック" panose="020B0400000000000000" pitchFamily="49" charset="-128"/>
                      </a:endParaRPr>
                    </a:p>
                    <a:p>
                      <a:r>
                        <a:rPr kumimoji="1" lang="ja-JP" altLang="en-US" sz="1700" dirty="0">
                          <a:latin typeface="BIZ UDゴシック" panose="020B0400000000000000" pitchFamily="49" charset="-128"/>
                          <a:ea typeface="BIZ UDゴシック" panose="020B0400000000000000" pitchFamily="49" charset="-128"/>
                        </a:rPr>
                        <a:t>・市町村による手法の開発や</a:t>
                      </a:r>
                      <a:endParaRPr kumimoji="1" lang="en-US" altLang="ja-JP" sz="1700" dirty="0">
                        <a:latin typeface="BIZ UDゴシック" panose="020B0400000000000000" pitchFamily="49" charset="-128"/>
                        <a:ea typeface="BIZ UDゴシック" panose="020B0400000000000000" pitchFamily="49" charset="-128"/>
                      </a:endParaRPr>
                    </a:p>
                    <a:p>
                      <a:r>
                        <a:rPr kumimoji="1" lang="ja-JP" altLang="en-US" sz="1700" dirty="0">
                          <a:latin typeface="BIZ UDゴシック" panose="020B0400000000000000" pitchFamily="49" charset="-128"/>
                          <a:ea typeface="BIZ UDゴシック" panose="020B0400000000000000" pitchFamily="49" charset="-128"/>
                        </a:rPr>
                        <a:t>啓発活動の支援</a:t>
                      </a:r>
                    </a:p>
                  </a:txBody>
                  <a:tcPr anchor="ctr"/>
                </a:tc>
                <a:tc>
                  <a:txBody>
                    <a:bodyPr/>
                    <a:lstStyle/>
                    <a:p>
                      <a:r>
                        <a:rPr kumimoji="1" lang="ja-JP" altLang="en-US" sz="1700" b="1" dirty="0">
                          <a:solidFill>
                            <a:schemeClr val="tx1"/>
                          </a:solidFill>
                          <a:latin typeface="BIZ UDゴシック" panose="020B0400000000000000" pitchFamily="49" charset="-128"/>
                          <a:ea typeface="BIZ UDゴシック" panose="020B0400000000000000" pitchFamily="49" charset="-128"/>
                        </a:rPr>
                        <a:t>〇 啓発ボランティア「もったいないやん活動隊」による地域活動の支援</a:t>
                      </a:r>
                      <a:endParaRPr kumimoji="1" lang="en-US" altLang="ja-JP" sz="1700" b="1" dirty="0">
                        <a:solidFill>
                          <a:schemeClr val="tx1"/>
                        </a:solidFill>
                        <a:latin typeface="BIZ UDゴシック" panose="020B0400000000000000" pitchFamily="49" charset="-128"/>
                        <a:ea typeface="BIZ UDゴシック" panose="020B0400000000000000" pitchFamily="49" charset="-128"/>
                      </a:endParaRPr>
                    </a:p>
                    <a:p>
                      <a:r>
                        <a:rPr kumimoji="1" lang="ja-JP" altLang="en-US" sz="1700" b="1" dirty="0">
                          <a:solidFill>
                            <a:schemeClr val="tx1"/>
                          </a:solidFill>
                          <a:latin typeface="BIZ UDゴシック" panose="020B0400000000000000" pitchFamily="49" charset="-128"/>
                          <a:ea typeface="BIZ UDゴシック" panose="020B0400000000000000" pitchFamily="49" charset="-128"/>
                        </a:rPr>
                        <a:t>　✓ 市町村・事業者が実施するイベント等への活動隊派遣</a:t>
                      </a:r>
                      <a:endParaRPr kumimoji="1" lang="en-US" altLang="ja-JP" sz="1700" b="1" dirty="0">
                        <a:solidFill>
                          <a:schemeClr val="tx1"/>
                        </a:solidFill>
                        <a:latin typeface="BIZ UDゴシック" panose="020B0400000000000000" pitchFamily="49" charset="-128"/>
                        <a:ea typeface="BIZ UDゴシック" panose="020B0400000000000000" pitchFamily="49" charset="-128"/>
                      </a:endParaRPr>
                    </a:p>
                    <a:p>
                      <a:r>
                        <a:rPr kumimoji="1" lang="ja-JP" altLang="en-US" sz="1700" b="1" dirty="0">
                          <a:latin typeface="BIZ UDゴシック" panose="020B0400000000000000" pitchFamily="49" charset="-128"/>
                          <a:ea typeface="BIZ UDゴシック" panose="020B0400000000000000" pitchFamily="49" charset="-128"/>
                        </a:rPr>
                        <a:t>〇 大学による啓発・実証等との連携</a:t>
                      </a:r>
                    </a:p>
                    <a:p>
                      <a:r>
                        <a:rPr kumimoji="1" lang="ja-JP" altLang="en-US" sz="1700" b="1" dirty="0">
                          <a:latin typeface="BIZ UDゴシック" panose="020B0400000000000000" pitchFamily="49" charset="-128"/>
                          <a:ea typeface="BIZ UDゴシック" panose="020B0400000000000000" pitchFamily="49" charset="-128"/>
                        </a:rPr>
                        <a:t>〇 各主体の交流による活動の活性化・協働の促進</a:t>
                      </a:r>
                    </a:p>
                  </a:txBody>
                  <a:tcPr anchor="ctr"/>
                </a:tc>
                <a:extLst>
                  <a:ext uri="{0D108BD9-81ED-4DB2-BD59-A6C34878D82A}">
                    <a16:rowId xmlns:a16="http://schemas.microsoft.com/office/drawing/2014/main" val="2610645068"/>
                  </a:ext>
                </a:extLst>
              </a:tr>
              <a:tr h="896081">
                <a:tc vMerge="1">
                  <a:txBody>
                    <a:bodyPr/>
                    <a:lstStyle/>
                    <a:p>
                      <a:pPr algn="l"/>
                      <a:r>
                        <a:rPr kumimoji="1" lang="ja-JP" altLang="en-US" sz="1600" dirty="0">
                          <a:latin typeface="BIZ UDゴシック" panose="020B0400000000000000" pitchFamily="49" charset="-128"/>
                          <a:ea typeface="BIZ UDゴシック" panose="020B0400000000000000" pitchFamily="49" charset="-128"/>
                        </a:rPr>
                        <a:t>家庭における食品の使いきりの推進</a:t>
                      </a:r>
                    </a:p>
                    <a:p>
                      <a:pPr algn="l"/>
                      <a:r>
                        <a:rPr kumimoji="1" lang="ja-JP" altLang="en-US" sz="1600" dirty="0">
                          <a:latin typeface="BIZ UDゴシック" panose="020B0400000000000000" pitchFamily="49" charset="-128"/>
                          <a:ea typeface="BIZ UDゴシック" panose="020B0400000000000000" pitchFamily="49" charset="-128"/>
                        </a:rPr>
                        <a:t>食品の売りきり・食べきりの推進</a:t>
                      </a:r>
                    </a:p>
                  </a:txBody>
                  <a:tcPr anchor="ctr"/>
                </a:tc>
                <a:tc>
                  <a:txBody>
                    <a:bodyPr/>
                    <a:lstStyle/>
                    <a:p>
                      <a:r>
                        <a:rPr kumimoji="1" lang="ja-JP" altLang="en-US" sz="1700" dirty="0">
                          <a:latin typeface="BIZ UDゴシック" panose="020B0400000000000000" pitchFamily="49" charset="-128"/>
                          <a:ea typeface="BIZ UDゴシック" panose="020B0400000000000000" pitchFamily="49" charset="-128"/>
                        </a:rPr>
                        <a:t>啓発媒体を活用した消費者への</a:t>
                      </a:r>
                      <a:endParaRPr kumimoji="1" lang="en-US" altLang="ja-JP" sz="1700" dirty="0">
                        <a:latin typeface="BIZ UDゴシック" panose="020B0400000000000000" pitchFamily="49" charset="-128"/>
                        <a:ea typeface="BIZ UDゴシック" panose="020B0400000000000000" pitchFamily="49" charset="-128"/>
                      </a:endParaRPr>
                    </a:p>
                    <a:p>
                      <a:r>
                        <a:rPr kumimoji="1" lang="ja-JP" altLang="en-US" sz="1700" dirty="0">
                          <a:latin typeface="BIZ UDゴシック" panose="020B0400000000000000" pitchFamily="49" charset="-128"/>
                          <a:ea typeface="BIZ UDゴシック" panose="020B0400000000000000" pitchFamily="49" charset="-128"/>
                        </a:rPr>
                        <a:t>情報提供・啓発の実施</a:t>
                      </a:r>
                    </a:p>
                  </a:txBody>
                  <a:tcPr anchor="ctr"/>
                </a:tc>
                <a:tc>
                  <a:txBody>
                    <a:bodyPr/>
                    <a:lstStyle/>
                    <a:p>
                      <a:r>
                        <a:rPr kumimoji="1" lang="ja-JP" altLang="en-US" sz="1700" b="1" dirty="0">
                          <a:latin typeface="BIZ UDゴシック" panose="020B0400000000000000" pitchFamily="49" charset="-128"/>
                          <a:ea typeface="BIZ UDゴシック" panose="020B0400000000000000" pitchFamily="49" charset="-128"/>
                        </a:rPr>
                        <a:t>〇 ポータルサイト、リーフレット、ゲーム類コト</a:t>
                      </a:r>
                      <a:r>
                        <a:rPr kumimoji="1" lang="en-US" altLang="ja-JP" sz="1700" b="1" dirty="0">
                          <a:latin typeface="BIZ UDゴシック" panose="020B0400000000000000" pitchFamily="49" charset="-128"/>
                          <a:ea typeface="BIZ UDゴシック" panose="020B0400000000000000" pitchFamily="49" charset="-128"/>
                        </a:rPr>
                        <a:t>POP</a:t>
                      </a:r>
                      <a:r>
                        <a:rPr kumimoji="1" lang="ja-JP" altLang="en-US" sz="1700" b="1" dirty="0">
                          <a:latin typeface="BIZ UDゴシック" panose="020B0400000000000000" pitchFamily="49" charset="-128"/>
                          <a:ea typeface="BIZ UDゴシック" panose="020B0400000000000000" pitchFamily="49" charset="-128"/>
                        </a:rPr>
                        <a:t>による消費者啓発</a:t>
                      </a:r>
                    </a:p>
                    <a:p>
                      <a:r>
                        <a:rPr kumimoji="1" lang="ja-JP" altLang="en-US" sz="1700" b="1" dirty="0">
                          <a:latin typeface="BIZ UDゴシック" panose="020B0400000000000000" pitchFamily="49" charset="-128"/>
                          <a:ea typeface="BIZ UDゴシック" panose="020B0400000000000000" pitchFamily="49" charset="-128"/>
                        </a:rPr>
                        <a:t>　✓ 学校教育・環境教育等での出前授業</a:t>
                      </a:r>
                      <a:endParaRPr kumimoji="1" lang="en-US" altLang="ja-JP" sz="1700" b="1" dirty="0">
                        <a:latin typeface="BIZ UDゴシック" panose="020B0400000000000000" pitchFamily="49" charset="-128"/>
                        <a:ea typeface="BIZ UDゴシック" panose="020B0400000000000000" pitchFamily="49" charset="-128"/>
                      </a:endParaRPr>
                    </a:p>
                    <a:p>
                      <a:r>
                        <a:rPr kumimoji="1" lang="ja-JP" altLang="en-US" sz="1700" b="1" dirty="0">
                          <a:latin typeface="BIZ UDゴシック" panose="020B0400000000000000" pitchFamily="49" charset="-128"/>
                          <a:ea typeface="BIZ UDゴシック" panose="020B0400000000000000" pitchFamily="49" charset="-128"/>
                        </a:rPr>
                        <a:t>　✓ 市町村や府イベント等でのブース啓発および啓発媒体の提供</a:t>
                      </a:r>
                    </a:p>
                  </a:txBody>
                  <a:tcPr anchor="ctr"/>
                </a:tc>
                <a:extLst>
                  <a:ext uri="{0D108BD9-81ED-4DB2-BD59-A6C34878D82A}">
                    <a16:rowId xmlns:a16="http://schemas.microsoft.com/office/drawing/2014/main" val="1760338714"/>
                  </a:ext>
                </a:extLst>
              </a:tr>
              <a:tr h="1071191">
                <a:tc rowSpan="4">
                  <a:txBody>
                    <a:bodyPr/>
                    <a:lstStyle/>
                    <a:p>
                      <a:pPr marL="0" marR="0" lvl="0" indent="0" algn="l" defTabSz="1454074"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食品の売りきり・食べきりの推進</a:t>
                      </a:r>
                    </a:p>
                  </a:txBody>
                  <a:tcPr anchor="ctr"/>
                </a:tc>
                <a:tc>
                  <a:txBody>
                    <a:bodyPr/>
                    <a:lstStyle/>
                    <a:p>
                      <a:r>
                        <a:rPr kumimoji="1" lang="ja-JP" altLang="en-US" sz="1700" b="0" dirty="0">
                          <a:latin typeface="BIZ UDゴシック" panose="020B0400000000000000" pitchFamily="49" charset="-128"/>
                          <a:ea typeface="BIZ UDゴシック" panose="020B0400000000000000" pitchFamily="49" charset="-128"/>
                        </a:rPr>
                        <a:t>飲食店の食べきり・持ち帰りの</a:t>
                      </a:r>
                      <a:endParaRPr kumimoji="1" lang="en-US" altLang="ja-JP" sz="1700" b="0" dirty="0">
                        <a:latin typeface="BIZ UDゴシック" panose="020B0400000000000000" pitchFamily="49" charset="-128"/>
                        <a:ea typeface="BIZ UDゴシック" panose="020B0400000000000000" pitchFamily="49" charset="-128"/>
                      </a:endParaRPr>
                    </a:p>
                    <a:p>
                      <a:r>
                        <a:rPr kumimoji="1" lang="ja-JP" altLang="en-US" sz="1700" b="0" dirty="0">
                          <a:latin typeface="BIZ UDゴシック" panose="020B0400000000000000" pitchFamily="49" charset="-128"/>
                          <a:ea typeface="BIZ UDゴシック" panose="020B0400000000000000" pitchFamily="49" charset="-128"/>
                        </a:rPr>
                        <a:t>取組への支援</a:t>
                      </a:r>
                      <a:endParaRPr kumimoji="1" lang="en-US" altLang="ja-JP" sz="1700" b="0" dirty="0">
                        <a:latin typeface="BIZ UDゴシック" panose="020B0400000000000000" pitchFamily="49" charset="-128"/>
                        <a:ea typeface="BIZ UDゴシック" panose="020B0400000000000000" pitchFamily="49" charset="-128"/>
                      </a:endParaRPr>
                    </a:p>
                  </a:txBody>
                  <a:tcPr anchor="ctr"/>
                </a:tc>
                <a:tc>
                  <a:txBody>
                    <a:bodyPr/>
                    <a:lstStyle/>
                    <a:p>
                      <a:r>
                        <a:rPr kumimoji="1" lang="ja-JP" altLang="en-US" sz="1700" b="1" dirty="0">
                          <a:latin typeface="BIZ UDゴシック" panose="020B0400000000000000" pitchFamily="49" charset="-128"/>
                          <a:ea typeface="BIZ UDゴシック" panose="020B0400000000000000" pitchFamily="49" charset="-128"/>
                        </a:rPr>
                        <a:t>〇 飲食店の“食べきり”の取組への支援</a:t>
                      </a:r>
                    </a:p>
                    <a:p>
                      <a:r>
                        <a:rPr kumimoji="1" lang="ja-JP" altLang="en-US" sz="1700" b="1" dirty="0">
                          <a:latin typeface="BIZ UDゴシック" panose="020B0400000000000000" pitchFamily="49" charset="-128"/>
                          <a:ea typeface="BIZ UDゴシック" panose="020B0400000000000000" pitchFamily="49" charset="-128"/>
                        </a:rPr>
                        <a:t>　✓ キャンペーンや啓発資材活用等の消費者啓発支援</a:t>
                      </a:r>
                      <a:endParaRPr kumimoji="1" lang="en-US" altLang="ja-JP" sz="1700" b="1" dirty="0">
                        <a:latin typeface="BIZ UDゴシック" panose="020B0400000000000000" pitchFamily="49" charset="-128"/>
                        <a:ea typeface="BIZ UDゴシック" panose="020B0400000000000000" pitchFamily="49" charset="-128"/>
                      </a:endParaRPr>
                    </a:p>
                    <a:p>
                      <a:endParaRPr kumimoji="1" lang="en-US" altLang="ja-JP" sz="1700" b="1" dirty="0">
                        <a:latin typeface="BIZ UDゴシック" panose="020B0400000000000000" pitchFamily="49" charset="-128"/>
                        <a:ea typeface="BIZ UDゴシック" panose="020B0400000000000000" pitchFamily="49" charset="-128"/>
                      </a:endParaRPr>
                    </a:p>
                    <a:p>
                      <a:r>
                        <a:rPr kumimoji="1" lang="ja-JP" altLang="en-US" sz="1700" b="1" dirty="0">
                          <a:latin typeface="BIZ UDゴシック" panose="020B0400000000000000" pitchFamily="49" charset="-128"/>
                          <a:ea typeface="BIZ UDゴシック" panose="020B0400000000000000" pitchFamily="49" charset="-128"/>
                        </a:rPr>
                        <a:t>〇 飲食店での“持ち帰り”の取組への支援</a:t>
                      </a:r>
                    </a:p>
                    <a:p>
                      <a:r>
                        <a:rPr kumimoji="1" lang="ja-JP" altLang="en-US" sz="1700" b="1" dirty="0">
                          <a:latin typeface="BIZ UDゴシック" panose="020B0400000000000000" pitchFamily="49" charset="-128"/>
                          <a:ea typeface="BIZ UDゴシック" panose="020B0400000000000000" pitchFamily="49" charset="-128"/>
                        </a:rPr>
                        <a:t>　✓ 国「食べ残し持ち帰り促進ガイドライン」、「</a:t>
                      </a:r>
                      <a:r>
                        <a:rPr kumimoji="1" lang="en-US" altLang="ja-JP" sz="1700" b="1" dirty="0" err="1">
                          <a:latin typeface="BIZ UDゴシック" panose="020B0400000000000000" pitchFamily="49" charset="-128"/>
                          <a:ea typeface="BIZ UDゴシック" panose="020B0400000000000000" pitchFamily="49" charset="-128"/>
                        </a:rPr>
                        <a:t>mottECO</a:t>
                      </a:r>
                      <a:r>
                        <a:rPr kumimoji="1" lang="ja-JP" altLang="en-US" sz="1700" b="1" dirty="0">
                          <a:latin typeface="BIZ UDゴシック" panose="020B0400000000000000" pitchFamily="49" charset="-128"/>
                          <a:ea typeface="BIZ UDゴシック" panose="020B0400000000000000" pitchFamily="49" charset="-128"/>
                        </a:rPr>
                        <a:t>」等の普及</a:t>
                      </a:r>
                    </a:p>
                  </a:txBody>
                  <a:tcPr anchor="ctr"/>
                </a:tc>
                <a:extLst>
                  <a:ext uri="{0D108BD9-81ED-4DB2-BD59-A6C34878D82A}">
                    <a16:rowId xmlns:a16="http://schemas.microsoft.com/office/drawing/2014/main" val="1250744567"/>
                  </a:ext>
                </a:extLst>
              </a:tr>
              <a:tr h="690522">
                <a:tc vMerge="1">
                  <a:txBody>
                    <a:bodyPr/>
                    <a:lstStyle/>
                    <a:p>
                      <a:pPr algn="l"/>
                      <a:r>
                        <a:rPr kumimoji="1" lang="ja-JP" altLang="en-US" sz="1600" dirty="0">
                          <a:latin typeface="BIZ UDゴシック" panose="020B0400000000000000" pitchFamily="49" charset="-128"/>
                          <a:ea typeface="BIZ UDゴシック" panose="020B0400000000000000" pitchFamily="49" charset="-128"/>
                        </a:rPr>
                        <a:t>食品の売りきり・食べきりの推進</a:t>
                      </a:r>
                    </a:p>
                  </a:txBody>
                  <a:tcPr anchor="ctr"/>
                </a:tc>
                <a:tc>
                  <a:txBody>
                    <a:bodyPr/>
                    <a:lstStyle/>
                    <a:p>
                      <a:pPr marL="0" indent="0">
                        <a:buNone/>
                      </a:pPr>
                      <a:r>
                        <a:rPr kumimoji="1" lang="ja-JP" altLang="en-US" sz="1700" b="0" dirty="0">
                          <a:solidFill>
                            <a:schemeClr val="tx1"/>
                          </a:solidFill>
                          <a:latin typeface="BIZ UDゴシック" panose="020B0400000000000000" pitchFamily="49" charset="-128"/>
                          <a:ea typeface="BIZ UDゴシック" panose="020B0400000000000000" pitchFamily="49" charset="-128"/>
                        </a:rPr>
                        <a:t>売りきりの取組への支援</a:t>
                      </a:r>
                      <a:endParaRPr kumimoji="1" lang="en-US" altLang="ja-JP" sz="1700" b="0" dirty="0">
                        <a:solidFill>
                          <a:schemeClr val="tx1"/>
                        </a:solidFill>
                        <a:latin typeface="BIZ UDゴシック" panose="020B0400000000000000" pitchFamily="49" charset="-128"/>
                        <a:ea typeface="BIZ UDゴシック" panose="020B0400000000000000" pitchFamily="49" charset="-128"/>
                      </a:endParaRPr>
                    </a:p>
                  </a:txBody>
                  <a:tcPr anchor="ctr"/>
                </a:tc>
                <a:tc>
                  <a:txBody>
                    <a:bodyPr/>
                    <a:lstStyle/>
                    <a:p>
                      <a:pPr marL="0" indent="0">
                        <a:buNone/>
                      </a:pPr>
                      <a:r>
                        <a:rPr kumimoji="1" lang="ja-JP" altLang="en-US" sz="1700" b="1" dirty="0">
                          <a:latin typeface="BIZ UDゴシック" panose="020B0400000000000000" pitchFamily="49" charset="-128"/>
                          <a:ea typeface="BIZ UDゴシック" panose="020B0400000000000000" pitchFamily="49" charset="-128"/>
                        </a:rPr>
                        <a:t>〇 小売事業者と連携したキャンペーン等の消費者啓発</a:t>
                      </a:r>
                    </a:p>
                    <a:p>
                      <a:pPr marL="0" indent="0">
                        <a:buNone/>
                      </a:pPr>
                      <a:r>
                        <a:rPr kumimoji="1" lang="ja-JP" altLang="en-US" sz="1700" b="1" dirty="0">
                          <a:latin typeface="BIZ UDゴシック" panose="020B0400000000000000" pitchFamily="49" charset="-128"/>
                          <a:ea typeface="BIZ UDゴシック" panose="020B0400000000000000" pitchFamily="49" charset="-128"/>
                        </a:rPr>
                        <a:t>〇 事業者によるフードシェアリングサービスの拡大支援</a:t>
                      </a:r>
                    </a:p>
                  </a:txBody>
                  <a:tcPr anchor="ctr"/>
                </a:tc>
                <a:extLst>
                  <a:ext uri="{0D108BD9-81ED-4DB2-BD59-A6C34878D82A}">
                    <a16:rowId xmlns:a16="http://schemas.microsoft.com/office/drawing/2014/main" val="1839948769"/>
                  </a:ext>
                </a:extLst>
              </a:tr>
              <a:tr h="613598">
                <a:tc vMerge="1">
                  <a:txBody>
                    <a:bodyPr/>
                    <a:lstStyle/>
                    <a:p>
                      <a:pPr algn="l"/>
                      <a:r>
                        <a:rPr kumimoji="1" lang="ja-JP" altLang="en-US" sz="1600" dirty="0">
                          <a:latin typeface="BIZ UDゴシック" panose="020B0400000000000000" pitchFamily="49" charset="-128"/>
                          <a:ea typeface="BIZ UDゴシック" panose="020B0400000000000000" pitchFamily="49" charset="-128"/>
                        </a:rPr>
                        <a:t>食品の売りきり・食べきりの推進</a:t>
                      </a:r>
                    </a:p>
                  </a:txBody>
                  <a:tcPr anchor="ctr"/>
                </a:tc>
                <a:tc>
                  <a:txBody>
                    <a:bodyPr/>
                    <a:lstStyle/>
                    <a:p>
                      <a:r>
                        <a:rPr kumimoji="1" lang="ja-JP" altLang="en-US" sz="1700" dirty="0">
                          <a:latin typeface="BIZ UDゴシック" panose="020B0400000000000000" pitchFamily="49" charset="-128"/>
                          <a:ea typeface="BIZ UDゴシック" panose="020B0400000000000000" pitchFamily="49" charset="-128"/>
                        </a:rPr>
                        <a:t>おおさか食品ロス削減パートナー</a:t>
                      </a:r>
                      <a:endParaRPr kumimoji="1" lang="en-US" altLang="ja-JP" sz="1700" dirty="0">
                        <a:latin typeface="BIZ UDゴシック" panose="020B0400000000000000" pitchFamily="49" charset="-128"/>
                        <a:ea typeface="BIZ UDゴシック" panose="020B0400000000000000" pitchFamily="49" charset="-128"/>
                      </a:endParaRPr>
                    </a:p>
                    <a:p>
                      <a:r>
                        <a:rPr kumimoji="1" lang="ja-JP" altLang="en-US" sz="1700" dirty="0">
                          <a:latin typeface="BIZ UDゴシック" panose="020B0400000000000000" pitchFamily="49" charset="-128"/>
                          <a:ea typeface="BIZ UDゴシック" panose="020B0400000000000000" pitchFamily="49" charset="-128"/>
                        </a:rPr>
                        <a:t>シップ制度の推進</a:t>
                      </a:r>
                    </a:p>
                  </a:txBody>
                  <a:tcPr anchor="ctr"/>
                </a:tc>
                <a:tc>
                  <a:txBody>
                    <a:bodyPr/>
                    <a:lstStyle/>
                    <a:p>
                      <a:r>
                        <a:rPr kumimoji="1" lang="ja-JP" altLang="en-US" sz="1700" b="1" dirty="0">
                          <a:latin typeface="BIZ UDゴシック" panose="020B0400000000000000" pitchFamily="49" charset="-128"/>
                          <a:ea typeface="BIZ UDゴシック" panose="020B0400000000000000" pitchFamily="49" charset="-128"/>
                        </a:rPr>
                        <a:t>〇 情報共有・事業者間交流の促進</a:t>
                      </a:r>
                      <a:br>
                        <a:rPr kumimoji="1" lang="en-US" altLang="ja-JP" sz="1700" b="1" dirty="0">
                          <a:latin typeface="BIZ UDゴシック" panose="020B0400000000000000" pitchFamily="49" charset="-128"/>
                          <a:ea typeface="BIZ UDゴシック" panose="020B0400000000000000" pitchFamily="49" charset="-128"/>
                        </a:rPr>
                      </a:br>
                      <a:r>
                        <a:rPr kumimoji="1" lang="ja-JP" altLang="en-US" sz="1700" b="1" dirty="0">
                          <a:latin typeface="BIZ UDゴシック" panose="020B0400000000000000" pitchFamily="49" charset="-128"/>
                          <a:ea typeface="BIZ UDゴシック" panose="020B0400000000000000" pitchFamily="49" charset="-128"/>
                        </a:rPr>
                        <a:t>〇 取組の周知、連携した取組の実施等</a:t>
                      </a:r>
                      <a:endParaRPr kumimoji="1" lang="en-US" altLang="ja-JP" sz="1700" b="1" dirty="0">
                        <a:latin typeface="BIZ UDゴシック" panose="020B0400000000000000" pitchFamily="49" charset="-128"/>
                        <a:ea typeface="BIZ UDゴシック" panose="020B0400000000000000" pitchFamily="49" charset="-128"/>
                      </a:endParaRPr>
                    </a:p>
                  </a:txBody>
                  <a:tcPr anchor="ctr"/>
                </a:tc>
                <a:extLst>
                  <a:ext uri="{0D108BD9-81ED-4DB2-BD59-A6C34878D82A}">
                    <a16:rowId xmlns:a16="http://schemas.microsoft.com/office/drawing/2014/main" val="776314436"/>
                  </a:ext>
                </a:extLst>
              </a:tr>
              <a:tr h="439838">
                <a:tc vMerge="1">
                  <a:txBody>
                    <a:bodyPr/>
                    <a:lstStyle/>
                    <a:p>
                      <a:pPr algn="l"/>
                      <a:r>
                        <a:rPr kumimoji="1" lang="ja-JP" altLang="en-US" sz="1600" dirty="0">
                          <a:latin typeface="BIZ UDゴシック" panose="020B0400000000000000" pitchFamily="49" charset="-128"/>
                          <a:ea typeface="BIZ UDゴシック" panose="020B0400000000000000" pitchFamily="49" charset="-128"/>
                        </a:rPr>
                        <a:t>食品の売りきり・食べきりの推進</a:t>
                      </a:r>
                    </a:p>
                  </a:txBody>
                  <a:tcPr anchor="ctr"/>
                </a:tc>
                <a:tc>
                  <a:txBody>
                    <a:bodyPr/>
                    <a:lstStyle/>
                    <a:p>
                      <a:r>
                        <a:rPr kumimoji="1" lang="ja-JP" altLang="en-US" sz="1700" dirty="0">
                          <a:latin typeface="BIZ UDゴシック" panose="020B0400000000000000" pitchFamily="49" charset="-128"/>
                          <a:ea typeface="BIZ UDゴシック" panose="020B0400000000000000" pitchFamily="49" charset="-128"/>
                        </a:rPr>
                        <a:t>取組事例の共有・周知</a:t>
                      </a:r>
                    </a:p>
                  </a:txBody>
                  <a:tcPr anchor="ctr"/>
                </a:tc>
                <a:tc>
                  <a:txBody>
                    <a:bodyPr/>
                    <a:lstStyle/>
                    <a:p>
                      <a:r>
                        <a:rPr kumimoji="1" lang="ja-JP" altLang="en-US" sz="1700" b="1" dirty="0">
                          <a:solidFill>
                            <a:schemeClr val="tx1"/>
                          </a:solidFill>
                          <a:latin typeface="BIZ UDゴシック" panose="020B0400000000000000" pitchFamily="49" charset="-128"/>
                          <a:ea typeface="BIZ UDゴシック" panose="020B0400000000000000" pitchFamily="49" charset="-128"/>
                        </a:rPr>
                        <a:t>〇 国・府の表彰制度の活用等</a:t>
                      </a:r>
                    </a:p>
                  </a:txBody>
                  <a:tcPr anchor="ctr"/>
                </a:tc>
                <a:extLst>
                  <a:ext uri="{0D108BD9-81ED-4DB2-BD59-A6C34878D82A}">
                    <a16:rowId xmlns:a16="http://schemas.microsoft.com/office/drawing/2014/main" val="3209173035"/>
                  </a:ext>
                </a:extLst>
              </a:tr>
              <a:tr h="924918">
                <a:tc rowSpan="3">
                  <a:txBody>
                    <a:bodyPr/>
                    <a:lstStyle/>
                    <a:p>
                      <a:pPr algn="l"/>
                      <a:r>
                        <a:rPr kumimoji="1" lang="ja-JP" altLang="en-US" sz="1600" dirty="0">
                          <a:latin typeface="BIZ UDゴシック" panose="020B0400000000000000" pitchFamily="49" charset="-128"/>
                          <a:ea typeface="BIZ UDゴシック" panose="020B0400000000000000" pitchFamily="49" charset="-128"/>
                        </a:rPr>
                        <a:t>未利用食品の有効活用</a:t>
                      </a:r>
                    </a:p>
                  </a:txBody>
                  <a:tcPr anchor="ctr"/>
                </a:tc>
                <a:tc>
                  <a:txBody>
                    <a:bodyPr/>
                    <a:lstStyle/>
                    <a:p>
                      <a:r>
                        <a:rPr kumimoji="1" lang="ja-JP" altLang="en-US" sz="1700" dirty="0">
                          <a:latin typeface="BIZ UDゴシック" panose="020B0400000000000000" pitchFamily="49" charset="-128"/>
                          <a:ea typeface="BIZ UDゴシック" panose="020B0400000000000000" pitchFamily="49" charset="-128"/>
                        </a:rPr>
                        <a:t>フードドライブの実施にかかる</a:t>
                      </a:r>
                      <a:endParaRPr kumimoji="1" lang="en-US" altLang="ja-JP" sz="1700" dirty="0">
                        <a:latin typeface="BIZ UDゴシック" panose="020B0400000000000000" pitchFamily="49" charset="-128"/>
                        <a:ea typeface="BIZ UDゴシック" panose="020B0400000000000000" pitchFamily="49" charset="-128"/>
                      </a:endParaRPr>
                    </a:p>
                    <a:p>
                      <a:r>
                        <a:rPr kumimoji="1" lang="ja-JP" altLang="en-US" sz="1700" dirty="0">
                          <a:latin typeface="BIZ UDゴシック" panose="020B0400000000000000" pitchFamily="49" charset="-128"/>
                          <a:ea typeface="BIZ UDゴシック" panose="020B0400000000000000" pitchFamily="49" charset="-128"/>
                        </a:rPr>
                        <a:t>支援</a:t>
                      </a:r>
                    </a:p>
                  </a:txBody>
                  <a:tcPr anchor="ctr"/>
                </a:tc>
                <a:tc>
                  <a:txBody>
                    <a:bodyPr/>
                    <a:lstStyle/>
                    <a:p>
                      <a:r>
                        <a:rPr kumimoji="1" lang="ja-JP" altLang="en-US" sz="1700" b="1" dirty="0">
                          <a:latin typeface="BIZ UDゴシック" panose="020B0400000000000000" pitchFamily="49" charset="-128"/>
                          <a:ea typeface="BIZ UDゴシック" panose="020B0400000000000000" pitchFamily="49" charset="-128"/>
                        </a:rPr>
                        <a:t>〇 市町村・パートナー事業者の実施するフードドライブ情報の周知</a:t>
                      </a:r>
                    </a:p>
                    <a:p>
                      <a:r>
                        <a:rPr kumimoji="1" lang="ja-JP" altLang="en-US" sz="1700" b="1" dirty="0">
                          <a:solidFill>
                            <a:schemeClr val="tx1"/>
                          </a:solidFill>
                          <a:latin typeface="BIZ UDゴシック" panose="020B0400000000000000" pitchFamily="49" charset="-128"/>
                          <a:ea typeface="BIZ UDゴシック" panose="020B0400000000000000" pitchFamily="49" charset="-128"/>
                        </a:rPr>
                        <a:t>〇 府・市町村イベントでのフードドライブ実施の支援</a:t>
                      </a:r>
                      <a:endParaRPr kumimoji="1" lang="en-US" altLang="ja-JP" sz="1700" b="1" dirty="0">
                        <a:solidFill>
                          <a:schemeClr val="tx1"/>
                        </a:solidFill>
                        <a:latin typeface="BIZ UDゴシック" panose="020B0400000000000000" pitchFamily="49" charset="-128"/>
                        <a:ea typeface="BIZ UDゴシック" panose="020B0400000000000000" pitchFamily="49" charset="-128"/>
                      </a:endParaRPr>
                    </a:p>
                    <a:p>
                      <a:r>
                        <a:rPr kumimoji="1" lang="ja-JP" altLang="en-US" sz="1700" b="1" i="0" dirty="0">
                          <a:solidFill>
                            <a:schemeClr val="tx1"/>
                          </a:solidFill>
                          <a:latin typeface="BIZ UDゴシック" panose="020B0400000000000000" pitchFamily="49" charset="-128"/>
                          <a:ea typeface="BIZ UDゴシック" panose="020B0400000000000000" pitchFamily="49" charset="-128"/>
                        </a:rPr>
                        <a:t>　✓ 物品の貸出、活動隊の派遣、寄附先調整支援</a:t>
                      </a:r>
                    </a:p>
                  </a:txBody>
                  <a:tcPr anchor="ctr"/>
                </a:tc>
                <a:extLst>
                  <a:ext uri="{0D108BD9-81ED-4DB2-BD59-A6C34878D82A}">
                    <a16:rowId xmlns:a16="http://schemas.microsoft.com/office/drawing/2014/main" val="678771766"/>
                  </a:ext>
                </a:extLst>
              </a:tr>
              <a:tr h="645891">
                <a:tc vMerge="1">
                  <a:txBody>
                    <a:bodyPr/>
                    <a:lstStyle/>
                    <a:p>
                      <a:pPr algn="l"/>
                      <a:r>
                        <a:rPr kumimoji="1" lang="ja-JP" altLang="en-US" sz="1600" dirty="0">
                          <a:latin typeface="BIZ UDゴシック" panose="020B0400000000000000" pitchFamily="49" charset="-128"/>
                          <a:ea typeface="BIZ UDゴシック" panose="020B0400000000000000" pitchFamily="49" charset="-128"/>
                        </a:rPr>
                        <a:t>未利用食品の有効活用の推進</a:t>
                      </a:r>
                    </a:p>
                  </a:txBody>
                  <a:tcPr anchor="ctr"/>
                </a:tc>
                <a:tc>
                  <a:txBody>
                    <a:bodyPr/>
                    <a:lstStyle/>
                    <a:p>
                      <a:r>
                        <a:rPr kumimoji="1" lang="ja-JP" altLang="en-US" sz="1700" dirty="0">
                          <a:latin typeface="BIZ UDゴシック" panose="020B0400000000000000" pitchFamily="49" charset="-128"/>
                          <a:ea typeface="BIZ UDゴシック" panose="020B0400000000000000" pitchFamily="49" charset="-128"/>
                        </a:rPr>
                        <a:t>事業者による食品寄附の拡大支援　</a:t>
                      </a:r>
                    </a:p>
                  </a:txBody>
                  <a:tcPr anchor="ctr"/>
                </a:tc>
                <a:tc>
                  <a:txBody>
                    <a:bodyPr/>
                    <a:lstStyle/>
                    <a:p>
                      <a:r>
                        <a:rPr kumimoji="1" lang="ja-JP" altLang="en-US" sz="1700" b="1" dirty="0">
                          <a:solidFill>
                            <a:schemeClr val="tx1"/>
                          </a:solidFill>
                          <a:latin typeface="BIZ UDゴシック" panose="020B0400000000000000" pitchFamily="49" charset="-128"/>
                          <a:ea typeface="BIZ UDゴシック" panose="020B0400000000000000" pitchFamily="49" charset="-128"/>
                        </a:rPr>
                        <a:t>〇 府版フードバンクガイドライン拡充更新</a:t>
                      </a:r>
                      <a:endParaRPr kumimoji="1" lang="en-US" altLang="ja-JP" sz="1700" b="1" dirty="0">
                        <a:solidFill>
                          <a:schemeClr val="tx1"/>
                        </a:solidFill>
                        <a:latin typeface="BIZ UDゴシック" panose="020B0400000000000000" pitchFamily="49" charset="-128"/>
                        <a:ea typeface="BIZ UDゴシック" panose="020B0400000000000000" pitchFamily="49" charset="-128"/>
                      </a:endParaRPr>
                    </a:p>
                    <a:p>
                      <a:r>
                        <a:rPr kumimoji="1" lang="ja-JP" altLang="en-US" sz="1700" b="1" dirty="0">
                          <a:latin typeface="BIZ UDゴシック" panose="020B0400000000000000" pitchFamily="49" charset="-128"/>
                          <a:ea typeface="BIZ UDゴシック" panose="020B0400000000000000" pitchFamily="49" charset="-128"/>
                        </a:rPr>
                        <a:t>〇 国施策を活用したフードバンク活動や食品アクセスの支援</a:t>
                      </a:r>
                      <a:endParaRPr kumimoji="1" lang="en-US" altLang="ja-JP" sz="1700" b="1" dirty="0">
                        <a:latin typeface="BIZ UDゴシック" panose="020B0400000000000000" pitchFamily="49" charset="-128"/>
                        <a:ea typeface="BIZ UDゴシック" panose="020B0400000000000000" pitchFamily="49" charset="-128"/>
                      </a:endParaRPr>
                    </a:p>
                  </a:txBody>
                  <a:tcPr anchor="ctr"/>
                </a:tc>
                <a:extLst>
                  <a:ext uri="{0D108BD9-81ED-4DB2-BD59-A6C34878D82A}">
                    <a16:rowId xmlns:a16="http://schemas.microsoft.com/office/drawing/2014/main" val="2814507936"/>
                  </a:ext>
                </a:extLst>
              </a:tr>
              <a:tr h="513484">
                <a:tc vMerge="1">
                  <a:txBody>
                    <a:bodyPr/>
                    <a:lstStyle/>
                    <a:p>
                      <a:pPr algn="l"/>
                      <a:r>
                        <a:rPr kumimoji="1" lang="ja-JP" altLang="en-US" sz="1600" dirty="0">
                          <a:latin typeface="BIZ UDゴシック" panose="020B0400000000000000" pitchFamily="49" charset="-128"/>
                          <a:ea typeface="BIZ UDゴシック" panose="020B0400000000000000" pitchFamily="49" charset="-128"/>
                        </a:rPr>
                        <a:t>未利用食品の有効活用の推進</a:t>
                      </a:r>
                    </a:p>
                  </a:txBody>
                  <a:tcPr anchor="ctr"/>
                </a:tc>
                <a:tc>
                  <a:txBody>
                    <a:bodyPr/>
                    <a:lstStyle/>
                    <a:p>
                      <a:r>
                        <a:rPr kumimoji="1" lang="ja-JP" altLang="en-US" sz="1700" dirty="0">
                          <a:latin typeface="BIZ UDゴシック" panose="020B0400000000000000" pitchFamily="49" charset="-128"/>
                          <a:ea typeface="BIZ UDゴシック" panose="020B0400000000000000" pitchFamily="49" charset="-128"/>
                        </a:rPr>
                        <a:t>事業者によるフードシェアリング</a:t>
                      </a:r>
                      <a:endParaRPr kumimoji="1" lang="en-US" altLang="ja-JP" sz="1700" dirty="0">
                        <a:latin typeface="BIZ UDゴシック" panose="020B0400000000000000" pitchFamily="49" charset="-128"/>
                        <a:ea typeface="BIZ UDゴシック" panose="020B0400000000000000" pitchFamily="49" charset="-128"/>
                      </a:endParaRPr>
                    </a:p>
                    <a:p>
                      <a:r>
                        <a:rPr kumimoji="1" lang="ja-JP" altLang="en-US" sz="1700" dirty="0">
                          <a:latin typeface="BIZ UDゴシック" panose="020B0400000000000000" pitchFamily="49" charset="-128"/>
                          <a:ea typeface="BIZ UDゴシック" panose="020B0400000000000000" pitchFamily="49" charset="-128"/>
                        </a:rPr>
                        <a:t>サービス等の拡大支援</a:t>
                      </a:r>
                    </a:p>
                  </a:txBody>
                  <a:tcPr anchor="ctr"/>
                </a:tc>
                <a:tc>
                  <a:txBody>
                    <a:bodyPr/>
                    <a:lstStyle/>
                    <a:p>
                      <a:pPr marL="0" marR="0" lvl="0" indent="0" algn="l" defTabSz="1454074" rtl="0" eaLnBrk="1" fontAlgn="auto" latinLnBrk="0" hangingPunct="1">
                        <a:lnSpc>
                          <a:spcPct val="100000"/>
                        </a:lnSpc>
                        <a:spcBef>
                          <a:spcPts val="0"/>
                        </a:spcBef>
                        <a:spcAft>
                          <a:spcPts val="0"/>
                        </a:spcAft>
                        <a:buClrTx/>
                        <a:buSzTx/>
                        <a:buFontTx/>
                        <a:buNone/>
                        <a:tabLst/>
                        <a:defRPr/>
                      </a:pPr>
                      <a:r>
                        <a:rPr kumimoji="1" lang="ja-JP" altLang="en-US" sz="17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〇 事業者によるフードシェアリングサービス等の拡大支援</a:t>
                      </a:r>
                    </a:p>
                  </a:txBody>
                  <a:tcPr anchor="ctr"/>
                </a:tc>
                <a:extLst>
                  <a:ext uri="{0D108BD9-81ED-4DB2-BD59-A6C34878D82A}">
                    <a16:rowId xmlns:a16="http://schemas.microsoft.com/office/drawing/2014/main" val="106525186"/>
                  </a:ext>
                </a:extLst>
              </a:tr>
            </a:tbl>
          </a:graphicData>
        </a:graphic>
      </p:graphicFrame>
      <p:sp>
        <p:nvSpPr>
          <p:cNvPr id="5" name="タイトル 1">
            <a:extLst>
              <a:ext uri="{FF2B5EF4-FFF2-40B4-BE49-F238E27FC236}">
                <a16:creationId xmlns:a16="http://schemas.microsoft.com/office/drawing/2014/main" id="{A0E67657-608F-4F62-80D0-56A45E04F025}"/>
              </a:ext>
            </a:extLst>
          </p:cNvPr>
          <p:cNvSpPr txBox="1">
            <a:spLocks/>
          </p:cNvSpPr>
          <p:nvPr/>
        </p:nvSpPr>
        <p:spPr>
          <a:xfrm>
            <a:off x="13251613" y="123824"/>
            <a:ext cx="1406567" cy="400110"/>
          </a:xfrm>
          <a:prstGeom prst="rect">
            <a:avLst/>
          </a:prstGeom>
          <a:solidFill>
            <a:schemeClr val="bg1"/>
          </a:solidFill>
          <a:ln w="19050">
            <a:solidFill>
              <a:schemeClr val="tx1"/>
            </a:solidFill>
          </a:ln>
        </p:spPr>
        <p:txBody>
          <a:bodyPr vert="horz" lIns="0" tIns="0" rIns="0" bIns="0" rtlCol="0" anchor="ctr">
            <a:noAutofit/>
          </a:bodyPr>
          <a:lstStyle>
            <a:lvl1pPr algn="ctr" defTabSz="914389" rtl="0" eaLnBrk="1" latinLnBrk="0" hangingPunct="1">
              <a:spcBef>
                <a:spcPct val="0"/>
              </a:spcBef>
              <a:buNone/>
              <a:defRPr kumimoji="1" sz="4400" kern="1200">
                <a:solidFill>
                  <a:schemeClr val="tx1"/>
                </a:solidFill>
                <a:latin typeface="+mj-lt"/>
                <a:ea typeface="+mj-ea"/>
                <a:cs typeface="+mj-cs"/>
              </a:defRPr>
            </a:lvl1pPr>
          </a:lstStyle>
          <a:p>
            <a:r>
              <a:rPr lang="ja-JP" altLang="en-US" sz="1600" dirty="0">
                <a:latin typeface="BIZ UDゴシック" panose="020B0400000000000000" pitchFamily="49" charset="-128"/>
                <a:ea typeface="BIZ UDゴシック" panose="020B0400000000000000" pitchFamily="49" charset="-128"/>
              </a:rPr>
              <a:t>参考資料１</a:t>
            </a:r>
            <a:endParaRPr lang="en-US" altLang="ja-JP" sz="1600" dirty="0">
              <a:latin typeface="BIZ UDゴシック" panose="020B0400000000000000" pitchFamily="49" charset="-128"/>
              <a:ea typeface="BIZ UDゴシック" panose="020B0400000000000000" pitchFamily="49" charset="-128"/>
            </a:endParaRPr>
          </a:p>
        </p:txBody>
      </p:sp>
      <p:sp>
        <p:nvSpPr>
          <p:cNvPr id="3" name="テキスト ボックス 2">
            <a:extLst>
              <a:ext uri="{FF2B5EF4-FFF2-40B4-BE49-F238E27FC236}">
                <a16:creationId xmlns:a16="http://schemas.microsoft.com/office/drawing/2014/main" id="{F05CF07E-FB45-4EA5-8B11-87624542EBE2}"/>
              </a:ext>
            </a:extLst>
          </p:cNvPr>
          <p:cNvSpPr txBox="1"/>
          <p:nvPr/>
        </p:nvSpPr>
        <p:spPr>
          <a:xfrm>
            <a:off x="8518967" y="10237128"/>
            <a:ext cx="6139213" cy="276999"/>
          </a:xfrm>
          <a:prstGeom prst="rect">
            <a:avLst/>
          </a:prstGeom>
          <a:noFill/>
        </p:spPr>
        <p:txBody>
          <a:bodyPr wrap="square" rtlCol="0">
            <a:spAutoFit/>
          </a:bodyPr>
          <a:lstStyle/>
          <a:p>
            <a:r>
              <a:rPr kumimoji="1" lang="en-US" altLang="ja-JP" sz="1200" dirty="0"/>
              <a:t>※</a:t>
            </a:r>
            <a:r>
              <a:rPr kumimoji="1" lang="ja-JP" altLang="en-US" sz="1200" dirty="0"/>
              <a:t>予算や連携主体との調整の状況により、内容や時期が変更となる可能性があります。</a:t>
            </a:r>
          </a:p>
        </p:txBody>
      </p:sp>
    </p:spTree>
    <p:extLst>
      <p:ext uri="{BB962C8B-B14F-4D97-AF65-F5344CB8AC3E}">
        <p14:creationId xmlns:p14="http://schemas.microsoft.com/office/powerpoint/2010/main" val="8695268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4">
            <a:extLst>
              <a:ext uri="{FF2B5EF4-FFF2-40B4-BE49-F238E27FC236}">
                <a16:creationId xmlns:a16="http://schemas.microsoft.com/office/drawing/2014/main" id="{5BFCED14-B934-4920-8332-DA624B9EA3BE}"/>
              </a:ext>
            </a:extLst>
          </p:cNvPr>
          <p:cNvGraphicFramePr>
            <a:graphicFrameLocks noGrp="1"/>
          </p:cNvGraphicFramePr>
          <p:nvPr>
            <p:extLst>
              <p:ext uri="{D42A27DB-BD31-4B8C-83A1-F6EECF244321}">
                <p14:modId xmlns:p14="http://schemas.microsoft.com/office/powerpoint/2010/main" val="3476719567"/>
              </p:ext>
            </p:extLst>
          </p:nvPr>
        </p:nvGraphicFramePr>
        <p:xfrm>
          <a:off x="354601" y="482317"/>
          <a:ext cx="14318830" cy="9564438"/>
        </p:xfrm>
        <a:graphic>
          <a:graphicData uri="http://schemas.openxmlformats.org/drawingml/2006/table">
            <a:tbl>
              <a:tblPr firstRow="1" bandRow="1">
                <a:tableStyleId>{7DF18680-E054-41AD-8BC1-D1AEF772440D}</a:tableStyleId>
              </a:tblPr>
              <a:tblGrid>
                <a:gridCol w="2596943">
                  <a:extLst>
                    <a:ext uri="{9D8B030D-6E8A-4147-A177-3AD203B41FA5}">
                      <a16:colId xmlns:a16="http://schemas.microsoft.com/office/drawing/2014/main" val="3763337559"/>
                    </a:ext>
                  </a:extLst>
                </a:gridCol>
                <a:gridCol w="4180776">
                  <a:extLst>
                    <a:ext uri="{9D8B030D-6E8A-4147-A177-3AD203B41FA5}">
                      <a16:colId xmlns:a16="http://schemas.microsoft.com/office/drawing/2014/main" val="3603026890"/>
                    </a:ext>
                  </a:extLst>
                </a:gridCol>
                <a:gridCol w="1560267">
                  <a:extLst>
                    <a:ext uri="{9D8B030D-6E8A-4147-A177-3AD203B41FA5}">
                      <a16:colId xmlns:a16="http://schemas.microsoft.com/office/drawing/2014/main" val="1016944880"/>
                    </a:ext>
                  </a:extLst>
                </a:gridCol>
                <a:gridCol w="1493135">
                  <a:extLst>
                    <a:ext uri="{9D8B030D-6E8A-4147-A177-3AD203B41FA5}">
                      <a16:colId xmlns:a16="http://schemas.microsoft.com/office/drawing/2014/main" val="1782678712"/>
                    </a:ext>
                  </a:extLst>
                </a:gridCol>
                <a:gridCol w="1527858">
                  <a:extLst>
                    <a:ext uri="{9D8B030D-6E8A-4147-A177-3AD203B41FA5}">
                      <a16:colId xmlns:a16="http://schemas.microsoft.com/office/drawing/2014/main" val="1095608055"/>
                    </a:ext>
                  </a:extLst>
                </a:gridCol>
                <a:gridCol w="1446835">
                  <a:extLst>
                    <a:ext uri="{9D8B030D-6E8A-4147-A177-3AD203B41FA5}">
                      <a16:colId xmlns:a16="http://schemas.microsoft.com/office/drawing/2014/main" val="3428859972"/>
                    </a:ext>
                  </a:extLst>
                </a:gridCol>
                <a:gridCol w="1513016">
                  <a:extLst>
                    <a:ext uri="{9D8B030D-6E8A-4147-A177-3AD203B41FA5}">
                      <a16:colId xmlns:a16="http://schemas.microsoft.com/office/drawing/2014/main" val="3543834008"/>
                    </a:ext>
                  </a:extLst>
                </a:gridCol>
              </a:tblGrid>
              <a:tr h="369303">
                <a:tc>
                  <a:txBody>
                    <a:bodyPr/>
                    <a:lstStyle/>
                    <a:p>
                      <a:pPr algn="ctr"/>
                      <a:r>
                        <a:rPr kumimoji="1" lang="ja-JP" altLang="en-US" sz="2000" dirty="0">
                          <a:latin typeface="BIZ UDゴシック" panose="020B0400000000000000" pitchFamily="49" charset="-128"/>
                          <a:ea typeface="BIZ UDゴシック" panose="020B0400000000000000" pitchFamily="49" charset="-128"/>
                        </a:rPr>
                        <a:t>基本施策</a:t>
                      </a:r>
                    </a:p>
                  </a:txBody>
                  <a:tcPr/>
                </a:tc>
                <a:tc>
                  <a:txBody>
                    <a:bodyPr/>
                    <a:lstStyle/>
                    <a:p>
                      <a:pPr algn="ctr"/>
                      <a:r>
                        <a:rPr kumimoji="1" lang="ja-JP" altLang="en-US" sz="2000" b="1" dirty="0">
                          <a:latin typeface="BIZ UDゴシック" panose="020B0400000000000000" pitchFamily="49" charset="-128"/>
                          <a:ea typeface="BIZ UDゴシック" panose="020B0400000000000000" pitchFamily="49" charset="-128"/>
                        </a:rPr>
                        <a:t>施策内容</a:t>
                      </a:r>
                    </a:p>
                  </a:txBody>
                  <a:tcPr/>
                </a:tc>
                <a:tc>
                  <a:txBody>
                    <a:bodyPr/>
                    <a:lstStyle/>
                    <a:p>
                      <a:pPr algn="ctr"/>
                      <a:r>
                        <a:rPr kumimoji="1" lang="ja-JP" altLang="en-US" sz="2000" dirty="0">
                          <a:latin typeface="BIZ UDゴシック" panose="020B0400000000000000" pitchFamily="49" charset="-128"/>
                          <a:ea typeface="BIZ UDゴシック" panose="020B0400000000000000" pitchFamily="49" charset="-128"/>
                        </a:rPr>
                        <a:t>　</a:t>
                      </a:r>
                      <a:r>
                        <a:rPr kumimoji="1" lang="en-US" altLang="ja-JP" sz="2000" dirty="0">
                          <a:latin typeface="BIZ UDゴシック" panose="020B0400000000000000" pitchFamily="49" charset="-128"/>
                          <a:ea typeface="BIZ UDゴシック" panose="020B0400000000000000" pitchFamily="49" charset="-128"/>
                        </a:rPr>
                        <a:t>R8</a:t>
                      </a:r>
                    </a:p>
                  </a:txBody>
                  <a:tcPr/>
                </a:tc>
                <a:tc>
                  <a:txBody>
                    <a:bodyPr/>
                    <a:lstStyle/>
                    <a:p>
                      <a:pPr algn="ctr"/>
                      <a:r>
                        <a:rPr kumimoji="1" lang="en-US" altLang="ja-JP" sz="2000" dirty="0">
                          <a:latin typeface="BIZ UDゴシック" panose="020B0400000000000000" pitchFamily="49" charset="-128"/>
                          <a:ea typeface="BIZ UDゴシック" panose="020B0400000000000000" pitchFamily="49" charset="-128"/>
                        </a:rPr>
                        <a:t>R9</a:t>
                      </a:r>
                    </a:p>
                  </a:txBody>
                  <a:tcPr/>
                </a:tc>
                <a:tc>
                  <a:txBody>
                    <a:bodyPr/>
                    <a:lstStyle/>
                    <a:p>
                      <a:pPr algn="ctr"/>
                      <a:r>
                        <a:rPr kumimoji="1" lang="en-US" altLang="ja-JP" sz="2000" dirty="0">
                          <a:latin typeface="BIZ UDゴシック" panose="020B0400000000000000" pitchFamily="49" charset="-128"/>
                          <a:ea typeface="BIZ UDゴシック" panose="020B0400000000000000" pitchFamily="49" charset="-128"/>
                        </a:rPr>
                        <a:t>R10</a:t>
                      </a:r>
                    </a:p>
                  </a:txBody>
                  <a:tcPr/>
                </a:tc>
                <a:tc>
                  <a:txBody>
                    <a:bodyPr/>
                    <a:lstStyle/>
                    <a:p>
                      <a:pPr algn="ctr"/>
                      <a:r>
                        <a:rPr kumimoji="1" lang="en-US" altLang="ja-JP" sz="2000" dirty="0">
                          <a:latin typeface="BIZ UDゴシック" panose="020B0400000000000000" pitchFamily="49" charset="-128"/>
                          <a:ea typeface="BIZ UDゴシック" panose="020B0400000000000000" pitchFamily="49" charset="-128"/>
                        </a:rPr>
                        <a:t>R11</a:t>
                      </a:r>
                    </a:p>
                  </a:txBody>
                  <a:tcPr/>
                </a:tc>
                <a:tc>
                  <a:txBody>
                    <a:bodyPr/>
                    <a:lstStyle/>
                    <a:p>
                      <a:pPr algn="ctr"/>
                      <a:r>
                        <a:rPr kumimoji="1" lang="en-US" altLang="ja-JP" sz="2000" dirty="0">
                          <a:latin typeface="BIZ UDゴシック" panose="020B0400000000000000" pitchFamily="49" charset="-128"/>
                          <a:ea typeface="BIZ UDゴシック" panose="020B0400000000000000" pitchFamily="49" charset="-128"/>
                        </a:rPr>
                        <a:t>R12</a:t>
                      </a:r>
                    </a:p>
                  </a:txBody>
                  <a:tcPr/>
                </a:tc>
                <a:extLst>
                  <a:ext uri="{0D108BD9-81ED-4DB2-BD59-A6C34878D82A}">
                    <a16:rowId xmlns:a16="http://schemas.microsoft.com/office/drawing/2014/main" val="4060504062"/>
                  </a:ext>
                </a:extLst>
              </a:tr>
              <a:tr h="779644">
                <a:tc>
                  <a:txBody>
                    <a:bodyPr/>
                    <a:lstStyle/>
                    <a:p>
                      <a:r>
                        <a:rPr kumimoji="1" lang="en-US" altLang="ja-JP" sz="1600" dirty="0">
                          <a:latin typeface="BIZ UDゴシック" panose="020B0400000000000000" pitchFamily="49" charset="-128"/>
                          <a:ea typeface="BIZ UDゴシック" panose="020B0400000000000000" pitchFamily="49" charset="-128"/>
                        </a:rPr>
                        <a:t>10</a:t>
                      </a:r>
                      <a:r>
                        <a:rPr kumimoji="1" lang="ja-JP" altLang="en-US" sz="1600" dirty="0">
                          <a:latin typeface="BIZ UDゴシック" panose="020B0400000000000000" pitchFamily="49" charset="-128"/>
                          <a:ea typeface="BIZ UDゴシック" panose="020B0400000000000000" pitchFamily="49" charset="-128"/>
                        </a:rPr>
                        <a:t>月食品ロス削減月間における広域的な情報提供と消費行動変容の呼びかけ</a:t>
                      </a:r>
                    </a:p>
                    <a:p>
                      <a:endParaRPr kumimoji="1" lang="ja-JP" altLang="en-US" sz="1600" dirty="0">
                        <a:latin typeface="BIZ UDゴシック" panose="020B0400000000000000" pitchFamily="49" charset="-128"/>
                        <a:ea typeface="BIZ UDゴシック" panose="020B0400000000000000" pitchFamily="49" charset="-128"/>
                      </a:endParaRPr>
                    </a:p>
                  </a:txBody>
                  <a:tcPr/>
                </a:tc>
                <a:tc>
                  <a:txBody>
                    <a:bodyPr/>
                    <a:lstStyle/>
                    <a:p>
                      <a:r>
                        <a:rPr kumimoji="1" lang="ja-JP" altLang="en-US" sz="1600" b="1" dirty="0">
                          <a:solidFill>
                            <a:schemeClr val="tx1"/>
                          </a:solidFill>
                          <a:latin typeface="BIZ UDゴシック" panose="020B0400000000000000" pitchFamily="49" charset="-128"/>
                          <a:ea typeface="BIZ UDゴシック" panose="020B0400000000000000" pitchFamily="49" charset="-128"/>
                        </a:rPr>
                        <a:t>〇 事業者と連携した大規模キャンペーン</a:t>
                      </a:r>
                    </a:p>
                    <a:p>
                      <a:r>
                        <a:rPr kumimoji="1" lang="ja-JP" altLang="en-US" sz="1600" b="1" dirty="0">
                          <a:solidFill>
                            <a:schemeClr val="tx1"/>
                          </a:solidFill>
                          <a:latin typeface="BIZ UDゴシック" panose="020B0400000000000000" pitchFamily="49" charset="-128"/>
                          <a:ea typeface="BIZ UDゴシック" panose="020B0400000000000000" pitchFamily="49" charset="-128"/>
                        </a:rPr>
                        <a:t> ✓ スーパー等小売店での売りきり</a:t>
                      </a:r>
                    </a:p>
                    <a:p>
                      <a:endParaRPr kumimoji="1" lang="ja-JP" altLang="en-US" sz="1600" b="1" dirty="0">
                        <a:solidFill>
                          <a:schemeClr val="tx1"/>
                        </a:solidFill>
                        <a:latin typeface="BIZ UDゴシック" panose="020B0400000000000000" pitchFamily="49" charset="-128"/>
                        <a:ea typeface="BIZ UDゴシック" panose="020B0400000000000000" pitchFamily="49" charset="-128"/>
                      </a:endParaRPr>
                    </a:p>
                    <a:p>
                      <a:r>
                        <a:rPr kumimoji="1" lang="ja-JP" altLang="en-US" sz="1600" b="1" dirty="0">
                          <a:solidFill>
                            <a:schemeClr val="tx1"/>
                          </a:solidFill>
                          <a:latin typeface="BIZ UDゴシック" panose="020B0400000000000000" pitchFamily="49" charset="-128"/>
                          <a:ea typeface="BIZ UDゴシック" panose="020B0400000000000000" pitchFamily="49" charset="-128"/>
                        </a:rPr>
                        <a:t> ✓ メーカー商品を使った使いきり</a:t>
                      </a:r>
                    </a:p>
                    <a:p>
                      <a:r>
                        <a:rPr kumimoji="1" lang="ja-JP" altLang="en-US" sz="1600" b="1" dirty="0">
                          <a:solidFill>
                            <a:schemeClr val="tx1"/>
                          </a:solidFill>
                          <a:latin typeface="BIZ UDゴシック" panose="020B0400000000000000" pitchFamily="49" charset="-128"/>
                          <a:ea typeface="BIZ UDゴシック" panose="020B0400000000000000" pitchFamily="49" charset="-128"/>
                        </a:rPr>
                        <a:t> ✓ 冷蔵庫関連企業と連携した使いきり</a:t>
                      </a:r>
                    </a:p>
                    <a:p>
                      <a:endParaRPr kumimoji="1" lang="ja-JP" altLang="en-US" sz="1600" b="1" dirty="0">
                        <a:solidFill>
                          <a:schemeClr val="tx1"/>
                        </a:solidFill>
                        <a:latin typeface="BIZ UDゴシック" panose="020B0400000000000000" pitchFamily="49" charset="-128"/>
                        <a:ea typeface="BIZ UDゴシック" panose="020B0400000000000000" pitchFamily="49" charset="-128"/>
                      </a:endParaRPr>
                    </a:p>
                    <a:p>
                      <a:r>
                        <a:rPr kumimoji="1" lang="ja-JP" altLang="en-US" sz="1600" b="1" dirty="0">
                          <a:solidFill>
                            <a:schemeClr val="tx1"/>
                          </a:solidFill>
                          <a:latin typeface="BIZ UDゴシック" panose="020B0400000000000000" pitchFamily="49" charset="-128"/>
                          <a:ea typeface="BIZ UDゴシック" panose="020B0400000000000000" pitchFamily="49" charset="-128"/>
                        </a:rPr>
                        <a:t> ✓ 飲食店での食べきり・持ち帰り</a:t>
                      </a:r>
                    </a:p>
                    <a:p>
                      <a:endParaRPr kumimoji="1" lang="ja-JP" altLang="en-US" sz="1600" b="1" dirty="0">
                        <a:solidFill>
                          <a:schemeClr val="tx1"/>
                        </a:solidFill>
                        <a:latin typeface="BIZ UDゴシック" panose="020B0400000000000000" pitchFamily="49" charset="-128"/>
                        <a:ea typeface="BIZ UDゴシック" panose="020B0400000000000000" pitchFamily="49" charset="-128"/>
                      </a:endParaRPr>
                    </a:p>
                    <a:p>
                      <a:r>
                        <a:rPr kumimoji="1" lang="ja-JP" altLang="en-US" sz="1600" b="1" dirty="0">
                          <a:solidFill>
                            <a:schemeClr val="tx1"/>
                          </a:solidFill>
                          <a:latin typeface="BIZ UDゴシック" panose="020B0400000000000000" pitchFamily="49" charset="-128"/>
                          <a:ea typeface="BIZ UDゴシック" panose="020B0400000000000000" pitchFamily="49" charset="-128"/>
                        </a:rPr>
                        <a:t>〇 事業者・市町村の取組周知</a:t>
                      </a:r>
                    </a:p>
                    <a:p>
                      <a:endParaRPr kumimoji="1" lang="en-US" altLang="ja-JP" sz="1600" b="1" dirty="0">
                        <a:solidFill>
                          <a:schemeClr val="tx1"/>
                        </a:solidFill>
                        <a:latin typeface="BIZ UDゴシック" panose="020B0400000000000000" pitchFamily="49" charset="-128"/>
                        <a:ea typeface="BIZ UDゴシック" panose="020B0400000000000000" pitchFamily="49" charset="-128"/>
                      </a:endParaRPr>
                    </a:p>
                  </a:txBody>
                  <a:tcPr/>
                </a:tc>
                <a:tc>
                  <a:txBody>
                    <a:bodyPr/>
                    <a:lstStyle/>
                    <a:p>
                      <a:pPr algn="ctr"/>
                      <a:endParaRPr kumimoji="1" lang="ja-JP" altLang="en-US" sz="1800" dirty="0">
                        <a:latin typeface="BIZ UDゴシック" panose="020B0400000000000000" pitchFamily="49" charset="-128"/>
                        <a:ea typeface="BIZ UDゴシック" panose="020B0400000000000000" pitchFamily="49" charset="-128"/>
                      </a:endParaRPr>
                    </a:p>
                  </a:txBody>
                  <a:tcPr anchor="ctr"/>
                </a:tc>
                <a:tc>
                  <a:txBody>
                    <a:bodyPr/>
                    <a:lstStyle/>
                    <a:p>
                      <a:pPr algn="ctr"/>
                      <a:endParaRPr kumimoji="1" lang="ja-JP" altLang="en-US" sz="1800" dirty="0">
                        <a:latin typeface="BIZ UDゴシック" panose="020B0400000000000000" pitchFamily="49" charset="-128"/>
                        <a:ea typeface="BIZ UDゴシック" panose="020B0400000000000000" pitchFamily="49" charset="-128"/>
                      </a:endParaRPr>
                    </a:p>
                  </a:txBody>
                  <a:tcPr anchor="ctr"/>
                </a:tc>
                <a:tc>
                  <a:txBody>
                    <a:bodyPr/>
                    <a:lstStyle/>
                    <a:p>
                      <a:pPr algn="ctr"/>
                      <a:endParaRPr kumimoji="1" lang="ja-JP" altLang="en-US" sz="1800" dirty="0">
                        <a:latin typeface="BIZ UDゴシック" panose="020B0400000000000000" pitchFamily="49" charset="-128"/>
                        <a:ea typeface="BIZ UDゴシック" panose="020B0400000000000000" pitchFamily="49" charset="-128"/>
                      </a:endParaRPr>
                    </a:p>
                  </a:txBody>
                  <a:tcPr anchor="ctr"/>
                </a:tc>
                <a:tc>
                  <a:txBody>
                    <a:bodyPr/>
                    <a:lstStyle/>
                    <a:p>
                      <a:pPr algn="ctr"/>
                      <a:endParaRPr kumimoji="1" lang="ja-JP" altLang="en-US" sz="1800" dirty="0">
                        <a:latin typeface="BIZ UDゴシック" panose="020B0400000000000000" pitchFamily="49" charset="-128"/>
                        <a:ea typeface="BIZ UDゴシック" panose="020B0400000000000000" pitchFamily="49" charset="-128"/>
                      </a:endParaRPr>
                    </a:p>
                  </a:txBody>
                  <a:tcPr anchor="ctr"/>
                </a:tc>
                <a:tc>
                  <a:txBody>
                    <a:bodyPr/>
                    <a:lstStyle/>
                    <a:p>
                      <a:pPr algn="ctr"/>
                      <a:endParaRPr kumimoji="1" lang="ja-JP" altLang="en-US" sz="1800" dirty="0">
                        <a:latin typeface="BIZ UDゴシック" panose="020B0400000000000000" pitchFamily="49" charset="-128"/>
                        <a:ea typeface="BIZ UDゴシック" panose="020B0400000000000000" pitchFamily="49" charset="-128"/>
                      </a:endParaRPr>
                    </a:p>
                  </a:txBody>
                  <a:tcPr anchor="ctr"/>
                </a:tc>
                <a:extLst>
                  <a:ext uri="{0D108BD9-81ED-4DB2-BD59-A6C34878D82A}">
                    <a16:rowId xmlns:a16="http://schemas.microsoft.com/office/drawing/2014/main" val="678771766"/>
                  </a:ext>
                </a:extLst>
              </a:tr>
              <a:tr h="1495340">
                <a:tc>
                  <a:txBody>
                    <a:bodyPr/>
                    <a:lstStyle/>
                    <a:p>
                      <a:r>
                        <a:rPr kumimoji="1" lang="ja-JP" altLang="en-US" sz="1600">
                          <a:latin typeface="BIZ UDゴシック" panose="020B0400000000000000" pitchFamily="49" charset="-128"/>
                          <a:ea typeface="BIZ UDゴシック" panose="020B0400000000000000" pitchFamily="49" charset="-128"/>
                        </a:rPr>
                        <a:t>大学</a:t>
                      </a:r>
                      <a:r>
                        <a:rPr kumimoji="1" lang="ja-JP" altLang="en-US" sz="1600" dirty="0">
                          <a:latin typeface="BIZ UDゴシック" panose="020B0400000000000000" pitchFamily="49" charset="-128"/>
                          <a:ea typeface="BIZ UDゴシック" panose="020B0400000000000000" pitchFamily="49" charset="-128"/>
                        </a:rPr>
                        <a:t>・啓発ボランティア・事業者・市町村による手法の開発や</a:t>
                      </a:r>
                    </a:p>
                    <a:p>
                      <a:r>
                        <a:rPr kumimoji="1" lang="ja-JP" altLang="en-US" sz="1600" dirty="0">
                          <a:latin typeface="BIZ UDゴシック" panose="020B0400000000000000" pitchFamily="49" charset="-128"/>
                          <a:ea typeface="BIZ UDゴシック" panose="020B0400000000000000" pitchFamily="49" charset="-128"/>
                        </a:rPr>
                        <a:t>啓発活動の支援</a:t>
                      </a:r>
                    </a:p>
                  </a:txBody>
                  <a:tcPr/>
                </a:tc>
                <a:tc>
                  <a:txBody>
                    <a:bodyPr/>
                    <a:lstStyle/>
                    <a:p>
                      <a:r>
                        <a:rPr kumimoji="1" lang="ja-JP" altLang="en-US" sz="1600" b="1" dirty="0">
                          <a:solidFill>
                            <a:schemeClr val="tx1"/>
                          </a:solidFill>
                          <a:latin typeface="BIZ UDゴシック" panose="020B0400000000000000" pitchFamily="49" charset="-128"/>
                          <a:ea typeface="BIZ UDゴシック" panose="020B0400000000000000" pitchFamily="49" charset="-128"/>
                        </a:rPr>
                        <a:t>〇 活動隊の地域活動支援</a:t>
                      </a:r>
                    </a:p>
                    <a:p>
                      <a:r>
                        <a:rPr kumimoji="1" lang="ja-JP" altLang="en-US" sz="1600" b="1" dirty="0">
                          <a:solidFill>
                            <a:schemeClr val="tx1"/>
                          </a:solidFill>
                          <a:latin typeface="BIZ UDゴシック" panose="020B0400000000000000" pitchFamily="49" charset="-128"/>
                          <a:ea typeface="BIZ UDゴシック" panose="020B0400000000000000" pitchFamily="49" charset="-128"/>
                        </a:rPr>
                        <a:t> ✓ 市町村・事業者イベント等への派遣</a:t>
                      </a:r>
                      <a:endParaRPr kumimoji="1" lang="en-US" altLang="ja-JP" sz="1600" b="1" dirty="0">
                        <a:solidFill>
                          <a:schemeClr val="tx1"/>
                        </a:solidFill>
                        <a:latin typeface="BIZ UDゴシック" panose="020B0400000000000000" pitchFamily="49" charset="-128"/>
                        <a:ea typeface="BIZ UDゴシック" panose="020B0400000000000000" pitchFamily="49" charset="-128"/>
                      </a:endParaRPr>
                    </a:p>
                    <a:p>
                      <a:endParaRPr kumimoji="1" lang="ja-JP" altLang="en-US" sz="1600" b="1" dirty="0">
                        <a:solidFill>
                          <a:schemeClr val="tx1"/>
                        </a:solidFill>
                        <a:latin typeface="BIZ UDゴシック" panose="020B0400000000000000" pitchFamily="49" charset="-128"/>
                        <a:ea typeface="BIZ UDゴシック" panose="020B0400000000000000" pitchFamily="49" charset="-128"/>
                      </a:endParaRPr>
                    </a:p>
                    <a:p>
                      <a:r>
                        <a:rPr kumimoji="1" lang="ja-JP" altLang="en-US" sz="1600" b="1" dirty="0">
                          <a:solidFill>
                            <a:schemeClr val="tx1"/>
                          </a:solidFill>
                          <a:latin typeface="BIZ UDゴシック" panose="020B0400000000000000" pitchFamily="49" charset="-128"/>
                          <a:ea typeface="BIZ UDゴシック" panose="020B0400000000000000" pitchFamily="49" charset="-128"/>
                        </a:rPr>
                        <a:t>〇 大学による啓発・実証等との連携</a:t>
                      </a:r>
                    </a:p>
                    <a:p>
                      <a:r>
                        <a:rPr kumimoji="1" lang="ja-JP" altLang="en-US" sz="1600" b="1" dirty="0">
                          <a:solidFill>
                            <a:schemeClr val="tx1"/>
                          </a:solidFill>
                          <a:latin typeface="BIZ UDゴシック" panose="020B0400000000000000" pitchFamily="49" charset="-128"/>
                          <a:ea typeface="BIZ UDゴシック" panose="020B0400000000000000" pitchFamily="49" charset="-128"/>
                        </a:rPr>
                        <a:t>〇 交流による活動の活性化・協働の促進</a:t>
                      </a:r>
                    </a:p>
                  </a:txBody>
                  <a:tcPr/>
                </a:tc>
                <a:tc>
                  <a:txBody>
                    <a:bodyPr/>
                    <a:lstStyle/>
                    <a:p>
                      <a:pPr algn="ctr"/>
                      <a:endParaRPr kumimoji="1" lang="ja-JP" altLang="en-US" sz="1800" dirty="0">
                        <a:latin typeface="BIZ UDゴシック" panose="020B0400000000000000" pitchFamily="49" charset="-128"/>
                        <a:ea typeface="BIZ UDゴシック" panose="020B0400000000000000" pitchFamily="49" charset="-128"/>
                      </a:endParaRPr>
                    </a:p>
                  </a:txBody>
                  <a:tcPr anchor="ctr"/>
                </a:tc>
                <a:tc>
                  <a:txBody>
                    <a:bodyPr/>
                    <a:lstStyle/>
                    <a:p>
                      <a:pPr algn="ctr"/>
                      <a:endParaRPr kumimoji="1" lang="ja-JP" altLang="en-US" sz="1800" dirty="0">
                        <a:latin typeface="BIZ UDゴシック" panose="020B0400000000000000" pitchFamily="49" charset="-128"/>
                        <a:ea typeface="BIZ UDゴシック" panose="020B0400000000000000" pitchFamily="49" charset="-128"/>
                      </a:endParaRPr>
                    </a:p>
                  </a:txBody>
                  <a:tcPr anchor="ctr"/>
                </a:tc>
                <a:tc>
                  <a:txBody>
                    <a:bodyPr/>
                    <a:lstStyle/>
                    <a:p>
                      <a:pPr algn="ctr"/>
                      <a:endParaRPr kumimoji="1" lang="ja-JP" altLang="en-US" sz="1800" dirty="0">
                        <a:latin typeface="BIZ UDゴシック" panose="020B0400000000000000" pitchFamily="49" charset="-128"/>
                        <a:ea typeface="BIZ UDゴシック" panose="020B0400000000000000" pitchFamily="49" charset="-128"/>
                      </a:endParaRPr>
                    </a:p>
                  </a:txBody>
                  <a:tcPr anchor="ctr"/>
                </a:tc>
                <a:tc>
                  <a:txBody>
                    <a:bodyPr/>
                    <a:lstStyle/>
                    <a:p>
                      <a:pPr algn="ctr"/>
                      <a:endParaRPr kumimoji="1" lang="ja-JP" altLang="en-US" sz="1800" dirty="0">
                        <a:latin typeface="BIZ UDゴシック" panose="020B0400000000000000" pitchFamily="49" charset="-128"/>
                        <a:ea typeface="BIZ UDゴシック" panose="020B0400000000000000" pitchFamily="49" charset="-128"/>
                      </a:endParaRPr>
                    </a:p>
                  </a:txBody>
                  <a:tcPr anchor="ctr"/>
                </a:tc>
                <a:tc>
                  <a:txBody>
                    <a:bodyPr/>
                    <a:lstStyle/>
                    <a:p>
                      <a:pPr algn="ctr"/>
                      <a:endParaRPr kumimoji="1" lang="ja-JP" altLang="en-US" sz="1800" dirty="0">
                        <a:latin typeface="BIZ UDゴシック" panose="020B0400000000000000" pitchFamily="49" charset="-128"/>
                        <a:ea typeface="BIZ UDゴシック" panose="020B0400000000000000" pitchFamily="49" charset="-128"/>
                      </a:endParaRPr>
                    </a:p>
                  </a:txBody>
                  <a:tcPr anchor="ctr"/>
                </a:tc>
                <a:extLst>
                  <a:ext uri="{0D108BD9-81ED-4DB2-BD59-A6C34878D82A}">
                    <a16:rowId xmlns:a16="http://schemas.microsoft.com/office/drawing/2014/main" val="2814507936"/>
                  </a:ext>
                </a:extLst>
              </a:tr>
              <a:tr h="991565">
                <a:tc>
                  <a:txBody>
                    <a:bodyPr/>
                    <a:lstStyle/>
                    <a:p>
                      <a:r>
                        <a:rPr kumimoji="1" lang="ja-JP" altLang="en-US" sz="1600" dirty="0">
                          <a:latin typeface="BIZ UDゴシック" panose="020B0400000000000000" pitchFamily="49" charset="-128"/>
                          <a:ea typeface="BIZ UDゴシック" panose="020B0400000000000000" pitchFamily="49" charset="-128"/>
                        </a:rPr>
                        <a:t>啓発媒体を活用した</a:t>
                      </a:r>
                    </a:p>
                    <a:p>
                      <a:r>
                        <a:rPr kumimoji="1" lang="ja-JP" altLang="en-US" sz="1600" dirty="0">
                          <a:latin typeface="BIZ UDゴシック" panose="020B0400000000000000" pitchFamily="49" charset="-128"/>
                          <a:ea typeface="BIZ UDゴシック" panose="020B0400000000000000" pitchFamily="49" charset="-128"/>
                        </a:rPr>
                        <a:t>府民啓発の実施</a:t>
                      </a:r>
                    </a:p>
                  </a:txBody>
                  <a:tcPr/>
                </a:tc>
                <a:tc>
                  <a:txBody>
                    <a:bodyPr/>
                    <a:lstStyle/>
                    <a:p>
                      <a:r>
                        <a:rPr kumimoji="1" lang="ja-JP" altLang="en-US" sz="1600" b="1" dirty="0">
                          <a:solidFill>
                            <a:schemeClr val="tx1"/>
                          </a:solidFill>
                          <a:latin typeface="BIZ UDゴシック" panose="020B0400000000000000" pitchFamily="49" charset="-128"/>
                          <a:ea typeface="BIZ UDゴシック" panose="020B0400000000000000" pitchFamily="49" charset="-128"/>
                        </a:rPr>
                        <a:t>〇 ポータルサイト、リーフレット、</a:t>
                      </a:r>
                      <a:endParaRPr kumimoji="1" lang="en-US" altLang="ja-JP" sz="1600" b="1" dirty="0">
                        <a:solidFill>
                          <a:schemeClr val="tx1"/>
                        </a:solidFill>
                        <a:latin typeface="BIZ UDゴシック" panose="020B0400000000000000" pitchFamily="49" charset="-128"/>
                        <a:ea typeface="BIZ UDゴシック" panose="020B0400000000000000" pitchFamily="49" charset="-128"/>
                      </a:endParaRPr>
                    </a:p>
                    <a:p>
                      <a:r>
                        <a:rPr kumimoji="1" lang="ja-JP" altLang="en-US" sz="1600" b="1" dirty="0">
                          <a:solidFill>
                            <a:schemeClr val="tx1"/>
                          </a:solidFill>
                          <a:latin typeface="BIZ UDゴシック" panose="020B0400000000000000" pitchFamily="49" charset="-128"/>
                          <a:ea typeface="BIZ UDゴシック" panose="020B0400000000000000" pitchFamily="49" charset="-128"/>
                        </a:rPr>
                        <a:t>　ゲーム 類、コト</a:t>
                      </a:r>
                      <a:r>
                        <a:rPr kumimoji="1" lang="en-US" altLang="ja-JP" sz="1600" b="1" dirty="0">
                          <a:solidFill>
                            <a:schemeClr val="tx1"/>
                          </a:solidFill>
                          <a:latin typeface="BIZ UDゴシック" panose="020B0400000000000000" pitchFamily="49" charset="-128"/>
                          <a:ea typeface="BIZ UDゴシック" panose="020B0400000000000000" pitchFamily="49" charset="-128"/>
                        </a:rPr>
                        <a:t>POP</a:t>
                      </a:r>
                      <a:r>
                        <a:rPr kumimoji="1" lang="ja-JP" altLang="en-US" sz="1600" b="1" dirty="0">
                          <a:solidFill>
                            <a:schemeClr val="tx1"/>
                          </a:solidFill>
                          <a:latin typeface="BIZ UDゴシック" panose="020B0400000000000000" pitchFamily="49" charset="-128"/>
                          <a:ea typeface="BIZ UDゴシック" panose="020B0400000000000000" pitchFamily="49" charset="-128"/>
                        </a:rPr>
                        <a:t>による消費者啓発</a:t>
                      </a:r>
                    </a:p>
                    <a:p>
                      <a:r>
                        <a:rPr kumimoji="1" lang="ja-JP" altLang="en-US" sz="1600" b="1" dirty="0">
                          <a:solidFill>
                            <a:schemeClr val="tx1"/>
                          </a:solidFill>
                          <a:latin typeface="BIZ UDゴシック" panose="020B0400000000000000" pitchFamily="49" charset="-128"/>
                          <a:ea typeface="BIZ UDゴシック" panose="020B0400000000000000" pitchFamily="49" charset="-128"/>
                        </a:rPr>
                        <a:t> ✓ 学校教育・環境教育等での出前授業</a:t>
                      </a:r>
                    </a:p>
                    <a:p>
                      <a:r>
                        <a:rPr kumimoji="1" lang="ja-JP" altLang="en-US" sz="1600" b="1" dirty="0">
                          <a:solidFill>
                            <a:schemeClr val="tx1"/>
                          </a:solidFill>
                          <a:latin typeface="BIZ UDゴシック" panose="020B0400000000000000" pitchFamily="49" charset="-128"/>
                          <a:ea typeface="BIZ UDゴシック" panose="020B0400000000000000" pitchFamily="49" charset="-128"/>
                        </a:rPr>
                        <a:t> ✓ イベント等での啓発・媒体提供</a:t>
                      </a:r>
                    </a:p>
                  </a:txBody>
                  <a:tcPr/>
                </a:tc>
                <a:tc>
                  <a:txBody>
                    <a:bodyPr/>
                    <a:lstStyle/>
                    <a:p>
                      <a:pPr algn="ctr"/>
                      <a:endParaRPr kumimoji="1" lang="ja-JP" altLang="en-US" sz="1800" dirty="0">
                        <a:latin typeface="BIZ UDゴシック" panose="020B0400000000000000" pitchFamily="49" charset="-128"/>
                        <a:ea typeface="BIZ UDゴシック" panose="020B0400000000000000" pitchFamily="49" charset="-128"/>
                      </a:endParaRPr>
                    </a:p>
                  </a:txBody>
                  <a:tcPr anchor="ctr"/>
                </a:tc>
                <a:tc>
                  <a:txBody>
                    <a:bodyPr/>
                    <a:lstStyle/>
                    <a:p>
                      <a:pPr algn="ctr"/>
                      <a:endParaRPr kumimoji="1" lang="ja-JP" altLang="en-US" sz="1800" dirty="0">
                        <a:latin typeface="BIZ UDゴシック" panose="020B0400000000000000" pitchFamily="49" charset="-128"/>
                        <a:ea typeface="BIZ UDゴシック" panose="020B0400000000000000" pitchFamily="49" charset="-128"/>
                      </a:endParaRPr>
                    </a:p>
                  </a:txBody>
                  <a:tcPr anchor="ctr"/>
                </a:tc>
                <a:tc>
                  <a:txBody>
                    <a:bodyPr/>
                    <a:lstStyle/>
                    <a:p>
                      <a:pPr algn="ctr"/>
                      <a:endParaRPr kumimoji="1" lang="ja-JP" altLang="en-US" sz="1800" dirty="0">
                        <a:latin typeface="BIZ UDゴシック" panose="020B0400000000000000" pitchFamily="49" charset="-128"/>
                        <a:ea typeface="BIZ UDゴシック" panose="020B0400000000000000" pitchFamily="49" charset="-128"/>
                      </a:endParaRPr>
                    </a:p>
                  </a:txBody>
                  <a:tcPr anchor="ctr"/>
                </a:tc>
                <a:tc>
                  <a:txBody>
                    <a:bodyPr/>
                    <a:lstStyle/>
                    <a:p>
                      <a:pPr algn="ctr"/>
                      <a:endParaRPr kumimoji="1" lang="ja-JP" altLang="en-US" sz="1800" dirty="0">
                        <a:latin typeface="BIZ UDゴシック" panose="020B0400000000000000" pitchFamily="49" charset="-128"/>
                        <a:ea typeface="BIZ UDゴシック" panose="020B0400000000000000" pitchFamily="49" charset="-128"/>
                      </a:endParaRPr>
                    </a:p>
                  </a:txBody>
                  <a:tcPr anchor="ctr"/>
                </a:tc>
                <a:tc>
                  <a:txBody>
                    <a:bodyPr/>
                    <a:lstStyle/>
                    <a:p>
                      <a:pPr algn="ctr"/>
                      <a:endParaRPr kumimoji="1" lang="ja-JP" altLang="en-US" sz="1800" dirty="0">
                        <a:latin typeface="BIZ UDゴシック" panose="020B0400000000000000" pitchFamily="49" charset="-128"/>
                        <a:ea typeface="BIZ UDゴシック" panose="020B0400000000000000" pitchFamily="49" charset="-128"/>
                      </a:endParaRPr>
                    </a:p>
                  </a:txBody>
                  <a:tcPr anchor="ctr"/>
                </a:tc>
                <a:extLst>
                  <a:ext uri="{0D108BD9-81ED-4DB2-BD59-A6C34878D82A}">
                    <a16:rowId xmlns:a16="http://schemas.microsoft.com/office/drawing/2014/main" val="1061876910"/>
                  </a:ext>
                </a:extLst>
              </a:tr>
              <a:tr h="723418">
                <a:tc>
                  <a:txBody>
                    <a:bodyPr/>
                    <a:lstStyle/>
                    <a:p>
                      <a:r>
                        <a:rPr kumimoji="1" lang="ja-JP" altLang="en-US" sz="1600" dirty="0">
                          <a:latin typeface="BIZ UDゴシック" panose="020B0400000000000000" pitchFamily="49" charset="-128"/>
                          <a:ea typeface="BIZ UDゴシック" panose="020B0400000000000000" pitchFamily="49" charset="-128"/>
                        </a:rPr>
                        <a:t>パートナーシップ制度の推進</a:t>
                      </a:r>
                    </a:p>
                  </a:txBody>
                  <a:tcPr/>
                </a:tc>
                <a:tc>
                  <a:txBody>
                    <a:bodyPr/>
                    <a:lstStyle/>
                    <a:p>
                      <a:r>
                        <a:rPr kumimoji="1" lang="ja-JP" altLang="en-US" sz="1600" b="1" dirty="0">
                          <a:solidFill>
                            <a:schemeClr val="tx1"/>
                          </a:solidFill>
                          <a:latin typeface="BIZ UDゴシック" panose="020B0400000000000000" pitchFamily="49" charset="-128"/>
                          <a:ea typeface="BIZ UDゴシック" panose="020B0400000000000000" pitchFamily="49" charset="-128"/>
                        </a:rPr>
                        <a:t> ✓ 取組の周知、連携した取組の実施等</a:t>
                      </a:r>
                    </a:p>
                    <a:p>
                      <a:r>
                        <a:rPr kumimoji="1" lang="ja-JP" altLang="en-US" sz="1600" b="1" dirty="0">
                          <a:solidFill>
                            <a:schemeClr val="tx1"/>
                          </a:solidFill>
                          <a:latin typeface="BIZ UDゴシック" panose="020B0400000000000000" pitchFamily="49" charset="-128"/>
                          <a:ea typeface="BIZ UDゴシック" panose="020B0400000000000000" pitchFamily="49" charset="-128"/>
                        </a:rPr>
                        <a:t> ✓ 情報共有・事業者間交流の促進</a:t>
                      </a:r>
                      <a:endParaRPr kumimoji="1" lang="en-US" altLang="ja-JP" sz="1600" b="1" dirty="0">
                        <a:solidFill>
                          <a:schemeClr val="tx1"/>
                        </a:solidFill>
                        <a:latin typeface="BIZ UDゴシック" panose="020B0400000000000000" pitchFamily="49" charset="-128"/>
                        <a:ea typeface="BIZ UDゴシック" panose="020B0400000000000000" pitchFamily="49" charset="-128"/>
                      </a:endParaRPr>
                    </a:p>
                  </a:txBody>
                  <a:tcPr/>
                </a:tc>
                <a:tc>
                  <a:txBody>
                    <a:bodyPr/>
                    <a:lstStyle/>
                    <a:p>
                      <a:pPr algn="ctr"/>
                      <a:endParaRPr kumimoji="1" lang="ja-JP" altLang="en-US" sz="1800" dirty="0">
                        <a:latin typeface="BIZ UDゴシック" panose="020B0400000000000000" pitchFamily="49" charset="-128"/>
                        <a:ea typeface="BIZ UDゴシック" panose="020B0400000000000000" pitchFamily="49" charset="-128"/>
                      </a:endParaRPr>
                    </a:p>
                  </a:txBody>
                  <a:tcPr anchor="ctr"/>
                </a:tc>
                <a:tc>
                  <a:txBody>
                    <a:bodyPr/>
                    <a:lstStyle/>
                    <a:p>
                      <a:pPr algn="ctr"/>
                      <a:endParaRPr kumimoji="1" lang="ja-JP" altLang="en-US" sz="1800" dirty="0">
                        <a:latin typeface="BIZ UDゴシック" panose="020B0400000000000000" pitchFamily="49" charset="-128"/>
                        <a:ea typeface="BIZ UDゴシック" panose="020B0400000000000000" pitchFamily="49" charset="-128"/>
                      </a:endParaRPr>
                    </a:p>
                  </a:txBody>
                  <a:tcPr anchor="ctr"/>
                </a:tc>
                <a:tc>
                  <a:txBody>
                    <a:bodyPr/>
                    <a:lstStyle/>
                    <a:p>
                      <a:pPr algn="ctr"/>
                      <a:endParaRPr kumimoji="1" lang="ja-JP" altLang="en-US" sz="1800" dirty="0">
                        <a:latin typeface="BIZ UDゴシック" panose="020B0400000000000000" pitchFamily="49" charset="-128"/>
                        <a:ea typeface="BIZ UDゴシック" panose="020B0400000000000000" pitchFamily="49" charset="-128"/>
                      </a:endParaRPr>
                    </a:p>
                  </a:txBody>
                  <a:tcPr anchor="ctr"/>
                </a:tc>
                <a:tc>
                  <a:txBody>
                    <a:bodyPr/>
                    <a:lstStyle/>
                    <a:p>
                      <a:pPr algn="ctr"/>
                      <a:endParaRPr kumimoji="1" lang="ja-JP" altLang="en-US" sz="1800" dirty="0">
                        <a:latin typeface="BIZ UDゴシック" panose="020B0400000000000000" pitchFamily="49" charset="-128"/>
                        <a:ea typeface="BIZ UDゴシック" panose="020B0400000000000000" pitchFamily="49" charset="-128"/>
                      </a:endParaRPr>
                    </a:p>
                  </a:txBody>
                  <a:tcPr anchor="ctr"/>
                </a:tc>
                <a:tc>
                  <a:txBody>
                    <a:bodyPr/>
                    <a:lstStyle/>
                    <a:p>
                      <a:pPr algn="ctr"/>
                      <a:endParaRPr kumimoji="1" lang="ja-JP" altLang="en-US" sz="1800" dirty="0">
                        <a:latin typeface="BIZ UDゴシック" panose="020B0400000000000000" pitchFamily="49" charset="-128"/>
                        <a:ea typeface="BIZ UDゴシック" panose="020B0400000000000000" pitchFamily="49" charset="-128"/>
                      </a:endParaRPr>
                    </a:p>
                  </a:txBody>
                  <a:tcPr anchor="ctr"/>
                </a:tc>
                <a:extLst>
                  <a:ext uri="{0D108BD9-81ED-4DB2-BD59-A6C34878D82A}">
                    <a16:rowId xmlns:a16="http://schemas.microsoft.com/office/drawing/2014/main" val="948053494"/>
                  </a:ext>
                </a:extLst>
              </a:tr>
              <a:tr h="1154465">
                <a:tc>
                  <a:txBody>
                    <a:bodyPr/>
                    <a:lstStyle/>
                    <a:p>
                      <a:r>
                        <a:rPr kumimoji="1" lang="ja-JP" altLang="en-US" sz="1600" dirty="0">
                          <a:latin typeface="BIZ UDゴシック" panose="020B0400000000000000" pitchFamily="49" charset="-128"/>
                          <a:ea typeface="BIZ UDゴシック" panose="020B0400000000000000" pitchFamily="49" charset="-128"/>
                        </a:rPr>
                        <a:t>フードドライブの実施にかかる支援</a:t>
                      </a:r>
                    </a:p>
                    <a:p>
                      <a:endParaRPr kumimoji="1" lang="ja-JP" altLang="en-US" sz="1600" dirty="0">
                        <a:latin typeface="BIZ UDゴシック" panose="020B0400000000000000" pitchFamily="49" charset="-128"/>
                        <a:ea typeface="BIZ UDゴシック" panose="020B0400000000000000" pitchFamily="49" charset="-128"/>
                      </a:endParaRPr>
                    </a:p>
                  </a:txBody>
                  <a:tcPr/>
                </a:tc>
                <a:tc>
                  <a:txBody>
                    <a:bodyPr/>
                    <a:lstStyle/>
                    <a:p>
                      <a:r>
                        <a:rPr kumimoji="1" lang="ja-JP" altLang="en-US" sz="1600" b="1" dirty="0">
                          <a:latin typeface="BIZ UDゴシック" panose="020B0400000000000000" pitchFamily="49" charset="-128"/>
                          <a:ea typeface="BIZ UDゴシック" panose="020B0400000000000000" pitchFamily="49" charset="-128"/>
                        </a:rPr>
                        <a:t>〇 フードドライブ情報周知</a:t>
                      </a:r>
                    </a:p>
                    <a:p>
                      <a:endParaRPr kumimoji="1" lang="ja-JP" altLang="en-US" sz="1600" b="1" dirty="0">
                        <a:latin typeface="BIZ UDゴシック" panose="020B0400000000000000" pitchFamily="49" charset="-128"/>
                        <a:ea typeface="BIZ UDゴシック" panose="020B0400000000000000" pitchFamily="49" charset="-128"/>
                      </a:endParaRPr>
                    </a:p>
                    <a:p>
                      <a:r>
                        <a:rPr kumimoji="1" lang="ja-JP" altLang="en-US" sz="1600" b="1" dirty="0">
                          <a:latin typeface="BIZ UDゴシック" panose="020B0400000000000000" pitchFamily="49" charset="-128"/>
                          <a:ea typeface="BIZ UDゴシック" panose="020B0400000000000000" pitchFamily="49" charset="-128"/>
                        </a:rPr>
                        <a:t>〇 府・市町村イベントにおける</a:t>
                      </a:r>
                      <a:endParaRPr kumimoji="1" lang="en-US" altLang="ja-JP" sz="1600" b="1" dirty="0">
                        <a:latin typeface="BIZ UDゴシック" panose="020B0400000000000000" pitchFamily="49" charset="-128"/>
                        <a:ea typeface="BIZ UDゴシック" panose="020B0400000000000000" pitchFamily="49" charset="-128"/>
                      </a:endParaRPr>
                    </a:p>
                    <a:p>
                      <a:r>
                        <a:rPr kumimoji="1" lang="ja-JP" altLang="en-US" sz="1600" b="1" dirty="0">
                          <a:latin typeface="BIZ UDゴシック" panose="020B0400000000000000" pitchFamily="49" charset="-128"/>
                          <a:ea typeface="BIZ UDゴシック" panose="020B0400000000000000" pitchFamily="49" charset="-128"/>
                        </a:rPr>
                        <a:t>　フードドライブ　支援、物品貸出、</a:t>
                      </a:r>
                      <a:endParaRPr kumimoji="1" lang="en-US" altLang="ja-JP" sz="1600" b="1" dirty="0">
                        <a:latin typeface="BIZ UDゴシック" panose="020B0400000000000000" pitchFamily="49" charset="-128"/>
                        <a:ea typeface="BIZ UDゴシック" panose="020B0400000000000000" pitchFamily="49" charset="-128"/>
                      </a:endParaRPr>
                    </a:p>
                    <a:p>
                      <a:r>
                        <a:rPr kumimoji="1" lang="ja-JP" altLang="en-US" sz="1600" b="1" dirty="0">
                          <a:latin typeface="BIZ UDゴシック" panose="020B0400000000000000" pitchFamily="49" charset="-128"/>
                          <a:ea typeface="BIZ UDゴシック" panose="020B0400000000000000" pitchFamily="49" charset="-128"/>
                        </a:rPr>
                        <a:t>　活動隊派遣、寄附先の調整支援</a:t>
                      </a:r>
                    </a:p>
                  </a:txBody>
                  <a:tcPr/>
                </a:tc>
                <a:tc>
                  <a:txBody>
                    <a:bodyPr/>
                    <a:lstStyle/>
                    <a:p>
                      <a:pPr algn="ctr"/>
                      <a:endParaRPr kumimoji="1" lang="ja-JP" altLang="en-US" sz="1800" dirty="0">
                        <a:latin typeface="BIZ UDゴシック" panose="020B0400000000000000" pitchFamily="49" charset="-128"/>
                        <a:ea typeface="BIZ UDゴシック" panose="020B0400000000000000" pitchFamily="49" charset="-128"/>
                      </a:endParaRPr>
                    </a:p>
                  </a:txBody>
                  <a:tcPr anchor="ctr"/>
                </a:tc>
                <a:tc>
                  <a:txBody>
                    <a:bodyPr/>
                    <a:lstStyle/>
                    <a:p>
                      <a:pPr algn="ctr"/>
                      <a:endParaRPr kumimoji="1" lang="ja-JP" altLang="en-US" sz="1800" dirty="0">
                        <a:latin typeface="BIZ UDゴシック" panose="020B0400000000000000" pitchFamily="49" charset="-128"/>
                        <a:ea typeface="BIZ UDゴシック" panose="020B0400000000000000" pitchFamily="49" charset="-128"/>
                      </a:endParaRPr>
                    </a:p>
                  </a:txBody>
                  <a:tcPr anchor="ctr"/>
                </a:tc>
                <a:tc>
                  <a:txBody>
                    <a:bodyPr/>
                    <a:lstStyle/>
                    <a:p>
                      <a:pPr algn="ctr"/>
                      <a:endParaRPr kumimoji="1" lang="ja-JP" altLang="en-US" sz="1800" dirty="0">
                        <a:latin typeface="BIZ UDゴシック" panose="020B0400000000000000" pitchFamily="49" charset="-128"/>
                        <a:ea typeface="BIZ UDゴシック" panose="020B0400000000000000" pitchFamily="49" charset="-128"/>
                      </a:endParaRPr>
                    </a:p>
                  </a:txBody>
                  <a:tcPr anchor="ctr"/>
                </a:tc>
                <a:tc>
                  <a:txBody>
                    <a:bodyPr/>
                    <a:lstStyle/>
                    <a:p>
                      <a:pPr algn="ctr"/>
                      <a:endParaRPr kumimoji="1" lang="ja-JP" altLang="en-US" sz="1800" dirty="0">
                        <a:latin typeface="BIZ UDゴシック" panose="020B0400000000000000" pitchFamily="49" charset="-128"/>
                        <a:ea typeface="BIZ UDゴシック" panose="020B0400000000000000" pitchFamily="49" charset="-128"/>
                      </a:endParaRPr>
                    </a:p>
                  </a:txBody>
                  <a:tcPr anchor="ctr"/>
                </a:tc>
                <a:tc>
                  <a:txBody>
                    <a:bodyPr/>
                    <a:lstStyle/>
                    <a:p>
                      <a:pPr algn="ctr"/>
                      <a:endParaRPr kumimoji="1" lang="ja-JP" altLang="en-US" sz="1800" dirty="0">
                        <a:latin typeface="BIZ UDゴシック" panose="020B0400000000000000" pitchFamily="49" charset="-128"/>
                        <a:ea typeface="BIZ UDゴシック" panose="020B0400000000000000" pitchFamily="49" charset="-128"/>
                      </a:endParaRPr>
                    </a:p>
                  </a:txBody>
                  <a:tcPr anchor="ctr"/>
                </a:tc>
                <a:extLst>
                  <a:ext uri="{0D108BD9-81ED-4DB2-BD59-A6C34878D82A}">
                    <a16:rowId xmlns:a16="http://schemas.microsoft.com/office/drawing/2014/main" val="3658785659"/>
                  </a:ext>
                </a:extLst>
              </a:tr>
              <a:tr h="1154465">
                <a:tc>
                  <a:txBody>
                    <a:bodyPr/>
                    <a:lstStyle/>
                    <a:p>
                      <a:r>
                        <a:rPr kumimoji="1" lang="ja-JP" altLang="en-US" sz="1600" dirty="0">
                          <a:latin typeface="BIZ UDゴシック" panose="020B0400000000000000" pitchFamily="49" charset="-128"/>
                          <a:ea typeface="BIZ UDゴシック" panose="020B0400000000000000" pitchFamily="49" charset="-128"/>
                        </a:rPr>
                        <a:t>事業者による食品寄附の拡大支援</a:t>
                      </a:r>
                    </a:p>
                    <a:p>
                      <a:endParaRPr kumimoji="1" lang="ja-JP" altLang="en-US" sz="1600" dirty="0">
                        <a:latin typeface="BIZ UDゴシック" panose="020B0400000000000000" pitchFamily="49" charset="-128"/>
                        <a:ea typeface="BIZ UDゴシック" panose="020B0400000000000000" pitchFamily="49" charset="-128"/>
                      </a:endParaRPr>
                    </a:p>
                    <a:p>
                      <a:endParaRPr kumimoji="1" lang="ja-JP" altLang="en-US" sz="1600" dirty="0">
                        <a:latin typeface="BIZ UDゴシック" panose="020B0400000000000000" pitchFamily="49" charset="-128"/>
                        <a:ea typeface="BIZ UDゴシック" panose="020B0400000000000000" pitchFamily="49" charset="-128"/>
                      </a:endParaRPr>
                    </a:p>
                    <a:p>
                      <a:endParaRPr kumimoji="1" lang="ja-JP" altLang="en-US" sz="1600" dirty="0">
                        <a:latin typeface="BIZ UDゴシック" panose="020B0400000000000000" pitchFamily="49" charset="-128"/>
                        <a:ea typeface="BIZ UDゴシック" panose="020B0400000000000000" pitchFamily="49" charset="-128"/>
                      </a:endParaRPr>
                    </a:p>
                    <a:p>
                      <a:r>
                        <a:rPr kumimoji="1" lang="ja-JP" altLang="en-US" sz="1600" dirty="0">
                          <a:latin typeface="BIZ UDゴシック" panose="020B0400000000000000" pitchFamily="49" charset="-128"/>
                          <a:ea typeface="BIZ UDゴシック" panose="020B0400000000000000" pitchFamily="49" charset="-128"/>
                        </a:rPr>
                        <a:t>事業者によるフードシェアリングサービスなどの拡大支援</a:t>
                      </a:r>
                    </a:p>
                  </a:txBody>
                  <a:tcPr/>
                </a:tc>
                <a:tc>
                  <a:txBody>
                    <a:bodyPr/>
                    <a:lstStyle/>
                    <a:p>
                      <a:r>
                        <a:rPr kumimoji="1" lang="ja-JP" altLang="en-US" sz="1600" b="1" dirty="0">
                          <a:latin typeface="BIZ UDゴシック" panose="020B0400000000000000" pitchFamily="49" charset="-128"/>
                          <a:ea typeface="BIZ UDゴシック" panose="020B0400000000000000" pitchFamily="49" charset="-128"/>
                        </a:rPr>
                        <a:t>〇 事業者による食品寄附の拡大支援</a:t>
                      </a:r>
                    </a:p>
                    <a:p>
                      <a:r>
                        <a:rPr kumimoji="1" lang="ja-JP" altLang="en-US" sz="1600" b="1" dirty="0">
                          <a:latin typeface="BIZ UDゴシック" panose="020B0400000000000000" pitchFamily="49" charset="-128"/>
                          <a:ea typeface="BIZ UDゴシック" panose="020B0400000000000000" pitchFamily="49" charset="-128"/>
                        </a:rPr>
                        <a:t> ✓ 府版フードバンクガイドライン更新等</a:t>
                      </a:r>
                    </a:p>
                    <a:p>
                      <a:r>
                        <a:rPr kumimoji="1" lang="ja-JP" altLang="en-US" sz="1600" b="1" dirty="0">
                          <a:latin typeface="BIZ UDゴシック" panose="020B0400000000000000" pitchFamily="49" charset="-128"/>
                          <a:ea typeface="BIZ UDゴシック" panose="020B0400000000000000" pitchFamily="49" charset="-128"/>
                        </a:rPr>
                        <a:t> ✓ 国施策を活用したフードバンク活動や</a:t>
                      </a:r>
                    </a:p>
                    <a:p>
                      <a:r>
                        <a:rPr kumimoji="1" lang="ja-JP" altLang="en-US" sz="1600" b="1" dirty="0">
                          <a:latin typeface="BIZ UDゴシック" panose="020B0400000000000000" pitchFamily="49" charset="-128"/>
                          <a:ea typeface="BIZ UDゴシック" panose="020B0400000000000000" pitchFamily="49" charset="-128"/>
                        </a:rPr>
                        <a:t>　　食品アクセスの支援</a:t>
                      </a:r>
                    </a:p>
                    <a:p>
                      <a:endParaRPr kumimoji="1" lang="ja-JP" altLang="en-US" sz="1600" b="1" dirty="0">
                        <a:latin typeface="BIZ UDゴシック" panose="020B0400000000000000" pitchFamily="49" charset="-128"/>
                        <a:ea typeface="BIZ UDゴシック" panose="020B0400000000000000" pitchFamily="49" charset="-128"/>
                      </a:endParaRPr>
                    </a:p>
                    <a:p>
                      <a:r>
                        <a:rPr kumimoji="1" lang="ja-JP" altLang="en-US" sz="1600" b="1" dirty="0">
                          <a:latin typeface="BIZ UDゴシック" panose="020B0400000000000000" pitchFamily="49" charset="-128"/>
                          <a:ea typeface="BIZ UDゴシック" panose="020B0400000000000000" pitchFamily="49" charset="-128"/>
                        </a:rPr>
                        <a:t>〇 事業者によるフードシェアリング</a:t>
                      </a:r>
                      <a:endParaRPr kumimoji="1" lang="en-US" altLang="ja-JP" sz="1600" b="1" dirty="0">
                        <a:latin typeface="BIZ UDゴシック" panose="020B0400000000000000" pitchFamily="49" charset="-128"/>
                        <a:ea typeface="BIZ UDゴシック" panose="020B0400000000000000" pitchFamily="49" charset="-128"/>
                      </a:endParaRPr>
                    </a:p>
                    <a:p>
                      <a:r>
                        <a:rPr kumimoji="1" lang="en-US" altLang="ja-JP" sz="1600" b="1" dirty="0">
                          <a:latin typeface="BIZ UDゴシック" panose="020B0400000000000000" pitchFamily="49" charset="-128"/>
                          <a:ea typeface="BIZ UDゴシック" panose="020B0400000000000000" pitchFamily="49" charset="-128"/>
                        </a:rPr>
                        <a:t>  </a:t>
                      </a:r>
                      <a:r>
                        <a:rPr kumimoji="1" lang="ja-JP" altLang="en-US" sz="1600" b="1" dirty="0">
                          <a:latin typeface="BIZ UDゴシック" panose="020B0400000000000000" pitchFamily="49" charset="-128"/>
                          <a:ea typeface="BIZ UDゴシック" panose="020B0400000000000000" pitchFamily="49" charset="-128"/>
                        </a:rPr>
                        <a:t>サービス等の拡大支援</a:t>
                      </a:r>
                    </a:p>
                    <a:p>
                      <a:endParaRPr kumimoji="1" lang="ja-JP" altLang="en-US" sz="1600" b="1" dirty="0">
                        <a:latin typeface="BIZ UDゴシック" panose="020B0400000000000000" pitchFamily="49" charset="-128"/>
                        <a:ea typeface="BIZ UDゴシック" panose="020B0400000000000000" pitchFamily="49" charset="-128"/>
                      </a:endParaRPr>
                    </a:p>
                  </a:txBody>
                  <a:tcPr/>
                </a:tc>
                <a:tc>
                  <a:txBody>
                    <a:bodyPr/>
                    <a:lstStyle/>
                    <a:p>
                      <a:pPr algn="ctr"/>
                      <a:endParaRPr kumimoji="1" lang="ja-JP" altLang="en-US" sz="1800" dirty="0">
                        <a:latin typeface="BIZ UDゴシック" panose="020B0400000000000000" pitchFamily="49" charset="-128"/>
                        <a:ea typeface="BIZ UDゴシック" panose="020B0400000000000000" pitchFamily="49" charset="-128"/>
                      </a:endParaRPr>
                    </a:p>
                  </a:txBody>
                  <a:tcPr anchor="ctr"/>
                </a:tc>
                <a:tc>
                  <a:txBody>
                    <a:bodyPr/>
                    <a:lstStyle/>
                    <a:p>
                      <a:pPr algn="ctr"/>
                      <a:endParaRPr kumimoji="1" lang="ja-JP" altLang="en-US" sz="1800" dirty="0">
                        <a:latin typeface="BIZ UDゴシック" panose="020B0400000000000000" pitchFamily="49" charset="-128"/>
                        <a:ea typeface="BIZ UDゴシック" panose="020B0400000000000000" pitchFamily="49" charset="-128"/>
                      </a:endParaRPr>
                    </a:p>
                  </a:txBody>
                  <a:tcPr anchor="ctr"/>
                </a:tc>
                <a:tc>
                  <a:txBody>
                    <a:bodyPr/>
                    <a:lstStyle/>
                    <a:p>
                      <a:pPr algn="ctr"/>
                      <a:endParaRPr kumimoji="1" lang="ja-JP" altLang="en-US" sz="1800" dirty="0">
                        <a:latin typeface="BIZ UDゴシック" panose="020B0400000000000000" pitchFamily="49" charset="-128"/>
                        <a:ea typeface="BIZ UDゴシック" panose="020B0400000000000000" pitchFamily="49" charset="-128"/>
                      </a:endParaRPr>
                    </a:p>
                  </a:txBody>
                  <a:tcPr anchor="ctr"/>
                </a:tc>
                <a:tc>
                  <a:txBody>
                    <a:bodyPr/>
                    <a:lstStyle/>
                    <a:p>
                      <a:pPr algn="ctr"/>
                      <a:endParaRPr kumimoji="1" lang="ja-JP" altLang="en-US" sz="1800" dirty="0">
                        <a:latin typeface="BIZ UDゴシック" panose="020B0400000000000000" pitchFamily="49" charset="-128"/>
                        <a:ea typeface="BIZ UDゴシック" panose="020B0400000000000000" pitchFamily="49" charset="-128"/>
                      </a:endParaRPr>
                    </a:p>
                  </a:txBody>
                  <a:tcPr anchor="ctr"/>
                </a:tc>
                <a:tc>
                  <a:txBody>
                    <a:bodyPr/>
                    <a:lstStyle/>
                    <a:p>
                      <a:pPr algn="ctr"/>
                      <a:endParaRPr kumimoji="1" lang="ja-JP" altLang="en-US" sz="1800" dirty="0">
                        <a:latin typeface="BIZ UDゴシック" panose="020B0400000000000000" pitchFamily="49" charset="-128"/>
                        <a:ea typeface="BIZ UDゴシック" panose="020B0400000000000000" pitchFamily="49" charset="-128"/>
                      </a:endParaRPr>
                    </a:p>
                  </a:txBody>
                  <a:tcPr anchor="ctr"/>
                </a:tc>
                <a:extLst>
                  <a:ext uri="{0D108BD9-81ED-4DB2-BD59-A6C34878D82A}">
                    <a16:rowId xmlns:a16="http://schemas.microsoft.com/office/drawing/2014/main" val="843371449"/>
                  </a:ext>
                </a:extLst>
              </a:tr>
            </a:tbl>
          </a:graphicData>
        </a:graphic>
      </p:graphicFrame>
      <p:graphicFrame>
        <p:nvGraphicFramePr>
          <p:cNvPr id="6" name="図表 5">
            <a:extLst>
              <a:ext uri="{FF2B5EF4-FFF2-40B4-BE49-F238E27FC236}">
                <a16:creationId xmlns:a16="http://schemas.microsoft.com/office/drawing/2014/main" id="{0E45A03E-252A-4260-8845-636E7D8C51C5}"/>
              </a:ext>
            </a:extLst>
          </p:cNvPr>
          <p:cNvGraphicFramePr/>
          <p:nvPr>
            <p:extLst>
              <p:ext uri="{D42A27DB-BD31-4B8C-83A1-F6EECF244321}">
                <p14:modId xmlns:p14="http://schemas.microsoft.com/office/powerpoint/2010/main" val="516195046"/>
              </p:ext>
            </p:extLst>
          </p:nvPr>
        </p:nvGraphicFramePr>
        <p:xfrm>
          <a:off x="7072653" y="8069620"/>
          <a:ext cx="1543417" cy="6578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図表 6">
            <a:extLst>
              <a:ext uri="{FF2B5EF4-FFF2-40B4-BE49-F238E27FC236}">
                <a16:creationId xmlns:a16="http://schemas.microsoft.com/office/drawing/2014/main" id="{A26677DC-0284-4C2B-8903-5A3B3292FABB}"/>
              </a:ext>
            </a:extLst>
          </p:cNvPr>
          <p:cNvGraphicFramePr/>
          <p:nvPr>
            <p:extLst>
              <p:ext uri="{D42A27DB-BD31-4B8C-83A1-F6EECF244321}">
                <p14:modId xmlns:p14="http://schemas.microsoft.com/office/powerpoint/2010/main" val="1921085012"/>
              </p:ext>
            </p:extLst>
          </p:nvPr>
        </p:nvGraphicFramePr>
        <p:xfrm>
          <a:off x="8644841" y="8191000"/>
          <a:ext cx="5931566" cy="39017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9" name="矢印: 右 8">
            <a:extLst>
              <a:ext uri="{FF2B5EF4-FFF2-40B4-BE49-F238E27FC236}">
                <a16:creationId xmlns:a16="http://schemas.microsoft.com/office/drawing/2014/main" id="{C09DF2F2-7EC4-4A17-B540-5B6BCBC1EF45}"/>
              </a:ext>
            </a:extLst>
          </p:cNvPr>
          <p:cNvSpPr/>
          <p:nvPr/>
        </p:nvSpPr>
        <p:spPr>
          <a:xfrm>
            <a:off x="7153074" y="5952930"/>
            <a:ext cx="7408699" cy="436470"/>
          </a:xfrm>
          <a:prstGeom prst="rightArrow">
            <a:avLst/>
          </a:prstGeom>
          <a:ln w="6350"/>
        </p:spPr>
        <p:style>
          <a:lnRef idx="2">
            <a:schemeClr val="accent1"/>
          </a:lnRef>
          <a:fillRef idx="1">
            <a:schemeClr val="lt1"/>
          </a:fillRef>
          <a:effectRef idx="0">
            <a:schemeClr val="accent1"/>
          </a:effectRef>
          <a:fontRef idx="minor">
            <a:schemeClr val="dk1"/>
          </a:fontRef>
        </p:style>
        <p:txBody>
          <a:bodyPr/>
          <a:lstStyle/>
          <a:p>
            <a:pPr algn="ctr"/>
            <a:r>
              <a:rPr lang="en-US" altLang="ja-JP" sz="1400" b="1" dirty="0"/>
              <a:t>HP</a:t>
            </a:r>
            <a:r>
              <a:rPr lang="ja-JP" altLang="en-US" sz="1400" b="1" dirty="0"/>
              <a:t>等での周知・事業者の要望に応じた連携支援</a:t>
            </a:r>
          </a:p>
        </p:txBody>
      </p:sp>
      <p:sp>
        <p:nvSpPr>
          <p:cNvPr id="12" name="矢印: 右 11">
            <a:extLst>
              <a:ext uri="{FF2B5EF4-FFF2-40B4-BE49-F238E27FC236}">
                <a16:creationId xmlns:a16="http://schemas.microsoft.com/office/drawing/2014/main" id="{8BEB71E6-703B-4A77-86F1-82ACE0279C30}"/>
              </a:ext>
            </a:extLst>
          </p:cNvPr>
          <p:cNvSpPr/>
          <p:nvPr/>
        </p:nvSpPr>
        <p:spPr>
          <a:xfrm>
            <a:off x="7153074" y="8591788"/>
            <a:ext cx="7390618" cy="369675"/>
          </a:xfrm>
          <a:prstGeom prst="rightArrow">
            <a:avLst>
              <a:gd name="adj1" fmla="val 50000"/>
              <a:gd name="adj2" fmla="val 52513"/>
            </a:avLst>
          </a:prstGeom>
          <a:ln w="6350"/>
        </p:spPr>
        <p:style>
          <a:lnRef idx="2">
            <a:schemeClr val="accent1"/>
          </a:lnRef>
          <a:fillRef idx="1">
            <a:schemeClr val="lt1"/>
          </a:fillRef>
          <a:effectRef idx="0">
            <a:schemeClr val="accent1"/>
          </a:effectRef>
          <a:fontRef idx="minor">
            <a:schemeClr val="dk1"/>
          </a:fontRef>
        </p:style>
        <p:txBody>
          <a:bodyPr/>
          <a:lstStyle/>
          <a:p>
            <a:pPr algn="ctr"/>
            <a:r>
              <a:rPr lang="ja-JP" altLang="en-US" sz="1400" b="1" dirty="0"/>
              <a:t>情報提供等</a:t>
            </a:r>
          </a:p>
        </p:txBody>
      </p:sp>
      <p:sp>
        <p:nvSpPr>
          <p:cNvPr id="13" name="矢印: 右 12">
            <a:extLst>
              <a:ext uri="{FF2B5EF4-FFF2-40B4-BE49-F238E27FC236}">
                <a16:creationId xmlns:a16="http://schemas.microsoft.com/office/drawing/2014/main" id="{D49ADB19-E780-48E5-8544-8BF656E06DFB}"/>
              </a:ext>
            </a:extLst>
          </p:cNvPr>
          <p:cNvSpPr/>
          <p:nvPr/>
        </p:nvSpPr>
        <p:spPr>
          <a:xfrm>
            <a:off x="7117726" y="9169699"/>
            <a:ext cx="7474980" cy="409850"/>
          </a:xfrm>
          <a:prstGeom prst="rightArrow">
            <a:avLst>
              <a:gd name="adj1" fmla="val 50000"/>
              <a:gd name="adj2" fmla="val 52513"/>
            </a:avLst>
          </a:prstGeom>
          <a:ln w="6350"/>
        </p:spPr>
        <p:style>
          <a:lnRef idx="2">
            <a:schemeClr val="accent1"/>
          </a:lnRef>
          <a:fillRef idx="1">
            <a:schemeClr val="lt1"/>
          </a:fillRef>
          <a:effectRef idx="0">
            <a:schemeClr val="accent1"/>
          </a:effectRef>
          <a:fontRef idx="minor">
            <a:schemeClr val="dk1"/>
          </a:fontRef>
        </p:style>
        <p:txBody>
          <a:bodyPr/>
          <a:lstStyle/>
          <a:p>
            <a:pPr algn="ctr"/>
            <a:r>
              <a:rPr lang="ja-JP" altLang="en-US" sz="1400" b="1" dirty="0"/>
              <a:t>情報提供・マッチング調整等</a:t>
            </a:r>
          </a:p>
        </p:txBody>
      </p:sp>
      <p:graphicFrame>
        <p:nvGraphicFramePr>
          <p:cNvPr id="19" name="図表 18">
            <a:extLst>
              <a:ext uri="{FF2B5EF4-FFF2-40B4-BE49-F238E27FC236}">
                <a16:creationId xmlns:a16="http://schemas.microsoft.com/office/drawing/2014/main" id="{214C2E0E-49B3-4FFB-A83D-B292B76AFA41}"/>
              </a:ext>
            </a:extLst>
          </p:cNvPr>
          <p:cNvGraphicFramePr/>
          <p:nvPr>
            <p:extLst>
              <p:ext uri="{D42A27DB-BD31-4B8C-83A1-F6EECF244321}">
                <p14:modId xmlns:p14="http://schemas.microsoft.com/office/powerpoint/2010/main" val="1538800232"/>
              </p:ext>
            </p:extLst>
          </p:nvPr>
        </p:nvGraphicFramePr>
        <p:xfrm>
          <a:off x="7271853" y="827479"/>
          <a:ext cx="2963140" cy="611068"/>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
        <p:nvSpPr>
          <p:cNvPr id="20" name="矢印: 右 19">
            <a:extLst>
              <a:ext uri="{FF2B5EF4-FFF2-40B4-BE49-F238E27FC236}">
                <a16:creationId xmlns:a16="http://schemas.microsoft.com/office/drawing/2014/main" id="{617687CE-54F0-4A11-A9D9-361DA4ABF7EC}"/>
              </a:ext>
            </a:extLst>
          </p:cNvPr>
          <p:cNvSpPr/>
          <p:nvPr/>
        </p:nvSpPr>
        <p:spPr>
          <a:xfrm>
            <a:off x="10208076" y="867073"/>
            <a:ext cx="4466064" cy="577688"/>
          </a:xfrm>
          <a:prstGeom prst="rightArrow">
            <a:avLst/>
          </a:prstGeom>
          <a:ln w="6350"/>
          <a:scene3d>
            <a:camera prst="orthographicFront"/>
            <a:lightRig rig="flat" dir="t"/>
          </a:scene3d>
          <a:sp3d prstMaterial="dkEdge">
            <a:bevelT w="8200" h="38100"/>
          </a:sp3d>
        </p:spPr>
        <p:style>
          <a:lnRef idx="2">
            <a:schemeClr val="accent1"/>
          </a:lnRef>
          <a:fillRef idx="1">
            <a:schemeClr val="lt1"/>
          </a:fillRef>
          <a:effectRef idx="0">
            <a:schemeClr val="accent1"/>
          </a:effectRef>
          <a:fontRef idx="minor">
            <a:schemeClr val="dk1"/>
          </a:fontRef>
        </p:style>
        <p:txBody>
          <a:bodyPr/>
          <a:lstStyle/>
          <a:p>
            <a:pPr algn="ctr"/>
            <a:r>
              <a:rPr lang="ja-JP" altLang="en-US" sz="1200" b="1" dirty="0"/>
              <a:t>手法の普及・月間キャンペーン化</a:t>
            </a:r>
          </a:p>
        </p:txBody>
      </p:sp>
      <p:sp>
        <p:nvSpPr>
          <p:cNvPr id="22" name="矢印: 右 21">
            <a:extLst>
              <a:ext uri="{FF2B5EF4-FFF2-40B4-BE49-F238E27FC236}">
                <a16:creationId xmlns:a16="http://schemas.microsoft.com/office/drawing/2014/main" id="{EF265FAC-C74C-45F4-8BBB-C5ECF6D8F5C4}"/>
              </a:ext>
            </a:extLst>
          </p:cNvPr>
          <p:cNvSpPr/>
          <p:nvPr/>
        </p:nvSpPr>
        <p:spPr>
          <a:xfrm>
            <a:off x="7286604" y="1503347"/>
            <a:ext cx="2781352" cy="494196"/>
          </a:xfrm>
          <a:prstGeom prst="rightArrow">
            <a:avLst/>
          </a:prstGeom>
          <a:ln>
            <a:prstDash val="dash"/>
          </a:ln>
        </p:spPr>
        <p:style>
          <a:lnRef idx="2">
            <a:schemeClr val="accent1"/>
          </a:lnRef>
          <a:fillRef idx="1">
            <a:schemeClr val="lt1"/>
          </a:fillRef>
          <a:effectRef idx="0">
            <a:schemeClr val="accent1"/>
          </a:effectRef>
          <a:fontRef idx="minor">
            <a:schemeClr val="dk1"/>
          </a:fontRef>
        </p:style>
        <p:txBody>
          <a:bodyPr/>
          <a:lstStyle/>
          <a:p>
            <a:pPr algn="ctr"/>
            <a:r>
              <a:rPr lang="ja-JP" altLang="en-US" sz="1400" b="1" dirty="0"/>
              <a:t>調整</a:t>
            </a:r>
            <a:endParaRPr lang="ja-JP" altLang="en-US" sz="1600" b="1" dirty="0"/>
          </a:p>
        </p:txBody>
      </p:sp>
      <p:sp>
        <p:nvSpPr>
          <p:cNvPr id="23" name="矢印: 右 22">
            <a:extLst>
              <a:ext uri="{FF2B5EF4-FFF2-40B4-BE49-F238E27FC236}">
                <a16:creationId xmlns:a16="http://schemas.microsoft.com/office/drawing/2014/main" id="{D458FB89-4F6D-4E4C-8E14-C6EA492CF5BF}"/>
              </a:ext>
            </a:extLst>
          </p:cNvPr>
          <p:cNvSpPr/>
          <p:nvPr/>
        </p:nvSpPr>
        <p:spPr>
          <a:xfrm>
            <a:off x="10184732" y="7236281"/>
            <a:ext cx="4414591" cy="529505"/>
          </a:xfrm>
          <a:prstGeom prst="rightArrow">
            <a:avLst/>
          </a:prstGeom>
          <a:ln w="6350"/>
          <a:scene3d>
            <a:camera prst="orthographicFront"/>
            <a:lightRig rig="flat" dir="t"/>
          </a:scene3d>
          <a:sp3d prstMaterial="dkEdge">
            <a:bevelT w="8200" h="38100"/>
          </a:sp3d>
        </p:spPr>
        <p:style>
          <a:lnRef idx="2">
            <a:schemeClr val="accent1"/>
          </a:lnRef>
          <a:fillRef idx="1">
            <a:schemeClr val="lt1"/>
          </a:fillRef>
          <a:effectRef idx="0">
            <a:schemeClr val="accent1"/>
          </a:effectRef>
          <a:fontRef idx="minor">
            <a:schemeClr val="dk1"/>
          </a:fontRef>
        </p:style>
        <p:txBody>
          <a:bodyPr/>
          <a:lstStyle/>
          <a:p>
            <a:pPr algn="ctr"/>
            <a:r>
              <a:rPr lang="ja-JP" altLang="en-US" sz="1200" b="1" dirty="0"/>
              <a:t>要望調査・支援</a:t>
            </a:r>
            <a:endParaRPr lang="en-US" altLang="ja-JP" sz="1200" b="1" dirty="0"/>
          </a:p>
        </p:txBody>
      </p:sp>
      <p:sp>
        <p:nvSpPr>
          <p:cNvPr id="24" name="矢印: 右 23">
            <a:extLst>
              <a:ext uri="{FF2B5EF4-FFF2-40B4-BE49-F238E27FC236}">
                <a16:creationId xmlns:a16="http://schemas.microsoft.com/office/drawing/2014/main" id="{77B0A60D-A3D7-4F9B-BA2D-5E6A34C26333}"/>
              </a:ext>
            </a:extLst>
          </p:cNvPr>
          <p:cNvSpPr/>
          <p:nvPr/>
        </p:nvSpPr>
        <p:spPr>
          <a:xfrm>
            <a:off x="7285250" y="2100236"/>
            <a:ext cx="4397119" cy="525514"/>
          </a:xfrm>
          <a:prstGeom prst="rightArrow">
            <a:avLst/>
          </a:prstGeom>
          <a:ln>
            <a:prstDash val="dash"/>
          </a:ln>
        </p:spPr>
        <p:style>
          <a:lnRef idx="2">
            <a:schemeClr val="accent1"/>
          </a:lnRef>
          <a:fillRef idx="1">
            <a:schemeClr val="lt1"/>
          </a:fillRef>
          <a:effectRef idx="0">
            <a:schemeClr val="accent1"/>
          </a:effectRef>
          <a:fontRef idx="minor">
            <a:schemeClr val="dk1"/>
          </a:fontRef>
        </p:style>
        <p:txBody>
          <a:bodyPr/>
          <a:lstStyle/>
          <a:p>
            <a:pPr algn="ctr"/>
            <a:r>
              <a:rPr lang="ja-JP" altLang="en-US" sz="1400" b="1" dirty="0"/>
              <a:t>調整</a:t>
            </a:r>
            <a:endParaRPr lang="ja-JP" altLang="en-US" sz="1600" b="1" dirty="0"/>
          </a:p>
        </p:txBody>
      </p:sp>
      <p:graphicFrame>
        <p:nvGraphicFramePr>
          <p:cNvPr id="25" name="図表 24">
            <a:extLst>
              <a:ext uri="{FF2B5EF4-FFF2-40B4-BE49-F238E27FC236}">
                <a16:creationId xmlns:a16="http://schemas.microsoft.com/office/drawing/2014/main" id="{400224C5-B3DE-4D0B-8608-03F96EBC617E}"/>
              </a:ext>
            </a:extLst>
          </p:cNvPr>
          <p:cNvGraphicFramePr/>
          <p:nvPr>
            <p:extLst>
              <p:ext uri="{D42A27DB-BD31-4B8C-83A1-F6EECF244321}">
                <p14:modId xmlns:p14="http://schemas.microsoft.com/office/powerpoint/2010/main" val="3297541362"/>
              </p:ext>
            </p:extLst>
          </p:nvPr>
        </p:nvGraphicFramePr>
        <p:xfrm>
          <a:off x="10235834" y="1475960"/>
          <a:ext cx="1467939" cy="625459"/>
        </p:xfrm>
        <a:graphic>
          <a:graphicData uri="http://schemas.openxmlformats.org/drawingml/2006/diagram">
            <dgm:relIds xmlns:dgm="http://schemas.openxmlformats.org/drawingml/2006/diagram" xmlns:r="http://schemas.openxmlformats.org/officeDocument/2006/relationships" r:dm="rId17" r:lo="rId18" r:qs="rId19" r:cs="rId20"/>
          </a:graphicData>
        </a:graphic>
      </p:graphicFrame>
      <p:sp>
        <p:nvSpPr>
          <p:cNvPr id="26" name="矢印: 右 25">
            <a:extLst>
              <a:ext uri="{FF2B5EF4-FFF2-40B4-BE49-F238E27FC236}">
                <a16:creationId xmlns:a16="http://schemas.microsoft.com/office/drawing/2014/main" id="{9B976B43-F9AB-412B-997E-9EFD4FFA2025}"/>
              </a:ext>
            </a:extLst>
          </p:cNvPr>
          <p:cNvSpPr/>
          <p:nvPr/>
        </p:nvSpPr>
        <p:spPr>
          <a:xfrm>
            <a:off x="7220720" y="2769971"/>
            <a:ext cx="7399013" cy="415752"/>
          </a:xfrm>
          <a:prstGeom prst="rightArrow">
            <a:avLst>
              <a:gd name="adj1" fmla="val 50000"/>
              <a:gd name="adj2" fmla="val 52513"/>
            </a:avLst>
          </a:prstGeom>
          <a:ln w="6350"/>
        </p:spPr>
        <p:style>
          <a:lnRef idx="2">
            <a:schemeClr val="accent1"/>
          </a:lnRef>
          <a:fillRef idx="1">
            <a:schemeClr val="lt1"/>
          </a:fillRef>
          <a:effectRef idx="0">
            <a:schemeClr val="accent1"/>
          </a:effectRef>
          <a:fontRef idx="minor">
            <a:schemeClr val="dk1"/>
          </a:fontRef>
        </p:style>
        <p:txBody>
          <a:bodyPr/>
          <a:lstStyle/>
          <a:p>
            <a:pPr algn="ctr"/>
            <a:r>
              <a:rPr lang="ja-JP" altLang="en-US" sz="1400" b="1" dirty="0"/>
              <a:t>情報収集・</a:t>
            </a:r>
            <a:r>
              <a:rPr lang="en-US" altLang="ja-JP" sz="1400" b="1" dirty="0"/>
              <a:t>HP</a:t>
            </a:r>
            <a:r>
              <a:rPr lang="ja-JP" altLang="en-US" sz="1400" b="1" dirty="0"/>
              <a:t>掲載・報道提供</a:t>
            </a:r>
          </a:p>
        </p:txBody>
      </p:sp>
      <p:sp>
        <p:nvSpPr>
          <p:cNvPr id="27" name="矢印: 右 26">
            <a:extLst>
              <a:ext uri="{FF2B5EF4-FFF2-40B4-BE49-F238E27FC236}">
                <a16:creationId xmlns:a16="http://schemas.microsoft.com/office/drawing/2014/main" id="{B6EFAF73-7866-4DB1-BBF1-2BE18C92A1E4}"/>
              </a:ext>
            </a:extLst>
          </p:cNvPr>
          <p:cNvSpPr/>
          <p:nvPr/>
        </p:nvSpPr>
        <p:spPr>
          <a:xfrm>
            <a:off x="7117726" y="4439996"/>
            <a:ext cx="7444047" cy="427394"/>
          </a:xfrm>
          <a:prstGeom prst="rightArrow">
            <a:avLst/>
          </a:prstGeom>
          <a:ln w="6350"/>
        </p:spPr>
        <p:style>
          <a:lnRef idx="2">
            <a:schemeClr val="accent1"/>
          </a:lnRef>
          <a:fillRef idx="1">
            <a:schemeClr val="lt1"/>
          </a:fillRef>
          <a:effectRef idx="0">
            <a:schemeClr val="accent1"/>
          </a:effectRef>
          <a:fontRef idx="minor">
            <a:schemeClr val="dk1"/>
          </a:fontRef>
        </p:style>
        <p:txBody>
          <a:bodyPr/>
          <a:lstStyle/>
          <a:p>
            <a:pPr algn="ctr"/>
            <a:r>
              <a:rPr lang="ja-JP" altLang="en-US" sz="1400" b="1" dirty="0"/>
              <a:t>メール情報提供・交流会の実施</a:t>
            </a:r>
          </a:p>
        </p:txBody>
      </p:sp>
      <p:sp>
        <p:nvSpPr>
          <p:cNvPr id="28" name="矢印: 右 27">
            <a:extLst>
              <a:ext uri="{FF2B5EF4-FFF2-40B4-BE49-F238E27FC236}">
                <a16:creationId xmlns:a16="http://schemas.microsoft.com/office/drawing/2014/main" id="{5A2DFFBE-9C23-4457-AE94-0D2361049914}"/>
              </a:ext>
            </a:extLst>
          </p:cNvPr>
          <p:cNvSpPr/>
          <p:nvPr/>
        </p:nvSpPr>
        <p:spPr>
          <a:xfrm>
            <a:off x="7126388" y="4088817"/>
            <a:ext cx="7446694" cy="376076"/>
          </a:xfrm>
          <a:prstGeom prst="rightArrow">
            <a:avLst/>
          </a:prstGeom>
          <a:ln w="6350"/>
        </p:spPr>
        <p:style>
          <a:lnRef idx="2">
            <a:schemeClr val="accent1"/>
          </a:lnRef>
          <a:fillRef idx="1">
            <a:schemeClr val="lt1"/>
          </a:fillRef>
          <a:effectRef idx="0">
            <a:schemeClr val="accent1"/>
          </a:effectRef>
          <a:fontRef idx="minor">
            <a:schemeClr val="dk1"/>
          </a:fontRef>
        </p:style>
        <p:txBody>
          <a:bodyPr/>
          <a:lstStyle/>
          <a:p>
            <a:pPr algn="ctr"/>
            <a:r>
              <a:rPr lang="ja-JP" altLang="en-US" sz="1400" b="1" dirty="0"/>
              <a:t>学生プロジェクト等</a:t>
            </a:r>
          </a:p>
        </p:txBody>
      </p:sp>
      <p:graphicFrame>
        <p:nvGraphicFramePr>
          <p:cNvPr id="29" name="図表 28">
            <a:extLst>
              <a:ext uri="{FF2B5EF4-FFF2-40B4-BE49-F238E27FC236}">
                <a16:creationId xmlns:a16="http://schemas.microsoft.com/office/drawing/2014/main" id="{C19625C2-CA69-4E31-9BCE-E93108A56549}"/>
              </a:ext>
            </a:extLst>
          </p:cNvPr>
          <p:cNvGraphicFramePr/>
          <p:nvPr>
            <p:extLst>
              <p:ext uri="{D42A27DB-BD31-4B8C-83A1-F6EECF244321}">
                <p14:modId xmlns:p14="http://schemas.microsoft.com/office/powerpoint/2010/main" val="1971333284"/>
              </p:ext>
            </p:extLst>
          </p:nvPr>
        </p:nvGraphicFramePr>
        <p:xfrm>
          <a:off x="7105187" y="3511825"/>
          <a:ext cx="3021766" cy="611068"/>
        </p:xfrm>
        <a:graphic>
          <a:graphicData uri="http://schemas.openxmlformats.org/drawingml/2006/diagram">
            <dgm:relIds xmlns:dgm="http://schemas.openxmlformats.org/drawingml/2006/diagram" xmlns:r="http://schemas.openxmlformats.org/officeDocument/2006/relationships" r:dm="rId22" r:lo="rId23" r:qs="rId24" r:cs="rId25"/>
          </a:graphicData>
        </a:graphic>
      </p:graphicFrame>
      <p:sp>
        <p:nvSpPr>
          <p:cNvPr id="30" name="矢印: 右 29">
            <a:extLst>
              <a:ext uri="{FF2B5EF4-FFF2-40B4-BE49-F238E27FC236}">
                <a16:creationId xmlns:a16="http://schemas.microsoft.com/office/drawing/2014/main" id="{667CE985-3162-4F20-A72E-E3354804E224}"/>
              </a:ext>
            </a:extLst>
          </p:cNvPr>
          <p:cNvSpPr/>
          <p:nvPr/>
        </p:nvSpPr>
        <p:spPr>
          <a:xfrm>
            <a:off x="7200310" y="7201885"/>
            <a:ext cx="1493021" cy="559796"/>
          </a:xfrm>
          <a:prstGeom prst="rightArrow">
            <a:avLst/>
          </a:prstGeom>
          <a:ln>
            <a:prstDash val="dash"/>
          </a:ln>
        </p:spPr>
        <p:style>
          <a:lnRef idx="2">
            <a:schemeClr val="accent1"/>
          </a:lnRef>
          <a:fillRef idx="1">
            <a:schemeClr val="lt1"/>
          </a:fillRef>
          <a:effectRef idx="0">
            <a:schemeClr val="accent1"/>
          </a:effectRef>
          <a:fontRef idx="minor">
            <a:schemeClr val="dk1"/>
          </a:fontRef>
        </p:style>
        <p:txBody>
          <a:bodyPr/>
          <a:lstStyle/>
          <a:p>
            <a:pPr algn="ctr"/>
            <a:r>
              <a:rPr lang="ja-JP" altLang="en-US" sz="1400" b="1" dirty="0"/>
              <a:t>実態調査・調整</a:t>
            </a:r>
            <a:endParaRPr lang="ja-JP" altLang="en-US" sz="1600" b="1" dirty="0"/>
          </a:p>
        </p:txBody>
      </p:sp>
      <p:graphicFrame>
        <p:nvGraphicFramePr>
          <p:cNvPr id="31" name="図表 30">
            <a:extLst>
              <a:ext uri="{FF2B5EF4-FFF2-40B4-BE49-F238E27FC236}">
                <a16:creationId xmlns:a16="http://schemas.microsoft.com/office/drawing/2014/main" id="{E230876F-9F5C-4FE2-B5C8-EE0B42AC5E16}"/>
              </a:ext>
            </a:extLst>
          </p:cNvPr>
          <p:cNvGraphicFramePr/>
          <p:nvPr>
            <p:extLst>
              <p:ext uri="{D42A27DB-BD31-4B8C-83A1-F6EECF244321}">
                <p14:modId xmlns:p14="http://schemas.microsoft.com/office/powerpoint/2010/main" val="782659484"/>
              </p:ext>
            </p:extLst>
          </p:nvPr>
        </p:nvGraphicFramePr>
        <p:xfrm>
          <a:off x="8705694" y="7171840"/>
          <a:ext cx="1498115" cy="718541"/>
        </p:xfrm>
        <a:graphic>
          <a:graphicData uri="http://schemas.openxmlformats.org/drawingml/2006/diagram">
            <dgm:relIds xmlns:dgm="http://schemas.openxmlformats.org/drawingml/2006/diagram" xmlns:r="http://schemas.openxmlformats.org/officeDocument/2006/relationships" r:dm="rId27" r:lo="rId28" r:qs="rId29" r:cs="rId30"/>
          </a:graphicData>
        </a:graphic>
      </p:graphicFrame>
      <p:sp>
        <p:nvSpPr>
          <p:cNvPr id="32" name="矢印: 右 31">
            <a:extLst>
              <a:ext uri="{FF2B5EF4-FFF2-40B4-BE49-F238E27FC236}">
                <a16:creationId xmlns:a16="http://schemas.microsoft.com/office/drawing/2014/main" id="{3835E784-F0FD-46ED-9114-169E864F883C}"/>
              </a:ext>
            </a:extLst>
          </p:cNvPr>
          <p:cNvSpPr/>
          <p:nvPr/>
        </p:nvSpPr>
        <p:spPr>
          <a:xfrm>
            <a:off x="7157748" y="6708073"/>
            <a:ext cx="7461985" cy="482983"/>
          </a:xfrm>
          <a:prstGeom prst="rightArrow">
            <a:avLst/>
          </a:prstGeom>
          <a:ln w="6350"/>
        </p:spPr>
        <p:style>
          <a:lnRef idx="2">
            <a:schemeClr val="accent1"/>
          </a:lnRef>
          <a:fillRef idx="1">
            <a:schemeClr val="lt1"/>
          </a:fillRef>
          <a:effectRef idx="0">
            <a:schemeClr val="accent1"/>
          </a:effectRef>
          <a:fontRef idx="minor">
            <a:schemeClr val="dk1"/>
          </a:fontRef>
        </p:style>
        <p:txBody>
          <a:bodyPr/>
          <a:lstStyle/>
          <a:p>
            <a:pPr algn="ctr"/>
            <a:r>
              <a:rPr lang="ja-JP" altLang="en-US" sz="1400" b="1" dirty="0"/>
              <a:t>調査・</a:t>
            </a:r>
            <a:r>
              <a:rPr lang="en-US" altLang="ja-JP" sz="1400" b="1" dirty="0"/>
              <a:t>HP</a:t>
            </a:r>
            <a:r>
              <a:rPr lang="ja-JP" altLang="en-US" sz="1400" b="1" dirty="0"/>
              <a:t>公開・周知チラシ等作成</a:t>
            </a:r>
          </a:p>
        </p:txBody>
      </p:sp>
      <p:sp>
        <p:nvSpPr>
          <p:cNvPr id="33" name="矢印: 右 32">
            <a:extLst>
              <a:ext uri="{FF2B5EF4-FFF2-40B4-BE49-F238E27FC236}">
                <a16:creationId xmlns:a16="http://schemas.microsoft.com/office/drawing/2014/main" id="{D2EE28DC-2139-43EB-B498-2DC5088B9682}"/>
              </a:ext>
            </a:extLst>
          </p:cNvPr>
          <p:cNvSpPr/>
          <p:nvPr/>
        </p:nvSpPr>
        <p:spPr>
          <a:xfrm>
            <a:off x="11703773" y="1489996"/>
            <a:ext cx="2999684" cy="569818"/>
          </a:xfrm>
          <a:prstGeom prst="rightArrow">
            <a:avLst/>
          </a:prstGeom>
          <a:ln w="6350"/>
          <a:scene3d>
            <a:camera prst="orthographicFront"/>
            <a:lightRig rig="flat" dir="t"/>
          </a:scene3d>
          <a:sp3d prstMaterial="dkEdge">
            <a:bevelT w="8200" h="38100"/>
          </a:sp3d>
        </p:spPr>
        <p:style>
          <a:lnRef idx="2">
            <a:schemeClr val="accent1"/>
          </a:lnRef>
          <a:fillRef idx="1">
            <a:schemeClr val="lt1"/>
          </a:fillRef>
          <a:effectRef idx="0">
            <a:schemeClr val="accent1"/>
          </a:effectRef>
          <a:fontRef idx="minor">
            <a:schemeClr val="dk1"/>
          </a:fontRef>
        </p:style>
        <p:txBody>
          <a:bodyPr/>
          <a:lstStyle/>
          <a:p>
            <a:pPr algn="ctr"/>
            <a:r>
              <a:rPr lang="ja-JP" altLang="en-US" sz="1200" b="1" dirty="0"/>
              <a:t>普及・月間</a:t>
            </a:r>
            <a:r>
              <a:rPr lang="en-US" altLang="ja-JP" sz="1200" b="1" dirty="0"/>
              <a:t>CP</a:t>
            </a:r>
            <a:r>
              <a:rPr lang="ja-JP" altLang="en-US" sz="1200" b="1" dirty="0"/>
              <a:t>化</a:t>
            </a:r>
          </a:p>
        </p:txBody>
      </p:sp>
      <p:sp>
        <p:nvSpPr>
          <p:cNvPr id="35" name="矢印: 右 34">
            <a:extLst>
              <a:ext uri="{FF2B5EF4-FFF2-40B4-BE49-F238E27FC236}">
                <a16:creationId xmlns:a16="http://schemas.microsoft.com/office/drawing/2014/main" id="{AAF46259-4876-4BF8-A1DE-F872C533E640}"/>
              </a:ext>
            </a:extLst>
          </p:cNvPr>
          <p:cNvSpPr/>
          <p:nvPr/>
        </p:nvSpPr>
        <p:spPr>
          <a:xfrm>
            <a:off x="7145385" y="6271603"/>
            <a:ext cx="7408699" cy="446680"/>
          </a:xfrm>
          <a:prstGeom prst="rightArrow">
            <a:avLst/>
          </a:prstGeom>
          <a:ln w="6350"/>
        </p:spPr>
        <p:style>
          <a:lnRef idx="2">
            <a:schemeClr val="accent1"/>
          </a:lnRef>
          <a:fillRef idx="1">
            <a:schemeClr val="lt1"/>
          </a:fillRef>
          <a:effectRef idx="0">
            <a:schemeClr val="accent1"/>
          </a:effectRef>
          <a:fontRef idx="minor">
            <a:schemeClr val="dk1"/>
          </a:fontRef>
        </p:style>
        <p:txBody>
          <a:bodyPr/>
          <a:lstStyle/>
          <a:p>
            <a:pPr algn="ctr"/>
            <a:r>
              <a:rPr lang="ja-JP" altLang="en-US" sz="1400" b="1" dirty="0"/>
              <a:t>メール情報提供・交流会の実施</a:t>
            </a:r>
          </a:p>
        </p:txBody>
      </p:sp>
      <p:graphicFrame>
        <p:nvGraphicFramePr>
          <p:cNvPr id="36" name="図表 35">
            <a:extLst>
              <a:ext uri="{FF2B5EF4-FFF2-40B4-BE49-F238E27FC236}">
                <a16:creationId xmlns:a16="http://schemas.microsoft.com/office/drawing/2014/main" id="{D8A58ABA-D522-4DA0-A056-6DB451DD58AE}"/>
              </a:ext>
            </a:extLst>
          </p:cNvPr>
          <p:cNvGraphicFramePr/>
          <p:nvPr>
            <p:extLst>
              <p:ext uri="{D42A27DB-BD31-4B8C-83A1-F6EECF244321}">
                <p14:modId xmlns:p14="http://schemas.microsoft.com/office/powerpoint/2010/main" val="2744973222"/>
              </p:ext>
            </p:extLst>
          </p:nvPr>
        </p:nvGraphicFramePr>
        <p:xfrm>
          <a:off x="11714340" y="2089913"/>
          <a:ext cx="1467939" cy="625459"/>
        </p:xfrm>
        <a:graphic>
          <a:graphicData uri="http://schemas.openxmlformats.org/drawingml/2006/diagram">
            <dgm:relIds xmlns:dgm="http://schemas.openxmlformats.org/drawingml/2006/diagram" xmlns:r="http://schemas.openxmlformats.org/officeDocument/2006/relationships" r:dm="rId32" r:lo="rId33" r:qs="rId34" r:cs="rId35"/>
          </a:graphicData>
        </a:graphic>
      </p:graphicFrame>
      <p:sp>
        <p:nvSpPr>
          <p:cNvPr id="37" name="矢印: 右 36">
            <a:extLst>
              <a:ext uri="{FF2B5EF4-FFF2-40B4-BE49-F238E27FC236}">
                <a16:creationId xmlns:a16="http://schemas.microsoft.com/office/drawing/2014/main" id="{BBFB8F05-5D94-40A9-A010-0FA4E647C32C}"/>
              </a:ext>
            </a:extLst>
          </p:cNvPr>
          <p:cNvSpPr/>
          <p:nvPr/>
        </p:nvSpPr>
        <p:spPr>
          <a:xfrm>
            <a:off x="10127662" y="3567283"/>
            <a:ext cx="2947284" cy="482983"/>
          </a:xfrm>
          <a:prstGeom prst="rightArrow">
            <a:avLst/>
          </a:prstGeom>
          <a:ln>
            <a:prstDash val="dash"/>
          </a:ln>
        </p:spPr>
        <p:style>
          <a:lnRef idx="2">
            <a:schemeClr val="accent1"/>
          </a:lnRef>
          <a:fillRef idx="1">
            <a:schemeClr val="lt1"/>
          </a:fillRef>
          <a:effectRef idx="0">
            <a:schemeClr val="accent1"/>
          </a:effectRef>
          <a:fontRef idx="minor">
            <a:schemeClr val="dk1"/>
          </a:fontRef>
        </p:style>
        <p:txBody>
          <a:bodyPr/>
          <a:lstStyle/>
          <a:p>
            <a:pPr algn="ctr"/>
            <a:r>
              <a:rPr lang="ja-JP" altLang="en-US" sz="1600" b="1" dirty="0"/>
              <a:t>事業効果検証・今後の検討</a:t>
            </a:r>
          </a:p>
        </p:txBody>
      </p:sp>
      <p:sp>
        <p:nvSpPr>
          <p:cNvPr id="38" name="矢印: 右 37">
            <a:extLst>
              <a:ext uri="{FF2B5EF4-FFF2-40B4-BE49-F238E27FC236}">
                <a16:creationId xmlns:a16="http://schemas.microsoft.com/office/drawing/2014/main" id="{823C6F67-C235-4A45-B9B9-0ED4A661CC1D}"/>
              </a:ext>
            </a:extLst>
          </p:cNvPr>
          <p:cNvSpPr/>
          <p:nvPr/>
        </p:nvSpPr>
        <p:spPr>
          <a:xfrm>
            <a:off x="13107462" y="3544925"/>
            <a:ext cx="1491861" cy="529504"/>
          </a:xfrm>
          <a:prstGeom prst="rightArrow">
            <a:avLst/>
          </a:prstGeom>
          <a:ln w="6350"/>
          <a:scene3d>
            <a:camera prst="orthographicFront"/>
            <a:lightRig rig="flat" dir="t"/>
          </a:scene3d>
          <a:sp3d prstMaterial="dkEdge">
            <a:bevelT w="8200" h="38100"/>
          </a:sp3d>
        </p:spPr>
        <p:style>
          <a:lnRef idx="2">
            <a:schemeClr val="accent1"/>
          </a:lnRef>
          <a:fillRef idx="1">
            <a:schemeClr val="lt1"/>
          </a:fillRef>
          <a:effectRef idx="0">
            <a:schemeClr val="accent1"/>
          </a:effectRef>
          <a:fontRef idx="minor">
            <a:schemeClr val="dk1"/>
          </a:fontRef>
        </p:style>
        <p:txBody>
          <a:bodyPr/>
          <a:lstStyle/>
          <a:p>
            <a:pPr algn="ctr"/>
            <a:r>
              <a:rPr lang="ja-JP" altLang="en-US" sz="1200" b="1" dirty="0"/>
              <a:t>自主活動支援</a:t>
            </a:r>
            <a:endParaRPr lang="en-US" altLang="ja-JP" sz="1200" b="1" dirty="0"/>
          </a:p>
        </p:txBody>
      </p:sp>
      <p:sp>
        <p:nvSpPr>
          <p:cNvPr id="39" name="矢印: 右 38">
            <a:extLst>
              <a:ext uri="{FF2B5EF4-FFF2-40B4-BE49-F238E27FC236}">
                <a16:creationId xmlns:a16="http://schemas.microsoft.com/office/drawing/2014/main" id="{A99B7BCA-8402-43BE-B42C-D501A8182569}"/>
              </a:ext>
            </a:extLst>
          </p:cNvPr>
          <p:cNvSpPr/>
          <p:nvPr/>
        </p:nvSpPr>
        <p:spPr>
          <a:xfrm>
            <a:off x="13221784" y="2105274"/>
            <a:ext cx="1442167" cy="569818"/>
          </a:xfrm>
          <a:prstGeom prst="rightArrow">
            <a:avLst/>
          </a:prstGeom>
          <a:ln w="6350"/>
          <a:scene3d>
            <a:camera prst="orthographicFront"/>
            <a:lightRig rig="flat" dir="t"/>
          </a:scene3d>
          <a:sp3d prstMaterial="dkEdge">
            <a:bevelT w="8200" h="38100"/>
          </a:sp3d>
        </p:spPr>
        <p:style>
          <a:lnRef idx="2">
            <a:schemeClr val="accent1"/>
          </a:lnRef>
          <a:fillRef idx="1">
            <a:schemeClr val="lt1"/>
          </a:fillRef>
          <a:effectRef idx="0">
            <a:schemeClr val="accent1"/>
          </a:effectRef>
          <a:fontRef idx="minor">
            <a:schemeClr val="dk1"/>
          </a:fontRef>
        </p:style>
        <p:txBody>
          <a:bodyPr/>
          <a:lstStyle/>
          <a:p>
            <a:pPr algn="ctr"/>
            <a:r>
              <a:rPr lang="ja-JP" altLang="en-US" sz="1200" b="1" dirty="0"/>
              <a:t>普及・月間</a:t>
            </a:r>
            <a:r>
              <a:rPr lang="en-US" altLang="ja-JP" sz="1200" b="1" dirty="0"/>
              <a:t>CP</a:t>
            </a:r>
            <a:r>
              <a:rPr lang="ja-JP" altLang="en-US" sz="1200" b="1" dirty="0"/>
              <a:t>化</a:t>
            </a:r>
          </a:p>
        </p:txBody>
      </p:sp>
      <p:sp>
        <p:nvSpPr>
          <p:cNvPr id="41" name="テキスト ボックス 40">
            <a:extLst>
              <a:ext uri="{FF2B5EF4-FFF2-40B4-BE49-F238E27FC236}">
                <a16:creationId xmlns:a16="http://schemas.microsoft.com/office/drawing/2014/main" id="{F5473F8E-C37A-47D4-A191-78E2E00D471D}"/>
              </a:ext>
            </a:extLst>
          </p:cNvPr>
          <p:cNvSpPr txBox="1"/>
          <p:nvPr/>
        </p:nvSpPr>
        <p:spPr>
          <a:xfrm>
            <a:off x="8983312" y="10264987"/>
            <a:ext cx="6139213" cy="276999"/>
          </a:xfrm>
          <a:prstGeom prst="rect">
            <a:avLst/>
          </a:prstGeom>
          <a:noFill/>
        </p:spPr>
        <p:txBody>
          <a:bodyPr wrap="square" rtlCol="0">
            <a:spAutoFit/>
          </a:bodyPr>
          <a:lstStyle/>
          <a:p>
            <a:r>
              <a:rPr kumimoji="1" lang="en-US" altLang="ja-JP" sz="1200" dirty="0"/>
              <a:t>※</a:t>
            </a:r>
            <a:r>
              <a:rPr kumimoji="1" lang="ja-JP" altLang="en-US" sz="1200" dirty="0"/>
              <a:t>予算や連携主体との調整の状況により、内容や時期が変更となる可能性があります。</a:t>
            </a:r>
          </a:p>
        </p:txBody>
      </p:sp>
      <p:sp>
        <p:nvSpPr>
          <p:cNvPr id="40" name="矢印: 右 39">
            <a:extLst>
              <a:ext uri="{FF2B5EF4-FFF2-40B4-BE49-F238E27FC236}">
                <a16:creationId xmlns:a16="http://schemas.microsoft.com/office/drawing/2014/main" id="{523D568F-6916-49BE-9C48-8A4B3FCCF8FA}"/>
              </a:ext>
            </a:extLst>
          </p:cNvPr>
          <p:cNvSpPr/>
          <p:nvPr/>
        </p:nvSpPr>
        <p:spPr>
          <a:xfrm>
            <a:off x="7117726" y="5307734"/>
            <a:ext cx="7425966" cy="549040"/>
          </a:xfrm>
          <a:prstGeom prst="rightArrow">
            <a:avLst/>
          </a:prstGeom>
          <a:ln w="6350"/>
        </p:spPr>
        <p:style>
          <a:lnRef idx="2">
            <a:schemeClr val="accent1"/>
          </a:lnRef>
          <a:fillRef idx="1">
            <a:schemeClr val="lt1"/>
          </a:fillRef>
          <a:effectRef idx="0">
            <a:schemeClr val="accent1"/>
          </a:effectRef>
          <a:fontRef idx="minor">
            <a:schemeClr val="dk1"/>
          </a:fontRef>
        </p:style>
        <p:txBody>
          <a:bodyPr/>
          <a:lstStyle/>
          <a:p>
            <a:pPr algn="ctr"/>
            <a:r>
              <a:rPr lang="ja-JP" altLang="en-US" sz="1400" b="1" dirty="0"/>
              <a:t>啓発媒体の作成・イベント出展・出前授業など啓発の実施</a:t>
            </a:r>
          </a:p>
        </p:txBody>
      </p:sp>
      <p:sp>
        <p:nvSpPr>
          <p:cNvPr id="34" name="タイトル 1">
            <a:extLst>
              <a:ext uri="{FF2B5EF4-FFF2-40B4-BE49-F238E27FC236}">
                <a16:creationId xmlns:a16="http://schemas.microsoft.com/office/drawing/2014/main" id="{AC6AE7A9-BD33-4DBF-A726-B2BC7C9F3F79}"/>
              </a:ext>
            </a:extLst>
          </p:cNvPr>
          <p:cNvSpPr txBox="1">
            <a:spLocks/>
          </p:cNvSpPr>
          <p:nvPr/>
        </p:nvSpPr>
        <p:spPr>
          <a:xfrm>
            <a:off x="13407323" y="28760"/>
            <a:ext cx="1406567" cy="400110"/>
          </a:xfrm>
          <a:prstGeom prst="rect">
            <a:avLst/>
          </a:prstGeom>
          <a:solidFill>
            <a:schemeClr val="bg1"/>
          </a:solidFill>
          <a:ln w="19050">
            <a:solidFill>
              <a:schemeClr val="tx1"/>
            </a:solidFill>
          </a:ln>
        </p:spPr>
        <p:txBody>
          <a:bodyPr vert="horz" lIns="0" tIns="0" rIns="0" bIns="0" rtlCol="0" anchor="ctr">
            <a:noAutofit/>
          </a:bodyPr>
          <a:lstStyle>
            <a:lvl1pPr algn="ctr" defTabSz="914389" rtl="0" eaLnBrk="1" latinLnBrk="0" hangingPunct="1">
              <a:spcBef>
                <a:spcPct val="0"/>
              </a:spcBef>
              <a:buNone/>
              <a:defRPr kumimoji="1" sz="4400" kern="1200">
                <a:solidFill>
                  <a:schemeClr val="tx1"/>
                </a:solidFill>
                <a:latin typeface="+mj-lt"/>
                <a:ea typeface="+mj-ea"/>
                <a:cs typeface="+mj-cs"/>
              </a:defRPr>
            </a:lvl1pPr>
          </a:lstStyle>
          <a:p>
            <a:r>
              <a:rPr lang="ja-JP" altLang="en-US" sz="1600">
                <a:latin typeface="BIZ UDゴシック" panose="020B0400000000000000" pitchFamily="49" charset="-128"/>
                <a:ea typeface="BIZ UDゴシック" panose="020B0400000000000000" pitchFamily="49" charset="-128"/>
              </a:rPr>
              <a:t>参考資料１</a:t>
            </a:r>
            <a:endParaRPr lang="en-US" altLang="ja-JP" sz="1600" dirty="0">
              <a:latin typeface="BIZ UDゴシック" panose="020B0400000000000000" pitchFamily="49" charset="-128"/>
              <a:ea typeface="BIZ UDゴシック" panose="020B0400000000000000" pitchFamily="49" charset="-128"/>
            </a:endParaRPr>
          </a:p>
        </p:txBody>
      </p:sp>
      <p:sp>
        <p:nvSpPr>
          <p:cNvPr id="43" name="タイトル 1">
            <a:extLst>
              <a:ext uri="{FF2B5EF4-FFF2-40B4-BE49-F238E27FC236}">
                <a16:creationId xmlns:a16="http://schemas.microsoft.com/office/drawing/2014/main" id="{5DDA261F-00AB-445E-BC7D-3B4E4CBC1785}"/>
              </a:ext>
            </a:extLst>
          </p:cNvPr>
          <p:cNvSpPr txBox="1">
            <a:spLocks/>
          </p:cNvSpPr>
          <p:nvPr/>
        </p:nvSpPr>
        <p:spPr>
          <a:xfrm>
            <a:off x="353892" y="29232"/>
            <a:ext cx="12857704" cy="491054"/>
          </a:xfrm>
          <a:prstGeom prst="rect">
            <a:avLst/>
          </a:prstGeom>
        </p:spPr>
        <p:txBody>
          <a:bodyPr vert="horz" lIns="145400" tIns="72700" rIns="145400" bIns="72700" rtlCol="0" anchor="ctr">
            <a:noAutofit/>
          </a:bodyPr>
          <a:lstStyle>
            <a:lvl1pPr algn="ctr" defTabSz="1454074" rtl="0" eaLnBrk="1" latinLnBrk="0" hangingPunct="1">
              <a:spcBef>
                <a:spcPct val="0"/>
              </a:spcBef>
              <a:buNone/>
              <a:defRPr kumimoji="1" sz="7100" kern="1200">
                <a:solidFill>
                  <a:schemeClr val="tx1"/>
                </a:solidFill>
                <a:latin typeface="+mj-lt"/>
                <a:ea typeface="+mj-ea"/>
                <a:cs typeface="+mj-cs"/>
              </a:defRPr>
            </a:lvl1pPr>
          </a:lstStyle>
          <a:p>
            <a:r>
              <a:rPr lang="ja-JP" altLang="en-US" sz="2400" b="1" dirty="0">
                <a:latin typeface="BIZ UDゴシック" panose="020B0400000000000000" pitchFamily="49" charset="-128"/>
                <a:ea typeface="BIZ UDゴシック" panose="020B0400000000000000" pitchFamily="49" charset="-128"/>
              </a:rPr>
              <a:t>令和８年度～令和</a:t>
            </a:r>
            <a:r>
              <a:rPr lang="en-US" altLang="ja-JP" sz="2400" b="1" dirty="0">
                <a:latin typeface="BIZ UDゴシック" panose="020B0400000000000000" pitchFamily="49" charset="-128"/>
                <a:ea typeface="BIZ UDゴシック" panose="020B0400000000000000" pitchFamily="49" charset="-128"/>
              </a:rPr>
              <a:t>12</a:t>
            </a:r>
            <a:r>
              <a:rPr lang="ja-JP" altLang="en-US" sz="2400" b="1" dirty="0">
                <a:latin typeface="BIZ UDゴシック" panose="020B0400000000000000" pitchFamily="49" charset="-128"/>
                <a:ea typeface="BIZ UDゴシック" panose="020B0400000000000000" pitchFamily="49" charset="-128"/>
              </a:rPr>
              <a:t>年度　大阪府食品ロス削減対策にかかる施策ロードマップ（案）</a:t>
            </a:r>
          </a:p>
        </p:txBody>
      </p:sp>
    </p:spTree>
    <p:extLst>
      <p:ext uri="{BB962C8B-B14F-4D97-AF65-F5344CB8AC3E}">
        <p14:creationId xmlns:p14="http://schemas.microsoft.com/office/powerpoint/2010/main" val="423870263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lumMod val="60000"/>
            <a:lumOff val="40000"/>
          </a:schemeClr>
        </a:solidFill>
        <a:ln w="19050">
          <a:solidFill>
            <a:schemeClr val="accent3">
              <a:lumMod val="50000"/>
            </a:schemeClr>
          </a:solidFill>
          <a:prstDash val="solid"/>
        </a:ln>
        <a:effectLst>
          <a:outerShdw blurRad="50800" dist="38100" dir="2100000" algn="tl" rotWithShape="0">
            <a:schemeClr val="bg1">
              <a:alpha val="40000"/>
            </a:schemeClr>
          </a:outerShdw>
        </a:effectLst>
      </a:spPr>
      <a:bodyPr rot="0" spcFirstLastPara="0" vert="horz" wrap="square" lIns="91440" tIns="108000" rIns="91440" bIns="36000" numCol="1" spcCol="0" rtlCol="0" fromWordArt="0" anchor="t" anchorCtr="0" forceAA="0" compatLnSpc="1">
        <a:prstTxWarp prst="textNoShape">
          <a:avLst/>
        </a:prstTxWarp>
        <a:noAutofit/>
      </a:bodyPr>
      <a:lstStyle>
        <a:defPPr marL="171450" indent="-171450">
          <a:spcAft>
            <a:spcPts val="600"/>
          </a:spcAft>
          <a:buFont typeface="Meiryo UI" panose="020B0604030504040204" pitchFamily="50" charset="-128"/>
          <a:buChar char="◯"/>
          <a:defRPr sz="12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989</Words>
  <Application>Microsoft Office PowerPoint</Application>
  <PresentationFormat>ユーザー設定</PresentationFormat>
  <Paragraphs>136</Paragraphs>
  <Slides>2</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vt:i4>
      </vt:variant>
    </vt:vector>
  </HeadingPairs>
  <TitlesOfParts>
    <vt:vector size="6" baseType="lpstr">
      <vt:lpstr>BIZ UDゴシック</vt:lpstr>
      <vt:lpstr>Arial</vt:lpstr>
      <vt:lpstr>Calibri</vt:lpstr>
      <vt:lpstr>Office テーマ</vt:lpstr>
      <vt:lpstr>令和８年度～令和12年度　大阪府食品ロス削減対策にかかる施策内容（案）</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modified xsi:type="dcterms:W3CDTF">2026-02-10T00:06:36Z</dcterms:modified>
</cp:coreProperties>
</file>