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82" r:id="rId5"/>
  </p:sldIdLst>
  <p:sldSz cx="6858000" cy="9906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6E6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3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中間スタイル 4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603" autoAdjust="0"/>
    <p:restoredTop sz="99281" autoAdjust="0"/>
  </p:normalViewPr>
  <p:slideViewPr>
    <p:cSldViewPr snapToObjects="1">
      <p:cViewPr varScale="1">
        <p:scale>
          <a:sx n="52" d="100"/>
          <a:sy n="52" d="100"/>
        </p:scale>
        <p:origin x="1962" y="7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651A44-C705-4079-AC4A-F19764110061}" type="datetimeFigureOut">
              <a:rPr kumimoji="1" lang="ja-JP" altLang="en-US" smtClean="0"/>
              <a:t>2020/1/20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733227-03CB-41B5-A53F-0FE8683363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507506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575" cy="496888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9" y="0"/>
            <a:ext cx="2949575" cy="496888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r">
              <a:defRPr sz="1200"/>
            </a:lvl1pPr>
          </a:lstStyle>
          <a:p>
            <a:fld id="{EF4E877F-D947-4FB3-8597-BA1A589BE9D8}" type="datetimeFigureOut">
              <a:rPr kumimoji="1" lang="ja-JP" altLang="en-US" smtClean="0"/>
              <a:t>2020/1/20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14550" y="746125"/>
            <a:ext cx="25781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4" tIns="45717" rIns="91434" bIns="4571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9" y="4721225"/>
            <a:ext cx="5445125" cy="4471988"/>
          </a:xfrm>
          <a:prstGeom prst="rect">
            <a:avLst/>
          </a:prstGeom>
        </p:spPr>
        <p:txBody>
          <a:bodyPr vert="horz" lIns="91434" tIns="45717" rIns="91434" bIns="45717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863"/>
            <a:ext cx="2949575" cy="496887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9" y="9440863"/>
            <a:ext cx="2949575" cy="496887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r">
              <a:defRPr sz="1200"/>
            </a:lvl1pPr>
          </a:lstStyle>
          <a:p>
            <a:fld id="{61CA7FBD-3553-4A45-8B2F-1965179536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770105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5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4CEB-BF96-46B1-9A7D-59E286029F5E}" type="datetime1">
              <a:rPr kumimoji="1" lang="ja-JP" altLang="en-US" smtClean="0"/>
              <a:t>2020/1/20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39E80-F0FE-4218-95FF-CBF21FE35B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5461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DA11A-7B79-4308-9CAD-BCD0527654BE}" type="datetime1">
              <a:rPr kumimoji="1" lang="ja-JP" altLang="en-US" smtClean="0"/>
              <a:t>2020/1/20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39E80-F0FE-4218-95FF-CBF21FE35B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0831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29698"/>
            <a:ext cx="1157288" cy="1126807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6" y="529698"/>
            <a:ext cx="3357563" cy="1126807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817B2-185F-49F2-828D-B74F585B8950}" type="datetime1">
              <a:rPr kumimoji="1" lang="ja-JP" altLang="en-US" smtClean="0"/>
              <a:t>2020/1/20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39E80-F0FE-4218-95FF-CBF21FE35B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5577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B5B0C-6C97-4027-AB52-40C5B72525A7}" type="datetime1">
              <a:rPr kumimoji="1" lang="ja-JP" altLang="en-US" smtClean="0"/>
              <a:t>2020/1/20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39E80-F0FE-4218-95FF-CBF21FE35B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2586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9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9DDB6-7923-43CC-A992-54B3F56A90DC}" type="datetime1">
              <a:rPr kumimoji="1" lang="ja-JP" altLang="en-US" smtClean="0"/>
              <a:t>2020/1/20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39E80-F0FE-4218-95FF-CBF21FE35B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1854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80" y="3081870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5" y="3081870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349C3-83AD-4121-8EBC-FE80A8A26C26}" type="datetime1">
              <a:rPr kumimoji="1" lang="ja-JP" altLang="en-US" smtClean="0"/>
              <a:t>2020/1/20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39E80-F0FE-4218-95FF-CBF21FE35B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5053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6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4" y="2217386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4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91E63-88CE-4DE3-9DEC-CE6451FD3BE2}" type="datetime1">
              <a:rPr kumimoji="1" lang="ja-JP" altLang="en-US" smtClean="0"/>
              <a:t>2020/1/20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39E80-F0FE-4218-95FF-CBF21FE35B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9443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6A0B0-22DE-4FC9-A1BC-0E57A23DBF3B}" type="datetime1">
              <a:rPr kumimoji="1" lang="ja-JP" altLang="en-US" smtClean="0"/>
              <a:t>2020/1/20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39E80-F0FE-4218-95FF-CBF21FE35B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3647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238F2-653F-4DBB-8806-7BA50464EE9C}" type="datetime1">
              <a:rPr kumimoji="1" lang="ja-JP" altLang="en-US" smtClean="0"/>
              <a:t>2020/1/20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39E80-F0FE-4218-95FF-CBF21FE35B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5063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5" y="394408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92" y="394409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5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380DB-563C-4689-8CE7-755F5118165A}" type="datetime1">
              <a:rPr kumimoji="1" lang="ja-JP" altLang="en-US" smtClean="0"/>
              <a:t>2020/1/20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39E80-F0FE-4218-95FF-CBF21FE35B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6392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3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5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D7734-2768-4837-A4CE-570F972D7B67}" type="datetime1">
              <a:rPr kumimoji="1" lang="ja-JP" altLang="en-US" smtClean="0"/>
              <a:t>2020/1/20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39E80-F0FE-4218-95FF-CBF21FE35B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5250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4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8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7FF45D-6CD9-4A7B-A0A9-DA45130838FD}" type="datetime1">
              <a:rPr kumimoji="1" lang="ja-JP" altLang="en-US" smtClean="0"/>
              <a:t>2020/1/20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8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8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39E80-F0FE-4218-95FF-CBF21FE35B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4320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図 30" descr="C:\Users\ikedakei\AppData\Local\Microsoft\Windows\Temporary Internet Files\Content.Word\a4chirashi_png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6867" y="126211"/>
            <a:ext cx="1358405" cy="38254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正方形/長方形 1"/>
          <p:cNvSpPr/>
          <p:nvPr/>
        </p:nvSpPr>
        <p:spPr>
          <a:xfrm>
            <a:off x="187292" y="-49009"/>
            <a:ext cx="650798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ts val="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Century" panose="02040604050505020304" pitchFamily="18" charset="0"/>
                <a:ea typeface="メイリオ" panose="020B0604030504040204" pitchFamily="50" charset="-128"/>
                <a:cs typeface="メイリオ" panose="020B0604030504040204" pitchFamily="50" charset="-128"/>
              </a:rPr>
              <a:t>おおさかの環境</a:t>
            </a:r>
            <a:endParaRPr kumimoji="1" lang="ja-JP" altLang="ja-JP" sz="24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ts val="12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000" b="0" i="0" u="none" strike="noStrike" kern="1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メイリオ" panose="020B0604030504040204" pitchFamily="50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2019</a:t>
            </a:r>
            <a:r>
              <a:rPr kumimoji="1" lang="ja-JP" altLang="en-US" sz="1800" b="1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kumimoji="1" lang="ja-JP" altLang="en-US" sz="1800" b="1" i="0" u="none" strike="noStrike" kern="1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～大阪府環境白書より～</a:t>
            </a:r>
            <a:endParaRPr kumimoji="1" lang="ja-JP" altLang="ja-JP" sz="2400" b="1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7282" y="2342710"/>
            <a:ext cx="4248000" cy="7340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247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ctr">
          <a:defRPr kumimoji="1" sz="1050" dirty="0" smtClean="0">
            <a:solidFill>
              <a:schemeClr val="bg1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7D37D5DC3111EA4DA248C7ACBAED65AC" ma:contentTypeVersion="0" ma:contentTypeDescription="新しいドキュメントを作成します。" ma:contentTypeScope="" ma:versionID="bec28475a50fe2f6f79db21461222815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4ed14474a1014a33b797668e927a5ba1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DCB2AD4-F20B-4FE0-A7C3-7067ED715AAA}">
  <ds:schemaRefs>
    <ds:schemaRef ds:uri="http://schemas.microsoft.com/office/2006/documentManagement/types"/>
    <ds:schemaRef ds:uri="http://purl.org/dc/elements/1.1/"/>
    <ds:schemaRef ds:uri="http://www.w3.org/XML/1998/namespace"/>
    <ds:schemaRef ds:uri="http://purl.org/dc/terms/"/>
    <ds:schemaRef ds:uri="http://schemas.microsoft.com/office/infopath/2007/PartnerControls"/>
    <ds:schemaRef ds:uri="http://purl.org/dc/dcmitype/"/>
    <ds:schemaRef ds:uri="http://schemas.microsoft.com/office/2006/metadata/properties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A6075294-7719-457C-978E-00AC60F06C4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7F6BB6A-1726-4F55-90FB-1458A6D3FEE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8013</TotalTime>
  <Words>4</Words>
  <Application>Microsoft Office PowerPoint</Application>
  <PresentationFormat>A4 210 x 297 mm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ＭＳ Ｐゴシック</vt:lpstr>
      <vt:lpstr>ＭＳ 明朝</vt:lpstr>
      <vt:lpstr>メイリオ</vt:lpstr>
      <vt:lpstr>游ゴシック</vt:lpstr>
      <vt:lpstr>Arial</vt:lpstr>
      <vt:lpstr>Calibri</vt:lpstr>
      <vt:lpstr>Century</vt:lpstr>
      <vt:lpstr>Times New Roman</vt:lpstr>
      <vt:lpstr>Office ​​テーマ</vt:lpstr>
      <vt:lpstr>PowerPoint プレゼンテーション</vt:lpstr>
    </vt:vector>
  </TitlesOfParts>
  <Company>大阪府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川村　健斗</dc:creator>
  <cp:lastModifiedBy>尾山　恵美</cp:lastModifiedBy>
  <cp:revision>804</cp:revision>
  <cp:lastPrinted>2018-12-13T00:52:09Z</cp:lastPrinted>
  <dcterms:created xsi:type="dcterms:W3CDTF">2018-09-21T07:33:43Z</dcterms:created>
  <dcterms:modified xsi:type="dcterms:W3CDTF">2020-01-20T05:52:01Z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0x0101007D37D5DC3111EA4DA248C7ACBAED65AC</vt:lpwstr>
  </property>
</Properties>
</file>