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03" r:id="rId3"/>
    <p:sldId id="307" r:id="rId4"/>
    <p:sldId id="310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FF6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62" autoAdjust="0"/>
    <p:restoredTop sz="94660" autoAdjust="0"/>
  </p:normalViewPr>
  <p:slideViewPr>
    <p:cSldViewPr snapToGrid="0">
      <p:cViewPr varScale="1">
        <p:scale>
          <a:sx n="66" d="100"/>
          <a:sy n="66" d="100"/>
        </p:scale>
        <p:origin x="68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F0A48-941F-4454-BF28-218308CE0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8D7FF9B-8B7A-494A-BDD2-37E1B7F62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170BC7-E410-41A7-BA93-0ABB767AB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6E869F-D179-4B68-90AC-D7C7C107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4C375B-AC65-42F3-8D0E-45C86E6E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96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4B8-6C5D-4199-B421-04B62064A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4837694-286A-4025-8678-5F61EB537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FA77BD-0CE9-4E31-9DC0-7D9DDDA9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34EB10-0F68-496C-A055-57442598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64EC44-C3EF-44C3-BC83-5A1F6302A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4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AFE89C-CC07-42D6-A45A-964DDA927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67CB85-6454-4620-9965-1771E6309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A4E6DE-1BF3-41FC-93C9-E853A725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4FCDDF-335B-48E0-BCFE-3D99E4AC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0E56FB-5E99-455E-8B96-66EC0A97D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28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E6DB75-C5A5-483A-9B21-AD366654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C02914-7DD6-49DF-9AC8-E6129679C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C567B2-CED5-4488-8CC3-CE8991A7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06633F-19FE-4507-8258-DA31EC71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4409BF-48A0-49C6-93D1-C2944C1E8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97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AC729E-0D51-4437-B46B-8803C52B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B9385A-9547-473D-9586-E64C8D13A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0A3183-4EAE-438A-B88D-C81099E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F1D3D1-7A24-44C4-B5AE-FB17E120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F60198-5C31-47B2-87D9-8E896A29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23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0538AC-C169-46C9-BB56-7D83ADB0E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5521-7011-4D9E-AF68-7DE5F6BB7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065F56-8441-47C6-8407-7ECA73B49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23C93B-0668-4E02-81D6-6B764B8B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4657DC-3FEF-44FF-9A70-8BB7EE13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599C63-410E-4133-9718-8032CF7C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04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711B54-C03E-4B72-8FB6-B86147840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02D9C8-7D28-4441-9D08-AAF277045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6F3D9E-C964-4E5E-8816-EE4994C7C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A9B095-DB24-4647-8299-4C46711C7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653354-B3FE-4DB5-A4F6-9381C6D71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83F53A-EBEA-4B06-A170-2B86A67C0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2B952B-7005-4C99-A8C6-9B63152B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A6609A-FCF0-48C2-A1B1-25FAD06A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36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BA413-11B1-4B44-86B4-85EDF7342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F9956D-A21A-4DFF-9FF3-9A646560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4305FE-A8B5-4461-84FB-41138A09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1D490B-B5DF-4EAE-A050-CCE0C690C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75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428D4F6-67A5-4269-8E04-5F55092C7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9EFD3A-DA64-431A-A834-AC96BAFF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0D70E6-5AB6-45D7-886A-E63250B2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58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078CE-C54A-456D-BDF2-3CA239505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9E35E-9A66-4F09-BB68-4379F9854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E6639A-8B6B-483A-A4D5-731C35700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D56D39-331C-4999-B20D-E0457606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F334DE-540D-4A0F-B579-4F5D7519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17939A-BEF7-468D-ADE9-BF556879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9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564CF-235D-4B3A-AE8F-0F47C4CDD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541569-02EA-4B67-AB11-BB6CF90BA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43425F-B326-44BD-A544-0F2A86627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26824C-F3C2-4897-80AA-324735D7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7ED807-AEE5-40CF-8733-F72C5927A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E532BB-3A00-4912-9F96-6A337D61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56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805F55-6A29-4662-AE04-94E0DB323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F69846-115B-49D2-8648-FFE2E2D8D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51D6F4-1415-4D21-8381-C90EBDD28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51D70-6557-4EDB-AD9D-213B0B934710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2987DC-CE18-4C9A-BEE4-F17137D66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74E213-73B5-4B14-881D-4D4084F14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6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5AD7A7D-39FA-43C0-BDB9-8D74AF4A2126}"/>
              </a:ext>
            </a:extLst>
          </p:cNvPr>
          <p:cNvSpPr/>
          <p:nvPr/>
        </p:nvSpPr>
        <p:spPr>
          <a:xfrm>
            <a:off x="222422" y="1136073"/>
            <a:ext cx="1164006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4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配布資料一覧</a:t>
            </a:r>
            <a:endParaRPr lang="en-US" altLang="ja-JP" sz="2400" b="1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一次仮置場リスト</a:t>
            </a:r>
            <a:endParaRPr lang="en-US" altLang="ja-JP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一次仮置場位置図</a:t>
            </a:r>
            <a:endParaRPr lang="en-US" altLang="ja-JP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収集</a:t>
            </a:r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運搬委託業者一覧</a:t>
            </a:r>
            <a:endParaRPr lang="en-US" altLang="ja-JP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処分業者一覧</a:t>
            </a:r>
            <a:endParaRPr lang="en-US" altLang="ja-JP" sz="24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zh-TW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公益</a:t>
            </a:r>
            <a:r>
              <a:rPr lang="zh-TW" altLang="en-US" sz="24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社団法人大阪府産業資源循環協会（旧</a:t>
            </a:r>
            <a:r>
              <a:rPr lang="zh-TW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：社団</a:t>
            </a:r>
            <a:r>
              <a:rPr lang="zh-TW" altLang="en-US" sz="24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法人大阪府産業廃棄物協会）</a:t>
            </a:r>
            <a:r>
              <a:rPr lang="ja-JP" altLang="en-US" sz="24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との</a:t>
            </a:r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協定書（机に１部）</a:t>
            </a:r>
            <a:endParaRPr lang="en-US" altLang="ja-JP" sz="24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zh-TW" altLang="en-US" sz="24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一般社団法人大阪府清掃事業連合会</a:t>
            </a:r>
            <a:r>
              <a:rPr lang="ja-JP" altLang="en-US" sz="24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との協定書（机に１部</a:t>
            </a:r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大阪府災害廃棄物</a:t>
            </a:r>
            <a:r>
              <a:rPr lang="ja-JP" altLang="en-US" sz="24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処理計画（机に１部</a:t>
            </a:r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環境省通知（机に１部）</a:t>
            </a:r>
            <a:endParaRPr lang="en-US" altLang="ja-JP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067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65523C2D-8726-4EFA-8713-0D2DDCDBF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238873"/>
              </p:ext>
            </p:extLst>
          </p:nvPr>
        </p:nvGraphicFramePr>
        <p:xfrm>
          <a:off x="1463040" y="791400"/>
          <a:ext cx="9265920" cy="527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0491">
                  <a:extLst>
                    <a:ext uri="{9D8B030D-6E8A-4147-A177-3AD203B41FA5}">
                      <a16:colId xmlns:a16="http://schemas.microsoft.com/office/drawing/2014/main" val="724962596"/>
                    </a:ext>
                  </a:extLst>
                </a:gridCol>
                <a:gridCol w="2343561">
                  <a:extLst>
                    <a:ext uri="{9D8B030D-6E8A-4147-A177-3AD203B41FA5}">
                      <a16:colId xmlns:a16="http://schemas.microsoft.com/office/drawing/2014/main" val="1853941418"/>
                    </a:ext>
                  </a:extLst>
                </a:gridCol>
                <a:gridCol w="1681828">
                  <a:extLst>
                    <a:ext uri="{9D8B030D-6E8A-4147-A177-3AD203B41FA5}">
                      <a16:colId xmlns:a16="http://schemas.microsoft.com/office/drawing/2014/main" val="676293362"/>
                    </a:ext>
                  </a:extLst>
                </a:gridCol>
                <a:gridCol w="2348212">
                  <a:extLst>
                    <a:ext uri="{9D8B030D-6E8A-4147-A177-3AD203B41FA5}">
                      <a16:colId xmlns:a16="http://schemas.microsoft.com/office/drawing/2014/main" val="55196907"/>
                    </a:ext>
                  </a:extLst>
                </a:gridCol>
                <a:gridCol w="1681828">
                  <a:extLst>
                    <a:ext uri="{9D8B030D-6E8A-4147-A177-3AD203B41FA5}">
                      <a16:colId xmlns:a16="http://schemas.microsoft.com/office/drawing/2014/main" val="3118802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番号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名前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用途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面積（ｍ２）</a:t>
                      </a:r>
                      <a:endParaRPr lang="zh-TW" altLang="en-US" sz="2000" b="0" i="0" u="none" strike="noStrike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管理者</a:t>
                      </a:r>
                      <a:endParaRPr lang="ja-JP" alt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84203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小学校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小学校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25039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森林公園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1,000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府管理課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58777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市最終処分場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跡</a:t>
                      </a:r>
                      <a:r>
                        <a:rPr lang="zh-TW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</a:t>
                      </a:r>
                      <a:endParaRPr lang="zh-TW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2370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工場跡地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工場跡地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民間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4488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市民広場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グラウンド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61369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14546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市民駐車場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駐車場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1" lang="en-US" altLang="ja-JP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500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8911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1" lang="en-US" altLang="ja-JP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500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1177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1" lang="en-US" altLang="ja-JP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300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府管理課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799136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球場駐車場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駐車場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1" lang="en-US" altLang="ja-JP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300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民間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8302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焼却施設駐車場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駐車場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1" lang="en-US" altLang="ja-JP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300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271815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  <a:endParaRPr lang="en-US" altLang="ja-JP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1" lang="en-US" altLang="ja-JP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100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307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</a:t>
                      </a:r>
                      <a:r>
                        <a:rPr lang="ja-JP" altLang="en-US" sz="20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公園</a:t>
                      </a:r>
                      <a:endParaRPr lang="ja-JP" altLang="en-US" sz="2000" b="0" i="0" u="none" strike="noStrike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1" lang="en-US" altLang="ja-JP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100</a:t>
                      </a:r>
                      <a:endParaRPr lang="en-US" altLang="ja-JP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市管理課</a:t>
                      </a:r>
                      <a:endParaRPr lang="ja-JP" altLang="en-US" sz="20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1437943"/>
                  </a:ext>
                </a:extLst>
              </a:tr>
            </a:tbl>
          </a:graphicData>
        </a:graphic>
      </p:graphicFrame>
      <p:sp>
        <p:nvSpPr>
          <p:cNvPr id="5" name="タイトル 3">
            <a:extLst>
              <a:ext uri="{FF2B5EF4-FFF2-40B4-BE49-F238E27FC236}">
                <a16:creationId xmlns:a16="http://schemas.microsoft.com/office/drawing/2014/main" id="{7C24E5CF-4B64-4CE4-BB1F-808D959198D2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仮置場リスト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901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2" descr="工場">
            <a:extLst>
              <a:ext uri="{FF2B5EF4-FFF2-40B4-BE49-F238E27FC236}">
                <a16:creationId xmlns:a16="http://schemas.microsoft.com/office/drawing/2014/main" id="{41FD8D29-02F3-498C-B724-9E1BF537FE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386686" y="1968610"/>
            <a:ext cx="707572" cy="707572"/>
          </a:xfrm>
          <a:prstGeom prst="rect">
            <a:avLst/>
          </a:prstGeom>
        </p:spPr>
      </p:pic>
      <p:pic>
        <p:nvPicPr>
          <p:cNvPr id="6" name="グラフィックス 8" descr="医療">
            <a:extLst>
              <a:ext uri="{FF2B5EF4-FFF2-40B4-BE49-F238E27FC236}">
                <a16:creationId xmlns:a16="http://schemas.microsoft.com/office/drawing/2014/main" id="{5D17846D-D644-4EFF-A5F6-676AF83534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435671" y="3788922"/>
            <a:ext cx="609601" cy="609601"/>
          </a:xfrm>
          <a:prstGeom prst="rect">
            <a:avLst/>
          </a:prstGeom>
        </p:spPr>
      </p:pic>
      <p:pic>
        <p:nvPicPr>
          <p:cNvPr id="7" name="グラフィックス 10" descr="校舎">
            <a:extLst>
              <a:ext uri="{FF2B5EF4-FFF2-40B4-BE49-F238E27FC236}">
                <a16:creationId xmlns:a16="http://schemas.microsoft.com/office/drawing/2014/main" id="{980FD2EB-81B1-49C0-865D-7C73F0FFA62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350668" y="992496"/>
            <a:ext cx="707572" cy="707572"/>
          </a:xfrm>
          <a:prstGeom prst="rect">
            <a:avLst/>
          </a:prstGeom>
        </p:spPr>
      </p:pic>
      <p:pic>
        <p:nvPicPr>
          <p:cNvPr id="8" name="グラフィックス 12" descr="鉛筆">
            <a:extLst>
              <a:ext uri="{FF2B5EF4-FFF2-40B4-BE49-F238E27FC236}">
                <a16:creationId xmlns:a16="http://schemas.microsoft.com/office/drawing/2014/main" id="{49BD1A06-1549-463B-B24F-D48B87A9224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499786" y="2991866"/>
            <a:ext cx="481372" cy="48137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EF70B68-2300-40B2-BDD7-273BB1A8A2DD}"/>
              </a:ext>
            </a:extLst>
          </p:cNvPr>
          <p:cNvSpPr/>
          <p:nvPr/>
        </p:nvSpPr>
        <p:spPr>
          <a:xfrm>
            <a:off x="10253092" y="1004202"/>
            <a:ext cx="1261884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市役所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DCCBB24-BE4C-4DF1-8386-A68F613E6CF5}"/>
              </a:ext>
            </a:extLst>
          </p:cNvPr>
          <p:cNvSpPr/>
          <p:nvPr/>
        </p:nvSpPr>
        <p:spPr>
          <a:xfrm>
            <a:off x="10253092" y="1945239"/>
            <a:ext cx="1620957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焼却施設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DE976E3-7EB4-4A29-A754-3297CDA567E5}"/>
              </a:ext>
            </a:extLst>
          </p:cNvPr>
          <p:cNvSpPr/>
          <p:nvPr/>
        </p:nvSpPr>
        <p:spPr>
          <a:xfrm>
            <a:off x="10271901" y="2798745"/>
            <a:ext cx="902811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64590D0-7590-4CC1-AE05-9C0A47BCA1F3}"/>
              </a:ext>
            </a:extLst>
          </p:cNvPr>
          <p:cNvSpPr/>
          <p:nvPr/>
        </p:nvSpPr>
        <p:spPr>
          <a:xfrm>
            <a:off x="10303595" y="3698254"/>
            <a:ext cx="902811" cy="637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病院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8FE0A35E-0C88-4AC6-9BF3-AC813CF518EC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一次仮置場位置図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番号は仮置場リスト番号を示す）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CAF7A6E4-CA20-4DC6-BB86-432D09FDB67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0494" y="856441"/>
            <a:ext cx="8998714" cy="5248268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786743" y="986971"/>
            <a:ext cx="362857" cy="5117738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9543329" y="4594354"/>
            <a:ext cx="471714" cy="407852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64590D0-7590-4CC1-AE05-9C0A47BCA1F3}"/>
              </a:ext>
            </a:extLst>
          </p:cNvPr>
          <p:cNvSpPr/>
          <p:nvPr/>
        </p:nvSpPr>
        <p:spPr>
          <a:xfrm>
            <a:off x="10289164" y="4428948"/>
            <a:ext cx="162095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一級河川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64695" y="2499875"/>
            <a:ext cx="1798820" cy="2266997"/>
          </a:xfrm>
          <a:prstGeom prst="rect">
            <a:avLst/>
          </a:prstGeom>
          <a:noFill/>
          <a:ln w="57150">
            <a:solidFill>
              <a:srgbClr val="0000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9543329" y="5376897"/>
            <a:ext cx="501943" cy="484258"/>
          </a:xfrm>
          <a:prstGeom prst="rect">
            <a:avLst/>
          </a:prstGeom>
          <a:noFill/>
          <a:ln w="57150">
            <a:solidFill>
              <a:srgbClr val="00009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64590D0-7590-4CC1-AE05-9C0A47BCA1F3}"/>
              </a:ext>
            </a:extLst>
          </p:cNvPr>
          <p:cNvSpPr/>
          <p:nvPr/>
        </p:nvSpPr>
        <p:spPr>
          <a:xfrm>
            <a:off x="10303595" y="5266547"/>
            <a:ext cx="162095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山間地域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3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797139"/>
              </p:ext>
            </p:extLst>
          </p:nvPr>
        </p:nvGraphicFramePr>
        <p:xfrm>
          <a:off x="517250" y="748999"/>
          <a:ext cx="11430000" cy="2301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2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委託内容</a:t>
                      </a:r>
                      <a:endParaRPr lang="ja-JP" alt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</a:t>
                      </a:r>
                      <a:r>
                        <a:rPr lang="ja-JP" alt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社名</a:t>
                      </a:r>
                      <a:endParaRPr lang="ja-JP" alt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処理品目</a:t>
                      </a:r>
                      <a:endParaRPr lang="ja-JP" alt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収集運搬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lang="ja-JP" altLang="en-US" sz="24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株式会社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2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収集運搬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</a:t>
                      </a:r>
                      <a:r>
                        <a:rPr lang="ja-JP" altLang="en-US" sz="24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株式会社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ー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7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処分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</a:t>
                      </a:r>
                      <a:r>
                        <a:rPr lang="ja-JP" altLang="en-US" sz="24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株式会社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がれき類、ガラス</a:t>
                      </a:r>
                      <a:r>
                        <a:rPr lang="ja-JP" altLang="en-US" sz="24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くずの破砕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2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処分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</a:t>
                      </a:r>
                      <a:r>
                        <a:rPr lang="ja-JP" altLang="en-US" sz="24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株式会社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2400" u="none" strike="noStrike" dirty="0" smtClean="0">
                          <a:solidFill>
                            <a:srgbClr val="00009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廃プラスチック類の破砕</a:t>
                      </a:r>
                      <a:endParaRPr lang="ja-JP" altLang="en-US" sz="2400" b="0" i="0" u="none" strike="noStrike" dirty="0">
                        <a:solidFill>
                          <a:srgbClr val="00009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タイトル 3">
            <a:extLst>
              <a:ext uri="{FF2B5EF4-FFF2-40B4-BE49-F238E27FC236}">
                <a16:creationId xmlns:a16="http://schemas.microsoft.com/office/drawing/2014/main" id="{8FE0A35E-0C88-4AC6-9BF3-AC813CF518EC}"/>
              </a:ext>
            </a:extLst>
          </p:cNvPr>
          <p:cNvSpPr txBox="1">
            <a:spLocks/>
          </p:cNvSpPr>
          <p:nvPr/>
        </p:nvSpPr>
        <p:spPr>
          <a:xfrm>
            <a:off x="961572" y="189407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委託業者一覧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7704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</TotalTime>
  <Words>240</Words>
  <PresentationFormat>ワイド画面</PresentationFormat>
  <Paragraphs>103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ＭＳ ゴシック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2018-12-04T05:49:50Z</cp:lastPrinted>
  <dcterms:created xsi:type="dcterms:W3CDTF">2018-05-17T13:01:58Z</dcterms:created>
  <dcterms:modified xsi:type="dcterms:W3CDTF">2019-12-06T01:57:44Z</dcterms:modified>
</cp:coreProperties>
</file>