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8911"/>
    <a:srgbClr val="F9A951"/>
    <a:srgbClr val="996600"/>
    <a:srgbClr val="00B050"/>
    <a:srgbClr val="FFCC00"/>
    <a:srgbClr val="CCECFF"/>
    <a:srgbClr val="FF3300"/>
    <a:srgbClr val="FFFF99"/>
    <a:srgbClr val="FFFF66"/>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73" autoAdjust="0"/>
    <p:restoredTop sz="88151" autoAdjust="0"/>
  </p:normalViewPr>
  <p:slideViewPr>
    <p:cSldViewPr>
      <p:cViewPr varScale="1">
        <p:scale>
          <a:sx n="46" d="100"/>
          <a:sy n="46" d="100"/>
        </p:scale>
        <p:origin x="2628" y="4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420" cy="497597"/>
          </a:xfrm>
          <a:prstGeom prst="rect">
            <a:avLst/>
          </a:prstGeom>
        </p:spPr>
        <p:txBody>
          <a:bodyPr vert="horz" lIns="90544" tIns="45272" rIns="90544" bIns="4527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210" y="3"/>
            <a:ext cx="2949420" cy="497597"/>
          </a:xfrm>
          <a:prstGeom prst="rect">
            <a:avLst/>
          </a:prstGeom>
        </p:spPr>
        <p:txBody>
          <a:bodyPr vert="horz" lIns="90544" tIns="45272" rIns="90544" bIns="45272" rtlCol="0"/>
          <a:lstStyle>
            <a:lvl1pPr algn="r">
              <a:defRPr sz="1200"/>
            </a:lvl1pPr>
          </a:lstStyle>
          <a:p>
            <a:fld id="{58E71ED2-361B-4557-A284-409827CDB722}" type="datetimeFigureOut">
              <a:rPr kumimoji="1" lang="ja-JP" altLang="en-US" smtClean="0"/>
              <a:t>2019/6/18</a:t>
            </a:fld>
            <a:endParaRPr kumimoji="1" lang="ja-JP" altLang="en-US"/>
          </a:p>
        </p:txBody>
      </p:sp>
      <p:sp>
        <p:nvSpPr>
          <p:cNvPr id="4" name="スライド イメージ プレースホルダー 3"/>
          <p:cNvSpPr>
            <a:spLocks noGrp="1" noRot="1" noChangeAspect="1"/>
          </p:cNvSpPr>
          <p:nvPr>
            <p:ph type="sldImg" idx="2"/>
          </p:nvPr>
        </p:nvSpPr>
        <p:spPr>
          <a:xfrm>
            <a:off x="2112963" y="744538"/>
            <a:ext cx="2581275" cy="3727450"/>
          </a:xfrm>
          <a:prstGeom prst="rect">
            <a:avLst/>
          </a:prstGeom>
          <a:noFill/>
          <a:ln w="12700">
            <a:solidFill>
              <a:prstClr val="black"/>
            </a:solidFill>
          </a:ln>
        </p:spPr>
        <p:txBody>
          <a:bodyPr vert="horz" lIns="90544" tIns="45272" rIns="90544" bIns="45272" rtlCol="0" anchor="ctr"/>
          <a:lstStyle/>
          <a:p>
            <a:endParaRPr lang="ja-JP" altLang="en-US"/>
          </a:p>
        </p:txBody>
      </p:sp>
      <p:sp>
        <p:nvSpPr>
          <p:cNvPr id="5" name="ノート プレースホルダー 4"/>
          <p:cNvSpPr>
            <a:spLocks noGrp="1"/>
          </p:cNvSpPr>
          <p:nvPr>
            <p:ph type="body" sz="quarter" idx="3"/>
          </p:nvPr>
        </p:nvSpPr>
        <p:spPr>
          <a:xfrm>
            <a:off x="680878" y="4720872"/>
            <a:ext cx="5445446" cy="4473647"/>
          </a:xfrm>
          <a:prstGeom prst="rect">
            <a:avLst/>
          </a:prstGeom>
        </p:spPr>
        <p:txBody>
          <a:bodyPr vert="horz" lIns="90544" tIns="45272" rIns="90544" bIns="4527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168"/>
            <a:ext cx="2949420" cy="497597"/>
          </a:xfrm>
          <a:prstGeom prst="rect">
            <a:avLst/>
          </a:prstGeom>
        </p:spPr>
        <p:txBody>
          <a:bodyPr vert="horz" lIns="90544" tIns="45272" rIns="90544" bIns="4527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210" y="9440168"/>
            <a:ext cx="2949420" cy="497597"/>
          </a:xfrm>
          <a:prstGeom prst="rect">
            <a:avLst/>
          </a:prstGeom>
        </p:spPr>
        <p:txBody>
          <a:bodyPr vert="horz" lIns="90544" tIns="45272" rIns="90544" bIns="45272" rtlCol="0" anchor="b"/>
          <a:lstStyle>
            <a:lvl1pPr algn="r">
              <a:defRPr sz="1200"/>
            </a:lvl1pPr>
          </a:lstStyle>
          <a:p>
            <a:fld id="{08FFA620-D42D-4CAF-BF3A-3977E9164FC9}" type="slidenum">
              <a:rPr kumimoji="1" lang="ja-JP" altLang="en-US" smtClean="0"/>
              <a:t>‹#›</a:t>
            </a:fld>
            <a:endParaRPr kumimoji="1" lang="ja-JP" altLang="en-US"/>
          </a:p>
        </p:txBody>
      </p:sp>
    </p:spTree>
    <p:extLst>
      <p:ext uri="{BB962C8B-B14F-4D97-AF65-F5344CB8AC3E}">
        <p14:creationId xmlns:p14="http://schemas.microsoft.com/office/powerpoint/2010/main" val="41005153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1" dirty="0">
              <a:ln w="6350" cmpd="sng">
                <a:noFill/>
                <a:prstDash val="solid"/>
                <a:miter lim="800000"/>
              </a:ln>
              <a:solidFill>
                <a:srgbClr val="FF3300"/>
              </a:solidFill>
              <a:effectLst>
                <a:glow rad="127000">
                  <a:schemeClr val="bg1"/>
                </a:glow>
                <a:outerShdw blurRad="38100" dist="38100" dir="2700000" algn="tl">
                  <a:srgbClr val="000000">
                    <a:alpha val="43137"/>
                  </a:srgbClr>
                </a:outerShdw>
              </a:effectLst>
              <a:latin typeface="ＤＨＰ特太ゴシック体" pitchFamily="50" charset="-128"/>
              <a:ea typeface="ＤＨＰ特太ゴシック体" pitchFamily="50" charset="-128"/>
            </a:endParaRPr>
          </a:p>
        </p:txBody>
      </p:sp>
      <p:sp>
        <p:nvSpPr>
          <p:cNvPr id="4" name="スライド番号プレースホルダー 3"/>
          <p:cNvSpPr>
            <a:spLocks noGrp="1"/>
          </p:cNvSpPr>
          <p:nvPr>
            <p:ph type="sldNum" sz="quarter" idx="10"/>
          </p:nvPr>
        </p:nvSpPr>
        <p:spPr/>
        <p:txBody>
          <a:bodyPr/>
          <a:lstStyle/>
          <a:p>
            <a:fld id="{08FFA620-D42D-4CAF-BF3A-3977E9164FC9}" type="slidenum">
              <a:rPr kumimoji="1" lang="ja-JP" altLang="en-US" smtClean="0"/>
              <a:t>1</a:t>
            </a:fld>
            <a:endParaRPr kumimoji="1" lang="ja-JP" altLang="en-US"/>
          </a:p>
        </p:txBody>
      </p:sp>
    </p:spTree>
    <p:extLst>
      <p:ext uri="{BB962C8B-B14F-4D97-AF65-F5344CB8AC3E}">
        <p14:creationId xmlns:p14="http://schemas.microsoft.com/office/powerpoint/2010/main" val="218174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フリーフォーム 6"/>
          <p:cNvSpPr>
            <a:spLocks/>
          </p:cNvSpPr>
          <p:nvPr/>
        </p:nvSpPr>
        <p:spPr bwMode="auto">
          <a:xfrm>
            <a:off x="0" y="0"/>
            <a:ext cx="6858000" cy="9906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tint val="90000"/>
            </a:schemeClr>
          </a:solidFill>
          <a:ln w="9525" cap="flat" cmpd="sng" algn="ctr">
            <a:noFill/>
            <a:prstDash val="solid"/>
            <a:round/>
            <a:headEnd type="none" w="med" len="med"/>
            <a:tailEnd type="none" w="med" len="med"/>
          </a:ln>
          <a:effectLst>
            <a:outerShdw blurRad="254000" algn="tl" rotWithShape="0">
              <a:schemeClr val="accent3">
                <a:alpha val="30000"/>
              </a:schemeClr>
            </a:outerShdw>
          </a:effectLst>
        </p:spPr>
        <p:txBody>
          <a:bodyPr vert="horz" wrap="square" lIns="91440" tIns="45720" rIns="91440" bIns="45720" anchor="t" compatLnSpc="1"/>
          <a:lstStyle/>
          <a:p>
            <a:endParaRPr kumimoji="0" lang="ja-JP" altLang="en-US"/>
          </a:p>
        </p:txBody>
      </p:sp>
      <p:sp>
        <p:nvSpPr>
          <p:cNvPr id="8" name="正方形/長方形 7"/>
          <p:cNvSpPr/>
          <p:nvPr/>
        </p:nvSpPr>
        <p:spPr>
          <a:xfrm>
            <a:off x="0" y="0"/>
            <a:ext cx="6858000" cy="9906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dirty="0"/>
          </a:p>
        </p:txBody>
      </p:sp>
      <p:grpSp>
        <p:nvGrpSpPr>
          <p:cNvPr id="2" name="グループ化 1"/>
          <p:cNvGrpSpPr>
            <a:grpSpLocks/>
          </p:cNvGrpSpPr>
          <p:nvPr/>
        </p:nvGrpSpPr>
        <p:grpSpPr bwMode="auto">
          <a:xfrm>
            <a:off x="267868" y="5984882"/>
            <a:ext cx="4768511" cy="103188"/>
            <a:chOff x="119" y="877"/>
            <a:chExt cx="5239" cy="71"/>
          </a:xfrm>
          <a:gradFill>
            <a:gsLst>
              <a:gs pos="0">
                <a:schemeClr val="accent1">
                  <a:alpha val="40000"/>
                </a:schemeClr>
              </a:gs>
              <a:gs pos="50000">
                <a:schemeClr val="accent1">
                  <a:alpha val="70000"/>
                </a:schemeClr>
              </a:gs>
              <a:gs pos="100000">
                <a:schemeClr val="accent1">
                  <a:alpha val="4000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23" name="タイトル 22"/>
          <p:cNvSpPr>
            <a:spLocks noGrp="1"/>
          </p:cNvSpPr>
          <p:nvPr>
            <p:ph type="ctrTitle"/>
          </p:nvPr>
        </p:nvSpPr>
        <p:spPr>
          <a:xfrm>
            <a:off x="214290" y="3611553"/>
            <a:ext cx="4822065" cy="2185283"/>
          </a:xfrm>
        </p:spPr>
        <p:txBody>
          <a:bodyPr anchor="b"/>
          <a:lstStyle>
            <a:lvl1pPr fontAlgn="auto">
              <a:defRPr/>
            </a:lvl1pPr>
          </a:lstStyle>
          <a:p>
            <a:r>
              <a:rPr kumimoji="0" lang="ja-JP" altLang="en-US" smtClean="0"/>
              <a:t>マスター タイトルの書式設定</a:t>
            </a:r>
            <a:endParaRPr kumimoji="0" lang="en-US"/>
          </a:p>
        </p:txBody>
      </p:sp>
      <p:sp>
        <p:nvSpPr>
          <p:cNvPr id="21" name="サブタイトル 20"/>
          <p:cNvSpPr>
            <a:spLocks noGrp="1"/>
          </p:cNvSpPr>
          <p:nvPr>
            <p:ph type="subTitle" idx="1"/>
          </p:nvPr>
        </p:nvSpPr>
        <p:spPr>
          <a:xfrm>
            <a:off x="225023" y="6232529"/>
            <a:ext cx="4800600" cy="1712929"/>
          </a:xfrm>
        </p:spPr>
        <p:txBody>
          <a:bodyPr/>
          <a:lstStyle>
            <a:lvl1pPr marL="0" indent="0" algn="ctr">
              <a:buNone/>
              <a:defRPr baseline="0">
                <a:solidFill>
                  <a:schemeClr val="tx2">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マスター サブタイトルの書式設定</a:t>
            </a:r>
            <a:endParaRPr kumimoji="0" lang="en-US"/>
          </a:p>
        </p:txBody>
      </p:sp>
      <p:sp>
        <p:nvSpPr>
          <p:cNvPr id="29" name="日付プレースホルダー 28"/>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14" name="スライド番号プレースホルダー 13"/>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197090" y="396701"/>
            <a:ext cx="1318010" cy="8452203"/>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342900" y="396701"/>
            <a:ext cx="4800612" cy="8452203"/>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3" name="フリーフォーム 12"/>
          <p:cNvSpPr>
            <a:spLocks/>
          </p:cNvSpPr>
          <p:nvPr/>
        </p:nvSpPr>
        <p:spPr bwMode="auto">
          <a:xfrm>
            <a:off x="0" y="0"/>
            <a:ext cx="6858000" cy="9906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shade val="90000"/>
            </a:schemeClr>
          </a:solidFill>
          <a:ln w="9525" cap="flat" cmpd="sng" algn="ctr">
            <a:noFill/>
            <a:prstDash val="solid"/>
            <a:round/>
            <a:headEnd type="none" w="med" len="med"/>
            <a:tailEnd type="none" w="med" len="med"/>
          </a:ln>
          <a:effectLst>
            <a:outerShdw blurRad="254000" algn="tl" rotWithShape="0">
              <a:srgbClr val="7A65A3">
                <a:alpha val="30196"/>
              </a:srgbClr>
            </a:outerShdw>
          </a:effectLst>
        </p:spPr>
        <p:txBody>
          <a:bodyPr vert="horz" wrap="square" lIns="91440" tIns="45720" rIns="91440" bIns="45720" anchor="t" compatLnSpc="1"/>
          <a:lstStyle/>
          <a:p>
            <a:endParaRPr kumimoji="0" lang="ja-JP" altLang="en-US"/>
          </a:p>
        </p:txBody>
      </p:sp>
      <p:sp>
        <p:nvSpPr>
          <p:cNvPr id="9" name="正方形/長方形 8"/>
          <p:cNvSpPr/>
          <p:nvPr/>
        </p:nvSpPr>
        <p:spPr>
          <a:xfrm>
            <a:off x="-4198" y="0"/>
            <a:ext cx="6858000" cy="9906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p:nvSpPr>
          <p:cNvPr id="2" name="タイトル 1"/>
          <p:cNvSpPr>
            <a:spLocks noGrp="1"/>
          </p:cNvSpPr>
          <p:nvPr>
            <p:ph type="title"/>
          </p:nvPr>
        </p:nvSpPr>
        <p:spPr>
          <a:xfrm>
            <a:off x="535761" y="6810388"/>
            <a:ext cx="5829300" cy="1135070"/>
          </a:xfrm>
        </p:spPr>
        <p:txBody>
          <a:bodyPr anchor="t"/>
          <a:lstStyle>
            <a:lvl1pPr algn="l">
              <a:defRPr sz="4000" b="1" cap="all"/>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541735" y="2786047"/>
            <a:ext cx="5829300" cy="3889040"/>
          </a:xfrm>
        </p:spPr>
        <p:txBody>
          <a:bodyPr anchor="b"/>
          <a:lstStyle>
            <a:lvl1pPr marL="0" indent="0">
              <a:buNone/>
              <a:defRPr sz="2000" baseline="0">
                <a:solidFill>
                  <a:schemeClr val="tx2">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grpSp>
        <p:nvGrpSpPr>
          <p:cNvPr id="7" name="グループ化 6"/>
          <p:cNvGrpSpPr>
            <a:grpSpLocks/>
          </p:cNvGrpSpPr>
          <p:nvPr/>
        </p:nvGrpSpPr>
        <p:grpSpPr bwMode="auto">
          <a:xfrm>
            <a:off x="535761" y="6707200"/>
            <a:ext cx="5840057" cy="103188"/>
            <a:chOff x="119" y="877"/>
            <a:chExt cx="5239" cy="71"/>
          </a:xfrm>
          <a:gradFill>
            <a:gsLst>
              <a:gs pos="40000">
                <a:schemeClr val="accent1">
                  <a:alpha val="70000"/>
                </a:schemeClr>
              </a:gs>
              <a:gs pos="100000">
                <a:schemeClr val="accent1">
                  <a:alpha val="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5026" y="412718"/>
            <a:ext cx="5765025" cy="1135070"/>
          </a:xfrm>
        </p:spPr>
        <p:txBody>
          <a:bodyPr/>
          <a:lstStyle>
            <a:lvl1pPr algn="l">
              <a:defRPr/>
            </a:lvl1p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08629" y="7016764"/>
            <a:ext cx="2299098" cy="818622"/>
          </a:xfrm>
        </p:spPr>
        <p:txBody>
          <a:bodyPr anchor="b"/>
          <a:lstStyle>
            <a:lvl1pPr algn="ctr">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1393017" y="1031848"/>
            <a:ext cx="4114800" cy="5943600"/>
          </a:xfrm>
          <a:prstGeom prst="rect">
            <a:avLst/>
          </a:prstGeom>
          <a:noFill/>
          <a:ln w="76200">
            <a:noFill/>
          </a:ln>
          <a:effectLst>
            <a:outerShdw blurRad="190500" algn="ctr" rotWithShape="0">
              <a:srgbClr val="000000">
                <a:alpha val="70000"/>
              </a:srgbClr>
            </a:outerShdw>
          </a:effectLst>
          <a:scene3d>
            <a:camera prst="orthographicFront">
              <a:rot lat="0" lon="0" rev="0"/>
            </a:camera>
            <a:lightRig rig="threePt" dir="t"/>
          </a:scene3d>
          <a:sp3d/>
        </p:spPr>
        <p:txBody>
          <a:bodyPr>
            <a:sp3d extrusionH="57150">
              <a:bevelT w="38100" h="38100" prst="angle"/>
            </a:sp3d>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smtClean="0"/>
              <a:t>アイコンをクリックして図を追加</a:t>
            </a:r>
            <a:endParaRPr kumimoji="0" lang="en-US"/>
          </a:p>
        </p:txBody>
      </p:sp>
      <p:sp>
        <p:nvSpPr>
          <p:cNvPr id="4" name="テキスト プレースホルダー 3"/>
          <p:cNvSpPr>
            <a:spLocks noGrp="1"/>
          </p:cNvSpPr>
          <p:nvPr>
            <p:ph type="body" sz="half" idx="2"/>
          </p:nvPr>
        </p:nvSpPr>
        <p:spPr>
          <a:xfrm>
            <a:off x="2314596" y="7842270"/>
            <a:ext cx="2293131" cy="9149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正方形/長方形 9"/>
          <p:cNvSpPr/>
          <p:nvPr/>
        </p:nvSpPr>
        <p:spPr>
          <a:xfrm>
            <a:off x="0" y="0"/>
            <a:ext cx="6858000" cy="9906000"/>
          </a:xfrm>
          <a:prstGeom prst="rect">
            <a:avLst/>
          </a:prstGeom>
          <a:gradFill>
            <a:gsLst>
              <a:gs pos="0">
                <a:schemeClr val="accent1">
                  <a:alpha val="30000"/>
                </a:schemeClr>
              </a:gs>
              <a:gs pos="70000">
                <a:schemeClr val="accent1">
                  <a:alpha val="0"/>
                </a:schemeClr>
              </a:gs>
            </a:gsLst>
            <a:lin ang="16200000" scaled="1"/>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useBgFill="1">
        <p:nvSpPr>
          <p:cNvPr id="9" name="フリーフォーム 8"/>
          <p:cNvSpPr>
            <a:spLocks/>
          </p:cNvSpPr>
          <p:nvPr/>
        </p:nvSpPr>
        <p:spPr bwMode="auto">
          <a:xfrm>
            <a:off x="-24" y="0"/>
            <a:ext cx="6804446" cy="9906000"/>
          </a:xfrm>
          <a:custGeom>
            <a:avLst/>
            <a:gdLst/>
            <a:ahLst/>
            <a:cxnLst>
              <a:cxn ang="0">
                <a:pos x="1450" y="117"/>
              </a:cxn>
              <a:cxn ang="0">
                <a:pos x="1459" y="129"/>
              </a:cxn>
              <a:cxn ang="0">
                <a:pos x="1515" y="382"/>
              </a:cxn>
              <a:cxn ang="0">
                <a:pos x="1584" y="152"/>
              </a:cxn>
              <a:cxn ang="0">
                <a:pos x="1557" y="196"/>
              </a:cxn>
              <a:cxn ang="0">
                <a:pos x="1515" y="79"/>
              </a:cxn>
              <a:cxn ang="0">
                <a:pos x="1455" y="92"/>
              </a:cxn>
              <a:cxn ang="0">
                <a:pos x="13" y="380"/>
              </a:cxn>
              <a:cxn ang="0">
                <a:pos x="11" y="409"/>
              </a:cxn>
              <a:cxn ang="0">
                <a:pos x="31" y="336"/>
              </a:cxn>
              <a:cxn ang="0">
                <a:pos x="48" y="336"/>
              </a:cxn>
              <a:cxn ang="0">
                <a:pos x="38" y="403"/>
              </a:cxn>
              <a:cxn ang="0">
                <a:pos x="44" y="616"/>
              </a:cxn>
              <a:cxn ang="0">
                <a:pos x="29" y="591"/>
              </a:cxn>
              <a:cxn ang="0">
                <a:pos x="0" y="632"/>
              </a:cxn>
              <a:cxn ang="0">
                <a:pos x="1557" y="1083"/>
              </a:cxn>
              <a:cxn ang="0">
                <a:pos x="1551" y="1006"/>
              </a:cxn>
              <a:cxn ang="0">
                <a:pos x="1534" y="946"/>
              </a:cxn>
              <a:cxn ang="0">
                <a:pos x="1530" y="898"/>
              </a:cxn>
              <a:cxn ang="0">
                <a:pos x="1532" y="820"/>
              </a:cxn>
              <a:cxn ang="0">
                <a:pos x="1572" y="708"/>
              </a:cxn>
              <a:cxn ang="0">
                <a:pos x="1580" y="634"/>
              </a:cxn>
              <a:cxn ang="0">
                <a:pos x="1582" y="495"/>
              </a:cxn>
              <a:cxn ang="0">
                <a:pos x="1578" y="555"/>
              </a:cxn>
              <a:cxn ang="0">
                <a:pos x="1546" y="499"/>
              </a:cxn>
              <a:cxn ang="0">
                <a:pos x="1536" y="497"/>
              </a:cxn>
              <a:cxn ang="0">
                <a:pos x="1519" y="417"/>
              </a:cxn>
              <a:cxn ang="0">
                <a:pos x="1522" y="503"/>
              </a:cxn>
              <a:cxn ang="0">
                <a:pos x="1505" y="361"/>
              </a:cxn>
              <a:cxn ang="0">
                <a:pos x="1513" y="346"/>
              </a:cxn>
              <a:cxn ang="0">
                <a:pos x="1530" y="290"/>
              </a:cxn>
              <a:cxn ang="0">
                <a:pos x="1551" y="303"/>
              </a:cxn>
              <a:cxn ang="0">
                <a:pos x="1563" y="286"/>
              </a:cxn>
              <a:cxn ang="0">
                <a:pos x="1595" y="438"/>
              </a:cxn>
              <a:cxn ang="0">
                <a:pos x="1590" y="394"/>
              </a:cxn>
              <a:cxn ang="0">
                <a:pos x="1597" y="299"/>
              </a:cxn>
              <a:cxn ang="0">
                <a:pos x="34" y="647"/>
              </a:cxn>
              <a:cxn ang="0">
                <a:pos x="1459" y="129"/>
              </a:cxn>
              <a:cxn ang="0">
                <a:pos x="1555" y="689"/>
              </a:cxn>
              <a:cxn ang="0">
                <a:pos x="1496" y="918"/>
              </a:cxn>
              <a:cxn ang="0">
                <a:pos x="1425" y="100"/>
              </a:cxn>
              <a:cxn ang="0">
                <a:pos x="1436" y="111"/>
              </a:cxn>
              <a:cxn ang="0">
                <a:pos x="1436" y="96"/>
              </a:cxn>
              <a:cxn ang="0">
                <a:pos x="1459" y="129"/>
              </a:cxn>
              <a:cxn ang="0">
                <a:pos x="1459" y="129"/>
              </a:cxn>
              <a:cxn ang="0">
                <a:pos x="1536" y="954"/>
              </a:cxn>
              <a:cxn ang="0">
                <a:pos x="1536" y="991"/>
              </a:cxn>
              <a:cxn ang="0">
                <a:pos x="1530" y="1025"/>
              </a:cxn>
              <a:cxn ang="0">
                <a:pos x="1505" y="1041"/>
              </a:cxn>
              <a:cxn ang="0">
                <a:pos x="1515" y="925"/>
              </a:cxn>
              <a:cxn ang="0">
                <a:pos x="1490" y="970"/>
              </a:cxn>
              <a:cxn ang="0">
                <a:pos x="1546" y="442"/>
              </a:cxn>
              <a:cxn ang="0">
                <a:pos x="1613" y="943"/>
              </a:cxn>
              <a:cxn ang="0">
                <a:pos x="1413" y="13"/>
              </a:cxn>
              <a:cxn ang="0">
                <a:pos x="1457" y="88"/>
              </a:cxn>
              <a:cxn ang="0">
                <a:pos x="1442" y="73"/>
              </a:cxn>
              <a:cxn ang="0">
                <a:pos x="42" y="459"/>
              </a:cxn>
              <a:cxn ang="0">
                <a:pos x="1570" y="818"/>
              </a:cxn>
              <a:cxn ang="0">
                <a:pos x="1592" y="943"/>
              </a:cxn>
              <a:cxn ang="0">
                <a:pos x="1563" y="791"/>
              </a:cxn>
              <a:cxn ang="0">
                <a:pos x="1459" y="129"/>
              </a:cxn>
              <a:cxn ang="0">
                <a:pos x="1565" y="1137"/>
              </a:cxn>
            </a:cxnLst>
            <a:rect l="0" t="0" r="0" b="0"/>
            <a:pathLst>
              <a:path w="1624" h="1148">
                <a:moveTo>
                  <a:pt x="1459" y="129"/>
                </a:moveTo>
                <a:lnTo>
                  <a:pt x="1457" y="127"/>
                </a:lnTo>
                <a:lnTo>
                  <a:pt x="1457" y="129"/>
                </a:lnTo>
                <a:lnTo>
                  <a:pt x="1459" y="129"/>
                </a:lnTo>
                <a:lnTo>
                  <a:pt x="1448" y="100"/>
                </a:lnTo>
                <a:lnTo>
                  <a:pt x="1446" y="98"/>
                </a:lnTo>
                <a:lnTo>
                  <a:pt x="1448" y="98"/>
                </a:lnTo>
                <a:lnTo>
                  <a:pt x="1446" y="98"/>
                </a:lnTo>
                <a:lnTo>
                  <a:pt x="1448" y="100"/>
                </a:lnTo>
                <a:lnTo>
                  <a:pt x="1459" y="129"/>
                </a:lnTo>
                <a:lnTo>
                  <a:pt x="1438" y="107"/>
                </a:lnTo>
                <a:lnTo>
                  <a:pt x="1436" y="106"/>
                </a:lnTo>
                <a:lnTo>
                  <a:pt x="1436" y="107"/>
                </a:lnTo>
                <a:lnTo>
                  <a:pt x="1438" y="107"/>
                </a:lnTo>
                <a:lnTo>
                  <a:pt x="1440" y="107"/>
                </a:lnTo>
                <a:lnTo>
                  <a:pt x="1438" y="106"/>
                </a:lnTo>
                <a:lnTo>
                  <a:pt x="1438" y="107"/>
                </a:lnTo>
                <a:lnTo>
                  <a:pt x="1459" y="129"/>
                </a:lnTo>
                <a:lnTo>
                  <a:pt x="1451" y="115"/>
                </a:lnTo>
                <a:lnTo>
                  <a:pt x="1450" y="115"/>
                </a:lnTo>
                <a:lnTo>
                  <a:pt x="1450" y="111"/>
                </a:lnTo>
                <a:lnTo>
                  <a:pt x="1448" y="115"/>
                </a:lnTo>
                <a:lnTo>
                  <a:pt x="1444" y="109"/>
                </a:lnTo>
                <a:lnTo>
                  <a:pt x="1446" y="111"/>
                </a:lnTo>
                <a:lnTo>
                  <a:pt x="1444" y="117"/>
                </a:lnTo>
                <a:lnTo>
                  <a:pt x="1446" y="117"/>
                </a:lnTo>
                <a:lnTo>
                  <a:pt x="1446" y="115"/>
                </a:lnTo>
                <a:lnTo>
                  <a:pt x="1448" y="115"/>
                </a:lnTo>
                <a:lnTo>
                  <a:pt x="1448" y="117"/>
                </a:lnTo>
                <a:lnTo>
                  <a:pt x="1450" y="117"/>
                </a:lnTo>
                <a:lnTo>
                  <a:pt x="1450" y="115"/>
                </a:lnTo>
                <a:lnTo>
                  <a:pt x="1450" y="117"/>
                </a:lnTo>
                <a:lnTo>
                  <a:pt x="1451" y="117"/>
                </a:lnTo>
                <a:lnTo>
                  <a:pt x="1451" y="115"/>
                </a:lnTo>
                <a:lnTo>
                  <a:pt x="1459" y="129"/>
                </a:lnTo>
                <a:lnTo>
                  <a:pt x="1547" y="486"/>
                </a:lnTo>
                <a:lnTo>
                  <a:pt x="1547" y="461"/>
                </a:lnTo>
                <a:lnTo>
                  <a:pt x="1547" y="482"/>
                </a:lnTo>
                <a:lnTo>
                  <a:pt x="1547" y="486"/>
                </a:lnTo>
                <a:lnTo>
                  <a:pt x="1459" y="129"/>
                </a:lnTo>
                <a:lnTo>
                  <a:pt x="1534" y="388"/>
                </a:lnTo>
                <a:lnTo>
                  <a:pt x="1530" y="417"/>
                </a:lnTo>
                <a:lnTo>
                  <a:pt x="1530" y="422"/>
                </a:lnTo>
                <a:lnTo>
                  <a:pt x="1532" y="420"/>
                </a:lnTo>
                <a:lnTo>
                  <a:pt x="1534" y="388"/>
                </a:lnTo>
                <a:lnTo>
                  <a:pt x="1459" y="129"/>
                </a:lnTo>
                <a:lnTo>
                  <a:pt x="1536" y="415"/>
                </a:lnTo>
                <a:lnTo>
                  <a:pt x="1536" y="413"/>
                </a:lnTo>
                <a:lnTo>
                  <a:pt x="1536" y="409"/>
                </a:lnTo>
                <a:lnTo>
                  <a:pt x="1536" y="399"/>
                </a:lnTo>
                <a:lnTo>
                  <a:pt x="1536" y="397"/>
                </a:lnTo>
                <a:lnTo>
                  <a:pt x="1532" y="417"/>
                </a:lnTo>
                <a:lnTo>
                  <a:pt x="1532" y="420"/>
                </a:lnTo>
                <a:lnTo>
                  <a:pt x="1534" y="418"/>
                </a:lnTo>
                <a:lnTo>
                  <a:pt x="1534" y="424"/>
                </a:lnTo>
                <a:lnTo>
                  <a:pt x="1536" y="415"/>
                </a:lnTo>
                <a:lnTo>
                  <a:pt x="1459" y="129"/>
                </a:lnTo>
                <a:lnTo>
                  <a:pt x="1536" y="380"/>
                </a:lnTo>
                <a:lnTo>
                  <a:pt x="1534" y="378"/>
                </a:lnTo>
                <a:lnTo>
                  <a:pt x="1536" y="382"/>
                </a:lnTo>
                <a:lnTo>
                  <a:pt x="1536" y="390"/>
                </a:lnTo>
                <a:lnTo>
                  <a:pt x="1536" y="394"/>
                </a:lnTo>
                <a:lnTo>
                  <a:pt x="1536" y="380"/>
                </a:lnTo>
                <a:lnTo>
                  <a:pt x="1459" y="129"/>
                </a:lnTo>
                <a:lnTo>
                  <a:pt x="1546" y="401"/>
                </a:lnTo>
                <a:lnTo>
                  <a:pt x="1546" y="394"/>
                </a:lnTo>
                <a:lnTo>
                  <a:pt x="1544" y="388"/>
                </a:lnTo>
                <a:lnTo>
                  <a:pt x="1538" y="380"/>
                </a:lnTo>
                <a:lnTo>
                  <a:pt x="1538" y="386"/>
                </a:lnTo>
                <a:lnTo>
                  <a:pt x="1538" y="390"/>
                </a:lnTo>
                <a:lnTo>
                  <a:pt x="1538" y="388"/>
                </a:lnTo>
                <a:lnTo>
                  <a:pt x="1538" y="382"/>
                </a:lnTo>
                <a:lnTo>
                  <a:pt x="1540" y="397"/>
                </a:lnTo>
                <a:lnTo>
                  <a:pt x="1538" y="409"/>
                </a:lnTo>
                <a:lnTo>
                  <a:pt x="1538" y="411"/>
                </a:lnTo>
                <a:lnTo>
                  <a:pt x="1540" y="411"/>
                </a:lnTo>
                <a:lnTo>
                  <a:pt x="1540" y="409"/>
                </a:lnTo>
                <a:lnTo>
                  <a:pt x="1540" y="411"/>
                </a:lnTo>
                <a:lnTo>
                  <a:pt x="1540" y="422"/>
                </a:lnTo>
                <a:lnTo>
                  <a:pt x="1542" y="434"/>
                </a:lnTo>
                <a:lnTo>
                  <a:pt x="1542" y="436"/>
                </a:lnTo>
                <a:lnTo>
                  <a:pt x="1542" y="434"/>
                </a:lnTo>
                <a:lnTo>
                  <a:pt x="1542" y="430"/>
                </a:lnTo>
                <a:lnTo>
                  <a:pt x="1542" y="411"/>
                </a:lnTo>
                <a:lnTo>
                  <a:pt x="1542" y="409"/>
                </a:lnTo>
                <a:lnTo>
                  <a:pt x="1544" y="417"/>
                </a:lnTo>
                <a:lnTo>
                  <a:pt x="1546" y="401"/>
                </a:lnTo>
                <a:lnTo>
                  <a:pt x="1459" y="129"/>
                </a:lnTo>
                <a:lnTo>
                  <a:pt x="1515" y="374"/>
                </a:lnTo>
                <a:lnTo>
                  <a:pt x="1515" y="380"/>
                </a:lnTo>
                <a:lnTo>
                  <a:pt x="1517" y="370"/>
                </a:lnTo>
                <a:lnTo>
                  <a:pt x="1515" y="369"/>
                </a:lnTo>
                <a:lnTo>
                  <a:pt x="1515" y="365"/>
                </a:lnTo>
                <a:lnTo>
                  <a:pt x="1513" y="365"/>
                </a:lnTo>
                <a:lnTo>
                  <a:pt x="1515" y="372"/>
                </a:lnTo>
                <a:lnTo>
                  <a:pt x="1515" y="382"/>
                </a:lnTo>
                <a:lnTo>
                  <a:pt x="1515" y="380"/>
                </a:lnTo>
                <a:lnTo>
                  <a:pt x="1515" y="374"/>
                </a:lnTo>
                <a:lnTo>
                  <a:pt x="1459" y="129"/>
                </a:lnTo>
                <a:lnTo>
                  <a:pt x="1517" y="390"/>
                </a:lnTo>
                <a:lnTo>
                  <a:pt x="1519" y="395"/>
                </a:lnTo>
                <a:lnTo>
                  <a:pt x="1519" y="390"/>
                </a:lnTo>
                <a:lnTo>
                  <a:pt x="1519" y="388"/>
                </a:lnTo>
                <a:lnTo>
                  <a:pt x="1517" y="390"/>
                </a:lnTo>
                <a:lnTo>
                  <a:pt x="1459" y="129"/>
                </a:lnTo>
                <a:lnTo>
                  <a:pt x="1522" y="422"/>
                </a:lnTo>
                <a:lnTo>
                  <a:pt x="1522" y="430"/>
                </a:lnTo>
                <a:lnTo>
                  <a:pt x="1522" y="424"/>
                </a:lnTo>
                <a:lnTo>
                  <a:pt x="1522" y="422"/>
                </a:lnTo>
                <a:lnTo>
                  <a:pt x="1459" y="129"/>
                </a:lnTo>
                <a:lnTo>
                  <a:pt x="1528" y="440"/>
                </a:lnTo>
                <a:lnTo>
                  <a:pt x="1530" y="459"/>
                </a:lnTo>
                <a:lnTo>
                  <a:pt x="1530" y="457"/>
                </a:lnTo>
                <a:lnTo>
                  <a:pt x="1528" y="434"/>
                </a:lnTo>
                <a:lnTo>
                  <a:pt x="1528" y="440"/>
                </a:lnTo>
                <a:lnTo>
                  <a:pt x="1459" y="129"/>
                </a:lnTo>
                <a:lnTo>
                  <a:pt x="1624" y="242"/>
                </a:lnTo>
                <a:lnTo>
                  <a:pt x="1624" y="226"/>
                </a:lnTo>
                <a:lnTo>
                  <a:pt x="1620" y="221"/>
                </a:lnTo>
                <a:lnTo>
                  <a:pt x="1617" y="211"/>
                </a:lnTo>
                <a:lnTo>
                  <a:pt x="1611" y="188"/>
                </a:lnTo>
                <a:lnTo>
                  <a:pt x="1607" y="178"/>
                </a:lnTo>
                <a:lnTo>
                  <a:pt x="1603" y="175"/>
                </a:lnTo>
                <a:lnTo>
                  <a:pt x="1592" y="169"/>
                </a:lnTo>
                <a:lnTo>
                  <a:pt x="1588" y="167"/>
                </a:lnTo>
                <a:lnTo>
                  <a:pt x="1584" y="163"/>
                </a:lnTo>
                <a:lnTo>
                  <a:pt x="1584" y="159"/>
                </a:lnTo>
                <a:lnTo>
                  <a:pt x="1584" y="152"/>
                </a:lnTo>
                <a:lnTo>
                  <a:pt x="1584" y="148"/>
                </a:lnTo>
                <a:lnTo>
                  <a:pt x="1582" y="146"/>
                </a:lnTo>
                <a:lnTo>
                  <a:pt x="1578" y="146"/>
                </a:lnTo>
                <a:lnTo>
                  <a:pt x="1572" y="152"/>
                </a:lnTo>
                <a:lnTo>
                  <a:pt x="1569" y="161"/>
                </a:lnTo>
                <a:lnTo>
                  <a:pt x="1569" y="169"/>
                </a:lnTo>
                <a:lnTo>
                  <a:pt x="1572" y="171"/>
                </a:lnTo>
                <a:lnTo>
                  <a:pt x="1576" y="173"/>
                </a:lnTo>
                <a:lnTo>
                  <a:pt x="1580" y="177"/>
                </a:lnTo>
                <a:lnTo>
                  <a:pt x="1582" y="182"/>
                </a:lnTo>
                <a:lnTo>
                  <a:pt x="1584" y="190"/>
                </a:lnTo>
                <a:lnTo>
                  <a:pt x="1584" y="200"/>
                </a:lnTo>
                <a:lnTo>
                  <a:pt x="1582" y="209"/>
                </a:lnTo>
                <a:lnTo>
                  <a:pt x="1580" y="217"/>
                </a:lnTo>
                <a:lnTo>
                  <a:pt x="1584" y="223"/>
                </a:lnTo>
                <a:lnTo>
                  <a:pt x="1588" y="230"/>
                </a:lnTo>
                <a:lnTo>
                  <a:pt x="1592" y="238"/>
                </a:lnTo>
                <a:lnTo>
                  <a:pt x="1592" y="244"/>
                </a:lnTo>
                <a:lnTo>
                  <a:pt x="1588" y="242"/>
                </a:lnTo>
                <a:lnTo>
                  <a:pt x="1584" y="240"/>
                </a:lnTo>
                <a:lnTo>
                  <a:pt x="1580" y="238"/>
                </a:lnTo>
                <a:lnTo>
                  <a:pt x="1576" y="238"/>
                </a:lnTo>
                <a:lnTo>
                  <a:pt x="1572" y="236"/>
                </a:lnTo>
                <a:lnTo>
                  <a:pt x="1569" y="232"/>
                </a:lnTo>
                <a:lnTo>
                  <a:pt x="1567" y="225"/>
                </a:lnTo>
                <a:lnTo>
                  <a:pt x="1565" y="217"/>
                </a:lnTo>
                <a:lnTo>
                  <a:pt x="1567" y="211"/>
                </a:lnTo>
                <a:lnTo>
                  <a:pt x="1569" y="205"/>
                </a:lnTo>
                <a:lnTo>
                  <a:pt x="1569" y="202"/>
                </a:lnTo>
                <a:lnTo>
                  <a:pt x="1565" y="198"/>
                </a:lnTo>
                <a:lnTo>
                  <a:pt x="1561" y="196"/>
                </a:lnTo>
                <a:lnTo>
                  <a:pt x="1557" y="196"/>
                </a:lnTo>
                <a:lnTo>
                  <a:pt x="1549" y="200"/>
                </a:lnTo>
                <a:lnTo>
                  <a:pt x="1547" y="198"/>
                </a:lnTo>
                <a:lnTo>
                  <a:pt x="1547" y="196"/>
                </a:lnTo>
                <a:lnTo>
                  <a:pt x="1547" y="190"/>
                </a:lnTo>
                <a:lnTo>
                  <a:pt x="1544" y="184"/>
                </a:lnTo>
                <a:lnTo>
                  <a:pt x="1542" y="178"/>
                </a:lnTo>
                <a:lnTo>
                  <a:pt x="1542" y="177"/>
                </a:lnTo>
                <a:lnTo>
                  <a:pt x="1544" y="175"/>
                </a:lnTo>
                <a:lnTo>
                  <a:pt x="1546" y="173"/>
                </a:lnTo>
                <a:lnTo>
                  <a:pt x="1546" y="169"/>
                </a:lnTo>
                <a:lnTo>
                  <a:pt x="1546" y="167"/>
                </a:lnTo>
                <a:lnTo>
                  <a:pt x="1540" y="161"/>
                </a:lnTo>
                <a:lnTo>
                  <a:pt x="1536" y="157"/>
                </a:lnTo>
                <a:lnTo>
                  <a:pt x="1534" y="155"/>
                </a:lnTo>
                <a:lnTo>
                  <a:pt x="1534" y="152"/>
                </a:lnTo>
                <a:lnTo>
                  <a:pt x="1540" y="138"/>
                </a:lnTo>
                <a:lnTo>
                  <a:pt x="1540" y="134"/>
                </a:lnTo>
                <a:lnTo>
                  <a:pt x="1538" y="132"/>
                </a:lnTo>
                <a:lnTo>
                  <a:pt x="1530" y="129"/>
                </a:lnTo>
                <a:lnTo>
                  <a:pt x="1526" y="129"/>
                </a:lnTo>
                <a:lnTo>
                  <a:pt x="1526" y="123"/>
                </a:lnTo>
                <a:lnTo>
                  <a:pt x="1526" y="117"/>
                </a:lnTo>
                <a:lnTo>
                  <a:pt x="1530" y="109"/>
                </a:lnTo>
                <a:lnTo>
                  <a:pt x="1532" y="104"/>
                </a:lnTo>
                <a:lnTo>
                  <a:pt x="1530" y="100"/>
                </a:lnTo>
                <a:lnTo>
                  <a:pt x="1526" y="100"/>
                </a:lnTo>
                <a:lnTo>
                  <a:pt x="1522" y="102"/>
                </a:lnTo>
                <a:lnTo>
                  <a:pt x="1521" y="100"/>
                </a:lnTo>
                <a:lnTo>
                  <a:pt x="1519" y="98"/>
                </a:lnTo>
                <a:lnTo>
                  <a:pt x="1519" y="86"/>
                </a:lnTo>
                <a:lnTo>
                  <a:pt x="1517" y="81"/>
                </a:lnTo>
                <a:lnTo>
                  <a:pt x="1515" y="79"/>
                </a:lnTo>
                <a:lnTo>
                  <a:pt x="1501" y="71"/>
                </a:lnTo>
                <a:lnTo>
                  <a:pt x="1498" y="67"/>
                </a:lnTo>
                <a:lnTo>
                  <a:pt x="1498" y="65"/>
                </a:lnTo>
                <a:lnTo>
                  <a:pt x="1494" y="63"/>
                </a:lnTo>
                <a:lnTo>
                  <a:pt x="1492" y="63"/>
                </a:lnTo>
                <a:lnTo>
                  <a:pt x="1486" y="71"/>
                </a:lnTo>
                <a:lnTo>
                  <a:pt x="1482" y="73"/>
                </a:lnTo>
                <a:lnTo>
                  <a:pt x="1476" y="75"/>
                </a:lnTo>
                <a:lnTo>
                  <a:pt x="1474" y="71"/>
                </a:lnTo>
                <a:lnTo>
                  <a:pt x="1471" y="67"/>
                </a:lnTo>
                <a:lnTo>
                  <a:pt x="1469" y="65"/>
                </a:lnTo>
                <a:lnTo>
                  <a:pt x="1467" y="71"/>
                </a:lnTo>
                <a:lnTo>
                  <a:pt x="1469" y="75"/>
                </a:lnTo>
                <a:lnTo>
                  <a:pt x="1471" y="79"/>
                </a:lnTo>
                <a:lnTo>
                  <a:pt x="1473" y="81"/>
                </a:lnTo>
                <a:lnTo>
                  <a:pt x="1473" y="82"/>
                </a:lnTo>
                <a:lnTo>
                  <a:pt x="1474" y="82"/>
                </a:lnTo>
                <a:lnTo>
                  <a:pt x="1474" y="84"/>
                </a:lnTo>
                <a:lnTo>
                  <a:pt x="1474" y="90"/>
                </a:lnTo>
                <a:lnTo>
                  <a:pt x="1474" y="92"/>
                </a:lnTo>
                <a:lnTo>
                  <a:pt x="1476" y="96"/>
                </a:lnTo>
                <a:lnTo>
                  <a:pt x="1476" y="98"/>
                </a:lnTo>
                <a:lnTo>
                  <a:pt x="1482" y="106"/>
                </a:lnTo>
                <a:lnTo>
                  <a:pt x="1488" y="117"/>
                </a:lnTo>
                <a:lnTo>
                  <a:pt x="1490" y="123"/>
                </a:lnTo>
                <a:lnTo>
                  <a:pt x="1490" y="125"/>
                </a:lnTo>
                <a:lnTo>
                  <a:pt x="1488" y="130"/>
                </a:lnTo>
                <a:lnTo>
                  <a:pt x="1478" y="119"/>
                </a:lnTo>
                <a:lnTo>
                  <a:pt x="1473" y="109"/>
                </a:lnTo>
                <a:lnTo>
                  <a:pt x="1465" y="106"/>
                </a:lnTo>
                <a:lnTo>
                  <a:pt x="1461" y="100"/>
                </a:lnTo>
                <a:lnTo>
                  <a:pt x="1455" y="92"/>
                </a:lnTo>
                <a:lnTo>
                  <a:pt x="1446" y="77"/>
                </a:lnTo>
                <a:lnTo>
                  <a:pt x="1450" y="88"/>
                </a:lnTo>
                <a:lnTo>
                  <a:pt x="1451" y="92"/>
                </a:lnTo>
                <a:lnTo>
                  <a:pt x="1428" y="67"/>
                </a:lnTo>
                <a:lnTo>
                  <a:pt x="1430" y="67"/>
                </a:lnTo>
                <a:lnTo>
                  <a:pt x="1430" y="65"/>
                </a:lnTo>
                <a:lnTo>
                  <a:pt x="1430" y="63"/>
                </a:lnTo>
                <a:lnTo>
                  <a:pt x="1428" y="61"/>
                </a:lnTo>
                <a:lnTo>
                  <a:pt x="1428" y="63"/>
                </a:lnTo>
                <a:lnTo>
                  <a:pt x="1428" y="65"/>
                </a:lnTo>
                <a:lnTo>
                  <a:pt x="1409" y="42"/>
                </a:lnTo>
                <a:lnTo>
                  <a:pt x="1407" y="34"/>
                </a:lnTo>
                <a:lnTo>
                  <a:pt x="1407" y="38"/>
                </a:lnTo>
                <a:lnTo>
                  <a:pt x="1405" y="34"/>
                </a:lnTo>
                <a:lnTo>
                  <a:pt x="1405" y="33"/>
                </a:lnTo>
                <a:lnTo>
                  <a:pt x="1407" y="31"/>
                </a:lnTo>
                <a:lnTo>
                  <a:pt x="1405" y="31"/>
                </a:lnTo>
                <a:lnTo>
                  <a:pt x="1405" y="29"/>
                </a:lnTo>
                <a:lnTo>
                  <a:pt x="1405" y="31"/>
                </a:lnTo>
                <a:lnTo>
                  <a:pt x="1405" y="19"/>
                </a:lnTo>
                <a:lnTo>
                  <a:pt x="1407" y="15"/>
                </a:lnTo>
                <a:lnTo>
                  <a:pt x="1405" y="11"/>
                </a:lnTo>
                <a:lnTo>
                  <a:pt x="1402" y="0"/>
                </a:lnTo>
                <a:lnTo>
                  <a:pt x="0" y="0"/>
                </a:lnTo>
                <a:lnTo>
                  <a:pt x="0" y="328"/>
                </a:lnTo>
                <a:lnTo>
                  <a:pt x="4" y="336"/>
                </a:lnTo>
                <a:lnTo>
                  <a:pt x="6" y="353"/>
                </a:lnTo>
                <a:lnTo>
                  <a:pt x="8" y="357"/>
                </a:lnTo>
                <a:lnTo>
                  <a:pt x="10" y="359"/>
                </a:lnTo>
                <a:lnTo>
                  <a:pt x="15" y="357"/>
                </a:lnTo>
                <a:lnTo>
                  <a:pt x="15" y="372"/>
                </a:lnTo>
                <a:lnTo>
                  <a:pt x="13" y="380"/>
                </a:lnTo>
                <a:lnTo>
                  <a:pt x="10" y="370"/>
                </a:lnTo>
                <a:lnTo>
                  <a:pt x="8" y="372"/>
                </a:lnTo>
                <a:lnTo>
                  <a:pt x="6" y="378"/>
                </a:lnTo>
                <a:lnTo>
                  <a:pt x="6" y="386"/>
                </a:lnTo>
                <a:lnTo>
                  <a:pt x="8" y="392"/>
                </a:lnTo>
                <a:lnTo>
                  <a:pt x="8" y="394"/>
                </a:lnTo>
                <a:lnTo>
                  <a:pt x="6" y="394"/>
                </a:lnTo>
                <a:lnTo>
                  <a:pt x="4" y="394"/>
                </a:lnTo>
                <a:lnTo>
                  <a:pt x="2" y="395"/>
                </a:lnTo>
                <a:lnTo>
                  <a:pt x="0" y="395"/>
                </a:lnTo>
                <a:lnTo>
                  <a:pt x="0" y="397"/>
                </a:lnTo>
                <a:lnTo>
                  <a:pt x="2" y="397"/>
                </a:lnTo>
                <a:lnTo>
                  <a:pt x="0" y="401"/>
                </a:lnTo>
                <a:lnTo>
                  <a:pt x="0" y="417"/>
                </a:lnTo>
                <a:lnTo>
                  <a:pt x="4" y="420"/>
                </a:lnTo>
                <a:lnTo>
                  <a:pt x="8" y="426"/>
                </a:lnTo>
                <a:lnTo>
                  <a:pt x="11" y="434"/>
                </a:lnTo>
                <a:lnTo>
                  <a:pt x="11" y="432"/>
                </a:lnTo>
                <a:lnTo>
                  <a:pt x="13" y="434"/>
                </a:lnTo>
                <a:lnTo>
                  <a:pt x="15" y="440"/>
                </a:lnTo>
                <a:lnTo>
                  <a:pt x="15" y="438"/>
                </a:lnTo>
                <a:lnTo>
                  <a:pt x="15" y="434"/>
                </a:lnTo>
                <a:lnTo>
                  <a:pt x="19" y="436"/>
                </a:lnTo>
                <a:lnTo>
                  <a:pt x="21" y="436"/>
                </a:lnTo>
                <a:lnTo>
                  <a:pt x="21" y="434"/>
                </a:lnTo>
                <a:lnTo>
                  <a:pt x="21" y="430"/>
                </a:lnTo>
                <a:lnTo>
                  <a:pt x="19" y="424"/>
                </a:lnTo>
                <a:lnTo>
                  <a:pt x="15" y="420"/>
                </a:lnTo>
                <a:lnTo>
                  <a:pt x="10" y="417"/>
                </a:lnTo>
                <a:lnTo>
                  <a:pt x="8" y="411"/>
                </a:lnTo>
                <a:lnTo>
                  <a:pt x="10" y="409"/>
                </a:lnTo>
                <a:lnTo>
                  <a:pt x="11" y="409"/>
                </a:lnTo>
                <a:lnTo>
                  <a:pt x="15" y="405"/>
                </a:lnTo>
                <a:lnTo>
                  <a:pt x="11" y="409"/>
                </a:lnTo>
                <a:lnTo>
                  <a:pt x="15" y="401"/>
                </a:lnTo>
                <a:lnTo>
                  <a:pt x="17" y="399"/>
                </a:lnTo>
                <a:lnTo>
                  <a:pt x="17" y="401"/>
                </a:lnTo>
                <a:lnTo>
                  <a:pt x="17" y="399"/>
                </a:lnTo>
                <a:lnTo>
                  <a:pt x="27" y="394"/>
                </a:lnTo>
                <a:lnTo>
                  <a:pt x="27" y="392"/>
                </a:lnTo>
                <a:lnTo>
                  <a:pt x="17" y="397"/>
                </a:lnTo>
                <a:lnTo>
                  <a:pt x="17" y="394"/>
                </a:lnTo>
                <a:lnTo>
                  <a:pt x="17" y="386"/>
                </a:lnTo>
                <a:lnTo>
                  <a:pt x="21" y="374"/>
                </a:lnTo>
                <a:lnTo>
                  <a:pt x="23" y="372"/>
                </a:lnTo>
                <a:lnTo>
                  <a:pt x="23" y="369"/>
                </a:lnTo>
                <a:lnTo>
                  <a:pt x="23" y="370"/>
                </a:lnTo>
                <a:lnTo>
                  <a:pt x="29" y="386"/>
                </a:lnTo>
                <a:lnTo>
                  <a:pt x="29" y="394"/>
                </a:lnTo>
                <a:lnTo>
                  <a:pt x="31" y="394"/>
                </a:lnTo>
                <a:lnTo>
                  <a:pt x="31" y="395"/>
                </a:lnTo>
                <a:lnTo>
                  <a:pt x="31" y="397"/>
                </a:lnTo>
                <a:lnTo>
                  <a:pt x="33" y="401"/>
                </a:lnTo>
                <a:lnTo>
                  <a:pt x="33" y="399"/>
                </a:lnTo>
                <a:lnTo>
                  <a:pt x="29" y="380"/>
                </a:lnTo>
                <a:lnTo>
                  <a:pt x="29" y="382"/>
                </a:lnTo>
                <a:lnTo>
                  <a:pt x="23" y="367"/>
                </a:lnTo>
                <a:lnTo>
                  <a:pt x="23" y="361"/>
                </a:lnTo>
                <a:lnTo>
                  <a:pt x="27" y="367"/>
                </a:lnTo>
                <a:lnTo>
                  <a:pt x="27" y="365"/>
                </a:lnTo>
                <a:lnTo>
                  <a:pt x="29" y="367"/>
                </a:lnTo>
                <a:lnTo>
                  <a:pt x="31" y="367"/>
                </a:lnTo>
                <a:lnTo>
                  <a:pt x="31" y="361"/>
                </a:lnTo>
                <a:lnTo>
                  <a:pt x="31" y="336"/>
                </a:lnTo>
                <a:lnTo>
                  <a:pt x="29" y="326"/>
                </a:lnTo>
                <a:lnTo>
                  <a:pt x="27" y="311"/>
                </a:lnTo>
                <a:lnTo>
                  <a:pt x="23" y="305"/>
                </a:lnTo>
                <a:lnTo>
                  <a:pt x="21" y="303"/>
                </a:lnTo>
                <a:lnTo>
                  <a:pt x="15" y="299"/>
                </a:lnTo>
                <a:lnTo>
                  <a:pt x="15" y="298"/>
                </a:lnTo>
                <a:lnTo>
                  <a:pt x="17" y="296"/>
                </a:lnTo>
                <a:lnTo>
                  <a:pt x="21" y="298"/>
                </a:lnTo>
                <a:lnTo>
                  <a:pt x="27" y="305"/>
                </a:lnTo>
                <a:lnTo>
                  <a:pt x="33" y="322"/>
                </a:lnTo>
                <a:lnTo>
                  <a:pt x="33" y="330"/>
                </a:lnTo>
                <a:lnTo>
                  <a:pt x="33" y="317"/>
                </a:lnTo>
                <a:lnTo>
                  <a:pt x="31" y="313"/>
                </a:lnTo>
                <a:lnTo>
                  <a:pt x="33" y="315"/>
                </a:lnTo>
                <a:lnTo>
                  <a:pt x="33" y="319"/>
                </a:lnTo>
                <a:lnTo>
                  <a:pt x="34" y="319"/>
                </a:lnTo>
                <a:lnTo>
                  <a:pt x="38" y="317"/>
                </a:lnTo>
                <a:lnTo>
                  <a:pt x="40" y="319"/>
                </a:lnTo>
                <a:lnTo>
                  <a:pt x="38" y="334"/>
                </a:lnTo>
                <a:lnTo>
                  <a:pt x="38" y="355"/>
                </a:lnTo>
                <a:lnTo>
                  <a:pt x="40" y="363"/>
                </a:lnTo>
                <a:lnTo>
                  <a:pt x="42" y="367"/>
                </a:lnTo>
                <a:lnTo>
                  <a:pt x="44" y="365"/>
                </a:lnTo>
                <a:lnTo>
                  <a:pt x="46" y="363"/>
                </a:lnTo>
                <a:lnTo>
                  <a:pt x="46" y="361"/>
                </a:lnTo>
                <a:lnTo>
                  <a:pt x="44" y="357"/>
                </a:lnTo>
                <a:lnTo>
                  <a:pt x="42" y="357"/>
                </a:lnTo>
                <a:lnTo>
                  <a:pt x="40" y="355"/>
                </a:lnTo>
                <a:lnTo>
                  <a:pt x="42" y="351"/>
                </a:lnTo>
                <a:lnTo>
                  <a:pt x="44" y="340"/>
                </a:lnTo>
                <a:lnTo>
                  <a:pt x="46" y="338"/>
                </a:lnTo>
                <a:lnTo>
                  <a:pt x="48" y="336"/>
                </a:lnTo>
                <a:lnTo>
                  <a:pt x="50" y="340"/>
                </a:lnTo>
                <a:lnTo>
                  <a:pt x="50" y="351"/>
                </a:lnTo>
                <a:lnTo>
                  <a:pt x="50" y="370"/>
                </a:lnTo>
                <a:lnTo>
                  <a:pt x="52" y="384"/>
                </a:lnTo>
                <a:lnTo>
                  <a:pt x="56" y="394"/>
                </a:lnTo>
                <a:lnTo>
                  <a:pt x="54" y="384"/>
                </a:lnTo>
                <a:lnTo>
                  <a:pt x="52" y="380"/>
                </a:lnTo>
                <a:lnTo>
                  <a:pt x="58" y="388"/>
                </a:lnTo>
                <a:lnTo>
                  <a:pt x="61" y="395"/>
                </a:lnTo>
                <a:lnTo>
                  <a:pt x="63" y="405"/>
                </a:lnTo>
                <a:lnTo>
                  <a:pt x="65" y="426"/>
                </a:lnTo>
                <a:lnTo>
                  <a:pt x="65" y="438"/>
                </a:lnTo>
                <a:lnTo>
                  <a:pt x="65" y="430"/>
                </a:lnTo>
                <a:lnTo>
                  <a:pt x="63" y="417"/>
                </a:lnTo>
                <a:lnTo>
                  <a:pt x="61" y="409"/>
                </a:lnTo>
                <a:lnTo>
                  <a:pt x="54" y="395"/>
                </a:lnTo>
                <a:lnTo>
                  <a:pt x="50" y="376"/>
                </a:lnTo>
                <a:lnTo>
                  <a:pt x="48" y="372"/>
                </a:lnTo>
                <a:lnTo>
                  <a:pt x="48" y="376"/>
                </a:lnTo>
                <a:lnTo>
                  <a:pt x="48" y="388"/>
                </a:lnTo>
                <a:lnTo>
                  <a:pt x="46" y="397"/>
                </a:lnTo>
                <a:lnTo>
                  <a:pt x="44" y="403"/>
                </a:lnTo>
                <a:lnTo>
                  <a:pt x="42" y="395"/>
                </a:lnTo>
                <a:lnTo>
                  <a:pt x="40" y="392"/>
                </a:lnTo>
                <a:lnTo>
                  <a:pt x="36" y="390"/>
                </a:lnTo>
                <a:lnTo>
                  <a:pt x="34" y="390"/>
                </a:lnTo>
                <a:lnTo>
                  <a:pt x="34" y="394"/>
                </a:lnTo>
                <a:lnTo>
                  <a:pt x="36" y="394"/>
                </a:lnTo>
                <a:lnTo>
                  <a:pt x="36" y="399"/>
                </a:lnTo>
                <a:lnTo>
                  <a:pt x="38" y="395"/>
                </a:lnTo>
                <a:lnTo>
                  <a:pt x="38" y="397"/>
                </a:lnTo>
                <a:lnTo>
                  <a:pt x="38" y="403"/>
                </a:lnTo>
                <a:lnTo>
                  <a:pt x="40" y="415"/>
                </a:lnTo>
                <a:lnTo>
                  <a:pt x="38" y="424"/>
                </a:lnTo>
                <a:lnTo>
                  <a:pt x="34" y="403"/>
                </a:lnTo>
                <a:lnTo>
                  <a:pt x="34" y="411"/>
                </a:lnTo>
                <a:lnTo>
                  <a:pt x="38" y="428"/>
                </a:lnTo>
                <a:lnTo>
                  <a:pt x="34" y="455"/>
                </a:lnTo>
                <a:lnTo>
                  <a:pt x="34" y="459"/>
                </a:lnTo>
                <a:lnTo>
                  <a:pt x="34" y="457"/>
                </a:lnTo>
                <a:lnTo>
                  <a:pt x="33" y="451"/>
                </a:lnTo>
                <a:lnTo>
                  <a:pt x="29" y="480"/>
                </a:lnTo>
                <a:lnTo>
                  <a:pt x="31" y="468"/>
                </a:lnTo>
                <a:lnTo>
                  <a:pt x="33" y="465"/>
                </a:lnTo>
                <a:lnTo>
                  <a:pt x="33" y="466"/>
                </a:lnTo>
                <a:lnTo>
                  <a:pt x="34" y="463"/>
                </a:lnTo>
                <a:lnTo>
                  <a:pt x="34" y="488"/>
                </a:lnTo>
                <a:lnTo>
                  <a:pt x="36" y="463"/>
                </a:lnTo>
                <a:lnTo>
                  <a:pt x="36" y="451"/>
                </a:lnTo>
                <a:lnTo>
                  <a:pt x="38" y="449"/>
                </a:lnTo>
                <a:lnTo>
                  <a:pt x="40" y="449"/>
                </a:lnTo>
                <a:lnTo>
                  <a:pt x="42" y="453"/>
                </a:lnTo>
                <a:lnTo>
                  <a:pt x="42" y="457"/>
                </a:lnTo>
                <a:lnTo>
                  <a:pt x="42" y="459"/>
                </a:lnTo>
                <a:lnTo>
                  <a:pt x="46" y="514"/>
                </a:lnTo>
                <a:lnTo>
                  <a:pt x="44" y="549"/>
                </a:lnTo>
                <a:lnTo>
                  <a:pt x="42" y="538"/>
                </a:lnTo>
                <a:lnTo>
                  <a:pt x="42" y="547"/>
                </a:lnTo>
                <a:lnTo>
                  <a:pt x="42" y="553"/>
                </a:lnTo>
                <a:lnTo>
                  <a:pt x="42" y="547"/>
                </a:lnTo>
                <a:lnTo>
                  <a:pt x="38" y="507"/>
                </a:lnTo>
                <a:lnTo>
                  <a:pt x="36" y="478"/>
                </a:lnTo>
                <a:lnTo>
                  <a:pt x="36" y="513"/>
                </a:lnTo>
                <a:lnTo>
                  <a:pt x="44" y="616"/>
                </a:lnTo>
                <a:lnTo>
                  <a:pt x="44" y="637"/>
                </a:lnTo>
                <a:lnTo>
                  <a:pt x="44" y="634"/>
                </a:lnTo>
                <a:lnTo>
                  <a:pt x="40" y="616"/>
                </a:lnTo>
                <a:lnTo>
                  <a:pt x="42" y="628"/>
                </a:lnTo>
                <a:lnTo>
                  <a:pt x="42" y="632"/>
                </a:lnTo>
                <a:lnTo>
                  <a:pt x="40" y="620"/>
                </a:lnTo>
                <a:lnTo>
                  <a:pt x="36" y="597"/>
                </a:lnTo>
                <a:lnTo>
                  <a:pt x="36" y="586"/>
                </a:lnTo>
                <a:lnTo>
                  <a:pt x="36" y="589"/>
                </a:lnTo>
                <a:lnTo>
                  <a:pt x="34" y="576"/>
                </a:lnTo>
                <a:lnTo>
                  <a:pt x="33" y="570"/>
                </a:lnTo>
                <a:lnTo>
                  <a:pt x="34" y="582"/>
                </a:lnTo>
                <a:lnTo>
                  <a:pt x="36" y="599"/>
                </a:lnTo>
                <a:lnTo>
                  <a:pt x="38" y="618"/>
                </a:lnTo>
                <a:lnTo>
                  <a:pt x="42" y="637"/>
                </a:lnTo>
                <a:lnTo>
                  <a:pt x="40" y="637"/>
                </a:lnTo>
                <a:lnTo>
                  <a:pt x="40" y="632"/>
                </a:lnTo>
                <a:lnTo>
                  <a:pt x="40" y="637"/>
                </a:lnTo>
                <a:lnTo>
                  <a:pt x="38" y="635"/>
                </a:lnTo>
                <a:lnTo>
                  <a:pt x="38" y="632"/>
                </a:lnTo>
                <a:lnTo>
                  <a:pt x="36" y="616"/>
                </a:lnTo>
                <a:lnTo>
                  <a:pt x="34" y="599"/>
                </a:lnTo>
                <a:lnTo>
                  <a:pt x="36" y="605"/>
                </a:lnTo>
                <a:lnTo>
                  <a:pt x="36" y="610"/>
                </a:lnTo>
                <a:lnTo>
                  <a:pt x="34" y="605"/>
                </a:lnTo>
                <a:lnTo>
                  <a:pt x="36" y="620"/>
                </a:lnTo>
                <a:lnTo>
                  <a:pt x="38" y="635"/>
                </a:lnTo>
                <a:lnTo>
                  <a:pt x="34" y="634"/>
                </a:lnTo>
                <a:lnTo>
                  <a:pt x="33" y="620"/>
                </a:lnTo>
                <a:lnTo>
                  <a:pt x="29" y="589"/>
                </a:lnTo>
                <a:lnTo>
                  <a:pt x="33" y="624"/>
                </a:lnTo>
                <a:lnTo>
                  <a:pt x="29" y="591"/>
                </a:lnTo>
                <a:lnTo>
                  <a:pt x="31" y="610"/>
                </a:lnTo>
                <a:lnTo>
                  <a:pt x="29" y="605"/>
                </a:lnTo>
                <a:lnTo>
                  <a:pt x="31" y="616"/>
                </a:lnTo>
                <a:lnTo>
                  <a:pt x="33" y="634"/>
                </a:lnTo>
                <a:lnTo>
                  <a:pt x="31" y="634"/>
                </a:lnTo>
                <a:lnTo>
                  <a:pt x="29" y="635"/>
                </a:lnTo>
                <a:lnTo>
                  <a:pt x="29" y="637"/>
                </a:lnTo>
                <a:lnTo>
                  <a:pt x="33" y="643"/>
                </a:lnTo>
                <a:lnTo>
                  <a:pt x="34" y="651"/>
                </a:lnTo>
                <a:lnTo>
                  <a:pt x="33" y="655"/>
                </a:lnTo>
                <a:lnTo>
                  <a:pt x="29" y="655"/>
                </a:lnTo>
                <a:lnTo>
                  <a:pt x="21" y="647"/>
                </a:lnTo>
                <a:lnTo>
                  <a:pt x="15" y="643"/>
                </a:lnTo>
                <a:lnTo>
                  <a:pt x="13" y="645"/>
                </a:lnTo>
                <a:lnTo>
                  <a:pt x="8" y="618"/>
                </a:lnTo>
                <a:lnTo>
                  <a:pt x="10" y="618"/>
                </a:lnTo>
                <a:lnTo>
                  <a:pt x="13" y="614"/>
                </a:lnTo>
                <a:lnTo>
                  <a:pt x="17" y="610"/>
                </a:lnTo>
                <a:lnTo>
                  <a:pt x="13" y="601"/>
                </a:lnTo>
                <a:lnTo>
                  <a:pt x="10" y="607"/>
                </a:lnTo>
                <a:lnTo>
                  <a:pt x="8" y="616"/>
                </a:lnTo>
                <a:lnTo>
                  <a:pt x="0" y="582"/>
                </a:lnTo>
                <a:lnTo>
                  <a:pt x="0" y="584"/>
                </a:lnTo>
                <a:lnTo>
                  <a:pt x="8" y="626"/>
                </a:lnTo>
                <a:lnTo>
                  <a:pt x="10" y="630"/>
                </a:lnTo>
                <a:lnTo>
                  <a:pt x="8" y="632"/>
                </a:lnTo>
                <a:lnTo>
                  <a:pt x="2" y="605"/>
                </a:lnTo>
                <a:lnTo>
                  <a:pt x="6" y="626"/>
                </a:lnTo>
                <a:lnTo>
                  <a:pt x="6" y="637"/>
                </a:lnTo>
                <a:lnTo>
                  <a:pt x="6" y="635"/>
                </a:lnTo>
                <a:lnTo>
                  <a:pt x="4" y="634"/>
                </a:lnTo>
                <a:lnTo>
                  <a:pt x="0" y="632"/>
                </a:lnTo>
                <a:lnTo>
                  <a:pt x="0" y="635"/>
                </a:lnTo>
                <a:lnTo>
                  <a:pt x="4" y="641"/>
                </a:lnTo>
                <a:lnTo>
                  <a:pt x="4" y="643"/>
                </a:lnTo>
                <a:lnTo>
                  <a:pt x="2" y="649"/>
                </a:lnTo>
                <a:lnTo>
                  <a:pt x="0" y="649"/>
                </a:lnTo>
                <a:lnTo>
                  <a:pt x="0" y="653"/>
                </a:lnTo>
                <a:lnTo>
                  <a:pt x="0" y="655"/>
                </a:lnTo>
                <a:lnTo>
                  <a:pt x="0" y="1148"/>
                </a:lnTo>
                <a:lnTo>
                  <a:pt x="1542" y="1148"/>
                </a:lnTo>
                <a:lnTo>
                  <a:pt x="1532" y="1135"/>
                </a:lnTo>
                <a:lnTo>
                  <a:pt x="1530" y="1131"/>
                </a:lnTo>
                <a:lnTo>
                  <a:pt x="1530" y="1123"/>
                </a:lnTo>
                <a:lnTo>
                  <a:pt x="1532" y="1117"/>
                </a:lnTo>
                <a:lnTo>
                  <a:pt x="1536" y="1117"/>
                </a:lnTo>
                <a:lnTo>
                  <a:pt x="1542" y="1121"/>
                </a:lnTo>
                <a:lnTo>
                  <a:pt x="1549" y="1129"/>
                </a:lnTo>
                <a:lnTo>
                  <a:pt x="1553" y="1135"/>
                </a:lnTo>
                <a:lnTo>
                  <a:pt x="1555" y="1138"/>
                </a:lnTo>
                <a:lnTo>
                  <a:pt x="1555" y="1148"/>
                </a:lnTo>
                <a:lnTo>
                  <a:pt x="1570" y="1148"/>
                </a:lnTo>
                <a:lnTo>
                  <a:pt x="1565" y="1138"/>
                </a:lnTo>
                <a:lnTo>
                  <a:pt x="1561" y="1123"/>
                </a:lnTo>
                <a:lnTo>
                  <a:pt x="1563" y="1119"/>
                </a:lnTo>
                <a:lnTo>
                  <a:pt x="1565" y="1115"/>
                </a:lnTo>
                <a:lnTo>
                  <a:pt x="1563" y="1114"/>
                </a:lnTo>
                <a:lnTo>
                  <a:pt x="1561" y="1115"/>
                </a:lnTo>
                <a:lnTo>
                  <a:pt x="1561" y="1112"/>
                </a:lnTo>
                <a:lnTo>
                  <a:pt x="1561" y="1104"/>
                </a:lnTo>
                <a:lnTo>
                  <a:pt x="1565" y="1104"/>
                </a:lnTo>
                <a:lnTo>
                  <a:pt x="1563" y="1098"/>
                </a:lnTo>
                <a:lnTo>
                  <a:pt x="1561" y="1094"/>
                </a:lnTo>
                <a:lnTo>
                  <a:pt x="1557" y="1083"/>
                </a:lnTo>
                <a:lnTo>
                  <a:pt x="1561" y="1079"/>
                </a:lnTo>
                <a:lnTo>
                  <a:pt x="1557" y="1079"/>
                </a:lnTo>
                <a:lnTo>
                  <a:pt x="1557" y="1077"/>
                </a:lnTo>
                <a:lnTo>
                  <a:pt x="1559" y="1077"/>
                </a:lnTo>
                <a:lnTo>
                  <a:pt x="1561" y="1075"/>
                </a:lnTo>
                <a:lnTo>
                  <a:pt x="1561" y="1073"/>
                </a:lnTo>
                <a:lnTo>
                  <a:pt x="1561" y="1075"/>
                </a:lnTo>
                <a:lnTo>
                  <a:pt x="1561" y="1073"/>
                </a:lnTo>
                <a:lnTo>
                  <a:pt x="1559" y="1073"/>
                </a:lnTo>
                <a:lnTo>
                  <a:pt x="1557" y="1073"/>
                </a:lnTo>
                <a:lnTo>
                  <a:pt x="1557" y="1071"/>
                </a:lnTo>
                <a:lnTo>
                  <a:pt x="1555" y="1075"/>
                </a:lnTo>
                <a:lnTo>
                  <a:pt x="1553" y="1077"/>
                </a:lnTo>
                <a:lnTo>
                  <a:pt x="1551" y="1079"/>
                </a:lnTo>
                <a:lnTo>
                  <a:pt x="1553" y="1069"/>
                </a:lnTo>
                <a:lnTo>
                  <a:pt x="1555" y="1066"/>
                </a:lnTo>
                <a:lnTo>
                  <a:pt x="1559" y="1062"/>
                </a:lnTo>
                <a:lnTo>
                  <a:pt x="1557" y="1056"/>
                </a:lnTo>
                <a:lnTo>
                  <a:pt x="1555" y="1048"/>
                </a:lnTo>
                <a:lnTo>
                  <a:pt x="1555" y="1033"/>
                </a:lnTo>
                <a:lnTo>
                  <a:pt x="1553" y="1037"/>
                </a:lnTo>
                <a:lnTo>
                  <a:pt x="1555" y="1031"/>
                </a:lnTo>
                <a:lnTo>
                  <a:pt x="1563" y="1025"/>
                </a:lnTo>
                <a:lnTo>
                  <a:pt x="1565" y="1021"/>
                </a:lnTo>
                <a:lnTo>
                  <a:pt x="1565" y="1019"/>
                </a:lnTo>
                <a:lnTo>
                  <a:pt x="1555" y="1018"/>
                </a:lnTo>
                <a:lnTo>
                  <a:pt x="1557" y="1016"/>
                </a:lnTo>
                <a:lnTo>
                  <a:pt x="1557" y="1014"/>
                </a:lnTo>
                <a:lnTo>
                  <a:pt x="1555" y="1012"/>
                </a:lnTo>
                <a:lnTo>
                  <a:pt x="1553" y="1008"/>
                </a:lnTo>
                <a:lnTo>
                  <a:pt x="1553" y="1004"/>
                </a:lnTo>
                <a:lnTo>
                  <a:pt x="1551" y="1006"/>
                </a:lnTo>
                <a:lnTo>
                  <a:pt x="1551" y="1010"/>
                </a:lnTo>
                <a:lnTo>
                  <a:pt x="1549" y="1016"/>
                </a:lnTo>
                <a:lnTo>
                  <a:pt x="1547" y="1002"/>
                </a:lnTo>
                <a:lnTo>
                  <a:pt x="1555" y="977"/>
                </a:lnTo>
                <a:lnTo>
                  <a:pt x="1559" y="962"/>
                </a:lnTo>
                <a:lnTo>
                  <a:pt x="1582" y="960"/>
                </a:lnTo>
                <a:lnTo>
                  <a:pt x="1624" y="956"/>
                </a:lnTo>
                <a:lnTo>
                  <a:pt x="1624" y="954"/>
                </a:lnTo>
                <a:lnTo>
                  <a:pt x="1622" y="954"/>
                </a:lnTo>
                <a:lnTo>
                  <a:pt x="1617" y="954"/>
                </a:lnTo>
                <a:lnTo>
                  <a:pt x="1609" y="956"/>
                </a:lnTo>
                <a:lnTo>
                  <a:pt x="1594" y="958"/>
                </a:lnTo>
                <a:lnTo>
                  <a:pt x="1592" y="958"/>
                </a:lnTo>
                <a:lnTo>
                  <a:pt x="1590" y="956"/>
                </a:lnTo>
                <a:lnTo>
                  <a:pt x="1588" y="956"/>
                </a:lnTo>
                <a:lnTo>
                  <a:pt x="1574" y="958"/>
                </a:lnTo>
                <a:lnTo>
                  <a:pt x="1563" y="960"/>
                </a:lnTo>
                <a:lnTo>
                  <a:pt x="1559" y="958"/>
                </a:lnTo>
                <a:lnTo>
                  <a:pt x="1561" y="935"/>
                </a:lnTo>
                <a:lnTo>
                  <a:pt x="1561" y="925"/>
                </a:lnTo>
                <a:lnTo>
                  <a:pt x="1563" y="916"/>
                </a:lnTo>
                <a:lnTo>
                  <a:pt x="1565" y="904"/>
                </a:lnTo>
                <a:lnTo>
                  <a:pt x="1561" y="898"/>
                </a:lnTo>
                <a:lnTo>
                  <a:pt x="1561" y="900"/>
                </a:lnTo>
                <a:lnTo>
                  <a:pt x="1559" y="906"/>
                </a:lnTo>
                <a:lnTo>
                  <a:pt x="1557" y="929"/>
                </a:lnTo>
                <a:lnTo>
                  <a:pt x="1557" y="950"/>
                </a:lnTo>
                <a:lnTo>
                  <a:pt x="1542" y="946"/>
                </a:lnTo>
                <a:lnTo>
                  <a:pt x="1536" y="946"/>
                </a:lnTo>
                <a:lnTo>
                  <a:pt x="1538" y="946"/>
                </a:lnTo>
                <a:lnTo>
                  <a:pt x="1536" y="946"/>
                </a:lnTo>
                <a:lnTo>
                  <a:pt x="1534" y="946"/>
                </a:lnTo>
                <a:lnTo>
                  <a:pt x="1536" y="941"/>
                </a:lnTo>
                <a:lnTo>
                  <a:pt x="1536" y="939"/>
                </a:lnTo>
                <a:lnTo>
                  <a:pt x="1536" y="937"/>
                </a:lnTo>
                <a:lnTo>
                  <a:pt x="1534" y="937"/>
                </a:lnTo>
                <a:lnTo>
                  <a:pt x="1532" y="939"/>
                </a:lnTo>
                <a:lnTo>
                  <a:pt x="1532" y="937"/>
                </a:lnTo>
                <a:lnTo>
                  <a:pt x="1536" y="935"/>
                </a:lnTo>
                <a:lnTo>
                  <a:pt x="1536" y="933"/>
                </a:lnTo>
                <a:lnTo>
                  <a:pt x="1536" y="931"/>
                </a:lnTo>
                <a:lnTo>
                  <a:pt x="1540" y="929"/>
                </a:lnTo>
                <a:lnTo>
                  <a:pt x="1536" y="927"/>
                </a:lnTo>
                <a:lnTo>
                  <a:pt x="1540" y="925"/>
                </a:lnTo>
                <a:lnTo>
                  <a:pt x="1536" y="923"/>
                </a:lnTo>
                <a:lnTo>
                  <a:pt x="1538" y="922"/>
                </a:lnTo>
                <a:lnTo>
                  <a:pt x="1538" y="920"/>
                </a:lnTo>
                <a:lnTo>
                  <a:pt x="1538" y="916"/>
                </a:lnTo>
                <a:lnTo>
                  <a:pt x="1538" y="918"/>
                </a:lnTo>
                <a:lnTo>
                  <a:pt x="1538" y="916"/>
                </a:lnTo>
                <a:lnTo>
                  <a:pt x="1540" y="914"/>
                </a:lnTo>
                <a:lnTo>
                  <a:pt x="1540" y="910"/>
                </a:lnTo>
                <a:lnTo>
                  <a:pt x="1538" y="908"/>
                </a:lnTo>
                <a:lnTo>
                  <a:pt x="1536" y="910"/>
                </a:lnTo>
                <a:lnTo>
                  <a:pt x="1538" y="910"/>
                </a:lnTo>
                <a:lnTo>
                  <a:pt x="1536" y="914"/>
                </a:lnTo>
                <a:lnTo>
                  <a:pt x="1534" y="914"/>
                </a:lnTo>
                <a:lnTo>
                  <a:pt x="1530" y="914"/>
                </a:lnTo>
                <a:lnTo>
                  <a:pt x="1532" y="912"/>
                </a:lnTo>
                <a:lnTo>
                  <a:pt x="1530" y="912"/>
                </a:lnTo>
                <a:lnTo>
                  <a:pt x="1530" y="906"/>
                </a:lnTo>
                <a:lnTo>
                  <a:pt x="1530" y="902"/>
                </a:lnTo>
                <a:lnTo>
                  <a:pt x="1532" y="898"/>
                </a:lnTo>
                <a:lnTo>
                  <a:pt x="1530" y="898"/>
                </a:lnTo>
                <a:lnTo>
                  <a:pt x="1534" y="895"/>
                </a:lnTo>
                <a:lnTo>
                  <a:pt x="1534" y="891"/>
                </a:lnTo>
                <a:lnTo>
                  <a:pt x="1528" y="897"/>
                </a:lnTo>
                <a:lnTo>
                  <a:pt x="1530" y="891"/>
                </a:lnTo>
                <a:lnTo>
                  <a:pt x="1532" y="883"/>
                </a:lnTo>
                <a:lnTo>
                  <a:pt x="1530" y="883"/>
                </a:lnTo>
                <a:lnTo>
                  <a:pt x="1530" y="881"/>
                </a:lnTo>
                <a:lnTo>
                  <a:pt x="1530" y="879"/>
                </a:lnTo>
                <a:lnTo>
                  <a:pt x="1532" y="874"/>
                </a:lnTo>
                <a:lnTo>
                  <a:pt x="1536" y="864"/>
                </a:lnTo>
                <a:lnTo>
                  <a:pt x="1540" y="862"/>
                </a:lnTo>
                <a:lnTo>
                  <a:pt x="1544" y="862"/>
                </a:lnTo>
                <a:lnTo>
                  <a:pt x="1546" y="860"/>
                </a:lnTo>
                <a:lnTo>
                  <a:pt x="1538" y="856"/>
                </a:lnTo>
                <a:lnTo>
                  <a:pt x="1536" y="852"/>
                </a:lnTo>
                <a:lnTo>
                  <a:pt x="1540" y="845"/>
                </a:lnTo>
                <a:lnTo>
                  <a:pt x="1540" y="843"/>
                </a:lnTo>
                <a:lnTo>
                  <a:pt x="1538" y="843"/>
                </a:lnTo>
                <a:lnTo>
                  <a:pt x="1532" y="847"/>
                </a:lnTo>
                <a:lnTo>
                  <a:pt x="1528" y="841"/>
                </a:lnTo>
                <a:lnTo>
                  <a:pt x="1530" y="839"/>
                </a:lnTo>
                <a:lnTo>
                  <a:pt x="1534" y="837"/>
                </a:lnTo>
                <a:lnTo>
                  <a:pt x="1532" y="835"/>
                </a:lnTo>
                <a:lnTo>
                  <a:pt x="1526" y="831"/>
                </a:lnTo>
                <a:lnTo>
                  <a:pt x="1522" y="829"/>
                </a:lnTo>
                <a:lnTo>
                  <a:pt x="1524" y="824"/>
                </a:lnTo>
                <a:lnTo>
                  <a:pt x="1526" y="822"/>
                </a:lnTo>
                <a:lnTo>
                  <a:pt x="1530" y="822"/>
                </a:lnTo>
                <a:lnTo>
                  <a:pt x="1532" y="824"/>
                </a:lnTo>
                <a:lnTo>
                  <a:pt x="1534" y="827"/>
                </a:lnTo>
                <a:lnTo>
                  <a:pt x="1536" y="826"/>
                </a:lnTo>
                <a:lnTo>
                  <a:pt x="1532" y="820"/>
                </a:lnTo>
                <a:lnTo>
                  <a:pt x="1532" y="818"/>
                </a:lnTo>
                <a:lnTo>
                  <a:pt x="1530" y="814"/>
                </a:lnTo>
                <a:lnTo>
                  <a:pt x="1530" y="812"/>
                </a:lnTo>
                <a:lnTo>
                  <a:pt x="1532" y="812"/>
                </a:lnTo>
                <a:lnTo>
                  <a:pt x="1534" y="810"/>
                </a:lnTo>
                <a:lnTo>
                  <a:pt x="1534" y="808"/>
                </a:lnTo>
                <a:lnTo>
                  <a:pt x="1532" y="806"/>
                </a:lnTo>
                <a:lnTo>
                  <a:pt x="1528" y="806"/>
                </a:lnTo>
                <a:lnTo>
                  <a:pt x="1530" y="801"/>
                </a:lnTo>
                <a:lnTo>
                  <a:pt x="1532" y="799"/>
                </a:lnTo>
                <a:lnTo>
                  <a:pt x="1536" y="799"/>
                </a:lnTo>
                <a:lnTo>
                  <a:pt x="1544" y="797"/>
                </a:lnTo>
                <a:lnTo>
                  <a:pt x="1547" y="795"/>
                </a:lnTo>
                <a:lnTo>
                  <a:pt x="1549" y="793"/>
                </a:lnTo>
                <a:lnTo>
                  <a:pt x="1546" y="781"/>
                </a:lnTo>
                <a:lnTo>
                  <a:pt x="1546" y="774"/>
                </a:lnTo>
                <a:lnTo>
                  <a:pt x="1547" y="774"/>
                </a:lnTo>
                <a:lnTo>
                  <a:pt x="1551" y="774"/>
                </a:lnTo>
                <a:lnTo>
                  <a:pt x="1557" y="770"/>
                </a:lnTo>
                <a:lnTo>
                  <a:pt x="1563" y="762"/>
                </a:lnTo>
                <a:lnTo>
                  <a:pt x="1565" y="758"/>
                </a:lnTo>
                <a:lnTo>
                  <a:pt x="1563" y="760"/>
                </a:lnTo>
                <a:lnTo>
                  <a:pt x="1559" y="758"/>
                </a:lnTo>
                <a:lnTo>
                  <a:pt x="1551" y="753"/>
                </a:lnTo>
                <a:lnTo>
                  <a:pt x="1557" y="737"/>
                </a:lnTo>
                <a:lnTo>
                  <a:pt x="1561" y="728"/>
                </a:lnTo>
                <a:lnTo>
                  <a:pt x="1563" y="722"/>
                </a:lnTo>
                <a:lnTo>
                  <a:pt x="1565" y="722"/>
                </a:lnTo>
                <a:lnTo>
                  <a:pt x="1572" y="720"/>
                </a:lnTo>
                <a:lnTo>
                  <a:pt x="1574" y="720"/>
                </a:lnTo>
                <a:lnTo>
                  <a:pt x="1574" y="716"/>
                </a:lnTo>
                <a:lnTo>
                  <a:pt x="1572" y="708"/>
                </a:lnTo>
                <a:lnTo>
                  <a:pt x="1567" y="699"/>
                </a:lnTo>
                <a:lnTo>
                  <a:pt x="1567" y="714"/>
                </a:lnTo>
                <a:lnTo>
                  <a:pt x="1565" y="718"/>
                </a:lnTo>
                <a:lnTo>
                  <a:pt x="1563" y="705"/>
                </a:lnTo>
                <a:lnTo>
                  <a:pt x="1563" y="697"/>
                </a:lnTo>
                <a:lnTo>
                  <a:pt x="1563" y="691"/>
                </a:lnTo>
                <a:lnTo>
                  <a:pt x="1567" y="682"/>
                </a:lnTo>
                <a:lnTo>
                  <a:pt x="1572" y="685"/>
                </a:lnTo>
                <a:lnTo>
                  <a:pt x="1576" y="687"/>
                </a:lnTo>
                <a:lnTo>
                  <a:pt x="1580" y="687"/>
                </a:lnTo>
                <a:lnTo>
                  <a:pt x="1586" y="683"/>
                </a:lnTo>
                <a:lnTo>
                  <a:pt x="1588" y="678"/>
                </a:lnTo>
                <a:lnTo>
                  <a:pt x="1586" y="672"/>
                </a:lnTo>
                <a:lnTo>
                  <a:pt x="1576" y="660"/>
                </a:lnTo>
                <a:lnTo>
                  <a:pt x="1574" y="657"/>
                </a:lnTo>
                <a:lnTo>
                  <a:pt x="1580" y="658"/>
                </a:lnTo>
                <a:lnTo>
                  <a:pt x="1586" y="664"/>
                </a:lnTo>
                <a:lnTo>
                  <a:pt x="1590" y="670"/>
                </a:lnTo>
                <a:lnTo>
                  <a:pt x="1592" y="672"/>
                </a:lnTo>
                <a:lnTo>
                  <a:pt x="1594" y="670"/>
                </a:lnTo>
                <a:lnTo>
                  <a:pt x="1597" y="666"/>
                </a:lnTo>
                <a:lnTo>
                  <a:pt x="1603" y="662"/>
                </a:lnTo>
                <a:lnTo>
                  <a:pt x="1605" y="658"/>
                </a:lnTo>
                <a:lnTo>
                  <a:pt x="1605" y="657"/>
                </a:lnTo>
                <a:lnTo>
                  <a:pt x="1601" y="653"/>
                </a:lnTo>
                <a:lnTo>
                  <a:pt x="1597" y="649"/>
                </a:lnTo>
                <a:lnTo>
                  <a:pt x="1595" y="649"/>
                </a:lnTo>
                <a:lnTo>
                  <a:pt x="1594" y="651"/>
                </a:lnTo>
                <a:lnTo>
                  <a:pt x="1592" y="651"/>
                </a:lnTo>
                <a:lnTo>
                  <a:pt x="1588" y="649"/>
                </a:lnTo>
                <a:lnTo>
                  <a:pt x="1580" y="637"/>
                </a:lnTo>
                <a:lnTo>
                  <a:pt x="1580" y="634"/>
                </a:lnTo>
                <a:lnTo>
                  <a:pt x="1582" y="628"/>
                </a:lnTo>
                <a:lnTo>
                  <a:pt x="1588" y="626"/>
                </a:lnTo>
                <a:lnTo>
                  <a:pt x="1590" y="626"/>
                </a:lnTo>
                <a:lnTo>
                  <a:pt x="1594" y="626"/>
                </a:lnTo>
                <a:lnTo>
                  <a:pt x="1599" y="622"/>
                </a:lnTo>
                <a:lnTo>
                  <a:pt x="1613" y="609"/>
                </a:lnTo>
                <a:lnTo>
                  <a:pt x="1617" y="603"/>
                </a:lnTo>
                <a:lnTo>
                  <a:pt x="1615" y="597"/>
                </a:lnTo>
                <a:lnTo>
                  <a:pt x="1611" y="591"/>
                </a:lnTo>
                <a:lnTo>
                  <a:pt x="1607" y="587"/>
                </a:lnTo>
                <a:lnTo>
                  <a:pt x="1605" y="587"/>
                </a:lnTo>
                <a:lnTo>
                  <a:pt x="1607" y="576"/>
                </a:lnTo>
                <a:lnTo>
                  <a:pt x="1605" y="561"/>
                </a:lnTo>
                <a:lnTo>
                  <a:pt x="1607" y="553"/>
                </a:lnTo>
                <a:lnTo>
                  <a:pt x="1611" y="545"/>
                </a:lnTo>
                <a:lnTo>
                  <a:pt x="1613" y="538"/>
                </a:lnTo>
                <a:lnTo>
                  <a:pt x="1613" y="534"/>
                </a:lnTo>
                <a:lnTo>
                  <a:pt x="1613" y="528"/>
                </a:lnTo>
                <a:lnTo>
                  <a:pt x="1611" y="522"/>
                </a:lnTo>
                <a:lnTo>
                  <a:pt x="1609" y="520"/>
                </a:lnTo>
                <a:lnTo>
                  <a:pt x="1605" y="520"/>
                </a:lnTo>
                <a:lnTo>
                  <a:pt x="1601" y="522"/>
                </a:lnTo>
                <a:lnTo>
                  <a:pt x="1597" y="522"/>
                </a:lnTo>
                <a:lnTo>
                  <a:pt x="1595" y="518"/>
                </a:lnTo>
                <a:lnTo>
                  <a:pt x="1595" y="513"/>
                </a:lnTo>
                <a:lnTo>
                  <a:pt x="1595" y="509"/>
                </a:lnTo>
                <a:lnTo>
                  <a:pt x="1597" y="503"/>
                </a:lnTo>
                <a:lnTo>
                  <a:pt x="1594" y="493"/>
                </a:lnTo>
                <a:lnTo>
                  <a:pt x="1590" y="490"/>
                </a:lnTo>
                <a:lnTo>
                  <a:pt x="1584" y="490"/>
                </a:lnTo>
                <a:lnTo>
                  <a:pt x="1584" y="491"/>
                </a:lnTo>
                <a:lnTo>
                  <a:pt x="1582" y="495"/>
                </a:lnTo>
                <a:lnTo>
                  <a:pt x="1580" y="507"/>
                </a:lnTo>
                <a:lnTo>
                  <a:pt x="1576" y="518"/>
                </a:lnTo>
                <a:lnTo>
                  <a:pt x="1576" y="522"/>
                </a:lnTo>
                <a:lnTo>
                  <a:pt x="1578" y="526"/>
                </a:lnTo>
                <a:lnTo>
                  <a:pt x="1586" y="528"/>
                </a:lnTo>
                <a:lnTo>
                  <a:pt x="1592" y="532"/>
                </a:lnTo>
                <a:lnTo>
                  <a:pt x="1592" y="536"/>
                </a:lnTo>
                <a:lnTo>
                  <a:pt x="1592" y="541"/>
                </a:lnTo>
                <a:lnTo>
                  <a:pt x="1588" y="539"/>
                </a:lnTo>
                <a:lnTo>
                  <a:pt x="1588" y="541"/>
                </a:lnTo>
                <a:lnTo>
                  <a:pt x="1590" y="543"/>
                </a:lnTo>
                <a:lnTo>
                  <a:pt x="1588" y="545"/>
                </a:lnTo>
                <a:lnTo>
                  <a:pt x="1586" y="545"/>
                </a:lnTo>
                <a:lnTo>
                  <a:pt x="1588" y="547"/>
                </a:lnTo>
                <a:lnTo>
                  <a:pt x="1588" y="549"/>
                </a:lnTo>
                <a:lnTo>
                  <a:pt x="1584" y="547"/>
                </a:lnTo>
                <a:lnTo>
                  <a:pt x="1586" y="551"/>
                </a:lnTo>
                <a:lnTo>
                  <a:pt x="1586" y="553"/>
                </a:lnTo>
                <a:lnTo>
                  <a:pt x="1582" y="551"/>
                </a:lnTo>
                <a:lnTo>
                  <a:pt x="1582" y="549"/>
                </a:lnTo>
                <a:lnTo>
                  <a:pt x="1582" y="545"/>
                </a:lnTo>
                <a:lnTo>
                  <a:pt x="1582" y="543"/>
                </a:lnTo>
                <a:lnTo>
                  <a:pt x="1580" y="543"/>
                </a:lnTo>
                <a:lnTo>
                  <a:pt x="1580" y="545"/>
                </a:lnTo>
                <a:lnTo>
                  <a:pt x="1578" y="547"/>
                </a:lnTo>
                <a:lnTo>
                  <a:pt x="1576" y="549"/>
                </a:lnTo>
                <a:lnTo>
                  <a:pt x="1578" y="551"/>
                </a:lnTo>
                <a:lnTo>
                  <a:pt x="1580" y="553"/>
                </a:lnTo>
                <a:lnTo>
                  <a:pt x="1582" y="555"/>
                </a:lnTo>
                <a:lnTo>
                  <a:pt x="1582" y="557"/>
                </a:lnTo>
                <a:lnTo>
                  <a:pt x="1580" y="557"/>
                </a:lnTo>
                <a:lnTo>
                  <a:pt x="1578" y="555"/>
                </a:lnTo>
                <a:lnTo>
                  <a:pt x="1576" y="551"/>
                </a:lnTo>
                <a:lnTo>
                  <a:pt x="1572" y="547"/>
                </a:lnTo>
                <a:lnTo>
                  <a:pt x="1572" y="549"/>
                </a:lnTo>
                <a:lnTo>
                  <a:pt x="1576" y="553"/>
                </a:lnTo>
                <a:lnTo>
                  <a:pt x="1576" y="557"/>
                </a:lnTo>
                <a:lnTo>
                  <a:pt x="1569" y="559"/>
                </a:lnTo>
                <a:lnTo>
                  <a:pt x="1565" y="561"/>
                </a:lnTo>
                <a:lnTo>
                  <a:pt x="1563" y="549"/>
                </a:lnTo>
                <a:lnTo>
                  <a:pt x="1565" y="541"/>
                </a:lnTo>
                <a:lnTo>
                  <a:pt x="1565" y="526"/>
                </a:lnTo>
                <a:lnTo>
                  <a:pt x="1565" y="522"/>
                </a:lnTo>
                <a:lnTo>
                  <a:pt x="1563" y="522"/>
                </a:lnTo>
                <a:lnTo>
                  <a:pt x="1561" y="530"/>
                </a:lnTo>
                <a:lnTo>
                  <a:pt x="1561" y="536"/>
                </a:lnTo>
                <a:lnTo>
                  <a:pt x="1561" y="547"/>
                </a:lnTo>
                <a:lnTo>
                  <a:pt x="1561" y="555"/>
                </a:lnTo>
                <a:lnTo>
                  <a:pt x="1561" y="557"/>
                </a:lnTo>
                <a:lnTo>
                  <a:pt x="1559" y="557"/>
                </a:lnTo>
                <a:lnTo>
                  <a:pt x="1557" y="549"/>
                </a:lnTo>
                <a:lnTo>
                  <a:pt x="1557" y="545"/>
                </a:lnTo>
                <a:lnTo>
                  <a:pt x="1557" y="547"/>
                </a:lnTo>
                <a:lnTo>
                  <a:pt x="1555" y="553"/>
                </a:lnTo>
                <a:lnTo>
                  <a:pt x="1559" y="559"/>
                </a:lnTo>
                <a:lnTo>
                  <a:pt x="1561" y="572"/>
                </a:lnTo>
                <a:lnTo>
                  <a:pt x="1555" y="553"/>
                </a:lnTo>
                <a:lnTo>
                  <a:pt x="1551" y="534"/>
                </a:lnTo>
                <a:lnTo>
                  <a:pt x="1549" y="520"/>
                </a:lnTo>
                <a:lnTo>
                  <a:pt x="1547" y="511"/>
                </a:lnTo>
                <a:lnTo>
                  <a:pt x="1547" y="499"/>
                </a:lnTo>
                <a:lnTo>
                  <a:pt x="1546" y="488"/>
                </a:lnTo>
                <a:lnTo>
                  <a:pt x="1546" y="503"/>
                </a:lnTo>
                <a:lnTo>
                  <a:pt x="1546" y="499"/>
                </a:lnTo>
                <a:lnTo>
                  <a:pt x="1546" y="484"/>
                </a:lnTo>
                <a:lnTo>
                  <a:pt x="1546" y="486"/>
                </a:lnTo>
                <a:lnTo>
                  <a:pt x="1544" y="484"/>
                </a:lnTo>
                <a:lnTo>
                  <a:pt x="1544" y="478"/>
                </a:lnTo>
                <a:lnTo>
                  <a:pt x="1544" y="482"/>
                </a:lnTo>
                <a:lnTo>
                  <a:pt x="1542" y="461"/>
                </a:lnTo>
                <a:lnTo>
                  <a:pt x="1542" y="459"/>
                </a:lnTo>
                <a:lnTo>
                  <a:pt x="1540" y="461"/>
                </a:lnTo>
                <a:lnTo>
                  <a:pt x="1540" y="463"/>
                </a:lnTo>
                <a:lnTo>
                  <a:pt x="1540" y="468"/>
                </a:lnTo>
                <a:lnTo>
                  <a:pt x="1540" y="461"/>
                </a:lnTo>
                <a:lnTo>
                  <a:pt x="1540" y="453"/>
                </a:lnTo>
                <a:lnTo>
                  <a:pt x="1538" y="442"/>
                </a:lnTo>
                <a:lnTo>
                  <a:pt x="1538" y="438"/>
                </a:lnTo>
                <a:lnTo>
                  <a:pt x="1536" y="434"/>
                </a:lnTo>
                <a:lnTo>
                  <a:pt x="1536" y="438"/>
                </a:lnTo>
                <a:lnTo>
                  <a:pt x="1534" y="453"/>
                </a:lnTo>
                <a:lnTo>
                  <a:pt x="1534" y="466"/>
                </a:lnTo>
                <a:lnTo>
                  <a:pt x="1534" y="482"/>
                </a:lnTo>
                <a:lnTo>
                  <a:pt x="1534" y="486"/>
                </a:lnTo>
                <a:lnTo>
                  <a:pt x="1536" y="472"/>
                </a:lnTo>
                <a:lnTo>
                  <a:pt x="1538" y="465"/>
                </a:lnTo>
                <a:lnTo>
                  <a:pt x="1538" y="472"/>
                </a:lnTo>
                <a:lnTo>
                  <a:pt x="1538" y="480"/>
                </a:lnTo>
                <a:lnTo>
                  <a:pt x="1540" y="476"/>
                </a:lnTo>
                <a:lnTo>
                  <a:pt x="1540" y="478"/>
                </a:lnTo>
                <a:lnTo>
                  <a:pt x="1540" y="486"/>
                </a:lnTo>
                <a:lnTo>
                  <a:pt x="1538" y="490"/>
                </a:lnTo>
                <a:lnTo>
                  <a:pt x="1538" y="480"/>
                </a:lnTo>
                <a:lnTo>
                  <a:pt x="1538" y="476"/>
                </a:lnTo>
                <a:lnTo>
                  <a:pt x="1538" y="480"/>
                </a:lnTo>
                <a:lnTo>
                  <a:pt x="1536" y="497"/>
                </a:lnTo>
                <a:lnTo>
                  <a:pt x="1536" y="507"/>
                </a:lnTo>
                <a:lnTo>
                  <a:pt x="1540" y="511"/>
                </a:lnTo>
                <a:lnTo>
                  <a:pt x="1542" y="513"/>
                </a:lnTo>
                <a:lnTo>
                  <a:pt x="1546" y="513"/>
                </a:lnTo>
                <a:lnTo>
                  <a:pt x="1546" y="522"/>
                </a:lnTo>
                <a:lnTo>
                  <a:pt x="1544" y="530"/>
                </a:lnTo>
                <a:lnTo>
                  <a:pt x="1538" y="514"/>
                </a:lnTo>
                <a:lnTo>
                  <a:pt x="1542" y="557"/>
                </a:lnTo>
                <a:lnTo>
                  <a:pt x="1546" y="618"/>
                </a:lnTo>
                <a:lnTo>
                  <a:pt x="1546" y="639"/>
                </a:lnTo>
                <a:lnTo>
                  <a:pt x="1540" y="566"/>
                </a:lnTo>
                <a:lnTo>
                  <a:pt x="1536" y="511"/>
                </a:lnTo>
                <a:lnTo>
                  <a:pt x="1534" y="507"/>
                </a:lnTo>
                <a:lnTo>
                  <a:pt x="1530" y="497"/>
                </a:lnTo>
                <a:lnTo>
                  <a:pt x="1528" y="482"/>
                </a:lnTo>
                <a:lnTo>
                  <a:pt x="1528" y="468"/>
                </a:lnTo>
                <a:lnTo>
                  <a:pt x="1530" y="463"/>
                </a:lnTo>
                <a:lnTo>
                  <a:pt x="1528" y="447"/>
                </a:lnTo>
                <a:lnTo>
                  <a:pt x="1526" y="451"/>
                </a:lnTo>
                <a:lnTo>
                  <a:pt x="1526" y="447"/>
                </a:lnTo>
                <a:lnTo>
                  <a:pt x="1526" y="438"/>
                </a:lnTo>
                <a:lnTo>
                  <a:pt x="1524" y="430"/>
                </a:lnTo>
                <a:lnTo>
                  <a:pt x="1522" y="438"/>
                </a:lnTo>
                <a:lnTo>
                  <a:pt x="1522" y="451"/>
                </a:lnTo>
                <a:lnTo>
                  <a:pt x="1522" y="442"/>
                </a:lnTo>
                <a:lnTo>
                  <a:pt x="1522" y="443"/>
                </a:lnTo>
                <a:lnTo>
                  <a:pt x="1521" y="443"/>
                </a:lnTo>
                <a:lnTo>
                  <a:pt x="1522" y="440"/>
                </a:lnTo>
                <a:lnTo>
                  <a:pt x="1522" y="436"/>
                </a:lnTo>
                <a:lnTo>
                  <a:pt x="1521" y="420"/>
                </a:lnTo>
                <a:lnTo>
                  <a:pt x="1519" y="413"/>
                </a:lnTo>
                <a:lnTo>
                  <a:pt x="1519" y="417"/>
                </a:lnTo>
                <a:lnTo>
                  <a:pt x="1519" y="407"/>
                </a:lnTo>
                <a:lnTo>
                  <a:pt x="1517" y="392"/>
                </a:lnTo>
                <a:lnTo>
                  <a:pt x="1517" y="394"/>
                </a:lnTo>
                <a:lnTo>
                  <a:pt x="1519" y="409"/>
                </a:lnTo>
                <a:lnTo>
                  <a:pt x="1519" y="442"/>
                </a:lnTo>
                <a:lnTo>
                  <a:pt x="1519" y="449"/>
                </a:lnTo>
                <a:lnTo>
                  <a:pt x="1521" y="445"/>
                </a:lnTo>
                <a:lnTo>
                  <a:pt x="1521" y="453"/>
                </a:lnTo>
                <a:lnTo>
                  <a:pt x="1521" y="436"/>
                </a:lnTo>
                <a:lnTo>
                  <a:pt x="1522" y="468"/>
                </a:lnTo>
                <a:lnTo>
                  <a:pt x="1524" y="503"/>
                </a:lnTo>
                <a:lnTo>
                  <a:pt x="1522" y="472"/>
                </a:lnTo>
                <a:lnTo>
                  <a:pt x="1522" y="466"/>
                </a:lnTo>
                <a:lnTo>
                  <a:pt x="1522" y="470"/>
                </a:lnTo>
                <a:lnTo>
                  <a:pt x="1522" y="490"/>
                </a:lnTo>
                <a:lnTo>
                  <a:pt x="1524" y="528"/>
                </a:lnTo>
                <a:lnTo>
                  <a:pt x="1526" y="534"/>
                </a:lnTo>
                <a:lnTo>
                  <a:pt x="1526" y="528"/>
                </a:lnTo>
                <a:lnTo>
                  <a:pt x="1524" y="516"/>
                </a:lnTo>
                <a:lnTo>
                  <a:pt x="1524" y="507"/>
                </a:lnTo>
                <a:lnTo>
                  <a:pt x="1526" y="514"/>
                </a:lnTo>
                <a:lnTo>
                  <a:pt x="1526" y="524"/>
                </a:lnTo>
                <a:lnTo>
                  <a:pt x="1526" y="538"/>
                </a:lnTo>
                <a:lnTo>
                  <a:pt x="1526" y="526"/>
                </a:lnTo>
                <a:lnTo>
                  <a:pt x="1526" y="547"/>
                </a:lnTo>
                <a:lnTo>
                  <a:pt x="1530" y="566"/>
                </a:lnTo>
                <a:lnTo>
                  <a:pt x="1530" y="568"/>
                </a:lnTo>
                <a:lnTo>
                  <a:pt x="1532" y="591"/>
                </a:lnTo>
                <a:lnTo>
                  <a:pt x="1526" y="557"/>
                </a:lnTo>
                <a:lnTo>
                  <a:pt x="1524" y="524"/>
                </a:lnTo>
                <a:lnTo>
                  <a:pt x="1522" y="505"/>
                </a:lnTo>
                <a:lnTo>
                  <a:pt x="1522" y="503"/>
                </a:lnTo>
                <a:lnTo>
                  <a:pt x="1522" y="495"/>
                </a:lnTo>
                <a:lnTo>
                  <a:pt x="1521" y="465"/>
                </a:lnTo>
                <a:lnTo>
                  <a:pt x="1521" y="488"/>
                </a:lnTo>
                <a:lnTo>
                  <a:pt x="1521" y="480"/>
                </a:lnTo>
                <a:lnTo>
                  <a:pt x="1519" y="451"/>
                </a:lnTo>
                <a:lnTo>
                  <a:pt x="1519" y="474"/>
                </a:lnTo>
                <a:lnTo>
                  <a:pt x="1519" y="470"/>
                </a:lnTo>
                <a:lnTo>
                  <a:pt x="1517" y="443"/>
                </a:lnTo>
                <a:lnTo>
                  <a:pt x="1517" y="447"/>
                </a:lnTo>
                <a:lnTo>
                  <a:pt x="1517" y="445"/>
                </a:lnTo>
                <a:lnTo>
                  <a:pt x="1515" y="436"/>
                </a:lnTo>
                <a:lnTo>
                  <a:pt x="1517" y="440"/>
                </a:lnTo>
                <a:lnTo>
                  <a:pt x="1513" y="407"/>
                </a:lnTo>
                <a:lnTo>
                  <a:pt x="1513" y="405"/>
                </a:lnTo>
                <a:lnTo>
                  <a:pt x="1513" y="407"/>
                </a:lnTo>
                <a:lnTo>
                  <a:pt x="1511" y="394"/>
                </a:lnTo>
                <a:lnTo>
                  <a:pt x="1511" y="382"/>
                </a:lnTo>
                <a:lnTo>
                  <a:pt x="1511" y="374"/>
                </a:lnTo>
                <a:lnTo>
                  <a:pt x="1507" y="369"/>
                </a:lnTo>
                <a:lnTo>
                  <a:pt x="1505" y="363"/>
                </a:lnTo>
                <a:lnTo>
                  <a:pt x="1507" y="376"/>
                </a:lnTo>
                <a:lnTo>
                  <a:pt x="1505" y="359"/>
                </a:lnTo>
                <a:lnTo>
                  <a:pt x="1503" y="357"/>
                </a:lnTo>
                <a:lnTo>
                  <a:pt x="1503" y="361"/>
                </a:lnTo>
                <a:lnTo>
                  <a:pt x="1503" y="353"/>
                </a:lnTo>
                <a:lnTo>
                  <a:pt x="1507" y="480"/>
                </a:lnTo>
                <a:lnTo>
                  <a:pt x="1501" y="338"/>
                </a:lnTo>
                <a:lnTo>
                  <a:pt x="1501" y="332"/>
                </a:lnTo>
                <a:lnTo>
                  <a:pt x="1501" y="305"/>
                </a:lnTo>
                <a:lnTo>
                  <a:pt x="1501" y="324"/>
                </a:lnTo>
                <a:lnTo>
                  <a:pt x="1503" y="280"/>
                </a:lnTo>
                <a:lnTo>
                  <a:pt x="1505" y="361"/>
                </a:lnTo>
                <a:lnTo>
                  <a:pt x="1507" y="369"/>
                </a:lnTo>
                <a:lnTo>
                  <a:pt x="1507" y="349"/>
                </a:lnTo>
                <a:lnTo>
                  <a:pt x="1505" y="330"/>
                </a:lnTo>
                <a:lnTo>
                  <a:pt x="1507" y="340"/>
                </a:lnTo>
                <a:lnTo>
                  <a:pt x="1511" y="369"/>
                </a:lnTo>
                <a:lnTo>
                  <a:pt x="1511" y="372"/>
                </a:lnTo>
                <a:lnTo>
                  <a:pt x="1505" y="305"/>
                </a:lnTo>
                <a:lnTo>
                  <a:pt x="1503" y="274"/>
                </a:lnTo>
                <a:lnTo>
                  <a:pt x="1505" y="299"/>
                </a:lnTo>
                <a:lnTo>
                  <a:pt x="1503" y="244"/>
                </a:lnTo>
                <a:lnTo>
                  <a:pt x="1503" y="240"/>
                </a:lnTo>
                <a:lnTo>
                  <a:pt x="1503" y="246"/>
                </a:lnTo>
                <a:lnTo>
                  <a:pt x="1503" y="261"/>
                </a:lnTo>
                <a:lnTo>
                  <a:pt x="1505" y="286"/>
                </a:lnTo>
                <a:lnTo>
                  <a:pt x="1505" y="290"/>
                </a:lnTo>
                <a:lnTo>
                  <a:pt x="1505" y="282"/>
                </a:lnTo>
                <a:lnTo>
                  <a:pt x="1507" y="305"/>
                </a:lnTo>
                <a:lnTo>
                  <a:pt x="1507" y="321"/>
                </a:lnTo>
                <a:lnTo>
                  <a:pt x="1507" y="326"/>
                </a:lnTo>
                <a:lnTo>
                  <a:pt x="1511" y="324"/>
                </a:lnTo>
                <a:lnTo>
                  <a:pt x="1511" y="326"/>
                </a:lnTo>
                <a:lnTo>
                  <a:pt x="1511" y="346"/>
                </a:lnTo>
                <a:lnTo>
                  <a:pt x="1513" y="365"/>
                </a:lnTo>
                <a:lnTo>
                  <a:pt x="1513" y="369"/>
                </a:lnTo>
                <a:lnTo>
                  <a:pt x="1513" y="365"/>
                </a:lnTo>
                <a:lnTo>
                  <a:pt x="1513" y="357"/>
                </a:lnTo>
                <a:lnTo>
                  <a:pt x="1511" y="326"/>
                </a:lnTo>
                <a:lnTo>
                  <a:pt x="1511" y="322"/>
                </a:lnTo>
                <a:lnTo>
                  <a:pt x="1513" y="347"/>
                </a:lnTo>
                <a:lnTo>
                  <a:pt x="1513" y="351"/>
                </a:lnTo>
                <a:lnTo>
                  <a:pt x="1513" y="349"/>
                </a:lnTo>
                <a:lnTo>
                  <a:pt x="1513" y="346"/>
                </a:lnTo>
                <a:lnTo>
                  <a:pt x="1513" y="363"/>
                </a:lnTo>
                <a:lnTo>
                  <a:pt x="1515" y="361"/>
                </a:lnTo>
                <a:lnTo>
                  <a:pt x="1515" y="346"/>
                </a:lnTo>
                <a:lnTo>
                  <a:pt x="1515" y="330"/>
                </a:lnTo>
                <a:lnTo>
                  <a:pt x="1515" y="332"/>
                </a:lnTo>
                <a:lnTo>
                  <a:pt x="1517" y="338"/>
                </a:lnTo>
                <a:lnTo>
                  <a:pt x="1517" y="361"/>
                </a:lnTo>
                <a:lnTo>
                  <a:pt x="1519" y="365"/>
                </a:lnTo>
                <a:lnTo>
                  <a:pt x="1519" y="363"/>
                </a:lnTo>
                <a:lnTo>
                  <a:pt x="1519" y="346"/>
                </a:lnTo>
                <a:lnTo>
                  <a:pt x="1519" y="311"/>
                </a:lnTo>
                <a:lnTo>
                  <a:pt x="1521" y="286"/>
                </a:lnTo>
                <a:lnTo>
                  <a:pt x="1521" y="282"/>
                </a:lnTo>
                <a:lnTo>
                  <a:pt x="1521" y="286"/>
                </a:lnTo>
                <a:lnTo>
                  <a:pt x="1522" y="305"/>
                </a:lnTo>
                <a:lnTo>
                  <a:pt x="1522" y="309"/>
                </a:lnTo>
                <a:lnTo>
                  <a:pt x="1524" y="303"/>
                </a:lnTo>
                <a:lnTo>
                  <a:pt x="1526" y="276"/>
                </a:lnTo>
                <a:lnTo>
                  <a:pt x="1521" y="263"/>
                </a:lnTo>
                <a:lnTo>
                  <a:pt x="1521" y="257"/>
                </a:lnTo>
                <a:lnTo>
                  <a:pt x="1522" y="255"/>
                </a:lnTo>
                <a:lnTo>
                  <a:pt x="1526" y="255"/>
                </a:lnTo>
                <a:lnTo>
                  <a:pt x="1530" y="255"/>
                </a:lnTo>
                <a:lnTo>
                  <a:pt x="1532" y="257"/>
                </a:lnTo>
                <a:lnTo>
                  <a:pt x="1538" y="263"/>
                </a:lnTo>
                <a:lnTo>
                  <a:pt x="1534" y="273"/>
                </a:lnTo>
                <a:lnTo>
                  <a:pt x="1530" y="280"/>
                </a:lnTo>
                <a:lnTo>
                  <a:pt x="1528" y="278"/>
                </a:lnTo>
                <a:lnTo>
                  <a:pt x="1526" y="294"/>
                </a:lnTo>
                <a:lnTo>
                  <a:pt x="1526" y="299"/>
                </a:lnTo>
                <a:lnTo>
                  <a:pt x="1528" y="298"/>
                </a:lnTo>
                <a:lnTo>
                  <a:pt x="1530" y="290"/>
                </a:lnTo>
                <a:lnTo>
                  <a:pt x="1530" y="298"/>
                </a:lnTo>
                <a:lnTo>
                  <a:pt x="1528" y="309"/>
                </a:lnTo>
                <a:lnTo>
                  <a:pt x="1524" y="322"/>
                </a:lnTo>
                <a:lnTo>
                  <a:pt x="1522" y="326"/>
                </a:lnTo>
                <a:lnTo>
                  <a:pt x="1524" y="326"/>
                </a:lnTo>
                <a:lnTo>
                  <a:pt x="1526" y="324"/>
                </a:lnTo>
                <a:lnTo>
                  <a:pt x="1528" y="324"/>
                </a:lnTo>
                <a:lnTo>
                  <a:pt x="1526" y="338"/>
                </a:lnTo>
                <a:lnTo>
                  <a:pt x="1524" y="347"/>
                </a:lnTo>
                <a:lnTo>
                  <a:pt x="1524" y="357"/>
                </a:lnTo>
                <a:lnTo>
                  <a:pt x="1526" y="359"/>
                </a:lnTo>
                <a:lnTo>
                  <a:pt x="1526" y="357"/>
                </a:lnTo>
                <a:lnTo>
                  <a:pt x="1528" y="349"/>
                </a:lnTo>
                <a:lnTo>
                  <a:pt x="1530" y="324"/>
                </a:lnTo>
                <a:lnTo>
                  <a:pt x="1532" y="321"/>
                </a:lnTo>
                <a:lnTo>
                  <a:pt x="1536" y="340"/>
                </a:lnTo>
                <a:lnTo>
                  <a:pt x="1536" y="342"/>
                </a:lnTo>
                <a:lnTo>
                  <a:pt x="1534" y="340"/>
                </a:lnTo>
                <a:lnTo>
                  <a:pt x="1534" y="338"/>
                </a:lnTo>
                <a:lnTo>
                  <a:pt x="1532" y="338"/>
                </a:lnTo>
                <a:lnTo>
                  <a:pt x="1530" y="361"/>
                </a:lnTo>
                <a:lnTo>
                  <a:pt x="1530" y="363"/>
                </a:lnTo>
                <a:lnTo>
                  <a:pt x="1536" y="359"/>
                </a:lnTo>
                <a:lnTo>
                  <a:pt x="1536" y="357"/>
                </a:lnTo>
                <a:lnTo>
                  <a:pt x="1544" y="353"/>
                </a:lnTo>
                <a:lnTo>
                  <a:pt x="1547" y="347"/>
                </a:lnTo>
                <a:lnTo>
                  <a:pt x="1547" y="340"/>
                </a:lnTo>
                <a:lnTo>
                  <a:pt x="1546" y="322"/>
                </a:lnTo>
                <a:lnTo>
                  <a:pt x="1547" y="315"/>
                </a:lnTo>
                <a:lnTo>
                  <a:pt x="1547" y="307"/>
                </a:lnTo>
                <a:lnTo>
                  <a:pt x="1547" y="305"/>
                </a:lnTo>
                <a:lnTo>
                  <a:pt x="1551" y="303"/>
                </a:lnTo>
                <a:lnTo>
                  <a:pt x="1555" y="301"/>
                </a:lnTo>
                <a:lnTo>
                  <a:pt x="1557" y="301"/>
                </a:lnTo>
                <a:lnTo>
                  <a:pt x="1555" y="299"/>
                </a:lnTo>
                <a:lnTo>
                  <a:pt x="1553" y="299"/>
                </a:lnTo>
                <a:lnTo>
                  <a:pt x="1546" y="301"/>
                </a:lnTo>
                <a:lnTo>
                  <a:pt x="1544" y="298"/>
                </a:lnTo>
                <a:lnTo>
                  <a:pt x="1549" y="296"/>
                </a:lnTo>
                <a:lnTo>
                  <a:pt x="1544" y="296"/>
                </a:lnTo>
                <a:lnTo>
                  <a:pt x="1538" y="288"/>
                </a:lnTo>
                <a:lnTo>
                  <a:pt x="1542" y="286"/>
                </a:lnTo>
                <a:lnTo>
                  <a:pt x="1544" y="282"/>
                </a:lnTo>
                <a:lnTo>
                  <a:pt x="1544" y="280"/>
                </a:lnTo>
                <a:lnTo>
                  <a:pt x="1542" y="282"/>
                </a:lnTo>
                <a:lnTo>
                  <a:pt x="1538" y="286"/>
                </a:lnTo>
                <a:lnTo>
                  <a:pt x="1536" y="286"/>
                </a:lnTo>
                <a:lnTo>
                  <a:pt x="1538" y="282"/>
                </a:lnTo>
                <a:lnTo>
                  <a:pt x="1542" y="276"/>
                </a:lnTo>
                <a:lnTo>
                  <a:pt x="1542" y="274"/>
                </a:lnTo>
                <a:lnTo>
                  <a:pt x="1540" y="278"/>
                </a:lnTo>
                <a:lnTo>
                  <a:pt x="1536" y="282"/>
                </a:lnTo>
                <a:lnTo>
                  <a:pt x="1534" y="282"/>
                </a:lnTo>
                <a:lnTo>
                  <a:pt x="1536" y="274"/>
                </a:lnTo>
                <a:lnTo>
                  <a:pt x="1540" y="265"/>
                </a:lnTo>
                <a:lnTo>
                  <a:pt x="1544" y="267"/>
                </a:lnTo>
                <a:lnTo>
                  <a:pt x="1546" y="273"/>
                </a:lnTo>
                <a:lnTo>
                  <a:pt x="1546" y="282"/>
                </a:lnTo>
                <a:lnTo>
                  <a:pt x="1547" y="284"/>
                </a:lnTo>
                <a:lnTo>
                  <a:pt x="1553" y="286"/>
                </a:lnTo>
                <a:lnTo>
                  <a:pt x="1555" y="288"/>
                </a:lnTo>
                <a:lnTo>
                  <a:pt x="1555" y="290"/>
                </a:lnTo>
                <a:lnTo>
                  <a:pt x="1553" y="286"/>
                </a:lnTo>
                <a:lnTo>
                  <a:pt x="1563" y="286"/>
                </a:lnTo>
                <a:lnTo>
                  <a:pt x="1559" y="288"/>
                </a:lnTo>
                <a:lnTo>
                  <a:pt x="1555" y="290"/>
                </a:lnTo>
                <a:lnTo>
                  <a:pt x="1559" y="305"/>
                </a:lnTo>
                <a:lnTo>
                  <a:pt x="1561" y="330"/>
                </a:lnTo>
                <a:lnTo>
                  <a:pt x="1561" y="376"/>
                </a:lnTo>
                <a:lnTo>
                  <a:pt x="1563" y="388"/>
                </a:lnTo>
                <a:lnTo>
                  <a:pt x="1565" y="392"/>
                </a:lnTo>
                <a:lnTo>
                  <a:pt x="1569" y="394"/>
                </a:lnTo>
                <a:lnTo>
                  <a:pt x="1572" y="395"/>
                </a:lnTo>
                <a:lnTo>
                  <a:pt x="1574" y="399"/>
                </a:lnTo>
                <a:lnTo>
                  <a:pt x="1576" y="407"/>
                </a:lnTo>
                <a:lnTo>
                  <a:pt x="1576" y="415"/>
                </a:lnTo>
                <a:lnTo>
                  <a:pt x="1572" y="418"/>
                </a:lnTo>
                <a:lnTo>
                  <a:pt x="1569" y="422"/>
                </a:lnTo>
                <a:lnTo>
                  <a:pt x="1567" y="426"/>
                </a:lnTo>
                <a:lnTo>
                  <a:pt x="1569" y="428"/>
                </a:lnTo>
                <a:lnTo>
                  <a:pt x="1570" y="432"/>
                </a:lnTo>
                <a:lnTo>
                  <a:pt x="1570" y="440"/>
                </a:lnTo>
                <a:lnTo>
                  <a:pt x="1572" y="447"/>
                </a:lnTo>
                <a:lnTo>
                  <a:pt x="1569" y="447"/>
                </a:lnTo>
                <a:lnTo>
                  <a:pt x="1567" y="449"/>
                </a:lnTo>
                <a:lnTo>
                  <a:pt x="1569" y="455"/>
                </a:lnTo>
                <a:lnTo>
                  <a:pt x="1570" y="459"/>
                </a:lnTo>
                <a:lnTo>
                  <a:pt x="1572" y="461"/>
                </a:lnTo>
                <a:lnTo>
                  <a:pt x="1578" y="461"/>
                </a:lnTo>
                <a:lnTo>
                  <a:pt x="1584" y="457"/>
                </a:lnTo>
                <a:lnTo>
                  <a:pt x="1586" y="453"/>
                </a:lnTo>
                <a:lnTo>
                  <a:pt x="1584" y="443"/>
                </a:lnTo>
                <a:lnTo>
                  <a:pt x="1582" y="440"/>
                </a:lnTo>
                <a:lnTo>
                  <a:pt x="1590" y="438"/>
                </a:lnTo>
                <a:lnTo>
                  <a:pt x="1594" y="436"/>
                </a:lnTo>
                <a:lnTo>
                  <a:pt x="1595" y="438"/>
                </a:lnTo>
                <a:lnTo>
                  <a:pt x="1594" y="451"/>
                </a:lnTo>
                <a:lnTo>
                  <a:pt x="1594" y="455"/>
                </a:lnTo>
                <a:lnTo>
                  <a:pt x="1595" y="457"/>
                </a:lnTo>
                <a:lnTo>
                  <a:pt x="1595" y="455"/>
                </a:lnTo>
                <a:lnTo>
                  <a:pt x="1603" y="445"/>
                </a:lnTo>
                <a:lnTo>
                  <a:pt x="1601" y="445"/>
                </a:lnTo>
                <a:lnTo>
                  <a:pt x="1599" y="442"/>
                </a:lnTo>
                <a:lnTo>
                  <a:pt x="1601" y="434"/>
                </a:lnTo>
                <a:lnTo>
                  <a:pt x="1599" y="434"/>
                </a:lnTo>
                <a:lnTo>
                  <a:pt x="1599" y="426"/>
                </a:lnTo>
                <a:lnTo>
                  <a:pt x="1605" y="417"/>
                </a:lnTo>
                <a:lnTo>
                  <a:pt x="1603" y="411"/>
                </a:lnTo>
                <a:lnTo>
                  <a:pt x="1603" y="407"/>
                </a:lnTo>
                <a:lnTo>
                  <a:pt x="1603" y="411"/>
                </a:lnTo>
                <a:lnTo>
                  <a:pt x="1599" y="415"/>
                </a:lnTo>
                <a:lnTo>
                  <a:pt x="1599" y="413"/>
                </a:lnTo>
                <a:lnTo>
                  <a:pt x="1599" y="407"/>
                </a:lnTo>
                <a:lnTo>
                  <a:pt x="1599" y="394"/>
                </a:lnTo>
                <a:lnTo>
                  <a:pt x="1597" y="392"/>
                </a:lnTo>
                <a:lnTo>
                  <a:pt x="1597" y="394"/>
                </a:lnTo>
                <a:lnTo>
                  <a:pt x="1595" y="411"/>
                </a:lnTo>
                <a:lnTo>
                  <a:pt x="1594" y="420"/>
                </a:lnTo>
                <a:lnTo>
                  <a:pt x="1592" y="420"/>
                </a:lnTo>
                <a:lnTo>
                  <a:pt x="1588" y="418"/>
                </a:lnTo>
                <a:lnTo>
                  <a:pt x="1584" y="415"/>
                </a:lnTo>
                <a:lnTo>
                  <a:pt x="1584" y="407"/>
                </a:lnTo>
                <a:lnTo>
                  <a:pt x="1586" y="403"/>
                </a:lnTo>
                <a:lnTo>
                  <a:pt x="1588" y="403"/>
                </a:lnTo>
                <a:lnTo>
                  <a:pt x="1590" y="405"/>
                </a:lnTo>
                <a:lnTo>
                  <a:pt x="1592" y="405"/>
                </a:lnTo>
                <a:lnTo>
                  <a:pt x="1592" y="403"/>
                </a:lnTo>
                <a:lnTo>
                  <a:pt x="1590" y="394"/>
                </a:lnTo>
                <a:lnTo>
                  <a:pt x="1584" y="363"/>
                </a:lnTo>
                <a:lnTo>
                  <a:pt x="1582" y="346"/>
                </a:lnTo>
                <a:lnTo>
                  <a:pt x="1584" y="349"/>
                </a:lnTo>
                <a:lnTo>
                  <a:pt x="1588" y="355"/>
                </a:lnTo>
                <a:lnTo>
                  <a:pt x="1592" y="357"/>
                </a:lnTo>
                <a:lnTo>
                  <a:pt x="1592" y="353"/>
                </a:lnTo>
                <a:lnTo>
                  <a:pt x="1590" y="342"/>
                </a:lnTo>
                <a:lnTo>
                  <a:pt x="1588" y="336"/>
                </a:lnTo>
                <a:lnTo>
                  <a:pt x="1590" y="326"/>
                </a:lnTo>
                <a:lnTo>
                  <a:pt x="1590" y="324"/>
                </a:lnTo>
                <a:lnTo>
                  <a:pt x="1592" y="328"/>
                </a:lnTo>
                <a:lnTo>
                  <a:pt x="1594" y="340"/>
                </a:lnTo>
                <a:lnTo>
                  <a:pt x="1595" y="340"/>
                </a:lnTo>
                <a:lnTo>
                  <a:pt x="1597" y="334"/>
                </a:lnTo>
                <a:lnTo>
                  <a:pt x="1595" y="334"/>
                </a:lnTo>
                <a:lnTo>
                  <a:pt x="1595" y="328"/>
                </a:lnTo>
                <a:lnTo>
                  <a:pt x="1594" y="324"/>
                </a:lnTo>
                <a:lnTo>
                  <a:pt x="1594" y="319"/>
                </a:lnTo>
                <a:lnTo>
                  <a:pt x="1595" y="319"/>
                </a:lnTo>
                <a:lnTo>
                  <a:pt x="1597" y="321"/>
                </a:lnTo>
                <a:lnTo>
                  <a:pt x="1599" y="321"/>
                </a:lnTo>
                <a:lnTo>
                  <a:pt x="1599" y="319"/>
                </a:lnTo>
                <a:lnTo>
                  <a:pt x="1597" y="309"/>
                </a:lnTo>
                <a:lnTo>
                  <a:pt x="1595" y="309"/>
                </a:lnTo>
                <a:lnTo>
                  <a:pt x="1595" y="307"/>
                </a:lnTo>
                <a:lnTo>
                  <a:pt x="1594" y="307"/>
                </a:lnTo>
                <a:lnTo>
                  <a:pt x="1594" y="311"/>
                </a:lnTo>
                <a:lnTo>
                  <a:pt x="1588" y="298"/>
                </a:lnTo>
                <a:lnTo>
                  <a:pt x="1590" y="299"/>
                </a:lnTo>
                <a:lnTo>
                  <a:pt x="1594" y="301"/>
                </a:lnTo>
                <a:lnTo>
                  <a:pt x="1595" y="301"/>
                </a:lnTo>
                <a:lnTo>
                  <a:pt x="1597" y="299"/>
                </a:lnTo>
                <a:lnTo>
                  <a:pt x="1597" y="296"/>
                </a:lnTo>
                <a:lnTo>
                  <a:pt x="1599" y="296"/>
                </a:lnTo>
                <a:lnTo>
                  <a:pt x="1601" y="299"/>
                </a:lnTo>
                <a:lnTo>
                  <a:pt x="1607" y="286"/>
                </a:lnTo>
                <a:lnTo>
                  <a:pt x="1607" y="280"/>
                </a:lnTo>
                <a:lnTo>
                  <a:pt x="1607" y="273"/>
                </a:lnTo>
                <a:lnTo>
                  <a:pt x="1607" y="261"/>
                </a:lnTo>
                <a:lnTo>
                  <a:pt x="1607" y="259"/>
                </a:lnTo>
                <a:lnTo>
                  <a:pt x="1611" y="257"/>
                </a:lnTo>
                <a:lnTo>
                  <a:pt x="1622" y="261"/>
                </a:lnTo>
                <a:lnTo>
                  <a:pt x="1624" y="261"/>
                </a:lnTo>
                <a:lnTo>
                  <a:pt x="1624" y="257"/>
                </a:lnTo>
                <a:lnTo>
                  <a:pt x="1617" y="246"/>
                </a:lnTo>
                <a:lnTo>
                  <a:pt x="1615" y="242"/>
                </a:lnTo>
                <a:lnTo>
                  <a:pt x="1617" y="240"/>
                </a:lnTo>
                <a:lnTo>
                  <a:pt x="1618" y="240"/>
                </a:lnTo>
                <a:lnTo>
                  <a:pt x="1624" y="242"/>
                </a:lnTo>
                <a:lnTo>
                  <a:pt x="1459" y="129"/>
                </a:lnTo>
                <a:lnTo>
                  <a:pt x="8" y="411"/>
                </a:lnTo>
                <a:lnTo>
                  <a:pt x="8" y="407"/>
                </a:lnTo>
                <a:lnTo>
                  <a:pt x="10" y="405"/>
                </a:lnTo>
                <a:lnTo>
                  <a:pt x="10" y="409"/>
                </a:lnTo>
                <a:lnTo>
                  <a:pt x="8" y="411"/>
                </a:lnTo>
                <a:lnTo>
                  <a:pt x="1459" y="129"/>
                </a:lnTo>
                <a:lnTo>
                  <a:pt x="10" y="632"/>
                </a:lnTo>
                <a:lnTo>
                  <a:pt x="10" y="630"/>
                </a:lnTo>
                <a:lnTo>
                  <a:pt x="11" y="645"/>
                </a:lnTo>
                <a:lnTo>
                  <a:pt x="10" y="632"/>
                </a:lnTo>
                <a:lnTo>
                  <a:pt x="1459" y="129"/>
                </a:lnTo>
                <a:lnTo>
                  <a:pt x="34" y="651"/>
                </a:lnTo>
                <a:lnTo>
                  <a:pt x="33" y="643"/>
                </a:lnTo>
                <a:lnTo>
                  <a:pt x="34" y="647"/>
                </a:lnTo>
                <a:lnTo>
                  <a:pt x="34" y="651"/>
                </a:lnTo>
                <a:lnTo>
                  <a:pt x="1459" y="129"/>
                </a:lnTo>
                <a:lnTo>
                  <a:pt x="42" y="430"/>
                </a:lnTo>
                <a:lnTo>
                  <a:pt x="42" y="428"/>
                </a:lnTo>
                <a:lnTo>
                  <a:pt x="44" y="434"/>
                </a:lnTo>
                <a:lnTo>
                  <a:pt x="42" y="436"/>
                </a:lnTo>
                <a:lnTo>
                  <a:pt x="44" y="434"/>
                </a:lnTo>
                <a:lnTo>
                  <a:pt x="44" y="443"/>
                </a:lnTo>
                <a:lnTo>
                  <a:pt x="42" y="438"/>
                </a:lnTo>
                <a:lnTo>
                  <a:pt x="40" y="434"/>
                </a:lnTo>
                <a:lnTo>
                  <a:pt x="42" y="430"/>
                </a:lnTo>
                <a:lnTo>
                  <a:pt x="1459" y="129"/>
                </a:lnTo>
                <a:lnTo>
                  <a:pt x="44" y="570"/>
                </a:lnTo>
                <a:lnTo>
                  <a:pt x="44" y="578"/>
                </a:lnTo>
                <a:lnTo>
                  <a:pt x="42" y="562"/>
                </a:lnTo>
                <a:lnTo>
                  <a:pt x="44" y="568"/>
                </a:lnTo>
                <a:lnTo>
                  <a:pt x="44" y="570"/>
                </a:lnTo>
                <a:lnTo>
                  <a:pt x="1459" y="129"/>
                </a:lnTo>
                <a:lnTo>
                  <a:pt x="44" y="641"/>
                </a:lnTo>
                <a:lnTo>
                  <a:pt x="44" y="639"/>
                </a:lnTo>
                <a:lnTo>
                  <a:pt x="46" y="620"/>
                </a:lnTo>
                <a:lnTo>
                  <a:pt x="46" y="630"/>
                </a:lnTo>
                <a:lnTo>
                  <a:pt x="46" y="634"/>
                </a:lnTo>
                <a:lnTo>
                  <a:pt x="46" y="637"/>
                </a:lnTo>
                <a:lnTo>
                  <a:pt x="44" y="641"/>
                </a:lnTo>
                <a:lnTo>
                  <a:pt x="1459" y="129"/>
                </a:lnTo>
                <a:lnTo>
                  <a:pt x="46" y="562"/>
                </a:lnTo>
                <a:lnTo>
                  <a:pt x="46" y="564"/>
                </a:lnTo>
                <a:lnTo>
                  <a:pt x="44" y="553"/>
                </a:lnTo>
                <a:lnTo>
                  <a:pt x="46" y="516"/>
                </a:lnTo>
                <a:lnTo>
                  <a:pt x="46" y="562"/>
                </a:lnTo>
                <a:lnTo>
                  <a:pt x="1459" y="129"/>
                </a:lnTo>
                <a:lnTo>
                  <a:pt x="50" y="584"/>
                </a:lnTo>
                <a:lnTo>
                  <a:pt x="48" y="568"/>
                </a:lnTo>
                <a:lnTo>
                  <a:pt x="48" y="514"/>
                </a:lnTo>
                <a:lnTo>
                  <a:pt x="44" y="457"/>
                </a:lnTo>
                <a:lnTo>
                  <a:pt x="46" y="455"/>
                </a:lnTo>
                <a:lnTo>
                  <a:pt x="46" y="451"/>
                </a:lnTo>
                <a:lnTo>
                  <a:pt x="50" y="513"/>
                </a:lnTo>
                <a:lnTo>
                  <a:pt x="52" y="545"/>
                </a:lnTo>
                <a:lnTo>
                  <a:pt x="50" y="584"/>
                </a:lnTo>
                <a:lnTo>
                  <a:pt x="1459" y="129"/>
                </a:lnTo>
                <a:lnTo>
                  <a:pt x="1557" y="1098"/>
                </a:lnTo>
                <a:lnTo>
                  <a:pt x="1559" y="1100"/>
                </a:lnTo>
                <a:lnTo>
                  <a:pt x="1557" y="1104"/>
                </a:lnTo>
                <a:lnTo>
                  <a:pt x="1555" y="1102"/>
                </a:lnTo>
                <a:lnTo>
                  <a:pt x="1557" y="1098"/>
                </a:lnTo>
                <a:lnTo>
                  <a:pt x="1459" y="129"/>
                </a:lnTo>
                <a:lnTo>
                  <a:pt x="1555" y="1098"/>
                </a:lnTo>
                <a:lnTo>
                  <a:pt x="1557" y="1098"/>
                </a:lnTo>
                <a:lnTo>
                  <a:pt x="1555" y="1102"/>
                </a:lnTo>
                <a:lnTo>
                  <a:pt x="1553" y="1100"/>
                </a:lnTo>
                <a:lnTo>
                  <a:pt x="1555" y="1098"/>
                </a:lnTo>
                <a:lnTo>
                  <a:pt x="1459" y="129"/>
                </a:lnTo>
                <a:lnTo>
                  <a:pt x="1559" y="668"/>
                </a:lnTo>
                <a:lnTo>
                  <a:pt x="1561" y="676"/>
                </a:lnTo>
                <a:lnTo>
                  <a:pt x="1559" y="680"/>
                </a:lnTo>
                <a:lnTo>
                  <a:pt x="1561" y="676"/>
                </a:lnTo>
                <a:lnTo>
                  <a:pt x="1563" y="678"/>
                </a:lnTo>
                <a:lnTo>
                  <a:pt x="1559" y="687"/>
                </a:lnTo>
                <a:lnTo>
                  <a:pt x="1557" y="699"/>
                </a:lnTo>
                <a:lnTo>
                  <a:pt x="1555" y="699"/>
                </a:lnTo>
                <a:lnTo>
                  <a:pt x="1559" y="680"/>
                </a:lnTo>
                <a:lnTo>
                  <a:pt x="1555" y="689"/>
                </a:lnTo>
                <a:lnTo>
                  <a:pt x="1553" y="697"/>
                </a:lnTo>
                <a:lnTo>
                  <a:pt x="1551" y="695"/>
                </a:lnTo>
                <a:lnTo>
                  <a:pt x="1551" y="689"/>
                </a:lnTo>
                <a:lnTo>
                  <a:pt x="1553" y="680"/>
                </a:lnTo>
                <a:lnTo>
                  <a:pt x="1559" y="668"/>
                </a:lnTo>
                <a:lnTo>
                  <a:pt x="1459" y="129"/>
                </a:lnTo>
                <a:lnTo>
                  <a:pt x="1549" y="741"/>
                </a:lnTo>
                <a:lnTo>
                  <a:pt x="1547" y="751"/>
                </a:lnTo>
                <a:lnTo>
                  <a:pt x="1546" y="749"/>
                </a:lnTo>
                <a:lnTo>
                  <a:pt x="1546" y="745"/>
                </a:lnTo>
                <a:lnTo>
                  <a:pt x="1549" y="741"/>
                </a:lnTo>
                <a:lnTo>
                  <a:pt x="1459" y="129"/>
                </a:lnTo>
                <a:lnTo>
                  <a:pt x="1490" y="912"/>
                </a:lnTo>
                <a:lnTo>
                  <a:pt x="1492" y="908"/>
                </a:lnTo>
                <a:lnTo>
                  <a:pt x="1494" y="904"/>
                </a:lnTo>
                <a:lnTo>
                  <a:pt x="1498" y="904"/>
                </a:lnTo>
                <a:lnTo>
                  <a:pt x="1498" y="906"/>
                </a:lnTo>
                <a:lnTo>
                  <a:pt x="1494" y="910"/>
                </a:lnTo>
                <a:lnTo>
                  <a:pt x="1492" y="912"/>
                </a:lnTo>
                <a:lnTo>
                  <a:pt x="1490" y="912"/>
                </a:lnTo>
                <a:lnTo>
                  <a:pt x="1459" y="129"/>
                </a:lnTo>
                <a:lnTo>
                  <a:pt x="1488" y="914"/>
                </a:lnTo>
                <a:lnTo>
                  <a:pt x="1492" y="918"/>
                </a:lnTo>
                <a:lnTo>
                  <a:pt x="1492" y="920"/>
                </a:lnTo>
                <a:lnTo>
                  <a:pt x="1490" y="922"/>
                </a:lnTo>
                <a:lnTo>
                  <a:pt x="1492" y="920"/>
                </a:lnTo>
                <a:lnTo>
                  <a:pt x="1492" y="922"/>
                </a:lnTo>
                <a:lnTo>
                  <a:pt x="1488" y="923"/>
                </a:lnTo>
                <a:lnTo>
                  <a:pt x="1492" y="927"/>
                </a:lnTo>
                <a:lnTo>
                  <a:pt x="1496" y="922"/>
                </a:lnTo>
                <a:lnTo>
                  <a:pt x="1498" y="918"/>
                </a:lnTo>
                <a:lnTo>
                  <a:pt x="1496" y="918"/>
                </a:lnTo>
                <a:lnTo>
                  <a:pt x="1498" y="916"/>
                </a:lnTo>
                <a:lnTo>
                  <a:pt x="1498" y="923"/>
                </a:lnTo>
                <a:lnTo>
                  <a:pt x="1498" y="927"/>
                </a:lnTo>
                <a:lnTo>
                  <a:pt x="1496" y="929"/>
                </a:lnTo>
                <a:lnTo>
                  <a:pt x="1496" y="933"/>
                </a:lnTo>
                <a:lnTo>
                  <a:pt x="1494" y="937"/>
                </a:lnTo>
                <a:lnTo>
                  <a:pt x="1496" y="939"/>
                </a:lnTo>
                <a:lnTo>
                  <a:pt x="1492" y="946"/>
                </a:lnTo>
                <a:lnTo>
                  <a:pt x="1490" y="946"/>
                </a:lnTo>
                <a:lnTo>
                  <a:pt x="1488" y="927"/>
                </a:lnTo>
                <a:lnTo>
                  <a:pt x="1488" y="914"/>
                </a:lnTo>
                <a:lnTo>
                  <a:pt x="1459" y="129"/>
                </a:lnTo>
                <a:lnTo>
                  <a:pt x="1455" y="136"/>
                </a:lnTo>
                <a:lnTo>
                  <a:pt x="1448" y="134"/>
                </a:lnTo>
                <a:lnTo>
                  <a:pt x="1453" y="138"/>
                </a:lnTo>
                <a:lnTo>
                  <a:pt x="1451" y="138"/>
                </a:lnTo>
                <a:lnTo>
                  <a:pt x="1434" y="119"/>
                </a:lnTo>
                <a:lnTo>
                  <a:pt x="1421" y="102"/>
                </a:lnTo>
                <a:lnTo>
                  <a:pt x="1421" y="100"/>
                </a:lnTo>
                <a:lnTo>
                  <a:pt x="1421" y="98"/>
                </a:lnTo>
                <a:lnTo>
                  <a:pt x="1425" y="100"/>
                </a:lnTo>
                <a:lnTo>
                  <a:pt x="1426" y="102"/>
                </a:lnTo>
                <a:lnTo>
                  <a:pt x="1440" y="119"/>
                </a:lnTo>
                <a:lnTo>
                  <a:pt x="1440" y="121"/>
                </a:lnTo>
                <a:lnTo>
                  <a:pt x="1442" y="121"/>
                </a:lnTo>
                <a:lnTo>
                  <a:pt x="1450" y="130"/>
                </a:lnTo>
                <a:lnTo>
                  <a:pt x="1457" y="136"/>
                </a:lnTo>
                <a:lnTo>
                  <a:pt x="1455" y="136"/>
                </a:lnTo>
                <a:lnTo>
                  <a:pt x="1459" y="129"/>
                </a:lnTo>
                <a:lnTo>
                  <a:pt x="1423" y="98"/>
                </a:lnTo>
                <a:lnTo>
                  <a:pt x="1425" y="98"/>
                </a:lnTo>
                <a:lnTo>
                  <a:pt x="1425" y="100"/>
                </a:lnTo>
                <a:lnTo>
                  <a:pt x="1423" y="98"/>
                </a:lnTo>
                <a:lnTo>
                  <a:pt x="1459" y="129"/>
                </a:lnTo>
                <a:lnTo>
                  <a:pt x="1473" y="152"/>
                </a:lnTo>
                <a:lnTo>
                  <a:pt x="1471" y="152"/>
                </a:lnTo>
                <a:lnTo>
                  <a:pt x="1469" y="152"/>
                </a:lnTo>
                <a:lnTo>
                  <a:pt x="1463" y="152"/>
                </a:lnTo>
                <a:lnTo>
                  <a:pt x="1461" y="150"/>
                </a:lnTo>
                <a:lnTo>
                  <a:pt x="1459" y="146"/>
                </a:lnTo>
                <a:lnTo>
                  <a:pt x="1463" y="146"/>
                </a:lnTo>
                <a:lnTo>
                  <a:pt x="1463" y="144"/>
                </a:lnTo>
                <a:lnTo>
                  <a:pt x="1459" y="142"/>
                </a:lnTo>
                <a:lnTo>
                  <a:pt x="1461" y="142"/>
                </a:lnTo>
                <a:lnTo>
                  <a:pt x="1459" y="142"/>
                </a:lnTo>
                <a:lnTo>
                  <a:pt x="1461" y="140"/>
                </a:lnTo>
                <a:lnTo>
                  <a:pt x="1461" y="138"/>
                </a:lnTo>
                <a:lnTo>
                  <a:pt x="1469" y="148"/>
                </a:lnTo>
                <a:lnTo>
                  <a:pt x="1473" y="150"/>
                </a:lnTo>
                <a:lnTo>
                  <a:pt x="1473" y="152"/>
                </a:lnTo>
                <a:lnTo>
                  <a:pt x="1459" y="129"/>
                </a:lnTo>
                <a:lnTo>
                  <a:pt x="1471" y="140"/>
                </a:lnTo>
                <a:lnTo>
                  <a:pt x="1474" y="146"/>
                </a:lnTo>
                <a:lnTo>
                  <a:pt x="1459" y="134"/>
                </a:lnTo>
                <a:lnTo>
                  <a:pt x="1444" y="121"/>
                </a:lnTo>
                <a:lnTo>
                  <a:pt x="1446" y="121"/>
                </a:lnTo>
                <a:lnTo>
                  <a:pt x="1448" y="121"/>
                </a:lnTo>
                <a:lnTo>
                  <a:pt x="1446" y="121"/>
                </a:lnTo>
                <a:lnTo>
                  <a:pt x="1446" y="119"/>
                </a:lnTo>
                <a:lnTo>
                  <a:pt x="1444" y="119"/>
                </a:lnTo>
                <a:lnTo>
                  <a:pt x="1442" y="119"/>
                </a:lnTo>
                <a:lnTo>
                  <a:pt x="1442" y="121"/>
                </a:lnTo>
                <a:lnTo>
                  <a:pt x="1440" y="117"/>
                </a:lnTo>
                <a:lnTo>
                  <a:pt x="1436" y="111"/>
                </a:lnTo>
                <a:lnTo>
                  <a:pt x="1430" y="107"/>
                </a:lnTo>
                <a:lnTo>
                  <a:pt x="1428" y="102"/>
                </a:lnTo>
                <a:lnTo>
                  <a:pt x="1430" y="104"/>
                </a:lnTo>
                <a:lnTo>
                  <a:pt x="1432" y="106"/>
                </a:lnTo>
                <a:lnTo>
                  <a:pt x="1434" y="104"/>
                </a:lnTo>
                <a:lnTo>
                  <a:pt x="1438" y="106"/>
                </a:lnTo>
                <a:lnTo>
                  <a:pt x="1434" y="104"/>
                </a:lnTo>
                <a:lnTo>
                  <a:pt x="1434" y="100"/>
                </a:lnTo>
                <a:lnTo>
                  <a:pt x="1430" y="102"/>
                </a:lnTo>
                <a:lnTo>
                  <a:pt x="1428" y="100"/>
                </a:lnTo>
                <a:lnTo>
                  <a:pt x="1432" y="100"/>
                </a:lnTo>
                <a:lnTo>
                  <a:pt x="1430" y="100"/>
                </a:lnTo>
                <a:lnTo>
                  <a:pt x="1426" y="100"/>
                </a:lnTo>
                <a:lnTo>
                  <a:pt x="1425" y="100"/>
                </a:lnTo>
                <a:lnTo>
                  <a:pt x="1425" y="98"/>
                </a:lnTo>
                <a:lnTo>
                  <a:pt x="1426" y="100"/>
                </a:lnTo>
                <a:lnTo>
                  <a:pt x="1423" y="98"/>
                </a:lnTo>
                <a:lnTo>
                  <a:pt x="1423" y="96"/>
                </a:lnTo>
                <a:lnTo>
                  <a:pt x="1419" y="96"/>
                </a:lnTo>
                <a:lnTo>
                  <a:pt x="1415" y="94"/>
                </a:lnTo>
                <a:lnTo>
                  <a:pt x="1417" y="86"/>
                </a:lnTo>
                <a:lnTo>
                  <a:pt x="1417" y="84"/>
                </a:lnTo>
                <a:lnTo>
                  <a:pt x="1415" y="82"/>
                </a:lnTo>
                <a:lnTo>
                  <a:pt x="1415" y="84"/>
                </a:lnTo>
                <a:lnTo>
                  <a:pt x="1413" y="88"/>
                </a:lnTo>
                <a:lnTo>
                  <a:pt x="1407" y="82"/>
                </a:lnTo>
                <a:lnTo>
                  <a:pt x="1411" y="79"/>
                </a:lnTo>
                <a:lnTo>
                  <a:pt x="1417" y="82"/>
                </a:lnTo>
                <a:lnTo>
                  <a:pt x="1413" y="79"/>
                </a:lnTo>
                <a:lnTo>
                  <a:pt x="1415" y="73"/>
                </a:lnTo>
                <a:lnTo>
                  <a:pt x="1417" y="73"/>
                </a:lnTo>
                <a:lnTo>
                  <a:pt x="1436" y="96"/>
                </a:lnTo>
                <a:lnTo>
                  <a:pt x="1432" y="90"/>
                </a:lnTo>
                <a:lnTo>
                  <a:pt x="1426" y="81"/>
                </a:lnTo>
                <a:lnTo>
                  <a:pt x="1421" y="69"/>
                </a:lnTo>
                <a:lnTo>
                  <a:pt x="1421" y="67"/>
                </a:lnTo>
                <a:lnTo>
                  <a:pt x="1419" y="69"/>
                </a:lnTo>
                <a:lnTo>
                  <a:pt x="1419" y="65"/>
                </a:lnTo>
                <a:lnTo>
                  <a:pt x="1419" y="63"/>
                </a:lnTo>
                <a:lnTo>
                  <a:pt x="1417" y="63"/>
                </a:lnTo>
                <a:lnTo>
                  <a:pt x="1413" y="56"/>
                </a:lnTo>
                <a:lnTo>
                  <a:pt x="1413" y="54"/>
                </a:lnTo>
                <a:lnTo>
                  <a:pt x="1413" y="52"/>
                </a:lnTo>
                <a:lnTo>
                  <a:pt x="1411" y="54"/>
                </a:lnTo>
                <a:lnTo>
                  <a:pt x="1409" y="50"/>
                </a:lnTo>
                <a:lnTo>
                  <a:pt x="1409" y="48"/>
                </a:lnTo>
                <a:lnTo>
                  <a:pt x="1409" y="50"/>
                </a:lnTo>
                <a:lnTo>
                  <a:pt x="1407" y="48"/>
                </a:lnTo>
                <a:lnTo>
                  <a:pt x="1409" y="44"/>
                </a:lnTo>
                <a:lnTo>
                  <a:pt x="1421" y="59"/>
                </a:lnTo>
                <a:lnTo>
                  <a:pt x="1442" y="90"/>
                </a:lnTo>
                <a:lnTo>
                  <a:pt x="1461" y="111"/>
                </a:lnTo>
                <a:lnTo>
                  <a:pt x="1474" y="125"/>
                </a:lnTo>
                <a:lnTo>
                  <a:pt x="1486" y="132"/>
                </a:lnTo>
                <a:lnTo>
                  <a:pt x="1482" y="134"/>
                </a:lnTo>
                <a:lnTo>
                  <a:pt x="1478" y="142"/>
                </a:lnTo>
                <a:lnTo>
                  <a:pt x="1473" y="140"/>
                </a:lnTo>
                <a:lnTo>
                  <a:pt x="1471" y="140"/>
                </a:lnTo>
                <a:lnTo>
                  <a:pt x="1459" y="129"/>
                </a:lnTo>
                <a:lnTo>
                  <a:pt x="1428" y="100"/>
                </a:lnTo>
                <a:lnTo>
                  <a:pt x="1430" y="102"/>
                </a:lnTo>
                <a:lnTo>
                  <a:pt x="1428" y="102"/>
                </a:lnTo>
                <a:lnTo>
                  <a:pt x="1428" y="100"/>
                </a:lnTo>
                <a:lnTo>
                  <a:pt x="1459" y="129"/>
                </a:lnTo>
                <a:lnTo>
                  <a:pt x="1484" y="971"/>
                </a:lnTo>
                <a:lnTo>
                  <a:pt x="1482" y="973"/>
                </a:lnTo>
                <a:lnTo>
                  <a:pt x="1484" y="970"/>
                </a:lnTo>
                <a:lnTo>
                  <a:pt x="1484" y="971"/>
                </a:lnTo>
                <a:lnTo>
                  <a:pt x="1459" y="129"/>
                </a:lnTo>
                <a:lnTo>
                  <a:pt x="1486" y="964"/>
                </a:lnTo>
                <a:lnTo>
                  <a:pt x="1486" y="975"/>
                </a:lnTo>
                <a:lnTo>
                  <a:pt x="1484" y="970"/>
                </a:lnTo>
                <a:lnTo>
                  <a:pt x="1486" y="964"/>
                </a:lnTo>
                <a:lnTo>
                  <a:pt x="1459" y="129"/>
                </a:lnTo>
                <a:lnTo>
                  <a:pt x="1540" y="1075"/>
                </a:lnTo>
                <a:lnTo>
                  <a:pt x="1536" y="1073"/>
                </a:lnTo>
                <a:lnTo>
                  <a:pt x="1536" y="1069"/>
                </a:lnTo>
                <a:lnTo>
                  <a:pt x="1540" y="1064"/>
                </a:lnTo>
                <a:lnTo>
                  <a:pt x="1538" y="1066"/>
                </a:lnTo>
                <a:lnTo>
                  <a:pt x="1542" y="1064"/>
                </a:lnTo>
                <a:lnTo>
                  <a:pt x="1542" y="1069"/>
                </a:lnTo>
                <a:lnTo>
                  <a:pt x="1540" y="1075"/>
                </a:lnTo>
                <a:lnTo>
                  <a:pt x="1459" y="129"/>
                </a:lnTo>
                <a:lnTo>
                  <a:pt x="1542" y="1077"/>
                </a:lnTo>
                <a:lnTo>
                  <a:pt x="1544" y="1077"/>
                </a:lnTo>
                <a:lnTo>
                  <a:pt x="1544" y="1081"/>
                </a:lnTo>
                <a:lnTo>
                  <a:pt x="1544" y="1083"/>
                </a:lnTo>
                <a:lnTo>
                  <a:pt x="1542" y="1077"/>
                </a:lnTo>
                <a:lnTo>
                  <a:pt x="1459" y="129"/>
                </a:lnTo>
                <a:lnTo>
                  <a:pt x="1544" y="1006"/>
                </a:lnTo>
                <a:lnTo>
                  <a:pt x="1544" y="1004"/>
                </a:lnTo>
                <a:lnTo>
                  <a:pt x="1546" y="1004"/>
                </a:lnTo>
                <a:lnTo>
                  <a:pt x="1547" y="1002"/>
                </a:lnTo>
                <a:lnTo>
                  <a:pt x="1546" y="1004"/>
                </a:lnTo>
                <a:lnTo>
                  <a:pt x="1544" y="1006"/>
                </a:lnTo>
                <a:lnTo>
                  <a:pt x="1459" y="129"/>
                </a:lnTo>
                <a:lnTo>
                  <a:pt x="1549" y="1096"/>
                </a:lnTo>
                <a:lnTo>
                  <a:pt x="1546" y="1090"/>
                </a:lnTo>
                <a:lnTo>
                  <a:pt x="1547" y="1092"/>
                </a:lnTo>
                <a:lnTo>
                  <a:pt x="1549" y="1089"/>
                </a:lnTo>
                <a:lnTo>
                  <a:pt x="1549" y="1087"/>
                </a:lnTo>
                <a:lnTo>
                  <a:pt x="1549" y="1085"/>
                </a:lnTo>
                <a:lnTo>
                  <a:pt x="1546" y="1089"/>
                </a:lnTo>
                <a:lnTo>
                  <a:pt x="1544" y="1083"/>
                </a:lnTo>
                <a:lnTo>
                  <a:pt x="1546" y="1083"/>
                </a:lnTo>
                <a:lnTo>
                  <a:pt x="1546" y="1085"/>
                </a:lnTo>
                <a:lnTo>
                  <a:pt x="1547" y="1081"/>
                </a:lnTo>
                <a:lnTo>
                  <a:pt x="1549" y="1089"/>
                </a:lnTo>
                <a:lnTo>
                  <a:pt x="1549" y="1096"/>
                </a:lnTo>
                <a:lnTo>
                  <a:pt x="1459" y="129"/>
                </a:lnTo>
                <a:lnTo>
                  <a:pt x="1549" y="1042"/>
                </a:lnTo>
                <a:lnTo>
                  <a:pt x="1547" y="1046"/>
                </a:lnTo>
                <a:lnTo>
                  <a:pt x="1547" y="1044"/>
                </a:lnTo>
                <a:lnTo>
                  <a:pt x="1549" y="1042"/>
                </a:lnTo>
                <a:lnTo>
                  <a:pt x="1459" y="129"/>
                </a:lnTo>
                <a:lnTo>
                  <a:pt x="1536" y="948"/>
                </a:lnTo>
                <a:lnTo>
                  <a:pt x="1544" y="950"/>
                </a:lnTo>
                <a:lnTo>
                  <a:pt x="1549" y="948"/>
                </a:lnTo>
                <a:lnTo>
                  <a:pt x="1551" y="950"/>
                </a:lnTo>
                <a:lnTo>
                  <a:pt x="1553" y="952"/>
                </a:lnTo>
                <a:lnTo>
                  <a:pt x="1557" y="952"/>
                </a:lnTo>
                <a:lnTo>
                  <a:pt x="1557" y="958"/>
                </a:lnTo>
                <a:lnTo>
                  <a:pt x="1551" y="956"/>
                </a:lnTo>
                <a:lnTo>
                  <a:pt x="1547" y="956"/>
                </a:lnTo>
                <a:lnTo>
                  <a:pt x="1538" y="958"/>
                </a:lnTo>
                <a:lnTo>
                  <a:pt x="1538" y="954"/>
                </a:lnTo>
                <a:lnTo>
                  <a:pt x="1536" y="956"/>
                </a:lnTo>
                <a:lnTo>
                  <a:pt x="1536" y="954"/>
                </a:lnTo>
                <a:lnTo>
                  <a:pt x="1553" y="952"/>
                </a:lnTo>
                <a:lnTo>
                  <a:pt x="1536" y="952"/>
                </a:lnTo>
                <a:lnTo>
                  <a:pt x="1536" y="948"/>
                </a:lnTo>
                <a:lnTo>
                  <a:pt x="1459" y="129"/>
                </a:lnTo>
                <a:lnTo>
                  <a:pt x="1538" y="975"/>
                </a:lnTo>
                <a:lnTo>
                  <a:pt x="1540" y="977"/>
                </a:lnTo>
                <a:lnTo>
                  <a:pt x="1538" y="977"/>
                </a:lnTo>
                <a:lnTo>
                  <a:pt x="1538" y="975"/>
                </a:lnTo>
                <a:lnTo>
                  <a:pt x="1459" y="129"/>
                </a:lnTo>
                <a:lnTo>
                  <a:pt x="1536" y="975"/>
                </a:lnTo>
                <a:lnTo>
                  <a:pt x="1536" y="977"/>
                </a:lnTo>
                <a:lnTo>
                  <a:pt x="1534" y="977"/>
                </a:lnTo>
                <a:lnTo>
                  <a:pt x="1536" y="975"/>
                </a:lnTo>
                <a:lnTo>
                  <a:pt x="1459" y="129"/>
                </a:lnTo>
                <a:lnTo>
                  <a:pt x="1530" y="898"/>
                </a:lnTo>
                <a:lnTo>
                  <a:pt x="1530" y="900"/>
                </a:lnTo>
                <a:lnTo>
                  <a:pt x="1528" y="898"/>
                </a:lnTo>
                <a:lnTo>
                  <a:pt x="1530" y="898"/>
                </a:lnTo>
                <a:lnTo>
                  <a:pt x="1459" y="129"/>
                </a:lnTo>
                <a:lnTo>
                  <a:pt x="1517" y="996"/>
                </a:lnTo>
                <a:lnTo>
                  <a:pt x="1519" y="998"/>
                </a:lnTo>
                <a:lnTo>
                  <a:pt x="1522" y="1000"/>
                </a:lnTo>
                <a:lnTo>
                  <a:pt x="1524" y="1000"/>
                </a:lnTo>
                <a:lnTo>
                  <a:pt x="1524" y="998"/>
                </a:lnTo>
                <a:lnTo>
                  <a:pt x="1524" y="994"/>
                </a:lnTo>
                <a:lnTo>
                  <a:pt x="1526" y="987"/>
                </a:lnTo>
                <a:lnTo>
                  <a:pt x="1528" y="981"/>
                </a:lnTo>
                <a:lnTo>
                  <a:pt x="1532" y="981"/>
                </a:lnTo>
                <a:lnTo>
                  <a:pt x="1534" y="983"/>
                </a:lnTo>
                <a:lnTo>
                  <a:pt x="1532" y="989"/>
                </a:lnTo>
                <a:lnTo>
                  <a:pt x="1534" y="993"/>
                </a:lnTo>
                <a:lnTo>
                  <a:pt x="1536" y="991"/>
                </a:lnTo>
                <a:lnTo>
                  <a:pt x="1538" y="987"/>
                </a:lnTo>
                <a:lnTo>
                  <a:pt x="1540" y="983"/>
                </a:lnTo>
                <a:lnTo>
                  <a:pt x="1538" y="983"/>
                </a:lnTo>
                <a:lnTo>
                  <a:pt x="1540" y="981"/>
                </a:lnTo>
                <a:lnTo>
                  <a:pt x="1544" y="975"/>
                </a:lnTo>
                <a:lnTo>
                  <a:pt x="1544" y="970"/>
                </a:lnTo>
                <a:lnTo>
                  <a:pt x="1544" y="966"/>
                </a:lnTo>
                <a:lnTo>
                  <a:pt x="1542" y="970"/>
                </a:lnTo>
                <a:lnTo>
                  <a:pt x="1540" y="971"/>
                </a:lnTo>
                <a:lnTo>
                  <a:pt x="1538" y="968"/>
                </a:lnTo>
                <a:lnTo>
                  <a:pt x="1540" y="964"/>
                </a:lnTo>
                <a:lnTo>
                  <a:pt x="1538" y="966"/>
                </a:lnTo>
                <a:lnTo>
                  <a:pt x="1538" y="962"/>
                </a:lnTo>
                <a:lnTo>
                  <a:pt x="1555" y="962"/>
                </a:lnTo>
                <a:lnTo>
                  <a:pt x="1553" y="979"/>
                </a:lnTo>
                <a:lnTo>
                  <a:pt x="1549" y="996"/>
                </a:lnTo>
                <a:lnTo>
                  <a:pt x="1547" y="998"/>
                </a:lnTo>
                <a:lnTo>
                  <a:pt x="1547" y="996"/>
                </a:lnTo>
                <a:lnTo>
                  <a:pt x="1547" y="993"/>
                </a:lnTo>
                <a:lnTo>
                  <a:pt x="1547" y="987"/>
                </a:lnTo>
                <a:lnTo>
                  <a:pt x="1546" y="983"/>
                </a:lnTo>
                <a:lnTo>
                  <a:pt x="1544" y="985"/>
                </a:lnTo>
                <a:lnTo>
                  <a:pt x="1546" y="996"/>
                </a:lnTo>
                <a:lnTo>
                  <a:pt x="1546" y="1000"/>
                </a:lnTo>
                <a:lnTo>
                  <a:pt x="1544" y="1002"/>
                </a:lnTo>
                <a:lnTo>
                  <a:pt x="1542" y="1004"/>
                </a:lnTo>
                <a:lnTo>
                  <a:pt x="1532" y="1000"/>
                </a:lnTo>
                <a:lnTo>
                  <a:pt x="1530" y="1000"/>
                </a:lnTo>
                <a:lnTo>
                  <a:pt x="1530" y="1002"/>
                </a:lnTo>
                <a:lnTo>
                  <a:pt x="1532" y="1010"/>
                </a:lnTo>
                <a:lnTo>
                  <a:pt x="1532" y="1018"/>
                </a:lnTo>
                <a:lnTo>
                  <a:pt x="1530" y="1025"/>
                </a:lnTo>
                <a:lnTo>
                  <a:pt x="1528" y="1027"/>
                </a:lnTo>
                <a:lnTo>
                  <a:pt x="1528" y="1023"/>
                </a:lnTo>
                <a:lnTo>
                  <a:pt x="1528" y="1016"/>
                </a:lnTo>
                <a:lnTo>
                  <a:pt x="1526" y="1016"/>
                </a:lnTo>
                <a:lnTo>
                  <a:pt x="1524" y="1018"/>
                </a:lnTo>
                <a:lnTo>
                  <a:pt x="1522" y="1021"/>
                </a:lnTo>
                <a:lnTo>
                  <a:pt x="1522" y="1029"/>
                </a:lnTo>
                <a:lnTo>
                  <a:pt x="1521" y="1042"/>
                </a:lnTo>
                <a:lnTo>
                  <a:pt x="1522" y="1046"/>
                </a:lnTo>
                <a:lnTo>
                  <a:pt x="1522" y="1048"/>
                </a:lnTo>
                <a:lnTo>
                  <a:pt x="1521" y="1050"/>
                </a:lnTo>
                <a:lnTo>
                  <a:pt x="1519" y="1052"/>
                </a:lnTo>
                <a:lnTo>
                  <a:pt x="1517" y="1052"/>
                </a:lnTo>
                <a:lnTo>
                  <a:pt x="1515" y="1048"/>
                </a:lnTo>
                <a:lnTo>
                  <a:pt x="1511" y="1046"/>
                </a:lnTo>
                <a:lnTo>
                  <a:pt x="1507" y="1046"/>
                </a:lnTo>
                <a:lnTo>
                  <a:pt x="1505" y="1050"/>
                </a:lnTo>
                <a:lnTo>
                  <a:pt x="1503" y="1058"/>
                </a:lnTo>
                <a:lnTo>
                  <a:pt x="1499" y="1064"/>
                </a:lnTo>
                <a:lnTo>
                  <a:pt x="1496" y="1067"/>
                </a:lnTo>
                <a:lnTo>
                  <a:pt x="1494" y="1067"/>
                </a:lnTo>
                <a:lnTo>
                  <a:pt x="1496" y="1062"/>
                </a:lnTo>
                <a:lnTo>
                  <a:pt x="1498" y="1052"/>
                </a:lnTo>
                <a:lnTo>
                  <a:pt x="1496" y="1054"/>
                </a:lnTo>
                <a:lnTo>
                  <a:pt x="1492" y="1054"/>
                </a:lnTo>
                <a:lnTo>
                  <a:pt x="1490" y="1054"/>
                </a:lnTo>
                <a:lnTo>
                  <a:pt x="1488" y="1050"/>
                </a:lnTo>
                <a:lnTo>
                  <a:pt x="1490" y="1046"/>
                </a:lnTo>
                <a:lnTo>
                  <a:pt x="1492" y="1042"/>
                </a:lnTo>
                <a:lnTo>
                  <a:pt x="1496" y="1041"/>
                </a:lnTo>
                <a:lnTo>
                  <a:pt x="1501" y="1042"/>
                </a:lnTo>
                <a:lnTo>
                  <a:pt x="1505" y="1041"/>
                </a:lnTo>
                <a:lnTo>
                  <a:pt x="1505" y="1037"/>
                </a:lnTo>
                <a:lnTo>
                  <a:pt x="1505" y="1027"/>
                </a:lnTo>
                <a:lnTo>
                  <a:pt x="1505" y="1019"/>
                </a:lnTo>
                <a:lnTo>
                  <a:pt x="1507" y="1014"/>
                </a:lnTo>
                <a:lnTo>
                  <a:pt x="1505" y="1016"/>
                </a:lnTo>
                <a:lnTo>
                  <a:pt x="1499" y="1027"/>
                </a:lnTo>
                <a:lnTo>
                  <a:pt x="1498" y="1029"/>
                </a:lnTo>
                <a:lnTo>
                  <a:pt x="1498" y="1027"/>
                </a:lnTo>
                <a:lnTo>
                  <a:pt x="1496" y="1025"/>
                </a:lnTo>
                <a:lnTo>
                  <a:pt x="1494" y="1025"/>
                </a:lnTo>
                <a:lnTo>
                  <a:pt x="1496" y="1023"/>
                </a:lnTo>
                <a:lnTo>
                  <a:pt x="1499" y="1016"/>
                </a:lnTo>
                <a:lnTo>
                  <a:pt x="1501" y="1014"/>
                </a:lnTo>
                <a:lnTo>
                  <a:pt x="1503" y="1016"/>
                </a:lnTo>
                <a:lnTo>
                  <a:pt x="1505" y="1016"/>
                </a:lnTo>
                <a:lnTo>
                  <a:pt x="1507" y="1014"/>
                </a:lnTo>
                <a:lnTo>
                  <a:pt x="1513" y="1008"/>
                </a:lnTo>
                <a:lnTo>
                  <a:pt x="1517" y="1004"/>
                </a:lnTo>
                <a:lnTo>
                  <a:pt x="1515" y="1004"/>
                </a:lnTo>
                <a:lnTo>
                  <a:pt x="1494" y="1016"/>
                </a:lnTo>
                <a:lnTo>
                  <a:pt x="1486" y="1021"/>
                </a:lnTo>
                <a:lnTo>
                  <a:pt x="1490" y="1018"/>
                </a:lnTo>
                <a:lnTo>
                  <a:pt x="1490" y="1016"/>
                </a:lnTo>
                <a:lnTo>
                  <a:pt x="1496" y="1012"/>
                </a:lnTo>
                <a:lnTo>
                  <a:pt x="1511" y="1006"/>
                </a:lnTo>
                <a:lnTo>
                  <a:pt x="1513" y="1002"/>
                </a:lnTo>
                <a:lnTo>
                  <a:pt x="1515" y="996"/>
                </a:lnTo>
                <a:lnTo>
                  <a:pt x="1515" y="994"/>
                </a:lnTo>
                <a:lnTo>
                  <a:pt x="1517" y="994"/>
                </a:lnTo>
                <a:lnTo>
                  <a:pt x="1517" y="996"/>
                </a:lnTo>
                <a:lnTo>
                  <a:pt x="1459" y="129"/>
                </a:lnTo>
                <a:lnTo>
                  <a:pt x="1515" y="925"/>
                </a:lnTo>
                <a:lnTo>
                  <a:pt x="1517" y="925"/>
                </a:lnTo>
                <a:lnTo>
                  <a:pt x="1515" y="927"/>
                </a:lnTo>
                <a:lnTo>
                  <a:pt x="1515" y="925"/>
                </a:lnTo>
                <a:lnTo>
                  <a:pt x="1459" y="129"/>
                </a:lnTo>
                <a:lnTo>
                  <a:pt x="1507" y="943"/>
                </a:lnTo>
                <a:lnTo>
                  <a:pt x="1511" y="939"/>
                </a:lnTo>
                <a:lnTo>
                  <a:pt x="1511" y="937"/>
                </a:lnTo>
                <a:lnTo>
                  <a:pt x="1513" y="931"/>
                </a:lnTo>
                <a:lnTo>
                  <a:pt x="1515" y="935"/>
                </a:lnTo>
                <a:lnTo>
                  <a:pt x="1515" y="939"/>
                </a:lnTo>
                <a:lnTo>
                  <a:pt x="1515" y="943"/>
                </a:lnTo>
                <a:lnTo>
                  <a:pt x="1507" y="946"/>
                </a:lnTo>
                <a:lnTo>
                  <a:pt x="1507" y="943"/>
                </a:lnTo>
                <a:lnTo>
                  <a:pt x="1459" y="129"/>
                </a:lnTo>
                <a:lnTo>
                  <a:pt x="1507" y="962"/>
                </a:lnTo>
                <a:lnTo>
                  <a:pt x="1511" y="960"/>
                </a:lnTo>
                <a:lnTo>
                  <a:pt x="1513" y="958"/>
                </a:lnTo>
                <a:lnTo>
                  <a:pt x="1513" y="960"/>
                </a:lnTo>
                <a:lnTo>
                  <a:pt x="1515" y="958"/>
                </a:lnTo>
                <a:lnTo>
                  <a:pt x="1517" y="960"/>
                </a:lnTo>
                <a:lnTo>
                  <a:pt x="1513" y="962"/>
                </a:lnTo>
                <a:lnTo>
                  <a:pt x="1507" y="968"/>
                </a:lnTo>
                <a:lnTo>
                  <a:pt x="1503" y="973"/>
                </a:lnTo>
                <a:lnTo>
                  <a:pt x="1501" y="979"/>
                </a:lnTo>
                <a:lnTo>
                  <a:pt x="1494" y="983"/>
                </a:lnTo>
                <a:lnTo>
                  <a:pt x="1494" y="981"/>
                </a:lnTo>
                <a:lnTo>
                  <a:pt x="1496" y="979"/>
                </a:lnTo>
                <a:lnTo>
                  <a:pt x="1492" y="981"/>
                </a:lnTo>
                <a:lnTo>
                  <a:pt x="1490" y="981"/>
                </a:lnTo>
                <a:lnTo>
                  <a:pt x="1488" y="981"/>
                </a:lnTo>
                <a:lnTo>
                  <a:pt x="1490" y="979"/>
                </a:lnTo>
                <a:lnTo>
                  <a:pt x="1490" y="970"/>
                </a:lnTo>
                <a:lnTo>
                  <a:pt x="1488" y="975"/>
                </a:lnTo>
                <a:lnTo>
                  <a:pt x="1488" y="964"/>
                </a:lnTo>
                <a:lnTo>
                  <a:pt x="1486" y="964"/>
                </a:lnTo>
                <a:lnTo>
                  <a:pt x="1488" y="960"/>
                </a:lnTo>
                <a:lnTo>
                  <a:pt x="1492" y="960"/>
                </a:lnTo>
                <a:lnTo>
                  <a:pt x="1494" y="968"/>
                </a:lnTo>
                <a:lnTo>
                  <a:pt x="1499" y="971"/>
                </a:lnTo>
                <a:lnTo>
                  <a:pt x="1503" y="973"/>
                </a:lnTo>
                <a:lnTo>
                  <a:pt x="1505" y="971"/>
                </a:lnTo>
                <a:lnTo>
                  <a:pt x="1507" y="962"/>
                </a:lnTo>
                <a:lnTo>
                  <a:pt x="1459" y="129"/>
                </a:lnTo>
                <a:lnTo>
                  <a:pt x="1488" y="119"/>
                </a:lnTo>
                <a:lnTo>
                  <a:pt x="1488" y="121"/>
                </a:lnTo>
                <a:lnTo>
                  <a:pt x="1490" y="121"/>
                </a:lnTo>
                <a:lnTo>
                  <a:pt x="1488" y="119"/>
                </a:lnTo>
                <a:lnTo>
                  <a:pt x="1459" y="129"/>
                </a:lnTo>
                <a:lnTo>
                  <a:pt x="1432" y="92"/>
                </a:lnTo>
                <a:lnTo>
                  <a:pt x="1430" y="92"/>
                </a:lnTo>
                <a:lnTo>
                  <a:pt x="1428" y="94"/>
                </a:lnTo>
                <a:lnTo>
                  <a:pt x="1430" y="96"/>
                </a:lnTo>
                <a:lnTo>
                  <a:pt x="1430" y="94"/>
                </a:lnTo>
                <a:lnTo>
                  <a:pt x="1432" y="92"/>
                </a:lnTo>
                <a:lnTo>
                  <a:pt x="1459" y="129"/>
                </a:lnTo>
                <a:lnTo>
                  <a:pt x="1553" y="376"/>
                </a:lnTo>
                <a:lnTo>
                  <a:pt x="1546" y="426"/>
                </a:lnTo>
                <a:lnTo>
                  <a:pt x="1544" y="418"/>
                </a:lnTo>
                <a:lnTo>
                  <a:pt x="1544" y="422"/>
                </a:lnTo>
                <a:lnTo>
                  <a:pt x="1544" y="424"/>
                </a:lnTo>
                <a:lnTo>
                  <a:pt x="1544" y="422"/>
                </a:lnTo>
                <a:lnTo>
                  <a:pt x="1544" y="440"/>
                </a:lnTo>
                <a:lnTo>
                  <a:pt x="1546" y="445"/>
                </a:lnTo>
                <a:lnTo>
                  <a:pt x="1546" y="442"/>
                </a:lnTo>
                <a:lnTo>
                  <a:pt x="1546" y="440"/>
                </a:lnTo>
                <a:lnTo>
                  <a:pt x="1546" y="451"/>
                </a:lnTo>
                <a:lnTo>
                  <a:pt x="1547" y="461"/>
                </a:lnTo>
                <a:lnTo>
                  <a:pt x="1547" y="482"/>
                </a:lnTo>
                <a:lnTo>
                  <a:pt x="1547" y="486"/>
                </a:lnTo>
                <a:lnTo>
                  <a:pt x="1549" y="484"/>
                </a:lnTo>
                <a:lnTo>
                  <a:pt x="1549" y="488"/>
                </a:lnTo>
                <a:lnTo>
                  <a:pt x="1549" y="478"/>
                </a:lnTo>
                <a:lnTo>
                  <a:pt x="1551" y="491"/>
                </a:lnTo>
                <a:lnTo>
                  <a:pt x="1553" y="486"/>
                </a:lnTo>
                <a:lnTo>
                  <a:pt x="1553" y="480"/>
                </a:lnTo>
                <a:lnTo>
                  <a:pt x="1553" y="465"/>
                </a:lnTo>
                <a:lnTo>
                  <a:pt x="1551" y="445"/>
                </a:lnTo>
                <a:lnTo>
                  <a:pt x="1546" y="426"/>
                </a:lnTo>
                <a:lnTo>
                  <a:pt x="1555" y="374"/>
                </a:lnTo>
                <a:lnTo>
                  <a:pt x="1553" y="376"/>
                </a:lnTo>
                <a:lnTo>
                  <a:pt x="1459" y="129"/>
                </a:lnTo>
                <a:lnTo>
                  <a:pt x="1609" y="397"/>
                </a:lnTo>
                <a:lnTo>
                  <a:pt x="1609" y="386"/>
                </a:lnTo>
                <a:lnTo>
                  <a:pt x="1609" y="384"/>
                </a:lnTo>
                <a:lnTo>
                  <a:pt x="1605" y="372"/>
                </a:lnTo>
                <a:lnTo>
                  <a:pt x="1605" y="369"/>
                </a:lnTo>
                <a:lnTo>
                  <a:pt x="1603" y="372"/>
                </a:lnTo>
                <a:lnTo>
                  <a:pt x="1603" y="380"/>
                </a:lnTo>
                <a:lnTo>
                  <a:pt x="1605" y="390"/>
                </a:lnTo>
                <a:lnTo>
                  <a:pt x="1611" y="405"/>
                </a:lnTo>
                <a:lnTo>
                  <a:pt x="1609" y="397"/>
                </a:lnTo>
                <a:lnTo>
                  <a:pt x="1459" y="129"/>
                </a:lnTo>
                <a:lnTo>
                  <a:pt x="1618" y="943"/>
                </a:lnTo>
                <a:lnTo>
                  <a:pt x="1620" y="943"/>
                </a:lnTo>
                <a:lnTo>
                  <a:pt x="1624" y="943"/>
                </a:lnTo>
                <a:lnTo>
                  <a:pt x="1613" y="943"/>
                </a:lnTo>
                <a:lnTo>
                  <a:pt x="1618" y="943"/>
                </a:lnTo>
                <a:lnTo>
                  <a:pt x="1459" y="129"/>
                </a:lnTo>
                <a:lnTo>
                  <a:pt x="1551" y="524"/>
                </a:lnTo>
                <a:lnTo>
                  <a:pt x="1553" y="532"/>
                </a:lnTo>
                <a:lnTo>
                  <a:pt x="1553" y="528"/>
                </a:lnTo>
                <a:lnTo>
                  <a:pt x="1551" y="524"/>
                </a:lnTo>
                <a:lnTo>
                  <a:pt x="1459" y="129"/>
                </a:lnTo>
                <a:lnTo>
                  <a:pt x="1474" y="54"/>
                </a:lnTo>
                <a:lnTo>
                  <a:pt x="1473" y="52"/>
                </a:lnTo>
                <a:lnTo>
                  <a:pt x="1473" y="54"/>
                </a:lnTo>
                <a:lnTo>
                  <a:pt x="1474" y="54"/>
                </a:lnTo>
                <a:lnTo>
                  <a:pt x="1459" y="129"/>
                </a:lnTo>
                <a:lnTo>
                  <a:pt x="1419" y="42"/>
                </a:lnTo>
                <a:lnTo>
                  <a:pt x="1419" y="44"/>
                </a:lnTo>
                <a:lnTo>
                  <a:pt x="1421" y="44"/>
                </a:lnTo>
                <a:lnTo>
                  <a:pt x="1421" y="42"/>
                </a:lnTo>
                <a:lnTo>
                  <a:pt x="1419" y="42"/>
                </a:lnTo>
                <a:lnTo>
                  <a:pt x="1459" y="129"/>
                </a:lnTo>
                <a:lnTo>
                  <a:pt x="1417" y="34"/>
                </a:lnTo>
                <a:lnTo>
                  <a:pt x="1419" y="34"/>
                </a:lnTo>
                <a:lnTo>
                  <a:pt x="1421" y="33"/>
                </a:lnTo>
                <a:lnTo>
                  <a:pt x="1421" y="31"/>
                </a:lnTo>
                <a:lnTo>
                  <a:pt x="1421" y="29"/>
                </a:lnTo>
                <a:lnTo>
                  <a:pt x="1421" y="27"/>
                </a:lnTo>
                <a:lnTo>
                  <a:pt x="1419" y="27"/>
                </a:lnTo>
                <a:lnTo>
                  <a:pt x="1419" y="29"/>
                </a:lnTo>
                <a:lnTo>
                  <a:pt x="1417" y="29"/>
                </a:lnTo>
                <a:lnTo>
                  <a:pt x="1417" y="31"/>
                </a:lnTo>
                <a:lnTo>
                  <a:pt x="1417" y="33"/>
                </a:lnTo>
                <a:lnTo>
                  <a:pt x="1417" y="34"/>
                </a:lnTo>
                <a:lnTo>
                  <a:pt x="1459" y="129"/>
                </a:lnTo>
                <a:lnTo>
                  <a:pt x="1413" y="13"/>
                </a:lnTo>
                <a:lnTo>
                  <a:pt x="1415" y="15"/>
                </a:lnTo>
                <a:lnTo>
                  <a:pt x="1415" y="13"/>
                </a:lnTo>
                <a:lnTo>
                  <a:pt x="1417" y="11"/>
                </a:lnTo>
                <a:lnTo>
                  <a:pt x="1417" y="10"/>
                </a:lnTo>
                <a:lnTo>
                  <a:pt x="1417" y="8"/>
                </a:lnTo>
                <a:lnTo>
                  <a:pt x="1415" y="8"/>
                </a:lnTo>
                <a:lnTo>
                  <a:pt x="1415" y="6"/>
                </a:lnTo>
                <a:lnTo>
                  <a:pt x="1415" y="8"/>
                </a:lnTo>
                <a:lnTo>
                  <a:pt x="1415" y="6"/>
                </a:lnTo>
                <a:lnTo>
                  <a:pt x="1415" y="8"/>
                </a:lnTo>
                <a:lnTo>
                  <a:pt x="1413" y="10"/>
                </a:lnTo>
                <a:lnTo>
                  <a:pt x="1413" y="11"/>
                </a:lnTo>
                <a:lnTo>
                  <a:pt x="1413" y="13"/>
                </a:lnTo>
                <a:lnTo>
                  <a:pt x="1459" y="129"/>
                </a:lnTo>
                <a:lnTo>
                  <a:pt x="1426" y="15"/>
                </a:lnTo>
                <a:lnTo>
                  <a:pt x="1426" y="13"/>
                </a:lnTo>
                <a:lnTo>
                  <a:pt x="1426" y="11"/>
                </a:lnTo>
                <a:lnTo>
                  <a:pt x="1426" y="10"/>
                </a:lnTo>
                <a:lnTo>
                  <a:pt x="1425" y="11"/>
                </a:lnTo>
                <a:lnTo>
                  <a:pt x="1425" y="13"/>
                </a:lnTo>
                <a:lnTo>
                  <a:pt x="1425" y="15"/>
                </a:lnTo>
                <a:lnTo>
                  <a:pt x="1426" y="15"/>
                </a:lnTo>
                <a:lnTo>
                  <a:pt x="1459" y="129"/>
                </a:lnTo>
                <a:lnTo>
                  <a:pt x="1428" y="34"/>
                </a:lnTo>
                <a:lnTo>
                  <a:pt x="1428" y="36"/>
                </a:lnTo>
                <a:lnTo>
                  <a:pt x="1430" y="34"/>
                </a:lnTo>
                <a:lnTo>
                  <a:pt x="1430" y="33"/>
                </a:lnTo>
                <a:lnTo>
                  <a:pt x="1428" y="34"/>
                </a:lnTo>
                <a:lnTo>
                  <a:pt x="1459" y="129"/>
                </a:lnTo>
                <a:lnTo>
                  <a:pt x="1459" y="90"/>
                </a:lnTo>
                <a:lnTo>
                  <a:pt x="1459" y="88"/>
                </a:lnTo>
                <a:lnTo>
                  <a:pt x="1457" y="88"/>
                </a:lnTo>
                <a:lnTo>
                  <a:pt x="1459" y="90"/>
                </a:lnTo>
                <a:lnTo>
                  <a:pt x="1459" y="129"/>
                </a:lnTo>
                <a:lnTo>
                  <a:pt x="1480" y="65"/>
                </a:lnTo>
                <a:lnTo>
                  <a:pt x="1478" y="65"/>
                </a:lnTo>
                <a:lnTo>
                  <a:pt x="1478" y="67"/>
                </a:lnTo>
                <a:lnTo>
                  <a:pt x="1480" y="65"/>
                </a:lnTo>
                <a:lnTo>
                  <a:pt x="1459" y="129"/>
                </a:lnTo>
                <a:lnTo>
                  <a:pt x="1505" y="359"/>
                </a:lnTo>
                <a:lnTo>
                  <a:pt x="1503" y="351"/>
                </a:lnTo>
                <a:lnTo>
                  <a:pt x="1503" y="355"/>
                </a:lnTo>
                <a:lnTo>
                  <a:pt x="1505" y="359"/>
                </a:lnTo>
                <a:lnTo>
                  <a:pt x="1459" y="129"/>
                </a:lnTo>
                <a:lnTo>
                  <a:pt x="1434" y="40"/>
                </a:lnTo>
                <a:lnTo>
                  <a:pt x="1436" y="40"/>
                </a:lnTo>
                <a:lnTo>
                  <a:pt x="1436" y="38"/>
                </a:lnTo>
                <a:lnTo>
                  <a:pt x="1438" y="38"/>
                </a:lnTo>
                <a:lnTo>
                  <a:pt x="1436" y="36"/>
                </a:lnTo>
                <a:lnTo>
                  <a:pt x="1438" y="36"/>
                </a:lnTo>
                <a:lnTo>
                  <a:pt x="1438" y="34"/>
                </a:lnTo>
                <a:lnTo>
                  <a:pt x="1436" y="33"/>
                </a:lnTo>
                <a:lnTo>
                  <a:pt x="1438" y="33"/>
                </a:lnTo>
                <a:lnTo>
                  <a:pt x="1436" y="33"/>
                </a:lnTo>
                <a:lnTo>
                  <a:pt x="1434" y="33"/>
                </a:lnTo>
                <a:lnTo>
                  <a:pt x="1434" y="34"/>
                </a:lnTo>
                <a:lnTo>
                  <a:pt x="1432" y="36"/>
                </a:lnTo>
                <a:lnTo>
                  <a:pt x="1432" y="40"/>
                </a:lnTo>
                <a:lnTo>
                  <a:pt x="1434" y="40"/>
                </a:lnTo>
                <a:lnTo>
                  <a:pt x="1459" y="129"/>
                </a:lnTo>
                <a:lnTo>
                  <a:pt x="1440" y="77"/>
                </a:lnTo>
                <a:lnTo>
                  <a:pt x="1442" y="77"/>
                </a:lnTo>
                <a:lnTo>
                  <a:pt x="1442" y="75"/>
                </a:lnTo>
                <a:lnTo>
                  <a:pt x="1442" y="73"/>
                </a:lnTo>
                <a:lnTo>
                  <a:pt x="1440" y="73"/>
                </a:lnTo>
                <a:lnTo>
                  <a:pt x="1440" y="75"/>
                </a:lnTo>
                <a:lnTo>
                  <a:pt x="1440" y="77"/>
                </a:lnTo>
                <a:lnTo>
                  <a:pt x="1459" y="129"/>
                </a:lnTo>
                <a:lnTo>
                  <a:pt x="1448" y="59"/>
                </a:lnTo>
                <a:lnTo>
                  <a:pt x="1450" y="61"/>
                </a:lnTo>
                <a:lnTo>
                  <a:pt x="1451" y="61"/>
                </a:lnTo>
                <a:lnTo>
                  <a:pt x="1451" y="59"/>
                </a:lnTo>
                <a:lnTo>
                  <a:pt x="1451" y="58"/>
                </a:lnTo>
                <a:lnTo>
                  <a:pt x="1450" y="58"/>
                </a:lnTo>
                <a:lnTo>
                  <a:pt x="1448" y="58"/>
                </a:lnTo>
                <a:lnTo>
                  <a:pt x="1448" y="59"/>
                </a:lnTo>
                <a:lnTo>
                  <a:pt x="1459" y="129"/>
                </a:lnTo>
                <a:lnTo>
                  <a:pt x="1438" y="2"/>
                </a:lnTo>
                <a:lnTo>
                  <a:pt x="1436" y="2"/>
                </a:lnTo>
                <a:lnTo>
                  <a:pt x="1436" y="4"/>
                </a:lnTo>
                <a:lnTo>
                  <a:pt x="1438" y="2"/>
                </a:lnTo>
                <a:lnTo>
                  <a:pt x="1459" y="129"/>
                </a:lnTo>
                <a:lnTo>
                  <a:pt x="1442" y="54"/>
                </a:lnTo>
                <a:lnTo>
                  <a:pt x="1444" y="52"/>
                </a:lnTo>
                <a:lnTo>
                  <a:pt x="1444" y="50"/>
                </a:lnTo>
                <a:lnTo>
                  <a:pt x="1442" y="52"/>
                </a:lnTo>
                <a:lnTo>
                  <a:pt x="1442" y="54"/>
                </a:lnTo>
                <a:lnTo>
                  <a:pt x="1459" y="129"/>
                </a:lnTo>
                <a:lnTo>
                  <a:pt x="1544" y="981"/>
                </a:lnTo>
                <a:lnTo>
                  <a:pt x="1544" y="983"/>
                </a:lnTo>
                <a:lnTo>
                  <a:pt x="1546" y="981"/>
                </a:lnTo>
                <a:lnTo>
                  <a:pt x="1544" y="981"/>
                </a:lnTo>
                <a:lnTo>
                  <a:pt x="1459" y="129"/>
                </a:lnTo>
                <a:lnTo>
                  <a:pt x="40" y="461"/>
                </a:lnTo>
                <a:lnTo>
                  <a:pt x="40" y="463"/>
                </a:lnTo>
                <a:lnTo>
                  <a:pt x="42" y="459"/>
                </a:lnTo>
                <a:lnTo>
                  <a:pt x="40" y="461"/>
                </a:lnTo>
                <a:lnTo>
                  <a:pt x="1459" y="129"/>
                </a:lnTo>
                <a:lnTo>
                  <a:pt x="1609" y="369"/>
                </a:lnTo>
                <a:lnTo>
                  <a:pt x="1609" y="347"/>
                </a:lnTo>
                <a:lnTo>
                  <a:pt x="1609" y="349"/>
                </a:lnTo>
                <a:lnTo>
                  <a:pt x="1607" y="342"/>
                </a:lnTo>
                <a:lnTo>
                  <a:pt x="1605" y="336"/>
                </a:lnTo>
                <a:lnTo>
                  <a:pt x="1603" y="332"/>
                </a:lnTo>
                <a:lnTo>
                  <a:pt x="1601" y="332"/>
                </a:lnTo>
                <a:lnTo>
                  <a:pt x="1599" y="336"/>
                </a:lnTo>
                <a:lnTo>
                  <a:pt x="1601" y="353"/>
                </a:lnTo>
                <a:lnTo>
                  <a:pt x="1601" y="359"/>
                </a:lnTo>
                <a:lnTo>
                  <a:pt x="1601" y="346"/>
                </a:lnTo>
                <a:lnTo>
                  <a:pt x="1603" y="342"/>
                </a:lnTo>
                <a:lnTo>
                  <a:pt x="1605" y="347"/>
                </a:lnTo>
                <a:lnTo>
                  <a:pt x="1609" y="369"/>
                </a:lnTo>
                <a:lnTo>
                  <a:pt x="1459" y="129"/>
                </a:lnTo>
                <a:lnTo>
                  <a:pt x="1519" y="449"/>
                </a:lnTo>
                <a:lnTo>
                  <a:pt x="1517" y="407"/>
                </a:lnTo>
                <a:lnTo>
                  <a:pt x="1519" y="442"/>
                </a:lnTo>
                <a:lnTo>
                  <a:pt x="1519" y="449"/>
                </a:lnTo>
                <a:lnTo>
                  <a:pt x="1459" y="129"/>
                </a:lnTo>
                <a:lnTo>
                  <a:pt x="40" y="465"/>
                </a:lnTo>
                <a:lnTo>
                  <a:pt x="38" y="466"/>
                </a:lnTo>
                <a:lnTo>
                  <a:pt x="38" y="470"/>
                </a:lnTo>
                <a:lnTo>
                  <a:pt x="40" y="470"/>
                </a:lnTo>
                <a:lnTo>
                  <a:pt x="42" y="468"/>
                </a:lnTo>
                <a:lnTo>
                  <a:pt x="42" y="465"/>
                </a:lnTo>
                <a:lnTo>
                  <a:pt x="40" y="465"/>
                </a:lnTo>
                <a:lnTo>
                  <a:pt x="1459" y="129"/>
                </a:lnTo>
                <a:lnTo>
                  <a:pt x="1572" y="824"/>
                </a:lnTo>
                <a:lnTo>
                  <a:pt x="1570" y="818"/>
                </a:lnTo>
                <a:lnTo>
                  <a:pt x="1572" y="818"/>
                </a:lnTo>
                <a:lnTo>
                  <a:pt x="1574" y="818"/>
                </a:lnTo>
                <a:lnTo>
                  <a:pt x="1576" y="816"/>
                </a:lnTo>
                <a:lnTo>
                  <a:pt x="1574" y="814"/>
                </a:lnTo>
                <a:lnTo>
                  <a:pt x="1572" y="812"/>
                </a:lnTo>
                <a:lnTo>
                  <a:pt x="1570" y="812"/>
                </a:lnTo>
                <a:lnTo>
                  <a:pt x="1572" y="810"/>
                </a:lnTo>
                <a:lnTo>
                  <a:pt x="1576" y="802"/>
                </a:lnTo>
                <a:lnTo>
                  <a:pt x="1572" y="806"/>
                </a:lnTo>
                <a:lnTo>
                  <a:pt x="1569" y="810"/>
                </a:lnTo>
                <a:lnTo>
                  <a:pt x="1569" y="806"/>
                </a:lnTo>
                <a:lnTo>
                  <a:pt x="1569" y="802"/>
                </a:lnTo>
                <a:lnTo>
                  <a:pt x="1567" y="802"/>
                </a:lnTo>
                <a:lnTo>
                  <a:pt x="1567" y="806"/>
                </a:lnTo>
                <a:lnTo>
                  <a:pt x="1563" y="808"/>
                </a:lnTo>
                <a:lnTo>
                  <a:pt x="1565" y="810"/>
                </a:lnTo>
                <a:lnTo>
                  <a:pt x="1563" y="812"/>
                </a:lnTo>
                <a:lnTo>
                  <a:pt x="1559" y="814"/>
                </a:lnTo>
                <a:lnTo>
                  <a:pt x="1563" y="814"/>
                </a:lnTo>
                <a:lnTo>
                  <a:pt x="1563" y="816"/>
                </a:lnTo>
                <a:lnTo>
                  <a:pt x="1563" y="818"/>
                </a:lnTo>
                <a:lnTo>
                  <a:pt x="1563" y="820"/>
                </a:lnTo>
                <a:lnTo>
                  <a:pt x="1565" y="822"/>
                </a:lnTo>
                <a:lnTo>
                  <a:pt x="1567" y="822"/>
                </a:lnTo>
                <a:lnTo>
                  <a:pt x="1567" y="826"/>
                </a:lnTo>
                <a:lnTo>
                  <a:pt x="1569" y="826"/>
                </a:lnTo>
                <a:lnTo>
                  <a:pt x="1570" y="826"/>
                </a:lnTo>
                <a:lnTo>
                  <a:pt x="1572" y="826"/>
                </a:lnTo>
                <a:lnTo>
                  <a:pt x="1572" y="824"/>
                </a:lnTo>
                <a:lnTo>
                  <a:pt x="1459" y="129"/>
                </a:lnTo>
                <a:lnTo>
                  <a:pt x="1597" y="943"/>
                </a:lnTo>
                <a:lnTo>
                  <a:pt x="1592" y="943"/>
                </a:lnTo>
                <a:lnTo>
                  <a:pt x="1597" y="945"/>
                </a:lnTo>
                <a:lnTo>
                  <a:pt x="1597" y="943"/>
                </a:lnTo>
                <a:lnTo>
                  <a:pt x="1459" y="129"/>
                </a:lnTo>
                <a:lnTo>
                  <a:pt x="33" y="428"/>
                </a:lnTo>
                <a:lnTo>
                  <a:pt x="33" y="420"/>
                </a:lnTo>
                <a:lnTo>
                  <a:pt x="33" y="417"/>
                </a:lnTo>
                <a:lnTo>
                  <a:pt x="31" y="418"/>
                </a:lnTo>
                <a:lnTo>
                  <a:pt x="31" y="420"/>
                </a:lnTo>
                <a:lnTo>
                  <a:pt x="31" y="418"/>
                </a:lnTo>
                <a:lnTo>
                  <a:pt x="31" y="411"/>
                </a:lnTo>
                <a:lnTo>
                  <a:pt x="29" y="424"/>
                </a:lnTo>
                <a:lnTo>
                  <a:pt x="29" y="436"/>
                </a:lnTo>
                <a:lnTo>
                  <a:pt x="31" y="428"/>
                </a:lnTo>
                <a:lnTo>
                  <a:pt x="33" y="428"/>
                </a:lnTo>
                <a:lnTo>
                  <a:pt x="1459" y="129"/>
                </a:lnTo>
                <a:lnTo>
                  <a:pt x="1599" y="941"/>
                </a:lnTo>
                <a:lnTo>
                  <a:pt x="1597" y="943"/>
                </a:lnTo>
                <a:lnTo>
                  <a:pt x="1601" y="941"/>
                </a:lnTo>
                <a:lnTo>
                  <a:pt x="1599" y="941"/>
                </a:lnTo>
                <a:lnTo>
                  <a:pt x="1459" y="129"/>
                </a:lnTo>
                <a:lnTo>
                  <a:pt x="1559" y="793"/>
                </a:lnTo>
                <a:lnTo>
                  <a:pt x="1561" y="793"/>
                </a:lnTo>
                <a:lnTo>
                  <a:pt x="1561" y="795"/>
                </a:lnTo>
                <a:lnTo>
                  <a:pt x="1561" y="797"/>
                </a:lnTo>
                <a:lnTo>
                  <a:pt x="1563" y="799"/>
                </a:lnTo>
                <a:lnTo>
                  <a:pt x="1565" y="799"/>
                </a:lnTo>
                <a:lnTo>
                  <a:pt x="1565" y="797"/>
                </a:lnTo>
                <a:lnTo>
                  <a:pt x="1565" y="795"/>
                </a:lnTo>
                <a:lnTo>
                  <a:pt x="1565" y="793"/>
                </a:lnTo>
                <a:lnTo>
                  <a:pt x="1565" y="791"/>
                </a:lnTo>
                <a:lnTo>
                  <a:pt x="1567" y="789"/>
                </a:lnTo>
                <a:lnTo>
                  <a:pt x="1563" y="791"/>
                </a:lnTo>
                <a:lnTo>
                  <a:pt x="1563" y="789"/>
                </a:lnTo>
                <a:lnTo>
                  <a:pt x="1561" y="789"/>
                </a:lnTo>
                <a:lnTo>
                  <a:pt x="1561" y="791"/>
                </a:lnTo>
                <a:lnTo>
                  <a:pt x="1561" y="793"/>
                </a:lnTo>
                <a:lnTo>
                  <a:pt x="1559" y="793"/>
                </a:lnTo>
                <a:lnTo>
                  <a:pt x="1459" y="129"/>
                </a:lnTo>
                <a:lnTo>
                  <a:pt x="1567" y="849"/>
                </a:lnTo>
                <a:lnTo>
                  <a:pt x="1567" y="847"/>
                </a:lnTo>
                <a:lnTo>
                  <a:pt x="1565" y="849"/>
                </a:lnTo>
                <a:lnTo>
                  <a:pt x="1565" y="862"/>
                </a:lnTo>
                <a:lnTo>
                  <a:pt x="1561" y="889"/>
                </a:lnTo>
                <a:lnTo>
                  <a:pt x="1561" y="893"/>
                </a:lnTo>
                <a:lnTo>
                  <a:pt x="1563" y="891"/>
                </a:lnTo>
                <a:lnTo>
                  <a:pt x="1567" y="883"/>
                </a:lnTo>
                <a:lnTo>
                  <a:pt x="1569" y="881"/>
                </a:lnTo>
                <a:lnTo>
                  <a:pt x="1569" y="879"/>
                </a:lnTo>
                <a:lnTo>
                  <a:pt x="1567" y="872"/>
                </a:lnTo>
                <a:lnTo>
                  <a:pt x="1567" y="862"/>
                </a:lnTo>
                <a:lnTo>
                  <a:pt x="1567" y="849"/>
                </a:lnTo>
                <a:lnTo>
                  <a:pt x="1459" y="129"/>
                </a:lnTo>
                <a:lnTo>
                  <a:pt x="1547" y="1129"/>
                </a:lnTo>
                <a:lnTo>
                  <a:pt x="1547" y="1131"/>
                </a:lnTo>
                <a:lnTo>
                  <a:pt x="1549" y="1129"/>
                </a:lnTo>
                <a:lnTo>
                  <a:pt x="1547" y="1129"/>
                </a:lnTo>
                <a:lnTo>
                  <a:pt x="1459" y="129"/>
                </a:lnTo>
                <a:lnTo>
                  <a:pt x="11" y="461"/>
                </a:lnTo>
                <a:lnTo>
                  <a:pt x="13" y="445"/>
                </a:lnTo>
                <a:lnTo>
                  <a:pt x="10" y="461"/>
                </a:lnTo>
                <a:lnTo>
                  <a:pt x="10" y="470"/>
                </a:lnTo>
                <a:lnTo>
                  <a:pt x="11" y="470"/>
                </a:lnTo>
                <a:lnTo>
                  <a:pt x="11" y="461"/>
                </a:lnTo>
                <a:lnTo>
                  <a:pt x="1459" y="129"/>
                </a:lnTo>
                <a:lnTo>
                  <a:pt x="2" y="626"/>
                </a:lnTo>
                <a:lnTo>
                  <a:pt x="0" y="618"/>
                </a:lnTo>
                <a:lnTo>
                  <a:pt x="0" y="628"/>
                </a:lnTo>
                <a:lnTo>
                  <a:pt x="2" y="628"/>
                </a:lnTo>
                <a:lnTo>
                  <a:pt x="2" y="626"/>
                </a:lnTo>
                <a:lnTo>
                  <a:pt x="1459" y="129"/>
                </a:lnTo>
                <a:lnTo>
                  <a:pt x="1572" y="862"/>
                </a:lnTo>
                <a:lnTo>
                  <a:pt x="1574" y="862"/>
                </a:lnTo>
                <a:lnTo>
                  <a:pt x="1576" y="862"/>
                </a:lnTo>
                <a:lnTo>
                  <a:pt x="1578" y="858"/>
                </a:lnTo>
                <a:lnTo>
                  <a:pt x="1574" y="850"/>
                </a:lnTo>
                <a:lnTo>
                  <a:pt x="1572" y="850"/>
                </a:lnTo>
                <a:lnTo>
                  <a:pt x="1572" y="852"/>
                </a:lnTo>
                <a:lnTo>
                  <a:pt x="1570" y="856"/>
                </a:lnTo>
                <a:lnTo>
                  <a:pt x="1570" y="862"/>
                </a:lnTo>
                <a:lnTo>
                  <a:pt x="1572" y="862"/>
                </a:lnTo>
                <a:lnTo>
                  <a:pt x="1459" y="129"/>
                </a:lnTo>
                <a:lnTo>
                  <a:pt x="1570" y="693"/>
                </a:lnTo>
                <a:lnTo>
                  <a:pt x="1570" y="691"/>
                </a:lnTo>
                <a:lnTo>
                  <a:pt x="1569" y="691"/>
                </a:lnTo>
                <a:lnTo>
                  <a:pt x="1567" y="699"/>
                </a:lnTo>
                <a:lnTo>
                  <a:pt x="1569" y="701"/>
                </a:lnTo>
                <a:lnTo>
                  <a:pt x="1572" y="705"/>
                </a:lnTo>
                <a:lnTo>
                  <a:pt x="1572" y="703"/>
                </a:lnTo>
                <a:lnTo>
                  <a:pt x="1570" y="699"/>
                </a:lnTo>
                <a:lnTo>
                  <a:pt x="1569" y="695"/>
                </a:lnTo>
                <a:lnTo>
                  <a:pt x="1570" y="693"/>
                </a:lnTo>
                <a:lnTo>
                  <a:pt x="1459" y="129"/>
                </a:lnTo>
                <a:lnTo>
                  <a:pt x="1565" y="1137"/>
                </a:lnTo>
                <a:lnTo>
                  <a:pt x="1567" y="1133"/>
                </a:lnTo>
                <a:lnTo>
                  <a:pt x="1565" y="1135"/>
                </a:lnTo>
                <a:lnTo>
                  <a:pt x="1565" y="1137"/>
                </a:lnTo>
                <a:lnTo>
                  <a:pt x="1459" y="129"/>
                </a:lnTo>
                <a:close/>
              </a:path>
            </a:pathLst>
          </a:custGeom>
          <a:solidFill>
            <a:schemeClr val="bg2">
              <a:tint val="9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effectLst>
                <a:outerShdw blurRad="50800" dist="50800" dir="5400000" algn="tl" rotWithShape="0">
                  <a:srgbClr val="000000">
                    <a:alpha val="30000"/>
                  </a:srgbClr>
                </a:outerShdw>
              </a:effectLst>
            </a:endParaRPr>
          </a:p>
        </p:txBody>
      </p:sp>
      <p:sp>
        <p:nvSpPr>
          <p:cNvPr id="25" name="タイトル プレースホルダー 24"/>
          <p:cNvSpPr>
            <a:spLocks noGrp="1"/>
          </p:cNvSpPr>
          <p:nvPr>
            <p:ph type="title"/>
          </p:nvPr>
        </p:nvSpPr>
        <p:spPr>
          <a:xfrm>
            <a:off x="342900" y="396699"/>
            <a:ext cx="6172200" cy="1651000"/>
          </a:xfrm>
          <a:prstGeom prst="rect">
            <a:avLst/>
          </a:prstGeom>
        </p:spPr>
        <p:txBody>
          <a:bodyPr vert="horz" rtlCol="0" anchor="ctr">
            <a:normAutofit/>
          </a:body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42900" y="2166919"/>
            <a:ext cx="6172200" cy="6537502"/>
          </a:xfrm>
          <a:prstGeom prst="rect">
            <a:avLst/>
          </a:prstGeom>
        </p:spPr>
        <p:txBody>
          <a:bodyPr vert="horz" rtlCol="0">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7" name="日付プレースホルダー 16"/>
          <p:cNvSpPr>
            <a:spLocks noGrp="1"/>
          </p:cNvSpPr>
          <p:nvPr>
            <p:ph type="dt" sz="half" idx="2"/>
          </p:nvPr>
        </p:nvSpPr>
        <p:spPr>
          <a:xfrm>
            <a:off x="342900" y="9181395"/>
            <a:ext cx="1600200" cy="527403"/>
          </a:xfrm>
          <a:prstGeom prst="rect">
            <a:avLst/>
          </a:prstGeom>
        </p:spPr>
        <p:txBody>
          <a:bodyPr vert="horz" rtlCol="0" anchor="ctr"/>
          <a:lstStyle>
            <a:lvl1pPr algn="ctr" eaLnBrk="1" latinLnBrk="0" hangingPunct="1">
              <a:defRPr kumimoji="0" sz="1200">
                <a:solidFill>
                  <a:schemeClr val="tx2"/>
                </a:solidFill>
              </a:defRPr>
            </a:lvl1p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rtlCol="0" anchor="ctr"/>
          <a:lstStyle>
            <a:lvl1pPr algn="ctr" eaLnBrk="1" latinLnBrk="0" hangingPunct="1">
              <a:defRPr kumimoji="0" sz="1200">
                <a:solidFill>
                  <a:schemeClr val="tx2"/>
                </a:solidFill>
              </a:defRPr>
            </a:lvl1pPr>
          </a:lstStyle>
          <a:p>
            <a:endParaRPr kumimoji="1" lang="ja-JP" altLang="en-US" dirty="0"/>
          </a:p>
        </p:txBody>
      </p:sp>
      <p:sp>
        <p:nvSpPr>
          <p:cNvPr id="12" name="スライド番号プレースホルダー 11"/>
          <p:cNvSpPr>
            <a:spLocks noGrp="1"/>
          </p:cNvSpPr>
          <p:nvPr>
            <p:ph type="sldNum" sz="quarter" idx="4"/>
          </p:nvPr>
        </p:nvSpPr>
        <p:spPr>
          <a:xfrm>
            <a:off x="4914900" y="9181395"/>
            <a:ext cx="1600200" cy="527403"/>
          </a:xfrm>
          <a:prstGeom prst="rect">
            <a:avLst/>
          </a:prstGeom>
        </p:spPr>
        <p:txBody>
          <a:bodyPr vert="horz" rtlCol="0" anchor="ctr"/>
          <a:lstStyle>
            <a:lvl1pPr algn="ctr" eaLnBrk="1" latinLnBrk="0" hangingPunct="1">
              <a:defRPr kumimoji="0" sz="1200">
                <a:solidFill>
                  <a:schemeClr val="tx2"/>
                </a:solidFill>
              </a:defRPr>
            </a:lvl1pPr>
          </a:lstStyle>
          <a:p>
            <a:fld id="{88FFF394-488E-4A02-8616-AEC4958170A3}"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1" sz="4400" baseline="0">
          <a:gradFill flip="none" rotWithShape="1">
            <a:gsLst>
              <a:gs pos="60000">
                <a:schemeClr val="tx2"/>
              </a:gs>
              <a:gs pos="100000">
                <a:schemeClr val="tx2">
                  <a:tint val="20000"/>
                </a:schemeClr>
              </a:gs>
            </a:gsLst>
            <a:lin ang="5400000" scaled="1"/>
            <a:tileRect/>
          </a:gradFill>
          <a:effectLst>
            <a:outerShdw blurRad="127000" algn="tl" rotWithShape="0">
              <a:schemeClr val="bg1">
                <a:alpha val="90000"/>
              </a:schemeClr>
            </a:outerShdw>
          </a:effectLst>
          <a:latin typeface="+mj-lt"/>
          <a:ea typeface="+mj-ea"/>
          <a:cs typeface="+mj-cs"/>
        </a:defRPr>
      </a:lvl1pPr>
    </p:titleStyle>
    <p:bodyStyle>
      <a:lvl1pPr marL="342900" indent="-342900" algn="l" rtl="0" eaLnBrk="1" latinLnBrk="0" hangingPunct="1">
        <a:spcBef>
          <a:spcPct val="20000"/>
        </a:spcBef>
        <a:buClr>
          <a:schemeClr val="accent1">
            <a:shade val="75000"/>
          </a:schemeClr>
        </a:buClr>
        <a:buSzPct val="60000"/>
        <a:buFont typeface="Wingdings"/>
        <a:buChar char="u"/>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tint val="75000"/>
          </a:schemeClr>
        </a:buClr>
        <a:buSzPct val="55000"/>
        <a:buFont typeface="Wingdings"/>
        <a:buChar char="u"/>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75000"/>
          </a:schemeClr>
        </a:buClr>
        <a:buSzPct val="55000"/>
        <a:buFont typeface="Wingdings"/>
        <a:buChar char="u"/>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2">
            <a:shade val="75000"/>
          </a:schemeClr>
        </a:buClr>
        <a:buSzPct val="50000"/>
        <a:buFont typeface="Wingdings"/>
        <a:buChar char="u"/>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5">
            <a:shade val="75000"/>
          </a:schemeClr>
        </a:buClr>
        <a:buSzPct val="45000"/>
        <a:buFont typeface="Wingdings"/>
        <a:buChar char="u"/>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6">
            <a:shade val="75000"/>
          </a:schemeClr>
        </a:buClr>
        <a:buSzPct val="60000"/>
        <a:buFont typeface="Wingdings"/>
        <a:buChar char="u"/>
        <a:defRPr kumimoji="1" sz="2000">
          <a:solidFill>
            <a:schemeClr val="tx2"/>
          </a:solidFill>
          <a:latin typeface="+mn-lt"/>
          <a:ea typeface="+mn-ea"/>
          <a:cs typeface="+mn-cs"/>
        </a:defRPr>
      </a:lvl6pPr>
      <a:lvl7pPr marL="2971800" indent="-228600" algn="l" rtl="0" eaLnBrk="1" latinLnBrk="0" hangingPunct="1">
        <a:spcBef>
          <a:spcPct val="20000"/>
        </a:spcBef>
        <a:buClr>
          <a:schemeClr val="accent1"/>
        </a:buClr>
        <a:buSzPct val="50000"/>
        <a:buFont typeface="Wingdings"/>
        <a:buChar char="u"/>
        <a:defRPr kumimoji="1" sz="2000">
          <a:solidFill>
            <a:schemeClr val="tx2"/>
          </a:solidFill>
          <a:latin typeface="+mn-lt"/>
          <a:ea typeface="+mn-ea"/>
          <a:cs typeface="+mn-cs"/>
        </a:defRPr>
      </a:lvl7pPr>
      <a:lvl8pPr marL="3429000" indent="-228600" algn="l" rtl="0" eaLnBrk="1" latinLnBrk="0" hangingPunct="1">
        <a:spcBef>
          <a:spcPct val="20000"/>
        </a:spcBef>
        <a:buClr>
          <a:schemeClr val="tx2">
            <a:tint val="50000"/>
          </a:schemeClr>
        </a:buClr>
        <a:buSzPct val="50000"/>
        <a:buFont typeface="Wingdings"/>
        <a:buChar char="u"/>
        <a:defRPr kumimoji="1" sz="2000">
          <a:solidFill>
            <a:schemeClr val="tx2"/>
          </a:solidFill>
          <a:latin typeface="+mn-lt"/>
          <a:ea typeface="+mn-ea"/>
          <a:cs typeface="+mn-cs"/>
        </a:defRPr>
      </a:lvl8pPr>
      <a:lvl9pPr marL="3886200" indent="-228600" algn="l" rtl="0" eaLnBrk="1" latinLnBrk="0" hangingPunct="1">
        <a:spcBef>
          <a:spcPct val="20000"/>
        </a:spcBef>
        <a:buClr>
          <a:schemeClr val="accent4"/>
        </a:buClr>
        <a:buSzPct val="50000"/>
        <a:buFont typeface="Wingdings"/>
        <a:buChar char="u"/>
        <a:defRPr kumimoji="1" sz="2000">
          <a:solidFill>
            <a:schemeClr val="tx2"/>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6" name="テキスト ボックス 35"/>
          <p:cNvSpPr txBox="1"/>
          <p:nvPr/>
        </p:nvSpPr>
        <p:spPr>
          <a:xfrm>
            <a:off x="260648" y="6393160"/>
            <a:ext cx="6300985" cy="972359"/>
          </a:xfrm>
          <a:prstGeom prst="rect">
            <a:avLst/>
          </a:prstGeom>
          <a:noFill/>
          <a:ln w="12700">
            <a:noFill/>
          </a:ln>
        </p:spPr>
        <p:txBody>
          <a:bodyPr wrap="square" rtlCol="0">
            <a:spAutoFit/>
          </a:bodyPr>
          <a:lstStyle/>
          <a:p>
            <a:pPr>
              <a:lnSpc>
                <a:spcPts val="168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りそな銀行様が、地域の公民館・コミュニティセンター・集会所など公共施設へ</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赴き、金融犯罪防止の他、終活</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相続・遺言</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銀行への質問などについて、高齢者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に無料でわかりやすく説明する講座です。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680"/>
              </a:lnSpc>
            </a:pP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本年度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実績</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開催</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回数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回</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参加</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人数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509</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名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日現在</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4" name="正方形/長方形 3"/>
          <p:cNvSpPr/>
          <p:nvPr/>
        </p:nvSpPr>
        <p:spPr>
          <a:xfrm>
            <a:off x="260648" y="1098054"/>
            <a:ext cx="6336704" cy="86074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6" name="直線コネクタ 5"/>
          <p:cNvCxnSpPr/>
          <p:nvPr/>
        </p:nvCxnSpPr>
        <p:spPr>
          <a:xfrm>
            <a:off x="260648" y="1098055"/>
            <a:ext cx="63367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角丸四角形 10"/>
          <p:cNvSpPr/>
          <p:nvPr/>
        </p:nvSpPr>
        <p:spPr>
          <a:xfrm>
            <a:off x="311126" y="1219433"/>
            <a:ext cx="6250507" cy="4816114"/>
          </a:xfrm>
          <a:prstGeom prst="roundRect">
            <a:avLst>
              <a:gd name="adj" fmla="val 2078"/>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2250" dirty="0" smtClean="0">
                <a:solidFill>
                  <a:schemeClr val="bg1"/>
                </a:solidFill>
                <a:latin typeface="HG創英角ｺﾞｼｯｸUB" panose="020B0909000000000000" pitchFamily="49" charset="-128"/>
                <a:ea typeface="HG創英角ｺﾞｼｯｸUB" panose="020B0909000000000000" pitchFamily="49" charset="-128"/>
              </a:rPr>
              <a:t>株式会社りそな銀行</a:t>
            </a:r>
            <a:r>
              <a:rPr lang="ja-JP" altLang="en-US" sz="2250" dirty="0" smtClean="0">
                <a:solidFill>
                  <a:schemeClr val="bg1"/>
                </a:solidFill>
                <a:latin typeface="HG創英角ｺﾞｼｯｸUB" panose="020B0909000000000000" pitchFamily="49" charset="-128"/>
                <a:ea typeface="HG創英角ｺﾞｼｯｸUB" panose="020B0909000000000000" pitchFamily="49" charset="-128"/>
              </a:rPr>
              <a:t>による特殊</a:t>
            </a:r>
            <a:r>
              <a:rPr kumimoji="1" lang="ja-JP" altLang="en-US" sz="2250" dirty="0" smtClean="0">
                <a:solidFill>
                  <a:schemeClr val="bg1"/>
                </a:solidFill>
                <a:latin typeface="HG創英角ｺﾞｼｯｸUB" panose="020B0909000000000000" pitchFamily="49" charset="-128"/>
                <a:ea typeface="HG創英角ｺﾞｼｯｸUB" panose="020B0909000000000000" pitchFamily="49" charset="-128"/>
              </a:rPr>
              <a:t>詐欺被害防止</a:t>
            </a:r>
            <a:endParaRPr kumimoji="1" lang="en-US" altLang="ja-JP" sz="2250" dirty="0" smtClean="0">
              <a:solidFill>
                <a:schemeClr val="bg1"/>
              </a:solidFill>
              <a:latin typeface="HG創英角ｺﾞｼｯｸUB" panose="020B0909000000000000" pitchFamily="49" charset="-128"/>
              <a:ea typeface="HG創英角ｺﾞｼｯｸUB" panose="020B0909000000000000" pitchFamily="49" charset="-128"/>
            </a:endParaRPr>
          </a:p>
        </p:txBody>
      </p:sp>
      <p:sp>
        <p:nvSpPr>
          <p:cNvPr id="16" name="AutoShape 1"/>
          <p:cNvSpPr>
            <a:spLocks noChangeArrowheads="1"/>
          </p:cNvSpPr>
          <p:nvPr/>
        </p:nvSpPr>
        <p:spPr bwMode="auto">
          <a:xfrm>
            <a:off x="139484" y="0"/>
            <a:ext cx="6552728" cy="1098055"/>
          </a:xfrm>
          <a:prstGeom prst="horizontalScroll">
            <a:avLst>
              <a:gd name="adj" fmla="val 12500"/>
            </a:avLst>
          </a:prstGeom>
          <a:noFill/>
          <a:ln w="28575">
            <a:solidFill>
              <a:srgbClr val="7F7F7F"/>
            </a:solidFill>
            <a:round/>
            <a:headEnd/>
            <a:tailEnd/>
          </a:ln>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50" b="0" i="0" u="none" strike="noStrike" baseline="0">
                <a:solidFill>
                  <a:srgbClr val="000000"/>
                </a:solidFill>
                <a:latin typeface="ＭＳ 明朝"/>
                <a:ea typeface="ＭＳ 明朝"/>
              </a:rPr>
              <a:t>　　　　　　　</a:t>
            </a:r>
          </a:p>
        </p:txBody>
      </p:sp>
      <p:sp>
        <p:nvSpPr>
          <p:cNvPr id="18" name="WordArt 5"/>
          <p:cNvSpPr>
            <a:spLocks noChangeArrowheads="1" noChangeShapeType="1" noTextEdit="1"/>
          </p:cNvSpPr>
          <p:nvPr/>
        </p:nvSpPr>
        <p:spPr bwMode="auto">
          <a:xfrm>
            <a:off x="1124744" y="200472"/>
            <a:ext cx="3812907" cy="671100"/>
          </a:xfrm>
          <a:prstGeom prst="rect">
            <a:avLst/>
          </a:prstGeom>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b="1" kern="10" spc="0" dirty="0">
                <a:ln w="3175">
                  <a:solidFill>
                    <a:srgbClr val="243F60"/>
                  </a:solidFill>
                  <a:round/>
                  <a:headEnd/>
                  <a:tailEnd/>
                </a:ln>
                <a:gradFill rotWithShape="0">
                  <a:gsLst>
                    <a:gs pos="0">
                      <a:srgbClr val="4F81BD"/>
                    </a:gs>
                    <a:gs pos="100000">
                      <a:srgbClr val="4F81BD">
                        <a:gamma/>
                        <a:tint val="20000"/>
                        <a:invGamma/>
                      </a:srgbClr>
                    </a:gs>
                  </a:gsLst>
                  <a:lin ang="5400000" scaled="1"/>
                </a:gradFill>
                <a:effectLst>
                  <a:prstShdw prst="shdw18" dist="17961" dir="13500000">
                    <a:srgbClr val="243F60">
                      <a:gamma/>
                      <a:shade val="60000"/>
                      <a:invGamma/>
                    </a:srgbClr>
                  </a:prstShdw>
                </a:effectLst>
                <a:latin typeface="HG創英角ｺﾞｼｯｸUB"/>
                <a:ea typeface="HG創英角ｺﾞｼｯｸUB"/>
              </a:rPr>
              <a:t> 安まち通信</a:t>
            </a:r>
          </a:p>
        </p:txBody>
      </p:sp>
      <p:pic>
        <p:nvPicPr>
          <p:cNvPr id="23" name="図 2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3328" y="151495"/>
            <a:ext cx="710993" cy="78090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4" name="表 23"/>
          <p:cNvGraphicFramePr>
            <a:graphicFrameLocks noGrp="1"/>
          </p:cNvGraphicFramePr>
          <p:nvPr>
            <p:extLst>
              <p:ext uri="{D42A27DB-BD31-4B8C-83A1-F6EECF244321}">
                <p14:modId xmlns:p14="http://schemas.microsoft.com/office/powerpoint/2010/main" val="2303775217"/>
              </p:ext>
            </p:extLst>
          </p:nvPr>
        </p:nvGraphicFramePr>
        <p:xfrm>
          <a:off x="5229200" y="216000"/>
          <a:ext cx="1332433" cy="668219"/>
        </p:xfrm>
        <a:graphic>
          <a:graphicData uri="http://schemas.openxmlformats.org/drawingml/2006/table">
            <a:tbl>
              <a:tblPr firstRow="1" bandRow="1">
                <a:tableStyleId>{5C22544A-7EE6-4342-B048-85BDC9FD1C3A}</a:tableStyleId>
              </a:tblPr>
              <a:tblGrid>
                <a:gridCol w="1332433">
                  <a:extLst>
                    <a:ext uri="{9D8B030D-6E8A-4147-A177-3AD203B41FA5}">
                      <a16:colId xmlns:a16="http://schemas.microsoft.com/office/drawing/2014/main" val="20000"/>
                    </a:ext>
                  </a:extLst>
                </a:gridCol>
              </a:tblGrid>
              <a:tr h="216024">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rPr>
                        <a:t>平成</a:t>
                      </a:r>
                      <a:r>
                        <a:rPr kumimoji="1" lang="en-US" altLang="ja-JP" sz="900" dirty="0" smtClean="0">
                          <a:solidFill>
                            <a:schemeClr val="tx1"/>
                          </a:solidFill>
                          <a:latin typeface="メイリオ" panose="020B0604030504040204" pitchFamily="50" charset="-128"/>
                          <a:ea typeface="メイリオ" panose="020B0604030504040204" pitchFamily="50" charset="-128"/>
                        </a:rPr>
                        <a:t>30</a:t>
                      </a:r>
                      <a:r>
                        <a:rPr kumimoji="1" lang="ja-JP" altLang="en-US" sz="900" dirty="0" smtClean="0">
                          <a:solidFill>
                            <a:schemeClr val="tx1"/>
                          </a:solidFill>
                          <a:latin typeface="メイリオ" panose="020B0604030504040204" pitchFamily="50" charset="-128"/>
                          <a:ea typeface="メイリオ" panose="020B0604030504040204" pitchFamily="50" charset="-128"/>
                        </a:rPr>
                        <a:t>年</a:t>
                      </a:r>
                      <a:r>
                        <a:rPr kumimoji="1" lang="en-US" altLang="ja-JP" sz="900" dirty="0" smtClean="0">
                          <a:solidFill>
                            <a:schemeClr val="tx1"/>
                          </a:solidFill>
                          <a:latin typeface="メイリオ" panose="020B0604030504040204" pitchFamily="50" charset="-128"/>
                          <a:ea typeface="メイリオ" panose="020B0604030504040204" pitchFamily="50" charset="-128"/>
                        </a:rPr>
                        <a:t>12</a:t>
                      </a:r>
                      <a:r>
                        <a:rPr kumimoji="1" lang="ja-JP" altLang="en-US" sz="900" dirty="0" smtClean="0">
                          <a:solidFill>
                            <a:schemeClr val="tx1"/>
                          </a:solidFill>
                          <a:latin typeface="メイリオ" panose="020B0604030504040204" pitchFamily="50" charset="-128"/>
                          <a:ea typeface="メイリオ" panose="020B0604030504040204" pitchFamily="50" charset="-128"/>
                        </a:rPr>
                        <a:t>月</a:t>
                      </a:r>
                      <a:r>
                        <a:rPr kumimoji="1" lang="en-US" altLang="ja-JP" sz="900" smtClean="0">
                          <a:solidFill>
                            <a:schemeClr val="tx1"/>
                          </a:solidFill>
                          <a:latin typeface="メイリオ" panose="020B0604030504040204" pitchFamily="50" charset="-128"/>
                          <a:ea typeface="メイリオ" panose="020B0604030504040204" pitchFamily="50" charset="-128"/>
                        </a:rPr>
                        <a:t>18</a:t>
                      </a:r>
                      <a:r>
                        <a:rPr kumimoji="1" lang="ja-JP" altLang="en-US" sz="900" smtClean="0">
                          <a:solidFill>
                            <a:schemeClr val="tx1"/>
                          </a:solidFill>
                          <a:latin typeface="メイリオ" panose="020B0604030504040204" pitchFamily="50" charset="-128"/>
                          <a:ea typeface="メイリオ" panose="020B0604030504040204" pitchFamily="50" charset="-128"/>
                        </a:rPr>
                        <a:t>日</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1019">
                <a:tc>
                  <a:txBody>
                    <a:bodyPr/>
                    <a:lstStyle/>
                    <a:p>
                      <a:pPr algn="ctr"/>
                      <a:r>
                        <a:rPr kumimoji="1" lang="ja-JP" altLang="en-US" sz="600" baseline="0" dirty="0" smtClean="0">
                          <a:latin typeface="メイリオ" panose="020B0604030504040204" pitchFamily="50" charset="-128"/>
                          <a:ea typeface="メイリオ" panose="020B0604030504040204" pitchFamily="50" charset="-128"/>
                        </a:rPr>
                        <a:t>大阪府安全なまちづくり推進会議</a:t>
                      </a:r>
                      <a:endParaRPr kumimoji="1" lang="ja-JP" altLang="en-US" sz="600" baseline="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0634">
                <a:tc>
                  <a:txBody>
                    <a:bodyPr/>
                    <a:lstStyle/>
                    <a:p>
                      <a:pPr algn="ctr"/>
                      <a:r>
                        <a:rPr kumimoji="1" lang="ja-JP" altLang="en-US" sz="900" dirty="0" smtClean="0">
                          <a:latin typeface="メイリオ" panose="020B0604030504040204" pitchFamily="50" charset="-128"/>
                          <a:ea typeface="メイリオ" panose="020B0604030504040204" pitchFamily="50" charset="-128"/>
                        </a:rPr>
                        <a:t>第</a:t>
                      </a:r>
                      <a:r>
                        <a:rPr kumimoji="1" lang="en-US" altLang="ja-JP" sz="900" dirty="0" smtClean="0">
                          <a:latin typeface="メイリオ" panose="020B0604030504040204" pitchFamily="50" charset="-128"/>
                          <a:ea typeface="メイリオ" panose="020B0604030504040204" pitchFamily="50" charset="-128"/>
                        </a:rPr>
                        <a:t>11</a:t>
                      </a:r>
                      <a:r>
                        <a:rPr kumimoji="1" lang="ja-JP" altLang="en-US" sz="900" dirty="0" smtClean="0">
                          <a:latin typeface="メイリオ" panose="020B0604030504040204" pitchFamily="50" charset="-128"/>
                          <a:ea typeface="メイリオ" panose="020B0604030504040204" pitchFamily="50" charset="-128"/>
                        </a:rPr>
                        <a:t>号</a:t>
                      </a:r>
                      <a:endParaRPr kumimoji="1" lang="ja-JP" altLang="en-US" sz="9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pic>
        <p:nvPicPr>
          <p:cNvPr id="26" name="図 25" descr="D:\TakaiHisa\Desktop\IMG_1110-2.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69543" y="2360712"/>
            <a:ext cx="1115803" cy="1509606"/>
          </a:xfrm>
          <a:prstGeom prst="rect">
            <a:avLst/>
          </a:prstGeom>
          <a:noFill/>
          <a:ln>
            <a:noFill/>
          </a:ln>
        </p:spPr>
      </p:pic>
      <p:pic>
        <p:nvPicPr>
          <p:cNvPr id="27" name="図 26" descr="D:\TakaiHisa\Desktop\IMG_1111-2.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65794" y="3964498"/>
            <a:ext cx="1841659" cy="1348542"/>
          </a:xfrm>
          <a:prstGeom prst="rect">
            <a:avLst/>
          </a:prstGeom>
          <a:noFill/>
          <a:ln>
            <a:noFill/>
          </a:ln>
        </p:spPr>
      </p:pic>
      <p:sp>
        <p:nvSpPr>
          <p:cNvPr id="28" name="テキスト ボックス 27"/>
          <p:cNvSpPr txBox="1"/>
          <p:nvPr/>
        </p:nvSpPr>
        <p:spPr>
          <a:xfrm>
            <a:off x="188640" y="5488994"/>
            <a:ext cx="4680520" cy="553998"/>
          </a:xfrm>
          <a:prstGeom prst="rect">
            <a:avLst/>
          </a:prstGeom>
          <a:noFill/>
        </p:spPr>
        <p:txBody>
          <a:bodyPr wrap="square" rtlCol="0">
            <a:spAutoFit/>
          </a:bodyPr>
          <a:lstStyle/>
          <a:p>
            <a:pPr algn="ctr"/>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特殊</a:t>
            </a:r>
            <a:r>
              <a:rPr lang="ja-JP" altLang="en-US" sz="1000" b="1" dirty="0">
                <a:latin typeface="HG丸ｺﾞｼｯｸM-PRO" panose="020F0600000000000000" pitchFamily="50" charset="-128"/>
                <a:ea typeface="HG丸ｺﾞｼｯｸM-PRO" panose="020F0600000000000000" pitchFamily="50" charset="-128"/>
                <a:cs typeface="メイリオ" panose="020B0604030504040204" pitchFamily="50" charset="-128"/>
              </a:rPr>
              <a:t>詐欺被害</a:t>
            </a:r>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防止</a:t>
            </a:r>
            <a:r>
              <a:rPr lang="en-US" altLang="ja-JP"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DVD</a:t>
            </a:r>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（大阪府作成）を使用しながら</a:t>
            </a:r>
            <a:endParaRPr lang="en-US" altLang="ja-JP"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lang="en-US" altLang="ja-JP"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出前講座</a:t>
            </a:r>
            <a:r>
              <a:rPr lang="en-US" altLang="ja-JP"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00" b="1" dirty="0" err="1" smtClean="0">
                <a:latin typeface="HG丸ｺﾞｼｯｸM-PRO" panose="020F0600000000000000" pitchFamily="50" charset="-128"/>
                <a:ea typeface="HG丸ｺﾞｼｯｸM-PRO" panose="020F0600000000000000" pitchFamily="50" charset="-128"/>
                <a:cs typeface="メイリオ" panose="020B0604030504040204" pitchFamily="50" charset="-128"/>
              </a:rPr>
              <a:t>を開</a:t>
            </a:r>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催している状況</a:t>
            </a:r>
            <a:endParaRPr lang="en-US" altLang="ja-JP"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（平成</a:t>
            </a:r>
            <a:r>
              <a:rPr lang="en-US" altLang="ja-JP"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30</a:t>
            </a:r>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年</a:t>
            </a:r>
            <a:r>
              <a:rPr lang="en-US" altLang="ja-JP"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11</a:t>
            </a:r>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月</a:t>
            </a:r>
            <a:r>
              <a:rPr lang="en-US" altLang="ja-JP"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日　大阪府立中央図書館）    　　</a:t>
            </a:r>
            <a:endParaRPr lang="en-US" altLang="ja-JP"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9" name="テキスト ボックス 28"/>
          <p:cNvSpPr txBox="1"/>
          <p:nvPr/>
        </p:nvSpPr>
        <p:spPr>
          <a:xfrm>
            <a:off x="435263" y="1640632"/>
            <a:ext cx="6018073" cy="746358"/>
          </a:xfrm>
          <a:prstGeom prst="rect">
            <a:avLst/>
          </a:prstGeom>
          <a:noFill/>
          <a:ln w="12700">
            <a:noFill/>
          </a:ln>
        </p:spPr>
        <p:txBody>
          <a:bodyPr wrap="square" rtlCol="0">
            <a:spAutoFit/>
          </a:bodyPr>
          <a:lstStyle/>
          <a:p>
            <a:pPr>
              <a:lnSpc>
                <a:spcPts val="168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「大阪府安全なまちづくり推進会議」構成員の大阪府金融機関防犯対策協議会の会員である株式会社りそな銀行様では、府内の各地で</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出前</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講座</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金融犯罪防止</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err="1" smtClean="0">
                <a:latin typeface="メイリオ" panose="020B0604030504040204" pitchFamily="50" charset="-128"/>
                <a:ea typeface="メイリオ" panose="020B0604030504040204" pitchFamily="50" charset="-128"/>
                <a:cs typeface="メイリオ" panose="020B0604030504040204" pitchFamily="50" charset="-128"/>
              </a:rPr>
              <a:t>を開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催されており、高齢者等の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皆様に特殊詐欺に対する注意を呼び掛けて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いただいています。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4636934" y="5312957"/>
            <a:ext cx="2021455" cy="707886"/>
          </a:xfrm>
          <a:prstGeom prst="rect">
            <a:avLst/>
          </a:prstGeom>
          <a:noFill/>
        </p:spPr>
        <p:txBody>
          <a:bodyPr wrap="square" rtlCol="0">
            <a:spAutoFit/>
          </a:bodyPr>
          <a:lstStyle/>
          <a:p>
            <a:pPr algn="ctr"/>
            <a:r>
              <a:rPr lang="ja-JP" altLang="en-US" sz="1000" b="1" dirty="0">
                <a:latin typeface="HG丸ｺﾞｼｯｸM-PRO" panose="020F0600000000000000" pitchFamily="50" charset="-128"/>
                <a:ea typeface="HG丸ｺﾞｼｯｸM-PRO" panose="020F0600000000000000" pitchFamily="50" charset="-128"/>
                <a:cs typeface="メイリオ" panose="020B0604030504040204" pitchFamily="50" charset="-128"/>
              </a:rPr>
              <a:t>出前</a:t>
            </a:r>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講座のパンフレット</a:t>
            </a:r>
            <a:endParaRPr lang="en-US" altLang="ja-JP"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りそな銀行様が独自に作成された高齢者の方にも分かりやすい</a:t>
            </a:r>
            <a:endParaRPr lang="en-US" altLang="ja-JP" sz="10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パンフレットです</a:t>
            </a:r>
            <a:endParaRPr lang="en-US" altLang="ja-JP" sz="10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cxnSp>
        <p:nvCxnSpPr>
          <p:cNvPr id="19" name="直線コネクタ 18"/>
          <p:cNvCxnSpPr/>
          <p:nvPr/>
        </p:nvCxnSpPr>
        <p:spPr>
          <a:xfrm flipV="1">
            <a:off x="289822" y="7365519"/>
            <a:ext cx="6271811" cy="14704"/>
          </a:xfrm>
          <a:prstGeom prst="line">
            <a:avLst/>
          </a:prstGeom>
          <a:ln w="3175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3"/>
          <p:cNvSpPr>
            <a:spLocks noChangeArrowheads="1"/>
          </p:cNvSpPr>
          <p:nvPr/>
        </p:nvSpPr>
        <p:spPr bwMode="auto">
          <a:xfrm rot="21195366">
            <a:off x="5580860" y="9423012"/>
            <a:ext cx="1040341" cy="288031"/>
          </a:xfrm>
          <a:prstGeom prst="rect">
            <a:avLst/>
          </a:prstGeom>
          <a:noFill/>
          <a:ln>
            <a:noFill/>
          </a:ln>
          <a:extLst/>
        </p:spPr>
        <p:txBody>
          <a:bodyPr wrap="square" lIns="74295" tIns="8890" rIns="74295" bIns="889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600" b="0" i="0" u="none" strike="noStrike" baseline="0" dirty="0">
                <a:solidFill>
                  <a:srgbClr val="000000"/>
                </a:solidFill>
                <a:latin typeface="HG丸ｺﾞｼｯｸM-PRO" panose="020F0600000000000000" pitchFamily="50" charset="-128"/>
                <a:ea typeface="HG丸ｺﾞｼｯｸM-PRO" panose="020F0600000000000000" pitchFamily="50" charset="-128"/>
              </a:rPr>
              <a:t>大阪府広報担当副知事 </a:t>
            </a:r>
            <a:endParaRPr lang="en-US" altLang="ja-JP" sz="6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a:p>
            <a:pPr algn="l" rtl="0">
              <a:defRPr sz="1000"/>
            </a:pPr>
            <a:r>
              <a:rPr lang="en-US" altLang="ja-JP" sz="600" b="0" i="0" u="none" strike="noStrike" baseline="0" dirty="0">
                <a:solidFill>
                  <a:srgbClr val="000000"/>
                </a:solidFill>
                <a:latin typeface="HG丸ｺﾞｼｯｸM-PRO" panose="020F0600000000000000" pitchFamily="50" charset="-128"/>
                <a:ea typeface="HG丸ｺﾞｼｯｸM-PRO" panose="020F0600000000000000" pitchFamily="50" charset="-128"/>
              </a:rPr>
              <a:t>           </a:t>
            </a:r>
            <a:r>
              <a:rPr lang="ja-JP" altLang="en-US" sz="600" b="0" i="0" u="none" strike="noStrike" baseline="0" dirty="0">
                <a:solidFill>
                  <a:srgbClr val="000000"/>
                </a:solidFill>
                <a:latin typeface="HG丸ｺﾞｼｯｸM-PRO" panose="020F0600000000000000" pitchFamily="50" charset="-128"/>
                <a:ea typeface="HG丸ｺﾞｼｯｸM-PRO" panose="020F0600000000000000" pitchFamily="50" charset="-128"/>
              </a:rPr>
              <a:t>もずやん</a:t>
            </a:r>
          </a:p>
        </p:txBody>
      </p:sp>
      <p:pic>
        <p:nvPicPr>
          <p:cNvPr id="7" name="図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9171" y="2632114"/>
            <a:ext cx="4021552" cy="2824942"/>
          </a:xfrm>
          <a:prstGeom prst="rect">
            <a:avLst/>
          </a:prstGeom>
        </p:spPr>
      </p:pic>
      <p:sp>
        <p:nvSpPr>
          <p:cNvPr id="9" name="正方形/長方形 8"/>
          <p:cNvSpPr/>
          <p:nvPr/>
        </p:nvSpPr>
        <p:spPr>
          <a:xfrm>
            <a:off x="300473" y="7417347"/>
            <a:ext cx="6271811" cy="369332"/>
          </a:xfrm>
          <a:prstGeom prst="rect">
            <a:avLst/>
          </a:prstGeom>
          <a:solidFill>
            <a:srgbClr val="FFCC00"/>
          </a:solidFill>
        </p:spPr>
        <p:txBody>
          <a:bodyPr wrap="square">
            <a:spAutoFit/>
          </a:bodyPr>
          <a:lstStyle/>
          <a:p>
            <a:pPr algn="ctr"/>
            <a:r>
              <a:rPr lang="ja-JP" altLang="en-US" b="1" dirty="0" smtClean="0">
                <a:ln w="9525">
                  <a:solidFill>
                    <a:schemeClr val="bg1"/>
                  </a:solidFill>
                  <a:prstDash val="solid"/>
                </a:ln>
                <a:effectLst>
                  <a:outerShdw blurRad="12700" dist="38100" dir="2700000" algn="tl" rotWithShape="0">
                    <a:schemeClr val="bg1">
                      <a:lumMod val="50000"/>
                    </a:schemeClr>
                  </a:outerShdw>
                </a:effectLst>
                <a:latin typeface="HGP創英角ｺﾞｼｯｸUB" panose="020B0900000000000000" pitchFamily="50" charset="-128"/>
                <a:ea typeface="HGP創英角ｺﾞｼｯｸUB" panose="020B0900000000000000" pitchFamily="50" charset="-128"/>
              </a:rPr>
              <a:t>府内全域でキャッシュカードをだまし取る詐欺が急増！</a:t>
            </a:r>
            <a:endParaRPr lang="ja-JP" altLang="en-US" b="1" dirty="0">
              <a:ln w="9525">
                <a:solidFill>
                  <a:schemeClr val="bg1"/>
                </a:solidFill>
                <a:prstDash val="solid"/>
              </a:ln>
              <a:effectLst>
                <a:outerShdw blurRad="12700" dist="38100" dir="2700000" algn="tl" rotWithShape="0">
                  <a:schemeClr val="bg1">
                    <a:lumMod val="50000"/>
                  </a:schemeClr>
                </a:outerShdw>
              </a:effectLst>
              <a:latin typeface="HGP創英角ｺﾞｼｯｸUB" panose="020B0900000000000000" pitchFamily="50" charset="-128"/>
              <a:ea typeface="HGP創英角ｺﾞｼｯｸUB" panose="020B0900000000000000" pitchFamily="50" charset="-128"/>
            </a:endParaRPr>
          </a:p>
        </p:txBody>
      </p:sp>
      <p:pic>
        <p:nvPicPr>
          <p:cNvPr id="12" name="図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26595" y="8206322"/>
            <a:ext cx="1052373" cy="1249219"/>
          </a:xfrm>
          <a:prstGeom prst="rect">
            <a:avLst/>
          </a:prstGeom>
        </p:spPr>
      </p:pic>
      <p:sp>
        <p:nvSpPr>
          <p:cNvPr id="5" name="正方形/長方形 4"/>
          <p:cNvSpPr/>
          <p:nvPr/>
        </p:nvSpPr>
        <p:spPr>
          <a:xfrm>
            <a:off x="404664" y="6091154"/>
            <a:ext cx="2492990" cy="310341"/>
          </a:xfrm>
          <a:prstGeom prst="rect">
            <a:avLst/>
          </a:prstGeom>
          <a:solidFill>
            <a:srgbClr val="F7891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nSpc>
                <a:spcPts val="168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りそな</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銀行様の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出前講座について</a:t>
            </a:r>
          </a:p>
        </p:txBody>
      </p:sp>
      <p:sp>
        <p:nvSpPr>
          <p:cNvPr id="10" name="正方形/長方形 9"/>
          <p:cNvSpPr/>
          <p:nvPr/>
        </p:nvSpPr>
        <p:spPr>
          <a:xfrm>
            <a:off x="422555" y="7833320"/>
            <a:ext cx="6174797" cy="461665"/>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rPr>
              <a:t>　大阪</a:t>
            </a:r>
            <a:r>
              <a:rPr lang="ja-JP" altLang="en-US" sz="1200" dirty="0">
                <a:latin typeface="メイリオ" panose="020B0604030504040204" pitchFamily="50" charset="-128"/>
                <a:ea typeface="メイリオ" panose="020B0604030504040204" pitchFamily="50" charset="-128"/>
              </a:rPr>
              <a:t>府内で</a:t>
            </a:r>
            <a:r>
              <a:rPr lang="ja-JP" altLang="en-US" sz="1200" dirty="0" smtClean="0">
                <a:latin typeface="メイリオ" panose="020B0604030504040204" pitchFamily="50" charset="-128"/>
                <a:ea typeface="メイリオ" panose="020B0604030504040204" pitchFamily="50" charset="-128"/>
              </a:rPr>
              <a:t>は、百貨店店員、市町村職員、警察官、銀行員などを</a:t>
            </a:r>
            <a:r>
              <a:rPr lang="ja-JP" altLang="en-US" sz="1200" smtClean="0">
                <a:latin typeface="メイリオ" panose="020B0604030504040204" pitchFamily="50" charset="-128"/>
                <a:ea typeface="メイリオ" panose="020B0604030504040204" pitchFamily="50" charset="-128"/>
              </a:rPr>
              <a:t>次々に名乗り</a:t>
            </a:r>
            <a:endParaRPr lang="en-US" altLang="ja-JP" sz="120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電話をかけてきて、キャッシュカード</a:t>
            </a:r>
            <a:r>
              <a:rPr lang="ja-JP" altLang="en-US" sz="1200" dirty="0">
                <a:latin typeface="メイリオ" panose="020B0604030504040204" pitchFamily="50" charset="-128"/>
                <a:ea typeface="メイリオ" panose="020B0604030504040204" pitchFamily="50" charset="-128"/>
              </a:rPr>
              <a:t>をだまし取る特殊詐欺被害</a:t>
            </a:r>
            <a:r>
              <a:rPr lang="ja-JP" altLang="en-US" sz="1200" dirty="0" smtClean="0">
                <a:latin typeface="メイリオ" panose="020B0604030504040204" pitchFamily="50" charset="-128"/>
                <a:ea typeface="メイリオ" panose="020B0604030504040204" pitchFamily="50" charset="-128"/>
              </a:rPr>
              <a:t>が急増しています！</a:t>
            </a:r>
            <a:endParaRPr lang="en-US" altLang="ja-JP" sz="1200" dirty="0" smtClean="0">
              <a:latin typeface="メイリオ" panose="020B0604030504040204" pitchFamily="50" charset="-128"/>
              <a:ea typeface="メイリオ" panose="020B0604030504040204" pitchFamily="50" charset="-128"/>
            </a:endParaRPr>
          </a:p>
        </p:txBody>
      </p:sp>
      <p:sp>
        <p:nvSpPr>
          <p:cNvPr id="15" name="正方形/長方形 14"/>
          <p:cNvSpPr/>
          <p:nvPr/>
        </p:nvSpPr>
        <p:spPr>
          <a:xfrm>
            <a:off x="435263" y="8294957"/>
            <a:ext cx="5096055" cy="107859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161976" y="8269841"/>
            <a:ext cx="5023370" cy="1169551"/>
          </a:xfrm>
          <a:prstGeom prst="rect">
            <a:avLst/>
          </a:prstGeom>
        </p:spPr>
        <p:txBody>
          <a:bodyPr wrap="square">
            <a:spAutoFit/>
          </a:bodyPr>
          <a:lstStyle/>
          <a:p>
            <a:r>
              <a:rPr lang="ja-JP" altLang="en-US" sz="1400" dirty="0" smtClean="0">
                <a:solidFill>
                  <a:schemeClr val="bg1"/>
                </a:solidFill>
                <a:latin typeface="HG丸ｺﾞｼｯｸM-PRO" panose="020F0600000000000000" pitchFamily="50" charset="-128"/>
                <a:ea typeface="HG丸ｺﾞｼｯｸM-PRO" panose="020F0600000000000000" pitchFamily="50" charset="-128"/>
              </a:rPr>
              <a:t>　</a:t>
            </a:r>
            <a:r>
              <a:rPr lang="en-US" altLang="ja-JP" sz="1400"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sz="1400" dirty="0">
                <a:solidFill>
                  <a:schemeClr val="bg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bg1"/>
                </a:solidFill>
                <a:latin typeface="HG丸ｺﾞｼｯｸM-PRO" panose="020F0600000000000000" pitchFamily="50" charset="-128"/>
                <a:ea typeface="HG丸ｺﾞｼｯｸM-PRO" panose="020F0600000000000000" pitchFamily="50" charset="-128"/>
              </a:rPr>
              <a:t>特殊詐欺被害防止キャッチフレーズ </a:t>
            </a:r>
            <a:r>
              <a:rPr lang="en-US" altLang="ja-JP" sz="1400" dirty="0" smtClean="0">
                <a:solidFill>
                  <a:schemeClr val="bg1"/>
                </a:solidFill>
                <a:latin typeface="HG丸ｺﾞｼｯｸM-PRO" panose="020F0600000000000000" pitchFamily="50" charset="-128"/>
                <a:ea typeface="HG丸ｺﾞｼｯｸM-PRO" panose="020F0600000000000000" pitchFamily="50" charset="-128"/>
              </a:rPr>
              <a:t>―</a:t>
            </a:r>
          </a:p>
          <a:p>
            <a:endParaRPr lang="en-US" altLang="ja-JP" sz="1400" dirty="0" smtClean="0">
              <a:solidFill>
                <a:schemeClr val="bg1"/>
              </a:solidFill>
              <a:latin typeface="HG丸ｺﾞｼｯｸM-PRO" panose="020F0600000000000000" pitchFamily="50" charset="-128"/>
              <a:ea typeface="HG丸ｺﾞｼｯｸM-PRO" panose="020F0600000000000000" pitchFamily="50" charset="-128"/>
            </a:endParaRPr>
          </a:p>
          <a:p>
            <a:r>
              <a:rPr lang="ja-JP" altLang="en-US" sz="1400" dirty="0" err="1" smtClean="0">
                <a:solidFill>
                  <a:schemeClr val="bg1"/>
                </a:solidFill>
                <a:latin typeface="HG丸ｺﾞｼｯｸM-PRO" panose="020F0600000000000000" pitchFamily="50" charset="-128"/>
                <a:ea typeface="HG丸ｺﾞｼｯｸM-PRO" panose="020F0600000000000000" pitchFamily="50" charset="-128"/>
              </a:rPr>
              <a:t>だまされ</a:t>
            </a:r>
            <a:r>
              <a:rPr lang="ja-JP" altLang="en-US" sz="1400" dirty="0" err="1">
                <a:solidFill>
                  <a:schemeClr val="bg1"/>
                </a:solidFill>
                <a:latin typeface="HG丸ｺﾞｼｯｸM-PRO" panose="020F0600000000000000" pitchFamily="50" charset="-128"/>
                <a:ea typeface="HG丸ｺﾞｼｯｸM-PRO" panose="020F0600000000000000" pitchFamily="50" charset="-128"/>
              </a:rPr>
              <a:t>へん</a:t>
            </a:r>
            <a:r>
              <a:rPr lang="ja-JP" altLang="en-US" sz="1400" dirty="0">
                <a:solidFill>
                  <a:schemeClr val="bg1"/>
                </a:solidFill>
                <a:latin typeface="HG丸ｺﾞｼｯｸM-PRO" panose="020F0600000000000000" pitchFamily="50" charset="-128"/>
                <a:ea typeface="HG丸ｺﾞｼｯｸM-PRO" panose="020F0600000000000000" pitchFamily="50" charset="-128"/>
              </a:rPr>
              <a:t>　そんなあなたが　</a:t>
            </a:r>
            <a:r>
              <a:rPr lang="ja-JP" altLang="en-US" sz="1400" dirty="0" smtClean="0">
                <a:solidFill>
                  <a:schemeClr val="bg1"/>
                </a:solidFill>
                <a:latin typeface="HG丸ｺﾞｼｯｸM-PRO" panose="020F0600000000000000" pitchFamily="50" charset="-128"/>
                <a:ea typeface="HG丸ｺﾞｼｯｸM-PRO" panose="020F0600000000000000" pitchFamily="50" charset="-128"/>
              </a:rPr>
              <a:t>狙われる</a:t>
            </a:r>
            <a:endParaRPr lang="en-US" altLang="ja-JP" sz="1400" dirty="0">
              <a:solidFill>
                <a:schemeClr val="bg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bg1"/>
                </a:solidFill>
                <a:latin typeface="HG丸ｺﾞｼｯｸM-PRO" panose="020F0600000000000000" pitchFamily="50" charset="-128"/>
                <a:ea typeface="HG丸ｺﾞｼｯｸM-PRO" panose="020F0600000000000000" pitchFamily="50" charset="-128"/>
              </a:rPr>
              <a:t>キャッシュカード</a:t>
            </a:r>
            <a:r>
              <a:rPr lang="ja-JP" altLang="en-US" sz="1400" dirty="0">
                <a:solidFill>
                  <a:schemeClr val="bg1"/>
                </a:solidFill>
                <a:latin typeface="HG丸ｺﾞｼｯｸM-PRO" panose="020F0600000000000000" pitchFamily="50" charset="-128"/>
                <a:ea typeface="HG丸ｺﾞｼｯｸM-PRO" panose="020F0600000000000000" pitchFamily="50" charset="-128"/>
              </a:rPr>
              <a:t>　求める電話　すべて詐欺</a:t>
            </a:r>
            <a:r>
              <a:rPr lang="ja-JP" altLang="en-US" sz="1400" dirty="0" smtClean="0">
                <a:solidFill>
                  <a:schemeClr val="bg1"/>
                </a:solidFill>
                <a:latin typeface="HG丸ｺﾞｼｯｸM-PRO" panose="020F0600000000000000" pitchFamily="50" charset="-128"/>
                <a:ea typeface="HG丸ｺﾞｼｯｸM-PRO" panose="020F0600000000000000" pitchFamily="50" charset="-128"/>
              </a:rPr>
              <a:t>！</a:t>
            </a:r>
            <a:endParaRPr lang="en-US" altLang="ja-JP" sz="1400" dirty="0" smtClean="0">
              <a:solidFill>
                <a:schemeClr val="bg1"/>
              </a:solidFill>
              <a:latin typeface="HG丸ｺﾞｼｯｸM-PRO" panose="020F0600000000000000" pitchFamily="50" charset="-128"/>
              <a:ea typeface="HG丸ｺﾞｼｯｸM-PRO" panose="020F0600000000000000" pitchFamily="50" charset="-128"/>
            </a:endParaRPr>
          </a:p>
          <a:p>
            <a:endParaRPr lang="ja-JP" altLang="en-US" sz="1400" dirty="0">
              <a:solidFill>
                <a:schemeClr val="bg1"/>
              </a:solidFill>
              <a:latin typeface="HG丸ｺﾞｼｯｸM-PRO" panose="020F0600000000000000" pitchFamily="50" charset="-128"/>
              <a:ea typeface="HG丸ｺﾞｼｯｸM-PRO" panose="020F0600000000000000" pitchFamily="50" charset="-128"/>
            </a:endParaRPr>
          </a:p>
        </p:txBody>
      </p:sp>
      <p:sp>
        <p:nvSpPr>
          <p:cNvPr id="38" name="正方形/長方形 37"/>
          <p:cNvSpPr/>
          <p:nvPr/>
        </p:nvSpPr>
        <p:spPr>
          <a:xfrm>
            <a:off x="1166866" y="9428529"/>
            <a:ext cx="3918318" cy="276999"/>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rPr>
              <a:t>特殊詐欺被害防止の啓発にご協力をお願いいたします。</a:t>
            </a:r>
            <a:endParaRPr lang="en-US" altLang="ja-JP" sz="1200" dirty="0" smtClean="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537581" y="8337376"/>
            <a:ext cx="633413" cy="861968"/>
          </a:xfrm>
          <a:prstGeom prst="roundRect">
            <a:avLst>
              <a:gd name="adj" fmla="val 6411"/>
            </a:avLst>
          </a:prstGeom>
          <a:noFill/>
          <a:ln w="19050">
            <a:solidFill>
              <a:srgbClr val="FF0000"/>
            </a:solidFill>
          </a:ln>
        </p:spPr>
        <p:txBody>
          <a:bodyPr vert="eaVert" wrap="square" rtlCol="0" anchor="ctr" anchorCtr="0">
            <a:spAutoFit/>
          </a:bodyPr>
          <a:lstStyle/>
          <a:p>
            <a:r>
              <a:rPr kumimoji="1" lang="ja-JP" altLang="en-US" sz="2800" dirty="0" smtClean="0">
                <a:solidFill>
                  <a:srgbClr val="FF0000"/>
                </a:solidFill>
                <a:latin typeface="HG創英角ｺﾞｼｯｸUB" panose="020B0909000000000000" pitchFamily="49" charset="-128"/>
                <a:ea typeface="HG創英角ｺﾞｼｯｸUB" panose="020B0909000000000000" pitchFamily="49" charset="-128"/>
              </a:rPr>
              <a:t>重要</a:t>
            </a:r>
            <a:endParaRPr kumimoji="1" lang="ja-JP" altLang="en-US" sz="2800" dirty="0">
              <a:solidFill>
                <a:srgbClr val="FF0000"/>
              </a:solidFill>
              <a:latin typeface="HG創英角ｺﾞｼｯｸUB" panose="020B0909000000000000" pitchFamily="49" charset="-128"/>
              <a:ea typeface="HG創英角ｺﾞｼｯｸUB" panose="020B0909000000000000" pitchFamily="49" charset="-128"/>
            </a:endParaRPr>
          </a:p>
        </p:txBody>
      </p:sp>
      <p:pic>
        <p:nvPicPr>
          <p:cNvPr id="22" name="図 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412166">
            <a:off x="4895213" y="8945000"/>
            <a:ext cx="549783" cy="468625"/>
          </a:xfrm>
          <a:prstGeom prst="rect">
            <a:avLst/>
          </a:prstGeom>
        </p:spPr>
      </p:pic>
      <p:sp>
        <p:nvSpPr>
          <p:cNvPr id="25" name="正方形/長方形 24"/>
          <p:cNvSpPr/>
          <p:nvPr/>
        </p:nvSpPr>
        <p:spPr>
          <a:xfrm>
            <a:off x="403200" y="9271352"/>
            <a:ext cx="5097600" cy="100760"/>
          </a:xfrm>
          <a:prstGeom prst="rect">
            <a:avLst/>
          </a:pr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781212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雪藤">
  <a:themeElements>
    <a:clrScheme name="雪藤">
      <a:dk1>
        <a:sysClr val="windowText" lastClr="000000"/>
      </a:dk1>
      <a:lt1>
        <a:sysClr val="window" lastClr="FFFFFF"/>
      </a:lt1>
      <a:dk2>
        <a:srgbClr val="000049"/>
      </a:dk2>
      <a:lt2>
        <a:srgbClr val="E3E8FF"/>
      </a:lt2>
      <a:accent1>
        <a:srgbClr val="947098"/>
      </a:accent1>
      <a:accent2>
        <a:srgbClr val="809E90"/>
      </a:accent2>
      <a:accent3>
        <a:srgbClr val="7574AC"/>
      </a:accent3>
      <a:accent4>
        <a:srgbClr val="A4715D"/>
      </a:accent4>
      <a:accent5>
        <a:srgbClr val="9E9E78"/>
      </a:accent5>
      <a:accent6>
        <a:srgbClr val="6079A4"/>
      </a:accent6>
      <a:hlink>
        <a:srgbClr val="0000FF"/>
      </a:hlink>
      <a:folHlink>
        <a:srgbClr val="800080"/>
      </a:folHlink>
    </a:clrScheme>
    <a:fontScheme name="雪藤">
      <a:majorFont>
        <a:latin typeface="Bookman Old Style"/>
        <a:ea typeface=""/>
        <a:cs typeface=""/>
        <a:font script="Jpan" typeface="HGP明朝E"/>
        <a:font script="Hang" typeface="돋움"/>
        <a:font script="Hans" typeface="黑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方正舒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雪藤">
      <a:fillStyleLst>
        <a:solidFill>
          <a:schemeClr val="phClr">
            <a:tint val="100000"/>
          </a:schemeClr>
        </a:solidFill>
        <a:gradFill>
          <a:gsLst>
            <a:gs pos="0">
              <a:schemeClr val="phClr">
                <a:sat val="13000"/>
                <a:lum val="79000"/>
              </a:schemeClr>
            </a:gs>
            <a:gs pos="100000">
              <a:schemeClr val="phClr">
                <a:sat val="100000"/>
                <a:lum val="95000"/>
              </a:schemeClr>
            </a:gs>
          </a:gsLst>
          <a:lin ang="5400000" scaled="1"/>
        </a:gradFill>
        <a:blipFill>
          <a:blip xmlns:r="http://schemas.openxmlformats.org/officeDocument/2006/relationships" r:embed="rId1">
            <a:duotone>
              <a:srgbClr val="FFFFFF"/>
              <a:schemeClr val="phClr">
                <a:tint val="100000"/>
              </a:schemeClr>
            </a:duotone>
          </a:blip>
        </a:blipFill>
      </a:fillStyleLst>
      <a:lnStyleLst>
        <a:ln w="9525">
          <a:solidFill>
            <a:schemeClr val="phClr">
              <a:alpha val="100000"/>
            </a:schemeClr>
          </a:solidFill>
          <a:prstDash val="solid"/>
        </a:ln>
        <a:ln w="12700">
          <a:solidFill>
            <a:schemeClr val="phClr">
              <a:alpha val="100000"/>
            </a:schemeClr>
          </a:solidFill>
          <a:prstDash val="solid"/>
        </a:ln>
        <a:ln w="38100">
          <a:solidFill>
            <a:schemeClr val="phClr">
              <a:alpha val="100000"/>
            </a:schemeClr>
          </a:solidFill>
          <a:prstDash val="solid"/>
        </a:ln>
      </a:lnStyleLst>
      <a:effectStyleLst>
        <a:effectStyle>
          <a:effectLst/>
        </a:effectStyle>
        <a:effectStyle>
          <a:effectLst>
            <a:glow rad="101600">
              <a:schemeClr val="phClr">
                <a:alpha val="10000"/>
              </a:schemeClr>
            </a:glow>
            <a:outerShdw blurRad="50800" dist="50800" dir="5400000" algn="tl">
              <a:srgbClr val="7D7D7D">
                <a:alpha val="65000"/>
              </a:srgbClr>
            </a:outerShdw>
          </a:effectLst>
          <a:scene3d>
            <a:camera prst="perspectiveFront"/>
            <a:lightRig rig="threePt" dir="t">
              <a:rot lat="0" lon="0" rev="18900000"/>
            </a:lightRig>
          </a:scene3d>
          <a:sp3d/>
        </a:effectStyle>
        <a:effectStyle>
          <a:effectLst>
            <a:glow rad="101600">
              <a:schemeClr val="phClr">
                <a:alpha val="15000"/>
              </a:schemeClr>
            </a:glow>
            <a:outerShdw blurRad="50800" dist="50800" dir="5400000" algn="tl">
              <a:srgbClr val="7D7D7D">
                <a:alpha val="65000"/>
              </a:srgbClr>
            </a:outerShdw>
          </a:effectLst>
          <a:scene3d>
            <a:camera prst="perspectiveFront" fov="0"/>
            <a:lightRig rig="glow" dir="t">
              <a:rot lat="0" lon="0" rev="2700000"/>
            </a:lightRig>
          </a:scene3d>
          <a:sp3d>
            <a:bevelT w="342900" h="38100" prst="softRound"/>
            <a:bevelB w="342900" h="38100" prst="softRound"/>
            <a:contourClr>
              <a:srgbClr val="000000"/>
            </a:contourClr>
          </a:sp3d>
        </a:effectStyle>
      </a:effectStyleLst>
      <a:bgFillStyleLst>
        <a:solidFill>
          <a:schemeClr val="phClr">
            <a:tint val="100000"/>
          </a:schemeClr>
        </a:solidFill>
        <a:gradFill>
          <a:gsLst>
            <a:gs pos="0">
              <a:schemeClr val="phClr">
                <a:sat val="0"/>
                <a:lum val="100000"/>
              </a:schemeClr>
            </a:gs>
            <a:gs pos="100000">
              <a:schemeClr val="phClr">
                <a:sat val="100000"/>
                <a:lum val="90000"/>
              </a:schemeClr>
            </a:gs>
          </a:gsLst>
          <a:lin ang="16200000" scaled="1"/>
        </a:gradFill>
        <a:blipFill rotWithShape="0">
          <a:blip xmlns:r="http://schemas.openxmlformats.org/officeDocument/2006/relationships" r:embed="rId2">
            <a:duotone>
              <a:schemeClr val="phClr">
                <a:shade val="28000"/>
                <a:satMod val="250000"/>
              </a:schemeClr>
              <a:schemeClr val="phClr">
                <a:tint val="92350"/>
                <a:satMod val="15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0</TotalTime>
  <Words>176</Words>
  <Application>Microsoft Office PowerPoint</Application>
  <PresentationFormat>A4 210 x 297 mm</PresentationFormat>
  <Paragraphs>28</Paragraphs>
  <Slides>1</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vt:i4>
      </vt:variant>
    </vt:vector>
  </HeadingPairs>
  <TitlesOfParts>
    <vt:vector size="15" baseType="lpstr">
      <vt:lpstr>ＤＨＰ特太ゴシック体</vt:lpstr>
      <vt:lpstr>HGP創英角ｺﾞｼｯｸUB</vt:lpstr>
      <vt:lpstr>HGP明朝E</vt:lpstr>
      <vt:lpstr>HG丸ｺﾞｼｯｸM-PRO</vt:lpstr>
      <vt:lpstr>HG創英角ｺﾞｼｯｸUB</vt:lpstr>
      <vt:lpstr>ＭＳ Ｐゴシック</vt:lpstr>
      <vt:lpstr>ＭＳ Ｐ明朝</vt:lpstr>
      <vt:lpstr>ＭＳ 明朝</vt:lpstr>
      <vt:lpstr>メイリオ</vt:lpstr>
      <vt:lpstr>Bookman Old Style</vt:lpstr>
      <vt:lpstr>Calibri</vt:lpstr>
      <vt:lpstr>Century Schoolbook</vt:lpstr>
      <vt:lpstr>Wingdings</vt:lpstr>
      <vt:lpstr>雪藤</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2019-06-18T08:22:22Z</dcterms:created>
  <dcterms:modified xsi:type="dcterms:W3CDTF">2019-06-18T08:22:25Z</dcterms:modified>
</cp:coreProperties>
</file>