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2019/11/28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0587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28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１８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9028" y="1112949"/>
            <a:ext cx="6351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2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22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kumimoji="1" lang="ja-JP" altLang="en-US" sz="2200" b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kumimoji="1" lang="ja-JP" altLang="en-US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末</a:t>
            </a:r>
            <a:r>
              <a:rPr kumimoji="1" lang="en-US" altLang="ja-JP" sz="2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028" y="1440473"/>
            <a:ext cx="6468020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286073" y="1681244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259028" y="5653625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18095" y="6103141"/>
            <a:ext cx="3045453" cy="1426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などを騙り、「還付金の手続き」等と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言って被害者に</a:t>
            </a:r>
            <a:r>
              <a:rPr lang="en-US" altLang="ja-JP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ATM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を操作させ、犯人の口座へお金</a:t>
            </a:r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を振り込ませる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などを騙り、還付金の手続き名目で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だまし取る手口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百貨店（家電量販店）・銀行協会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などを騙り、口座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の保護名目で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だまし取る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endParaRPr lang="en-US" altLang="ja-JP" sz="9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286073" y="586964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259029" y="8821977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dist"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月末現在、特殊詐欺（詐欺・恐喝）の認知件数は昨年より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件増加しました。特殊詐欺（窃盗）の認知件数も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159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件増加して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、特殊詐欺全体では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195</a:t>
            </a:r>
            <a:r>
              <a:rPr lang="ja-JP" altLang="en-US" sz="9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件の増加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月末現在、特殊詐欺被害者の年齢・性別を見てみると、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歳代の女性の被害が最も多くなっています。平成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年中の特殊詐欺被害者は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歳代の女性の被害が最も多く、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男性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も昨年と比較して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歳代の被害者が増加傾向にあり、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昨年と比較して、より高齢な被害者が増加していると言えます。周囲の方々への注意喚起をお願いします。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832737" y="5872988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9028" y="7309809"/>
            <a:ext cx="6468020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窃盗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の被害認知状況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286073" y="7525833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832738" y="7529172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月中に認知件数が多かった手口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98652" y="7729370"/>
            <a:ext cx="3045453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百貨店（家電量販店）・銀行協会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などを騙り、口座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の保護名目で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、口座の保護名目で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すり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替えて盗む手口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などを騙り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、年金関係の手続き名目で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をすり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替えて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盗む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6685" y="1693750"/>
            <a:ext cx="658465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は、特殊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詐欺（詐欺・恐喝及び窃盗）の犯人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発信した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2" name="Picture 68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648" y="4729336"/>
            <a:ext cx="1640457" cy="74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263346" y="4583991"/>
            <a:ext cx="4680519" cy="997625"/>
          </a:xfrm>
          <a:prstGeom prst="roundRect">
            <a:avLst>
              <a:gd name="adj" fmla="val 501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dist"/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月のアポ電等の認知件数は、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月と比べて約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7.7%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71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減少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し、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854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件で、そのうち約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74.9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件）は自己看破、約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6.8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58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件）は第三者により未然に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防止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されています。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しかし、被害の認知件数が全体の</a:t>
            </a:r>
            <a:r>
              <a:rPr lang="ja-JP" altLang="en-US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約</a:t>
            </a:r>
            <a:r>
              <a:rPr lang="en-US" altLang="ja-JP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18.3</a:t>
            </a:r>
            <a:r>
              <a:rPr lang="ja-JP" altLang="en-US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156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割近くを占める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ことから、被害防止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取り組みを引き続き強化する必要があります。</a:t>
            </a:r>
            <a:endParaRPr lang="en-US" altLang="ja-JP" sz="95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9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月末時点でのアポ電等の累計は、昨年と比べて</a:t>
            </a:r>
            <a:r>
              <a:rPr lang="en-US" altLang="ja-JP" sz="9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1,312</a:t>
            </a:r>
            <a:r>
              <a:rPr lang="ja-JP" altLang="en-US" sz="95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件増加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しています。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710" y="6026680"/>
            <a:ext cx="3916463" cy="877547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710" y="7729370"/>
            <a:ext cx="3055204" cy="877547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4836" y="1830067"/>
            <a:ext cx="6255038" cy="27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113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2019-11-20T03:13:27Z</dcterms:created>
  <dcterms:modified xsi:type="dcterms:W3CDTF">2019-11-28T02:15:47Z</dcterms:modified>
</cp:coreProperties>
</file>