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水間　健二" initials="水間　健二" lastIdx="1" clrIdx="0">
    <p:extLst>
      <p:ext uri="{19B8F6BF-5375-455C-9EA6-DF929625EA0E}">
        <p15:presenceInfo xmlns:p15="http://schemas.microsoft.com/office/powerpoint/2012/main" userId="S-1-5-21-161959346-1900351369-444732941-7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8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823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36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24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94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65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8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992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70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77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97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1CEAC-3528-466A-B57C-79B0F86E1AE6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20CDD-9E3B-454F-8AEA-52BA595A80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dma.go.jp/singi_kento/kento/items/houkokusyo.pdf" TargetMode="External"/><Relationship Id="rId4" Type="http://schemas.openxmlformats.org/officeDocument/2006/relationships/hyperlink" Target="https://www.fdma.go.jp/pressrelease/houdou/items/310320_houdou_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06" y="0"/>
            <a:ext cx="8685086" cy="291236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906" y="2912364"/>
            <a:ext cx="8670227" cy="3439859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166906" y="6352223"/>
            <a:ext cx="803514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50" dirty="0"/>
              <a:t>報道提供：</a:t>
            </a:r>
            <a:r>
              <a:rPr lang="en-US" altLang="ja-JP" sz="1350" dirty="0">
                <a:hlinkClick r:id="rId4"/>
              </a:rPr>
              <a:t>https://www.fdma.go.jp/pressrelease/houdou/items/310320_houdou_1.pdf</a:t>
            </a:r>
            <a:endParaRPr lang="en-US" altLang="ja-JP" sz="1350" dirty="0"/>
          </a:p>
          <a:p>
            <a:r>
              <a:rPr lang="ja-JP" altLang="en-US" sz="1350" dirty="0"/>
              <a:t>報  告  書：</a:t>
            </a:r>
            <a:r>
              <a:rPr lang="en-US" altLang="ja-JP" sz="1350" dirty="0">
                <a:hlinkClick r:id="rId5"/>
              </a:rPr>
              <a:t>https://www.fdma.go.jp/singi_kento/kento/items/houkokusyo.pdf</a:t>
            </a:r>
            <a:endParaRPr lang="ja-JP" altLang="en-US" sz="1350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60333"/>
            <a:ext cx="9144000" cy="4616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anchor="ctr" anchorCtr="0">
            <a:spAutoFit/>
          </a:bodyPr>
          <a:lstStyle/>
          <a:p>
            <a:r>
              <a:rPr lang="ja-JP" altLang="en-US" b="1" dirty="0" smtClean="0"/>
              <a:t>　　　　平成</a:t>
            </a:r>
            <a:r>
              <a:rPr lang="en-US" altLang="ja-JP" b="1" dirty="0"/>
              <a:t>30 </a:t>
            </a:r>
            <a:r>
              <a:rPr lang="ja-JP" altLang="en-US" b="1" dirty="0"/>
              <a:t>年度石油コンビナート等防災体制検討会報告書の</a:t>
            </a:r>
            <a:r>
              <a:rPr lang="ja-JP" altLang="en-US" b="1" dirty="0" smtClean="0"/>
              <a:t>概要</a:t>
            </a:r>
            <a:r>
              <a:rPr lang="ja-JP" altLang="en-US" sz="2400" b="1" dirty="0"/>
              <a:t>　</a:t>
            </a: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7688688" y="75183"/>
            <a:ext cx="1435468" cy="43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ja-JP" altLang="en-US" sz="16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参考</a:t>
            </a:r>
            <a:r>
              <a:rPr lang="ja-JP" sz="1600" kern="100" dirty="0" smtClean="0">
                <a:effectLst/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資料１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79" y="146050"/>
            <a:ext cx="8454771" cy="344728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379" y="3722828"/>
            <a:ext cx="8454771" cy="2994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1535</TotalTime>
  <Words>16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石油コンビナート防災関係の情報提供</dc:title>
  <dc:creator>水間　健二</dc:creator>
  <cp:lastModifiedBy>原野　利暢</cp:lastModifiedBy>
  <cp:revision>80</cp:revision>
  <cp:lastPrinted>2019-07-19T10:12:13Z</cp:lastPrinted>
  <dcterms:created xsi:type="dcterms:W3CDTF">2019-06-25T01:20:39Z</dcterms:created>
  <dcterms:modified xsi:type="dcterms:W3CDTF">2019-07-19T10:12:16Z</dcterms:modified>
</cp:coreProperties>
</file>