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1"/>
  </p:sldMasterIdLst>
  <p:notesMasterIdLst>
    <p:notesMasterId r:id="rId9"/>
  </p:notesMasterIdLst>
  <p:handoutMasterIdLst>
    <p:handoutMasterId r:id="rId10"/>
  </p:handoutMasterIdLst>
  <p:sldIdLst>
    <p:sldId id="716" r:id="rId2"/>
    <p:sldId id="742" r:id="rId3"/>
    <p:sldId id="758" r:id="rId4"/>
    <p:sldId id="704" r:id="rId5"/>
    <p:sldId id="743" r:id="rId6"/>
    <p:sldId id="771" r:id="rId7"/>
    <p:sldId id="763" r:id="rId8"/>
  </p:sldIdLst>
  <p:sldSz cx="12192000" cy="6858000"/>
  <p:notesSz cx="9939338" cy="68072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ようこそ" id="{E75E278A-FF0E-49A4-B170-79828D63BBAD}">
          <p14:sldIdLst>
            <p14:sldId id="716"/>
            <p14:sldId id="742"/>
            <p14:sldId id="758"/>
            <p14:sldId id="704"/>
            <p14:sldId id="743"/>
            <p14:sldId id="771"/>
            <p14:sldId id="76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作成者" initials="A"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3366CC"/>
    <a:srgbClr val="0000FF"/>
    <a:srgbClr val="000099"/>
    <a:srgbClr val="FF9B45"/>
    <a:srgbClr val="F8CFB6"/>
    <a:srgbClr val="FF7C80"/>
    <a:srgbClr val="336699"/>
    <a:srgbClr val="DD462F"/>
    <a:srgbClr val="D247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65385" autoAdjust="0"/>
  </p:normalViewPr>
  <p:slideViewPr>
    <p:cSldViewPr snapToGrid="0">
      <p:cViewPr varScale="1">
        <p:scale>
          <a:sx n="107" d="100"/>
          <a:sy n="107" d="100"/>
        </p:scale>
        <p:origin x="672" y="102"/>
      </p:cViewPr>
      <p:guideLst>
        <p:guide orient="horz" pos="2160"/>
        <p:guide pos="384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4229"/>
    </p:cViewPr>
  </p:sorterViewPr>
  <p:notesViewPr>
    <p:cSldViewPr snapToGrid="0">
      <p:cViewPr>
        <p:scale>
          <a:sx n="66" d="100"/>
          <a:sy n="66" d="100"/>
        </p:scale>
        <p:origin x="3072" y="10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1"/>
            <a:ext cx="4307047" cy="341542"/>
          </a:xfrm>
          <a:prstGeom prst="rect">
            <a:avLst/>
          </a:prstGeom>
        </p:spPr>
        <p:txBody>
          <a:bodyPr vert="horz" lIns="95680" tIns="47840" rIns="95680" bIns="47840" rtlCol="0"/>
          <a:lstStyle>
            <a:lvl1pPr algn="l">
              <a:defRPr sz="13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p:cNvSpPr>
            <a:spLocks noGrp="1"/>
          </p:cNvSpPr>
          <p:nvPr>
            <p:ph type="dt" sz="quarter" idx="1"/>
          </p:nvPr>
        </p:nvSpPr>
        <p:spPr>
          <a:xfrm>
            <a:off x="5629994" y="1"/>
            <a:ext cx="4307047" cy="341542"/>
          </a:xfrm>
          <a:prstGeom prst="rect">
            <a:avLst/>
          </a:prstGeom>
        </p:spPr>
        <p:txBody>
          <a:bodyPr vert="horz" lIns="95680" tIns="47840" rIns="95680" bIns="47840" rtlCol="0"/>
          <a:lstStyle>
            <a:lvl1pPr algn="r">
              <a:defRPr sz="1300"/>
            </a:lvl1pPr>
          </a:lstStyle>
          <a:p>
            <a:pPr rtl="0"/>
            <a:fld id="{B583D96A-184B-4997-8745-8DB4E1BC4D72}" type="datetime1">
              <a:rPr lang="ja-JP" altLang="en-US" smtClean="0">
                <a:latin typeface="Meiryo UI" panose="020B0604030504040204" pitchFamily="50" charset="-128"/>
                <a:ea typeface="Meiryo UI" panose="020B0604030504040204" pitchFamily="50" charset="-128"/>
              </a:rPr>
              <a:t>2026/10/20</a:t>
            </a:fld>
            <a:endParaRPr lang="ja-JP" altLang="en-US"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2"/>
          </p:nvPr>
        </p:nvSpPr>
        <p:spPr>
          <a:xfrm>
            <a:off x="3" y="6465661"/>
            <a:ext cx="4307047" cy="341541"/>
          </a:xfrm>
          <a:prstGeom prst="rect">
            <a:avLst/>
          </a:prstGeom>
        </p:spPr>
        <p:txBody>
          <a:bodyPr vert="horz" lIns="95680" tIns="47840" rIns="95680" bIns="47840" rtlCol="0" anchor="b"/>
          <a:lstStyle>
            <a:lvl1pPr algn="l">
              <a:defRPr sz="13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3"/>
          </p:nvPr>
        </p:nvSpPr>
        <p:spPr>
          <a:xfrm>
            <a:off x="5629994" y="6465661"/>
            <a:ext cx="4307047" cy="341541"/>
          </a:xfrm>
          <a:prstGeom prst="rect">
            <a:avLst/>
          </a:prstGeom>
        </p:spPr>
        <p:txBody>
          <a:bodyPr vert="horz" lIns="95680" tIns="47840" rIns="95680" bIns="47840" rtlCol="0" anchor="b"/>
          <a:lstStyle>
            <a:lvl1pPr algn="r">
              <a:defRPr sz="1300"/>
            </a:lvl1pPr>
          </a:lstStyle>
          <a:p>
            <a:pPr rtl="0"/>
            <a:fld id="{9C679768-A2FC-4D08-91F6-8DCE6C566B36}"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1"/>
            <a:ext cx="4307047" cy="341542"/>
          </a:xfrm>
          <a:prstGeom prst="rect">
            <a:avLst/>
          </a:prstGeom>
        </p:spPr>
        <p:txBody>
          <a:bodyPr vert="horz" lIns="95680" tIns="47840" rIns="95680" bIns="47840" rtlCol="0"/>
          <a:lstStyle>
            <a:lvl1pPr algn="l">
              <a:defRPr sz="1300">
                <a:latin typeface="Meiryo UI" panose="020B0604030504040204" pitchFamily="50" charset="-128"/>
                <a:ea typeface="Meiryo UI" panose="020B0604030504040204" pitchFamily="50" charset="-128"/>
              </a:defRPr>
            </a:lvl1pPr>
          </a:lstStyle>
          <a:p>
            <a:endParaRPr lang="ja-JP" altLang="en-US" dirty="0"/>
          </a:p>
        </p:txBody>
      </p:sp>
      <p:sp>
        <p:nvSpPr>
          <p:cNvPr id="3" name="日付プレースホルダー 2"/>
          <p:cNvSpPr>
            <a:spLocks noGrp="1"/>
          </p:cNvSpPr>
          <p:nvPr>
            <p:ph type="dt" idx="1"/>
          </p:nvPr>
        </p:nvSpPr>
        <p:spPr>
          <a:xfrm>
            <a:off x="5629994" y="1"/>
            <a:ext cx="4307047" cy="341542"/>
          </a:xfrm>
          <a:prstGeom prst="rect">
            <a:avLst/>
          </a:prstGeom>
        </p:spPr>
        <p:txBody>
          <a:bodyPr vert="horz" lIns="95680" tIns="47840" rIns="95680" bIns="47840" rtlCol="0"/>
          <a:lstStyle>
            <a:lvl1pPr algn="r">
              <a:defRPr sz="1300">
                <a:latin typeface="Meiryo UI" panose="020B0604030504040204" pitchFamily="50" charset="-128"/>
                <a:ea typeface="Meiryo UI" panose="020B0604030504040204" pitchFamily="50" charset="-128"/>
              </a:defRPr>
            </a:lvl1pPr>
          </a:lstStyle>
          <a:p>
            <a:fld id="{C4BB7104-9967-4BD3-B62F-AFA0A458AF26}" type="datetime1">
              <a:rPr lang="ja-JP" altLang="en-US" smtClean="0"/>
              <a:pPr/>
              <a:t>2026/10/20</a:t>
            </a:fld>
            <a:endParaRPr lang="ja-JP" altLang="en-US" dirty="0"/>
          </a:p>
        </p:txBody>
      </p:sp>
      <p:sp>
        <p:nvSpPr>
          <p:cNvPr id="4" name="スライド イメージ プレースホルダー 3"/>
          <p:cNvSpPr>
            <a:spLocks noGrp="1" noRot="1" noChangeAspect="1"/>
          </p:cNvSpPr>
          <p:nvPr>
            <p:ph type="sldImg" idx="2"/>
          </p:nvPr>
        </p:nvSpPr>
        <p:spPr>
          <a:xfrm>
            <a:off x="2928938" y="169863"/>
            <a:ext cx="4081462" cy="2297112"/>
          </a:xfrm>
          <a:prstGeom prst="rect">
            <a:avLst/>
          </a:prstGeom>
          <a:noFill/>
          <a:ln w="12700">
            <a:solidFill>
              <a:prstClr val="black"/>
            </a:solidFill>
          </a:ln>
        </p:spPr>
        <p:txBody>
          <a:bodyPr vert="horz" lIns="95680" tIns="47840" rIns="95680" bIns="47840" rtlCol="0" anchor="ctr"/>
          <a:lstStyle/>
          <a:p>
            <a:pPr rtl="0"/>
            <a:endParaRPr lang="ja-JP" altLang="en-US" noProof="0"/>
          </a:p>
        </p:txBody>
      </p:sp>
      <p:sp>
        <p:nvSpPr>
          <p:cNvPr id="5" name="ノート プレースホルダー 4"/>
          <p:cNvSpPr>
            <a:spLocks noGrp="1"/>
          </p:cNvSpPr>
          <p:nvPr>
            <p:ph type="body" sz="quarter" idx="3"/>
          </p:nvPr>
        </p:nvSpPr>
        <p:spPr>
          <a:xfrm>
            <a:off x="632380" y="2550259"/>
            <a:ext cx="8674579" cy="4017642"/>
          </a:xfrm>
          <a:prstGeom prst="rect">
            <a:avLst/>
          </a:prstGeom>
        </p:spPr>
        <p:txBody>
          <a:bodyPr vert="horz" lIns="95680" tIns="47840" rIns="95680" bIns="47840" rtlCol="0"/>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3" y="6465661"/>
            <a:ext cx="4307047" cy="341541"/>
          </a:xfrm>
          <a:prstGeom prst="rect">
            <a:avLst/>
          </a:prstGeom>
        </p:spPr>
        <p:txBody>
          <a:bodyPr vert="horz" lIns="95680" tIns="47840" rIns="95680" bIns="47840" rtlCol="0" anchor="b"/>
          <a:lstStyle>
            <a:lvl1pPr algn="l">
              <a:defRPr sz="1300">
                <a:latin typeface="Meiryo UI" panose="020B0604030504040204" pitchFamily="50" charset="-128"/>
                <a:ea typeface="Meiryo UI"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5629994" y="6465661"/>
            <a:ext cx="4307047" cy="341541"/>
          </a:xfrm>
          <a:prstGeom prst="rect">
            <a:avLst/>
          </a:prstGeom>
        </p:spPr>
        <p:txBody>
          <a:bodyPr vert="horz" lIns="95680" tIns="47840" rIns="95680" bIns="47840" rtlCol="0" anchor="b"/>
          <a:lstStyle>
            <a:lvl1pPr algn="r">
              <a:defRPr sz="1300">
                <a:latin typeface="Meiryo UI" panose="020B0604030504040204" pitchFamily="50" charset="-128"/>
                <a:ea typeface="Meiryo UI" panose="020B0604030504040204" pitchFamily="50" charset="-128"/>
              </a:defRPr>
            </a:lvl1pPr>
          </a:lstStyle>
          <a:p>
            <a:fld id="{DF61EA0F-A667-4B49-8422-0062BC55E249}" type="slidenum">
              <a:rPr lang="en-US" altLang="ja-JP" smtClean="0"/>
              <a:pPr/>
              <a:t>‹#›</a:t>
            </a:fld>
            <a:endParaRPr lang="ja-JP" alt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828925" y="511175"/>
            <a:ext cx="4300538" cy="2419350"/>
          </a:xfrm>
        </p:spPr>
      </p:sp>
      <p:sp>
        <p:nvSpPr>
          <p:cNvPr id="3" name="ノート プレースホルダー 2"/>
          <p:cNvSpPr>
            <a:spLocks noGrp="1"/>
          </p:cNvSpPr>
          <p:nvPr>
            <p:ph type="body" idx="1"/>
          </p:nvPr>
        </p:nvSpPr>
        <p:spPr>
          <a:xfrm>
            <a:off x="632380" y="3079060"/>
            <a:ext cx="8674579" cy="3488841"/>
          </a:xfrm>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BE60DC36-8EFA-4378-9855-E019C55AC472}" type="slidenum">
              <a:rPr lang="en-US" altLang="ja-JP" smtClean="0"/>
              <a:pPr/>
              <a:t>1</a:t>
            </a:fld>
            <a:endParaRPr lang="ja-JP" altLang="en-US" dirty="0"/>
          </a:p>
        </p:txBody>
      </p:sp>
    </p:spTree>
    <p:extLst>
      <p:ext uri="{BB962C8B-B14F-4D97-AF65-F5344CB8AC3E}">
        <p14:creationId xmlns:p14="http://schemas.microsoft.com/office/powerpoint/2010/main" val="1053237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DF61EA0F-A667-4B49-8422-0062BC55E249}" type="slidenum">
              <a:rPr lang="en-US" altLang="ja-JP" smtClean="0"/>
              <a:pPr/>
              <a:t>2</a:t>
            </a:fld>
            <a:endParaRPr lang="ja-JP" altLang="en-US"/>
          </a:p>
        </p:txBody>
      </p:sp>
    </p:spTree>
    <p:extLst>
      <p:ext uri="{BB962C8B-B14F-4D97-AF65-F5344CB8AC3E}">
        <p14:creationId xmlns:p14="http://schemas.microsoft.com/office/powerpoint/2010/main" val="1216153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DF61EA0F-A667-4B49-8422-0062BC55E249}" type="slidenum">
              <a:rPr lang="en-US" altLang="ja-JP" smtClean="0"/>
              <a:pPr/>
              <a:t>3</a:t>
            </a:fld>
            <a:endParaRPr lang="ja-JP" altLang="en-US"/>
          </a:p>
        </p:txBody>
      </p:sp>
    </p:spTree>
    <p:extLst>
      <p:ext uri="{BB962C8B-B14F-4D97-AF65-F5344CB8AC3E}">
        <p14:creationId xmlns:p14="http://schemas.microsoft.com/office/powerpoint/2010/main" val="2055739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DF61EA0F-A667-4B49-8422-0062BC55E249}" type="slidenum">
              <a:rPr lang="en-US" altLang="ja-JP" smtClean="0"/>
              <a:pPr/>
              <a:t>4</a:t>
            </a:fld>
            <a:endParaRPr lang="ja-JP" altLang="en-US"/>
          </a:p>
        </p:txBody>
      </p:sp>
    </p:spTree>
    <p:extLst>
      <p:ext uri="{BB962C8B-B14F-4D97-AF65-F5344CB8AC3E}">
        <p14:creationId xmlns:p14="http://schemas.microsoft.com/office/powerpoint/2010/main" val="3680323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DF61EA0F-A667-4B49-8422-0062BC55E249}" type="slidenum">
              <a:rPr lang="en-US" altLang="ja-JP" smtClean="0"/>
              <a:pPr/>
              <a:t>5</a:t>
            </a:fld>
            <a:endParaRPr lang="ja-JP" altLang="en-US"/>
          </a:p>
        </p:txBody>
      </p:sp>
    </p:spTree>
    <p:extLst>
      <p:ext uri="{BB962C8B-B14F-4D97-AF65-F5344CB8AC3E}">
        <p14:creationId xmlns:p14="http://schemas.microsoft.com/office/powerpoint/2010/main" val="3219950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スライド番号プレースホルダー 3"/>
          <p:cNvSpPr>
            <a:spLocks noGrp="1"/>
          </p:cNvSpPr>
          <p:nvPr>
            <p:ph type="sldNum" sz="quarter" idx="5"/>
          </p:nvPr>
        </p:nvSpPr>
        <p:spPr/>
        <p:txBody>
          <a:bodyPr/>
          <a:lstStyle/>
          <a:p>
            <a:fld id="{DF61EA0F-A667-4B49-8422-0062BC55E249}" type="slidenum">
              <a:rPr lang="en-US" altLang="ja-JP" smtClean="0"/>
              <a:pPr/>
              <a:t>6</a:t>
            </a:fld>
            <a:endParaRPr lang="ja-JP" altLang="en-US"/>
          </a:p>
        </p:txBody>
      </p:sp>
    </p:spTree>
    <p:extLst>
      <p:ext uri="{BB962C8B-B14F-4D97-AF65-F5344CB8AC3E}">
        <p14:creationId xmlns:p14="http://schemas.microsoft.com/office/powerpoint/2010/main" val="2765228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スライド番号プレースホルダー 3"/>
          <p:cNvSpPr>
            <a:spLocks noGrp="1"/>
          </p:cNvSpPr>
          <p:nvPr>
            <p:ph type="sldNum" sz="quarter" idx="5"/>
          </p:nvPr>
        </p:nvSpPr>
        <p:spPr/>
        <p:txBody>
          <a:bodyPr/>
          <a:lstStyle/>
          <a:p>
            <a:fld id="{DF61EA0F-A667-4B49-8422-0062BC55E249}" type="slidenum">
              <a:rPr lang="en-US" altLang="ja-JP" smtClean="0"/>
              <a:pPr/>
              <a:t>7</a:t>
            </a:fld>
            <a:endParaRPr lang="ja-JP" altLang="en-US"/>
          </a:p>
        </p:txBody>
      </p:sp>
    </p:spTree>
    <p:extLst>
      <p:ext uri="{BB962C8B-B14F-4D97-AF65-F5344CB8AC3E}">
        <p14:creationId xmlns:p14="http://schemas.microsoft.com/office/powerpoint/2010/main" val="3902209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7" name="長方形 6"/>
          <p:cNvSpPr/>
          <p:nvPr userDrawn="1"/>
        </p:nvSpPr>
        <p:spPr bwMode="blackWhite">
          <a:xfrm>
            <a:off x="254950" y="262784"/>
            <a:ext cx="11682101" cy="6332433"/>
          </a:xfrm>
          <a:prstGeom prst="rect">
            <a:avLst/>
          </a:prstGeom>
          <a:gradFill flip="none" rotWithShape="1">
            <a:gsLst>
              <a:gs pos="0">
                <a:srgbClr val="000099">
                  <a:shade val="30000"/>
                  <a:satMod val="115000"/>
                </a:srgbClr>
              </a:gs>
              <a:gs pos="100000">
                <a:srgbClr val="0000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800" noProof="0">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9" name="長方形 8"/>
          <p:cNvSpPr/>
          <p:nvPr userDrawn="1"/>
        </p:nvSpPr>
        <p:spPr>
          <a:xfrm>
            <a:off x="256032" y="2397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ja-JP" altLang="en-US" sz="1800" noProof="0">
              <a:latin typeface="Meiryo UI" panose="020B0604030504040204" pitchFamily="50" charset="-128"/>
              <a:ea typeface="Meiryo UI" panose="020B0604030504040204" pitchFamily="50" charset="-128"/>
            </a:endParaRPr>
          </a:p>
        </p:txBody>
      </p:sp>
      <p:sp>
        <p:nvSpPr>
          <p:cNvPr id="4" name="タイトル 3"/>
          <p:cNvSpPr>
            <a:spLocks noGrp="1"/>
          </p:cNvSpPr>
          <p:nvPr>
            <p:ph type="title"/>
          </p:nvPr>
        </p:nvSpPr>
        <p:spPr>
          <a:xfrm>
            <a:off x="521207" y="448056"/>
            <a:ext cx="6877119" cy="640080"/>
          </a:xfrm>
        </p:spPr>
        <p:txBody>
          <a:bodyPr rtlCol="0" anchor="b" anchorCtr="0">
            <a:noAutofit/>
          </a:bodyPr>
          <a:lstStyle>
            <a:lvl1pPr>
              <a:defRPr sz="4000">
                <a:solidFill>
                  <a:schemeClr val="bg2">
                    <a:lumMod val="25000"/>
                  </a:schemeClr>
                </a:solidFill>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コンテンツ プレースホルダー 2"/>
          <p:cNvSpPr>
            <a:spLocks noGrp="1"/>
          </p:cNvSpPr>
          <p:nvPr>
            <p:ph sz="quarter" idx="10"/>
          </p:nvPr>
        </p:nvSpPr>
        <p:spPr>
          <a:xfrm>
            <a:off x="539496" y="1435607"/>
            <a:ext cx="11048070" cy="5015993"/>
          </a:xfrm>
        </p:spPr>
        <p:txBody>
          <a:bodyPr vert="horz" lIns="91440" tIns="45720" rIns="91440" bIns="45720" rtlCol="0">
            <a:normAutofit/>
          </a:bodyPr>
          <a:lstStyle>
            <a:lvl1pPr>
              <a:lnSpc>
                <a:spcPct val="100000"/>
              </a:lnSpc>
              <a:defRPr lang="en-US" sz="3200" smtClean="0">
                <a:solidFill>
                  <a:schemeClr val="tx1">
                    <a:lumMod val="75000"/>
                    <a:lumOff val="25000"/>
                  </a:schemeClr>
                </a:solidFill>
                <a:latin typeface="Meiryo UI" panose="020B0604030504040204" pitchFamily="50" charset="-128"/>
                <a:ea typeface="Meiryo UI" panose="020B0604030504040204" pitchFamily="50" charset="-128"/>
              </a:defRPr>
            </a:lvl1pPr>
            <a:lvl2pPr>
              <a:lnSpc>
                <a:spcPct val="100000"/>
              </a:lnSpc>
              <a:defRPr lang="en-US" sz="3200" smtClean="0">
                <a:solidFill>
                  <a:schemeClr val="tx1">
                    <a:lumMod val="75000"/>
                    <a:lumOff val="25000"/>
                  </a:schemeClr>
                </a:solidFill>
                <a:latin typeface="Meiryo UI" panose="020B0604030504040204" pitchFamily="50" charset="-128"/>
                <a:ea typeface="Meiryo UI" panose="020B0604030504040204" pitchFamily="50" charset="-128"/>
              </a:defRPr>
            </a:lvl2pPr>
            <a:lvl3pPr>
              <a:lnSpc>
                <a:spcPct val="100000"/>
              </a:lnSpc>
              <a:defRPr lang="en-US" sz="3200" smtClean="0">
                <a:solidFill>
                  <a:schemeClr val="tx1">
                    <a:lumMod val="75000"/>
                    <a:lumOff val="25000"/>
                  </a:schemeClr>
                </a:solidFill>
                <a:latin typeface="Meiryo UI" panose="020B0604030504040204" pitchFamily="50" charset="-128"/>
                <a:ea typeface="Meiryo UI" panose="020B0604030504040204" pitchFamily="50" charset="-128"/>
              </a:defRPr>
            </a:lvl3pPr>
            <a:lvl4pPr>
              <a:lnSpc>
                <a:spcPct val="100000"/>
              </a:lnSpc>
              <a:defRPr lang="en-US" sz="3200" smtClean="0">
                <a:solidFill>
                  <a:schemeClr val="tx1">
                    <a:lumMod val="75000"/>
                    <a:lumOff val="25000"/>
                  </a:schemeClr>
                </a:solidFill>
                <a:latin typeface="Meiryo UI" panose="020B0604030504040204" pitchFamily="50" charset="-128"/>
                <a:ea typeface="Meiryo UI" panose="020B0604030504040204" pitchFamily="50" charset="-128"/>
              </a:defRPr>
            </a:lvl4pPr>
            <a:lvl5pPr>
              <a:lnSpc>
                <a:spcPct val="100000"/>
              </a:lnSpc>
              <a:defRPr lang="en-US" sz="3200">
                <a:solidFill>
                  <a:schemeClr val="tx1">
                    <a:lumMod val="75000"/>
                    <a:lumOff val="25000"/>
                  </a:schemeClr>
                </a:solidFill>
                <a:latin typeface="Meiryo UI" panose="020B0604030504040204" pitchFamily="50" charset="-128"/>
                <a:ea typeface="Meiryo UI" panose="020B0604030504040204" pitchFamily="50" charset="-128"/>
              </a:defRPr>
            </a:lvl5pPr>
          </a:lstStyle>
          <a:p>
            <a:pPr marL="0" lvl="0" indent="0" rtl="0">
              <a:lnSpc>
                <a:spcPct val="150000"/>
              </a:lnSpc>
              <a:spcBef>
                <a:spcPts val="1000"/>
              </a:spcBef>
              <a:spcAft>
                <a:spcPts val="1200"/>
              </a:spcAft>
              <a:buNone/>
            </a:pPr>
            <a:r>
              <a:rPr lang="ja-JP" altLang="en-US" noProof="0" dirty="0"/>
              <a:t>マスター テキストの書式設定</a:t>
            </a:r>
          </a:p>
          <a:p>
            <a:pPr marL="0" lvl="1" indent="0" rtl="0">
              <a:lnSpc>
                <a:spcPct val="150000"/>
              </a:lnSpc>
              <a:spcBef>
                <a:spcPts val="1000"/>
              </a:spcBef>
              <a:spcAft>
                <a:spcPts val="1200"/>
              </a:spcAft>
              <a:buNone/>
            </a:pPr>
            <a:r>
              <a:rPr lang="ja-JP" altLang="en-US" noProof="0" dirty="0"/>
              <a:t>第 </a:t>
            </a:r>
            <a:r>
              <a:rPr lang="en-US" altLang="ja-JP" noProof="0" dirty="0"/>
              <a:t>2 </a:t>
            </a:r>
            <a:r>
              <a:rPr lang="ja-JP" altLang="en-US" noProof="0" dirty="0"/>
              <a:t>レベル</a:t>
            </a:r>
          </a:p>
          <a:p>
            <a:pPr marL="0" lvl="2" indent="0" rtl="0">
              <a:lnSpc>
                <a:spcPct val="150000"/>
              </a:lnSpc>
              <a:spcBef>
                <a:spcPts val="1000"/>
              </a:spcBef>
              <a:spcAft>
                <a:spcPts val="1200"/>
              </a:spcAft>
              <a:buNone/>
            </a:pPr>
            <a:r>
              <a:rPr lang="ja-JP" altLang="en-US" noProof="0" dirty="0"/>
              <a:t>第 </a:t>
            </a:r>
            <a:r>
              <a:rPr lang="en-US" altLang="ja-JP" noProof="0" dirty="0"/>
              <a:t>3 </a:t>
            </a:r>
            <a:r>
              <a:rPr lang="ja-JP" altLang="en-US" noProof="0" dirty="0"/>
              <a:t>レベル</a:t>
            </a:r>
          </a:p>
          <a:p>
            <a:pPr marL="0" lvl="3" indent="0" rtl="0">
              <a:lnSpc>
                <a:spcPct val="150000"/>
              </a:lnSpc>
              <a:spcBef>
                <a:spcPts val="1000"/>
              </a:spcBef>
              <a:spcAft>
                <a:spcPts val="1200"/>
              </a:spcAft>
              <a:buNone/>
            </a:pPr>
            <a:r>
              <a:rPr lang="ja-JP" altLang="en-US" noProof="0" dirty="0"/>
              <a:t>第 </a:t>
            </a:r>
            <a:r>
              <a:rPr lang="en-US" altLang="ja-JP" noProof="0" dirty="0"/>
              <a:t>4 </a:t>
            </a:r>
            <a:r>
              <a:rPr lang="ja-JP" altLang="en-US" noProof="0" dirty="0"/>
              <a:t>レベル</a:t>
            </a:r>
          </a:p>
          <a:p>
            <a:pPr marL="0" lvl="4" indent="0" rtl="0">
              <a:lnSpc>
                <a:spcPct val="150000"/>
              </a:lnSpc>
              <a:spcBef>
                <a:spcPts val="1000"/>
              </a:spcBef>
              <a:spcAft>
                <a:spcPts val="1200"/>
              </a:spcAft>
              <a:buNone/>
            </a:pPr>
            <a:r>
              <a:rPr lang="ja-JP" altLang="en-US" noProof="0" dirty="0"/>
              <a:t>第 </a:t>
            </a:r>
            <a:r>
              <a:rPr lang="en-US" altLang="ja-JP" noProof="0" dirty="0"/>
              <a:t>5 </a:t>
            </a:r>
            <a:r>
              <a:rPr lang="ja-JP" altLang="en-US" noProof="0" dirty="0"/>
              <a:t>レベル</a:t>
            </a:r>
          </a:p>
        </p:txBody>
      </p:sp>
      <p:sp>
        <p:nvSpPr>
          <p:cNvPr id="6" name="日付プレースホルダー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latin typeface="Meiryo UI" panose="020B0604030504040204" pitchFamily="50" charset="-128"/>
                <a:ea typeface="Meiryo UI" panose="020B0604030504040204" pitchFamily="50" charset="-128"/>
              </a:defRPr>
            </a:lvl1pPr>
          </a:lstStyle>
          <a:p>
            <a:endParaRPr lang="ja-JP" altLang="en-US" dirty="0"/>
          </a:p>
        </p:txBody>
      </p:sp>
      <p:sp>
        <p:nvSpPr>
          <p:cNvPr id="7" name="フッター プレースホルダー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latin typeface="Meiryo UI" panose="020B0604030504040204" pitchFamily="50" charset="-128"/>
                <a:ea typeface="Meiryo UI" panose="020B0604030504040204" pitchFamily="50" charset="-128"/>
              </a:defRPr>
            </a:lvl1pPr>
          </a:lstStyle>
          <a:p>
            <a:endParaRPr lang="ja-JP" altLang="en-US"/>
          </a:p>
        </p:txBody>
      </p:sp>
      <p:sp>
        <p:nvSpPr>
          <p:cNvPr id="8" name="スライド番号プレースホルダー 5"/>
          <p:cNvSpPr>
            <a:spLocks noGrp="1"/>
          </p:cNvSpPr>
          <p:nvPr>
            <p:ph type="sldNum" sz="quarter" idx="4"/>
          </p:nvPr>
        </p:nvSpPr>
        <p:spPr>
          <a:xfrm>
            <a:off x="8727018" y="626582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latin typeface="Meiryo UI" panose="020B0604030504040204" pitchFamily="50" charset="-128"/>
                <a:ea typeface="Meiryo UI" panose="020B0604030504040204" pitchFamily="50" charset="-128"/>
              </a:defRPr>
            </a:lvl1pPr>
          </a:lstStyle>
          <a:p>
            <a:fld id="{9860EDB8-5305-433F-BE41-D7A86D811DB3}" type="slidenum">
              <a:rPr lang="en-US" altLang="ja-JP" smtClean="0"/>
              <a:pPr/>
              <a:t>‹#›</a:t>
            </a:fld>
            <a:endParaRPr lang="ja-JP" altLang="en-US"/>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
        <p:nvSpPr>
          <p:cNvPr id="9" name="長方形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800" noProof="0">
              <a:latin typeface="Meiryo UI" panose="020B0604030504040204" pitchFamily="50" charset="-128"/>
              <a:ea typeface="Meiryo UI" panose="020B0604030504040204" pitchFamily="50" charset="-128"/>
            </a:endParaRPr>
          </a:p>
        </p:txBody>
      </p:sp>
      <p:sp>
        <p:nvSpPr>
          <p:cNvPr id="10" name="長方形 9"/>
          <p:cNvSpPr/>
          <p:nvPr userDrawn="1"/>
        </p:nvSpPr>
        <p:spPr bwMode="blackWhite">
          <a:xfrm>
            <a:off x="254950" y="262784"/>
            <a:ext cx="11682101" cy="2072643"/>
          </a:xfrm>
          <a:prstGeom prst="rect">
            <a:avLst/>
          </a:prstGeom>
          <a:gradFill flip="none" rotWithShape="1">
            <a:gsLst>
              <a:gs pos="0">
                <a:srgbClr val="000099">
                  <a:shade val="30000"/>
                  <a:satMod val="115000"/>
                </a:srgbClr>
              </a:gs>
              <a:gs pos="50000">
                <a:srgbClr val="000099">
                  <a:shade val="67500"/>
                  <a:satMod val="115000"/>
                </a:srgbClr>
              </a:gs>
              <a:gs pos="100000">
                <a:srgbClr val="0000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noProof="0">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521208" y="1536192"/>
            <a:ext cx="6876288" cy="640080"/>
          </a:xfrm>
        </p:spPr>
        <p:txBody>
          <a:bodyPr rtlCol="0">
            <a:normAutofit/>
          </a:bodyPr>
          <a:lstStyle>
            <a:lvl1pPr>
              <a:defRPr sz="3600">
                <a:solidFill>
                  <a:schemeClr val="bg1"/>
                </a:solidFill>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7" name="コンテンツ プレースホルダー 6"/>
          <p:cNvSpPr>
            <a:spLocks noGrp="1"/>
          </p:cNvSpPr>
          <p:nvPr>
            <p:ph sz="quarter" idx="13" hasCustomPrompt="1"/>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eiryo UI" panose="020B0604030504040204" pitchFamily="50" charset="-128"/>
                <a:ea typeface="Meiryo UI" panose="020B0604030504040204" pitchFamily="50" charset="-128"/>
              </a:defRPr>
            </a:lvl1pPr>
            <a:lvl2pPr>
              <a:defRPr lang="en-US" sz="1200" dirty="0" smtClean="0">
                <a:solidFill>
                  <a:schemeClr val="tx1">
                    <a:lumMod val="75000"/>
                    <a:lumOff val="25000"/>
                  </a:schemeClr>
                </a:solidFill>
                <a:latin typeface="Meiryo UI" panose="020B0604030504040204" pitchFamily="50" charset="-128"/>
                <a:ea typeface="Meiryo UI" panose="020B0604030504040204" pitchFamily="50" charset="-128"/>
              </a:defRPr>
            </a:lvl2pPr>
            <a:lvl3pPr>
              <a:defRPr lang="en-US" sz="1200" dirty="0" smtClean="0">
                <a:solidFill>
                  <a:schemeClr val="tx1">
                    <a:lumMod val="75000"/>
                    <a:lumOff val="25000"/>
                  </a:schemeClr>
                </a:solidFill>
                <a:latin typeface="Meiryo UI" panose="020B0604030504040204" pitchFamily="50" charset="-128"/>
                <a:ea typeface="Meiryo UI" panose="020B0604030504040204" pitchFamily="50" charset="-128"/>
              </a:defRPr>
            </a:lvl3pPr>
            <a:lvl4pPr>
              <a:defRPr lang="en-US" sz="1200" dirty="0" smtClean="0">
                <a:solidFill>
                  <a:schemeClr val="tx1">
                    <a:lumMod val="75000"/>
                    <a:lumOff val="25000"/>
                  </a:schemeClr>
                </a:solidFill>
                <a:latin typeface="Meiryo UI" panose="020B0604030504040204" pitchFamily="50" charset="-128"/>
                <a:ea typeface="Meiryo UI" panose="020B0604030504040204" pitchFamily="50" charset="-128"/>
              </a:defRPr>
            </a:lvl4pPr>
            <a:lvl5pPr>
              <a:defRPr lang="en-US" sz="1200" dirty="0">
                <a:solidFill>
                  <a:schemeClr val="tx1">
                    <a:lumMod val="75000"/>
                    <a:lumOff val="25000"/>
                  </a:schemeClr>
                </a:solidFill>
                <a:latin typeface="Meiryo UI" panose="020B0604030504040204" pitchFamily="50" charset="-128"/>
                <a:ea typeface="Meiryo UI" panose="020B0604030504040204" pitchFamily="50" charset="-128"/>
              </a:defRPr>
            </a:lvl5pPr>
          </a:lstStyle>
          <a:p>
            <a:pPr marL="0" lvl="0" indent="0" rtl="0">
              <a:lnSpc>
                <a:spcPct val="150000"/>
              </a:lnSpc>
              <a:spcBef>
                <a:spcPts val="1000"/>
              </a:spcBef>
              <a:spcAft>
                <a:spcPts val="1200"/>
              </a:spcAft>
              <a:buNone/>
            </a:pPr>
            <a:r>
              <a:rPr lang="ja-JP" altLang="en-US" noProof="0" dirty="0"/>
              <a:t>クリックしてマスター テキストのスタイルを編集</a:t>
            </a:r>
          </a:p>
          <a:p>
            <a:pPr marL="0" lvl="1" indent="0" rtl="0">
              <a:lnSpc>
                <a:spcPct val="150000"/>
              </a:lnSpc>
              <a:spcBef>
                <a:spcPts val="1000"/>
              </a:spcBef>
              <a:spcAft>
                <a:spcPts val="1200"/>
              </a:spcAft>
              <a:buNone/>
            </a:pPr>
            <a:r>
              <a:rPr lang="ja-JP" altLang="en-US" noProof="0" dirty="0"/>
              <a:t>第 </a:t>
            </a:r>
            <a:r>
              <a:rPr lang="en-US" altLang="ja-JP" noProof="0" dirty="0"/>
              <a:t>2 </a:t>
            </a:r>
            <a:r>
              <a:rPr lang="ja-JP" altLang="en-US" noProof="0" dirty="0"/>
              <a:t>レベル</a:t>
            </a:r>
          </a:p>
          <a:p>
            <a:pPr marL="0" lvl="2" indent="0" rtl="0">
              <a:lnSpc>
                <a:spcPct val="150000"/>
              </a:lnSpc>
              <a:spcBef>
                <a:spcPts val="1000"/>
              </a:spcBef>
              <a:spcAft>
                <a:spcPts val="1200"/>
              </a:spcAft>
              <a:buNone/>
            </a:pPr>
            <a:r>
              <a:rPr lang="ja-JP" altLang="en-US" noProof="0" dirty="0"/>
              <a:t>第 </a:t>
            </a:r>
            <a:r>
              <a:rPr lang="en-US" altLang="ja-JP" noProof="0" dirty="0"/>
              <a:t>3 </a:t>
            </a:r>
            <a:r>
              <a:rPr lang="ja-JP" altLang="en-US" noProof="0" dirty="0"/>
              <a:t>レベル</a:t>
            </a:r>
          </a:p>
          <a:p>
            <a:pPr marL="0" lvl="3" indent="0" rtl="0">
              <a:lnSpc>
                <a:spcPct val="150000"/>
              </a:lnSpc>
              <a:spcBef>
                <a:spcPts val="1000"/>
              </a:spcBef>
              <a:spcAft>
                <a:spcPts val="1200"/>
              </a:spcAft>
              <a:buNone/>
            </a:pPr>
            <a:r>
              <a:rPr lang="ja-JP" altLang="en-US" noProof="0" dirty="0"/>
              <a:t>第 </a:t>
            </a:r>
            <a:r>
              <a:rPr lang="en-US" altLang="ja-JP" noProof="0" dirty="0"/>
              <a:t>4 </a:t>
            </a:r>
            <a:r>
              <a:rPr lang="ja-JP" altLang="en-US" noProof="0" dirty="0"/>
              <a:t>レベル</a:t>
            </a:r>
          </a:p>
          <a:p>
            <a:pPr marL="0" lvl="4" indent="0" rtl="0">
              <a:lnSpc>
                <a:spcPct val="150000"/>
              </a:lnSpc>
              <a:spcBef>
                <a:spcPts val="1000"/>
              </a:spcBef>
              <a:spcAft>
                <a:spcPts val="1200"/>
              </a:spcAft>
              <a:buNone/>
            </a:pPr>
            <a:r>
              <a:rPr lang="ja-JP" altLang="en-US" noProof="0" dirty="0"/>
              <a:t>第 </a:t>
            </a:r>
            <a:r>
              <a:rPr lang="en-US" altLang="ja-JP" noProof="0" dirty="0"/>
              <a:t>5 </a:t>
            </a:r>
            <a:r>
              <a:rPr lang="ja-JP" altLang="en-US" noProof="0" dirty="0"/>
              <a:t>レベル</a:t>
            </a:r>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タイトルとコンテンツ">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a:xfrm>
            <a:off x="1371600" y="169164"/>
            <a:ext cx="10241280" cy="1234440"/>
          </a:xfrm>
        </p:spPr>
        <p:txBody>
          <a:bodyPr anchor="ctr"/>
          <a:lstStyle/>
          <a:p>
            <a:r>
              <a:rPr lang="ja-JP" altLang="en-US" dirty="0"/>
              <a:t>マスター タイトルの書式設定</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endParaRPr kumimoji="1" lang="ja-JP" alt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kumimoji="1" lang="ja-JP" alt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5FE27A94-9EC6-4F2D-BA08-4CBC6D1C4110}" type="slidenum">
              <a:rPr kumimoji="1" lang="ja-JP" altLang="en-US" smtClean="0"/>
              <a:t>‹#›</a:t>
            </a:fld>
            <a:endParaRPr kumimoji="1" lang="ja-JP" altLang="en-US"/>
          </a:p>
        </p:txBody>
      </p:sp>
    </p:spTree>
    <p:extLst>
      <p:ext uri="{BB962C8B-B14F-4D97-AF65-F5344CB8AC3E}">
        <p14:creationId xmlns:p14="http://schemas.microsoft.com/office/powerpoint/2010/main" val="59414634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1_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C2CABF-E3C1-431A-A69C-D4881CC43F0F}"/>
              </a:ext>
            </a:extLst>
          </p:cNvPr>
          <p:cNvSpPr>
            <a:spLocks noGrp="1"/>
          </p:cNvSpPr>
          <p:nvPr>
            <p:ph type="title"/>
          </p:nvPr>
        </p:nvSpPr>
        <p:spPr>
          <a:xfrm>
            <a:off x="831850" y="896938"/>
            <a:ext cx="10515600" cy="2852737"/>
          </a:xfrm>
        </p:spPr>
        <p:txBody>
          <a:bodyPr rtlCol="0" anchor="b"/>
          <a:lstStyle>
            <a:lvl1pPr>
              <a:defRPr sz="6000" i="0"/>
            </a:lvl1pPr>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D5584226-69DA-4211-B2C8-C29FD05A4A69}"/>
              </a:ext>
            </a:extLst>
          </p:cNvPr>
          <p:cNvSpPr>
            <a:spLocks noGrp="1"/>
          </p:cNvSpPr>
          <p:nvPr>
            <p:ph type="body" idx="1"/>
          </p:nvPr>
        </p:nvSpPr>
        <p:spPr>
          <a:xfrm>
            <a:off x="831850" y="3927590"/>
            <a:ext cx="10515600" cy="1500187"/>
          </a:xfrm>
        </p:spPr>
        <p:txBody>
          <a:bodyPr rtlCol="0"/>
          <a:lstStyle>
            <a:lvl1pPr marL="0" indent="0">
              <a:buNone/>
              <a:defRPr sz="2400" i="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ja-JP" altLang="en-US" noProof="0"/>
              <a:t>マスター テキストの書式設定</a:t>
            </a:r>
          </a:p>
        </p:txBody>
      </p:sp>
      <p:sp>
        <p:nvSpPr>
          <p:cNvPr id="4" name="日付プレースホルダー 3">
            <a:extLst>
              <a:ext uri="{FF2B5EF4-FFF2-40B4-BE49-F238E27FC236}">
                <a16:creationId xmlns:a16="http://schemas.microsoft.com/office/drawing/2014/main" id="{D5FF82DB-B518-40FD-8A66-44B874C055FB}"/>
              </a:ext>
            </a:extLst>
          </p:cNvPr>
          <p:cNvSpPr>
            <a:spLocks noGrp="1"/>
          </p:cNvSpPr>
          <p:nvPr>
            <p:ph type="dt" sz="half" idx="10"/>
          </p:nvPr>
        </p:nvSpPr>
        <p:spPr/>
        <p:txBody>
          <a:bodyPr rtlCol="0"/>
          <a:lstStyle>
            <a:lvl1pPr>
              <a:defRPr i="0"/>
            </a:lvl1pPr>
          </a:lstStyle>
          <a:p>
            <a:fld id="{7E59C09F-C8E7-4E97-B7BD-E74BBB6D44B3}" type="datetime1">
              <a:rPr lang="ja-JP" altLang="en-US" smtClean="0"/>
              <a:t>2026/10/20</a:t>
            </a:fld>
            <a:endParaRPr lang="ja-JP" altLang="en-US" dirty="0"/>
          </a:p>
        </p:txBody>
      </p:sp>
      <p:sp>
        <p:nvSpPr>
          <p:cNvPr id="5" name="フッター プレースホルダー 4">
            <a:extLst>
              <a:ext uri="{FF2B5EF4-FFF2-40B4-BE49-F238E27FC236}">
                <a16:creationId xmlns:a16="http://schemas.microsoft.com/office/drawing/2014/main" id="{FCC1CCEE-725F-4745-837B-87EFB70E71D8}"/>
              </a:ext>
            </a:extLst>
          </p:cNvPr>
          <p:cNvSpPr>
            <a:spLocks noGrp="1"/>
          </p:cNvSpPr>
          <p:nvPr>
            <p:ph type="ftr" sz="quarter" idx="11"/>
          </p:nvPr>
        </p:nvSpPr>
        <p:spPr/>
        <p:txBody>
          <a:bodyPr rtlCol="0"/>
          <a:lstStyle>
            <a:lvl1pPr>
              <a:defRPr i="0"/>
            </a:lvl1pPr>
          </a:lstStyle>
          <a:p>
            <a:endParaRPr lang="ja-JP" altLang="en-US" dirty="0"/>
          </a:p>
        </p:txBody>
      </p:sp>
      <p:sp>
        <p:nvSpPr>
          <p:cNvPr id="6" name="スライド番号プレースホルダー 5">
            <a:extLst>
              <a:ext uri="{FF2B5EF4-FFF2-40B4-BE49-F238E27FC236}">
                <a16:creationId xmlns:a16="http://schemas.microsoft.com/office/drawing/2014/main" id="{C561522A-E0E6-406B-BF30-A7C7A57294BE}"/>
              </a:ext>
            </a:extLst>
          </p:cNvPr>
          <p:cNvSpPr>
            <a:spLocks noGrp="1"/>
          </p:cNvSpPr>
          <p:nvPr>
            <p:ph type="sldNum" sz="quarter" idx="12"/>
          </p:nvPr>
        </p:nvSpPr>
        <p:spPr>
          <a:xfrm>
            <a:off x="9295826" y="6377214"/>
            <a:ext cx="2743200" cy="365125"/>
          </a:xfrm>
        </p:spPr>
        <p:txBody>
          <a:bodyPr rtlCol="0"/>
          <a:lstStyle>
            <a:lvl1pPr>
              <a:defRPr i="0"/>
            </a:lvl1pPr>
          </a:lstStyle>
          <a:p>
            <a:fld id="{06FEDF93-2BFD-41CA-ABC7-B039102F3792}" type="slidenum">
              <a:rPr lang="en-US" altLang="ja-JP" smtClean="0"/>
              <a:pPr/>
              <a:t>‹#›</a:t>
            </a:fld>
            <a:endParaRPr lang="ja-JP" altLang="en-US" dirty="0"/>
          </a:p>
        </p:txBody>
      </p:sp>
      <p:cxnSp>
        <p:nvCxnSpPr>
          <p:cNvPr id="7" name="直線コネクタ 6">
            <a:extLst>
              <a:ext uri="{FF2B5EF4-FFF2-40B4-BE49-F238E27FC236}">
                <a16:creationId xmlns:a16="http://schemas.microsoft.com/office/drawing/2014/main" id="{66668EC9-8B0D-4271-81FD-F670A9A0CF64}"/>
              </a:ext>
            </a:extLst>
          </p:cNvPr>
          <p:cNvCxnSpPr>
            <a:cxnSpLocks/>
          </p:cNvCxnSpPr>
          <p:nvPr userDrawn="1"/>
        </p:nvCxnSpPr>
        <p:spPr>
          <a:xfrm flipV="1">
            <a:off x="831850" y="3782899"/>
            <a:ext cx="10515600" cy="19164"/>
          </a:xfrm>
          <a:prstGeom prst="line">
            <a:avLst/>
          </a:prstGeom>
          <a:ln w="63500">
            <a:solidFill>
              <a:srgbClr val="287187"/>
            </a:solidFill>
          </a:ln>
        </p:spPr>
        <p:style>
          <a:lnRef idx="3">
            <a:schemeClr val="accent5"/>
          </a:lnRef>
          <a:fillRef idx="0">
            <a:schemeClr val="accent5"/>
          </a:fillRef>
          <a:effectRef idx="2">
            <a:schemeClr val="accent5"/>
          </a:effectRef>
          <a:fontRef idx="minor">
            <a:schemeClr val="tx1"/>
          </a:fontRef>
        </p:style>
      </p:cxnSp>
      <p:sp>
        <p:nvSpPr>
          <p:cNvPr id="10" name="正方形/長方形 9"/>
          <p:cNvSpPr/>
          <p:nvPr userDrawn="1"/>
        </p:nvSpPr>
        <p:spPr>
          <a:xfrm>
            <a:off x="0" y="6108814"/>
            <a:ext cx="12192000" cy="749186"/>
          </a:xfrm>
          <a:prstGeom prst="rect">
            <a:avLst/>
          </a:prstGeom>
          <a:gradFill flip="none" rotWithShape="1">
            <a:gsLst>
              <a:gs pos="0">
                <a:srgbClr val="000099">
                  <a:shade val="30000"/>
                  <a:satMod val="115000"/>
                </a:srgbClr>
              </a:gs>
              <a:gs pos="50000">
                <a:srgbClr val="000099">
                  <a:shade val="67500"/>
                  <a:satMod val="115000"/>
                </a:srgbClr>
              </a:gs>
              <a:gs pos="100000">
                <a:srgbClr val="0000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latin typeface="Meiryo UI" panose="020B0604030504040204" pitchFamily="50" charset="-128"/>
              <a:ea typeface="Meiryo UI" panose="020B0604030504040204" pitchFamily="50" charset="-128"/>
            </a:endParaRPr>
          </a:p>
        </p:txBody>
      </p:sp>
      <p:sp>
        <p:nvSpPr>
          <p:cNvPr id="11" name="正方形/長方形 10"/>
          <p:cNvSpPr/>
          <p:nvPr userDrawn="1"/>
        </p:nvSpPr>
        <p:spPr>
          <a:xfrm>
            <a:off x="0" y="0"/>
            <a:ext cx="12192000" cy="749186"/>
          </a:xfrm>
          <a:prstGeom prst="rect">
            <a:avLst/>
          </a:prstGeom>
          <a:gradFill flip="none" rotWithShape="1">
            <a:gsLst>
              <a:gs pos="0">
                <a:srgbClr val="000099">
                  <a:shade val="30000"/>
                  <a:satMod val="115000"/>
                </a:srgbClr>
              </a:gs>
              <a:gs pos="50000">
                <a:srgbClr val="000099">
                  <a:shade val="67500"/>
                  <a:satMod val="115000"/>
                </a:srgbClr>
              </a:gs>
              <a:gs pos="100000">
                <a:srgbClr val="000099">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902336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長方形 6"/>
          <p:cNvSpPr/>
          <p:nvPr userDrawn="1"/>
        </p:nvSpPr>
        <p:spPr>
          <a:xfrm>
            <a:off x="243332" y="23664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ja-JP" altLang="en-US" sz="1800" noProof="0">
              <a:latin typeface="Meiryo UI" panose="020B0604030504040204" pitchFamily="50" charset="-128"/>
              <a:ea typeface="Meiryo UI" panose="020B0604030504040204" pitchFamily="50" charset="-128"/>
            </a:endParaRPr>
          </a:p>
        </p:txBody>
      </p:sp>
      <p:sp>
        <p:nvSpPr>
          <p:cNvPr id="2" name="タイトル プレースホルダー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ja-JP" altLang="en-US" noProof="0" dirty="0"/>
              <a:t>マスター タイトルの書式設定</a:t>
            </a:r>
          </a:p>
        </p:txBody>
      </p:sp>
      <p:sp>
        <p:nvSpPr>
          <p:cNvPr id="3" name="テキスト プレースホルダー 2"/>
          <p:cNvSpPr>
            <a:spLocks noGrp="1"/>
          </p:cNvSpPr>
          <p:nvPr>
            <p:ph type="body" idx="1"/>
          </p:nvPr>
        </p:nvSpPr>
        <p:spPr>
          <a:xfrm>
            <a:off x="539496" y="1435607"/>
            <a:ext cx="11048070" cy="4660087"/>
          </a:xfrm>
          <a:prstGeom prst="rect">
            <a:avLst/>
          </a:prstGeom>
        </p:spPr>
        <p:txBody>
          <a:bodyPr vert="horz" lIns="91440" tIns="45720" rIns="91440" bIns="45720" rtlCol="0">
            <a:normAutofit/>
          </a:body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4" name="日付プレースホルダー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latin typeface="Meiryo UI" panose="020B0604030504040204" pitchFamily="50" charset="-128"/>
                <a:ea typeface="Meiryo UI" panose="020B0604030504040204" pitchFamily="50" charset="-128"/>
              </a:defRPr>
            </a:lvl1pPr>
          </a:lstStyle>
          <a:p>
            <a:endParaRPr lang="ja-JP" altLang="en-US" dirty="0"/>
          </a:p>
        </p:txBody>
      </p:sp>
      <p:sp>
        <p:nvSpPr>
          <p:cNvPr id="5" name="フッター プレースホルダー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latin typeface="Meiryo UI" panose="020B0604030504040204" pitchFamily="50" charset="-128"/>
                <a:ea typeface="Meiryo UI" panose="020B0604030504040204" pitchFamily="50" charset="-128"/>
              </a:defRPr>
            </a:lvl1pPr>
          </a:lstStyle>
          <a:p>
            <a:endParaRPr lang="ja-JP" altLang="en-US"/>
          </a:p>
        </p:txBody>
      </p:sp>
      <p:sp>
        <p:nvSpPr>
          <p:cNvPr id="6" name="スライド番号プレースホルダー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latin typeface="Meiryo UI" panose="020B0604030504040204" pitchFamily="50" charset="-128"/>
                <a:ea typeface="Meiryo UI" panose="020B0604030504040204" pitchFamily="50" charset="-128"/>
              </a:defRPr>
            </a:lvl1pPr>
          </a:lstStyle>
          <a:p>
            <a:fld id="{9860EDB8-5305-433F-BE41-D7A86D811DB3}" type="slidenum">
              <a:rPr lang="en-US" altLang="ja-JP" smtClean="0"/>
              <a:pPr/>
              <a:t>‹#›</a:t>
            </a:fld>
            <a:endParaRPr lang="ja-JP" altLang="en-US"/>
          </a:p>
        </p:txBody>
      </p:sp>
      <p:cxnSp>
        <p:nvCxnSpPr>
          <p:cNvPr id="8" name="直線​​コネクタ 7"/>
          <p:cNvCxnSpPr/>
          <p:nvPr userDrawn="1"/>
        </p:nvCxnSpPr>
        <p:spPr>
          <a:xfrm>
            <a:off x="604434" y="1196392"/>
            <a:ext cx="10983132" cy="0"/>
          </a:xfrm>
          <a:prstGeom prst="line">
            <a:avLst/>
          </a:prstGeom>
          <a:ln w="25400">
            <a:solidFill>
              <a:srgbClr val="0000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9" r:id="rId4"/>
    <p:sldLayoutId id="2147483671" r:id="rId5"/>
  </p:sldLayoutIdLst>
  <p:hf hdr="0" ftr="0" dt="0"/>
  <p:txStyles>
    <p:titleStyle>
      <a:lvl1pPr algn="l" defTabSz="914400" rtl="0" eaLnBrk="1" latinLnBrk="0" hangingPunct="1">
        <a:spcBef>
          <a:spcPct val="0"/>
        </a:spcBef>
        <a:buNone/>
        <a:defRPr kumimoji="1" sz="2800" kern="1200">
          <a:solidFill>
            <a:schemeClr val="tx1"/>
          </a:solidFill>
          <a:latin typeface="Meiryo UI" panose="020B0604030504040204" pitchFamily="50" charset="-128"/>
          <a:ea typeface="Meiryo UI" panose="020B0604030504040204" pitchFamily="50" charset="-128"/>
          <a:cs typeface="+mj-cs"/>
        </a:defRPr>
      </a:lvl1pPr>
    </p:titleStyle>
    <p:bodyStyle>
      <a:lvl1pPr marL="0" indent="0" algn="l" defTabSz="914400" rtl="0" eaLnBrk="1" latinLnBrk="0" hangingPunct="1">
        <a:lnSpc>
          <a:spcPct val="150000"/>
        </a:lnSpc>
        <a:spcBef>
          <a:spcPts val="1000"/>
        </a:spcBef>
        <a:spcAft>
          <a:spcPts val="1200"/>
        </a:spcAft>
        <a:buFontTx/>
        <a:buNone/>
        <a:defRPr kumimoji="1" lang="en-US" sz="1200" kern="1200" dirty="0">
          <a:solidFill>
            <a:schemeClr val="tx1"/>
          </a:solidFill>
          <a:latin typeface="Meiryo UI" panose="020B0604030504040204" pitchFamily="50" charset="-128"/>
          <a:ea typeface="Meiryo UI" panose="020B0604030504040204" pitchFamily="50" charset="-128"/>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kumimoji="1" lang="en-US" sz="1200" kern="1200" dirty="0">
          <a:solidFill>
            <a:schemeClr val="tx1"/>
          </a:solidFill>
          <a:latin typeface="Meiryo UI" panose="020B0604030504040204" pitchFamily="50" charset="-128"/>
          <a:ea typeface="Meiryo UI" panose="020B0604030504040204" pitchFamily="50" charset="-128"/>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kumimoji="1" lang="en-US" sz="1200" kern="1200" dirty="0">
          <a:solidFill>
            <a:schemeClr val="tx1"/>
          </a:solidFill>
          <a:latin typeface="Meiryo UI" panose="020B0604030504040204" pitchFamily="50" charset="-128"/>
          <a:ea typeface="Meiryo UI" panose="020B0604030504040204" pitchFamily="50" charset="-128"/>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kumimoji="1" lang="en-US" sz="1200" kern="1200" dirty="0" smtClean="0">
          <a:solidFill>
            <a:schemeClr val="tx1"/>
          </a:solidFill>
          <a:latin typeface="Meiryo UI" panose="020B0604030504040204" pitchFamily="50" charset="-128"/>
          <a:ea typeface="Meiryo UI" panose="020B0604030504040204" pitchFamily="50" charset="-128"/>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kumimoji="1" lang="en-US" sz="1200" kern="1200" dirty="0" smtClean="0">
          <a:solidFill>
            <a:schemeClr val="tx1"/>
          </a:solidFill>
          <a:latin typeface="Meiryo UI" panose="020B0604030504040204" pitchFamily="50" charset="-128"/>
          <a:ea typeface="Meiryo UI" panose="020B0604030504040204" pitchFamily="50" charset="-128"/>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kumimoji="1"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kumimoji="1"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kumimoji="1"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kumimoji="1" sz="12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38068" y="1760693"/>
            <a:ext cx="10010268" cy="1788049"/>
          </a:xfrm>
        </p:spPr>
        <p:txBody>
          <a:bodyPr anchor="t">
            <a:noAutofit/>
          </a:bodyPr>
          <a:lstStyle/>
          <a:p>
            <a:r>
              <a:rPr lang="en-US" altLang="ja-JP" sz="3600" b="1" dirty="0">
                <a:latin typeface="BIZ UDゴシック" panose="020B0400000000000000" pitchFamily="49" charset="-128"/>
                <a:ea typeface="BIZ UDゴシック" panose="020B0400000000000000" pitchFamily="49" charset="-128"/>
              </a:rPr>
              <a:t>(</a:t>
            </a:r>
            <a:r>
              <a:rPr lang="ja-JP" altLang="en-US" sz="3600" b="1" dirty="0">
                <a:latin typeface="BIZ UDゴシック" panose="020B0400000000000000" pitchFamily="49" charset="-128"/>
                <a:ea typeface="BIZ UDゴシック" panose="020B0400000000000000" pitchFamily="49" charset="-128"/>
              </a:rPr>
              <a:t>報告</a:t>
            </a:r>
            <a:r>
              <a:rPr lang="en-US" altLang="ja-JP" sz="3600" b="1" dirty="0">
                <a:latin typeface="BIZ UDゴシック" panose="020B0400000000000000" pitchFamily="49" charset="-128"/>
                <a:ea typeface="BIZ UDゴシック" panose="020B0400000000000000" pitchFamily="49" charset="-128"/>
              </a:rPr>
              <a:t>)</a:t>
            </a:r>
            <a:r>
              <a:rPr lang="ja-JP" altLang="en-US" sz="3600" b="1" dirty="0">
                <a:latin typeface="BIZ UDゴシック" panose="020B0400000000000000" pitchFamily="49" charset="-128"/>
                <a:ea typeface="BIZ UDゴシック" panose="020B0400000000000000" pitchFamily="49" charset="-128"/>
              </a:rPr>
              <a:t> 大阪府立学校の教育職員に関する</a:t>
            </a:r>
            <a:br>
              <a:rPr lang="en-US" altLang="ja-JP" sz="3600" b="1" dirty="0">
                <a:latin typeface="BIZ UDゴシック" panose="020B0400000000000000" pitchFamily="49" charset="-128"/>
                <a:ea typeface="BIZ UDゴシック" panose="020B0400000000000000" pitchFamily="49" charset="-128"/>
              </a:rPr>
            </a:br>
            <a:r>
              <a:rPr lang="ja-JP" altLang="en-US" sz="3600" b="1" dirty="0">
                <a:latin typeface="BIZ UDゴシック" panose="020B0400000000000000" pitchFamily="49" charset="-128"/>
                <a:ea typeface="BIZ UDゴシック" panose="020B0400000000000000" pitchFamily="49" charset="-128"/>
              </a:rPr>
              <a:t>　　　 業務量管理・健康確保措置実施計画</a:t>
            </a:r>
            <a:br>
              <a:rPr lang="en-US" altLang="ja-JP" sz="3600" b="1" dirty="0">
                <a:latin typeface="BIZ UDゴシック" panose="020B0400000000000000" pitchFamily="49" charset="-128"/>
                <a:ea typeface="BIZ UDゴシック" panose="020B0400000000000000" pitchFamily="49" charset="-128"/>
              </a:rPr>
            </a:br>
            <a:r>
              <a:rPr lang="en-US" altLang="ja-JP" sz="3600" b="1" dirty="0">
                <a:latin typeface="BIZ UDゴシック" panose="020B0400000000000000" pitchFamily="49" charset="-128"/>
                <a:ea typeface="BIZ UDゴシック" panose="020B0400000000000000" pitchFamily="49" charset="-128"/>
              </a:rPr>
              <a:t>       </a:t>
            </a:r>
            <a:r>
              <a:rPr lang="ja-JP" altLang="en-US" sz="3600" b="1" dirty="0">
                <a:latin typeface="BIZ UDゴシック" panose="020B0400000000000000" pitchFamily="49" charset="-128"/>
                <a:ea typeface="BIZ UDゴシック" panose="020B0400000000000000" pitchFamily="49" charset="-128"/>
              </a:rPr>
              <a:t>の策定について</a:t>
            </a:r>
            <a:endParaRPr lang="en-US" altLang="ja-JP" sz="2800" b="1" dirty="0">
              <a:latin typeface="BIZ UDゴシック" panose="020B0400000000000000" pitchFamily="49" charset="-128"/>
              <a:ea typeface="BIZ UDゴシック" panose="020B0400000000000000" pitchFamily="49" charset="-128"/>
            </a:endParaRPr>
          </a:p>
        </p:txBody>
      </p:sp>
      <p:sp>
        <p:nvSpPr>
          <p:cNvPr id="4" name="スライド番号プレースホルダー 3"/>
          <p:cNvSpPr>
            <a:spLocks noGrp="1"/>
          </p:cNvSpPr>
          <p:nvPr>
            <p:ph type="sldNum" sz="quarter" idx="12"/>
          </p:nvPr>
        </p:nvSpPr>
        <p:spPr/>
        <p:txBody>
          <a:bodyPr/>
          <a:lstStyle/>
          <a:p>
            <a:fld id="{06FEDF93-2BFD-41CA-ABC7-B039102F3792}" type="slidenum">
              <a:rPr lang="en-US" altLang="ja-JP" sz="1600" b="1" smtClean="0">
                <a:solidFill>
                  <a:schemeClr val="bg1"/>
                </a:solidFill>
              </a:rPr>
              <a:pPr/>
              <a:t>1</a:t>
            </a:fld>
            <a:endParaRPr lang="ja-JP" altLang="en-US" sz="1600" b="1" dirty="0">
              <a:solidFill>
                <a:schemeClr val="bg1"/>
              </a:solidFill>
            </a:endParaRPr>
          </a:p>
        </p:txBody>
      </p:sp>
      <p:sp>
        <p:nvSpPr>
          <p:cNvPr id="5" name="タイトル 1">
            <a:extLst>
              <a:ext uri="{FF2B5EF4-FFF2-40B4-BE49-F238E27FC236}">
                <a16:creationId xmlns:a16="http://schemas.microsoft.com/office/drawing/2014/main" id="{57FDD276-951E-4E25-9F53-598B6343AE3A}"/>
              </a:ext>
            </a:extLst>
          </p:cNvPr>
          <p:cNvSpPr txBox="1">
            <a:spLocks/>
          </p:cNvSpPr>
          <p:nvPr/>
        </p:nvSpPr>
        <p:spPr>
          <a:xfrm>
            <a:off x="550981" y="5097306"/>
            <a:ext cx="10915865" cy="858194"/>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kumimoji="1" sz="6000" i="0" kern="1200">
                <a:solidFill>
                  <a:schemeClr val="tx1"/>
                </a:solidFill>
                <a:latin typeface="Meiryo UI" panose="020B0604030504040204" pitchFamily="50" charset="-128"/>
                <a:ea typeface="Meiryo UI" panose="020B0604030504040204" pitchFamily="50" charset="-128"/>
                <a:cs typeface="+mj-cs"/>
              </a:defRPr>
            </a:lvl1pPr>
          </a:lstStyle>
          <a:p>
            <a:endParaRPr lang="en-US" altLang="ja-JP" sz="4000" b="1" dirty="0"/>
          </a:p>
        </p:txBody>
      </p:sp>
      <p:sp>
        <p:nvSpPr>
          <p:cNvPr id="6" name="タイトル 1">
            <a:extLst>
              <a:ext uri="{FF2B5EF4-FFF2-40B4-BE49-F238E27FC236}">
                <a16:creationId xmlns:a16="http://schemas.microsoft.com/office/drawing/2014/main" id="{950E6F14-A39D-443D-BBFE-063A57C39228}"/>
              </a:ext>
            </a:extLst>
          </p:cNvPr>
          <p:cNvSpPr txBox="1">
            <a:spLocks/>
          </p:cNvSpPr>
          <p:nvPr/>
        </p:nvSpPr>
        <p:spPr>
          <a:xfrm>
            <a:off x="2795731" y="4879066"/>
            <a:ext cx="6043469" cy="858194"/>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kumimoji="1" sz="6000" i="0" kern="1200">
                <a:solidFill>
                  <a:schemeClr val="tx1"/>
                </a:solidFill>
                <a:latin typeface="Meiryo UI" panose="020B0604030504040204" pitchFamily="50" charset="-128"/>
                <a:ea typeface="Meiryo UI" panose="020B0604030504040204" pitchFamily="50" charset="-128"/>
                <a:cs typeface="+mj-cs"/>
              </a:defRPr>
            </a:lvl1pPr>
          </a:lstStyle>
          <a:p>
            <a:pPr algn="ctr"/>
            <a:r>
              <a:rPr lang="ja-JP" altLang="en-US" sz="3200" b="1" dirty="0">
                <a:latin typeface="BIZ UDゴシック" panose="020B0400000000000000" pitchFamily="49" charset="-128"/>
                <a:ea typeface="BIZ UDゴシック" panose="020B0400000000000000" pitchFamily="49" charset="-128"/>
              </a:rPr>
              <a:t>令和８年</a:t>
            </a:r>
            <a:r>
              <a:rPr lang="en-US" altLang="ja-JP" sz="3200" b="1">
                <a:latin typeface="BIZ UDゴシック" panose="020B0400000000000000" pitchFamily="49" charset="-128"/>
                <a:ea typeface="BIZ UDゴシック" panose="020B0400000000000000" pitchFamily="49" charset="-128"/>
              </a:rPr>
              <a:t>10</a:t>
            </a:r>
            <a:r>
              <a:rPr lang="ja-JP" altLang="en-US" sz="3200" b="1">
                <a:latin typeface="BIZ UDゴシック" panose="020B0400000000000000" pitchFamily="49" charset="-128"/>
                <a:ea typeface="BIZ UDゴシック" panose="020B0400000000000000" pitchFamily="49" charset="-128"/>
              </a:rPr>
              <a:t>月　</a:t>
            </a:r>
            <a:r>
              <a:rPr lang="ja-JP" altLang="en-US" sz="3200" b="1" dirty="0">
                <a:latin typeface="BIZ UDゴシック" panose="020B0400000000000000" pitchFamily="49" charset="-128"/>
                <a:ea typeface="BIZ UDゴシック" panose="020B0400000000000000" pitchFamily="49" charset="-128"/>
              </a:rPr>
              <a:t>大阪府教育庁</a:t>
            </a:r>
            <a:endParaRPr lang="en-US" altLang="ja-JP" sz="3200" b="1" dirty="0">
              <a:latin typeface="BIZ UDゴシック" panose="020B0400000000000000" pitchFamily="49" charset="-128"/>
              <a:ea typeface="BIZ UDゴシック" panose="020B0400000000000000" pitchFamily="49" charset="-128"/>
            </a:endParaRPr>
          </a:p>
        </p:txBody>
      </p:sp>
      <p:sp>
        <p:nvSpPr>
          <p:cNvPr id="7" name="正方形/長方形 6">
            <a:extLst>
              <a:ext uri="{FF2B5EF4-FFF2-40B4-BE49-F238E27FC236}">
                <a16:creationId xmlns:a16="http://schemas.microsoft.com/office/drawing/2014/main" id="{9DCFBAFC-8D1F-1129-46BC-AA090EE1E138}"/>
              </a:ext>
            </a:extLst>
          </p:cNvPr>
          <p:cNvSpPr/>
          <p:nvPr/>
        </p:nvSpPr>
        <p:spPr>
          <a:xfrm>
            <a:off x="10648336" y="63082"/>
            <a:ext cx="1488558" cy="61555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BIZ UDゴシック" panose="020B0400000000000000" pitchFamily="49" charset="-128"/>
                <a:ea typeface="BIZ UDゴシック" panose="020B0400000000000000" pitchFamily="49" charset="-128"/>
              </a:rPr>
              <a:t>資料４</a:t>
            </a:r>
            <a:endParaRPr kumimoji="1" lang="ja-JP" altLang="en-US" sz="2400" dirty="0">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469163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895DEC-C339-43A9-AC15-8FC718ABFC6E}"/>
              </a:ext>
            </a:extLst>
          </p:cNvPr>
          <p:cNvSpPr>
            <a:spLocks noGrp="1"/>
          </p:cNvSpPr>
          <p:nvPr>
            <p:ph type="title"/>
          </p:nvPr>
        </p:nvSpPr>
        <p:spPr>
          <a:xfrm>
            <a:off x="540000" y="540000"/>
            <a:ext cx="10800000" cy="540000"/>
          </a:xfrm>
        </p:spPr>
        <p:txBody>
          <a:bodyPr>
            <a:noAutofit/>
          </a:bodyPr>
          <a:lstStyle/>
          <a:p>
            <a:r>
              <a:rPr lang="ja-JP" altLang="en-US" b="1" dirty="0">
                <a:latin typeface="BIZ UDゴシック" panose="020B0400000000000000" pitchFamily="49" charset="-128"/>
                <a:ea typeface="BIZ UDゴシック" panose="020B0400000000000000" pitchFamily="49" charset="-128"/>
              </a:rPr>
              <a:t>１</a:t>
            </a:r>
            <a:r>
              <a:rPr lang="en-US" altLang="ja-JP" b="1" dirty="0">
                <a:latin typeface="BIZ UDゴシック" panose="020B0400000000000000" pitchFamily="49" charset="-128"/>
                <a:ea typeface="BIZ UDゴシック" panose="020B0400000000000000" pitchFamily="49" charset="-128"/>
              </a:rPr>
              <a:t>-</a:t>
            </a:r>
            <a:r>
              <a:rPr lang="ja-JP" altLang="en-US" b="1" dirty="0">
                <a:latin typeface="BIZ UDゴシック" panose="020B0400000000000000" pitchFamily="49" charset="-128"/>
                <a:ea typeface="BIZ UDゴシック" panose="020B0400000000000000" pitchFamily="49" charset="-128"/>
              </a:rPr>
              <a:t>１</a:t>
            </a:r>
            <a:r>
              <a:rPr lang="en-US" altLang="ja-JP" b="1" dirty="0">
                <a:latin typeface="BIZ UDゴシック" panose="020B0400000000000000" pitchFamily="49" charset="-128"/>
                <a:ea typeface="BIZ UDゴシック" panose="020B0400000000000000" pitchFamily="49" charset="-128"/>
              </a:rPr>
              <a:t>_</a:t>
            </a:r>
            <a:r>
              <a:rPr lang="ja-JP" altLang="en-US" b="1" dirty="0">
                <a:latin typeface="BIZ UDゴシック" panose="020B0400000000000000" pitchFamily="49" charset="-128"/>
                <a:ea typeface="BIZ UDゴシック" panose="020B0400000000000000" pitchFamily="49" charset="-128"/>
              </a:rPr>
              <a:t>業務量管理・健康確保措置実施計画について</a:t>
            </a:r>
            <a:endParaRPr kumimoji="1" lang="ja-JP" altLang="en-US" b="1" dirty="0">
              <a:latin typeface="BIZ UDゴシック" panose="020B0400000000000000" pitchFamily="49" charset="-128"/>
              <a:ea typeface="BIZ UDゴシック" panose="020B0400000000000000" pitchFamily="49" charset="-128"/>
            </a:endParaRPr>
          </a:p>
        </p:txBody>
      </p:sp>
      <p:sp>
        <p:nvSpPr>
          <p:cNvPr id="7" name="正方形/長方形 6">
            <a:extLst>
              <a:ext uri="{FF2B5EF4-FFF2-40B4-BE49-F238E27FC236}">
                <a16:creationId xmlns:a16="http://schemas.microsoft.com/office/drawing/2014/main" id="{25E41B32-20E9-4223-A4DD-EAEDAAFDE6D4}"/>
              </a:ext>
            </a:extLst>
          </p:cNvPr>
          <p:cNvSpPr/>
          <p:nvPr/>
        </p:nvSpPr>
        <p:spPr>
          <a:xfrm>
            <a:off x="1203888" y="1254447"/>
            <a:ext cx="10796812" cy="28707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endParaRPr kumimoji="1" lang="en-US" altLang="ja-JP" sz="2000" b="1" dirty="0">
              <a:solidFill>
                <a:schemeClr val="tx1"/>
              </a:solidFill>
              <a:latin typeface="BIZ UDゴシック" panose="020B0400000000000000" pitchFamily="49" charset="-128"/>
              <a:ea typeface="BIZ UDゴシック" panose="020B0400000000000000" pitchFamily="49" charset="-128"/>
            </a:endParaRPr>
          </a:p>
        </p:txBody>
      </p:sp>
      <p:sp>
        <p:nvSpPr>
          <p:cNvPr id="32" name="正方形/長方形 31">
            <a:extLst>
              <a:ext uri="{FF2B5EF4-FFF2-40B4-BE49-F238E27FC236}">
                <a16:creationId xmlns:a16="http://schemas.microsoft.com/office/drawing/2014/main" id="{60CEE130-59F8-4D38-B314-D00711832339}"/>
              </a:ext>
            </a:extLst>
          </p:cNvPr>
          <p:cNvSpPr/>
          <p:nvPr/>
        </p:nvSpPr>
        <p:spPr>
          <a:xfrm>
            <a:off x="720000" y="1656000"/>
            <a:ext cx="10800000" cy="2700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3" name="テキスト ボックス 32">
            <a:extLst>
              <a:ext uri="{FF2B5EF4-FFF2-40B4-BE49-F238E27FC236}">
                <a16:creationId xmlns:a16="http://schemas.microsoft.com/office/drawing/2014/main" id="{9BAF9F9A-C170-4776-8FA6-553FC8BE90B7}"/>
              </a:ext>
            </a:extLst>
          </p:cNvPr>
          <p:cNvSpPr txBox="1"/>
          <p:nvPr/>
        </p:nvSpPr>
        <p:spPr>
          <a:xfrm>
            <a:off x="720000" y="1692000"/>
            <a:ext cx="10752000" cy="2586798"/>
          </a:xfrm>
          <a:prstGeom prst="rect">
            <a:avLst/>
          </a:prstGeom>
          <a:noFill/>
        </p:spPr>
        <p:txBody>
          <a:bodyPr wrap="square" lIns="72000" rIns="72000" rtlCol="0">
            <a:spAutoFit/>
          </a:bodyPr>
          <a:lstStyle/>
          <a:p>
            <a:pPr marL="0" marR="0" lvl="0" indent="0" algn="l" defTabSz="914400" rtl="0" eaLnBrk="1" fontAlgn="auto" latinLnBrk="0" hangingPunct="1">
              <a:lnSpc>
                <a:spcPts val="2200"/>
              </a:lnSpc>
              <a:spcBef>
                <a:spcPts val="0"/>
              </a:spcBef>
              <a:spcAft>
                <a:spcPts val="0"/>
              </a:spcAft>
              <a:buClrTx/>
              <a:buSzTx/>
              <a:buFontTx/>
              <a:buNone/>
              <a:tabLst/>
              <a:defRPr/>
            </a:pPr>
            <a:r>
              <a:rPr kumimoji="1" lang="ja-JP" altLang="en-US"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rPr>
              <a:t>〇教育</a:t>
            </a:r>
            <a:r>
              <a:rPr kumimoji="1" lang="ja-JP" altLang="en-US" b="0"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rPr>
              <a:t>委員会は、国が定める指針に基づき</a:t>
            </a:r>
            <a:r>
              <a:rPr kumimoji="1" lang="ja-JP" altLang="en-US"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rPr>
              <a:t>、服務を監督する教育職員に係る「業務量管理・健康確保</a:t>
            </a:r>
            <a:endParaRPr kumimoji="1" lang="en-US" altLang="ja-JP"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ts val="2200"/>
              </a:lnSpc>
              <a:spcBef>
                <a:spcPts val="0"/>
              </a:spcBef>
              <a:spcAft>
                <a:spcPts val="0"/>
              </a:spcAft>
              <a:buClrTx/>
              <a:buSzTx/>
              <a:buFontTx/>
              <a:buNone/>
              <a:tabLst/>
              <a:defRPr/>
            </a:pPr>
            <a:r>
              <a:rPr kumimoji="1" lang="ja-JP" altLang="en-US" dirty="0">
                <a:solidFill>
                  <a:prstClr val="black"/>
                </a:solidFill>
                <a:latin typeface="BIZ UDゴシック" panose="020B0400000000000000" pitchFamily="49" charset="-128"/>
                <a:ea typeface="BIZ UDゴシック" panose="020B0400000000000000" pitchFamily="49" charset="-128"/>
              </a:rPr>
              <a:t>　</a:t>
            </a:r>
            <a:r>
              <a:rPr kumimoji="1" lang="ja-JP" altLang="en-US"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rPr>
              <a:t>措置実施計画」（以下「実施計画」という。）を定める</a:t>
            </a:r>
            <a:r>
              <a:rPr kumimoji="1" lang="ja-JP" altLang="en-US" dirty="0">
                <a:solidFill>
                  <a:prstClr val="black"/>
                </a:solidFill>
                <a:latin typeface="BIZ UDゴシック" panose="020B0400000000000000" pitchFamily="49" charset="-128"/>
                <a:ea typeface="BIZ UDゴシック" panose="020B0400000000000000" pitchFamily="49" charset="-128"/>
              </a:rPr>
              <a:t>。</a:t>
            </a:r>
            <a:endParaRPr kumimoji="1" lang="en-US" altLang="ja-JP"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ts val="2200"/>
              </a:lnSpc>
              <a:spcBef>
                <a:spcPts val="0"/>
              </a:spcBef>
              <a:spcAft>
                <a:spcPts val="0"/>
              </a:spcAft>
              <a:buClrTx/>
              <a:buSzTx/>
              <a:buFontTx/>
              <a:buNone/>
              <a:tabLst/>
              <a:defRPr/>
            </a:pPr>
            <a:endParaRPr kumimoji="1" lang="en-US" altLang="ja-JP" b="0"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ts val="2200"/>
              </a:lnSpc>
              <a:spcBef>
                <a:spcPts val="0"/>
              </a:spcBef>
              <a:spcAft>
                <a:spcPts val="0"/>
              </a:spcAft>
              <a:buClrTx/>
              <a:buSzTx/>
              <a:buFontTx/>
              <a:buNone/>
              <a:tabLst/>
              <a:defRPr/>
            </a:pPr>
            <a:r>
              <a:rPr kumimoji="1" lang="ja-JP" altLang="en-US" b="0"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rPr>
              <a:t>〇</a:t>
            </a:r>
            <a:r>
              <a:rPr kumimoji="1" lang="ja-JP" altLang="en-US" dirty="0">
                <a:latin typeface="BIZ UDゴシック" panose="020B0400000000000000" pitchFamily="49" charset="-128"/>
                <a:ea typeface="BIZ UDゴシック" panose="020B0400000000000000" pitchFamily="49" charset="-128"/>
              </a:rPr>
              <a:t>実施計画には</a:t>
            </a:r>
            <a:r>
              <a:rPr kumimoji="1" lang="ja-JP" altLang="en-US" b="0"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rPr>
              <a:t>、時間外在校等時間などの目標や教育委員会が</a:t>
            </a:r>
            <a:r>
              <a:rPr kumimoji="1" lang="ja-JP" altLang="en-US" dirty="0">
                <a:latin typeface="BIZ UDゴシック" panose="020B0400000000000000" pitchFamily="49" charset="-128"/>
                <a:ea typeface="BIZ UDゴシック" panose="020B0400000000000000" pitchFamily="49" charset="-128"/>
              </a:rPr>
              <a:t>実施する</a:t>
            </a:r>
            <a:r>
              <a:rPr kumimoji="1" lang="ja-JP" altLang="en-US" b="0"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rPr>
              <a:t>措置について記載する。</a:t>
            </a:r>
            <a:endParaRPr kumimoji="1" lang="en-US" altLang="ja-JP" dirty="0">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ts val="2200"/>
              </a:lnSpc>
              <a:spcBef>
                <a:spcPts val="0"/>
              </a:spcBef>
              <a:spcAft>
                <a:spcPts val="0"/>
              </a:spcAft>
              <a:buClrTx/>
              <a:buSzTx/>
              <a:buFontTx/>
              <a:buNone/>
              <a:tabLst/>
              <a:defRPr/>
            </a:pPr>
            <a:endParaRPr kumimoji="1" lang="en-US" altLang="ja-JP" b="0"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ts val="2200"/>
              </a:lnSpc>
              <a:spcBef>
                <a:spcPts val="0"/>
              </a:spcBef>
              <a:spcAft>
                <a:spcPts val="0"/>
              </a:spcAft>
              <a:buClrTx/>
              <a:buSzTx/>
              <a:buFontTx/>
              <a:buNone/>
              <a:tabLst/>
              <a:defRPr/>
            </a:pPr>
            <a:r>
              <a:rPr kumimoji="1" lang="ja-JP" altLang="en-US" b="0"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rPr>
              <a:t>〇教育委員会は、</a:t>
            </a:r>
            <a:r>
              <a:rPr kumimoji="1" lang="ja-JP" altLang="en-US" dirty="0">
                <a:latin typeface="BIZ UDゴシック" panose="020B0400000000000000" pitchFamily="49" charset="-128"/>
                <a:ea typeface="BIZ UDゴシック" panose="020B0400000000000000" pitchFamily="49" charset="-128"/>
              </a:rPr>
              <a:t>実施計画の策定及び変更時</a:t>
            </a:r>
            <a:r>
              <a:rPr kumimoji="1" lang="ja-JP" altLang="en-US" i="0"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rPr>
              <a:t>、並びに実施計画の実施状況を毎年度総合教育会議に報告</a:t>
            </a:r>
            <a:endParaRPr kumimoji="1" lang="en-US" altLang="ja-JP" i="0"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ts val="2200"/>
              </a:lnSpc>
              <a:spcBef>
                <a:spcPts val="0"/>
              </a:spcBef>
              <a:spcAft>
                <a:spcPts val="0"/>
              </a:spcAft>
              <a:buClrTx/>
              <a:buSzTx/>
              <a:buFontTx/>
              <a:buNone/>
              <a:tabLst/>
              <a:defRPr/>
            </a:pPr>
            <a:r>
              <a:rPr kumimoji="1" lang="ja-JP" altLang="en-US" dirty="0">
                <a:latin typeface="BIZ UDゴシック" panose="020B0400000000000000" pitchFamily="49" charset="-128"/>
                <a:ea typeface="BIZ UDゴシック" panose="020B0400000000000000" pitchFamily="49" charset="-128"/>
              </a:rPr>
              <a:t>　</a:t>
            </a:r>
            <a:r>
              <a:rPr kumimoji="1" lang="ja-JP" altLang="en-US" i="0"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rPr>
              <a:t>する。</a:t>
            </a:r>
            <a:endParaRPr kumimoji="1" lang="en-US" altLang="ja-JP" i="0"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endParaRPr>
          </a:p>
          <a:p>
            <a:pPr>
              <a:lnSpc>
                <a:spcPts val="2200"/>
              </a:lnSpc>
              <a:defRPr/>
            </a:pPr>
            <a:r>
              <a:rPr kumimoji="1" lang="ja-JP" altLang="en-US" sz="1400" dirty="0">
                <a:solidFill>
                  <a:schemeClr val="tx1"/>
                </a:solidFill>
                <a:latin typeface="BIZ UDゴシック" panose="020B0400000000000000" pitchFamily="49" charset="-128"/>
                <a:ea typeface="BIZ UDゴシック" panose="020B0400000000000000" pitchFamily="49" charset="-128"/>
              </a:rPr>
              <a:t>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pPr>
              <a:lnSpc>
                <a:spcPts val="2200"/>
              </a:lnSpc>
              <a:defRPr/>
            </a:pPr>
            <a:r>
              <a:rPr kumimoji="1" lang="ja-JP" altLang="en-US" sz="1400" dirty="0">
                <a:latin typeface="BIZ UDゴシック" panose="020B0400000000000000" pitchFamily="49" charset="-128"/>
                <a:ea typeface="BIZ UDゴシック" panose="020B0400000000000000" pitchFamily="49" charset="-128"/>
              </a:rPr>
              <a:t>　</a:t>
            </a:r>
            <a:r>
              <a:rPr kumimoji="1" lang="en-US" altLang="ja-JP" sz="1400" dirty="0">
                <a:solidFill>
                  <a:schemeClr val="tx1"/>
                </a:solidFill>
                <a:latin typeface="BIZ UDゴシック" panose="020B0400000000000000" pitchFamily="49" charset="-128"/>
                <a:ea typeface="BIZ UDゴシック" panose="020B0400000000000000" pitchFamily="49" charset="-128"/>
              </a:rPr>
              <a:t>※</a:t>
            </a:r>
            <a:r>
              <a:rPr kumimoji="1" lang="ja-JP" altLang="en-US" sz="1400" dirty="0">
                <a:solidFill>
                  <a:schemeClr val="tx1"/>
                </a:solidFill>
                <a:latin typeface="BIZ UDゴシック" panose="020B0400000000000000" pitchFamily="49" charset="-128"/>
                <a:ea typeface="BIZ UDゴシック" panose="020B0400000000000000" pitchFamily="49" charset="-128"/>
              </a:rPr>
              <a:t>市町村立学校における「業務量管理・健康確保措置実施計画」は、服務監督者である市町村教育委員会が策定する。</a:t>
            </a:r>
          </a:p>
        </p:txBody>
      </p:sp>
      <p:sp>
        <p:nvSpPr>
          <p:cNvPr id="35" name="正方形/長方形 34">
            <a:extLst>
              <a:ext uri="{FF2B5EF4-FFF2-40B4-BE49-F238E27FC236}">
                <a16:creationId xmlns:a16="http://schemas.microsoft.com/office/drawing/2014/main" id="{822B45BF-32F8-44DD-8CEA-D1C23BFBBF6A}"/>
              </a:ext>
            </a:extLst>
          </p:cNvPr>
          <p:cNvSpPr/>
          <p:nvPr/>
        </p:nvSpPr>
        <p:spPr>
          <a:xfrm>
            <a:off x="720000" y="5076000"/>
            <a:ext cx="10800000" cy="720000"/>
          </a:xfrm>
          <a:prstGeom prst="rect">
            <a:avLst/>
          </a:prstGeom>
          <a:noFill/>
          <a:ln w="1270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テキスト ボックス 35">
            <a:extLst>
              <a:ext uri="{FF2B5EF4-FFF2-40B4-BE49-F238E27FC236}">
                <a16:creationId xmlns:a16="http://schemas.microsoft.com/office/drawing/2014/main" id="{6071BA9F-32B5-441E-9862-C4ADDCEF12FC}"/>
              </a:ext>
            </a:extLst>
          </p:cNvPr>
          <p:cNvSpPr txBox="1"/>
          <p:nvPr/>
        </p:nvSpPr>
        <p:spPr>
          <a:xfrm>
            <a:off x="720000" y="5076000"/>
            <a:ext cx="9339942" cy="646331"/>
          </a:xfrm>
          <a:prstGeom prst="rect">
            <a:avLst/>
          </a:prstGeom>
          <a:noFill/>
        </p:spPr>
        <p:txBody>
          <a:bodyPr wrap="square" lIns="72000" r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latin typeface="BIZ UDゴシック" panose="020B0400000000000000" pitchFamily="49" charset="-128"/>
                <a:ea typeface="BIZ UDゴシック" panose="020B0400000000000000" pitchFamily="49" charset="-128"/>
              </a:rPr>
              <a:t>〇計画策定　：　令和８年１月</a:t>
            </a:r>
            <a:endParaRPr kumimoji="1" lang="en-US" altLang="ja-JP" dirty="0">
              <a:latin typeface="BIZ UDゴシック" panose="020B0400000000000000" pitchFamily="49" charset="-128"/>
              <a:ea typeface="BIZ UDゴシック" panose="020B0400000000000000" pitchFamily="49"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latin typeface="BIZ UDゴシック" panose="020B0400000000000000" pitchFamily="49" charset="-128"/>
                <a:ea typeface="BIZ UDゴシック" panose="020B0400000000000000" pitchFamily="49" charset="-128"/>
              </a:rPr>
              <a:t>〇計画期間　：　令和８年４月１日　～　令和</a:t>
            </a:r>
            <a:r>
              <a:rPr kumimoji="1" lang="en-US" altLang="ja-JP" dirty="0">
                <a:latin typeface="BIZ UDゴシック" panose="020B0400000000000000" pitchFamily="49" charset="-128"/>
                <a:ea typeface="BIZ UDゴシック" panose="020B0400000000000000" pitchFamily="49" charset="-128"/>
              </a:rPr>
              <a:t>12</a:t>
            </a:r>
            <a:r>
              <a:rPr kumimoji="1" lang="ja-JP" altLang="en-US" dirty="0">
                <a:latin typeface="BIZ UDゴシック" panose="020B0400000000000000" pitchFamily="49" charset="-128"/>
                <a:ea typeface="BIZ UDゴシック" panose="020B0400000000000000" pitchFamily="49" charset="-128"/>
              </a:rPr>
              <a:t>年３月</a:t>
            </a:r>
            <a:r>
              <a:rPr kumimoji="1" lang="en-US" altLang="ja-JP" dirty="0">
                <a:latin typeface="BIZ UDゴシック" panose="020B0400000000000000" pitchFamily="49" charset="-128"/>
                <a:ea typeface="BIZ UDゴシック" panose="020B0400000000000000" pitchFamily="49" charset="-128"/>
              </a:rPr>
              <a:t>31</a:t>
            </a:r>
            <a:r>
              <a:rPr kumimoji="1" lang="ja-JP" altLang="en-US" dirty="0">
                <a:latin typeface="BIZ UDゴシック" panose="020B0400000000000000" pitchFamily="49" charset="-128"/>
                <a:ea typeface="BIZ UDゴシック" panose="020B0400000000000000" pitchFamily="49" charset="-128"/>
              </a:rPr>
              <a:t>日（４年間）</a:t>
            </a:r>
            <a:endParaRPr kumimoji="0" lang="en-US" altLang="ja-JP" i="0" u="none" strike="noStrike" kern="1200" cap="none" spc="0" normalizeH="0" baseline="0" noProof="0" dirty="0">
              <a:ln>
                <a:noFill/>
              </a:ln>
              <a:effectLst/>
              <a:uLnTx/>
              <a:uFillTx/>
              <a:latin typeface="BIZ UDゴシック" panose="020B0400000000000000" pitchFamily="49" charset="-128"/>
              <a:ea typeface="BIZ UDゴシック" panose="020B0400000000000000" pitchFamily="49" charset="-128"/>
            </a:endParaRPr>
          </a:p>
        </p:txBody>
      </p:sp>
      <p:sp>
        <p:nvSpPr>
          <p:cNvPr id="31" name="テキスト ボックス 30">
            <a:extLst>
              <a:ext uri="{FF2B5EF4-FFF2-40B4-BE49-F238E27FC236}">
                <a16:creationId xmlns:a16="http://schemas.microsoft.com/office/drawing/2014/main" id="{57CA4D14-D593-411F-BF7D-A76CF1813C4F}"/>
              </a:ext>
            </a:extLst>
          </p:cNvPr>
          <p:cNvSpPr txBox="1"/>
          <p:nvPr/>
        </p:nvSpPr>
        <p:spPr>
          <a:xfrm>
            <a:off x="720000" y="1260000"/>
            <a:ext cx="6631404" cy="400110"/>
          </a:xfrm>
          <a:prstGeom prst="rect">
            <a:avLst/>
          </a:prstGeom>
          <a:solidFill>
            <a:schemeClr val="accent4">
              <a:lumMod val="75000"/>
            </a:schemeClr>
          </a:solidFill>
          <a:ln>
            <a:noFill/>
          </a:ln>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lang="ja-JP" altLang="en-US" sz="2000" b="1" dirty="0">
                <a:solidFill>
                  <a:prstClr val="white"/>
                </a:solidFill>
                <a:effectLst>
                  <a:outerShdw blurRad="38100" dist="38100" dir="2700000" algn="tl">
                    <a:srgbClr val="000000">
                      <a:alpha val="43137"/>
                    </a:srgbClr>
                  </a:outerShdw>
                </a:effectLst>
                <a:latin typeface="BIZ UDゴシック" panose="020B0400000000000000" pitchFamily="49" charset="-128"/>
                <a:ea typeface="BIZ UDゴシック" panose="020B0400000000000000" pitchFamily="49" charset="-128"/>
              </a:rPr>
              <a:t>１</a:t>
            </a:r>
            <a:r>
              <a:rPr lang="en-US" altLang="ja-JP" sz="2000" b="1" dirty="0">
                <a:solidFill>
                  <a:prstClr val="white"/>
                </a:solidFill>
                <a:effectLst>
                  <a:outerShdw blurRad="38100" dist="38100" dir="2700000" algn="tl">
                    <a:srgbClr val="000000">
                      <a:alpha val="43137"/>
                    </a:srgbClr>
                  </a:outerShdw>
                </a:effectLst>
                <a:latin typeface="BIZ UDゴシック" panose="020B0400000000000000" pitchFamily="49" charset="-128"/>
                <a:ea typeface="BIZ UDゴシック" panose="020B0400000000000000" pitchFamily="49" charset="-128"/>
              </a:rPr>
              <a:t>.</a:t>
            </a:r>
            <a:r>
              <a:rPr kumimoji="0" lang="ja-JP"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BIZ UDゴシック" panose="020B0400000000000000" pitchFamily="49" charset="-128"/>
                <a:ea typeface="BIZ UDゴシック" panose="020B0400000000000000" pitchFamily="49" charset="-128"/>
              </a:rPr>
              <a:t>根拠：給特法</a:t>
            </a:r>
            <a:r>
              <a:rPr kumimoji="0" lang="ja-JP" altLang="en-US" sz="2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BIZ UDゴシック" panose="020B0400000000000000" pitchFamily="49" charset="-128"/>
                <a:ea typeface="BIZ UDゴシック" panose="020B0400000000000000" pitchFamily="49" charset="-128"/>
              </a:rPr>
              <a:t>第</a:t>
            </a:r>
            <a:r>
              <a:rPr lang="ja-JP" altLang="en-US" sz="2000" b="1" dirty="0">
                <a:solidFill>
                  <a:schemeClr val="bg1"/>
                </a:solidFill>
                <a:effectLst>
                  <a:outerShdw blurRad="38100" dist="38100" dir="2700000" algn="tl">
                    <a:srgbClr val="000000">
                      <a:alpha val="43137"/>
                    </a:srgbClr>
                  </a:outerShdw>
                </a:effectLst>
                <a:latin typeface="BIZ UDゴシック" panose="020B0400000000000000" pitchFamily="49" charset="-128"/>
                <a:ea typeface="BIZ UDゴシック" panose="020B0400000000000000" pitchFamily="49" charset="-128"/>
              </a:rPr>
              <a:t>８</a:t>
            </a:r>
            <a:r>
              <a:rPr kumimoji="0" lang="ja-JP" altLang="en-US" sz="2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BIZ UDゴシック" panose="020B0400000000000000" pitchFamily="49" charset="-128"/>
                <a:ea typeface="BIZ UDゴシック" panose="020B0400000000000000" pitchFamily="49" charset="-128"/>
              </a:rPr>
              <a:t>条（令和７年度改正</a:t>
            </a:r>
            <a:r>
              <a:rPr kumimoji="0" lang="ja-JP"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BIZ UDゴシック" panose="020B0400000000000000" pitchFamily="49" charset="-128"/>
                <a:ea typeface="BIZ UDゴシック" panose="020B0400000000000000" pitchFamily="49" charset="-128"/>
              </a:rPr>
              <a:t>により新設）</a:t>
            </a:r>
          </a:p>
        </p:txBody>
      </p:sp>
      <p:sp>
        <p:nvSpPr>
          <p:cNvPr id="34" name="テキスト ボックス 33">
            <a:extLst>
              <a:ext uri="{FF2B5EF4-FFF2-40B4-BE49-F238E27FC236}">
                <a16:creationId xmlns:a16="http://schemas.microsoft.com/office/drawing/2014/main" id="{DBAD2FDB-13BA-4917-80C2-DE5DFA13DA2B}"/>
              </a:ext>
            </a:extLst>
          </p:cNvPr>
          <p:cNvSpPr txBox="1"/>
          <p:nvPr/>
        </p:nvSpPr>
        <p:spPr>
          <a:xfrm>
            <a:off x="720000" y="4680000"/>
            <a:ext cx="3924000" cy="400110"/>
          </a:xfrm>
          <a:prstGeom prst="rect">
            <a:avLst/>
          </a:prstGeom>
          <a:solidFill>
            <a:schemeClr val="accent4">
              <a:lumMod val="75000"/>
            </a:schemeClr>
          </a:solidFill>
          <a:ln>
            <a:noFill/>
          </a:ln>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mn-cs"/>
              </a:rPr>
              <a:t>２</a:t>
            </a:r>
            <a:r>
              <a:rPr lang="ja-JP" altLang="en-US" sz="20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．計画策定時期及び</a:t>
            </a:r>
            <a:r>
              <a:rPr kumimoji="0" lang="ja-JP"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BIZ UDPゴシック" panose="020B0400000000000000" pitchFamily="50" charset="-128"/>
                <a:ea typeface="BIZ UDPゴシック" panose="020B0400000000000000" pitchFamily="50" charset="-128"/>
                <a:cs typeface="+mn-cs"/>
              </a:rPr>
              <a:t>計画期間</a:t>
            </a:r>
          </a:p>
        </p:txBody>
      </p:sp>
      <p:sp>
        <p:nvSpPr>
          <p:cNvPr id="3" name="スライド番号プレースホルダー 3">
            <a:extLst>
              <a:ext uri="{FF2B5EF4-FFF2-40B4-BE49-F238E27FC236}">
                <a16:creationId xmlns:a16="http://schemas.microsoft.com/office/drawing/2014/main" id="{22C8BF78-1706-742E-ADB5-35E547B3B5AC}"/>
              </a:ext>
            </a:extLst>
          </p:cNvPr>
          <p:cNvSpPr>
            <a:spLocks noGrp="1"/>
          </p:cNvSpPr>
          <p:nvPr>
            <p:ph type="sldNum" sz="quarter" idx="12"/>
          </p:nvPr>
        </p:nvSpPr>
        <p:spPr>
          <a:xfrm>
            <a:off x="8982318" y="6192000"/>
            <a:ext cx="2743200" cy="365125"/>
          </a:xfrm>
        </p:spPr>
        <p:txBody>
          <a:bodyPr/>
          <a:lstStyle/>
          <a:p>
            <a:fld id="{06FEDF93-2BFD-41CA-ABC7-B039102F3792}" type="slidenum">
              <a:rPr lang="en-US" altLang="ja-JP" sz="1600" b="1" smtClean="0">
                <a:solidFill>
                  <a:schemeClr val="tx1"/>
                </a:solidFill>
              </a:rPr>
              <a:pPr/>
              <a:t>2</a:t>
            </a:fld>
            <a:endParaRPr lang="ja-JP" altLang="en-US" sz="1600" b="1" dirty="0">
              <a:solidFill>
                <a:schemeClr val="tx1"/>
              </a:solidFill>
            </a:endParaRPr>
          </a:p>
        </p:txBody>
      </p:sp>
    </p:spTree>
    <p:extLst>
      <p:ext uri="{BB962C8B-B14F-4D97-AF65-F5344CB8AC3E}">
        <p14:creationId xmlns:p14="http://schemas.microsoft.com/office/powerpoint/2010/main" val="1245932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43CA07-963B-4E46-830B-E7CF87EBA452}"/>
              </a:ext>
            </a:extLst>
          </p:cNvPr>
          <p:cNvSpPr>
            <a:spLocks noGrp="1"/>
          </p:cNvSpPr>
          <p:nvPr>
            <p:ph type="title"/>
          </p:nvPr>
        </p:nvSpPr>
        <p:spPr>
          <a:xfrm>
            <a:off x="540000" y="540000"/>
            <a:ext cx="10800000" cy="540000"/>
          </a:xfrm>
        </p:spPr>
        <p:txBody>
          <a:bodyPr>
            <a:noAutofit/>
          </a:bodyPr>
          <a:lstStyle/>
          <a:p>
            <a:r>
              <a:rPr lang="ja-JP" altLang="en-US" b="1" dirty="0">
                <a:latin typeface="BIZ UDゴシック" panose="020B0400000000000000" pitchFamily="49" charset="-128"/>
                <a:ea typeface="BIZ UDゴシック" panose="020B0400000000000000" pitchFamily="49" charset="-128"/>
              </a:rPr>
              <a:t>１</a:t>
            </a:r>
            <a:r>
              <a:rPr lang="en-US" altLang="ja-JP" b="1" dirty="0">
                <a:latin typeface="BIZ UDゴシック" panose="020B0400000000000000" pitchFamily="49" charset="-128"/>
                <a:ea typeface="BIZ UDゴシック" panose="020B0400000000000000" pitchFamily="49" charset="-128"/>
              </a:rPr>
              <a:t>-</a:t>
            </a:r>
            <a:r>
              <a:rPr lang="ja-JP" altLang="en-US" b="1" dirty="0">
                <a:latin typeface="BIZ UDゴシック" panose="020B0400000000000000" pitchFamily="49" charset="-128"/>
                <a:ea typeface="BIZ UDゴシック" panose="020B0400000000000000" pitchFamily="49" charset="-128"/>
              </a:rPr>
              <a:t>２</a:t>
            </a:r>
            <a:r>
              <a:rPr lang="en-US" altLang="ja-JP" b="1" dirty="0">
                <a:latin typeface="BIZ UDゴシック" panose="020B0400000000000000" pitchFamily="49" charset="-128"/>
                <a:ea typeface="BIZ UDゴシック" panose="020B0400000000000000" pitchFamily="49" charset="-128"/>
              </a:rPr>
              <a:t>_</a:t>
            </a:r>
            <a:r>
              <a:rPr lang="ja-JP" altLang="en-US" b="1" dirty="0">
                <a:latin typeface="BIZ UDゴシック" panose="020B0400000000000000" pitchFamily="49" charset="-128"/>
                <a:ea typeface="BIZ UDゴシック" panose="020B0400000000000000" pitchFamily="49" charset="-128"/>
              </a:rPr>
              <a:t>実施</a:t>
            </a:r>
            <a:r>
              <a:rPr kumimoji="1" lang="ja-JP" altLang="en-US" b="1" dirty="0">
                <a:latin typeface="BIZ UDゴシック" panose="020B0400000000000000" pitchFamily="49" charset="-128"/>
                <a:ea typeface="BIZ UDゴシック" panose="020B0400000000000000" pitchFamily="49" charset="-128"/>
              </a:rPr>
              <a:t>計画の目標</a:t>
            </a:r>
            <a:r>
              <a:rPr lang="ja-JP" altLang="en-US" b="1" dirty="0">
                <a:latin typeface="BIZ UDゴシック" panose="020B0400000000000000" pitchFamily="49" charset="-128"/>
                <a:ea typeface="BIZ UDゴシック" panose="020B0400000000000000" pitchFamily="49" charset="-128"/>
              </a:rPr>
              <a:t>値及び達成状況</a:t>
            </a:r>
            <a:endParaRPr kumimoji="1" lang="ja-JP" altLang="en-US" b="1" dirty="0">
              <a:latin typeface="BIZ UDゴシック" panose="020B0400000000000000" pitchFamily="49" charset="-128"/>
              <a:ea typeface="BIZ UDゴシック" panose="020B0400000000000000" pitchFamily="49" charset="-128"/>
            </a:endParaRPr>
          </a:p>
        </p:txBody>
      </p:sp>
      <p:sp>
        <p:nvSpPr>
          <p:cNvPr id="4" name="スライド番号プレースホルダー 3">
            <a:extLst>
              <a:ext uri="{FF2B5EF4-FFF2-40B4-BE49-F238E27FC236}">
                <a16:creationId xmlns:a16="http://schemas.microsoft.com/office/drawing/2014/main" id="{572B7EFF-581B-429D-ABDE-CFF1ABC736BB}"/>
              </a:ext>
            </a:extLst>
          </p:cNvPr>
          <p:cNvSpPr>
            <a:spLocks noGrp="1"/>
          </p:cNvSpPr>
          <p:nvPr>
            <p:ph type="sldNum" sz="quarter" idx="12"/>
          </p:nvPr>
        </p:nvSpPr>
        <p:spPr/>
        <p:txBody>
          <a:bodyPr/>
          <a:lstStyle/>
          <a:p>
            <a:fld id="{5FE27A94-9EC6-4F2D-BA08-4CBC6D1C4110}" type="slidenum">
              <a:rPr kumimoji="1" lang="ja-JP" altLang="en-US" smtClean="0"/>
              <a:t>3</a:t>
            </a:fld>
            <a:endParaRPr kumimoji="1" lang="ja-JP" altLang="en-US"/>
          </a:p>
        </p:txBody>
      </p:sp>
      <p:sp>
        <p:nvSpPr>
          <p:cNvPr id="10" name="正方形/長方形 9">
            <a:extLst>
              <a:ext uri="{FF2B5EF4-FFF2-40B4-BE49-F238E27FC236}">
                <a16:creationId xmlns:a16="http://schemas.microsoft.com/office/drawing/2014/main" id="{1999FA4F-3615-4899-9CA0-53580A4521BC}"/>
              </a:ext>
            </a:extLst>
          </p:cNvPr>
          <p:cNvSpPr/>
          <p:nvPr/>
        </p:nvSpPr>
        <p:spPr>
          <a:xfrm>
            <a:off x="720000" y="1260000"/>
            <a:ext cx="5376000" cy="396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buSzPct val="100000"/>
            </a:pPr>
            <a:r>
              <a:rPr kumimoji="1" lang="ja-JP" altLang="en-US" sz="2000" b="1" dirty="0">
                <a:solidFill>
                  <a:schemeClr val="bg1"/>
                </a:solidFill>
                <a:latin typeface="BIZ UDゴシック" panose="020B0400000000000000" pitchFamily="49" charset="-128"/>
                <a:ea typeface="BIZ UDゴシック" panose="020B0400000000000000" pitchFamily="49" charset="-128"/>
                <a:cs typeface="Times New Roman" panose="02020603050405020304" pitchFamily="18" charset="0"/>
                <a:sym typeface="Wingdings" panose="05000000000000000000" pitchFamily="2" charset="2"/>
              </a:rPr>
              <a:t>１</a:t>
            </a:r>
            <a:r>
              <a:rPr kumimoji="1" lang="en-US" altLang="ja-JP" sz="2000" b="1" dirty="0">
                <a:solidFill>
                  <a:schemeClr val="bg1"/>
                </a:solidFill>
                <a:latin typeface="BIZ UDゴシック" panose="020B0400000000000000" pitchFamily="49" charset="-128"/>
                <a:ea typeface="BIZ UDゴシック" panose="020B0400000000000000" pitchFamily="49" charset="-128"/>
                <a:cs typeface="Times New Roman" panose="02020603050405020304" pitchFamily="18" charset="0"/>
                <a:sym typeface="Wingdings" panose="05000000000000000000" pitchFamily="2" charset="2"/>
              </a:rPr>
              <a:t>.</a:t>
            </a:r>
            <a:r>
              <a:rPr lang="ja-JP" altLang="ja-JP" sz="2000" b="1" dirty="0">
                <a:solidFill>
                  <a:schemeClr val="bg1"/>
                </a:solidFill>
                <a:effectLst/>
                <a:latin typeface="BIZ UDゴシック" panose="020B0400000000000000" pitchFamily="49" charset="-128"/>
                <a:ea typeface="BIZ UDゴシック" panose="020B0400000000000000" pitchFamily="49" charset="-128"/>
                <a:cs typeface="Times New Roman" panose="02020603050405020304" pitchFamily="18" charset="0"/>
              </a:rPr>
              <a:t>教育職員の時間外在校等時間に関する目標</a:t>
            </a:r>
            <a:endParaRPr kumimoji="1" lang="ja-JP" altLang="en-US" sz="2000" b="1" dirty="0">
              <a:solidFill>
                <a:schemeClr val="bg1"/>
              </a:solidFill>
              <a:latin typeface="BIZ UDゴシック" panose="020B0400000000000000" pitchFamily="49" charset="-128"/>
              <a:ea typeface="BIZ UDゴシック" panose="020B0400000000000000" pitchFamily="49" charset="-128"/>
              <a:sym typeface="Wingdings" panose="05000000000000000000" pitchFamily="2" charset="2"/>
            </a:endParaRPr>
          </a:p>
        </p:txBody>
      </p:sp>
      <p:sp>
        <p:nvSpPr>
          <p:cNvPr id="8" name="正方形/長方形 7">
            <a:extLst>
              <a:ext uri="{FF2B5EF4-FFF2-40B4-BE49-F238E27FC236}">
                <a16:creationId xmlns:a16="http://schemas.microsoft.com/office/drawing/2014/main" id="{87C97892-DED9-422F-93CC-1E3E59648326}"/>
              </a:ext>
            </a:extLst>
          </p:cNvPr>
          <p:cNvSpPr/>
          <p:nvPr/>
        </p:nvSpPr>
        <p:spPr>
          <a:xfrm>
            <a:off x="720000" y="4464000"/>
            <a:ext cx="4656333" cy="396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a:buSzPct val="100000"/>
            </a:pPr>
            <a:r>
              <a:rPr kumimoji="1" lang="ja-JP" altLang="en-US" sz="2000" b="1" dirty="0">
                <a:solidFill>
                  <a:schemeClr val="bg1"/>
                </a:solidFill>
                <a:latin typeface="BIZ UDゴシック" panose="020B0400000000000000" pitchFamily="49" charset="-128"/>
                <a:ea typeface="BIZ UDゴシック" panose="020B0400000000000000" pitchFamily="49" charset="-128"/>
                <a:cs typeface="Times New Roman" panose="02020603050405020304" pitchFamily="18" charset="0"/>
                <a:sym typeface="Wingdings" panose="05000000000000000000" pitchFamily="2" charset="2"/>
              </a:rPr>
              <a:t>２</a:t>
            </a:r>
            <a:r>
              <a:rPr kumimoji="1" lang="en-US" altLang="ja-JP" sz="2000" b="1" dirty="0">
                <a:solidFill>
                  <a:schemeClr val="bg1"/>
                </a:solidFill>
                <a:latin typeface="BIZ UDゴシック" panose="020B0400000000000000" pitchFamily="49" charset="-128"/>
                <a:ea typeface="BIZ UDゴシック" panose="020B0400000000000000" pitchFamily="49" charset="-128"/>
                <a:cs typeface="Times New Roman" panose="02020603050405020304" pitchFamily="18" charset="0"/>
                <a:sym typeface="Wingdings" panose="05000000000000000000" pitchFamily="2" charset="2"/>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cs typeface="Times New Roman" panose="02020603050405020304" pitchFamily="18" charset="0"/>
                <a:sym typeface="Wingdings" panose="05000000000000000000" pitchFamily="2" charset="2"/>
              </a:rPr>
              <a:t>ワークライフバランスに関する</a:t>
            </a:r>
            <a:r>
              <a:rPr lang="ja-JP" altLang="ja-JP" sz="2000" b="1" dirty="0">
                <a:solidFill>
                  <a:schemeClr val="bg1"/>
                </a:solidFill>
                <a:effectLst/>
                <a:latin typeface="BIZ UDゴシック" panose="020B0400000000000000" pitchFamily="49" charset="-128"/>
                <a:ea typeface="BIZ UDゴシック" panose="020B0400000000000000" pitchFamily="49" charset="-128"/>
                <a:cs typeface="Times New Roman" panose="02020603050405020304" pitchFamily="18" charset="0"/>
              </a:rPr>
              <a:t>目標</a:t>
            </a:r>
            <a:endParaRPr kumimoji="1" lang="ja-JP" altLang="en-US" sz="2000" b="1" dirty="0">
              <a:solidFill>
                <a:schemeClr val="bg1"/>
              </a:solidFill>
              <a:latin typeface="BIZ UDゴシック" panose="020B0400000000000000" pitchFamily="49" charset="-128"/>
              <a:ea typeface="BIZ UDゴシック" panose="020B0400000000000000" pitchFamily="49" charset="-128"/>
              <a:sym typeface="Wingdings" panose="05000000000000000000" pitchFamily="2" charset="2"/>
            </a:endParaRPr>
          </a:p>
        </p:txBody>
      </p:sp>
      <p:graphicFrame>
        <p:nvGraphicFramePr>
          <p:cNvPr id="9" name="表 2">
            <a:extLst>
              <a:ext uri="{FF2B5EF4-FFF2-40B4-BE49-F238E27FC236}">
                <a16:creationId xmlns:a16="http://schemas.microsoft.com/office/drawing/2014/main" id="{5C13F971-9410-4E6C-8322-090762395E95}"/>
              </a:ext>
            </a:extLst>
          </p:cNvPr>
          <p:cNvGraphicFramePr>
            <a:graphicFrameLocks noGrp="1"/>
          </p:cNvGraphicFramePr>
          <p:nvPr>
            <p:extLst>
              <p:ext uri="{D42A27DB-BD31-4B8C-83A1-F6EECF244321}">
                <p14:modId xmlns:p14="http://schemas.microsoft.com/office/powerpoint/2010/main" val="1479120969"/>
              </p:ext>
            </p:extLst>
          </p:nvPr>
        </p:nvGraphicFramePr>
        <p:xfrm>
          <a:off x="720000" y="4911007"/>
          <a:ext cx="6621326" cy="1640519"/>
        </p:xfrm>
        <a:graphic>
          <a:graphicData uri="http://schemas.openxmlformats.org/drawingml/2006/table">
            <a:tbl>
              <a:tblPr firstRow="1" bandRow="1"/>
              <a:tblGrid>
                <a:gridCol w="4831714">
                  <a:extLst>
                    <a:ext uri="{9D8B030D-6E8A-4147-A177-3AD203B41FA5}">
                      <a16:colId xmlns:a16="http://schemas.microsoft.com/office/drawing/2014/main" val="3088919869"/>
                    </a:ext>
                  </a:extLst>
                </a:gridCol>
                <a:gridCol w="1789612">
                  <a:extLst>
                    <a:ext uri="{9D8B030D-6E8A-4147-A177-3AD203B41FA5}">
                      <a16:colId xmlns:a16="http://schemas.microsoft.com/office/drawing/2014/main" val="2373518859"/>
                    </a:ext>
                  </a:extLst>
                </a:gridCol>
              </a:tblGrid>
              <a:tr h="491131">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1800" dirty="0">
                          <a:latin typeface="BIZ UDPゴシック" panose="020B0400000000000000" pitchFamily="50" charset="-128"/>
                          <a:ea typeface="BIZ UDPゴシック" panose="020B0400000000000000" pitchFamily="50" charset="-128"/>
                        </a:rPr>
                        <a:t>項目</a:t>
                      </a: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1800" dirty="0">
                          <a:latin typeface="BIZ UDPゴシック" panose="020B0400000000000000" pitchFamily="50" charset="-128"/>
                          <a:ea typeface="BIZ UDPゴシック" panose="020B0400000000000000" pitchFamily="50" charset="-128"/>
                        </a:rPr>
                        <a:t>目標</a:t>
                      </a: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582250114"/>
                  </a:ext>
                </a:extLst>
              </a:tr>
              <a:tr h="47539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kumimoji="1" lang="ja-JP" altLang="en-US" sz="1800" dirty="0">
                          <a:latin typeface="BIZ UDゴシック" panose="020B0400000000000000" pitchFamily="49" charset="-128"/>
                          <a:ea typeface="BIZ UDゴシック" panose="020B0400000000000000" pitchFamily="49" charset="-128"/>
                        </a:rPr>
                        <a:t>年次有給休暇の年間平均取得日数</a:t>
                      </a: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16</a:t>
                      </a:r>
                      <a:r>
                        <a:rPr kumimoji="1" lang="ja-JP" altLang="en-US" sz="1800" dirty="0">
                          <a:latin typeface="BIZ UDゴシック" panose="020B0400000000000000" pitchFamily="49" charset="-128"/>
                          <a:ea typeface="BIZ UDゴシック" panose="020B0400000000000000" pitchFamily="49" charset="-128"/>
                        </a:rPr>
                        <a:t>日以上</a:t>
                      </a:r>
                    </a:p>
                  </a:txBody>
                  <a:tcPr marL="36000" marR="36000" marT="36000" marB="3600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495499"/>
                  </a:ext>
                </a:extLst>
              </a:tr>
              <a:tr h="673995">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kumimoji="1" lang="ja-JP" altLang="en-US" sz="1800" dirty="0">
                          <a:latin typeface="BIZ UDゴシック" panose="020B0400000000000000" pitchFamily="49" charset="-128"/>
                          <a:ea typeface="BIZ UDゴシック" panose="020B0400000000000000" pitchFamily="49" charset="-128"/>
                        </a:rPr>
                        <a:t>男性の教職員の「育児休業</a:t>
                      </a:r>
                      <a:r>
                        <a:rPr kumimoji="1" lang="en-US" altLang="ja-JP" sz="1800" dirty="0">
                          <a:latin typeface="BIZ UDゴシック" panose="020B0400000000000000" pitchFamily="49" charset="-128"/>
                          <a:ea typeface="BIZ UDゴシック" panose="020B0400000000000000" pitchFamily="49" charset="-128"/>
                        </a:rPr>
                        <a:t>(2</a:t>
                      </a:r>
                      <a:r>
                        <a:rPr kumimoji="1" lang="ja-JP" altLang="en-US" sz="1800" dirty="0">
                          <a:latin typeface="BIZ UDゴシック" panose="020B0400000000000000" pitchFamily="49" charset="-128"/>
                          <a:ea typeface="BIZ UDゴシック" panose="020B0400000000000000" pitchFamily="49" charset="-128"/>
                        </a:rPr>
                        <a:t>週間以上の取得</a:t>
                      </a:r>
                      <a:r>
                        <a:rPr kumimoji="1" lang="en-US" altLang="ja-JP" sz="1800" dirty="0">
                          <a:latin typeface="BIZ UDゴシック" panose="020B0400000000000000" pitchFamily="49" charset="-128"/>
                          <a:ea typeface="BIZ UDゴシック" panose="020B0400000000000000" pitchFamily="49" charset="-128"/>
                        </a:rPr>
                        <a:t>)</a:t>
                      </a:r>
                      <a:r>
                        <a:rPr kumimoji="1" lang="ja-JP" altLang="en-US" sz="1800" dirty="0">
                          <a:latin typeface="BIZ UDゴシック" panose="020B0400000000000000" pitchFamily="49" charset="-128"/>
                          <a:ea typeface="BIZ UDゴシック" panose="020B0400000000000000" pitchFamily="49" charset="-128"/>
                        </a:rPr>
                        <a:t>」の取得率</a:t>
                      </a: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85%</a:t>
                      </a:r>
                      <a:r>
                        <a:rPr kumimoji="1" lang="ja-JP" altLang="en-US" sz="1800" dirty="0">
                          <a:latin typeface="BIZ UDゴシック" panose="020B0400000000000000" pitchFamily="49" charset="-128"/>
                          <a:ea typeface="BIZ UDゴシック" panose="020B0400000000000000" pitchFamily="49" charset="-128"/>
                        </a:rPr>
                        <a:t>以上</a:t>
                      </a: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1955864495"/>
                  </a:ext>
                </a:extLst>
              </a:tr>
            </a:tbl>
          </a:graphicData>
        </a:graphic>
      </p:graphicFrame>
      <p:graphicFrame>
        <p:nvGraphicFramePr>
          <p:cNvPr id="13" name="表 2">
            <a:extLst>
              <a:ext uri="{FF2B5EF4-FFF2-40B4-BE49-F238E27FC236}">
                <a16:creationId xmlns:a16="http://schemas.microsoft.com/office/drawing/2014/main" id="{FE385FC1-787B-4BFA-A570-7570DAD939B6}"/>
              </a:ext>
            </a:extLst>
          </p:cNvPr>
          <p:cNvGraphicFramePr>
            <a:graphicFrameLocks noGrp="1"/>
          </p:cNvGraphicFramePr>
          <p:nvPr>
            <p:extLst>
              <p:ext uri="{D42A27DB-BD31-4B8C-83A1-F6EECF244321}">
                <p14:modId xmlns:p14="http://schemas.microsoft.com/office/powerpoint/2010/main" val="2528901580"/>
              </p:ext>
            </p:extLst>
          </p:nvPr>
        </p:nvGraphicFramePr>
        <p:xfrm>
          <a:off x="720000" y="1692000"/>
          <a:ext cx="6621326" cy="2575989"/>
        </p:xfrm>
        <a:graphic>
          <a:graphicData uri="http://schemas.openxmlformats.org/drawingml/2006/table">
            <a:tbl>
              <a:tblPr firstRow="1" bandRow="1"/>
              <a:tblGrid>
                <a:gridCol w="4818651">
                  <a:extLst>
                    <a:ext uri="{9D8B030D-6E8A-4147-A177-3AD203B41FA5}">
                      <a16:colId xmlns:a16="http://schemas.microsoft.com/office/drawing/2014/main" val="3088919869"/>
                    </a:ext>
                  </a:extLst>
                </a:gridCol>
                <a:gridCol w="1802675">
                  <a:extLst>
                    <a:ext uri="{9D8B030D-6E8A-4147-A177-3AD203B41FA5}">
                      <a16:colId xmlns:a16="http://schemas.microsoft.com/office/drawing/2014/main" val="2373518859"/>
                    </a:ext>
                  </a:extLst>
                </a:gridCol>
              </a:tblGrid>
              <a:tr h="600775">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1800" dirty="0">
                          <a:latin typeface="BIZ UDゴシック" panose="020B0400000000000000" pitchFamily="49" charset="-128"/>
                          <a:ea typeface="BIZ UDゴシック" panose="020B0400000000000000" pitchFamily="49" charset="-128"/>
                        </a:rPr>
                        <a:t>項目</a:t>
                      </a: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1800" dirty="0">
                          <a:latin typeface="BIZ UDゴシック" panose="020B0400000000000000" pitchFamily="49" charset="-128"/>
                          <a:ea typeface="BIZ UDゴシック" panose="020B0400000000000000" pitchFamily="49" charset="-128"/>
                        </a:rPr>
                        <a:t>目標</a:t>
                      </a: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582250114"/>
                  </a:ext>
                </a:extLst>
              </a:tr>
              <a:tr h="449600">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l"/>
                      <a:r>
                        <a:rPr kumimoji="1" lang="ja-JP" altLang="en-US" sz="1800" dirty="0">
                          <a:latin typeface="BIZ UDゴシック" panose="020B0400000000000000" pitchFamily="49" charset="-128"/>
                          <a:ea typeface="BIZ UDゴシック" panose="020B0400000000000000" pitchFamily="49" charset="-128"/>
                        </a:rPr>
                        <a:t>年間時間外在校等時間</a:t>
                      </a:r>
                      <a:r>
                        <a:rPr kumimoji="1" lang="en-US" altLang="ja-JP" sz="1800" dirty="0">
                          <a:latin typeface="BIZ UDゴシック" panose="020B0400000000000000" pitchFamily="49" charset="-128"/>
                          <a:ea typeface="BIZ UDゴシック" panose="020B0400000000000000" pitchFamily="49" charset="-128"/>
                        </a:rPr>
                        <a:t>(1</a:t>
                      </a:r>
                      <a:r>
                        <a:rPr kumimoji="1" lang="ja-JP" altLang="en-US" sz="1800" dirty="0">
                          <a:latin typeface="BIZ UDゴシック" panose="020B0400000000000000" pitchFamily="49" charset="-128"/>
                          <a:ea typeface="BIZ UDゴシック" panose="020B0400000000000000" pitchFamily="49" charset="-128"/>
                        </a:rPr>
                        <a:t>人あたり平均</a:t>
                      </a:r>
                      <a:r>
                        <a:rPr kumimoji="1" lang="en-US" altLang="ja-JP" sz="1800" dirty="0">
                          <a:latin typeface="BIZ UDゴシック" panose="020B0400000000000000" pitchFamily="49" charset="-128"/>
                          <a:ea typeface="BIZ UDゴシック" panose="020B0400000000000000" pitchFamily="49" charset="-128"/>
                        </a:rPr>
                        <a:t>)</a:t>
                      </a:r>
                      <a:endParaRPr kumimoji="1" lang="ja-JP" altLang="en-US" sz="1800" dirty="0">
                        <a:latin typeface="BIZ UDゴシック" panose="020B0400000000000000" pitchFamily="49" charset="-128"/>
                        <a:ea typeface="BIZ UDゴシック" panose="020B0400000000000000" pitchFamily="49" charset="-128"/>
                      </a:endParaRP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360</a:t>
                      </a:r>
                      <a:r>
                        <a:rPr kumimoji="1" lang="ja-JP" altLang="en-US" sz="1800" dirty="0">
                          <a:latin typeface="BIZ UDゴシック" panose="020B0400000000000000" pitchFamily="49" charset="-128"/>
                          <a:ea typeface="BIZ UDゴシック" panose="020B0400000000000000" pitchFamily="49" charset="-128"/>
                        </a:rPr>
                        <a:t>時間</a:t>
                      </a:r>
                    </a:p>
                  </a:txBody>
                  <a:tcPr marL="36000" marR="36000" marT="36000" marB="3600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495499"/>
                  </a:ext>
                </a:extLst>
              </a:tr>
              <a:tr h="52026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l"/>
                      <a:r>
                        <a:rPr kumimoji="1" lang="ja-JP" altLang="en-US" sz="1800" dirty="0">
                          <a:latin typeface="BIZ UDゴシック" panose="020B0400000000000000" pitchFamily="49" charset="-128"/>
                          <a:ea typeface="BIZ UDゴシック" panose="020B0400000000000000" pitchFamily="49" charset="-128"/>
                        </a:rPr>
                        <a:t>年間時間外在校等時間が</a:t>
                      </a:r>
                      <a:r>
                        <a:rPr kumimoji="1" lang="en-US" altLang="ja-JP" sz="1800" dirty="0">
                          <a:latin typeface="BIZ UDゴシック" panose="020B0400000000000000" pitchFamily="49" charset="-128"/>
                          <a:ea typeface="BIZ UDゴシック" panose="020B0400000000000000" pitchFamily="49" charset="-128"/>
                        </a:rPr>
                        <a:t>360</a:t>
                      </a:r>
                      <a:r>
                        <a:rPr kumimoji="1" lang="ja-JP" altLang="en-US" sz="1800" dirty="0">
                          <a:latin typeface="BIZ UDゴシック" panose="020B0400000000000000" pitchFamily="49" charset="-128"/>
                          <a:ea typeface="BIZ UDゴシック" panose="020B0400000000000000" pitchFamily="49" charset="-128"/>
                        </a:rPr>
                        <a:t>時間を超える人数</a:t>
                      </a: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800" dirty="0">
                          <a:latin typeface="BIZ UDゴシック" panose="020B0400000000000000" pitchFamily="49" charset="-128"/>
                          <a:ea typeface="BIZ UDゴシック" panose="020B0400000000000000" pitchFamily="49" charset="-128"/>
                        </a:rPr>
                        <a:t>前年度より</a:t>
                      </a:r>
                      <a:endParaRPr kumimoji="1" lang="en-US" altLang="ja-JP" sz="1800" dirty="0">
                        <a:latin typeface="BIZ UDゴシック" panose="020B0400000000000000" pitchFamily="49" charset="-128"/>
                        <a:ea typeface="BIZ UDゴシック" panose="020B0400000000000000" pitchFamily="49" charset="-128"/>
                      </a:endParaRPr>
                    </a:p>
                    <a:p>
                      <a:pPr algn="ctr"/>
                      <a:r>
                        <a:rPr kumimoji="1" lang="ja-JP" altLang="en-US" sz="1800" dirty="0">
                          <a:latin typeface="BIZ UDゴシック" panose="020B0400000000000000" pitchFamily="49" charset="-128"/>
                          <a:ea typeface="BIZ UDゴシック" panose="020B0400000000000000" pitchFamily="49" charset="-128"/>
                        </a:rPr>
                        <a:t>減少させる</a:t>
                      </a: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1955864495"/>
                  </a:ext>
                </a:extLst>
              </a:tr>
              <a:tr h="455374">
                <a:tc>
                  <a:txBody>
                    <a:bodyPr/>
                    <a:lstStyle/>
                    <a:p>
                      <a:pPr algn="l"/>
                      <a:r>
                        <a:rPr kumimoji="1" lang="ja-JP" altLang="en-US" sz="1800" dirty="0">
                          <a:latin typeface="BIZ UDゴシック" panose="020B0400000000000000" pitchFamily="49" charset="-128"/>
                          <a:ea typeface="BIZ UDゴシック" panose="020B0400000000000000" pitchFamily="49" charset="-128"/>
                        </a:rPr>
                        <a:t>年間時間外在校等時間が</a:t>
                      </a:r>
                      <a:r>
                        <a:rPr kumimoji="1" lang="en-US" altLang="ja-JP" sz="1800" dirty="0">
                          <a:latin typeface="BIZ UDゴシック" panose="020B0400000000000000" pitchFamily="49" charset="-128"/>
                          <a:ea typeface="BIZ UDゴシック" panose="020B0400000000000000" pitchFamily="49" charset="-128"/>
                        </a:rPr>
                        <a:t>720</a:t>
                      </a:r>
                      <a:r>
                        <a:rPr kumimoji="1" lang="ja-JP" altLang="en-US" sz="1800" dirty="0">
                          <a:latin typeface="BIZ UDゴシック" panose="020B0400000000000000" pitchFamily="49" charset="-128"/>
                          <a:ea typeface="BIZ UDゴシック" panose="020B0400000000000000" pitchFamily="49" charset="-128"/>
                        </a:rPr>
                        <a:t>時間を超える人数</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kumimoji="1" lang="ja-JP" altLang="en-US" sz="1800" dirty="0">
                          <a:latin typeface="BIZ UDゴシック" panose="020B0400000000000000" pitchFamily="49" charset="-128"/>
                          <a:ea typeface="BIZ UDゴシック" panose="020B0400000000000000" pitchFamily="49" charset="-128"/>
                        </a:rPr>
                        <a:t>０人</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46461151"/>
                  </a:ext>
                </a:extLst>
              </a:tr>
              <a:tr h="449600">
                <a:tc>
                  <a:txBody>
                    <a:bodyPr/>
                    <a:lstStyle/>
                    <a:p>
                      <a:pPr algn="l"/>
                      <a:r>
                        <a:rPr kumimoji="1" lang="ja-JP" altLang="en-US" sz="1800" dirty="0">
                          <a:latin typeface="BIZ UDゴシック" panose="020B0400000000000000" pitchFamily="49" charset="-128"/>
                          <a:ea typeface="BIZ UDゴシック" panose="020B0400000000000000" pitchFamily="49" charset="-128"/>
                        </a:rPr>
                        <a:t>月の時間外在校等時間が</a:t>
                      </a:r>
                      <a:r>
                        <a:rPr kumimoji="1" lang="en-US" altLang="ja-JP" sz="1800" dirty="0">
                          <a:latin typeface="BIZ UDゴシック" panose="020B0400000000000000" pitchFamily="49" charset="-128"/>
                          <a:ea typeface="BIZ UDゴシック" panose="020B0400000000000000" pitchFamily="49" charset="-128"/>
                        </a:rPr>
                        <a:t>45</a:t>
                      </a:r>
                      <a:r>
                        <a:rPr kumimoji="1" lang="ja-JP" altLang="en-US" sz="1800" dirty="0">
                          <a:latin typeface="BIZ UDゴシック" panose="020B0400000000000000" pitchFamily="49" charset="-128"/>
                          <a:ea typeface="BIZ UDゴシック" panose="020B0400000000000000" pitchFamily="49" charset="-128"/>
                        </a:rPr>
                        <a:t>時間を超える人数</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p>
                      <a:pPr algn="ctr"/>
                      <a:r>
                        <a:rPr kumimoji="1" lang="ja-JP" altLang="en-US" sz="1800" dirty="0">
                          <a:latin typeface="BIZ UDゴシック" panose="020B0400000000000000" pitchFamily="49" charset="-128"/>
                          <a:ea typeface="BIZ UDゴシック" panose="020B0400000000000000" pitchFamily="49" charset="-128"/>
                        </a:rPr>
                        <a:t>０人</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4209147656"/>
                  </a:ext>
                </a:extLst>
              </a:tr>
            </a:tbl>
          </a:graphicData>
        </a:graphic>
      </p:graphicFrame>
      <p:graphicFrame>
        <p:nvGraphicFramePr>
          <p:cNvPr id="14" name="表 2">
            <a:extLst>
              <a:ext uri="{FF2B5EF4-FFF2-40B4-BE49-F238E27FC236}">
                <a16:creationId xmlns:a16="http://schemas.microsoft.com/office/drawing/2014/main" id="{F294C706-510A-4F04-B79E-79E82A780509}"/>
              </a:ext>
            </a:extLst>
          </p:cNvPr>
          <p:cNvGraphicFramePr>
            <a:graphicFrameLocks noGrp="1"/>
          </p:cNvGraphicFramePr>
          <p:nvPr>
            <p:extLst>
              <p:ext uri="{D42A27DB-BD31-4B8C-83A1-F6EECF244321}">
                <p14:modId xmlns:p14="http://schemas.microsoft.com/office/powerpoint/2010/main" val="1039019662"/>
              </p:ext>
            </p:extLst>
          </p:nvPr>
        </p:nvGraphicFramePr>
        <p:xfrm>
          <a:off x="7560583" y="1699199"/>
          <a:ext cx="4212000" cy="2568789"/>
        </p:xfrm>
        <a:graphic>
          <a:graphicData uri="http://schemas.openxmlformats.org/drawingml/2006/table">
            <a:tbl>
              <a:tblPr firstRow="1" bandRow="1"/>
              <a:tblGrid>
                <a:gridCol w="1353898">
                  <a:extLst>
                    <a:ext uri="{9D8B030D-6E8A-4147-A177-3AD203B41FA5}">
                      <a16:colId xmlns:a16="http://schemas.microsoft.com/office/drawing/2014/main" val="3088919869"/>
                    </a:ext>
                  </a:extLst>
                </a:gridCol>
                <a:gridCol w="1481017">
                  <a:extLst>
                    <a:ext uri="{9D8B030D-6E8A-4147-A177-3AD203B41FA5}">
                      <a16:colId xmlns:a16="http://schemas.microsoft.com/office/drawing/2014/main" val="2373518859"/>
                    </a:ext>
                  </a:extLst>
                </a:gridCol>
                <a:gridCol w="1377085">
                  <a:extLst>
                    <a:ext uri="{9D8B030D-6E8A-4147-A177-3AD203B41FA5}">
                      <a16:colId xmlns:a16="http://schemas.microsoft.com/office/drawing/2014/main" val="4063323878"/>
                    </a:ext>
                  </a:extLst>
                </a:gridCol>
              </a:tblGrid>
              <a:tr h="623387">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R7</a:t>
                      </a:r>
                      <a:endParaRPr kumimoji="1" lang="ja-JP" altLang="en-US" sz="1800" dirty="0">
                        <a:latin typeface="BIZ UDゴシック" panose="020B0400000000000000" pitchFamily="49" charset="-128"/>
                        <a:ea typeface="BIZ UDゴシック" panose="020B0400000000000000" pitchFamily="49" charset="-128"/>
                      </a:endParaRP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R6</a:t>
                      </a:r>
                      <a:endParaRPr kumimoji="1" lang="ja-JP" altLang="en-US" sz="1800" dirty="0">
                        <a:latin typeface="BIZ UDゴシック" panose="020B0400000000000000" pitchFamily="49" charset="-128"/>
                        <a:ea typeface="BIZ UDゴシック" panose="020B0400000000000000" pitchFamily="49" charset="-128"/>
                      </a:endParaRP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p>
                      <a:pPr algn="ctr"/>
                      <a:r>
                        <a:rPr kumimoji="1" lang="en-US" altLang="ja-JP" sz="1800" dirty="0">
                          <a:solidFill>
                            <a:schemeClr val="bg1"/>
                          </a:solidFill>
                          <a:latin typeface="BIZ UDゴシック" panose="020B0400000000000000" pitchFamily="49" charset="-128"/>
                          <a:ea typeface="BIZ UDゴシック" panose="020B0400000000000000" pitchFamily="49" charset="-128"/>
                        </a:rPr>
                        <a:t>R5</a:t>
                      </a:r>
                      <a:endParaRPr kumimoji="1" lang="ja-JP" altLang="en-US" sz="1800" dirty="0">
                        <a:solidFill>
                          <a:schemeClr val="bg1"/>
                        </a:solidFill>
                        <a:latin typeface="BIZ UDゴシック" panose="020B0400000000000000" pitchFamily="49" charset="-128"/>
                        <a:ea typeface="BIZ UDゴシック" panose="020B0400000000000000" pitchFamily="49" charset="-128"/>
                      </a:endParaRP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582250114"/>
                  </a:ext>
                </a:extLst>
              </a:tr>
              <a:tr h="466522">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275.9</a:t>
                      </a:r>
                      <a:r>
                        <a:rPr kumimoji="1" lang="ja-JP" altLang="en-US" sz="1800" dirty="0">
                          <a:latin typeface="BIZ UDゴシック" panose="020B0400000000000000" pitchFamily="49" charset="-128"/>
                          <a:ea typeface="BIZ UDゴシック" panose="020B0400000000000000" pitchFamily="49" charset="-128"/>
                        </a:rPr>
                        <a:t>時間</a:t>
                      </a: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297.7</a:t>
                      </a:r>
                      <a:r>
                        <a:rPr kumimoji="1" lang="ja-JP" altLang="en-US" sz="1800" dirty="0">
                          <a:latin typeface="BIZ UDゴシック" panose="020B0400000000000000" pitchFamily="49" charset="-128"/>
                          <a:ea typeface="BIZ UDゴシック" panose="020B0400000000000000" pitchFamily="49" charset="-128"/>
                        </a:rPr>
                        <a:t>時間</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kumimoji="1" lang="en-US" altLang="ja-JP" sz="1800" dirty="0">
                          <a:latin typeface="BIZ UDゴシック" panose="020B0400000000000000" pitchFamily="49" charset="-128"/>
                          <a:ea typeface="BIZ UDゴシック" panose="020B0400000000000000" pitchFamily="49" charset="-128"/>
                        </a:rPr>
                        <a:t>308.1</a:t>
                      </a:r>
                      <a:r>
                        <a:rPr kumimoji="1" lang="ja-JP" altLang="en-US" sz="1800" dirty="0">
                          <a:latin typeface="BIZ UDゴシック" panose="020B0400000000000000" pitchFamily="49" charset="-128"/>
                          <a:ea typeface="BIZ UDゴシック" panose="020B0400000000000000" pitchFamily="49" charset="-128"/>
                        </a:rPr>
                        <a:t>時間</a:t>
                      </a:r>
                    </a:p>
                  </a:txBody>
                  <a:tcPr marL="36000" marR="36000" marT="36000" marB="3600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495499"/>
                  </a:ext>
                </a:extLst>
              </a:tr>
              <a:tr h="539845">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4,242</a:t>
                      </a:r>
                      <a:r>
                        <a:rPr kumimoji="1" lang="ja-JP" altLang="en-US" sz="1800" dirty="0">
                          <a:latin typeface="BIZ UDゴシック" panose="020B0400000000000000" pitchFamily="49" charset="-128"/>
                          <a:ea typeface="BIZ UDゴシック" panose="020B0400000000000000" pitchFamily="49" charset="-128"/>
                        </a:rPr>
                        <a:t>人</a:t>
                      </a: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4,621</a:t>
                      </a:r>
                      <a:r>
                        <a:rPr kumimoji="1" lang="ja-JP" altLang="en-US" sz="1800" dirty="0">
                          <a:latin typeface="BIZ UDゴシック" panose="020B0400000000000000" pitchFamily="49" charset="-128"/>
                          <a:ea typeface="BIZ UDゴシック" panose="020B0400000000000000" pitchFamily="49" charset="-128"/>
                        </a:rPr>
                        <a:t>人</a:t>
                      </a: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tc>
                  <a:txBody>
                    <a:bodyPr/>
                    <a:lstStyle/>
                    <a:p>
                      <a:pPr algn="ctr"/>
                      <a:r>
                        <a:rPr kumimoji="1" lang="en-US" altLang="ja-JP" sz="1800" dirty="0">
                          <a:latin typeface="BIZ UDゴシック" panose="020B0400000000000000" pitchFamily="49" charset="-128"/>
                          <a:ea typeface="BIZ UDゴシック" panose="020B0400000000000000" pitchFamily="49" charset="-128"/>
                        </a:rPr>
                        <a:t>4,911</a:t>
                      </a:r>
                      <a:r>
                        <a:rPr kumimoji="1" lang="ja-JP" altLang="en-US" sz="1800" dirty="0">
                          <a:latin typeface="BIZ UDゴシック" panose="020B0400000000000000" pitchFamily="49" charset="-128"/>
                          <a:ea typeface="BIZ UDゴシック" panose="020B0400000000000000" pitchFamily="49" charset="-128"/>
                        </a:rPr>
                        <a:t>人</a:t>
                      </a:r>
                    </a:p>
                  </a:txBody>
                  <a:tcPr marL="36000" marR="36000" marT="36000" marB="3600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1955864495"/>
                  </a:ext>
                </a:extLst>
              </a:tr>
              <a:tr h="472513">
                <a:tc>
                  <a:txBody>
                    <a:bodyPr/>
                    <a:lstStyle/>
                    <a:p>
                      <a:pPr algn="ctr"/>
                      <a:r>
                        <a:rPr kumimoji="1" lang="en-US" altLang="ja-JP" sz="1800" dirty="0">
                          <a:latin typeface="BIZ UDゴシック" panose="020B0400000000000000" pitchFamily="49" charset="-128"/>
                          <a:ea typeface="BIZ UDゴシック" panose="020B0400000000000000" pitchFamily="49" charset="-128"/>
                        </a:rPr>
                        <a:t>680</a:t>
                      </a:r>
                      <a:r>
                        <a:rPr kumimoji="1" lang="ja-JP" altLang="en-US" sz="1800" dirty="0">
                          <a:latin typeface="BIZ UDゴシック" panose="020B0400000000000000" pitchFamily="49" charset="-128"/>
                          <a:ea typeface="BIZ UDゴシック" panose="020B0400000000000000" pitchFamily="49" charset="-128"/>
                        </a:rPr>
                        <a:t>人</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kumimoji="1" lang="en-US" altLang="ja-JP" sz="1800" dirty="0">
                          <a:latin typeface="BIZ UDゴシック" panose="020B0400000000000000" pitchFamily="49" charset="-128"/>
                          <a:ea typeface="BIZ UDゴシック" panose="020B0400000000000000" pitchFamily="49" charset="-128"/>
                        </a:rPr>
                        <a:t>985</a:t>
                      </a:r>
                      <a:r>
                        <a:rPr kumimoji="1" lang="ja-JP" altLang="en-US" sz="1800" dirty="0">
                          <a:latin typeface="BIZ UDゴシック" panose="020B0400000000000000" pitchFamily="49" charset="-128"/>
                          <a:ea typeface="BIZ UDゴシック" panose="020B0400000000000000" pitchFamily="49" charset="-128"/>
                        </a:rPr>
                        <a:t>人</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kumimoji="1" lang="en-US" altLang="ja-JP" sz="1800" dirty="0">
                          <a:latin typeface="BIZ UDゴシック" panose="020B0400000000000000" pitchFamily="49" charset="-128"/>
                          <a:ea typeface="BIZ UDゴシック" panose="020B0400000000000000" pitchFamily="49" charset="-128"/>
                        </a:rPr>
                        <a:t>1,120</a:t>
                      </a:r>
                      <a:r>
                        <a:rPr kumimoji="1" lang="ja-JP" altLang="en-US" sz="1800" dirty="0">
                          <a:latin typeface="BIZ UDゴシック" panose="020B0400000000000000" pitchFamily="49" charset="-128"/>
                          <a:ea typeface="BIZ UDゴシック" panose="020B0400000000000000" pitchFamily="49" charset="-128"/>
                        </a:rPr>
                        <a:t>人</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46461151"/>
                  </a:ext>
                </a:extLst>
              </a:tr>
              <a:tr h="466522">
                <a:tc>
                  <a:txBody>
                    <a:bodyPr/>
                    <a:lstStyle/>
                    <a:p>
                      <a:pPr algn="ctr"/>
                      <a:r>
                        <a:rPr kumimoji="1" lang="en-US" altLang="ja-JP" sz="1800" dirty="0">
                          <a:latin typeface="BIZ UDゴシック" panose="020B0400000000000000" pitchFamily="49" charset="-128"/>
                          <a:ea typeface="BIZ UDゴシック" panose="020B0400000000000000" pitchFamily="49" charset="-128"/>
                        </a:rPr>
                        <a:t>4,881</a:t>
                      </a:r>
                      <a:r>
                        <a:rPr kumimoji="1" lang="ja-JP" altLang="en-US" sz="1800" dirty="0">
                          <a:latin typeface="BIZ UDゴシック" panose="020B0400000000000000" pitchFamily="49" charset="-128"/>
                          <a:ea typeface="BIZ UDゴシック" panose="020B0400000000000000" pitchFamily="49" charset="-128"/>
                        </a:rPr>
                        <a:t>人</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p>
                      <a:pPr algn="ctr"/>
                      <a:r>
                        <a:rPr kumimoji="1" lang="en-US" altLang="ja-JP" sz="1800" dirty="0">
                          <a:latin typeface="BIZ UDゴシック" panose="020B0400000000000000" pitchFamily="49" charset="-128"/>
                          <a:ea typeface="BIZ UDゴシック" panose="020B0400000000000000" pitchFamily="49" charset="-128"/>
                        </a:rPr>
                        <a:t>5,249</a:t>
                      </a:r>
                      <a:r>
                        <a:rPr kumimoji="1" lang="ja-JP" altLang="en-US" sz="1800" dirty="0">
                          <a:latin typeface="BIZ UDゴシック" panose="020B0400000000000000" pitchFamily="49" charset="-128"/>
                          <a:ea typeface="BIZ UDゴシック" panose="020B0400000000000000" pitchFamily="49" charset="-128"/>
                        </a:rPr>
                        <a:t>人</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p>
                      <a:pPr algn="ctr"/>
                      <a:r>
                        <a:rPr kumimoji="1" lang="en-US" altLang="ja-JP" sz="1800" dirty="0">
                          <a:latin typeface="BIZ UDゴシック" panose="020B0400000000000000" pitchFamily="49" charset="-128"/>
                          <a:ea typeface="BIZ UDゴシック" panose="020B0400000000000000" pitchFamily="49" charset="-128"/>
                        </a:rPr>
                        <a:t>5,543</a:t>
                      </a:r>
                      <a:r>
                        <a:rPr kumimoji="1" lang="ja-JP" altLang="en-US" sz="1800" dirty="0">
                          <a:latin typeface="BIZ UDゴシック" panose="020B0400000000000000" pitchFamily="49" charset="-128"/>
                          <a:ea typeface="BIZ UDゴシック" panose="020B0400000000000000" pitchFamily="49" charset="-128"/>
                        </a:rPr>
                        <a:t>人</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4209147656"/>
                  </a:ext>
                </a:extLst>
              </a:tr>
            </a:tbl>
          </a:graphicData>
        </a:graphic>
      </p:graphicFrame>
      <p:graphicFrame>
        <p:nvGraphicFramePr>
          <p:cNvPr id="16" name="表 2">
            <a:extLst>
              <a:ext uri="{FF2B5EF4-FFF2-40B4-BE49-F238E27FC236}">
                <a16:creationId xmlns:a16="http://schemas.microsoft.com/office/drawing/2014/main" id="{D5CCB2EA-CECC-46A5-8AEA-4935547E4CD3}"/>
              </a:ext>
            </a:extLst>
          </p:cNvPr>
          <p:cNvGraphicFramePr>
            <a:graphicFrameLocks noGrp="1"/>
          </p:cNvGraphicFramePr>
          <p:nvPr>
            <p:extLst>
              <p:ext uri="{D42A27DB-BD31-4B8C-83A1-F6EECF244321}">
                <p14:modId xmlns:p14="http://schemas.microsoft.com/office/powerpoint/2010/main" val="3936348393"/>
              </p:ext>
            </p:extLst>
          </p:nvPr>
        </p:nvGraphicFramePr>
        <p:xfrm>
          <a:off x="7560583" y="4906025"/>
          <a:ext cx="4235177" cy="1640519"/>
        </p:xfrm>
        <a:graphic>
          <a:graphicData uri="http://schemas.openxmlformats.org/drawingml/2006/table">
            <a:tbl>
              <a:tblPr firstRow="1" bandRow="1"/>
              <a:tblGrid>
                <a:gridCol w="1348286">
                  <a:extLst>
                    <a:ext uri="{9D8B030D-6E8A-4147-A177-3AD203B41FA5}">
                      <a16:colId xmlns:a16="http://schemas.microsoft.com/office/drawing/2014/main" val="3088919869"/>
                    </a:ext>
                  </a:extLst>
                </a:gridCol>
                <a:gridCol w="1541417">
                  <a:extLst>
                    <a:ext uri="{9D8B030D-6E8A-4147-A177-3AD203B41FA5}">
                      <a16:colId xmlns:a16="http://schemas.microsoft.com/office/drawing/2014/main" val="2373518859"/>
                    </a:ext>
                  </a:extLst>
                </a:gridCol>
                <a:gridCol w="1345474">
                  <a:extLst>
                    <a:ext uri="{9D8B030D-6E8A-4147-A177-3AD203B41FA5}">
                      <a16:colId xmlns:a16="http://schemas.microsoft.com/office/drawing/2014/main" val="1098115469"/>
                    </a:ext>
                  </a:extLst>
                </a:gridCol>
              </a:tblGrid>
              <a:tr h="491131">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R7</a:t>
                      </a:r>
                      <a:endParaRPr kumimoji="1" lang="ja-JP" altLang="en-US" sz="1800" dirty="0">
                        <a:latin typeface="BIZ UDゴシック" panose="020B0400000000000000" pitchFamily="49" charset="-128"/>
                        <a:ea typeface="BIZ UDゴシック" panose="020B0400000000000000" pitchFamily="49" charset="-128"/>
                      </a:endParaRP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R6</a:t>
                      </a:r>
                      <a:endParaRPr kumimoji="1" lang="ja-JP" altLang="en-US" sz="1800" dirty="0">
                        <a:latin typeface="BIZ UDゴシック" panose="020B0400000000000000" pitchFamily="49" charset="-128"/>
                        <a:ea typeface="BIZ UDゴシック" panose="020B0400000000000000" pitchFamily="49" charset="-128"/>
                      </a:endParaRP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p>
                      <a:pPr algn="ctr"/>
                      <a:r>
                        <a:rPr kumimoji="1" lang="en-US" altLang="ja-JP" sz="1800" dirty="0">
                          <a:solidFill>
                            <a:schemeClr val="bg1"/>
                          </a:solidFill>
                          <a:latin typeface="BIZ UDゴシック" panose="020B0400000000000000" pitchFamily="49" charset="-128"/>
                          <a:ea typeface="BIZ UDゴシック" panose="020B0400000000000000" pitchFamily="49" charset="-128"/>
                        </a:rPr>
                        <a:t>R5</a:t>
                      </a:r>
                      <a:endParaRPr kumimoji="1" lang="ja-JP" altLang="en-US" sz="1800" dirty="0">
                        <a:solidFill>
                          <a:schemeClr val="bg1"/>
                        </a:solidFill>
                        <a:latin typeface="BIZ UDゴシック" panose="020B0400000000000000" pitchFamily="49" charset="-128"/>
                        <a:ea typeface="BIZ UDゴシック" panose="020B0400000000000000" pitchFamily="49" charset="-128"/>
                      </a:endParaRP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582250114"/>
                  </a:ext>
                </a:extLst>
              </a:tr>
              <a:tr h="47539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17</a:t>
                      </a:r>
                      <a:r>
                        <a:rPr kumimoji="1" lang="ja-JP" altLang="en-US" sz="1800" dirty="0">
                          <a:latin typeface="BIZ UDゴシック" panose="020B0400000000000000" pitchFamily="49" charset="-128"/>
                          <a:ea typeface="BIZ UDゴシック" panose="020B0400000000000000" pitchFamily="49" charset="-128"/>
                        </a:rPr>
                        <a:t>日</a:t>
                      </a:r>
                      <a:r>
                        <a:rPr kumimoji="1" lang="en-US" altLang="ja-JP" sz="1800" dirty="0">
                          <a:latin typeface="BIZ UDゴシック" panose="020B0400000000000000" pitchFamily="49" charset="-128"/>
                          <a:ea typeface="BIZ UDゴシック" panose="020B0400000000000000" pitchFamily="49" charset="-128"/>
                        </a:rPr>
                        <a:t>2</a:t>
                      </a:r>
                      <a:r>
                        <a:rPr kumimoji="1" lang="ja-JP" altLang="en-US" sz="1800" dirty="0">
                          <a:latin typeface="BIZ UDゴシック" panose="020B0400000000000000" pitchFamily="49" charset="-128"/>
                          <a:ea typeface="BIZ UDゴシック" panose="020B0400000000000000" pitchFamily="49" charset="-128"/>
                        </a:rPr>
                        <a:t>時間</a:t>
                      </a: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16</a:t>
                      </a:r>
                      <a:r>
                        <a:rPr kumimoji="1" lang="ja-JP" altLang="en-US" sz="1800" dirty="0">
                          <a:latin typeface="BIZ UDゴシック" panose="020B0400000000000000" pitchFamily="49" charset="-128"/>
                          <a:ea typeface="BIZ UDゴシック" panose="020B0400000000000000" pitchFamily="49" charset="-128"/>
                        </a:rPr>
                        <a:t>日</a:t>
                      </a:r>
                      <a:r>
                        <a:rPr kumimoji="1" lang="en-US" altLang="ja-JP" sz="1800" dirty="0">
                          <a:latin typeface="BIZ UDゴシック" panose="020B0400000000000000" pitchFamily="49" charset="-128"/>
                          <a:ea typeface="BIZ UDゴシック" panose="020B0400000000000000" pitchFamily="49" charset="-128"/>
                        </a:rPr>
                        <a:t>5</a:t>
                      </a:r>
                      <a:r>
                        <a:rPr kumimoji="1" lang="ja-JP" altLang="en-US" sz="1800" dirty="0">
                          <a:latin typeface="BIZ UDゴシック" panose="020B0400000000000000" pitchFamily="49" charset="-128"/>
                          <a:ea typeface="BIZ UDゴシック" panose="020B0400000000000000" pitchFamily="49" charset="-128"/>
                        </a:rPr>
                        <a:t>時間</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tc>
                  <a:txBody>
                    <a:bodyPr/>
                    <a:lstStyle/>
                    <a:p>
                      <a:pPr algn="ctr"/>
                      <a:r>
                        <a:rPr kumimoji="1" lang="en-US" altLang="ja-JP" sz="1800" dirty="0">
                          <a:latin typeface="BIZ UDゴシック" panose="020B0400000000000000" pitchFamily="49" charset="-128"/>
                          <a:ea typeface="BIZ UDゴシック" panose="020B0400000000000000" pitchFamily="49" charset="-128"/>
                        </a:rPr>
                        <a:t>17</a:t>
                      </a:r>
                      <a:r>
                        <a:rPr kumimoji="1" lang="ja-JP" altLang="en-US" sz="1800" dirty="0">
                          <a:latin typeface="BIZ UDゴシック" panose="020B0400000000000000" pitchFamily="49" charset="-128"/>
                          <a:ea typeface="BIZ UDゴシック" panose="020B0400000000000000" pitchFamily="49" charset="-128"/>
                        </a:rPr>
                        <a:t>日</a:t>
                      </a:r>
                      <a:r>
                        <a:rPr kumimoji="1" lang="en-US" altLang="ja-JP" sz="1800" dirty="0">
                          <a:latin typeface="BIZ UDゴシック" panose="020B0400000000000000" pitchFamily="49" charset="-128"/>
                          <a:ea typeface="BIZ UDゴシック" panose="020B0400000000000000" pitchFamily="49" charset="-128"/>
                        </a:rPr>
                        <a:t>2</a:t>
                      </a:r>
                      <a:r>
                        <a:rPr kumimoji="1" lang="ja-JP" altLang="en-US" sz="1800" dirty="0">
                          <a:latin typeface="BIZ UDゴシック" panose="020B0400000000000000" pitchFamily="49" charset="-128"/>
                          <a:ea typeface="BIZ UDゴシック" panose="020B0400000000000000" pitchFamily="49" charset="-128"/>
                        </a:rPr>
                        <a:t>時間</a:t>
                      </a:r>
                    </a:p>
                  </a:txBody>
                  <a:tcPr marL="36000" marR="36000" marT="36000" marB="3600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495499"/>
                  </a:ext>
                </a:extLst>
              </a:tr>
              <a:tr h="673995">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62.6%</a:t>
                      </a:r>
                      <a:endParaRPr kumimoji="1" lang="ja-JP" altLang="en-US" sz="1800" dirty="0">
                        <a:latin typeface="BIZ UDゴシック" panose="020B0400000000000000" pitchFamily="49" charset="-128"/>
                        <a:ea typeface="BIZ UDゴシック" panose="020B0400000000000000" pitchFamily="49" charset="-128"/>
                      </a:endParaRP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56.9%</a:t>
                      </a:r>
                      <a:endParaRPr kumimoji="1" lang="ja-JP" altLang="en-US" sz="1800" dirty="0">
                        <a:latin typeface="BIZ UDゴシック" panose="020B0400000000000000" pitchFamily="49" charset="-128"/>
                        <a:ea typeface="BIZ UDゴシック" panose="020B0400000000000000" pitchFamily="49" charset="-128"/>
                      </a:endParaRP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tc>
                  <a:txBody>
                    <a:bodyPr/>
                    <a:lstStyle/>
                    <a:p>
                      <a:pPr algn="ctr"/>
                      <a:r>
                        <a:rPr kumimoji="1" lang="en-US" altLang="ja-JP" sz="1800" dirty="0">
                          <a:latin typeface="BIZ UDゴシック" panose="020B0400000000000000" pitchFamily="49" charset="-128"/>
                          <a:ea typeface="BIZ UDゴシック" panose="020B0400000000000000" pitchFamily="49" charset="-128"/>
                        </a:rPr>
                        <a:t>51.4%</a:t>
                      </a:r>
                      <a:endParaRPr kumimoji="1" lang="ja-JP" altLang="en-US" sz="1800" dirty="0">
                        <a:latin typeface="BIZ UDゴシック" panose="020B0400000000000000" pitchFamily="49" charset="-128"/>
                        <a:ea typeface="BIZ UDゴシック" panose="020B0400000000000000" pitchFamily="49" charset="-128"/>
                      </a:endParaRPr>
                    </a:p>
                  </a:txBody>
                  <a:tcPr marL="36000" marR="36000" marT="36000" marB="36000"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40000"/>
                        <a:lumOff val="60000"/>
                      </a:srgbClr>
                    </a:solidFill>
                  </a:tcPr>
                </a:tc>
                <a:extLst>
                  <a:ext uri="{0D108BD9-81ED-4DB2-BD59-A6C34878D82A}">
                    <a16:rowId xmlns:a16="http://schemas.microsoft.com/office/drawing/2014/main" val="1955864495"/>
                  </a:ext>
                </a:extLst>
              </a:tr>
            </a:tbl>
          </a:graphicData>
        </a:graphic>
      </p:graphicFrame>
      <p:sp>
        <p:nvSpPr>
          <p:cNvPr id="3" name="スライド番号プレースホルダー 3">
            <a:extLst>
              <a:ext uri="{FF2B5EF4-FFF2-40B4-BE49-F238E27FC236}">
                <a16:creationId xmlns:a16="http://schemas.microsoft.com/office/drawing/2014/main" id="{9F38CC7B-5454-431D-1888-B3AC59C13CA4}"/>
              </a:ext>
            </a:extLst>
          </p:cNvPr>
          <p:cNvSpPr txBox="1">
            <a:spLocks/>
          </p:cNvSpPr>
          <p:nvPr/>
        </p:nvSpPr>
        <p:spPr>
          <a:xfrm>
            <a:off x="8980932" y="6492875"/>
            <a:ext cx="2743200" cy="365125"/>
          </a:xfrm>
          <a:prstGeom prst="rect">
            <a:avLst/>
          </a:prstGeom>
        </p:spPr>
        <p:txBody>
          <a:bodyPr vert="horz" lIns="91440" tIns="45720" rIns="91440" bIns="45720" rtlCol="0" anchor="ctr"/>
          <a:lstStyle>
            <a:defPPr rtl="0">
              <a:defRPr lang="ja-jp"/>
            </a:defPPr>
            <a:lvl1pPr marL="0" algn="r" defTabSz="914400" rtl="0" eaLnBrk="1" latinLnBrk="0" hangingPunct="1">
              <a:defRPr sz="1200" kern="1200" baseline="0">
                <a:solidFill>
                  <a:schemeClr val="tx1">
                    <a:lumMod val="65000"/>
                    <a:lumOff val="35000"/>
                  </a:schemeClr>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6FEDF93-2BFD-41CA-ABC7-B039102F3792}" type="slidenum">
              <a:rPr lang="en-US" altLang="ja-JP" sz="1600" b="1" smtClean="0">
                <a:solidFill>
                  <a:schemeClr val="tx1"/>
                </a:solidFill>
              </a:rPr>
              <a:pPr/>
              <a:t>3</a:t>
            </a:fld>
            <a:endParaRPr lang="ja-JP" altLang="en-US" sz="1600" b="1" dirty="0">
              <a:solidFill>
                <a:schemeClr val="tx1"/>
              </a:solidFill>
            </a:endParaRPr>
          </a:p>
        </p:txBody>
      </p:sp>
    </p:spTree>
    <p:extLst>
      <p:ext uri="{BB962C8B-B14F-4D97-AF65-F5344CB8AC3E}">
        <p14:creationId xmlns:p14="http://schemas.microsoft.com/office/powerpoint/2010/main" val="1524195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895DEC-C339-43A9-AC15-8FC718ABFC6E}"/>
              </a:ext>
            </a:extLst>
          </p:cNvPr>
          <p:cNvSpPr>
            <a:spLocks noGrp="1"/>
          </p:cNvSpPr>
          <p:nvPr>
            <p:ph type="title"/>
          </p:nvPr>
        </p:nvSpPr>
        <p:spPr>
          <a:xfrm>
            <a:off x="1" y="169164"/>
            <a:ext cx="12192000" cy="1234440"/>
          </a:xfrm>
        </p:spPr>
        <p:txBody>
          <a:bodyPr>
            <a:normAutofit/>
          </a:bodyPr>
          <a:lstStyle/>
          <a:p>
            <a:r>
              <a:rPr kumimoji="1" lang="ja-JP" altLang="en-US" b="1" dirty="0">
                <a:latin typeface="BIZ UDゴシック" panose="020B0400000000000000" pitchFamily="49" charset="-128"/>
                <a:ea typeface="BIZ UDゴシック" panose="020B0400000000000000" pitchFamily="49" charset="-128"/>
              </a:rPr>
              <a:t>   </a:t>
            </a:r>
            <a:r>
              <a:rPr lang="ja-JP" altLang="en-US" b="1" dirty="0">
                <a:latin typeface="BIZ UDゴシック" panose="020B0400000000000000" pitchFamily="49" charset="-128"/>
                <a:ea typeface="BIZ UDゴシック" panose="020B0400000000000000" pitchFamily="49" charset="-128"/>
              </a:rPr>
              <a:t>１</a:t>
            </a:r>
            <a:r>
              <a:rPr kumimoji="1" lang="en-US" altLang="ja-JP" b="1" dirty="0">
                <a:latin typeface="BIZ UDゴシック" panose="020B0400000000000000" pitchFamily="49" charset="-128"/>
                <a:ea typeface="BIZ UDゴシック" panose="020B0400000000000000" pitchFamily="49" charset="-128"/>
              </a:rPr>
              <a:t>-</a:t>
            </a:r>
            <a:r>
              <a:rPr kumimoji="1" lang="ja-JP" altLang="en-US" b="1" dirty="0">
                <a:latin typeface="BIZ UDゴシック" panose="020B0400000000000000" pitchFamily="49" charset="-128"/>
                <a:ea typeface="BIZ UDゴシック" panose="020B0400000000000000" pitchFamily="49" charset="-128"/>
              </a:rPr>
              <a:t>３</a:t>
            </a:r>
            <a:r>
              <a:rPr kumimoji="1" lang="en-US" altLang="ja-JP" b="1" dirty="0">
                <a:latin typeface="BIZ UDゴシック" panose="020B0400000000000000" pitchFamily="49" charset="-128"/>
                <a:ea typeface="BIZ UDゴシック" panose="020B0400000000000000" pitchFamily="49" charset="-128"/>
              </a:rPr>
              <a:t>_</a:t>
            </a:r>
            <a:r>
              <a:rPr kumimoji="1" lang="ja-JP" altLang="en-US" b="1" dirty="0">
                <a:latin typeface="BIZ UDゴシック" panose="020B0400000000000000" pitchFamily="49" charset="-128"/>
                <a:ea typeface="BIZ UDゴシック" panose="020B0400000000000000" pitchFamily="49" charset="-128"/>
              </a:rPr>
              <a:t>府計画の概要 </a:t>
            </a:r>
            <a:r>
              <a:rPr kumimoji="1" lang="en-US" altLang="ja-JP" b="1" dirty="0">
                <a:latin typeface="BIZ UDゴシック" panose="020B0400000000000000" pitchFamily="49" charset="-128"/>
                <a:ea typeface="BIZ UDゴシック" panose="020B0400000000000000" pitchFamily="49" charset="-128"/>
              </a:rPr>
              <a:t>(</a:t>
            </a:r>
            <a:r>
              <a:rPr lang="ja-JP" altLang="en-US" b="1" kern="100" dirty="0">
                <a:latin typeface="BIZ UDゴシック" panose="020B0400000000000000" pitchFamily="49" charset="-128"/>
                <a:ea typeface="BIZ UDゴシック" panose="020B0400000000000000" pitchFamily="49" charset="-128"/>
                <a:cs typeface="Times New Roman" panose="02020603050405020304" pitchFamily="18" charset="0"/>
              </a:rPr>
              <a:t>計画に掲げた取組）</a:t>
            </a:r>
            <a:endParaRPr kumimoji="1" lang="ja-JP" altLang="en-US" b="1" dirty="0">
              <a:latin typeface="BIZ UDゴシック" panose="020B0400000000000000" pitchFamily="49" charset="-128"/>
              <a:ea typeface="BIZ UDゴシック" panose="020B0400000000000000" pitchFamily="49" charset="-128"/>
            </a:endParaRPr>
          </a:p>
        </p:txBody>
      </p:sp>
      <p:sp>
        <p:nvSpPr>
          <p:cNvPr id="4" name="スライド番号プレースホルダー 3">
            <a:extLst>
              <a:ext uri="{FF2B5EF4-FFF2-40B4-BE49-F238E27FC236}">
                <a16:creationId xmlns:a16="http://schemas.microsoft.com/office/drawing/2014/main" id="{8B14293A-45FE-4716-9561-EDD9B684AC6E}"/>
              </a:ext>
            </a:extLst>
          </p:cNvPr>
          <p:cNvSpPr>
            <a:spLocks noGrp="1"/>
          </p:cNvSpPr>
          <p:nvPr>
            <p:ph type="sldNum" sz="quarter" idx="12"/>
          </p:nvPr>
        </p:nvSpPr>
        <p:spPr/>
        <p:txBody>
          <a:bodyPr/>
          <a:lstStyle/>
          <a:p>
            <a:fld id="{5FE27A94-9EC6-4F2D-BA08-4CBC6D1C4110}" type="slidenum">
              <a:rPr kumimoji="1" lang="ja-JP" altLang="en-US" sz="1600" b="1" smtClean="0">
                <a:solidFill>
                  <a:schemeClr val="tx1"/>
                </a:solidFill>
              </a:rPr>
              <a:t>4</a:t>
            </a:fld>
            <a:endParaRPr kumimoji="1" lang="ja-JP" altLang="en-US" sz="1600" b="1" dirty="0">
              <a:solidFill>
                <a:schemeClr val="tx1"/>
              </a:solidFill>
            </a:endParaRPr>
          </a:p>
        </p:txBody>
      </p:sp>
      <p:sp>
        <p:nvSpPr>
          <p:cNvPr id="13" name="正方形/長方形 12">
            <a:extLst>
              <a:ext uri="{FF2B5EF4-FFF2-40B4-BE49-F238E27FC236}">
                <a16:creationId xmlns:a16="http://schemas.microsoft.com/office/drawing/2014/main" id="{122DE107-F355-4F1C-A3F3-18DB2B3EBEE1}"/>
              </a:ext>
            </a:extLst>
          </p:cNvPr>
          <p:cNvSpPr/>
          <p:nvPr/>
        </p:nvSpPr>
        <p:spPr>
          <a:xfrm>
            <a:off x="1343717" y="4709292"/>
            <a:ext cx="10241279" cy="17081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endParaRPr kumimoji="1" lang="ja-JP" altLang="en-US" dirty="0">
              <a:solidFill>
                <a:schemeClr val="tx1"/>
              </a:solidFill>
              <a:latin typeface="BIZ UDゴシック" panose="020B0400000000000000" pitchFamily="49" charset="-128"/>
              <a:ea typeface="BIZ UDゴシック" panose="020B0400000000000000" pitchFamily="49" charset="-128"/>
            </a:endParaRPr>
          </a:p>
        </p:txBody>
      </p:sp>
      <p:sp>
        <p:nvSpPr>
          <p:cNvPr id="8" name="正方形/長方形 7">
            <a:extLst>
              <a:ext uri="{FF2B5EF4-FFF2-40B4-BE49-F238E27FC236}">
                <a16:creationId xmlns:a16="http://schemas.microsoft.com/office/drawing/2014/main" id="{B6F19EC1-C2BA-4A15-ADE3-E4E2AD1C94E0}"/>
              </a:ext>
            </a:extLst>
          </p:cNvPr>
          <p:cNvSpPr/>
          <p:nvPr/>
        </p:nvSpPr>
        <p:spPr>
          <a:xfrm>
            <a:off x="720000" y="1234195"/>
            <a:ext cx="4044925" cy="396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１</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統計分析に基づく取組</a:t>
            </a:r>
          </a:p>
        </p:txBody>
      </p:sp>
      <p:sp>
        <p:nvSpPr>
          <p:cNvPr id="10" name="正方形/長方形 9">
            <a:extLst>
              <a:ext uri="{FF2B5EF4-FFF2-40B4-BE49-F238E27FC236}">
                <a16:creationId xmlns:a16="http://schemas.microsoft.com/office/drawing/2014/main" id="{D9C2ED06-C641-4EBB-BCF0-1288B5A7CCE8}"/>
              </a:ext>
            </a:extLst>
          </p:cNvPr>
          <p:cNvSpPr/>
          <p:nvPr/>
        </p:nvSpPr>
        <p:spPr>
          <a:xfrm>
            <a:off x="720000" y="2160000"/>
            <a:ext cx="4469468" cy="396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２</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個別の事情に沿った取組</a:t>
            </a:r>
            <a:endParaRPr kumimoji="1" lang="en-US" altLang="ja-JP" sz="2000" b="1" dirty="0">
              <a:solidFill>
                <a:schemeClr val="bg1"/>
              </a:solidFill>
              <a:latin typeface="BIZ UDゴシック" panose="020B0400000000000000" pitchFamily="49" charset="-128"/>
              <a:ea typeface="BIZ UDゴシック" panose="020B0400000000000000" pitchFamily="49" charset="-128"/>
            </a:endParaRPr>
          </a:p>
        </p:txBody>
      </p:sp>
      <p:sp>
        <p:nvSpPr>
          <p:cNvPr id="11" name="正方形/長方形 10">
            <a:extLst>
              <a:ext uri="{FF2B5EF4-FFF2-40B4-BE49-F238E27FC236}">
                <a16:creationId xmlns:a16="http://schemas.microsoft.com/office/drawing/2014/main" id="{7A1C9998-421C-48D3-A0F0-55A2E4CE9EF8}"/>
              </a:ext>
            </a:extLst>
          </p:cNvPr>
          <p:cNvSpPr/>
          <p:nvPr/>
        </p:nvSpPr>
        <p:spPr>
          <a:xfrm>
            <a:off x="720000" y="3060000"/>
            <a:ext cx="1790047" cy="396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３</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その他</a:t>
            </a:r>
          </a:p>
        </p:txBody>
      </p:sp>
      <p:sp>
        <p:nvSpPr>
          <p:cNvPr id="9" name="テキスト ボックス 8">
            <a:extLst>
              <a:ext uri="{FF2B5EF4-FFF2-40B4-BE49-F238E27FC236}">
                <a16:creationId xmlns:a16="http://schemas.microsoft.com/office/drawing/2014/main" id="{F851FBFA-3571-4A60-80C7-D0B7A5734FB9}"/>
              </a:ext>
            </a:extLst>
          </p:cNvPr>
          <p:cNvSpPr txBox="1"/>
          <p:nvPr/>
        </p:nvSpPr>
        <p:spPr>
          <a:xfrm>
            <a:off x="720000" y="1620000"/>
            <a:ext cx="9339942" cy="369332"/>
          </a:xfrm>
          <a:prstGeom prst="rect">
            <a:avLst/>
          </a:prstGeom>
          <a:noFill/>
        </p:spPr>
        <p:txBody>
          <a:bodyPr wrap="square" lIns="72000" rIns="72000" rtlCol="0">
            <a:spAutoFit/>
          </a:bodyPr>
          <a:lstStyle/>
          <a:p>
            <a:r>
              <a:rPr kumimoji="1" lang="ja-JP" altLang="en-US" sz="1800" dirty="0">
                <a:solidFill>
                  <a:schemeClr val="tx1"/>
                </a:solidFill>
                <a:latin typeface="BIZ UDゴシック" panose="020B0400000000000000" pitchFamily="49" charset="-128"/>
                <a:ea typeface="BIZ UDゴシック" panose="020B0400000000000000" pitchFamily="49" charset="-128"/>
              </a:rPr>
              <a:t>① 部活動方針遵守の徹底   ② 調査・通知の精選   ③ 会議・行事の精選</a:t>
            </a:r>
            <a:endParaRPr kumimoji="1" lang="en-US" altLang="ja-JP" sz="1800" dirty="0">
              <a:solidFill>
                <a:schemeClr val="tx1"/>
              </a:solidFill>
              <a:latin typeface="BIZ UDゴシック" panose="020B0400000000000000" pitchFamily="49" charset="-128"/>
              <a:ea typeface="BIZ UDゴシック" panose="020B0400000000000000" pitchFamily="49" charset="-128"/>
            </a:endParaRPr>
          </a:p>
        </p:txBody>
      </p:sp>
      <p:sp>
        <p:nvSpPr>
          <p:cNvPr id="12" name="テキスト ボックス 11">
            <a:extLst>
              <a:ext uri="{FF2B5EF4-FFF2-40B4-BE49-F238E27FC236}">
                <a16:creationId xmlns:a16="http://schemas.microsoft.com/office/drawing/2014/main" id="{93F83B27-6EC0-4A41-A4EE-383EC2C147AE}"/>
              </a:ext>
            </a:extLst>
          </p:cNvPr>
          <p:cNvSpPr txBox="1"/>
          <p:nvPr/>
        </p:nvSpPr>
        <p:spPr>
          <a:xfrm>
            <a:off x="720001" y="3420000"/>
            <a:ext cx="10752000" cy="2185214"/>
          </a:xfrm>
          <a:prstGeom prst="rect">
            <a:avLst/>
          </a:prstGeom>
          <a:noFill/>
        </p:spPr>
        <p:txBody>
          <a:bodyPr wrap="square" lIns="72000" rIns="72000" rtlCol="0">
            <a:spAutoFit/>
          </a:bodyPr>
          <a:lstStyle/>
          <a:p>
            <a:r>
              <a:rPr kumimoji="1" lang="ja-JP" altLang="en-US" sz="1800" dirty="0">
                <a:solidFill>
                  <a:schemeClr val="tx1"/>
                </a:solidFill>
                <a:latin typeface="BIZ UDゴシック" panose="020B0400000000000000" pitchFamily="49" charset="-128"/>
                <a:ea typeface="BIZ UDゴシック" panose="020B0400000000000000" pitchFamily="49" charset="-128"/>
              </a:rPr>
              <a:t>① 教育職員の負担を軽減するための取組</a:t>
            </a:r>
          </a:p>
          <a:p>
            <a:r>
              <a:rPr kumimoji="1" lang="ja-JP" altLang="en-US" sz="1800" dirty="0">
                <a:solidFill>
                  <a:schemeClr val="tx1"/>
                </a:solidFill>
                <a:latin typeface="BIZ UDゴシック" panose="020B0400000000000000" pitchFamily="49" charset="-128"/>
                <a:ea typeface="BIZ UDゴシック" panose="020B0400000000000000" pitchFamily="49" charset="-128"/>
              </a:rPr>
              <a:t>  ・仕事の見直し</a:t>
            </a:r>
            <a:endParaRPr kumimoji="1" lang="en-US" altLang="ja-JP" sz="1800" dirty="0">
              <a:solidFill>
                <a:schemeClr val="tx1"/>
              </a:solidFill>
              <a:latin typeface="BIZ UDゴシック" panose="020B0400000000000000" pitchFamily="49" charset="-128"/>
              <a:ea typeface="BIZ UDゴシック" panose="020B0400000000000000" pitchFamily="49" charset="-128"/>
            </a:endParaRPr>
          </a:p>
          <a:p>
            <a:r>
              <a:rPr kumimoji="1" lang="ja-JP" altLang="en-US" sz="1800" dirty="0">
                <a:solidFill>
                  <a:schemeClr val="tx1"/>
                </a:solidFill>
                <a:latin typeface="BIZ UDゴシック" panose="020B0400000000000000" pitchFamily="49" charset="-128"/>
                <a:ea typeface="BIZ UDゴシック" panose="020B0400000000000000" pitchFamily="49" charset="-128"/>
              </a:rPr>
              <a:t>　・</a:t>
            </a:r>
            <a:r>
              <a:rPr kumimoji="1" lang="en-US" altLang="ja-JP" sz="1800" dirty="0">
                <a:solidFill>
                  <a:schemeClr val="tx1"/>
                </a:solidFill>
                <a:latin typeface="BIZ UDゴシック" panose="020B0400000000000000" pitchFamily="49" charset="-128"/>
                <a:ea typeface="BIZ UDゴシック" panose="020B0400000000000000" pitchFamily="49" charset="-128"/>
              </a:rPr>
              <a:t>ICT</a:t>
            </a:r>
            <a:r>
              <a:rPr kumimoji="1" lang="ja-JP" altLang="en-US" sz="1800" dirty="0">
                <a:solidFill>
                  <a:schemeClr val="tx1"/>
                </a:solidFill>
                <a:latin typeface="BIZ UDゴシック" panose="020B0400000000000000" pitchFamily="49" charset="-128"/>
                <a:ea typeface="BIZ UDゴシック" panose="020B0400000000000000" pitchFamily="49" charset="-128"/>
              </a:rPr>
              <a:t>活用</a:t>
            </a:r>
            <a:endParaRPr kumimoji="1" lang="en-US" altLang="ja-JP" sz="1800" dirty="0">
              <a:solidFill>
                <a:schemeClr val="tx1"/>
              </a:solidFill>
              <a:latin typeface="BIZ UDゴシック" panose="020B0400000000000000" pitchFamily="49" charset="-128"/>
              <a:ea typeface="BIZ UDゴシック" panose="020B0400000000000000" pitchFamily="49" charset="-128"/>
            </a:endParaRPr>
          </a:p>
          <a:p>
            <a:r>
              <a:rPr kumimoji="1" lang="ja-JP" altLang="en-US" sz="1800" dirty="0">
                <a:solidFill>
                  <a:schemeClr val="tx1"/>
                </a:solidFill>
                <a:latin typeface="BIZ UDゴシック" panose="020B0400000000000000" pitchFamily="49" charset="-128"/>
                <a:ea typeface="BIZ UDゴシック" panose="020B0400000000000000" pitchFamily="49" charset="-128"/>
              </a:rPr>
              <a:t>　・外部人材活用</a:t>
            </a:r>
            <a:endParaRPr kumimoji="1" lang="en-US" altLang="ja-JP" sz="1800" dirty="0">
              <a:solidFill>
                <a:schemeClr val="tx1"/>
              </a:solidFill>
              <a:latin typeface="BIZ UDゴシック" panose="020B0400000000000000" pitchFamily="49" charset="-128"/>
              <a:ea typeface="BIZ UDゴシック" panose="020B0400000000000000" pitchFamily="49" charset="-128"/>
            </a:endParaRPr>
          </a:p>
          <a:p>
            <a:endParaRPr kumimoji="1" lang="ja-JP" altLang="en-US"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800" dirty="0">
                <a:solidFill>
                  <a:schemeClr val="tx1"/>
                </a:solidFill>
                <a:latin typeface="BIZ UDゴシック" panose="020B0400000000000000" pitchFamily="49" charset="-128"/>
                <a:ea typeface="BIZ UDゴシック" panose="020B0400000000000000" pitchFamily="49" charset="-128"/>
              </a:rPr>
              <a:t>② 教育職員の健康及び福祉の確保に関する取組</a:t>
            </a:r>
          </a:p>
          <a:p>
            <a:r>
              <a:rPr kumimoji="1" lang="ja-JP" altLang="en-US" sz="18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　「勤務間インターバル</a:t>
            </a:r>
            <a:r>
              <a:rPr kumimoji="1" lang="en-US" altLang="ja-JP" sz="1400" dirty="0">
                <a:solidFill>
                  <a:schemeClr val="tx1"/>
                </a:solidFill>
                <a:latin typeface="BIZ UDゴシック" panose="020B0400000000000000" pitchFamily="49" charset="-128"/>
                <a:ea typeface="BIZ UDゴシック" panose="020B0400000000000000" pitchFamily="49" charset="-128"/>
              </a:rPr>
              <a:t>(11</a:t>
            </a:r>
            <a:r>
              <a:rPr kumimoji="1" lang="ja-JP" altLang="en-US" sz="1400" dirty="0">
                <a:solidFill>
                  <a:schemeClr val="tx1"/>
                </a:solidFill>
                <a:latin typeface="BIZ UDゴシック" panose="020B0400000000000000" pitchFamily="49" charset="-128"/>
                <a:ea typeface="BIZ UDゴシック" panose="020B0400000000000000" pitchFamily="49" charset="-128"/>
              </a:rPr>
              <a:t>時間</a:t>
            </a:r>
            <a:r>
              <a:rPr kumimoji="1" lang="en-US" altLang="ja-JP" sz="1400" dirty="0">
                <a:solidFill>
                  <a:schemeClr val="tx1"/>
                </a:solidFill>
                <a:latin typeface="BIZ UDゴシック" panose="020B0400000000000000" pitchFamily="49" charset="-128"/>
                <a:ea typeface="BIZ UDゴシック" panose="020B0400000000000000" pitchFamily="49" charset="-128"/>
              </a:rPr>
              <a:t>)</a:t>
            </a:r>
            <a:r>
              <a:rPr kumimoji="1" lang="ja-JP" altLang="en-US" sz="1400" dirty="0">
                <a:solidFill>
                  <a:schemeClr val="tx1"/>
                </a:solidFill>
                <a:latin typeface="BIZ UDゴシック" panose="020B0400000000000000" pitchFamily="49" charset="-128"/>
                <a:ea typeface="BIZ UDゴシック" panose="020B0400000000000000" pitchFamily="49" charset="-128"/>
              </a:rPr>
              <a:t>の確保」「テレワーク制度の改善」「休暇をまとめてとりやすい環境の整備」</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「正規教職員の計画的な配置の充実」　「労働安全衛生法等の規定の遵守等に関する取組」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sp>
        <p:nvSpPr>
          <p:cNvPr id="14" name="テキスト ボックス 13">
            <a:extLst>
              <a:ext uri="{FF2B5EF4-FFF2-40B4-BE49-F238E27FC236}">
                <a16:creationId xmlns:a16="http://schemas.microsoft.com/office/drawing/2014/main" id="{E978EDC1-26BD-4026-90DA-F10A818E5138}"/>
              </a:ext>
            </a:extLst>
          </p:cNvPr>
          <p:cNvSpPr txBox="1"/>
          <p:nvPr/>
        </p:nvSpPr>
        <p:spPr>
          <a:xfrm>
            <a:off x="720000" y="2520000"/>
            <a:ext cx="10516960" cy="369332"/>
          </a:xfrm>
          <a:prstGeom prst="rect">
            <a:avLst/>
          </a:prstGeom>
          <a:noFill/>
        </p:spPr>
        <p:txBody>
          <a:bodyPr wrap="square" lIns="72000" rIns="72000" rtlCol="0">
            <a:spAutoFit/>
          </a:bodyPr>
          <a:lstStyle/>
          <a:p>
            <a:r>
              <a:rPr kumimoji="1" lang="ja-JP" altLang="en-US" sz="1800" dirty="0">
                <a:solidFill>
                  <a:schemeClr val="tx1"/>
                </a:solidFill>
                <a:latin typeface="BIZ UDゴシック" panose="020B0400000000000000" pitchFamily="49" charset="-128"/>
                <a:ea typeface="BIZ UDゴシック" panose="020B0400000000000000" pitchFamily="49" charset="-128"/>
              </a:rPr>
              <a:t>① 校長・准校長ヒアリングの実施</a:t>
            </a:r>
            <a:r>
              <a:rPr kumimoji="1" lang="en-US" altLang="ja-JP" dirty="0">
                <a:latin typeface="BIZ UDゴシック" panose="020B0400000000000000" pitchFamily="49" charset="-128"/>
                <a:ea typeface="BIZ UDゴシック" panose="020B0400000000000000" pitchFamily="49" charset="-128"/>
              </a:rPr>
              <a:t>   </a:t>
            </a:r>
            <a:r>
              <a:rPr kumimoji="1" lang="ja-JP" altLang="en-US" sz="1800" dirty="0">
                <a:solidFill>
                  <a:schemeClr val="tx1"/>
                </a:solidFill>
                <a:latin typeface="BIZ UDゴシック" panose="020B0400000000000000" pitchFamily="49" charset="-128"/>
                <a:ea typeface="BIZ UDゴシック" panose="020B0400000000000000" pitchFamily="49" charset="-128"/>
              </a:rPr>
              <a:t>② 民間コンサルタントを活用した伴走型支援</a:t>
            </a:r>
            <a:endParaRPr kumimoji="1" lang="en-US" altLang="ja-JP" sz="1800" dirty="0">
              <a:solidFill>
                <a:schemeClr val="tx1"/>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723856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895DEC-C339-43A9-AC15-8FC718ABFC6E}"/>
              </a:ext>
            </a:extLst>
          </p:cNvPr>
          <p:cNvSpPr>
            <a:spLocks noGrp="1"/>
          </p:cNvSpPr>
          <p:nvPr>
            <p:ph type="title"/>
          </p:nvPr>
        </p:nvSpPr>
        <p:spPr>
          <a:xfrm>
            <a:off x="540000" y="540000"/>
            <a:ext cx="10800000" cy="540000"/>
          </a:xfrm>
        </p:spPr>
        <p:txBody>
          <a:bodyPr>
            <a:noAutofit/>
          </a:bodyPr>
          <a:lstStyle/>
          <a:p>
            <a:r>
              <a:rPr kumimoji="1" lang="ja-JP" altLang="en-US" b="1" dirty="0">
                <a:latin typeface="BIZ UDゴシック" panose="020B0400000000000000" pitchFamily="49" charset="-128"/>
                <a:ea typeface="BIZ UDゴシック" panose="020B0400000000000000" pitchFamily="49" charset="-128"/>
              </a:rPr>
              <a:t>２</a:t>
            </a:r>
            <a:r>
              <a:rPr kumimoji="1" lang="en-US" altLang="ja-JP" b="1" dirty="0">
                <a:latin typeface="BIZ UDゴシック" panose="020B0400000000000000" pitchFamily="49" charset="-128"/>
                <a:ea typeface="BIZ UDゴシック" panose="020B0400000000000000" pitchFamily="49" charset="-128"/>
              </a:rPr>
              <a:t>-</a:t>
            </a:r>
            <a:r>
              <a:rPr kumimoji="1" lang="ja-JP" altLang="en-US" b="1" dirty="0">
                <a:latin typeface="BIZ UDゴシック" panose="020B0400000000000000" pitchFamily="49" charset="-128"/>
                <a:ea typeface="BIZ UDゴシック" panose="020B0400000000000000" pitchFamily="49" charset="-128"/>
              </a:rPr>
              <a:t>１</a:t>
            </a:r>
            <a:r>
              <a:rPr kumimoji="1" lang="en-US" altLang="ja-JP" b="1" dirty="0">
                <a:latin typeface="BIZ UDゴシック" panose="020B0400000000000000" pitchFamily="49" charset="-128"/>
                <a:ea typeface="BIZ UDゴシック" panose="020B0400000000000000" pitchFamily="49" charset="-128"/>
              </a:rPr>
              <a:t>_</a:t>
            </a:r>
            <a:r>
              <a:rPr kumimoji="1" lang="ja-JP" altLang="en-US" b="1" dirty="0">
                <a:latin typeface="BIZ UDゴシック" panose="020B0400000000000000" pitchFamily="49" charset="-128"/>
                <a:ea typeface="BIZ UDゴシック" panose="020B0400000000000000" pitchFamily="49" charset="-128"/>
              </a:rPr>
              <a:t>具体的な取組（</a:t>
            </a:r>
            <a:r>
              <a:rPr lang="ja-JP" altLang="en-US" b="1" dirty="0">
                <a:latin typeface="BIZ UDゴシック" panose="020B0400000000000000" pitchFamily="49" charset="-128"/>
                <a:ea typeface="BIZ UDゴシック" panose="020B0400000000000000" pitchFamily="49" charset="-128"/>
              </a:rPr>
              <a:t>統計分析に基づく</a:t>
            </a:r>
            <a:r>
              <a:rPr kumimoji="1" lang="ja-JP" altLang="en-US" b="1" dirty="0">
                <a:latin typeface="BIZ UDゴシック" panose="020B0400000000000000" pitchFamily="49" charset="-128"/>
                <a:ea typeface="BIZ UDゴシック" panose="020B0400000000000000" pitchFamily="49" charset="-128"/>
              </a:rPr>
              <a:t>主な取組）</a:t>
            </a:r>
            <a:endParaRPr kumimoji="1" lang="ja-JP" altLang="en-US" sz="3200" b="1" dirty="0">
              <a:latin typeface="BIZ UDゴシック" panose="020B0400000000000000" pitchFamily="49" charset="-128"/>
              <a:ea typeface="BIZ UDゴシック" panose="020B0400000000000000" pitchFamily="49" charset="-128"/>
            </a:endParaRPr>
          </a:p>
        </p:txBody>
      </p:sp>
      <p:sp>
        <p:nvSpPr>
          <p:cNvPr id="4" name="スライド番号プレースホルダー 3">
            <a:extLst>
              <a:ext uri="{FF2B5EF4-FFF2-40B4-BE49-F238E27FC236}">
                <a16:creationId xmlns:a16="http://schemas.microsoft.com/office/drawing/2014/main" id="{8B14293A-45FE-4716-9561-EDD9B684AC6E}"/>
              </a:ext>
            </a:extLst>
          </p:cNvPr>
          <p:cNvSpPr>
            <a:spLocks noGrp="1"/>
          </p:cNvSpPr>
          <p:nvPr>
            <p:ph type="sldNum" sz="quarter" idx="12"/>
          </p:nvPr>
        </p:nvSpPr>
        <p:spPr/>
        <p:txBody>
          <a:bodyPr/>
          <a:lstStyle/>
          <a:p>
            <a:fld id="{5FE27A94-9EC6-4F2D-BA08-4CBC6D1C4110}" type="slidenum">
              <a:rPr kumimoji="1" lang="ja-JP" altLang="en-US" sz="1600" b="1" smtClean="0"/>
              <a:t>5</a:t>
            </a:fld>
            <a:endParaRPr kumimoji="1" lang="ja-JP" altLang="en-US" sz="1600" b="1" dirty="0"/>
          </a:p>
        </p:txBody>
      </p:sp>
      <p:sp>
        <p:nvSpPr>
          <p:cNvPr id="7" name="正方形/長方形 6">
            <a:extLst>
              <a:ext uri="{FF2B5EF4-FFF2-40B4-BE49-F238E27FC236}">
                <a16:creationId xmlns:a16="http://schemas.microsoft.com/office/drawing/2014/main" id="{25E41B32-20E9-4223-A4DD-EAEDAAFDE6D4}"/>
              </a:ext>
            </a:extLst>
          </p:cNvPr>
          <p:cNvSpPr/>
          <p:nvPr/>
        </p:nvSpPr>
        <p:spPr>
          <a:xfrm>
            <a:off x="844943" y="1403604"/>
            <a:ext cx="10876548" cy="53241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endParaRPr kumimoji="1" lang="en-US" altLang="ja-JP"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2000" dirty="0">
              <a:solidFill>
                <a:schemeClr val="tx1"/>
              </a:solidFill>
              <a:latin typeface="BIZ UDゴシック" panose="020B0400000000000000" pitchFamily="49" charset="-128"/>
              <a:ea typeface="BIZ UDゴシック" panose="020B0400000000000000" pitchFamily="49" charset="-128"/>
            </a:endParaRPr>
          </a:p>
          <a:p>
            <a:r>
              <a:rPr kumimoji="1" lang="en-US" altLang="ja-JP" sz="2000" dirty="0">
                <a:solidFill>
                  <a:schemeClr val="tx1"/>
                </a:solidFill>
                <a:latin typeface="BIZ UDゴシック" panose="020B0400000000000000" pitchFamily="49" charset="-128"/>
                <a:ea typeface="BIZ UDゴシック" panose="020B0400000000000000" pitchFamily="49" charset="-128"/>
              </a:rPr>
              <a:t>  </a:t>
            </a:r>
            <a:endParaRPr kumimoji="1" lang="en-US" altLang="ja-JP" sz="2000" b="1" dirty="0">
              <a:solidFill>
                <a:schemeClr val="tx1"/>
              </a:solidFill>
              <a:latin typeface="BIZ UDゴシック" panose="020B0400000000000000" pitchFamily="49" charset="-128"/>
              <a:ea typeface="BIZ UDゴシック" panose="020B0400000000000000" pitchFamily="49" charset="-128"/>
            </a:endParaRPr>
          </a:p>
          <a:p>
            <a:r>
              <a:rPr kumimoji="1" lang="en-US" altLang="ja-JP" sz="2000" b="1" dirty="0">
                <a:solidFill>
                  <a:schemeClr val="tx1"/>
                </a:solidFill>
                <a:latin typeface="BIZ UDゴシック" panose="020B0400000000000000" pitchFamily="49" charset="-128"/>
                <a:ea typeface="BIZ UDゴシック" panose="020B0400000000000000" pitchFamily="49" charset="-128"/>
              </a:rPr>
              <a:t>  </a:t>
            </a:r>
            <a:endParaRPr kumimoji="1" lang="ja-JP" altLang="en-US" sz="2000" b="1" dirty="0">
              <a:solidFill>
                <a:schemeClr val="tx1"/>
              </a:solidFill>
              <a:latin typeface="BIZ UDゴシック" panose="020B0400000000000000" pitchFamily="49" charset="-128"/>
              <a:ea typeface="BIZ UDゴシック" panose="020B0400000000000000" pitchFamily="49" charset="-128"/>
            </a:endParaRPr>
          </a:p>
        </p:txBody>
      </p:sp>
      <p:sp>
        <p:nvSpPr>
          <p:cNvPr id="13" name="正方形/長方形 12">
            <a:extLst>
              <a:ext uri="{FF2B5EF4-FFF2-40B4-BE49-F238E27FC236}">
                <a16:creationId xmlns:a16="http://schemas.microsoft.com/office/drawing/2014/main" id="{122DE107-F355-4F1C-A3F3-18DB2B3EBEE1}"/>
              </a:ext>
            </a:extLst>
          </p:cNvPr>
          <p:cNvSpPr/>
          <p:nvPr/>
        </p:nvSpPr>
        <p:spPr>
          <a:xfrm>
            <a:off x="1290915" y="4724769"/>
            <a:ext cx="10241279" cy="17081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endParaRPr kumimoji="1" lang="ja-JP" altLang="en-US" dirty="0">
              <a:solidFill>
                <a:schemeClr val="tx1"/>
              </a:solidFill>
              <a:latin typeface="BIZ UDゴシック" panose="020B0400000000000000" pitchFamily="49" charset="-128"/>
              <a:ea typeface="BIZ UDゴシック" panose="020B0400000000000000" pitchFamily="49" charset="-128"/>
            </a:endParaRPr>
          </a:p>
        </p:txBody>
      </p:sp>
      <p:sp>
        <p:nvSpPr>
          <p:cNvPr id="9" name="正方形/長方形 8">
            <a:extLst>
              <a:ext uri="{FF2B5EF4-FFF2-40B4-BE49-F238E27FC236}">
                <a16:creationId xmlns:a16="http://schemas.microsoft.com/office/drawing/2014/main" id="{6F0A8D31-2965-487C-97FB-344CA9BA8531}"/>
              </a:ext>
            </a:extLst>
          </p:cNvPr>
          <p:cNvSpPr/>
          <p:nvPr/>
        </p:nvSpPr>
        <p:spPr>
          <a:xfrm>
            <a:off x="844943" y="1601893"/>
            <a:ext cx="10241279" cy="13681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endParaRPr kumimoji="1" lang="ja-JP" altLang="en-US" dirty="0">
              <a:solidFill>
                <a:schemeClr val="tx1"/>
              </a:solidFill>
              <a:latin typeface="BIZ UDゴシック" panose="020B0400000000000000" pitchFamily="49" charset="-128"/>
              <a:ea typeface="BIZ UDゴシック" panose="020B0400000000000000" pitchFamily="49" charset="-128"/>
            </a:endParaRPr>
          </a:p>
        </p:txBody>
      </p:sp>
      <p:sp>
        <p:nvSpPr>
          <p:cNvPr id="12" name="テキスト ボックス 11">
            <a:extLst>
              <a:ext uri="{FF2B5EF4-FFF2-40B4-BE49-F238E27FC236}">
                <a16:creationId xmlns:a16="http://schemas.microsoft.com/office/drawing/2014/main" id="{723EC198-EA9B-4F58-ABED-696A626AA143}"/>
              </a:ext>
            </a:extLst>
          </p:cNvPr>
          <p:cNvSpPr txBox="1"/>
          <p:nvPr/>
        </p:nvSpPr>
        <p:spPr>
          <a:xfrm>
            <a:off x="720000" y="1692000"/>
            <a:ext cx="11177360" cy="1200329"/>
          </a:xfrm>
          <a:prstGeom prst="rect">
            <a:avLst/>
          </a:prstGeom>
          <a:noFill/>
        </p:spPr>
        <p:txBody>
          <a:bodyPr wrap="square">
            <a:spAutoFit/>
          </a:bodyPr>
          <a:lstStyle/>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平成</a:t>
            </a:r>
            <a:r>
              <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rPr>
              <a:t>31</a:t>
            </a: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年２月に適切な休養日の設定などを定めた部活動の在り方方針を策定。</a:t>
            </a: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各学校において、部活動の在り方方針を踏まえた部活動に係る活動方針を策定。</a:t>
            </a: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また、部活動実施の支援のため、学校の実情にあわせて部活動指導員を配置。</a:t>
            </a:r>
            <a:endParaRPr kumimoji="1" lang="en-US" altLang="ja-JP" strike="sngStrike" dirty="0">
              <a:latin typeface="BIZ UDゴシック" panose="020B0400000000000000" pitchFamily="49" charset="-128"/>
              <a:ea typeface="BIZ UDゴシック" panose="020B0400000000000000" pitchFamily="49" charset="-128"/>
              <a:sym typeface="Wingdings" panose="05000000000000000000" pitchFamily="2" charset="2"/>
            </a:endParaRP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引き続き部活動の在り方方針の遵守を求めていく。</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p:txBody>
      </p:sp>
      <p:sp>
        <p:nvSpPr>
          <p:cNvPr id="8" name="正方形/長方形 7">
            <a:extLst>
              <a:ext uri="{FF2B5EF4-FFF2-40B4-BE49-F238E27FC236}">
                <a16:creationId xmlns:a16="http://schemas.microsoft.com/office/drawing/2014/main" id="{46D679FF-3A3B-4B4F-A260-10B12A066B01}"/>
              </a:ext>
            </a:extLst>
          </p:cNvPr>
          <p:cNvSpPr/>
          <p:nvPr/>
        </p:nvSpPr>
        <p:spPr>
          <a:xfrm>
            <a:off x="720000" y="1260000"/>
            <a:ext cx="3428779" cy="4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１</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部活動方針の遵守徹底</a:t>
            </a:r>
          </a:p>
        </p:txBody>
      </p:sp>
      <p:sp>
        <p:nvSpPr>
          <p:cNvPr id="10" name="正方形/長方形 9">
            <a:extLst>
              <a:ext uri="{FF2B5EF4-FFF2-40B4-BE49-F238E27FC236}">
                <a16:creationId xmlns:a16="http://schemas.microsoft.com/office/drawing/2014/main" id="{71484A9E-1BE1-482C-9710-4C165C22109C}"/>
              </a:ext>
            </a:extLst>
          </p:cNvPr>
          <p:cNvSpPr/>
          <p:nvPr/>
        </p:nvSpPr>
        <p:spPr>
          <a:xfrm>
            <a:off x="720000" y="3201612"/>
            <a:ext cx="2795822" cy="4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２</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調査・通知の精選</a:t>
            </a:r>
          </a:p>
        </p:txBody>
      </p:sp>
      <p:sp>
        <p:nvSpPr>
          <p:cNvPr id="17" name="テキスト ボックス 16">
            <a:extLst>
              <a:ext uri="{FF2B5EF4-FFF2-40B4-BE49-F238E27FC236}">
                <a16:creationId xmlns:a16="http://schemas.microsoft.com/office/drawing/2014/main" id="{1573302A-A216-4A47-B419-A4E7F475FE70}"/>
              </a:ext>
            </a:extLst>
          </p:cNvPr>
          <p:cNvSpPr txBox="1"/>
          <p:nvPr/>
        </p:nvSpPr>
        <p:spPr>
          <a:xfrm>
            <a:off x="689903" y="3636558"/>
            <a:ext cx="10812194" cy="646331"/>
          </a:xfrm>
          <a:prstGeom prst="rect">
            <a:avLst/>
          </a:prstGeom>
          <a:noFill/>
        </p:spPr>
        <p:txBody>
          <a:bodyPr wrap="square">
            <a:spAutoFit/>
          </a:bodyPr>
          <a:lstStyle/>
          <a:p>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これまで取り組んできた</a:t>
            </a:r>
            <a:r>
              <a:rPr kumimoji="1" lang="ja-JP" altLang="en-US" dirty="0">
                <a:latin typeface="BIZ UDゴシック" panose="020B0400000000000000" pitchFamily="49" charset="-128"/>
                <a:ea typeface="BIZ UDゴシック" panose="020B0400000000000000" pitchFamily="49" charset="-128"/>
              </a:rPr>
              <a:t>「府立学校に対する調査・通知の精選・縮減」を引き続き推進。</a:t>
            </a:r>
            <a:endParaRPr kumimoji="1" lang="en-US" altLang="ja-JP" dirty="0">
              <a:latin typeface="BIZ UDゴシック" panose="020B0400000000000000" pitchFamily="49" charset="-128"/>
              <a:ea typeface="BIZ UDゴシック" panose="020B0400000000000000" pitchFamily="49" charset="-128"/>
            </a:endParaRPr>
          </a:p>
          <a:p>
            <a:r>
              <a:rPr kumimoji="1" lang="ja-JP" altLang="en-US" dirty="0">
                <a:latin typeface="BIZ UDゴシック" panose="020B0400000000000000" pitchFamily="49" charset="-128"/>
                <a:ea typeface="BIZ UDゴシック" panose="020B0400000000000000" pitchFamily="49" charset="-128"/>
              </a:rPr>
              <a:t>〇 令和７年度に教育庁各課が参画するワーキンググループを設置し</a:t>
            </a: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一層の縮減について検討。</a:t>
            </a:r>
            <a:endParaRPr kumimoji="1" lang="en-US" altLang="ja-JP" dirty="0">
              <a:latin typeface="Meiryo UI" panose="020B0604030504040204" pitchFamily="50" charset="-128"/>
              <a:ea typeface="Meiryo UI" panose="020B0604030504040204" pitchFamily="50" charset="-128"/>
            </a:endParaRPr>
          </a:p>
        </p:txBody>
      </p:sp>
      <p:graphicFrame>
        <p:nvGraphicFramePr>
          <p:cNvPr id="18" name="表 2">
            <a:extLst>
              <a:ext uri="{FF2B5EF4-FFF2-40B4-BE49-F238E27FC236}">
                <a16:creationId xmlns:a16="http://schemas.microsoft.com/office/drawing/2014/main" id="{BD78AFFF-B9A7-4A4C-AD6A-E3A8B2D98BED}"/>
              </a:ext>
            </a:extLst>
          </p:cNvPr>
          <p:cNvGraphicFramePr>
            <a:graphicFrameLocks noGrp="1"/>
          </p:cNvGraphicFramePr>
          <p:nvPr>
            <p:extLst>
              <p:ext uri="{D42A27DB-BD31-4B8C-83A1-F6EECF244321}">
                <p14:modId xmlns:p14="http://schemas.microsoft.com/office/powerpoint/2010/main" val="4035250087"/>
              </p:ext>
            </p:extLst>
          </p:nvPr>
        </p:nvGraphicFramePr>
        <p:xfrm>
          <a:off x="720000" y="4457905"/>
          <a:ext cx="7936320" cy="831285"/>
        </p:xfrm>
        <a:graphic>
          <a:graphicData uri="http://schemas.openxmlformats.org/drawingml/2006/table">
            <a:tbl>
              <a:tblPr firstRow="1" bandRow="1"/>
              <a:tblGrid>
                <a:gridCol w="3364320">
                  <a:extLst>
                    <a:ext uri="{9D8B030D-6E8A-4147-A177-3AD203B41FA5}">
                      <a16:colId xmlns:a16="http://schemas.microsoft.com/office/drawing/2014/main" val="3088919869"/>
                    </a:ext>
                  </a:extLst>
                </a:gridCol>
                <a:gridCol w="2407920">
                  <a:extLst>
                    <a:ext uri="{9D8B030D-6E8A-4147-A177-3AD203B41FA5}">
                      <a16:colId xmlns:a16="http://schemas.microsoft.com/office/drawing/2014/main" val="3213367458"/>
                    </a:ext>
                  </a:extLst>
                </a:gridCol>
                <a:gridCol w="2164080">
                  <a:extLst>
                    <a:ext uri="{9D8B030D-6E8A-4147-A177-3AD203B41FA5}">
                      <a16:colId xmlns:a16="http://schemas.microsoft.com/office/drawing/2014/main" val="2373518859"/>
                    </a:ext>
                  </a:extLst>
                </a:gridCol>
              </a:tblGrid>
              <a:tr h="344547">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1800" b="1" dirty="0">
                          <a:latin typeface="BIZ UDゴシック" panose="020B0400000000000000" pitchFamily="49" charset="-128"/>
                          <a:ea typeface="BIZ UDゴシック" panose="020B0400000000000000" pitchFamily="49" charset="-128"/>
                        </a:rPr>
                        <a:t>項目</a:t>
                      </a: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1800" b="1" dirty="0">
                          <a:solidFill>
                            <a:schemeClr val="bg1"/>
                          </a:solidFill>
                          <a:latin typeface="BIZ UDゴシック" panose="020B0400000000000000" pitchFamily="49" charset="-128"/>
                          <a:ea typeface="BIZ UDゴシック" panose="020B0400000000000000" pitchFamily="49" charset="-128"/>
                        </a:rPr>
                        <a:t>Ｒ７</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pPr algn="ctr"/>
                      <a:r>
                        <a:rPr kumimoji="1" lang="ja-JP" altLang="en-US" sz="1800" b="1" dirty="0">
                          <a:solidFill>
                            <a:schemeClr val="bg1"/>
                          </a:solidFill>
                          <a:latin typeface="BIZ UDゴシック" panose="020B0400000000000000" pitchFamily="49" charset="-128"/>
                          <a:ea typeface="BIZ UDゴシック" panose="020B0400000000000000" pitchFamily="49" charset="-128"/>
                        </a:rPr>
                        <a:t>Ｒ６</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582250114"/>
                  </a:ext>
                </a:extLst>
              </a:tr>
              <a:tr h="484965">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800" dirty="0">
                          <a:latin typeface="BIZ UDゴシック" panose="020B0400000000000000" pitchFamily="49" charset="-128"/>
                          <a:ea typeface="BIZ UDゴシック" panose="020B0400000000000000" pitchFamily="49" charset="-128"/>
                        </a:rPr>
                        <a:t>通知・調査数</a:t>
                      </a: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800" dirty="0">
                          <a:latin typeface="BIZ UDゴシック" panose="020B0400000000000000" pitchFamily="49" charset="-128"/>
                          <a:ea typeface="BIZ UDゴシック" panose="020B0400000000000000" pitchFamily="49" charset="-128"/>
                        </a:rPr>
                        <a:t>1,430</a:t>
                      </a:r>
                      <a:r>
                        <a:rPr kumimoji="1" lang="ja-JP" altLang="en-US" sz="1800" dirty="0">
                          <a:latin typeface="BIZ UDゴシック" panose="020B0400000000000000" pitchFamily="49" charset="-128"/>
                          <a:ea typeface="BIZ UDゴシック" panose="020B0400000000000000" pitchFamily="49" charset="-128"/>
                        </a:rPr>
                        <a:t>（▲</a:t>
                      </a:r>
                      <a:r>
                        <a:rPr kumimoji="1" lang="en-US" altLang="ja-JP" sz="1800" dirty="0">
                          <a:latin typeface="BIZ UDゴシック" panose="020B0400000000000000" pitchFamily="49" charset="-128"/>
                          <a:ea typeface="BIZ UDゴシック" panose="020B0400000000000000" pitchFamily="49" charset="-128"/>
                        </a:rPr>
                        <a:t>223</a:t>
                      </a:r>
                      <a:r>
                        <a:rPr kumimoji="1" lang="ja-JP" altLang="en-US" sz="1800" dirty="0">
                          <a:latin typeface="BIZ UDゴシック" panose="020B0400000000000000" pitchFamily="49" charset="-128"/>
                          <a:ea typeface="BIZ UDゴシック" panose="020B0400000000000000" pitchFamily="49" charset="-128"/>
                        </a:rPr>
                        <a:t>）</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20000"/>
                        <a:lumOff val="80000"/>
                      </a:srgbClr>
                    </a:solidFill>
                  </a:tcPr>
                </a:tc>
                <a:tc>
                  <a:txBody>
                    <a:bodyPr/>
                    <a:lstStyle/>
                    <a:p>
                      <a:pPr algn="ctr"/>
                      <a:r>
                        <a:rPr kumimoji="1" lang="en-US" altLang="ja-JP" sz="1800" dirty="0">
                          <a:latin typeface="BIZ UDゴシック" panose="020B0400000000000000" pitchFamily="49" charset="-128"/>
                          <a:ea typeface="BIZ UDゴシック" panose="020B0400000000000000" pitchFamily="49" charset="-128"/>
                        </a:rPr>
                        <a:t>1,653</a:t>
                      </a:r>
                      <a:endParaRPr kumimoji="1" lang="ja-JP" altLang="en-US" sz="1800" dirty="0">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414495499"/>
                  </a:ext>
                </a:extLst>
              </a:tr>
            </a:tbl>
          </a:graphicData>
        </a:graphic>
      </p:graphicFrame>
      <p:sp>
        <p:nvSpPr>
          <p:cNvPr id="20" name="正方形/長方形 19">
            <a:extLst>
              <a:ext uri="{FF2B5EF4-FFF2-40B4-BE49-F238E27FC236}">
                <a16:creationId xmlns:a16="http://schemas.microsoft.com/office/drawing/2014/main" id="{912678CD-D58A-4F37-9207-C3C06F59E9B7}"/>
              </a:ext>
            </a:extLst>
          </p:cNvPr>
          <p:cNvSpPr/>
          <p:nvPr/>
        </p:nvSpPr>
        <p:spPr>
          <a:xfrm>
            <a:off x="720000" y="5400000"/>
            <a:ext cx="2691932" cy="43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３</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会議・行事の精選</a:t>
            </a:r>
          </a:p>
        </p:txBody>
      </p:sp>
      <p:sp>
        <p:nvSpPr>
          <p:cNvPr id="21" name="テキスト ボックス 20">
            <a:extLst>
              <a:ext uri="{FF2B5EF4-FFF2-40B4-BE49-F238E27FC236}">
                <a16:creationId xmlns:a16="http://schemas.microsoft.com/office/drawing/2014/main" id="{E2C7575B-5F50-43C0-BACC-4D5DE7EA0ADB}"/>
              </a:ext>
            </a:extLst>
          </p:cNvPr>
          <p:cNvSpPr txBox="1"/>
          <p:nvPr/>
        </p:nvSpPr>
        <p:spPr>
          <a:xfrm>
            <a:off x="720000" y="5832000"/>
            <a:ext cx="10687251" cy="369332"/>
          </a:xfrm>
          <a:prstGeom prst="rect">
            <a:avLst/>
          </a:prstGeom>
          <a:noFill/>
        </p:spPr>
        <p:txBody>
          <a:bodyPr wrap="square">
            <a:spAutoFit/>
          </a:bodyPr>
          <a:lstStyle/>
          <a:p>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学校で取り組んだ会議・行事の精選の好事例について、教育庁から各府立学校に周知。</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p:txBody>
      </p:sp>
    </p:spTree>
    <p:extLst>
      <p:ext uri="{BB962C8B-B14F-4D97-AF65-F5344CB8AC3E}">
        <p14:creationId xmlns:p14="http://schemas.microsoft.com/office/powerpoint/2010/main" val="62972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895DEC-C339-43A9-AC15-8FC718ABFC6E}"/>
              </a:ext>
            </a:extLst>
          </p:cNvPr>
          <p:cNvSpPr>
            <a:spLocks noGrp="1"/>
          </p:cNvSpPr>
          <p:nvPr>
            <p:ph type="title"/>
          </p:nvPr>
        </p:nvSpPr>
        <p:spPr>
          <a:xfrm>
            <a:off x="540000" y="540000"/>
            <a:ext cx="11112504" cy="540000"/>
          </a:xfrm>
        </p:spPr>
        <p:txBody>
          <a:bodyPr>
            <a:noAutofit/>
          </a:bodyPr>
          <a:lstStyle/>
          <a:p>
            <a:r>
              <a:rPr kumimoji="1" lang="ja-JP" altLang="en-US" b="1" dirty="0">
                <a:latin typeface="BIZ UDゴシック" panose="020B0400000000000000" pitchFamily="49" charset="-128"/>
                <a:ea typeface="BIZ UDゴシック" panose="020B0400000000000000" pitchFamily="49" charset="-128"/>
              </a:rPr>
              <a:t>２</a:t>
            </a:r>
            <a:r>
              <a:rPr kumimoji="1" lang="en-US" altLang="ja-JP" b="1" dirty="0">
                <a:latin typeface="BIZ UDゴシック" panose="020B0400000000000000" pitchFamily="49" charset="-128"/>
                <a:ea typeface="BIZ UDゴシック" panose="020B0400000000000000" pitchFamily="49" charset="-128"/>
              </a:rPr>
              <a:t>-</a:t>
            </a:r>
            <a:r>
              <a:rPr kumimoji="1" lang="ja-JP" altLang="en-US" b="1" dirty="0">
                <a:latin typeface="BIZ UDゴシック" panose="020B0400000000000000" pitchFamily="49" charset="-128"/>
                <a:ea typeface="BIZ UDゴシック" panose="020B0400000000000000" pitchFamily="49" charset="-128"/>
              </a:rPr>
              <a:t>２</a:t>
            </a:r>
            <a:r>
              <a:rPr lang="en-US" altLang="ja-JP" b="1" dirty="0">
                <a:latin typeface="BIZ UDゴシック" panose="020B0400000000000000" pitchFamily="49" charset="-128"/>
                <a:ea typeface="BIZ UDゴシック" panose="020B0400000000000000" pitchFamily="49" charset="-128"/>
              </a:rPr>
              <a:t>_</a:t>
            </a:r>
            <a:r>
              <a:rPr kumimoji="1" lang="ja-JP" altLang="en-US" b="1" dirty="0">
                <a:latin typeface="BIZ UDゴシック" panose="020B0400000000000000" pitchFamily="49" charset="-128"/>
                <a:ea typeface="BIZ UDゴシック" panose="020B0400000000000000" pitchFamily="49" charset="-128"/>
              </a:rPr>
              <a:t>具体的な取組（個別の事情に沿った主な取組）</a:t>
            </a:r>
          </a:p>
        </p:txBody>
      </p:sp>
      <p:sp>
        <p:nvSpPr>
          <p:cNvPr id="7" name="正方形/長方形 6">
            <a:extLst>
              <a:ext uri="{FF2B5EF4-FFF2-40B4-BE49-F238E27FC236}">
                <a16:creationId xmlns:a16="http://schemas.microsoft.com/office/drawing/2014/main" id="{25E41B32-20E9-4223-A4DD-EAEDAAFDE6D4}"/>
              </a:ext>
            </a:extLst>
          </p:cNvPr>
          <p:cNvSpPr/>
          <p:nvPr/>
        </p:nvSpPr>
        <p:spPr>
          <a:xfrm>
            <a:off x="844943" y="1403605"/>
            <a:ext cx="10876548" cy="19064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endParaRPr kumimoji="1" lang="en-US" altLang="ja-JP"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2000" dirty="0">
              <a:solidFill>
                <a:schemeClr val="tx1"/>
              </a:solidFill>
              <a:latin typeface="BIZ UDゴシック" panose="020B0400000000000000" pitchFamily="49" charset="-128"/>
              <a:ea typeface="BIZ UDゴシック" panose="020B0400000000000000" pitchFamily="49" charset="-128"/>
            </a:endParaRPr>
          </a:p>
          <a:p>
            <a:r>
              <a:rPr kumimoji="1" lang="en-US" altLang="ja-JP" sz="2000" dirty="0">
                <a:solidFill>
                  <a:schemeClr val="tx1"/>
                </a:solidFill>
                <a:latin typeface="BIZ UDゴシック" panose="020B0400000000000000" pitchFamily="49" charset="-128"/>
                <a:ea typeface="BIZ UDゴシック" panose="020B0400000000000000" pitchFamily="49" charset="-128"/>
              </a:rPr>
              <a:t>  </a:t>
            </a:r>
            <a:endParaRPr kumimoji="1" lang="en-US" altLang="ja-JP" sz="2000" b="1" dirty="0">
              <a:solidFill>
                <a:schemeClr val="tx1"/>
              </a:solidFill>
              <a:latin typeface="BIZ UDゴシック" panose="020B0400000000000000" pitchFamily="49" charset="-128"/>
              <a:ea typeface="BIZ UDゴシック" panose="020B0400000000000000" pitchFamily="49" charset="-128"/>
            </a:endParaRPr>
          </a:p>
          <a:p>
            <a:r>
              <a:rPr kumimoji="1" lang="en-US" altLang="ja-JP" sz="2000" b="1" dirty="0">
                <a:solidFill>
                  <a:schemeClr val="tx1"/>
                </a:solidFill>
                <a:latin typeface="BIZ UDゴシック" panose="020B0400000000000000" pitchFamily="49" charset="-128"/>
                <a:ea typeface="BIZ UDゴシック" panose="020B0400000000000000" pitchFamily="49" charset="-128"/>
              </a:rPr>
              <a:t>  </a:t>
            </a:r>
            <a:endParaRPr kumimoji="1" lang="ja-JP" altLang="en-US" sz="2000" b="1" dirty="0">
              <a:solidFill>
                <a:schemeClr val="tx1"/>
              </a:solidFill>
              <a:latin typeface="BIZ UDゴシック" panose="020B0400000000000000" pitchFamily="49" charset="-128"/>
              <a:ea typeface="BIZ UDゴシック" panose="020B0400000000000000" pitchFamily="49" charset="-128"/>
            </a:endParaRPr>
          </a:p>
        </p:txBody>
      </p:sp>
      <p:sp>
        <p:nvSpPr>
          <p:cNvPr id="9" name="正方形/長方形 8">
            <a:extLst>
              <a:ext uri="{FF2B5EF4-FFF2-40B4-BE49-F238E27FC236}">
                <a16:creationId xmlns:a16="http://schemas.microsoft.com/office/drawing/2014/main" id="{6F0A8D31-2965-487C-97FB-344CA9BA8531}"/>
              </a:ext>
            </a:extLst>
          </p:cNvPr>
          <p:cNvSpPr/>
          <p:nvPr/>
        </p:nvSpPr>
        <p:spPr>
          <a:xfrm>
            <a:off x="844943" y="1601893"/>
            <a:ext cx="10241279" cy="17081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endParaRPr kumimoji="1" lang="ja-JP" altLang="en-US" dirty="0">
              <a:solidFill>
                <a:schemeClr val="tx1"/>
              </a:solidFill>
              <a:latin typeface="BIZ UDゴシック" panose="020B0400000000000000" pitchFamily="49" charset="-128"/>
              <a:ea typeface="BIZ UDゴシック" panose="020B0400000000000000" pitchFamily="49" charset="-128"/>
            </a:endParaRPr>
          </a:p>
        </p:txBody>
      </p:sp>
      <p:sp>
        <p:nvSpPr>
          <p:cNvPr id="16" name="正方形/長方形 15">
            <a:extLst>
              <a:ext uri="{FF2B5EF4-FFF2-40B4-BE49-F238E27FC236}">
                <a16:creationId xmlns:a16="http://schemas.microsoft.com/office/drawing/2014/main" id="{A9D124B9-D0E1-455F-91E6-0A9B1944F2E9}"/>
              </a:ext>
            </a:extLst>
          </p:cNvPr>
          <p:cNvSpPr/>
          <p:nvPr/>
        </p:nvSpPr>
        <p:spPr>
          <a:xfrm>
            <a:off x="719999" y="1260000"/>
            <a:ext cx="9519704" cy="396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１</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長時間勤務改善計画の策定及び校長・准校長ヒアリング</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令和７年度から実施</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endParaRPr kumimoji="1" lang="ja-JP" altLang="en-US" sz="2000" b="1" dirty="0">
              <a:solidFill>
                <a:schemeClr val="bg1"/>
              </a:solidFill>
              <a:latin typeface="BIZ UDゴシック" panose="020B0400000000000000" pitchFamily="49" charset="-128"/>
              <a:ea typeface="BIZ UDゴシック" panose="020B0400000000000000" pitchFamily="49" charset="-128"/>
            </a:endParaRPr>
          </a:p>
        </p:txBody>
      </p:sp>
      <p:sp>
        <p:nvSpPr>
          <p:cNvPr id="19" name="テキスト ボックス 18">
            <a:extLst>
              <a:ext uri="{FF2B5EF4-FFF2-40B4-BE49-F238E27FC236}">
                <a16:creationId xmlns:a16="http://schemas.microsoft.com/office/drawing/2014/main" id="{A933FF21-6579-4FA1-9E0C-8824D4C859C9}"/>
              </a:ext>
            </a:extLst>
          </p:cNvPr>
          <p:cNvSpPr txBox="1"/>
          <p:nvPr/>
        </p:nvSpPr>
        <p:spPr>
          <a:xfrm>
            <a:off x="719999" y="1692000"/>
            <a:ext cx="10876548" cy="1631216"/>
          </a:xfrm>
          <a:prstGeom prst="rect">
            <a:avLst/>
          </a:prstGeom>
          <a:noFill/>
        </p:spPr>
        <p:txBody>
          <a:bodyPr wrap="square">
            <a:spAutoFit/>
          </a:bodyPr>
          <a:lstStyle/>
          <a:p>
            <a:pPr>
              <a:lnSpc>
                <a:spcPts val="2000"/>
              </a:lnSpc>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学校全体若しくは在籍する特定の教育職員の時間外在校等時間が多い府立学校に対して、</a:t>
            </a:r>
            <a:br>
              <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rPr>
            </a:b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　全体若しくは個人ごとの長時間勤務改善計画の策定を義務付け。</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lnSpc>
                <a:spcPts val="2000"/>
              </a:lnSpc>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　</a:t>
            </a:r>
            <a:r>
              <a:rPr kumimoji="1" lang="en-US" altLang="ja-JP" sz="1600" dirty="0">
                <a:latin typeface="BIZ UDゴシック" panose="020B0400000000000000" pitchFamily="49" charset="-128"/>
                <a:ea typeface="BIZ UDゴシック" panose="020B0400000000000000" pitchFamily="49" charset="-128"/>
                <a:sym typeface="Wingdings" panose="05000000000000000000" pitchFamily="2" charset="2"/>
              </a:rPr>
              <a:t>【</a:t>
            </a:r>
            <a:r>
              <a:rPr kumimoji="1" lang="ja-JP" altLang="en-US" sz="1600" dirty="0">
                <a:latin typeface="BIZ UDゴシック" panose="020B0400000000000000" pitchFamily="49" charset="-128"/>
                <a:ea typeface="BIZ UDゴシック" panose="020B0400000000000000" pitchFamily="49" charset="-128"/>
                <a:sym typeface="Wingdings" panose="05000000000000000000" pitchFamily="2" charset="2"/>
              </a:rPr>
              <a:t>計画策定対象</a:t>
            </a:r>
            <a:r>
              <a:rPr kumimoji="1" lang="en-US" altLang="ja-JP" sz="1600" dirty="0">
                <a:latin typeface="BIZ UDゴシック" panose="020B0400000000000000" pitchFamily="49" charset="-128"/>
                <a:ea typeface="BIZ UDゴシック" panose="020B0400000000000000" pitchFamily="49" charset="-128"/>
                <a:sym typeface="Wingdings" panose="05000000000000000000" pitchFamily="2" charset="2"/>
              </a:rPr>
              <a:t>】</a:t>
            </a:r>
          </a:p>
          <a:p>
            <a:pPr>
              <a:lnSpc>
                <a:spcPts val="2000"/>
              </a:lnSpc>
              <a:buSzPct val="100000"/>
            </a:pPr>
            <a:r>
              <a:rPr kumimoji="1" lang="ja-JP" altLang="en-US" sz="1600" dirty="0">
                <a:latin typeface="BIZ UDゴシック" panose="020B0400000000000000" pitchFamily="49" charset="-128"/>
                <a:ea typeface="BIZ UDゴシック" panose="020B0400000000000000" pitchFamily="49" charset="-128"/>
                <a:sym typeface="Wingdings" panose="05000000000000000000" pitchFamily="2" charset="2"/>
              </a:rPr>
              <a:t>　　①学校：前年度の１人あたりの平均年間時間外在校時間等が</a:t>
            </a:r>
            <a:r>
              <a:rPr kumimoji="1" lang="en-US" altLang="ja-JP" sz="1600" dirty="0">
                <a:latin typeface="BIZ UDゴシック" panose="020B0400000000000000" pitchFamily="49" charset="-128"/>
                <a:ea typeface="BIZ UDゴシック" panose="020B0400000000000000" pitchFamily="49" charset="-128"/>
                <a:sym typeface="Wingdings" panose="05000000000000000000" pitchFamily="2" charset="2"/>
              </a:rPr>
              <a:t>360</a:t>
            </a:r>
            <a:r>
              <a:rPr kumimoji="1" lang="ja-JP" altLang="en-US" sz="1600" dirty="0">
                <a:latin typeface="BIZ UDゴシック" panose="020B0400000000000000" pitchFamily="49" charset="-128"/>
                <a:ea typeface="BIZ UDゴシック" panose="020B0400000000000000" pitchFamily="49" charset="-128"/>
                <a:sym typeface="Wingdings" panose="05000000000000000000" pitchFamily="2" charset="2"/>
              </a:rPr>
              <a:t>時間を超える学校（</a:t>
            </a:r>
            <a:r>
              <a:rPr kumimoji="1" lang="en-US" altLang="ja-JP" sz="1600" dirty="0">
                <a:latin typeface="BIZ UDゴシック" panose="020B0400000000000000" pitchFamily="49" charset="-128"/>
                <a:ea typeface="BIZ UDゴシック" panose="020B0400000000000000" pitchFamily="49" charset="-128"/>
                <a:sym typeface="Wingdings" panose="05000000000000000000" pitchFamily="2" charset="2"/>
              </a:rPr>
              <a:t>R8</a:t>
            </a:r>
            <a:r>
              <a:rPr kumimoji="1" lang="ja-JP" altLang="en-US" sz="1600" dirty="0">
                <a:latin typeface="BIZ UDゴシック" panose="020B0400000000000000" pitchFamily="49" charset="-128"/>
                <a:ea typeface="BIZ UDゴシック" panose="020B0400000000000000" pitchFamily="49" charset="-128"/>
                <a:sym typeface="Wingdings" panose="05000000000000000000" pitchFamily="2" charset="2"/>
              </a:rPr>
              <a:t>　</a:t>
            </a:r>
            <a:r>
              <a:rPr kumimoji="1" lang="en-US" altLang="ja-JP" sz="1600" dirty="0">
                <a:latin typeface="BIZ UDゴシック" panose="020B0400000000000000" pitchFamily="49" charset="-128"/>
                <a:ea typeface="BIZ UDゴシック" panose="020B0400000000000000" pitchFamily="49" charset="-128"/>
                <a:sym typeface="Wingdings" panose="05000000000000000000" pitchFamily="2" charset="2"/>
              </a:rPr>
              <a:t>63</a:t>
            </a:r>
            <a:r>
              <a:rPr kumimoji="1" lang="ja-JP" altLang="en-US" sz="1600" dirty="0">
                <a:latin typeface="BIZ UDゴシック" panose="020B0400000000000000" pitchFamily="49" charset="-128"/>
                <a:ea typeface="BIZ UDゴシック" panose="020B0400000000000000" pitchFamily="49" charset="-128"/>
                <a:sym typeface="Wingdings" panose="05000000000000000000" pitchFamily="2" charset="2"/>
              </a:rPr>
              <a:t>校）</a:t>
            </a:r>
            <a:endParaRPr kumimoji="1" lang="en-US" altLang="ja-JP" sz="1600" dirty="0">
              <a:latin typeface="BIZ UDゴシック" panose="020B0400000000000000" pitchFamily="49" charset="-128"/>
              <a:ea typeface="BIZ UDゴシック" panose="020B0400000000000000" pitchFamily="49" charset="-128"/>
              <a:sym typeface="Wingdings" panose="05000000000000000000" pitchFamily="2" charset="2"/>
            </a:endParaRPr>
          </a:p>
          <a:p>
            <a:pPr>
              <a:lnSpc>
                <a:spcPts val="2000"/>
              </a:lnSpc>
              <a:buSzPct val="100000"/>
            </a:pPr>
            <a:r>
              <a:rPr kumimoji="1" lang="ja-JP" altLang="en-US" sz="1600" dirty="0">
                <a:latin typeface="BIZ UDゴシック" panose="020B0400000000000000" pitchFamily="49" charset="-128"/>
                <a:ea typeface="BIZ UDゴシック" panose="020B0400000000000000" pitchFamily="49" charset="-128"/>
                <a:sym typeface="Wingdings" panose="05000000000000000000" pitchFamily="2" charset="2"/>
              </a:rPr>
              <a:t>　　②個人：前年度の年間時間外在校時間が</a:t>
            </a:r>
            <a:r>
              <a:rPr kumimoji="1" lang="en-US" altLang="ja-JP" sz="1600" dirty="0">
                <a:latin typeface="BIZ UDゴシック" panose="020B0400000000000000" pitchFamily="49" charset="-128"/>
                <a:ea typeface="BIZ UDゴシック" panose="020B0400000000000000" pitchFamily="49" charset="-128"/>
                <a:sym typeface="Wingdings" panose="05000000000000000000" pitchFamily="2" charset="2"/>
              </a:rPr>
              <a:t>720</a:t>
            </a:r>
            <a:r>
              <a:rPr kumimoji="1" lang="ja-JP" altLang="en-US" sz="1600" dirty="0">
                <a:latin typeface="BIZ UDゴシック" panose="020B0400000000000000" pitchFamily="49" charset="-128"/>
                <a:ea typeface="BIZ UDゴシック" panose="020B0400000000000000" pitchFamily="49" charset="-128"/>
                <a:sym typeface="Wingdings" panose="05000000000000000000" pitchFamily="2" charset="2"/>
              </a:rPr>
              <a:t>時間を超える者（</a:t>
            </a:r>
            <a:r>
              <a:rPr kumimoji="1" lang="en-US" altLang="ja-JP" sz="1600" dirty="0">
                <a:latin typeface="BIZ UDゴシック" panose="020B0400000000000000" pitchFamily="49" charset="-128"/>
                <a:ea typeface="BIZ UDゴシック" panose="020B0400000000000000" pitchFamily="49" charset="-128"/>
                <a:sym typeface="Wingdings" panose="05000000000000000000" pitchFamily="2" charset="2"/>
              </a:rPr>
              <a:t>R8</a:t>
            </a:r>
            <a:r>
              <a:rPr kumimoji="1" lang="ja-JP" altLang="en-US" sz="1600" dirty="0">
                <a:latin typeface="BIZ UDゴシック" panose="020B0400000000000000" pitchFamily="49" charset="-128"/>
                <a:ea typeface="BIZ UDゴシック" panose="020B0400000000000000" pitchFamily="49" charset="-128"/>
                <a:sym typeface="Wingdings" panose="05000000000000000000" pitchFamily="2" charset="2"/>
              </a:rPr>
              <a:t>対象　</a:t>
            </a:r>
            <a:r>
              <a:rPr kumimoji="1" lang="en-US" altLang="ja-JP" sz="1600" dirty="0">
                <a:latin typeface="BIZ UDゴシック" panose="020B0400000000000000" pitchFamily="49" charset="-128"/>
                <a:ea typeface="BIZ UDゴシック" panose="020B0400000000000000" pitchFamily="49" charset="-128"/>
                <a:sym typeface="Wingdings" panose="05000000000000000000" pitchFamily="2" charset="2"/>
              </a:rPr>
              <a:t>122</a:t>
            </a:r>
            <a:r>
              <a:rPr kumimoji="1" lang="ja-JP" altLang="en-US" sz="1600" dirty="0">
                <a:latin typeface="BIZ UDゴシック" panose="020B0400000000000000" pitchFamily="49" charset="-128"/>
                <a:ea typeface="BIZ UDゴシック" panose="020B0400000000000000" pitchFamily="49" charset="-128"/>
                <a:sym typeface="Wingdings" panose="05000000000000000000" pitchFamily="2" charset="2"/>
              </a:rPr>
              <a:t>校、</a:t>
            </a:r>
            <a:r>
              <a:rPr kumimoji="1" lang="en-US" altLang="ja-JP" sz="1600" dirty="0">
                <a:latin typeface="BIZ UDゴシック" panose="020B0400000000000000" pitchFamily="49" charset="-128"/>
                <a:ea typeface="BIZ UDゴシック" panose="020B0400000000000000" pitchFamily="49" charset="-128"/>
                <a:sym typeface="Wingdings" panose="05000000000000000000" pitchFamily="2" charset="2"/>
              </a:rPr>
              <a:t>622</a:t>
            </a:r>
            <a:r>
              <a:rPr kumimoji="1" lang="ja-JP" altLang="en-US" sz="1600" dirty="0">
                <a:latin typeface="BIZ UDゴシック" panose="020B0400000000000000" pitchFamily="49" charset="-128"/>
                <a:ea typeface="BIZ UDゴシック" panose="020B0400000000000000" pitchFamily="49" charset="-128"/>
                <a:sym typeface="Wingdings" panose="05000000000000000000" pitchFamily="2" charset="2"/>
              </a:rPr>
              <a:t>名）</a:t>
            </a:r>
            <a:endParaRPr kumimoji="1" lang="en-US" altLang="ja-JP" sz="1600" dirty="0">
              <a:latin typeface="BIZ UDゴシック" panose="020B0400000000000000" pitchFamily="49" charset="-128"/>
              <a:ea typeface="BIZ UDゴシック" panose="020B0400000000000000" pitchFamily="49" charset="-128"/>
              <a:sym typeface="Wingdings" panose="05000000000000000000" pitchFamily="2" charset="2"/>
            </a:endParaRPr>
          </a:p>
          <a:p>
            <a:pPr>
              <a:lnSpc>
                <a:spcPts val="2000"/>
              </a:lnSpc>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計画どおりの改善が見られない場合は、校長・准校長にヒアリングを行い必要に応じて指導を実施。</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p:txBody>
      </p:sp>
      <p:sp>
        <p:nvSpPr>
          <p:cNvPr id="11" name="正方形/長方形 10">
            <a:extLst>
              <a:ext uri="{FF2B5EF4-FFF2-40B4-BE49-F238E27FC236}">
                <a16:creationId xmlns:a16="http://schemas.microsoft.com/office/drawing/2014/main" id="{CD4BFA87-ADF5-46E6-AEDC-EC233A53D405}"/>
              </a:ext>
            </a:extLst>
          </p:cNvPr>
          <p:cNvSpPr/>
          <p:nvPr/>
        </p:nvSpPr>
        <p:spPr>
          <a:xfrm>
            <a:off x="719999" y="3400115"/>
            <a:ext cx="5869987" cy="396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２</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伴走型支援事業 </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令和７～８年度事業</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endParaRPr kumimoji="1" lang="ja-JP" altLang="en-US" sz="2000" b="1" dirty="0">
              <a:solidFill>
                <a:schemeClr val="bg1"/>
              </a:solidFill>
              <a:latin typeface="BIZ UDゴシック" panose="020B0400000000000000" pitchFamily="49" charset="-128"/>
              <a:ea typeface="BIZ UDゴシック" panose="020B0400000000000000" pitchFamily="49" charset="-128"/>
            </a:endParaRPr>
          </a:p>
        </p:txBody>
      </p:sp>
      <p:sp>
        <p:nvSpPr>
          <p:cNvPr id="12" name="テキスト ボックス 11">
            <a:extLst>
              <a:ext uri="{FF2B5EF4-FFF2-40B4-BE49-F238E27FC236}">
                <a16:creationId xmlns:a16="http://schemas.microsoft.com/office/drawing/2014/main" id="{D5266E84-81BC-41C0-8809-9E42023FB76A}"/>
              </a:ext>
            </a:extLst>
          </p:cNvPr>
          <p:cNvSpPr txBox="1"/>
          <p:nvPr/>
        </p:nvSpPr>
        <p:spPr>
          <a:xfrm>
            <a:off x="719999" y="3805996"/>
            <a:ext cx="10876548" cy="1327799"/>
          </a:xfrm>
          <a:prstGeom prst="rect">
            <a:avLst/>
          </a:prstGeom>
          <a:noFill/>
        </p:spPr>
        <p:txBody>
          <a:bodyPr wrap="square">
            <a:spAutoFit/>
          </a:bodyPr>
          <a:lstStyle/>
          <a:p>
            <a:pPr>
              <a:lnSpc>
                <a:spcPts val="2500"/>
              </a:lnSpc>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学校における働き方改革の専門的知見を有する民間コンサルタントを年間</a:t>
            </a:r>
            <a:r>
              <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rPr>
              <a:t>15</a:t>
            </a: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校に派遣。</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lnSpc>
                <a:spcPts val="2500"/>
              </a:lnSpc>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コンサルタントとともに学校側が主体となって、各校の本質的な課題を掘り下げ、</a:t>
            </a:r>
            <a:br>
              <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rPr>
            </a:br>
            <a:r>
              <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rPr>
              <a:t>  </a:t>
            </a: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これを解消するための取組を行い、改善のＰＤＣＡサイクル体制を確立。</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lnSpc>
                <a:spcPts val="2500"/>
              </a:lnSpc>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令和８年度は校種に応じた手法で実施するとともに、事業効果を全府立学校に展開する手法も検討。</a:t>
            </a:r>
            <a:r>
              <a:rPr kumimoji="1" lang="ja-JP" altLang="en-US" strike="sngStrike" dirty="0">
                <a:latin typeface="BIZ UDゴシック" panose="020B0400000000000000" pitchFamily="49" charset="-128"/>
                <a:ea typeface="BIZ UDゴシック" panose="020B0400000000000000" pitchFamily="49" charset="-128"/>
                <a:sym typeface="Wingdings" panose="05000000000000000000" pitchFamily="2" charset="2"/>
              </a:rPr>
              <a:t>　　　　　　　　　　　　　　　　　　　　　　　　　　　　　　　　　　　　　　　　　　　　　　　　　　　　　　　　　　　　　　　　　　　　　　　　　　　　　　　　　　　　　　　　　　　　　　　　　　　　　　　　　　　　　　　　　　　　　　　　　　　　　　　　　　　　　　　　　　　　　　　　　　　　　　　　　　　　　　　　　　　　　　　　　　　　　　　　　　　　　　　　　　　　　　　　　　　　　　　　　　　　　　　　　　　　　　　　　　　　　　　　　　　　　　　　　　　　　　　　　　　　　　　　　　　　　　　　　　　　　　　　　　　　　　　　　　　　　　　　　　　　　　　　　　　　　　　  </a:t>
            </a:r>
            <a:r>
              <a:rPr kumimoji="1" lang="en-US" altLang="ja-JP" strike="sngStrike" dirty="0">
                <a:latin typeface="BIZ UDゴシック" panose="020B0400000000000000" pitchFamily="49" charset="-128"/>
                <a:ea typeface="BIZ UDゴシック" panose="020B0400000000000000" pitchFamily="49" charset="-128"/>
                <a:sym typeface="Wingdings" panose="05000000000000000000" pitchFamily="2" charset="2"/>
              </a:rPr>
              <a:t>                  </a:t>
            </a:r>
            <a:r>
              <a:rPr kumimoji="1" lang="ja-JP" altLang="en-US" strike="sngStrike" dirty="0">
                <a:latin typeface="BIZ UDゴシック" panose="020B0400000000000000" pitchFamily="49" charset="-128"/>
                <a:ea typeface="BIZ UDゴシック" panose="020B0400000000000000" pitchFamily="49" charset="-128"/>
                <a:sym typeface="Wingdings" panose="05000000000000000000" pitchFamily="2" charset="2"/>
              </a:rPr>
              <a:t>　　　　　　　　　　　　　　　　　　　　　　　　　　　　　　　　　　　　　　　　　　　　　　　　　　　　　　　　　　　　　　　　　　　　　　　　　　　　　　　　　　　　　　　　　　　　　　　　　　　　　　　　　　　　　　　　　　　　　　　　　　　　　　　　　　　　　　　　　　　　　　　　　　　　　　　　　　　　　　　　　　　　　　　　　　　　　　　　　　　　　　　　　　　　　</a:t>
            </a:r>
            <a:r>
              <a:rPr kumimoji="1" lang="en-US" altLang="ja-JP" strike="sngStrike" dirty="0">
                <a:latin typeface="BIZ UDゴシック" panose="020B0400000000000000" pitchFamily="49" charset="-128"/>
                <a:ea typeface="BIZ UDゴシック" panose="020B0400000000000000" pitchFamily="49" charset="-128"/>
                <a:sym typeface="Wingdings" panose="05000000000000000000" pitchFamily="2" charset="2"/>
              </a:rPr>
              <a:t>       </a:t>
            </a:r>
            <a:r>
              <a:rPr kumimoji="1" lang="ja-JP" altLang="en-US" strike="sngStrike" dirty="0">
                <a:latin typeface="BIZ UDゴシック" panose="020B0400000000000000" pitchFamily="49" charset="-128"/>
                <a:ea typeface="BIZ UDゴシック" panose="020B0400000000000000" pitchFamily="49" charset="-128"/>
                <a:sym typeface="Wingdings" panose="05000000000000000000" pitchFamily="2" charset="2"/>
              </a:rPr>
              <a:t>　　　　　　　　　　　　　　　　　　　　　　　　　　　　　　　　　　　　　　　　　　　　　　　　</a:t>
            </a:r>
            <a:r>
              <a:rPr kumimoji="1" lang="ja-JP" altLang="en-US" sz="100" strike="sngStrike" dirty="0">
                <a:latin typeface="BIZ UDゴシック" panose="020B0400000000000000" pitchFamily="49" charset="-128"/>
                <a:ea typeface="BIZ UDゴシック" panose="020B0400000000000000" pitchFamily="49" charset="-128"/>
                <a:sym typeface="Wingdings" panose="05000000000000000000" pitchFamily="2" charset="2"/>
              </a:rPr>
              <a:t>　　　　　　　　　　　　　　　　　　　　　　　　　　　　　　　　　　　　　　　　　　　　　　　　　　　　　　　　　　　　　　　　　　　　　　　　　　　　　　　　　　　　　　　　　　　　　　　　　　　　　　　　　　　　　　　　　　　　　　　　　　　　　　　　　　　　　　　　　　　　　　　　　　　　　　　　　　　　　　　　　　　　　　　　　　　　　　　　　　　　　　　　　　　　　　　　　　　　　　　　　　　　　　　　　　　　　　　　　　　　　　　　　　　　　　　　　　　　　　　　</a:t>
            </a:r>
            <a:endParaRPr kumimoji="1" lang="ja-JP" altLang="en-US" sz="2000" strike="sngStrike" dirty="0">
              <a:latin typeface="BIZ UDゴシック" panose="020B0400000000000000" pitchFamily="49" charset="-128"/>
              <a:ea typeface="BIZ UDゴシック" panose="020B0400000000000000" pitchFamily="49" charset="-128"/>
              <a:sym typeface="Wingdings" panose="05000000000000000000" pitchFamily="2" charset="2"/>
            </a:endParaRPr>
          </a:p>
        </p:txBody>
      </p:sp>
      <p:sp>
        <p:nvSpPr>
          <p:cNvPr id="10" name="スライド番号プレースホルダー 3">
            <a:extLst>
              <a:ext uri="{FF2B5EF4-FFF2-40B4-BE49-F238E27FC236}">
                <a16:creationId xmlns:a16="http://schemas.microsoft.com/office/drawing/2014/main" id="{6A2A14DD-74AF-436D-A836-64D121E4A078}"/>
              </a:ext>
            </a:extLst>
          </p:cNvPr>
          <p:cNvSpPr>
            <a:spLocks noGrp="1"/>
          </p:cNvSpPr>
          <p:nvPr>
            <p:ph type="sldNum" sz="quarter" idx="12"/>
          </p:nvPr>
        </p:nvSpPr>
        <p:spPr>
          <a:xfrm>
            <a:off x="8375904" y="6203952"/>
            <a:ext cx="3276600" cy="365125"/>
          </a:xfrm>
        </p:spPr>
        <p:txBody>
          <a:bodyPr/>
          <a:lstStyle/>
          <a:p>
            <a:fld id="{5FE27A94-9EC6-4F2D-BA08-4CBC6D1C4110}" type="slidenum">
              <a:rPr kumimoji="1" lang="ja-JP" altLang="en-US" sz="1600" b="1" smtClean="0"/>
              <a:t>6</a:t>
            </a:fld>
            <a:endParaRPr kumimoji="1" lang="ja-JP" altLang="en-US" sz="1600" b="1" dirty="0"/>
          </a:p>
        </p:txBody>
      </p:sp>
      <p:graphicFrame>
        <p:nvGraphicFramePr>
          <p:cNvPr id="13" name="表 2">
            <a:extLst>
              <a:ext uri="{FF2B5EF4-FFF2-40B4-BE49-F238E27FC236}">
                <a16:creationId xmlns:a16="http://schemas.microsoft.com/office/drawing/2014/main" id="{DF34C950-D5A9-4F0A-B599-ED924784E770}"/>
              </a:ext>
            </a:extLst>
          </p:cNvPr>
          <p:cNvGraphicFramePr>
            <a:graphicFrameLocks noGrp="1"/>
          </p:cNvGraphicFramePr>
          <p:nvPr>
            <p:extLst>
              <p:ext uri="{D42A27DB-BD31-4B8C-83A1-F6EECF244321}">
                <p14:modId xmlns:p14="http://schemas.microsoft.com/office/powerpoint/2010/main" val="1732296407"/>
              </p:ext>
            </p:extLst>
          </p:nvPr>
        </p:nvGraphicFramePr>
        <p:xfrm>
          <a:off x="1111469" y="5145816"/>
          <a:ext cx="3621790" cy="1366568"/>
        </p:xfrm>
        <a:graphic>
          <a:graphicData uri="http://schemas.openxmlformats.org/drawingml/2006/table">
            <a:tbl>
              <a:tblPr firstRow="1" bandRow="1"/>
              <a:tblGrid>
                <a:gridCol w="3621790">
                  <a:extLst>
                    <a:ext uri="{9D8B030D-6E8A-4147-A177-3AD203B41FA5}">
                      <a16:colId xmlns:a16="http://schemas.microsoft.com/office/drawing/2014/main" val="4116891359"/>
                    </a:ext>
                  </a:extLst>
                </a:gridCol>
              </a:tblGrid>
              <a:tr h="322472">
                <a:tc>
                  <a:txBody>
                    <a:bodyPr/>
                    <a:lstStyle/>
                    <a:p>
                      <a:pPr algn="ctr"/>
                      <a:r>
                        <a:rPr kumimoji="1" lang="en-US" altLang="ja-JP" sz="1600" b="1" dirty="0">
                          <a:solidFill>
                            <a:schemeClr val="bg1"/>
                          </a:solidFill>
                          <a:latin typeface="BIZ UDPゴシック" panose="020B0400000000000000" pitchFamily="50" charset="-128"/>
                          <a:ea typeface="BIZ UDPゴシック" panose="020B0400000000000000" pitchFamily="50" charset="-128"/>
                        </a:rPr>
                        <a:t>R7 </a:t>
                      </a:r>
                      <a:r>
                        <a:rPr kumimoji="1" lang="ja-JP" altLang="en-US" sz="1600" b="1" dirty="0">
                          <a:solidFill>
                            <a:schemeClr val="bg1"/>
                          </a:solidFill>
                          <a:latin typeface="BIZ UDPゴシック" panose="020B0400000000000000" pitchFamily="50" charset="-128"/>
                          <a:ea typeface="BIZ UDPゴシック" panose="020B0400000000000000" pitchFamily="50" charset="-128"/>
                        </a:rPr>
                        <a:t>事業対象校平均</a:t>
                      </a:r>
                      <a:r>
                        <a:rPr kumimoji="1" lang="en-US" altLang="ja-JP" sz="1200" b="1" dirty="0">
                          <a:solidFill>
                            <a:schemeClr val="bg1"/>
                          </a:solidFill>
                          <a:latin typeface="BIZ UDPゴシック" panose="020B0400000000000000" pitchFamily="50" charset="-128"/>
                          <a:ea typeface="BIZ UDPゴシック" panose="020B0400000000000000" pitchFamily="50" charset="-128"/>
                        </a:rPr>
                        <a:t>(</a:t>
                      </a:r>
                      <a:r>
                        <a:rPr kumimoji="1" lang="ja-JP" altLang="en-US" sz="1200" b="1" dirty="0">
                          <a:solidFill>
                            <a:schemeClr val="bg1"/>
                          </a:solidFill>
                          <a:latin typeface="BIZ UDPゴシック" panose="020B0400000000000000" pitchFamily="50" charset="-128"/>
                          <a:ea typeface="BIZ UDPゴシック" panose="020B0400000000000000" pitchFamily="50" charset="-128"/>
                        </a:rPr>
                        <a:t>実績時間</a:t>
                      </a:r>
                      <a:r>
                        <a:rPr kumimoji="1" lang="en-US" altLang="ja-JP" sz="1200" b="1" dirty="0">
                          <a:solidFill>
                            <a:schemeClr val="bg1"/>
                          </a:solidFill>
                          <a:latin typeface="BIZ UDPゴシック" panose="020B0400000000000000" pitchFamily="50" charset="-128"/>
                          <a:ea typeface="BIZ UDPゴシック" panose="020B0400000000000000" pitchFamily="50" charset="-128"/>
                        </a:rPr>
                        <a:t>/</a:t>
                      </a:r>
                      <a:r>
                        <a:rPr kumimoji="1" lang="ja-JP" altLang="en-US" sz="1200" b="1" dirty="0">
                          <a:solidFill>
                            <a:schemeClr val="bg1"/>
                          </a:solidFill>
                          <a:latin typeface="BIZ UDPゴシック" panose="020B0400000000000000" pitchFamily="50" charset="-128"/>
                          <a:ea typeface="BIZ UDPゴシック" panose="020B0400000000000000" pitchFamily="50" charset="-128"/>
                        </a:rPr>
                        <a:t>月・人）　　</a:t>
                      </a:r>
                      <a:endParaRPr kumimoji="1" lang="ja-JP" altLang="en-US" sz="1600" b="1" dirty="0">
                        <a:solidFill>
                          <a:schemeClr val="bg1"/>
                        </a:solidFill>
                        <a:latin typeface="BIZ UDPゴシック" panose="020B0400000000000000" pitchFamily="50" charset="-128"/>
                        <a:ea typeface="BIZ UDPゴシック" panose="020B0400000000000000" pitchFamily="50" charset="-128"/>
                      </a:endParaRP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582250114"/>
                  </a:ext>
                </a:extLst>
              </a:tr>
              <a:tr h="350747">
                <a:tc>
                  <a:txBody>
                    <a:bodyPr/>
                    <a:lstStyle/>
                    <a:p>
                      <a:pPr algn="ctr"/>
                      <a:r>
                        <a:rPr kumimoji="1" lang="en-US" altLang="ja-JP" sz="1600" b="1" dirty="0">
                          <a:latin typeface="BIZ UDゴシック" panose="020B0400000000000000" pitchFamily="49" charset="-128"/>
                          <a:ea typeface="BIZ UDゴシック" panose="020B0400000000000000" pitchFamily="49" charset="-128"/>
                        </a:rPr>
                        <a:t>  </a:t>
                      </a:r>
                      <a:r>
                        <a:rPr kumimoji="1" lang="en-US" altLang="ja-JP" sz="1600" b="0" dirty="0">
                          <a:latin typeface="BIZ UDゴシック" panose="020B0400000000000000" pitchFamily="49" charset="-128"/>
                          <a:ea typeface="BIZ UDゴシック" panose="020B0400000000000000" pitchFamily="49" charset="-128"/>
                        </a:rPr>
                        <a:t>32.86h(</a:t>
                      </a:r>
                      <a:r>
                        <a:rPr kumimoji="1" lang="ja-JP" altLang="en-US" sz="1600" b="0" dirty="0">
                          <a:latin typeface="BIZ UDゴシック" panose="020B0400000000000000" pitchFamily="49" charset="-128"/>
                          <a:ea typeface="BIZ UDゴシック" panose="020B0400000000000000" pitchFamily="49" charset="-128"/>
                        </a:rPr>
                        <a:t>前年比</a:t>
                      </a:r>
                      <a:r>
                        <a:rPr kumimoji="1" lang="en-US" altLang="ja-JP" sz="1600" b="0" dirty="0">
                          <a:latin typeface="BIZ UDゴシック" panose="020B0400000000000000" pitchFamily="49" charset="-128"/>
                          <a:ea typeface="BIZ UDゴシック" panose="020B0400000000000000" pitchFamily="49" charset="-128"/>
                        </a:rPr>
                        <a:t>10%</a:t>
                      </a:r>
                      <a:r>
                        <a:rPr kumimoji="1" lang="ja-JP" altLang="en-US" sz="1600" b="0" dirty="0">
                          <a:latin typeface="BIZ UDゴシック" panose="020B0400000000000000" pitchFamily="49" charset="-128"/>
                          <a:ea typeface="BIZ UDゴシック" panose="020B0400000000000000" pitchFamily="49" charset="-128"/>
                        </a:rPr>
                        <a:t>減</a:t>
                      </a:r>
                      <a:r>
                        <a:rPr kumimoji="1" lang="en-US" altLang="ja-JP" sz="1600" b="0" dirty="0">
                          <a:latin typeface="BIZ UDゴシック" panose="020B0400000000000000" pitchFamily="49" charset="-128"/>
                          <a:ea typeface="BIZ UDゴシック" panose="020B0400000000000000" pitchFamily="49" charset="-128"/>
                        </a:rPr>
                        <a:t>)</a:t>
                      </a:r>
                      <a:endParaRPr kumimoji="1" lang="ja-JP" altLang="en-US" sz="1600" b="0" dirty="0">
                        <a:latin typeface="BIZ UDゴシック" panose="020B0400000000000000" pitchFamily="49" charset="-128"/>
                        <a:ea typeface="BIZ UDゴシック" panose="020B0400000000000000" pitchFamily="49" charset="-128"/>
                      </a:endParaRPr>
                    </a:p>
                  </a:txBody>
                  <a:tcPr marL="36000" marR="36000" marT="36000" marB="36000" anchor="ctr">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414495499"/>
                  </a:ext>
                </a:extLst>
              </a:tr>
              <a:tr h="342602">
                <a:tc>
                  <a:txBody>
                    <a:bodyPr/>
                    <a:lstStyle/>
                    <a:p>
                      <a:pPr algn="ctr"/>
                      <a:r>
                        <a:rPr kumimoji="1" lang="en-US" altLang="ja-JP" sz="16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R7 </a:t>
                      </a:r>
                      <a:r>
                        <a:rPr kumimoji="1" lang="ja-JP" altLang="en-US" sz="1600" b="1" dirty="0">
                          <a:solidFill>
                            <a:schemeClr val="bg1"/>
                          </a:solidFill>
                          <a:latin typeface="BIZ UDゴシック" panose="020B0400000000000000" pitchFamily="49" charset="-128"/>
                          <a:ea typeface="BIZ UDゴシック" panose="020B0400000000000000" pitchFamily="49" charset="-128"/>
                        </a:rPr>
                        <a:t>府立学校全体平均</a:t>
                      </a:r>
                      <a:r>
                        <a:rPr kumimoji="1" lang="en-US" altLang="ja-JP" sz="1200" b="1" dirty="0">
                          <a:solidFill>
                            <a:schemeClr val="bg1"/>
                          </a:solidFill>
                          <a:latin typeface="BIZ UDゴシック" panose="020B0400000000000000" pitchFamily="49" charset="-128"/>
                          <a:ea typeface="BIZ UDゴシック" panose="020B0400000000000000" pitchFamily="49" charset="-128"/>
                        </a:rPr>
                        <a:t>(</a:t>
                      </a:r>
                      <a:r>
                        <a:rPr kumimoji="1" lang="ja-JP" altLang="en-US" sz="1200" b="1" dirty="0">
                          <a:solidFill>
                            <a:schemeClr val="bg1"/>
                          </a:solidFill>
                          <a:latin typeface="BIZ UDゴシック" panose="020B0400000000000000" pitchFamily="49" charset="-128"/>
                          <a:ea typeface="BIZ UDゴシック" panose="020B0400000000000000" pitchFamily="49" charset="-128"/>
                        </a:rPr>
                        <a:t>実績時間</a:t>
                      </a:r>
                      <a:r>
                        <a:rPr kumimoji="1" lang="en-US" altLang="ja-JP" sz="1200" b="1" dirty="0">
                          <a:solidFill>
                            <a:schemeClr val="bg1"/>
                          </a:solidFill>
                          <a:latin typeface="BIZ UDゴシック" panose="020B0400000000000000" pitchFamily="49" charset="-128"/>
                          <a:ea typeface="BIZ UDゴシック" panose="020B0400000000000000" pitchFamily="49" charset="-128"/>
                        </a:rPr>
                        <a:t>/</a:t>
                      </a:r>
                      <a:r>
                        <a:rPr kumimoji="1" lang="ja-JP" altLang="en-US" sz="1200" b="1" dirty="0">
                          <a:solidFill>
                            <a:schemeClr val="bg1"/>
                          </a:solidFill>
                          <a:latin typeface="BIZ UDゴシック" panose="020B0400000000000000" pitchFamily="49" charset="-128"/>
                          <a:ea typeface="BIZ UDゴシック" panose="020B0400000000000000" pitchFamily="49" charset="-128"/>
                        </a:rPr>
                        <a:t>月・人</a:t>
                      </a:r>
                      <a:r>
                        <a:rPr kumimoji="1" lang="en-US" altLang="ja-JP" sz="1200" b="1" dirty="0">
                          <a:solidFill>
                            <a:schemeClr val="bg1"/>
                          </a:solidFill>
                          <a:latin typeface="BIZ UDゴシック" panose="020B0400000000000000" pitchFamily="49" charset="-128"/>
                          <a:ea typeface="BIZ UDゴシック" panose="020B0400000000000000" pitchFamily="49" charset="-128"/>
                        </a:rPr>
                        <a:t>)</a:t>
                      </a:r>
                      <a:endParaRPr kumimoji="1" lang="en-US" altLang="ja-JP" sz="1600" b="1" dirty="0">
                        <a:solidFill>
                          <a:schemeClr val="bg1"/>
                        </a:solidFill>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chemeClr val="bg1"/>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732554701"/>
                  </a:ext>
                </a:extLst>
              </a:tr>
              <a:tr h="350747">
                <a:tc>
                  <a:txBody>
                    <a:bodyPr/>
                    <a:lstStyle/>
                    <a:p>
                      <a:pPr algn="ctr"/>
                      <a:r>
                        <a:rPr kumimoji="1" lang="en-US" altLang="ja-JP" sz="1600" b="0" dirty="0">
                          <a:latin typeface="BIZ UDゴシック" panose="020B0400000000000000" pitchFamily="49" charset="-128"/>
                          <a:ea typeface="BIZ UDゴシック" panose="020B0400000000000000" pitchFamily="49" charset="-128"/>
                        </a:rPr>
                        <a:t> 23.00h(</a:t>
                      </a:r>
                      <a:r>
                        <a:rPr kumimoji="1" lang="ja-JP" altLang="en-US" sz="1600" b="0" dirty="0">
                          <a:latin typeface="BIZ UDゴシック" panose="020B0400000000000000" pitchFamily="49" charset="-128"/>
                          <a:ea typeface="BIZ UDゴシック" panose="020B0400000000000000" pitchFamily="49" charset="-128"/>
                        </a:rPr>
                        <a:t>前年比</a:t>
                      </a:r>
                      <a:r>
                        <a:rPr kumimoji="1" lang="en-US" altLang="ja-JP" sz="1600" b="0" dirty="0">
                          <a:latin typeface="BIZ UDゴシック" panose="020B0400000000000000" pitchFamily="49" charset="-128"/>
                          <a:ea typeface="BIZ UDゴシック" panose="020B0400000000000000" pitchFamily="49" charset="-128"/>
                        </a:rPr>
                        <a:t>7%</a:t>
                      </a:r>
                      <a:r>
                        <a:rPr kumimoji="1" lang="ja-JP" altLang="en-US" sz="1600" b="0" dirty="0">
                          <a:latin typeface="BIZ UDゴシック" panose="020B0400000000000000" pitchFamily="49" charset="-128"/>
                          <a:ea typeface="BIZ UDゴシック" panose="020B0400000000000000" pitchFamily="49" charset="-128"/>
                        </a:rPr>
                        <a:t>減</a:t>
                      </a:r>
                      <a:r>
                        <a:rPr kumimoji="1" lang="en-US" altLang="ja-JP" sz="1600" b="0" dirty="0">
                          <a:latin typeface="BIZ UDゴシック" panose="020B0400000000000000" pitchFamily="49" charset="-128"/>
                          <a:ea typeface="BIZ UDゴシック" panose="020B0400000000000000" pitchFamily="49" charset="-128"/>
                        </a:rPr>
                        <a:t>)</a:t>
                      </a:r>
                      <a:endParaRPr kumimoji="1" lang="ja-JP" altLang="en-US" sz="1600" b="0" dirty="0">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3067909737"/>
                  </a:ext>
                </a:extLst>
              </a:tr>
            </a:tbl>
          </a:graphicData>
        </a:graphic>
      </p:graphicFrame>
      <p:graphicFrame>
        <p:nvGraphicFramePr>
          <p:cNvPr id="15" name="表 2">
            <a:extLst>
              <a:ext uri="{FF2B5EF4-FFF2-40B4-BE49-F238E27FC236}">
                <a16:creationId xmlns:a16="http://schemas.microsoft.com/office/drawing/2014/main" id="{A1EC8339-D42A-4F3B-A7AC-E4E42397D18B}"/>
              </a:ext>
            </a:extLst>
          </p:cNvPr>
          <p:cNvGraphicFramePr>
            <a:graphicFrameLocks noGrp="1"/>
          </p:cNvGraphicFramePr>
          <p:nvPr>
            <p:extLst>
              <p:ext uri="{D42A27DB-BD31-4B8C-83A1-F6EECF244321}">
                <p14:modId xmlns:p14="http://schemas.microsoft.com/office/powerpoint/2010/main" val="2612001033"/>
              </p:ext>
            </p:extLst>
          </p:nvPr>
        </p:nvGraphicFramePr>
        <p:xfrm>
          <a:off x="5018710" y="5133795"/>
          <a:ext cx="6202283" cy="1327798"/>
        </p:xfrm>
        <a:graphic>
          <a:graphicData uri="http://schemas.openxmlformats.org/drawingml/2006/table">
            <a:tbl>
              <a:tblPr firstRow="1" bandRow="1"/>
              <a:tblGrid>
                <a:gridCol w="586388">
                  <a:extLst>
                    <a:ext uri="{9D8B030D-6E8A-4147-A177-3AD203B41FA5}">
                      <a16:colId xmlns:a16="http://schemas.microsoft.com/office/drawing/2014/main" val="3088919869"/>
                    </a:ext>
                  </a:extLst>
                </a:gridCol>
                <a:gridCol w="3367249">
                  <a:extLst>
                    <a:ext uri="{9D8B030D-6E8A-4147-A177-3AD203B41FA5}">
                      <a16:colId xmlns:a16="http://schemas.microsoft.com/office/drawing/2014/main" val="4116891359"/>
                    </a:ext>
                  </a:extLst>
                </a:gridCol>
                <a:gridCol w="1112179">
                  <a:extLst>
                    <a:ext uri="{9D8B030D-6E8A-4147-A177-3AD203B41FA5}">
                      <a16:colId xmlns:a16="http://schemas.microsoft.com/office/drawing/2014/main" val="2005290656"/>
                    </a:ext>
                  </a:extLst>
                </a:gridCol>
                <a:gridCol w="1136467">
                  <a:extLst>
                    <a:ext uri="{9D8B030D-6E8A-4147-A177-3AD203B41FA5}">
                      <a16:colId xmlns:a16="http://schemas.microsoft.com/office/drawing/2014/main" val="1353912967"/>
                    </a:ext>
                  </a:extLst>
                </a:gridCol>
              </a:tblGrid>
              <a:tr h="335347">
                <a:tc>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endParaRPr kumimoji="1" lang="ja-JP" altLang="en-US" sz="1600" dirty="0">
                        <a:latin typeface="BIZ UDPゴシック" panose="020B0400000000000000" pitchFamily="50" charset="-128"/>
                        <a:ea typeface="BIZ UDPゴシック" panose="020B0400000000000000" pitchFamily="50" charset="-128"/>
                      </a:endParaRP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p>
                      <a:pPr algn="ctr"/>
                      <a:r>
                        <a:rPr kumimoji="1" lang="en-US" altLang="ja-JP" sz="1400" b="1" dirty="0">
                          <a:solidFill>
                            <a:schemeClr val="bg1"/>
                          </a:solidFill>
                          <a:latin typeface="BIZ UDPゴシック" panose="020B0400000000000000" pitchFamily="50" charset="-128"/>
                          <a:ea typeface="BIZ UDPゴシック" panose="020B0400000000000000" pitchFamily="50" charset="-128"/>
                        </a:rPr>
                        <a:t>R7</a:t>
                      </a:r>
                      <a:r>
                        <a:rPr kumimoji="1" lang="ja-JP" altLang="en-US" sz="1400" b="1" dirty="0">
                          <a:solidFill>
                            <a:schemeClr val="bg1"/>
                          </a:solidFill>
                          <a:latin typeface="BIZ UDPゴシック" panose="020B0400000000000000" pitchFamily="50" charset="-128"/>
                          <a:ea typeface="BIZ UDPゴシック" panose="020B0400000000000000" pitchFamily="50" charset="-128"/>
                        </a:rPr>
                        <a:t>事業対象校減少率上位　</a:t>
                      </a:r>
                      <a:r>
                        <a:rPr kumimoji="1" lang="en-US" altLang="ja-JP" sz="1400" b="1" dirty="0">
                          <a:solidFill>
                            <a:schemeClr val="bg1"/>
                          </a:solidFill>
                          <a:latin typeface="BIZ UDPゴシック" panose="020B0400000000000000" pitchFamily="50" charset="-128"/>
                          <a:ea typeface="BIZ UDPゴシック" panose="020B0400000000000000" pitchFamily="50" charset="-128"/>
                        </a:rPr>
                        <a:t>3</a:t>
                      </a:r>
                      <a:r>
                        <a:rPr kumimoji="1" lang="ja-JP" altLang="en-US" sz="1400" b="1" dirty="0">
                          <a:solidFill>
                            <a:schemeClr val="bg1"/>
                          </a:solidFill>
                          <a:latin typeface="BIZ UDPゴシック" panose="020B0400000000000000" pitchFamily="50" charset="-128"/>
                          <a:ea typeface="BIZ UDPゴシック" panose="020B0400000000000000" pitchFamily="50" charset="-128"/>
                        </a:rPr>
                        <a:t>校</a:t>
                      </a: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pPr algn="ctr"/>
                      <a:r>
                        <a:rPr kumimoji="1" lang="en-US" altLang="ja-JP" sz="900" b="1" dirty="0">
                          <a:solidFill>
                            <a:schemeClr val="bg1"/>
                          </a:solidFill>
                          <a:latin typeface="BIZ UDPゴシック" panose="020B0400000000000000" pitchFamily="50" charset="-128"/>
                          <a:ea typeface="BIZ UDPゴシック" panose="020B0400000000000000" pitchFamily="50" charset="-128"/>
                        </a:rPr>
                        <a:t>R7</a:t>
                      </a:r>
                      <a:r>
                        <a:rPr kumimoji="1" lang="ja-JP" altLang="en-US" sz="900" b="1" dirty="0">
                          <a:solidFill>
                            <a:schemeClr val="bg1"/>
                          </a:solidFill>
                          <a:latin typeface="BIZ UDPゴシック" panose="020B0400000000000000" pitchFamily="50" charset="-128"/>
                          <a:ea typeface="BIZ UDPゴシック" panose="020B0400000000000000" pitchFamily="50" charset="-128"/>
                        </a:rPr>
                        <a:t>実績時間</a:t>
                      </a:r>
                      <a:r>
                        <a:rPr kumimoji="1" lang="en-US" altLang="ja-JP" sz="900" b="1" dirty="0">
                          <a:solidFill>
                            <a:schemeClr val="bg1"/>
                          </a:solidFill>
                          <a:latin typeface="BIZ UDPゴシック" panose="020B0400000000000000" pitchFamily="50" charset="-128"/>
                          <a:ea typeface="BIZ UDPゴシック" panose="020B0400000000000000" pitchFamily="50" charset="-128"/>
                        </a:rPr>
                        <a:t>/</a:t>
                      </a:r>
                      <a:r>
                        <a:rPr kumimoji="1" lang="ja-JP" altLang="en-US" sz="900" b="1" dirty="0">
                          <a:solidFill>
                            <a:schemeClr val="bg1"/>
                          </a:solidFill>
                          <a:latin typeface="BIZ UDPゴシック" panose="020B0400000000000000" pitchFamily="50" charset="-128"/>
                          <a:ea typeface="BIZ UDPゴシック" panose="020B0400000000000000" pitchFamily="50" charset="-128"/>
                        </a:rPr>
                        <a:t>月・人</a:t>
                      </a: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1" dirty="0">
                          <a:solidFill>
                            <a:schemeClr val="bg1"/>
                          </a:solidFill>
                          <a:latin typeface="BIZ UDPゴシック" panose="020B0400000000000000" pitchFamily="50" charset="-128"/>
                          <a:ea typeface="BIZ UDPゴシック" panose="020B0400000000000000" pitchFamily="50" charset="-128"/>
                        </a:rPr>
                        <a:t>R6</a:t>
                      </a:r>
                      <a:r>
                        <a:rPr kumimoji="1" lang="ja-JP" altLang="en-US" sz="900" b="1" dirty="0">
                          <a:solidFill>
                            <a:schemeClr val="bg1"/>
                          </a:solidFill>
                          <a:latin typeface="BIZ UDPゴシック" panose="020B0400000000000000" pitchFamily="50" charset="-128"/>
                          <a:ea typeface="BIZ UDPゴシック" panose="020B0400000000000000" pitchFamily="50" charset="-128"/>
                        </a:rPr>
                        <a:t>実績時間</a:t>
                      </a:r>
                      <a:r>
                        <a:rPr kumimoji="1" lang="en-US" altLang="ja-JP" sz="900" b="1" dirty="0">
                          <a:solidFill>
                            <a:schemeClr val="bg1"/>
                          </a:solidFill>
                          <a:latin typeface="BIZ UDPゴシック" panose="020B0400000000000000" pitchFamily="50" charset="-128"/>
                          <a:ea typeface="BIZ UDPゴシック" panose="020B0400000000000000" pitchFamily="50" charset="-128"/>
                        </a:rPr>
                        <a:t>/</a:t>
                      </a:r>
                      <a:r>
                        <a:rPr kumimoji="1" lang="ja-JP" altLang="en-US" sz="900" b="1" dirty="0">
                          <a:solidFill>
                            <a:schemeClr val="bg1"/>
                          </a:solidFill>
                          <a:latin typeface="BIZ UDPゴシック" panose="020B0400000000000000" pitchFamily="50" charset="-128"/>
                          <a:ea typeface="BIZ UDPゴシック" panose="020B0400000000000000" pitchFamily="50" charset="-128"/>
                        </a:rPr>
                        <a:t>月・人</a:t>
                      </a:r>
                    </a:p>
                  </a:txBody>
                  <a:tcPr marL="36000" marR="36000" marT="36000" marB="36000"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582250114"/>
                  </a:ext>
                </a:extLst>
              </a:tr>
              <a:tr h="330817">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600" b="0" dirty="0">
                          <a:latin typeface="BIZ UDゴシック" panose="020B0400000000000000" pitchFamily="49" charset="-128"/>
                          <a:ea typeface="BIZ UDゴシック" panose="020B0400000000000000" pitchFamily="49" charset="-128"/>
                        </a:rPr>
                        <a:t>A</a:t>
                      </a:r>
                      <a:r>
                        <a:rPr kumimoji="1" lang="ja-JP" altLang="en-US" sz="1600" b="0" dirty="0">
                          <a:latin typeface="BIZ UDゴシック" panose="020B0400000000000000" pitchFamily="49" charset="-128"/>
                          <a:ea typeface="BIZ UDゴシック" panose="020B0400000000000000" pitchFamily="49" charset="-128"/>
                        </a:rPr>
                        <a:t>校</a:t>
                      </a:r>
                    </a:p>
                  </a:txBody>
                  <a:tcPr marL="36000" marR="36000" marT="36000" marB="36000" anchor="ctr">
                    <a:lnL w="12700" cmpd="sng">
                      <a:solidFill>
                        <a:sysClr val="window" lastClr="FFFFFF"/>
                      </a:solidFill>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p>
                      <a:pPr algn="ctr"/>
                      <a:r>
                        <a:rPr kumimoji="1" lang="ja-JP" altLang="en-US" sz="1600" b="0" dirty="0">
                          <a:latin typeface="BIZ UDゴシック" panose="020B0400000000000000" pitchFamily="49" charset="-128"/>
                          <a:ea typeface="BIZ UDゴシック" panose="020B0400000000000000" pitchFamily="49" charset="-128"/>
                        </a:rPr>
                        <a:t>前年比</a:t>
                      </a:r>
                      <a:r>
                        <a:rPr kumimoji="1" lang="en-US" altLang="ja-JP" sz="1600" b="0" dirty="0">
                          <a:latin typeface="BIZ UDゴシック" panose="020B0400000000000000" pitchFamily="49" charset="-128"/>
                          <a:ea typeface="BIZ UDゴシック" panose="020B0400000000000000" pitchFamily="49" charset="-128"/>
                        </a:rPr>
                        <a:t>21.3%</a:t>
                      </a:r>
                      <a:r>
                        <a:rPr kumimoji="1" lang="ja-JP" altLang="en-US" sz="1600" b="0" dirty="0">
                          <a:latin typeface="BIZ UDゴシック" panose="020B0400000000000000" pitchFamily="49" charset="-128"/>
                          <a:ea typeface="BIZ UDゴシック" panose="020B0400000000000000" pitchFamily="49" charset="-128"/>
                        </a:rPr>
                        <a:t>減 </a:t>
                      </a:r>
                      <a:r>
                        <a:rPr kumimoji="1" lang="en-US" altLang="ja-JP" sz="1400" b="0" dirty="0">
                          <a:latin typeface="BIZ UDゴシック" panose="020B0400000000000000" pitchFamily="49" charset="-128"/>
                          <a:ea typeface="BIZ UDゴシック" panose="020B0400000000000000" pitchFamily="49" charset="-128"/>
                        </a:rPr>
                        <a:t>(-7.73h/</a:t>
                      </a:r>
                      <a:r>
                        <a:rPr kumimoji="1" lang="ja-JP" altLang="en-US" sz="1400" b="0" dirty="0">
                          <a:latin typeface="BIZ UDゴシック" panose="020B0400000000000000" pitchFamily="49" charset="-128"/>
                          <a:ea typeface="BIZ UDゴシック" panose="020B0400000000000000" pitchFamily="49" charset="-128"/>
                        </a:rPr>
                        <a:t>月・人</a:t>
                      </a:r>
                      <a:r>
                        <a:rPr kumimoji="1" lang="en-US" altLang="ja-JP" sz="1400" b="0" dirty="0">
                          <a:latin typeface="BIZ UDゴシック" panose="020B0400000000000000" pitchFamily="49" charset="-128"/>
                          <a:ea typeface="BIZ UDゴシック" panose="020B0400000000000000" pitchFamily="49" charset="-128"/>
                        </a:rPr>
                        <a:t>)</a:t>
                      </a:r>
                      <a:endParaRPr kumimoji="1" lang="en-US" altLang="ja-JP" sz="1600" b="0" dirty="0">
                        <a:latin typeface="BIZ UDゴシック" panose="020B0400000000000000" pitchFamily="49" charset="-128"/>
                        <a:ea typeface="BIZ UDゴシック" panose="020B0400000000000000" pitchFamily="49" charset="-128"/>
                      </a:endParaRP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p>
                      <a:pPr algn="ctr"/>
                      <a:r>
                        <a:rPr kumimoji="1" lang="en-US" altLang="ja-JP" sz="1600" b="0" dirty="0">
                          <a:latin typeface="BIZ UDゴシック" panose="020B0400000000000000" pitchFamily="49" charset="-128"/>
                          <a:ea typeface="BIZ UDゴシック" panose="020B0400000000000000" pitchFamily="49" charset="-128"/>
                        </a:rPr>
                        <a:t>28.54h</a:t>
                      </a: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p>
                      <a:pPr algn="ctr"/>
                      <a:r>
                        <a:rPr kumimoji="1" lang="en-US" altLang="ja-JP" sz="1600" b="0" dirty="0">
                          <a:latin typeface="BIZ UDゴシック" panose="020B0400000000000000" pitchFamily="49" charset="-128"/>
                          <a:ea typeface="BIZ UDゴシック" panose="020B0400000000000000" pitchFamily="49" charset="-128"/>
                        </a:rPr>
                        <a:t>36.27h</a:t>
                      </a:r>
                    </a:p>
                  </a:txBody>
                  <a:tcPr marL="36000" marR="36000" marT="36000" marB="36000" anchor="ctr">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414495499"/>
                  </a:ext>
                </a:extLst>
              </a:tr>
              <a:tr h="330817">
                <a:tc>
                  <a:txBody>
                    <a:bodyPr/>
                    <a:lstStyle/>
                    <a:p>
                      <a:pPr algn="ctr"/>
                      <a:r>
                        <a:rPr kumimoji="1" lang="en-US" altLang="ja-JP" sz="1600" b="0" dirty="0">
                          <a:latin typeface="BIZ UDゴシック" panose="020B0400000000000000" pitchFamily="49" charset="-128"/>
                          <a:ea typeface="BIZ UDゴシック" panose="020B0400000000000000" pitchFamily="49" charset="-128"/>
                        </a:rPr>
                        <a:t>B</a:t>
                      </a:r>
                      <a:r>
                        <a:rPr kumimoji="1" lang="ja-JP" altLang="en-US" sz="1600" b="0" dirty="0">
                          <a:latin typeface="BIZ UDゴシック" panose="020B0400000000000000" pitchFamily="49" charset="-128"/>
                          <a:ea typeface="BIZ UDゴシック" panose="020B0400000000000000" pitchFamily="49" charset="-128"/>
                        </a:rPr>
                        <a:t>校</a:t>
                      </a: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p>
                      <a:pPr algn="ctr"/>
                      <a:r>
                        <a:rPr kumimoji="1" lang="ja-JP" altLang="en-US" sz="1600" b="0" dirty="0">
                          <a:latin typeface="BIZ UDゴシック" panose="020B0400000000000000" pitchFamily="49" charset="-128"/>
                          <a:ea typeface="BIZ UDゴシック" panose="020B0400000000000000" pitchFamily="49" charset="-128"/>
                        </a:rPr>
                        <a:t>前年比</a:t>
                      </a:r>
                      <a:r>
                        <a:rPr kumimoji="1" lang="en-US" altLang="ja-JP" sz="1600" b="0" dirty="0">
                          <a:latin typeface="BIZ UDゴシック" panose="020B0400000000000000" pitchFamily="49" charset="-128"/>
                          <a:ea typeface="BIZ UDゴシック" panose="020B0400000000000000" pitchFamily="49" charset="-128"/>
                        </a:rPr>
                        <a:t>17.3%</a:t>
                      </a:r>
                      <a:r>
                        <a:rPr kumimoji="1" lang="ja-JP" altLang="en-US" sz="1600" b="0" dirty="0">
                          <a:latin typeface="BIZ UDゴシック" panose="020B0400000000000000" pitchFamily="49" charset="-128"/>
                          <a:ea typeface="BIZ UDゴシック" panose="020B0400000000000000" pitchFamily="49" charset="-128"/>
                        </a:rPr>
                        <a:t>減 </a:t>
                      </a:r>
                      <a:r>
                        <a:rPr kumimoji="1" lang="en-US" altLang="ja-JP" sz="1400" b="0" dirty="0">
                          <a:latin typeface="BIZ UDゴシック" panose="020B0400000000000000" pitchFamily="49" charset="-128"/>
                          <a:ea typeface="BIZ UDゴシック" panose="020B0400000000000000" pitchFamily="49" charset="-128"/>
                        </a:rPr>
                        <a:t>(-7.93h/</a:t>
                      </a:r>
                      <a:r>
                        <a:rPr kumimoji="1" lang="ja-JP" altLang="en-US" sz="1400" b="0" dirty="0">
                          <a:latin typeface="BIZ UDゴシック" panose="020B0400000000000000" pitchFamily="49" charset="-128"/>
                          <a:ea typeface="BIZ UDゴシック" panose="020B0400000000000000" pitchFamily="49" charset="-128"/>
                        </a:rPr>
                        <a:t>月・人</a:t>
                      </a:r>
                      <a:r>
                        <a:rPr kumimoji="1" lang="en-US" altLang="ja-JP" sz="1400" b="0" dirty="0">
                          <a:latin typeface="BIZ UDゴシック" panose="020B0400000000000000" pitchFamily="49" charset="-128"/>
                          <a:ea typeface="BIZ UDゴシック" panose="020B0400000000000000" pitchFamily="49" charset="-128"/>
                        </a:rPr>
                        <a:t>)</a:t>
                      </a:r>
                      <a:endParaRPr kumimoji="1" lang="en-US" altLang="ja-JP" sz="1600" b="0" dirty="0">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p>
                      <a:pPr algn="ctr"/>
                      <a:r>
                        <a:rPr kumimoji="1" lang="en-US" altLang="ja-JP" sz="1600" b="0" dirty="0">
                          <a:latin typeface="BIZ UDゴシック" panose="020B0400000000000000" pitchFamily="49" charset="-128"/>
                          <a:ea typeface="BIZ UDゴシック" panose="020B0400000000000000" pitchFamily="49" charset="-128"/>
                        </a:rPr>
                        <a:t>37.97h</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p>
                      <a:pPr algn="ctr"/>
                      <a:r>
                        <a:rPr kumimoji="1" lang="en-US" altLang="ja-JP" sz="1600" b="0" dirty="0">
                          <a:latin typeface="BIZ UDゴシック" panose="020B0400000000000000" pitchFamily="49" charset="-128"/>
                          <a:ea typeface="BIZ UDゴシック" panose="020B0400000000000000" pitchFamily="49" charset="-128"/>
                        </a:rPr>
                        <a:t>45.91h</a:t>
                      </a:r>
                    </a:p>
                  </a:txBody>
                  <a:tcPr marL="36000" marR="36000" marT="36000" marB="3600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2644820212"/>
                  </a:ext>
                </a:extLst>
              </a:tr>
              <a:tr h="330817">
                <a:tc>
                  <a:txBody>
                    <a:bodyPr/>
                    <a:lstStyle/>
                    <a:p>
                      <a:pPr algn="ctr"/>
                      <a:r>
                        <a:rPr kumimoji="1" lang="en-US" altLang="ja-JP" sz="1600" b="0" dirty="0">
                          <a:latin typeface="BIZ UDゴシック" panose="020B0400000000000000" pitchFamily="49" charset="-128"/>
                          <a:ea typeface="BIZ UDゴシック" panose="020B0400000000000000" pitchFamily="49" charset="-128"/>
                        </a:rPr>
                        <a:t>C</a:t>
                      </a:r>
                      <a:r>
                        <a:rPr kumimoji="1" lang="ja-JP" altLang="en-US" sz="1600" b="0" dirty="0">
                          <a:latin typeface="BIZ UDゴシック" panose="020B0400000000000000" pitchFamily="49" charset="-128"/>
                          <a:ea typeface="BIZ UDゴシック" panose="020B0400000000000000" pitchFamily="49" charset="-128"/>
                        </a:rPr>
                        <a:t>校</a:t>
                      </a:r>
                    </a:p>
                  </a:txBody>
                  <a:tcPr marL="36000" marR="36000" marT="36000" marB="3600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lumMod val="20000"/>
                        <a:lumOff val="80000"/>
                      </a:srgbClr>
                    </a:solidFill>
                  </a:tcPr>
                </a:tc>
                <a:tc>
                  <a:txBody>
                    <a:bodyPr/>
                    <a:lstStyle/>
                    <a:p>
                      <a:pPr algn="ctr"/>
                      <a:r>
                        <a:rPr kumimoji="1" lang="ja-JP" altLang="en-US" sz="1600" b="0" dirty="0">
                          <a:latin typeface="BIZ UDゴシック" panose="020B0400000000000000" pitchFamily="49" charset="-128"/>
                          <a:ea typeface="BIZ UDゴシック" panose="020B0400000000000000" pitchFamily="49" charset="-128"/>
                        </a:rPr>
                        <a:t>前年比</a:t>
                      </a:r>
                      <a:r>
                        <a:rPr kumimoji="1" lang="en-US" altLang="ja-JP" sz="1600" b="0" dirty="0">
                          <a:latin typeface="BIZ UDゴシック" panose="020B0400000000000000" pitchFamily="49" charset="-128"/>
                          <a:ea typeface="BIZ UDゴシック" panose="020B0400000000000000" pitchFamily="49" charset="-128"/>
                        </a:rPr>
                        <a:t>16.7%</a:t>
                      </a:r>
                      <a:r>
                        <a:rPr kumimoji="1" lang="ja-JP" altLang="en-US" sz="1600" b="0" dirty="0">
                          <a:latin typeface="BIZ UDゴシック" panose="020B0400000000000000" pitchFamily="49" charset="-128"/>
                          <a:ea typeface="BIZ UDゴシック" panose="020B0400000000000000" pitchFamily="49" charset="-128"/>
                        </a:rPr>
                        <a:t>減 </a:t>
                      </a:r>
                      <a:r>
                        <a:rPr kumimoji="1" lang="en-US" altLang="ja-JP" sz="1400" b="0" dirty="0">
                          <a:latin typeface="BIZ UDゴシック" panose="020B0400000000000000" pitchFamily="49" charset="-128"/>
                          <a:ea typeface="BIZ UDゴシック" panose="020B0400000000000000" pitchFamily="49" charset="-128"/>
                        </a:rPr>
                        <a:t>(-6.74h/</a:t>
                      </a:r>
                      <a:r>
                        <a:rPr kumimoji="1" lang="ja-JP" altLang="en-US" sz="1400" b="0" dirty="0">
                          <a:latin typeface="BIZ UDゴシック" panose="020B0400000000000000" pitchFamily="49" charset="-128"/>
                          <a:ea typeface="BIZ UDゴシック" panose="020B0400000000000000" pitchFamily="49" charset="-128"/>
                        </a:rPr>
                        <a:t>月・人</a:t>
                      </a:r>
                      <a:r>
                        <a:rPr kumimoji="1" lang="en-US" altLang="ja-JP" sz="1400" b="0" dirty="0">
                          <a:latin typeface="BIZ UDゴシック" panose="020B0400000000000000" pitchFamily="49" charset="-128"/>
                          <a:ea typeface="BIZ UDゴシック" panose="020B0400000000000000" pitchFamily="49" charset="-128"/>
                        </a:rPr>
                        <a:t>)</a:t>
                      </a:r>
                      <a:endParaRPr kumimoji="1" lang="en-US" altLang="ja-JP" sz="1600" b="0" dirty="0">
                        <a:latin typeface="BIZ UDゴシック" panose="020B0400000000000000" pitchFamily="49" charset="-128"/>
                        <a:ea typeface="BIZ UDゴシック" panose="020B0400000000000000" pitchFamily="49" charset="-128"/>
                      </a:endParaRP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20000"/>
                        <a:lumOff val="80000"/>
                      </a:srgbClr>
                    </a:solidFill>
                  </a:tcPr>
                </a:tc>
                <a:tc>
                  <a:txBody>
                    <a:bodyPr/>
                    <a:lstStyle/>
                    <a:p>
                      <a:pPr algn="ctr"/>
                      <a:r>
                        <a:rPr kumimoji="1" lang="en-US" altLang="ja-JP" sz="1600" b="0" dirty="0">
                          <a:latin typeface="BIZ UDゴシック" panose="020B0400000000000000" pitchFamily="49" charset="-128"/>
                          <a:ea typeface="BIZ UDゴシック" panose="020B0400000000000000" pitchFamily="49" charset="-128"/>
                        </a:rPr>
                        <a:t>33.51h</a:t>
                      </a:r>
                    </a:p>
                  </a:txBody>
                  <a:tcPr marL="36000" marR="36000" marT="36000" marB="3600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20000"/>
                        <a:lumOff val="80000"/>
                      </a:srgbClr>
                    </a:solidFill>
                  </a:tcPr>
                </a:tc>
                <a:tc>
                  <a:txBody>
                    <a:bodyPr/>
                    <a:lstStyle/>
                    <a:p>
                      <a:pPr algn="ctr"/>
                      <a:r>
                        <a:rPr kumimoji="1" lang="en-US" altLang="ja-JP" sz="1600" b="0" dirty="0">
                          <a:latin typeface="BIZ UDゴシック" panose="020B0400000000000000" pitchFamily="49" charset="-128"/>
                          <a:ea typeface="BIZ UDゴシック" panose="020B0400000000000000" pitchFamily="49" charset="-128"/>
                        </a:rPr>
                        <a:t>40.25h</a:t>
                      </a:r>
                    </a:p>
                  </a:txBody>
                  <a:tcPr marL="36000" marR="36000" marT="36000" marB="36000"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538904921"/>
                  </a:ext>
                </a:extLst>
              </a:tr>
            </a:tbl>
          </a:graphicData>
        </a:graphic>
      </p:graphicFrame>
    </p:spTree>
    <p:extLst>
      <p:ext uri="{BB962C8B-B14F-4D97-AF65-F5344CB8AC3E}">
        <p14:creationId xmlns:p14="http://schemas.microsoft.com/office/powerpoint/2010/main" val="983530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895DEC-C339-43A9-AC15-8FC718ABFC6E}"/>
              </a:ext>
            </a:extLst>
          </p:cNvPr>
          <p:cNvSpPr>
            <a:spLocks noGrp="1"/>
          </p:cNvSpPr>
          <p:nvPr>
            <p:ph type="title"/>
          </p:nvPr>
        </p:nvSpPr>
        <p:spPr>
          <a:xfrm>
            <a:off x="503109" y="473330"/>
            <a:ext cx="10800000" cy="540000"/>
          </a:xfrm>
        </p:spPr>
        <p:txBody>
          <a:bodyPr>
            <a:noAutofit/>
          </a:bodyPr>
          <a:lstStyle/>
          <a:p>
            <a:r>
              <a:rPr lang="ja-JP" altLang="en-US" b="1" dirty="0">
                <a:latin typeface="BIZ UDゴシック" panose="020B0400000000000000" pitchFamily="49" charset="-128"/>
                <a:ea typeface="BIZ UDゴシック" panose="020B0400000000000000" pitchFamily="49" charset="-128"/>
              </a:rPr>
              <a:t>２</a:t>
            </a:r>
            <a:r>
              <a:rPr kumimoji="1" lang="en-US" altLang="ja-JP" b="1" dirty="0">
                <a:latin typeface="BIZ UDゴシック" panose="020B0400000000000000" pitchFamily="49" charset="-128"/>
                <a:ea typeface="BIZ UDゴシック" panose="020B0400000000000000" pitchFamily="49" charset="-128"/>
              </a:rPr>
              <a:t>-</a:t>
            </a:r>
            <a:r>
              <a:rPr kumimoji="1" lang="ja-JP" altLang="en-US" b="1" dirty="0">
                <a:latin typeface="BIZ UDゴシック" panose="020B0400000000000000" pitchFamily="49" charset="-128"/>
                <a:ea typeface="BIZ UDゴシック" panose="020B0400000000000000" pitchFamily="49" charset="-128"/>
              </a:rPr>
              <a:t>３</a:t>
            </a:r>
            <a:r>
              <a:rPr kumimoji="1" lang="en-US" altLang="ja-JP" b="1" dirty="0">
                <a:latin typeface="BIZ UDゴシック" panose="020B0400000000000000" pitchFamily="49" charset="-128"/>
                <a:ea typeface="BIZ UDゴシック" panose="020B0400000000000000" pitchFamily="49" charset="-128"/>
              </a:rPr>
              <a:t>_</a:t>
            </a:r>
            <a:r>
              <a:rPr kumimoji="1" lang="ja-JP" altLang="en-US" b="1" dirty="0">
                <a:latin typeface="BIZ UDゴシック" panose="020B0400000000000000" pitchFamily="49" charset="-128"/>
                <a:ea typeface="BIZ UDゴシック" panose="020B0400000000000000" pitchFamily="49" charset="-128"/>
              </a:rPr>
              <a:t>その他の取組</a:t>
            </a:r>
            <a:endParaRPr kumimoji="1" lang="ja-JP" altLang="en-US" sz="3200" b="1" dirty="0">
              <a:latin typeface="BIZ UDゴシック" panose="020B0400000000000000" pitchFamily="49" charset="-128"/>
              <a:ea typeface="BIZ UDゴシック" panose="020B0400000000000000" pitchFamily="49" charset="-128"/>
            </a:endParaRPr>
          </a:p>
        </p:txBody>
      </p:sp>
      <p:sp>
        <p:nvSpPr>
          <p:cNvPr id="4" name="スライド番号プレースホルダー 3">
            <a:extLst>
              <a:ext uri="{FF2B5EF4-FFF2-40B4-BE49-F238E27FC236}">
                <a16:creationId xmlns:a16="http://schemas.microsoft.com/office/drawing/2014/main" id="{8B14293A-45FE-4716-9561-EDD9B684AC6E}"/>
              </a:ext>
            </a:extLst>
          </p:cNvPr>
          <p:cNvSpPr>
            <a:spLocks noGrp="1"/>
          </p:cNvSpPr>
          <p:nvPr>
            <p:ph type="sldNum" sz="quarter" idx="12"/>
          </p:nvPr>
        </p:nvSpPr>
        <p:spPr/>
        <p:txBody>
          <a:bodyPr/>
          <a:lstStyle/>
          <a:p>
            <a:fld id="{5FE27A94-9EC6-4F2D-BA08-4CBC6D1C4110}" type="slidenum">
              <a:rPr kumimoji="1" lang="ja-JP" altLang="en-US" sz="1600" b="1" smtClean="0"/>
              <a:t>7</a:t>
            </a:fld>
            <a:endParaRPr kumimoji="1" lang="ja-JP" altLang="en-US" sz="1600" b="1" dirty="0"/>
          </a:p>
        </p:txBody>
      </p:sp>
      <p:sp>
        <p:nvSpPr>
          <p:cNvPr id="7" name="正方形/長方形 6">
            <a:extLst>
              <a:ext uri="{FF2B5EF4-FFF2-40B4-BE49-F238E27FC236}">
                <a16:creationId xmlns:a16="http://schemas.microsoft.com/office/drawing/2014/main" id="{25E41B32-20E9-4223-A4DD-EAEDAAFDE6D4}"/>
              </a:ext>
            </a:extLst>
          </p:cNvPr>
          <p:cNvSpPr/>
          <p:nvPr/>
        </p:nvSpPr>
        <p:spPr>
          <a:xfrm>
            <a:off x="844943" y="1403604"/>
            <a:ext cx="10876548" cy="53241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endParaRPr kumimoji="1" lang="en-US" altLang="ja-JP"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2000" dirty="0">
              <a:solidFill>
                <a:schemeClr val="tx1"/>
              </a:solidFill>
              <a:latin typeface="BIZ UDゴシック" panose="020B0400000000000000" pitchFamily="49" charset="-128"/>
              <a:ea typeface="BIZ UDゴシック" panose="020B0400000000000000" pitchFamily="49" charset="-128"/>
            </a:endParaRPr>
          </a:p>
          <a:p>
            <a:r>
              <a:rPr kumimoji="1" lang="en-US" altLang="ja-JP" sz="2000" dirty="0">
                <a:solidFill>
                  <a:schemeClr val="tx1"/>
                </a:solidFill>
                <a:latin typeface="BIZ UDゴシック" panose="020B0400000000000000" pitchFamily="49" charset="-128"/>
                <a:ea typeface="BIZ UDゴシック" panose="020B0400000000000000" pitchFamily="49" charset="-128"/>
              </a:rPr>
              <a:t>  </a:t>
            </a:r>
            <a:endParaRPr kumimoji="1" lang="en-US" altLang="ja-JP" sz="2000" b="1" dirty="0">
              <a:solidFill>
                <a:schemeClr val="tx1"/>
              </a:solidFill>
              <a:latin typeface="BIZ UDゴシック" panose="020B0400000000000000" pitchFamily="49" charset="-128"/>
              <a:ea typeface="BIZ UDゴシック" panose="020B0400000000000000" pitchFamily="49" charset="-128"/>
            </a:endParaRPr>
          </a:p>
          <a:p>
            <a:r>
              <a:rPr kumimoji="1" lang="en-US" altLang="ja-JP" sz="2000" b="1" dirty="0">
                <a:solidFill>
                  <a:schemeClr val="tx1"/>
                </a:solidFill>
                <a:latin typeface="BIZ UDゴシック" panose="020B0400000000000000" pitchFamily="49" charset="-128"/>
                <a:ea typeface="BIZ UDゴシック" panose="020B0400000000000000" pitchFamily="49" charset="-128"/>
              </a:rPr>
              <a:t>  </a:t>
            </a:r>
            <a:endParaRPr kumimoji="1" lang="ja-JP" altLang="en-US" sz="2000" b="1" dirty="0">
              <a:solidFill>
                <a:schemeClr val="tx1"/>
              </a:solidFill>
              <a:latin typeface="BIZ UDゴシック" panose="020B0400000000000000" pitchFamily="49" charset="-128"/>
              <a:ea typeface="BIZ UDゴシック" panose="020B0400000000000000" pitchFamily="49" charset="-128"/>
            </a:endParaRPr>
          </a:p>
        </p:txBody>
      </p:sp>
      <p:sp>
        <p:nvSpPr>
          <p:cNvPr id="9" name="正方形/長方形 8">
            <a:extLst>
              <a:ext uri="{FF2B5EF4-FFF2-40B4-BE49-F238E27FC236}">
                <a16:creationId xmlns:a16="http://schemas.microsoft.com/office/drawing/2014/main" id="{6F0A8D31-2965-487C-97FB-344CA9BA8531}"/>
              </a:ext>
            </a:extLst>
          </p:cNvPr>
          <p:cNvSpPr/>
          <p:nvPr/>
        </p:nvSpPr>
        <p:spPr>
          <a:xfrm>
            <a:off x="844943" y="1601893"/>
            <a:ext cx="10241279" cy="17081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endParaRPr kumimoji="1" lang="ja-JP" altLang="en-US" dirty="0">
              <a:solidFill>
                <a:schemeClr val="tx1"/>
              </a:solidFill>
              <a:latin typeface="BIZ UDゴシック" panose="020B0400000000000000" pitchFamily="49" charset="-128"/>
              <a:ea typeface="BIZ UDゴシック" panose="020B0400000000000000" pitchFamily="49" charset="-128"/>
            </a:endParaRPr>
          </a:p>
        </p:txBody>
      </p:sp>
      <p:sp>
        <p:nvSpPr>
          <p:cNvPr id="12" name="テキスト ボックス 11">
            <a:extLst>
              <a:ext uri="{FF2B5EF4-FFF2-40B4-BE49-F238E27FC236}">
                <a16:creationId xmlns:a16="http://schemas.microsoft.com/office/drawing/2014/main" id="{723EC198-EA9B-4F58-ABED-696A626AA143}"/>
              </a:ext>
            </a:extLst>
          </p:cNvPr>
          <p:cNvSpPr txBox="1"/>
          <p:nvPr/>
        </p:nvSpPr>
        <p:spPr>
          <a:xfrm>
            <a:off x="720000" y="1656000"/>
            <a:ext cx="10876548" cy="2308324"/>
          </a:xfrm>
          <a:prstGeom prst="rect">
            <a:avLst/>
          </a:prstGeom>
          <a:noFill/>
        </p:spPr>
        <p:txBody>
          <a:bodyPr wrap="square">
            <a:spAutoFit/>
          </a:bodyPr>
          <a:lstStyle/>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①</a:t>
            </a:r>
            <a:r>
              <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rPr>
              <a:t>ICT</a:t>
            </a: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活用</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　・</a:t>
            </a:r>
            <a:r>
              <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rPr>
              <a:t>AI</a:t>
            </a: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エージェントを活用した教頭の業務支援を実証実験</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②外部人材活用</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　・スクールロイヤーへの相談体制を整備</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　・外部人材である部活動指導員を配置するとともに（再掲）部活動大阪モデルを促進</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　・</a:t>
            </a:r>
            <a:r>
              <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rPr>
              <a:t>IT</a:t>
            </a: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人材を活用し、学校ホームページ等の広報媒体を簡単な操作で作成・管理できるシステムを整備</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　・スクールカウンセラー、スクールソーシャルワーカー、キャリア教育コーディネーター、看護師等　</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　　の外部人材を活用　　　　　　　　　　　　　　　　　　　　　　　　　　　　　　　　　　　　　　　　　　　　　　　　　　　　　　　　　　　　　　　　　　　　　　　　　　　　　　　　　　　　　　　　　　　　　　　　　　　　　　　　　　　　　　　　　　　　　　　　　　　　　　　　　　　　　　　　　　　　　　　　　　　　　　　　　　　　　　　　　　　　　　　　　　　　　　　　　　　　　　　　　　　　　　　　　　　　　　　　　　　　　　　　　　　　　　　　　　　　　　　　　　　　　　　　　　　　　　　　　　　　　　　　　　　　　　　　　　　　　　　　　　　　　　　　　　　　　　　　　　　　　　　　　　　　　　　　　　　　　　　　　　　　　　　　　　　　  　　　　　　　　　　　　　　　　　　　　　　　　　　　　　　　　　　　　　　　　　　　　　　　　　　　　　　　　　　　　　　　　　　　　　　　　　　　　　　　　　　　　　　　　　　　　　　　　　　　　　　　　　　　　　　　　　　　　　　　　　　　　　　　　　　　　　　　　　　　　　　　　　　　　　　　　　　　　　　　　　　　　　　　　　　　　　　　　　　　　　　　　　　　　　　　　　　　　　　　　　　　　　　　　　　　　　　　　　　　　　　　　　　　　　　　　　　　　　　　　　　　　　　　　　　　　　　　　　　　　　　　　　　　　　　　　　　　　　　　　　　　　　　　　　　　　　　　　　　　　　　　　　　　　　　　　　　　　　　　　　　　　　　　　　　　　　　　　　　　　　　　　　　　　　　　　　　　　　　　　　　　　　　　　　　　　　　　　　　　　　　　　　　　　　　　　　　　　　　　　　　　　　　　　　　　　　　 　　　　　　　　　　　　　　　　　　　　　　　　　　　　　　　　　　　　　　　　　　　　　　　　　　　　　　　　　　　　　　　　　　　　　　　　　　　　　　　　　　　　　　　　　　　　　　　　　　　　　　　　　　　　　　　　　　　　　　　　　　　　　　　　　　　　　　　　　　　　　　　　　　　　　　　　　　　　　　　　　　　　　　　　　　　　　　　　　　　　　　　　　　　　　　　　　　　　　　　　　　　　　　　　　　　　　　　　　　　　　　　　　　　　　　　　　　　　　　　　　　　　　　　　　　　　　　　　　　　　　　　　　　　　　　　　　　　　　　　　　　　　　　　　　　　　　　　　　　　　　　　　　　　　　　　　　　　　　　　　　　　　　　　　　　　　　　　　　　　　　　　　　　　　　　　　　　　　　　　　　　　　　　　　　　　　　　　　　　　　　　　　　　　　　　　　　　　　　　　　　　　　　　　　　　　　　　　　　　　　　　　　　　　　　　　　　　　　　　　　　　　　　　　　　　　　　　　　　　　　　　　　　　　　　　　　　　　　　　　　　　　　　　　　　　　　　　　　　　　　　　　　　　　　　　　　　　　　　　　　　　　　　　　　　　　　　　　　　　　　　　　　　　　　　　　　　　　　　　　　　　　　　　　　　　　　　　　　　　　　　　　　　　　　　　　　　　　　　　　　　　　　　　　　　　　　　　　　　　　　　　　　　　　　　　　　　　　　　　　　　　　　　　　　　　　　　　　　　　　　　　　　　　　　　　　　　　</a:t>
            </a:r>
            <a:r>
              <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rPr>
              <a:t>       </a:t>
            </a: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　　　　　　　　　　　　　　　　　　　　　　　　　　　　　　　　　　　　　　　　　　　　　　　　　　　　　　　　　　　　　　　　　　　　　　　　　　　　　　　　　　　　　　　　　　　　　　　　　　　　　　　　　　　　　　　　　　　　　　　　　　　　　　　　　　　　　　　　　　　　　　　　　　　　　　　　　　　　　　　　　　　　　　　　　　　　　　　　　　　　　　　　　　　　　　　　　　　　　　　　　　　　　　　　　　　　　　　　　　　　　　　　　　　　　　　　　　　　　　　　　　　　　　　　　　　　　　　　　　　　　　　　　　　　　　　　　　　　　　　　　　　　　　　　</a:t>
            </a:r>
            <a:endParaRPr kumimoji="1" lang="ja-JP" altLang="en-US" sz="1500" dirty="0">
              <a:latin typeface="BIZ UDゴシック" panose="020B0400000000000000" pitchFamily="49" charset="-128"/>
              <a:ea typeface="BIZ UDゴシック" panose="020B0400000000000000" pitchFamily="49" charset="-128"/>
              <a:sym typeface="Wingdings" panose="05000000000000000000" pitchFamily="2" charset="2"/>
            </a:endParaRPr>
          </a:p>
        </p:txBody>
      </p:sp>
      <p:sp>
        <p:nvSpPr>
          <p:cNvPr id="8" name="正方形/長方形 7">
            <a:extLst>
              <a:ext uri="{FF2B5EF4-FFF2-40B4-BE49-F238E27FC236}">
                <a16:creationId xmlns:a16="http://schemas.microsoft.com/office/drawing/2014/main" id="{46D679FF-3A3B-4B4F-A260-10B12A066B01}"/>
              </a:ext>
            </a:extLst>
          </p:cNvPr>
          <p:cNvSpPr/>
          <p:nvPr/>
        </p:nvSpPr>
        <p:spPr>
          <a:xfrm>
            <a:off x="720000" y="1260000"/>
            <a:ext cx="4320000" cy="396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１</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教育職員の負担軽減の取組</a:t>
            </a:r>
            <a:endParaRPr kumimoji="1" lang="ja-JP" altLang="en-US" sz="2000" b="1" strike="sngStrike" dirty="0">
              <a:solidFill>
                <a:schemeClr val="bg1"/>
              </a:solidFill>
              <a:latin typeface="BIZ UDゴシック" panose="020B0400000000000000" pitchFamily="49" charset="-128"/>
              <a:ea typeface="BIZ UDゴシック" panose="020B0400000000000000" pitchFamily="49" charset="-128"/>
            </a:endParaRPr>
          </a:p>
        </p:txBody>
      </p:sp>
      <p:sp>
        <p:nvSpPr>
          <p:cNvPr id="14" name="正方形/長方形 13">
            <a:extLst>
              <a:ext uri="{FF2B5EF4-FFF2-40B4-BE49-F238E27FC236}">
                <a16:creationId xmlns:a16="http://schemas.microsoft.com/office/drawing/2014/main" id="{8F2DD72B-5795-49C2-B19B-44ED0EA382DA}"/>
              </a:ext>
            </a:extLst>
          </p:cNvPr>
          <p:cNvSpPr/>
          <p:nvPr/>
        </p:nvSpPr>
        <p:spPr>
          <a:xfrm>
            <a:off x="720001" y="4032000"/>
            <a:ext cx="6120000" cy="396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dirty="0">
                <a:solidFill>
                  <a:schemeClr val="bg1"/>
                </a:solidFill>
                <a:latin typeface="BIZ UDゴシック" panose="020B0400000000000000" pitchFamily="49" charset="-128"/>
                <a:ea typeface="BIZ UDゴシック" panose="020B0400000000000000" pitchFamily="49" charset="-128"/>
              </a:rPr>
              <a:t>２</a:t>
            </a: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教育職員の健康及び福祉の確保に関する取組</a:t>
            </a:r>
            <a:endParaRPr kumimoji="1" lang="ja-JP" altLang="en-US" sz="2000" b="1" strike="sngStrike" dirty="0">
              <a:solidFill>
                <a:schemeClr val="bg1"/>
              </a:solidFill>
              <a:latin typeface="BIZ UDゴシック" panose="020B0400000000000000" pitchFamily="49" charset="-128"/>
              <a:ea typeface="BIZ UDゴシック" panose="020B0400000000000000" pitchFamily="49" charset="-128"/>
            </a:endParaRPr>
          </a:p>
        </p:txBody>
      </p:sp>
      <p:sp>
        <p:nvSpPr>
          <p:cNvPr id="16" name="テキスト ボックス 15">
            <a:extLst>
              <a:ext uri="{FF2B5EF4-FFF2-40B4-BE49-F238E27FC236}">
                <a16:creationId xmlns:a16="http://schemas.microsoft.com/office/drawing/2014/main" id="{A40D2AF4-DB9A-43C9-AFC8-357FBA72D655}"/>
              </a:ext>
            </a:extLst>
          </p:cNvPr>
          <p:cNvSpPr txBox="1"/>
          <p:nvPr/>
        </p:nvSpPr>
        <p:spPr>
          <a:xfrm>
            <a:off x="720000" y="4392000"/>
            <a:ext cx="9360000" cy="923330"/>
          </a:xfrm>
          <a:prstGeom prst="rect">
            <a:avLst/>
          </a:prstGeom>
          <a:noFill/>
        </p:spPr>
        <p:txBody>
          <a:bodyPr wrap="square">
            <a:spAutoFit/>
          </a:bodyPr>
          <a:lstStyle/>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在宅勤務制度を導入（平成</a:t>
            </a:r>
            <a:r>
              <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rPr>
              <a:t>30</a:t>
            </a: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年度～）</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正規教職員の計画的な配置を推進</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長時間勤務者への産業医面談を実施、毎年度ストレスチェックを実施</a:t>
            </a:r>
          </a:p>
        </p:txBody>
      </p:sp>
      <p:sp>
        <p:nvSpPr>
          <p:cNvPr id="11" name="正方形/長方形 10">
            <a:extLst>
              <a:ext uri="{FF2B5EF4-FFF2-40B4-BE49-F238E27FC236}">
                <a16:creationId xmlns:a16="http://schemas.microsoft.com/office/drawing/2014/main" id="{74F82AB4-A36C-4D3B-9840-6CE26EE04D8D}"/>
              </a:ext>
            </a:extLst>
          </p:cNvPr>
          <p:cNvSpPr/>
          <p:nvPr/>
        </p:nvSpPr>
        <p:spPr>
          <a:xfrm>
            <a:off x="719999" y="5472000"/>
            <a:ext cx="2880000" cy="396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dirty="0">
                <a:solidFill>
                  <a:schemeClr val="bg1"/>
                </a:solidFill>
                <a:latin typeface="BIZ UDゴシック" panose="020B0400000000000000" pitchFamily="49" charset="-128"/>
                <a:ea typeface="BIZ UDゴシック" panose="020B0400000000000000" pitchFamily="49" charset="-128"/>
              </a:rPr>
              <a:t>(※)</a:t>
            </a:r>
            <a:r>
              <a:rPr kumimoji="1" lang="ja-JP" altLang="en-US" sz="2000" b="1" dirty="0">
                <a:solidFill>
                  <a:schemeClr val="bg1"/>
                </a:solidFill>
                <a:latin typeface="BIZ UDゴシック" panose="020B0400000000000000" pitchFamily="49" charset="-128"/>
                <a:ea typeface="BIZ UDゴシック" panose="020B0400000000000000" pitchFamily="49" charset="-128"/>
              </a:rPr>
              <a:t>関連する取組</a:t>
            </a:r>
            <a:endParaRPr kumimoji="1" lang="ja-JP" altLang="en-US" sz="2000" b="1" strike="sngStrike" dirty="0">
              <a:solidFill>
                <a:schemeClr val="bg1"/>
              </a:solidFill>
              <a:latin typeface="BIZ UDゴシック" panose="020B0400000000000000" pitchFamily="49" charset="-128"/>
              <a:ea typeface="BIZ UDゴシック" panose="020B0400000000000000" pitchFamily="49" charset="-128"/>
            </a:endParaRPr>
          </a:p>
        </p:txBody>
      </p:sp>
      <p:sp>
        <p:nvSpPr>
          <p:cNvPr id="13" name="テキスト ボックス 12">
            <a:extLst>
              <a:ext uri="{FF2B5EF4-FFF2-40B4-BE49-F238E27FC236}">
                <a16:creationId xmlns:a16="http://schemas.microsoft.com/office/drawing/2014/main" id="{51E6C5BC-D88C-478A-A674-A3BCD67A878B}"/>
              </a:ext>
            </a:extLst>
          </p:cNvPr>
          <p:cNvSpPr txBox="1"/>
          <p:nvPr/>
        </p:nvSpPr>
        <p:spPr>
          <a:xfrm>
            <a:off x="719998" y="5832000"/>
            <a:ext cx="10366223" cy="646331"/>
          </a:xfrm>
          <a:prstGeom prst="rect">
            <a:avLst/>
          </a:prstGeom>
          <a:noFill/>
        </p:spPr>
        <p:txBody>
          <a:bodyPr wrap="square">
            <a:spAutoFit/>
          </a:bodyPr>
          <a:lstStyle/>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〇 各校が策定する学校経営計画に働き方改革に関する目標や取組を記載</a:t>
            </a:r>
            <a:endParaRPr kumimoji="1" lang="en-US" altLang="ja-JP" dirty="0">
              <a:latin typeface="BIZ UDゴシック" panose="020B0400000000000000" pitchFamily="49" charset="-128"/>
              <a:ea typeface="BIZ UDゴシック" panose="020B0400000000000000" pitchFamily="49" charset="-128"/>
              <a:sym typeface="Wingdings" panose="05000000000000000000" pitchFamily="2" charset="2"/>
            </a:endParaRPr>
          </a:p>
          <a:p>
            <a:pPr>
              <a:buSzPct val="100000"/>
            </a:pPr>
            <a:r>
              <a:rPr kumimoji="1" lang="ja-JP" altLang="en-US" dirty="0">
                <a:latin typeface="BIZ UDゴシック" panose="020B0400000000000000" pitchFamily="49" charset="-128"/>
                <a:ea typeface="BIZ UDゴシック" panose="020B0400000000000000" pitchFamily="49" charset="-128"/>
                <a:sym typeface="Wingdings" panose="05000000000000000000" pitchFamily="2" charset="2"/>
              </a:rPr>
              <a:t>○ 「教職員の評価・育成システム」において働き方改革の取組を評価</a:t>
            </a:r>
          </a:p>
        </p:txBody>
      </p:sp>
    </p:spTree>
    <p:extLst>
      <p:ext uri="{BB962C8B-B14F-4D97-AF65-F5344CB8AC3E}">
        <p14:creationId xmlns:p14="http://schemas.microsoft.com/office/powerpoint/2010/main" val="66438039"/>
      </p:ext>
    </p:extLst>
  </p:cSld>
  <p:clrMapOvr>
    <a:masterClrMapping/>
  </p:clrMapOvr>
</p:sld>
</file>

<file path=ppt/theme/theme1.xml><?xml version="1.0" encoding="utf-8"?>
<a:theme xmlns:a="http://schemas.openxmlformats.org/drawingml/2006/main" name="WelcomeDoc">
  <a:themeElements>
    <a:clrScheme name="黄緑">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6715146_TF10001108" id="{B3B604BF-30B9-4EAD-B015-56A6189AE76A}" vid="{F1087448-A583-44A0-873C-00BBDD35C9A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1320</Words>
  <Application>Microsoft Office PowerPoint</Application>
  <PresentationFormat>ワイド画面</PresentationFormat>
  <Paragraphs>169</Paragraphs>
  <Slides>7</Slides>
  <Notes>7</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7</vt:i4>
      </vt:variant>
    </vt:vector>
  </HeadingPairs>
  <TitlesOfParts>
    <vt:vector size="13" baseType="lpstr">
      <vt:lpstr>BIZ UDPゴシック</vt:lpstr>
      <vt:lpstr>BIZ UDゴシック</vt:lpstr>
      <vt:lpstr>Meiryo UI</vt:lpstr>
      <vt:lpstr>Arial</vt:lpstr>
      <vt:lpstr>Calibri</vt:lpstr>
      <vt:lpstr>WelcomeDoc</vt:lpstr>
      <vt:lpstr>(報告) 大阪府立学校の教育職員に関する 　　　 業務量管理・健康確保措置実施計画        の策定について</vt:lpstr>
      <vt:lpstr>１-１_業務量管理・健康確保措置実施計画について</vt:lpstr>
      <vt:lpstr>１-２_実施計画の目標値及び達成状況</vt:lpstr>
      <vt:lpstr>   １-３_府計画の概要 (計画に掲げた取組）</vt:lpstr>
      <vt:lpstr>２-１_具体的な取組（統計分析に基づく主な取組）</vt:lpstr>
      <vt:lpstr>２-２_具体的な取組（個別の事情に沿った主な取組）</vt:lpstr>
      <vt:lpstr>２-３_その他の取組</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2026-10-20T10:03:06Z</dcterms:created>
  <dcterms:modified xsi:type="dcterms:W3CDTF">2026-10-20T10:03:20Z</dcterms:modified>
  <cp:version/>
</cp:coreProperties>
</file>