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embedTrueTypeFonts="1" saveSubsetFonts="1">
  <p:sldMasterIdLst>
    <p:sldMasterId id="2147483648" r:id="rId1"/>
  </p:sldMasterIdLst>
  <p:notesMasterIdLst>
    <p:notesMasterId r:id="rId22"/>
  </p:notesMasterIdLst>
  <p:handoutMasterIdLst>
    <p:handoutMasterId r:id="rId23"/>
  </p:handoutMasterIdLst>
  <p:sldIdLst>
    <p:sldId id="256" r:id="rId2"/>
    <p:sldId id="257" r:id="rId3"/>
    <p:sldId id="287" r:id="rId4"/>
    <p:sldId id="298" r:id="rId5"/>
    <p:sldId id="258" r:id="rId6"/>
    <p:sldId id="291" r:id="rId7"/>
    <p:sldId id="277" r:id="rId8"/>
    <p:sldId id="317" r:id="rId9"/>
    <p:sldId id="297" r:id="rId10"/>
    <p:sldId id="313" r:id="rId11"/>
    <p:sldId id="314" r:id="rId12"/>
    <p:sldId id="315" r:id="rId13"/>
    <p:sldId id="316" r:id="rId14"/>
    <p:sldId id="307" r:id="rId15"/>
    <p:sldId id="288" r:id="rId16"/>
    <p:sldId id="308" r:id="rId17"/>
    <p:sldId id="309" r:id="rId18"/>
    <p:sldId id="311" r:id="rId19"/>
    <p:sldId id="302" r:id="rId20"/>
    <p:sldId id="303" r:id="rId21"/>
  </p:sldIdLst>
  <p:sldSz cx="18288000" cy="10287000"/>
  <p:notesSz cx="6807200" cy="9939338"/>
  <p:embeddedFontLst>
    <p:embeddedFont>
      <p:font typeface="BIZ UDPゴシック" panose="020B0400000000000000" pitchFamily="50" charset="-128"/>
      <p:regular r:id="rId24"/>
      <p:bold r:id="rId25"/>
    </p:embeddedFont>
    <p:embeddedFont>
      <p:font typeface="Calibri" panose="020F0502020204030204" pitchFamily="34" charset="0"/>
      <p:regular r:id="rId26"/>
      <p:bold r:id="rId27"/>
      <p:italic r:id="rId28"/>
      <p:boldItalic r:id="rId29"/>
    </p:embeddedFont>
    <p:embeddedFont>
      <p:font typeface="Century Gothic Paneuropean" panose="020B0600070205080204" charset="0"/>
      <p:regular r:id="rId30"/>
    </p:embeddedFont>
    <p:embeddedFont>
      <p:font typeface="Meiryo UI" panose="020B0604030504040204" pitchFamily="50" charset="-128"/>
      <p:regular r:id="rId31"/>
      <p:bold r:id="rId32"/>
      <p:italic r:id="rId33"/>
      <p:boldItalic r:id="rId34"/>
    </p:embeddedFont>
    <p:embeddedFont>
      <p:font typeface="游ゴシック" panose="020B0400000000000000" pitchFamily="50" charset="-128"/>
      <p:regular r:id="rId35"/>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A4A3"/>
    <a:srgbClr val="00CC99"/>
    <a:srgbClr val="A6CA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68" autoAdjust="0"/>
    <p:restoredTop sz="95796" autoAdjust="0"/>
  </p:normalViewPr>
  <p:slideViewPr>
    <p:cSldViewPr>
      <p:cViewPr varScale="1">
        <p:scale>
          <a:sx n="73" d="100"/>
          <a:sy n="73" d="100"/>
        </p:scale>
        <p:origin x="762" y="84"/>
      </p:cViewPr>
      <p:guideLst>
        <p:guide orient="horz" pos="1080"/>
        <p:guide pos="5760"/>
      </p:guideLst>
    </p:cSldViewPr>
  </p:slideViewPr>
  <p:outlineViewPr>
    <p:cViewPr>
      <p:scale>
        <a:sx n="33" d="100"/>
        <a:sy n="33" d="100"/>
      </p:scale>
      <p:origin x="0" y="0"/>
    </p:cViewPr>
  </p:outlin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D2225911-86D8-4FE3-84D6-F4B4C84A1687}"/>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708F2F06-A7BF-4086-B85B-315A2972F10C}"/>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40A4C84E-7CD3-4B5D-93EF-0507548453A1}" type="datetimeFigureOut">
              <a:rPr kumimoji="1" lang="ja-JP" altLang="en-US" smtClean="0"/>
              <a:t>2025/9/24</a:t>
            </a:fld>
            <a:endParaRPr kumimoji="1" lang="ja-JP" altLang="en-US"/>
          </a:p>
        </p:txBody>
      </p:sp>
      <p:sp>
        <p:nvSpPr>
          <p:cNvPr id="4" name="フッター プレースホルダー 3">
            <a:extLst>
              <a:ext uri="{FF2B5EF4-FFF2-40B4-BE49-F238E27FC236}">
                <a16:creationId xmlns:a16="http://schemas.microsoft.com/office/drawing/2014/main" id="{0DDD40B2-212C-4119-AB59-A49FC583EE13}"/>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DE686C93-16E8-4653-A8AF-2BEDF14AA75A}"/>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50F2A777-2C85-4F85-AC46-61C3AE58C561}" type="slidenum">
              <a:rPr kumimoji="1" lang="ja-JP" altLang="en-US" smtClean="0"/>
              <a:t>‹#›</a:t>
            </a:fld>
            <a:endParaRPr kumimoji="1" lang="ja-JP" altLang="en-US"/>
          </a:p>
        </p:txBody>
      </p:sp>
    </p:spTree>
    <p:extLst>
      <p:ext uri="{BB962C8B-B14F-4D97-AF65-F5344CB8AC3E}">
        <p14:creationId xmlns:p14="http://schemas.microsoft.com/office/powerpoint/2010/main" val="21378261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A8683349-4F7D-4245-B6B3-0AFDF238710A}" type="datetimeFigureOut">
              <a:rPr kumimoji="1" lang="ja-JP" altLang="en-US" smtClean="0"/>
              <a:t>2025/9/24</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2CDC1829-94FF-4389-A089-CFD0B232A889}" type="slidenum">
              <a:rPr kumimoji="1" lang="ja-JP" altLang="en-US" smtClean="0"/>
              <a:t>‹#›</a:t>
            </a:fld>
            <a:endParaRPr kumimoji="1" lang="ja-JP" altLang="en-US"/>
          </a:p>
        </p:txBody>
      </p:sp>
    </p:spTree>
    <p:extLst>
      <p:ext uri="{BB962C8B-B14F-4D97-AF65-F5344CB8AC3E}">
        <p14:creationId xmlns:p14="http://schemas.microsoft.com/office/powerpoint/2010/main" val="41815168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CDC1829-94FF-4389-A089-CFD0B232A889}" type="slidenum">
              <a:rPr kumimoji="1" lang="ja-JP" altLang="en-US" smtClean="0"/>
              <a:t>4</a:t>
            </a:fld>
            <a:endParaRPr kumimoji="1" lang="ja-JP" altLang="en-US"/>
          </a:p>
        </p:txBody>
      </p:sp>
    </p:spTree>
    <p:extLst>
      <p:ext uri="{BB962C8B-B14F-4D97-AF65-F5344CB8AC3E}">
        <p14:creationId xmlns:p14="http://schemas.microsoft.com/office/powerpoint/2010/main" val="2143856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CDC1829-94FF-4389-A089-CFD0B232A889}" type="slidenum">
              <a:rPr kumimoji="1" lang="ja-JP" altLang="en-US" smtClean="0"/>
              <a:t>7</a:t>
            </a:fld>
            <a:endParaRPr kumimoji="1" lang="ja-JP" altLang="en-US"/>
          </a:p>
        </p:txBody>
      </p:sp>
    </p:spTree>
    <p:extLst>
      <p:ext uri="{BB962C8B-B14F-4D97-AF65-F5344CB8AC3E}">
        <p14:creationId xmlns:p14="http://schemas.microsoft.com/office/powerpoint/2010/main" val="2099371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CDC1829-94FF-4389-A089-CFD0B232A889}" type="slidenum">
              <a:rPr kumimoji="1" lang="ja-JP" altLang="en-US" smtClean="0"/>
              <a:t>9</a:t>
            </a:fld>
            <a:endParaRPr kumimoji="1" lang="ja-JP" altLang="en-US"/>
          </a:p>
        </p:txBody>
      </p:sp>
    </p:spTree>
    <p:extLst>
      <p:ext uri="{BB962C8B-B14F-4D97-AF65-F5344CB8AC3E}">
        <p14:creationId xmlns:p14="http://schemas.microsoft.com/office/powerpoint/2010/main" val="516724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CDC1829-94FF-4389-A089-CFD0B232A889}" type="slidenum">
              <a:rPr kumimoji="1" lang="ja-JP" altLang="en-US" smtClean="0"/>
              <a:t>10</a:t>
            </a:fld>
            <a:endParaRPr kumimoji="1" lang="ja-JP" altLang="en-US"/>
          </a:p>
        </p:txBody>
      </p:sp>
    </p:spTree>
    <p:extLst>
      <p:ext uri="{BB962C8B-B14F-4D97-AF65-F5344CB8AC3E}">
        <p14:creationId xmlns:p14="http://schemas.microsoft.com/office/powerpoint/2010/main" val="338412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CDC1829-94FF-4389-A089-CFD0B232A889}" type="slidenum">
              <a:rPr kumimoji="1" lang="ja-JP" altLang="en-US" smtClean="0"/>
              <a:t>11</a:t>
            </a:fld>
            <a:endParaRPr kumimoji="1" lang="ja-JP" altLang="en-US"/>
          </a:p>
        </p:txBody>
      </p:sp>
    </p:spTree>
    <p:extLst>
      <p:ext uri="{BB962C8B-B14F-4D97-AF65-F5344CB8AC3E}">
        <p14:creationId xmlns:p14="http://schemas.microsoft.com/office/powerpoint/2010/main" val="1339612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CDC1829-94FF-4389-A089-CFD0B232A889}" type="slidenum">
              <a:rPr kumimoji="1" lang="ja-JP" altLang="en-US" smtClean="0"/>
              <a:t>12</a:t>
            </a:fld>
            <a:endParaRPr kumimoji="1" lang="ja-JP" altLang="en-US"/>
          </a:p>
        </p:txBody>
      </p:sp>
    </p:spTree>
    <p:extLst>
      <p:ext uri="{BB962C8B-B14F-4D97-AF65-F5344CB8AC3E}">
        <p14:creationId xmlns:p14="http://schemas.microsoft.com/office/powerpoint/2010/main" val="1767697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CDC1829-94FF-4389-A089-CFD0B232A889}" type="slidenum">
              <a:rPr kumimoji="1" lang="ja-JP" altLang="en-US" smtClean="0"/>
              <a:t>15</a:t>
            </a:fld>
            <a:endParaRPr kumimoji="1" lang="ja-JP" altLang="en-US"/>
          </a:p>
        </p:txBody>
      </p:sp>
    </p:spTree>
    <p:extLst>
      <p:ext uri="{BB962C8B-B14F-4D97-AF65-F5344CB8AC3E}">
        <p14:creationId xmlns:p14="http://schemas.microsoft.com/office/powerpoint/2010/main" val="3112711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CDC1829-94FF-4389-A089-CFD0B232A889}" type="slidenum">
              <a:rPr kumimoji="1" lang="ja-JP" altLang="en-US" smtClean="0"/>
              <a:t>19</a:t>
            </a:fld>
            <a:endParaRPr kumimoji="1" lang="ja-JP" altLang="en-US"/>
          </a:p>
        </p:txBody>
      </p:sp>
    </p:spTree>
    <p:extLst>
      <p:ext uri="{BB962C8B-B14F-4D97-AF65-F5344CB8AC3E}">
        <p14:creationId xmlns:p14="http://schemas.microsoft.com/office/powerpoint/2010/main" val="4091395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CD5AD8-5DE8-490C-9D3B-1D0065012667}" type="datetime1">
              <a:rPr lang="en-US" altLang="ja-JP"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79968F-542E-47A1-863A-A6FB33846BAB}" type="datetime1">
              <a:rPr lang="en-US" altLang="ja-JP"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B6A52D-DF6B-4CD9-8848-EE70F0D7C7A9}" type="datetime1">
              <a:rPr lang="en-US" altLang="ja-JP"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304248-79AF-41C5-AA31-80D634DB1AAD}" type="datetime1">
              <a:rPr lang="en-US" altLang="ja-JP"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667">
                <a:solidFill>
                  <a:schemeClr val="tx1">
                    <a:tint val="75000"/>
                  </a:schemeClr>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1143D2-F21B-48F1-88D0-C8C311A38AE8}" type="datetime1">
              <a:rPr lang="en-US" altLang="ja-JP" smtClean="0"/>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340246-E48A-4549-A2FC-9BBF0E8C4218}" type="datetime1">
              <a:rPr lang="en-US" altLang="ja-JP"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D777CB-BD95-48FC-8A6B-5034CEF53AC3}" type="datetime1">
              <a:rPr lang="en-US" altLang="ja-JP" smtClean="0"/>
              <a:t>9/24/2025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B7CC58-8A6F-4750-92A1-AA3713D38B11}" type="datetime1">
              <a:rPr lang="en-US" altLang="ja-JP" smtClean="0"/>
              <a:t>9/24/2025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1967FA-072C-46C8-8C52-641FD2D8333B}" type="datetime1">
              <a:rPr lang="en-US" altLang="ja-JP" smtClean="0"/>
              <a:t>9/24/2025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5925800" y="9677400"/>
            <a:ext cx="2133600" cy="365125"/>
          </a:xfrm>
        </p:spPr>
        <p:txBody>
          <a:bodyPr/>
          <a:lstStyle>
            <a:lvl1pPr>
              <a:defRPr sz="2400"/>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3575051" y="273054"/>
            <a:ext cx="5111751"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20682AF-E067-49EF-A5EF-85AB6E098C18}" type="datetime1">
              <a:rPr lang="en-US" altLang="ja-JP"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8309EEE-5DDF-43E8-8029-9AE2268224C2}" type="datetime1">
              <a:rPr lang="en-US" altLang="ja-JP" smtClean="0"/>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BB69D7FE-31F5-43EC-8553-815BEADD48AE}" type="datetime1">
              <a:rPr lang="en-US" altLang="ja-JP" smtClean="0"/>
              <a:t>9/24/2025</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6002000" y="9715500"/>
            <a:ext cx="2133600" cy="365125"/>
          </a:xfrm>
          <a:prstGeom prst="rect">
            <a:avLst/>
          </a:prstGeom>
        </p:spPr>
        <p:txBody>
          <a:bodyPr vert="horz" lIns="91440" tIns="45720" rIns="91440" bIns="45720" rtlCol="0" anchor="ctr"/>
          <a:lstStyle>
            <a:lvl1pPr algn="r">
              <a:defRPr sz="20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219140" rtl="0" eaLnBrk="1" latinLnBrk="0" hangingPunct="1">
        <a:spcBef>
          <a:spcPct val="0"/>
        </a:spcBef>
        <a:buNone/>
        <a:defRPr sz="5867" kern="1200">
          <a:solidFill>
            <a:schemeClr val="tx1"/>
          </a:solidFill>
          <a:latin typeface="+mj-lt"/>
          <a:ea typeface="+mj-ea"/>
          <a:cs typeface="+mj-cs"/>
        </a:defRPr>
      </a:lvl1pPr>
    </p:titleStyle>
    <p:bodyStyle>
      <a:lvl1pPr marL="457178" indent="-457178" algn="l" defTabSz="121914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50" indent="-380981" algn="l" defTabSz="121914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25" indent="-304784" algn="l" defTabSz="121914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06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44083" y="124130"/>
            <a:ext cx="18199835" cy="190500"/>
            <a:chOff x="0" y="0"/>
            <a:chExt cx="22021800" cy="190500"/>
          </a:xfrm>
        </p:grpSpPr>
        <p:grpSp>
          <p:nvGrpSpPr>
            <p:cNvPr id="3" name="Group 3"/>
            <p:cNvGrpSpPr/>
            <p:nvPr/>
          </p:nvGrpSpPr>
          <p:grpSpPr>
            <a:xfrm>
              <a:off x="0" y="0"/>
              <a:ext cx="7340600" cy="190500"/>
              <a:chOff x="0" y="0"/>
              <a:chExt cx="1449995" cy="37630"/>
            </a:xfrm>
          </p:grpSpPr>
          <p:sp>
            <p:nvSpPr>
              <p:cNvPr id="4" name="Freeform 4"/>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 name="TextBox 5"/>
              <p:cNvSpPr txBox="1"/>
              <p:nvPr/>
            </p:nvSpPr>
            <p:spPr>
              <a:xfrm>
                <a:off x="0" y="-38100"/>
                <a:ext cx="1449995" cy="75730"/>
              </a:xfrm>
              <a:prstGeom prst="rect">
                <a:avLst/>
              </a:prstGeom>
            </p:spPr>
            <p:txBody>
              <a:bodyPr lIns="67733" tIns="67733" rIns="67733" bIns="67733" rtlCol="0" anchor="ctr"/>
              <a:lstStyle/>
              <a:p>
                <a:pPr algn="ctr">
                  <a:lnSpc>
                    <a:spcPts val="3920"/>
                  </a:lnSpc>
                </a:pPr>
                <a:endParaRPr sz="2400"/>
              </a:p>
            </p:txBody>
          </p:sp>
        </p:grpSp>
        <p:grpSp>
          <p:nvGrpSpPr>
            <p:cNvPr id="6" name="Group 6"/>
            <p:cNvGrpSpPr/>
            <p:nvPr/>
          </p:nvGrpSpPr>
          <p:grpSpPr>
            <a:xfrm>
              <a:off x="7340600" y="0"/>
              <a:ext cx="7340600" cy="190500"/>
              <a:chOff x="0" y="0"/>
              <a:chExt cx="1449995" cy="37630"/>
            </a:xfrm>
          </p:grpSpPr>
          <p:sp>
            <p:nvSpPr>
              <p:cNvPr id="7" name="Freeform 7"/>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8" name="TextBox 8"/>
              <p:cNvSpPr txBox="1"/>
              <p:nvPr/>
            </p:nvSpPr>
            <p:spPr>
              <a:xfrm>
                <a:off x="0" y="-38100"/>
                <a:ext cx="1449995" cy="75730"/>
              </a:xfrm>
              <a:prstGeom prst="rect">
                <a:avLst/>
              </a:prstGeom>
            </p:spPr>
            <p:txBody>
              <a:bodyPr lIns="67733" tIns="67733" rIns="67733" bIns="67733" rtlCol="0" anchor="ctr"/>
              <a:lstStyle/>
              <a:p>
                <a:pPr algn="ctr">
                  <a:lnSpc>
                    <a:spcPts val="3920"/>
                  </a:lnSpc>
                </a:pPr>
                <a:endParaRPr sz="2400"/>
              </a:p>
            </p:txBody>
          </p:sp>
        </p:grpSp>
        <p:grpSp>
          <p:nvGrpSpPr>
            <p:cNvPr id="9" name="Group 9"/>
            <p:cNvGrpSpPr/>
            <p:nvPr/>
          </p:nvGrpSpPr>
          <p:grpSpPr>
            <a:xfrm>
              <a:off x="14681200" y="0"/>
              <a:ext cx="7340600" cy="190500"/>
              <a:chOff x="0" y="0"/>
              <a:chExt cx="1449995" cy="37630"/>
            </a:xfrm>
          </p:grpSpPr>
          <p:sp>
            <p:nvSpPr>
              <p:cNvPr id="10" name="Freeform 10"/>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11" name="TextBox 11"/>
              <p:cNvSpPr txBox="1"/>
              <p:nvPr/>
            </p:nvSpPr>
            <p:spPr>
              <a:xfrm>
                <a:off x="0" y="-38100"/>
                <a:ext cx="1449995" cy="75730"/>
              </a:xfrm>
              <a:prstGeom prst="rect">
                <a:avLst/>
              </a:prstGeom>
            </p:spPr>
            <p:txBody>
              <a:bodyPr lIns="67733" tIns="67733" rIns="67733" bIns="67733" rtlCol="0" anchor="ctr"/>
              <a:lstStyle/>
              <a:p>
                <a:pPr algn="ctr">
                  <a:lnSpc>
                    <a:spcPts val="3920"/>
                  </a:lnSpc>
                </a:pPr>
                <a:endParaRPr sz="2400"/>
              </a:p>
            </p:txBody>
          </p:sp>
        </p:grpSp>
      </p:grpSp>
      <p:grpSp>
        <p:nvGrpSpPr>
          <p:cNvPr id="12" name="Group 12"/>
          <p:cNvGrpSpPr/>
          <p:nvPr/>
        </p:nvGrpSpPr>
        <p:grpSpPr>
          <a:xfrm>
            <a:off x="44083" y="9994491"/>
            <a:ext cx="18199835" cy="190500"/>
            <a:chOff x="0" y="0"/>
            <a:chExt cx="22021800" cy="190500"/>
          </a:xfrm>
        </p:grpSpPr>
        <p:grpSp>
          <p:nvGrpSpPr>
            <p:cNvPr id="13" name="Group 13"/>
            <p:cNvGrpSpPr/>
            <p:nvPr/>
          </p:nvGrpSpPr>
          <p:grpSpPr>
            <a:xfrm>
              <a:off x="0" y="0"/>
              <a:ext cx="7340600" cy="190500"/>
              <a:chOff x="0" y="0"/>
              <a:chExt cx="1449995" cy="37630"/>
            </a:xfrm>
          </p:grpSpPr>
          <p:sp>
            <p:nvSpPr>
              <p:cNvPr id="14" name="Freeform 14"/>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15" name="TextBox 15"/>
              <p:cNvSpPr txBox="1"/>
              <p:nvPr/>
            </p:nvSpPr>
            <p:spPr>
              <a:xfrm>
                <a:off x="0" y="-38100"/>
                <a:ext cx="1449995" cy="75730"/>
              </a:xfrm>
              <a:prstGeom prst="rect">
                <a:avLst/>
              </a:prstGeom>
            </p:spPr>
            <p:txBody>
              <a:bodyPr lIns="67733" tIns="67733" rIns="67733" bIns="67733" rtlCol="0" anchor="ctr"/>
              <a:lstStyle/>
              <a:p>
                <a:pPr algn="ctr">
                  <a:lnSpc>
                    <a:spcPts val="3920"/>
                  </a:lnSpc>
                </a:pPr>
                <a:endParaRPr sz="2400"/>
              </a:p>
            </p:txBody>
          </p:sp>
        </p:grpSp>
        <p:grpSp>
          <p:nvGrpSpPr>
            <p:cNvPr id="16" name="Group 16"/>
            <p:cNvGrpSpPr/>
            <p:nvPr/>
          </p:nvGrpSpPr>
          <p:grpSpPr>
            <a:xfrm>
              <a:off x="7340600" y="0"/>
              <a:ext cx="7340600" cy="190500"/>
              <a:chOff x="0" y="0"/>
              <a:chExt cx="1449995" cy="37630"/>
            </a:xfrm>
          </p:grpSpPr>
          <p:sp>
            <p:nvSpPr>
              <p:cNvPr id="17" name="Freeform 17"/>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18" name="TextBox 18"/>
              <p:cNvSpPr txBox="1"/>
              <p:nvPr/>
            </p:nvSpPr>
            <p:spPr>
              <a:xfrm>
                <a:off x="0" y="-38100"/>
                <a:ext cx="1449995" cy="75730"/>
              </a:xfrm>
              <a:prstGeom prst="rect">
                <a:avLst/>
              </a:prstGeom>
            </p:spPr>
            <p:txBody>
              <a:bodyPr lIns="67733" tIns="67733" rIns="67733" bIns="67733" rtlCol="0" anchor="ctr"/>
              <a:lstStyle/>
              <a:p>
                <a:pPr algn="ctr">
                  <a:lnSpc>
                    <a:spcPts val="3920"/>
                  </a:lnSpc>
                </a:pPr>
                <a:endParaRPr sz="2400"/>
              </a:p>
            </p:txBody>
          </p:sp>
        </p:grpSp>
        <p:grpSp>
          <p:nvGrpSpPr>
            <p:cNvPr id="19" name="Group 19"/>
            <p:cNvGrpSpPr/>
            <p:nvPr/>
          </p:nvGrpSpPr>
          <p:grpSpPr>
            <a:xfrm>
              <a:off x="14681200" y="0"/>
              <a:ext cx="7340600" cy="190500"/>
              <a:chOff x="0" y="0"/>
              <a:chExt cx="1449995" cy="37630"/>
            </a:xfrm>
          </p:grpSpPr>
          <p:sp>
            <p:nvSpPr>
              <p:cNvPr id="20" name="Freeform 20"/>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21" name="TextBox 21"/>
              <p:cNvSpPr txBox="1"/>
              <p:nvPr/>
            </p:nvSpPr>
            <p:spPr>
              <a:xfrm>
                <a:off x="0" y="-38100"/>
                <a:ext cx="1449995" cy="75730"/>
              </a:xfrm>
              <a:prstGeom prst="rect">
                <a:avLst/>
              </a:prstGeom>
            </p:spPr>
            <p:txBody>
              <a:bodyPr lIns="67733" tIns="67733" rIns="67733" bIns="67733" rtlCol="0" anchor="ctr"/>
              <a:lstStyle/>
              <a:p>
                <a:pPr algn="ctr">
                  <a:lnSpc>
                    <a:spcPts val="3920"/>
                  </a:lnSpc>
                </a:pPr>
                <a:endParaRPr sz="2400"/>
              </a:p>
            </p:txBody>
          </p:sp>
        </p:grpSp>
      </p:grpSp>
      <p:sp>
        <p:nvSpPr>
          <p:cNvPr id="22" name="TextBox 22"/>
          <p:cNvSpPr txBox="1"/>
          <p:nvPr/>
        </p:nvSpPr>
        <p:spPr>
          <a:xfrm>
            <a:off x="5699266" y="8115300"/>
            <a:ext cx="6889468" cy="794256"/>
          </a:xfrm>
          <a:prstGeom prst="rect">
            <a:avLst/>
          </a:prstGeom>
        </p:spPr>
        <p:txBody>
          <a:bodyPr lIns="0" tIns="0" rIns="0" bIns="0" rtlCol="0" anchor="t">
            <a:spAutoFit/>
          </a:bodyPr>
          <a:lstStyle/>
          <a:p>
            <a:pPr algn="ctr">
              <a:lnSpc>
                <a:spcPts val="7198"/>
              </a:lnSpc>
            </a:pPr>
            <a:r>
              <a:rPr lang="ja-JP" altLang="en-US" sz="3999" dirty="0">
                <a:solidFill>
                  <a:srgbClr val="292B2B"/>
                </a:solidFill>
                <a:latin typeface="Meiryo UI" panose="020B0604030504040204" pitchFamily="50" charset="-128"/>
                <a:ea typeface="Meiryo UI" panose="020B0604030504040204" pitchFamily="50" charset="-128"/>
                <a:cs typeface="Now"/>
                <a:sym typeface="Now"/>
              </a:rPr>
              <a:t>令和７年８月　大阪府教育庁</a:t>
            </a:r>
            <a:endParaRPr lang="en-US" sz="3999" dirty="0">
              <a:solidFill>
                <a:srgbClr val="292B2B"/>
              </a:solidFill>
              <a:latin typeface="Meiryo UI" panose="020B0604030504040204" pitchFamily="50" charset="-128"/>
              <a:ea typeface="Meiryo UI" panose="020B0604030504040204" pitchFamily="50" charset="-128"/>
              <a:cs typeface="Now"/>
              <a:sym typeface="Now"/>
            </a:endParaRPr>
          </a:p>
        </p:txBody>
      </p:sp>
      <p:sp>
        <p:nvSpPr>
          <p:cNvPr id="24" name="TextBox 24"/>
          <p:cNvSpPr txBox="1"/>
          <p:nvPr/>
        </p:nvSpPr>
        <p:spPr>
          <a:xfrm>
            <a:off x="4716341" y="2924547"/>
            <a:ext cx="8652279" cy="892680"/>
          </a:xfrm>
          <a:prstGeom prst="rect">
            <a:avLst/>
          </a:prstGeom>
        </p:spPr>
        <p:txBody>
          <a:bodyPr lIns="0" tIns="0" rIns="0" bIns="0" rtlCol="0" anchor="t">
            <a:spAutoFit/>
          </a:bodyPr>
          <a:lstStyle/>
          <a:p>
            <a:pPr algn="ctr">
              <a:lnSpc>
                <a:spcPts val="7840"/>
              </a:lnSpc>
              <a:spcBef>
                <a:spcPct val="0"/>
              </a:spcBef>
            </a:pPr>
            <a:r>
              <a:rPr lang="ja-JP" altLang="en-US" sz="5600" dirty="0">
                <a:solidFill>
                  <a:srgbClr val="64A4A3"/>
                </a:solidFill>
                <a:latin typeface="Meiryo UI" panose="020B0604030504040204" pitchFamily="50" charset="-128"/>
                <a:ea typeface="Meiryo UI" panose="020B0604030504040204" pitchFamily="50" charset="-128"/>
                <a:cs typeface="Century Gothic Paneuropean"/>
                <a:sym typeface="Century Gothic Paneuropean"/>
              </a:rPr>
              <a:t>大阪府総合教育会議</a:t>
            </a:r>
            <a:endParaRPr lang="en-US" sz="5600" dirty="0">
              <a:solidFill>
                <a:srgbClr val="64A4A3"/>
              </a:solidFill>
              <a:latin typeface="Meiryo UI" panose="020B0604030504040204" pitchFamily="50" charset="-128"/>
              <a:ea typeface="Meiryo UI" panose="020B0604030504040204" pitchFamily="50" charset="-128"/>
              <a:cs typeface="Century Gothic Paneuropean"/>
              <a:sym typeface="Century Gothic Paneuropean"/>
            </a:endParaRPr>
          </a:p>
        </p:txBody>
      </p:sp>
      <p:sp>
        <p:nvSpPr>
          <p:cNvPr id="25" name="AutoShape 25"/>
          <p:cNvSpPr/>
          <p:nvPr/>
        </p:nvSpPr>
        <p:spPr>
          <a:xfrm>
            <a:off x="4470401" y="2920747"/>
            <a:ext cx="9144159" cy="0"/>
          </a:xfrm>
          <a:prstGeom prst="line">
            <a:avLst/>
          </a:prstGeom>
          <a:ln w="38100" cap="flat">
            <a:solidFill>
              <a:srgbClr val="64A4A3"/>
            </a:solidFill>
            <a:prstDash val="solid"/>
            <a:headEnd type="none" w="sm" len="sm"/>
            <a:tailEnd type="none" w="sm" len="sm"/>
          </a:ln>
        </p:spPr>
      </p:sp>
      <p:sp>
        <p:nvSpPr>
          <p:cNvPr id="26" name="AutoShape 26"/>
          <p:cNvSpPr/>
          <p:nvPr/>
        </p:nvSpPr>
        <p:spPr>
          <a:xfrm>
            <a:off x="4470401" y="3943350"/>
            <a:ext cx="9144159" cy="0"/>
          </a:xfrm>
          <a:prstGeom prst="line">
            <a:avLst/>
          </a:prstGeom>
          <a:ln w="38100" cap="flat">
            <a:solidFill>
              <a:srgbClr val="64A4A3"/>
            </a:solidFill>
            <a:prstDash val="solid"/>
            <a:headEnd type="none" w="sm" len="sm"/>
            <a:tailEnd type="none" w="sm" len="sm"/>
          </a:ln>
        </p:spPr>
      </p:sp>
      <p:sp>
        <p:nvSpPr>
          <p:cNvPr id="27" name="TextBox 24">
            <a:extLst>
              <a:ext uri="{FF2B5EF4-FFF2-40B4-BE49-F238E27FC236}">
                <a16:creationId xmlns:a16="http://schemas.microsoft.com/office/drawing/2014/main" id="{C313216E-F781-49BF-A7BB-17404DEB09EC}"/>
              </a:ext>
            </a:extLst>
          </p:cNvPr>
          <p:cNvSpPr txBox="1"/>
          <p:nvPr/>
        </p:nvSpPr>
        <p:spPr>
          <a:xfrm>
            <a:off x="0" y="4524226"/>
            <a:ext cx="18243918" cy="1000274"/>
          </a:xfrm>
          <a:prstGeom prst="rect">
            <a:avLst/>
          </a:prstGeom>
        </p:spPr>
        <p:txBody>
          <a:bodyPr wrap="square" lIns="0" tIns="0" rIns="0" bIns="0" rtlCol="0" anchor="t">
            <a:spAutoFit/>
          </a:bodyPr>
          <a:lstStyle/>
          <a:p>
            <a:pPr algn="ctr">
              <a:lnSpc>
                <a:spcPts val="7840"/>
              </a:lnSpc>
              <a:spcBef>
                <a:spcPct val="0"/>
              </a:spcBef>
            </a:pPr>
            <a:r>
              <a:rPr lang="ja-JP" altLang="en-US" sz="7200" dirty="0">
                <a:latin typeface="Meiryo UI" panose="020B0604030504040204" pitchFamily="50" charset="-128"/>
                <a:ea typeface="Meiryo UI" panose="020B0604030504040204" pitchFamily="50" charset="-128"/>
                <a:cs typeface="Century Gothic Paneuropean"/>
                <a:sym typeface="Century Gothic Paneuropean"/>
              </a:rPr>
              <a:t>府立高校改革アクションプラン（抄）</a:t>
            </a:r>
            <a:endParaRPr lang="en-US" sz="7200" dirty="0">
              <a:latin typeface="Meiryo UI" panose="020B0604030504040204" pitchFamily="50" charset="-128"/>
              <a:ea typeface="Meiryo UI" panose="020B0604030504040204" pitchFamily="50" charset="-128"/>
              <a:cs typeface="Century Gothic Paneuropean"/>
              <a:sym typeface="Century Gothic Paneuropean"/>
            </a:endParaRPr>
          </a:p>
        </p:txBody>
      </p:sp>
      <p:sp>
        <p:nvSpPr>
          <p:cNvPr id="29" name="テキスト ボックス 28">
            <a:extLst>
              <a:ext uri="{FF2B5EF4-FFF2-40B4-BE49-F238E27FC236}">
                <a16:creationId xmlns:a16="http://schemas.microsoft.com/office/drawing/2014/main" id="{9CFE4C18-8083-4921-95C4-7A3513170F9C}"/>
              </a:ext>
            </a:extLst>
          </p:cNvPr>
          <p:cNvSpPr txBox="1"/>
          <p:nvPr/>
        </p:nvSpPr>
        <p:spPr>
          <a:xfrm>
            <a:off x="16687800" y="507509"/>
            <a:ext cx="1261884" cy="523220"/>
          </a:xfrm>
          <a:prstGeom prst="rect">
            <a:avLst/>
          </a:prstGeom>
          <a:noFill/>
          <a:ln w="38100">
            <a:solidFill>
              <a:schemeClr val="tx1"/>
            </a:solidFill>
          </a:ln>
        </p:spPr>
        <p:txBody>
          <a:bodyPr wrap="none" rtlCol="0">
            <a:spAutoFit/>
          </a:bodyPr>
          <a:lstStyle/>
          <a:p>
            <a:r>
              <a:rPr kumimoji="1" lang="ja-JP" altLang="en-US" sz="2800" dirty="0">
                <a:latin typeface="ＭＳ ゴシック" panose="020B0609070205080204" pitchFamily="49" charset="-128"/>
                <a:ea typeface="ＭＳ ゴシック" panose="020B0609070205080204" pitchFamily="49" charset="-128"/>
              </a:rPr>
              <a:t>資料３</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四角形: 角を丸くする 94">
            <a:extLst>
              <a:ext uri="{FF2B5EF4-FFF2-40B4-BE49-F238E27FC236}">
                <a16:creationId xmlns:a16="http://schemas.microsoft.com/office/drawing/2014/main" id="{34B2442B-C519-42E6-B5A8-40A842A1ABE8}"/>
              </a:ext>
            </a:extLst>
          </p:cNvPr>
          <p:cNvSpPr/>
          <p:nvPr/>
        </p:nvSpPr>
        <p:spPr>
          <a:xfrm>
            <a:off x="509160" y="1578886"/>
            <a:ext cx="17269680" cy="1513117"/>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733">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03D1AAD1-77A3-4DFC-9D90-4BF2CB39E8E2}"/>
              </a:ext>
            </a:extLst>
          </p:cNvPr>
          <p:cNvSpPr txBox="1"/>
          <p:nvPr/>
        </p:nvSpPr>
        <p:spPr>
          <a:xfrm>
            <a:off x="722647" y="7478695"/>
            <a:ext cx="17515287" cy="2183355"/>
          </a:xfrm>
          <a:prstGeom prst="rect">
            <a:avLst/>
          </a:prstGeom>
          <a:noFill/>
          <a:ln>
            <a:noFill/>
            <a:prstDash val="sysDash"/>
          </a:ln>
        </p:spPr>
        <p:txBody>
          <a:bodyPr wrap="square" numCol="1" spcCol="360000" rtlCol="0">
            <a:spAutoFit/>
          </a:bodyPr>
          <a:lstStyle/>
          <a:p>
            <a:pPr marL="457200" indent="-457200">
              <a:lnSpc>
                <a:spcPts val="4200"/>
              </a:lnSpc>
              <a:buFont typeface="Wingdings" panose="05000000000000000000" pitchFamily="2" charset="2"/>
              <a:buChar char="l"/>
            </a:pP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地域や企業、大学等と連携し、デジタル技術や</a:t>
            </a:r>
            <a:r>
              <a:rPr lang="en-US" altLang="ja-JP" sz="280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等の最先端技術等に対応したカリキュラムの改編、</a:t>
            </a:r>
            <a:endParaRPr lang="en-US" altLang="ja-JP" sz="28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4200"/>
              </a:lnSpc>
            </a:pP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　　実習機器・装置の導入・更新、教員研修等の推進</a:t>
            </a:r>
            <a:endParaRPr lang="en-US" altLang="ja-JP" sz="2800" dirty="0">
              <a:solidFill>
                <a:schemeClr val="tx1">
                  <a:lumMod val="75000"/>
                  <a:lumOff val="25000"/>
                </a:schemeClr>
              </a:solidFill>
              <a:latin typeface="Meiryo UI" panose="020B0604030504040204" pitchFamily="50" charset="-128"/>
              <a:ea typeface="Meiryo UI" panose="020B0604030504040204" pitchFamily="50" charset="-128"/>
            </a:endParaRPr>
          </a:p>
          <a:p>
            <a:pPr marL="457200" indent="-457200">
              <a:lnSpc>
                <a:spcPts val="4200"/>
              </a:lnSpc>
              <a:buFont typeface="Wingdings" panose="05000000000000000000" pitchFamily="2" charset="2"/>
              <a:buChar char="l"/>
            </a:pP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工学系大学進学専科を含めた大学進学ニーズへの対応等</a:t>
            </a:r>
            <a:endParaRPr lang="en-US" altLang="ja-JP" sz="2800" dirty="0">
              <a:solidFill>
                <a:schemeClr val="tx1">
                  <a:lumMod val="75000"/>
                  <a:lumOff val="25000"/>
                </a:schemeClr>
              </a:solidFill>
              <a:latin typeface="Meiryo UI" panose="020B0604030504040204" pitchFamily="50" charset="-128"/>
              <a:ea typeface="Meiryo UI" panose="020B0604030504040204" pitchFamily="50" charset="-128"/>
            </a:endParaRPr>
          </a:p>
          <a:p>
            <a:pPr marL="457200" indent="-457200">
              <a:lnSpc>
                <a:spcPts val="4200"/>
              </a:lnSpc>
              <a:buFont typeface="Wingdings" panose="05000000000000000000" pitchFamily="2" charset="2"/>
              <a:buChar char="l"/>
            </a:pPr>
            <a:r>
              <a:rPr kumimoji="1" lang="ja-JP" altLang="en-US" sz="28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rPr>
              <a:t>女子生徒の工業系高校への進学ニーズに対応するための施設改修等、多様性を重視した学校づくり</a:t>
            </a:r>
            <a:endParaRPr kumimoji="1" lang="en-US" altLang="ja-JP" sz="2800" i="0" u="none" strike="noStrike" kern="1200" dirty="0">
              <a:solidFill>
                <a:schemeClr val="tx1">
                  <a:lumMod val="75000"/>
                  <a:lumOff val="25000"/>
                </a:schemeClr>
              </a:solidFill>
              <a:effectLst/>
              <a:latin typeface="Meiryo UI" panose="020B0604030504040204" pitchFamily="50" charset="-128"/>
              <a:ea typeface="Meiryo UI" panose="020B0604030504040204" pitchFamily="50" charset="-128"/>
            </a:endParaRPr>
          </a:p>
        </p:txBody>
      </p:sp>
      <p:grpSp>
        <p:nvGrpSpPr>
          <p:cNvPr id="40" name="グループ化 39">
            <a:extLst>
              <a:ext uri="{FF2B5EF4-FFF2-40B4-BE49-F238E27FC236}">
                <a16:creationId xmlns:a16="http://schemas.microsoft.com/office/drawing/2014/main" id="{4F8AB31F-02D6-4A52-820A-B71F687EC613}"/>
              </a:ext>
            </a:extLst>
          </p:cNvPr>
          <p:cNvGrpSpPr/>
          <p:nvPr/>
        </p:nvGrpSpPr>
        <p:grpSpPr>
          <a:xfrm>
            <a:off x="481411" y="6591300"/>
            <a:ext cx="8786959" cy="632350"/>
            <a:chOff x="585439" y="999141"/>
            <a:chExt cx="4396564" cy="474263"/>
          </a:xfrm>
        </p:grpSpPr>
        <p:sp>
          <p:nvSpPr>
            <p:cNvPr id="74" name="角丸四角形 32">
              <a:extLst>
                <a:ext uri="{FF2B5EF4-FFF2-40B4-BE49-F238E27FC236}">
                  <a16:creationId xmlns:a16="http://schemas.microsoft.com/office/drawing/2014/main" id="{F7A47C0C-BE94-4181-8D10-369A67E651B9}"/>
                </a:ext>
              </a:extLst>
            </p:cNvPr>
            <p:cNvSpPr/>
            <p:nvPr/>
          </p:nvSpPr>
          <p:spPr>
            <a:xfrm>
              <a:off x="647036" y="999141"/>
              <a:ext cx="3990600" cy="34249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2600" b="1" dirty="0">
                  <a:solidFill>
                    <a:schemeClr val="tx1"/>
                  </a:solidFill>
                  <a:latin typeface="BIZ UDPゴシック" panose="020B0400000000000000" pitchFamily="50" charset="-128"/>
                  <a:ea typeface="BIZ UDPゴシック" panose="020B0400000000000000" pitchFamily="50" charset="-128"/>
                </a:rPr>
                <a:t>　工業系高校における教育内容の充実等</a:t>
              </a:r>
            </a:p>
          </p:txBody>
        </p:sp>
        <p:sp>
          <p:nvSpPr>
            <p:cNvPr id="75" name="正方形/長方形 74">
              <a:extLst>
                <a:ext uri="{FF2B5EF4-FFF2-40B4-BE49-F238E27FC236}">
                  <a16:creationId xmlns:a16="http://schemas.microsoft.com/office/drawing/2014/main" id="{0C4757B4-DDDC-4D37-80A7-8F32E2A7B130}"/>
                </a:ext>
              </a:extLst>
            </p:cNvPr>
            <p:cNvSpPr/>
            <p:nvPr/>
          </p:nvSpPr>
          <p:spPr>
            <a:xfrm>
              <a:off x="585439" y="1108475"/>
              <a:ext cx="120703" cy="364929"/>
            </a:xfrm>
            <a:prstGeom prst="rect">
              <a:avLst/>
            </a:prstGeom>
            <a:solidFill>
              <a:srgbClr val="64A4A3"/>
            </a:solidFill>
            <a:ln w="19050">
              <a:solidFill>
                <a:srgbClr val="64A4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BIZ UDPゴシック" panose="020B0400000000000000" pitchFamily="50" charset="-128"/>
                <a:ea typeface="BIZ UDPゴシック" panose="020B0400000000000000" pitchFamily="50" charset="-128"/>
              </a:endParaRPr>
            </a:p>
          </p:txBody>
        </p:sp>
        <p:cxnSp>
          <p:nvCxnSpPr>
            <p:cNvPr id="76" name="直線コネクタ 75">
              <a:extLst>
                <a:ext uri="{FF2B5EF4-FFF2-40B4-BE49-F238E27FC236}">
                  <a16:creationId xmlns:a16="http://schemas.microsoft.com/office/drawing/2014/main" id="{C732E506-3BB3-4155-AA8D-5AE892CA2127}"/>
                </a:ext>
              </a:extLst>
            </p:cNvPr>
            <p:cNvCxnSpPr>
              <a:cxnSpLocks/>
            </p:cNvCxnSpPr>
            <p:nvPr/>
          </p:nvCxnSpPr>
          <p:spPr>
            <a:xfrm>
              <a:off x="602002" y="1473404"/>
              <a:ext cx="4380001" cy="0"/>
            </a:xfrm>
            <a:prstGeom prst="line">
              <a:avLst/>
            </a:prstGeom>
            <a:ln w="19050">
              <a:solidFill>
                <a:srgbClr val="64A4A3"/>
              </a:solidFill>
            </a:ln>
          </p:spPr>
          <p:style>
            <a:lnRef idx="1">
              <a:schemeClr val="accent1"/>
            </a:lnRef>
            <a:fillRef idx="0">
              <a:schemeClr val="accent1"/>
            </a:fillRef>
            <a:effectRef idx="0">
              <a:schemeClr val="accent1"/>
            </a:effectRef>
            <a:fontRef idx="minor">
              <a:schemeClr val="tx1"/>
            </a:fontRef>
          </p:style>
        </p:cxnSp>
      </p:grpSp>
      <p:grpSp>
        <p:nvGrpSpPr>
          <p:cNvPr id="77" name="グループ化 76">
            <a:extLst>
              <a:ext uri="{FF2B5EF4-FFF2-40B4-BE49-F238E27FC236}">
                <a16:creationId xmlns:a16="http://schemas.microsoft.com/office/drawing/2014/main" id="{3EA10FC4-8B4B-4045-8622-93225395BE0D}"/>
              </a:ext>
            </a:extLst>
          </p:cNvPr>
          <p:cNvGrpSpPr/>
          <p:nvPr/>
        </p:nvGrpSpPr>
        <p:grpSpPr>
          <a:xfrm>
            <a:off x="479808" y="4224310"/>
            <a:ext cx="8786959" cy="777719"/>
            <a:chOff x="585439" y="890114"/>
            <a:chExt cx="4396564" cy="583290"/>
          </a:xfrm>
        </p:grpSpPr>
        <p:sp>
          <p:nvSpPr>
            <p:cNvPr id="78" name="角丸四角形 32">
              <a:extLst>
                <a:ext uri="{FF2B5EF4-FFF2-40B4-BE49-F238E27FC236}">
                  <a16:creationId xmlns:a16="http://schemas.microsoft.com/office/drawing/2014/main" id="{E8E63075-6BA9-4F00-851E-55B4F0A04312}"/>
                </a:ext>
              </a:extLst>
            </p:cNvPr>
            <p:cNvSpPr/>
            <p:nvPr/>
          </p:nvSpPr>
          <p:spPr>
            <a:xfrm>
              <a:off x="647036" y="890114"/>
              <a:ext cx="3990600" cy="34249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2400" b="1" dirty="0">
                  <a:solidFill>
                    <a:schemeClr val="tx1"/>
                  </a:solidFill>
                  <a:latin typeface="BIZ UDPゴシック" panose="020B0400000000000000" pitchFamily="50" charset="-128"/>
                  <a:ea typeface="BIZ UDPゴシック" panose="020B0400000000000000" pitchFamily="50" charset="-128"/>
                </a:rPr>
                <a:t>　「</a:t>
              </a:r>
              <a:r>
                <a:rPr kumimoji="1" lang="ja-JP" altLang="en-US" sz="2600" b="1" dirty="0">
                  <a:solidFill>
                    <a:schemeClr val="tx1"/>
                  </a:solidFill>
                  <a:latin typeface="BIZ UDPゴシック" panose="020B0400000000000000" pitchFamily="50" charset="-128"/>
                  <a:ea typeface="BIZ UDPゴシック" panose="020B0400000000000000" pitchFamily="50" charset="-128"/>
                </a:rPr>
                <a:t>新工業系高校」（仮称）の開校</a:t>
              </a:r>
              <a:r>
                <a:rPr kumimoji="1" lang="ja-JP" altLang="en-US" sz="2000" b="1" dirty="0">
                  <a:solidFill>
                    <a:schemeClr val="tx1"/>
                  </a:solidFill>
                  <a:latin typeface="BIZ UDPゴシック" panose="020B0400000000000000" pitchFamily="50" charset="-128"/>
                  <a:ea typeface="BIZ UDPゴシック" panose="020B0400000000000000" pitchFamily="50" charset="-128"/>
                </a:rPr>
                <a:t>（令和</a:t>
              </a:r>
              <a:r>
                <a:rPr kumimoji="1" lang="en-US" altLang="ja-JP" sz="2000" b="1" dirty="0">
                  <a:solidFill>
                    <a:schemeClr val="tx1"/>
                  </a:solidFill>
                  <a:latin typeface="BIZ UDPゴシック" panose="020B0400000000000000" pitchFamily="50" charset="-128"/>
                  <a:ea typeface="BIZ UDPゴシック" panose="020B0400000000000000" pitchFamily="50" charset="-128"/>
                </a:rPr>
                <a:t>10</a:t>
              </a:r>
              <a:r>
                <a:rPr kumimoji="1" lang="ja-JP" altLang="en-US" sz="2000" b="1" dirty="0">
                  <a:solidFill>
                    <a:schemeClr val="tx1"/>
                  </a:solidFill>
                  <a:latin typeface="BIZ UDPゴシック" panose="020B0400000000000000" pitchFamily="50" charset="-128"/>
                  <a:ea typeface="BIZ UDPゴシック" panose="020B0400000000000000" pitchFamily="50" charset="-128"/>
                </a:rPr>
                <a:t>年度）</a:t>
              </a:r>
              <a:endParaRPr kumimoji="1" lang="ja-JP" altLang="en-US" sz="2400" b="1" dirty="0">
                <a:solidFill>
                  <a:schemeClr val="tx1"/>
                </a:solidFill>
                <a:latin typeface="BIZ UDPゴシック" panose="020B0400000000000000" pitchFamily="50" charset="-128"/>
                <a:ea typeface="BIZ UDPゴシック" panose="020B0400000000000000" pitchFamily="50" charset="-128"/>
              </a:endParaRPr>
            </a:p>
          </p:txBody>
        </p:sp>
        <p:sp>
          <p:nvSpPr>
            <p:cNvPr id="79" name="正方形/長方形 78">
              <a:extLst>
                <a:ext uri="{FF2B5EF4-FFF2-40B4-BE49-F238E27FC236}">
                  <a16:creationId xmlns:a16="http://schemas.microsoft.com/office/drawing/2014/main" id="{12A710AA-5DE7-4A4B-9ABD-60EE438CB26F}"/>
                </a:ext>
              </a:extLst>
            </p:cNvPr>
            <p:cNvSpPr/>
            <p:nvPr/>
          </p:nvSpPr>
          <p:spPr>
            <a:xfrm>
              <a:off x="585439" y="1108475"/>
              <a:ext cx="120703" cy="364929"/>
            </a:xfrm>
            <a:prstGeom prst="rect">
              <a:avLst/>
            </a:prstGeom>
            <a:solidFill>
              <a:srgbClr val="64A4A3"/>
            </a:solidFill>
            <a:ln w="19050">
              <a:solidFill>
                <a:srgbClr val="64A4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BIZ UDPゴシック" panose="020B0400000000000000" pitchFamily="50" charset="-128"/>
                <a:ea typeface="BIZ UDPゴシック" panose="020B0400000000000000" pitchFamily="50" charset="-128"/>
              </a:endParaRPr>
            </a:p>
          </p:txBody>
        </p:sp>
        <p:cxnSp>
          <p:nvCxnSpPr>
            <p:cNvPr id="80" name="直線コネクタ 79">
              <a:extLst>
                <a:ext uri="{FF2B5EF4-FFF2-40B4-BE49-F238E27FC236}">
                  <a16:creationId xmlns:a16="http://schemas.microsoft.com/office/drawing/2014/main" id="{F1B3B769-68DB-476D-8F9E-343EDFFCF784}"/>
                </a:ext>
              </a:extLst>
            </p:cNvPr>
            <p:cNvCxnSpPr>
              <a:cxnSpLocks/>
            </p:cNvCxnSpPr>
            <p:nvPr/>
          </p:nvCxnSpPr>
          <p:spPr>
            <a:xfrm>
              <a:off x="602002" y="1473404"/>
              <a:ext cx="4380001" cy="0"/>
            </a:xfrm>
            <a:prstGeom prst="line">
              <a:avLst/>
            </a:prstGeom>
            <a:ln w="19050">
              <a:solidFill>
                <a:srgbClr val="64A4A3"/>
              </a:solidFill>
            </a:ln>
          </p:spPr>
          <p:style>
            <a:lnRef idx="1">
              <a:schemeClr val="accent1"/>
            </a:lnRef>
            <a:fillRef idx="0">
              <a:schemeClr val="accent1"/>
            </a:fillRef>
            <a:effectRef idx="0">
              <a:schemeClr val="accent1"/>
            </a:effectRef>
            <a:fontRef idx="minor">
              <a:schemeClr val="tx1"/>
            </a:fontRef>
          </p:style>
        </p:cxnSp>
      </p:grpSp>
      <p:sp>
        <p:nvSpPr>
          <p:cNvPr id="82" name="角丸四角形 32">
            <a:extLst>
              <a:ext uri="{FF2B5EF4-FFF2-40B4-BE49-F238E27FC236}">
                <a16:creationId xmlns:a16="http://schemas.microsoft.com/office/drawing/2014/main" id="{D93ECB2E-20DC-4271-9B45-8206483146FD}"/>
              </a:ext>
            </a:extLst>
          </p:cNvPr>
          <p:cNvSpPr/>
          <p:nvPr/>
        </p:nvSpPr>
        <p:spPr>
          <a:xfrm>
            <a:off x="556763" y="3492500"/>
            <a:ext cx="3573799" cy="558301"/>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Meiryo UI" panose="020B0604030504040204" pitchFamily="50" charset="-128"/>
                <a:ea typeface="Meiryo UI" panose="020B0604030504040204" pitchFamily="50" charset="-128"/>
              </a:rPr>
              <a:t>具体的な取組</a:t>
            </a:r>
          </a:p>
        </p:txBody>
      </p:sp>
      <p:sp>
        <p:nvSpPr>
          <p:cNvPr id="85" name="テキスト ボックス 84">
            <a:extLst>
              <a:ext uri="{FF2B5EF4-FFF2-40B4-BE49-F238E27FC236}">
                <a16:creationId xmlns:a16="http://schemas.microsoft.com/office/drawing/2014/main" id="{E12D0DDA-3E66-46F3-BEC6-406BE13DAD85}"/>
              </a:ext>
            </a:extLst>
          </p:cNvPr>
          <p:cNvSpPr txBox="1"/>
          <p:nvPr/>
        </p:nvSpPr>
        <p:spPr>
          <a:xfrm>
            <a:off x="660400" y="1813177"/>
            <a:ext cx="17192375" cy="1143000"/>
          </a:xfrm>
          <a:prstGeom prst="rect">
            <a:avLst/>
          </a:prstGeom>
          <a:noFill/>
          <a:ln>
            <a:noFill/>
          </a:ln>
        </p:spPr>
        <p:txBody>
          <a:bodyPr wrap="square" tIns="120000" bIns="120000" rtlCol="0" anchor="t" anchorCtr="0">
            <a:noAutofit/>
          </a:bodyPr>
          <a:lstStyle/>
          <a:p>
            <a:pPr marL="457200" indent="-457200">
              <a:spcAft>
                <a:spcPts val="800"/>
              </a:spcAft>
              <a:buFont typeface="Meiryo UI" panose="020B0604030504040204" pitchFamily="50" charset="-128"/>
              <a:buChar char="⃝"/>
            </a:pP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工業系高校においては、産業構造の変化や科学技術の進展などに伴い、産業界から求められる技術・技能が</a:t>
            </a:r>
            <a:br>
              <a:rPr lang="en-US" altLang="ja-JP" sz="2800" b="1"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高度化・多様化しているため、地域や企業、大学等と連携して、大阪の産業を支えていく人材を育成</a:t>
            </a:r>
            <a:endParaRPr lang="en-US" altLang="ja-JP" sz="28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87" name="テキスト ボックス 86">
            <a:extLst>
              <a:ext uri="{FF2B5EF4-FFF2-40B4-BE49-F238E27FC236}">
                <a16:creationId xmlns:a16="http://schemas.microsoft.com/office/drawing/2014/main" id="{45297D51-EE92-4D47-A881-C657E45F7824}"/>
              </a:ext>
            </a:extLst>
          </p:cNvPr>
          <p:cNvSpPr txBox="1"/>
          <p:nvPr/>
        </p:nvSpPr>
        <p:spPr>
          <a:xfrm>
            <a:off x="722648" y="5062511"/>
            <a:ext cx="16898488" cy="1294650"/>
          </a:xfrm>
          <a:prstGeom prst="rect">
            <a:avLst/>
          </a:prstGeom>
          <a:noFill/>
          <a:ln>
            <a:noFill/>
            <a:prstDash val="sysDash"/>
          </a:ln>
        </p:spPr>
        <p:txBody>
          <a:bodyPr wrap="square" numCol="1" spcCol="360000" rtlCol="0">
            <a:spAutoFit/>
          </a:bodyPr>
          <a:lstStyle/>
          <a:p>
            <a:pPr marL="457200" indent="-457200">
              <a:lnSpc>
                <a:spcPct val="150000"/>
              </a:lnSpc>
              <a:buClr>
                <a:schemeClr val="tx1"/>
              </a:buClr>
              <a:buFont typeface="Wingdings" panose="05000000000000000000" pitchFamily="2" charset="2"/>
              <a:buChar char="l"/>
            </a:pPr>
            <a:r>
              <a:rPr lang="ja-JP" altLang="en-US" sz="2800" b="1" dirty="0">
                <a:solidFill>
                  <a:srgbClr val="64A4A3"/>
                </a:solidFill>
                <a:latin typeface="Meiryo UI" panose="020B0604030504040204" pitchFamily="50" charset="-128"/>
                <a:ea typeface="Meiryo UI" panose="020B0604030504040204" pitchFamily="50" charset="-128"/>
              </a:rPr>
              <a:t>産業界に求められる人材の育成を図るため、新しい総合技術系高校として開校</a:t>
            </a:r>
            <a:endParaRPr lang="en-US" altLang="ja-JP" sz="2800" b="1" dirty="0">
              <a:solidFill>
                <a:srgbClr val="64A4A3"/>
              </a:solidFill>
              <a:latin typeface="Meiryo UI" panose="020B0604030504040204" pitchFamily="50" charset="-128"/>
              <a:ea typeface="Meiryo UI" panose="020B0604030504040204" pitchFamily="50" charset="-128"/>
            </a:endParaRPr>
          </a:p>
          <a:p>
            <a:pPr marL="457200" indent="-457200">
              <a:lnSpc>
                <a:spcPct val="150000"/>
              </a:lnSpc>
              <a:buClr>
                <a:schemeClr val="tx1"/>
              </a:buClr>
              <a:buFont typeface="Wingdings" panose="05000000000000000000" pitchFamily="2" charset="2"/>
              <a:buChar char="l"/>
              <a:tabLst>
                <a:tab pos="4310063" algn="l"/>
              </a:tabLst>
            </a:pPr>
            <a:r>
              <a:rPr lang="ja-JP" altLang="en-US" sz="2800" dirty="0">
                <a:latin typeface="Meiryo UI" panose="020B0604030504040204" pitchFamily="50" charset="-128"/>
                <a:ea typeface="Meiryo UI" panose="020B0604030504040204" pitchFamily="50" charset="-128"/>
              </a:rPr>
              <a:t>未来のものづくり人材に不可欠な</a:t>
            </a:r>
            <a:r>
              <a:rPr lang="en-US" altLang="ja-JP" sz="2800" dirty="0">
                <a:latin typeface="Meiryo UI" panose="020B0604030504040204" pitchFamily="50" charset="-128"/>
                <a:ea typeface="Meiryo UI" panose="020B0604030504040204" pitchFamily="50" charset="-128"/>
              </a:rPr>
              <a:t>ICT</a:t>
            </a:r>
            <a:r>
              <a:rPr lang="ja-JP" altLang="en-US" sz="2800" dirty="0">
                <a:latin typeface="Meiryo UI" panose="020B0604030504040204" pitchFamily="50" charset="-128"/>
                <a:ea typeface="Meiryo UI" panose="020B0604030504040204" pitchFamily="50" charset="-128"/>
              </a:rPr>
              <a:t>技術を学ぶ科目設定や、ラボ空間での</a:t>
            </a:r>
            <a:r>
              <a:rPr lang="en-US" altLang="ja-JP" sz="2800" dirty="0">
                <a:latin typeface="Meiryo UI" panose="020B0604030504040204" pitchFamily="50" charset="-128"/>
                <a:ea typeface="Meiryo UI" panose="020B0604030504040204" pitchFamily="50" charset="-128"/>
              </a:rPr>
              <a:t>PBL</a:t>
            </a:r>
            <a:r>
              <a:rPr lang="ja-JP" altLang="en-US" sz="2800" dirty="0">
                <a:latin typeface="Meiryo UI" panose="020B0604030504040204" pitchFamily="50" charset="-128"/>
                <a:ea typeface="Meiryo UI" panose="020B0604030504040204" pitchFamily="50" charset="-128"/>
              </a:rPr>
              <a:t>（課題解決型）学習等を検討</a:t>
            </a:r>
            <a:endParaRPr lang="ja-JP" altLang="en-US" sz="2800" b="1" dirty="0">
              <a:solidFill>
                <a:srgbClr val="64A4A3"/>
              </a:solidFill>
              <a:latin typeface="Meiryo UI" panose="020B0604030504040204" pitchFamily="50" charset="-128"/>
              <a:ea typeface="Meiryo UI" panose="020B0604030504040204" pitchFamily="50" charset="-128"/>
            </a:endParaRPr>
          </a:p>
        </p:txBody>
      </p:sp>
      <p:grpSp>
        <p:nvGrpSpPr>
          <p:cNvPr id="73" name="Group 2">
            <a:extLst>
              <a:ext uri="{FF2B5EF4-FFF2-40B4-BE49-F238E27FC236}">
                <a16:creationId xmlns:a16="http://schemas.microsoft.com/office/drawing/2014/main" id="{3615FA1D-86F9-493A-826A-2059037117EC}"/>
              </a:ext>
            </a:extLst>
          </p:cNvPr>
          <p:cNvGrpSpPr/>
          <p:nvPr/>
        </p:nvGrpSpPr>
        <p:grpSpPr>
          <a:xfrm>
            <a:off x="45929" y="1204034"/>
            <a:ext cx="18199835" cy="48000"/>
            <a:chOff x="0" y="0"/>
            <a:chExt cx="22021800" cy="190500"/>
          </a:xfrm>
          <a:solidFill>
            <a:schemeClr val="bg1">
              <a:lumMod val="75000"/>
            </a:schemeClr>
          </a:solidFill>
        </p:grpSpPr>
        <p:grpSp>
          <p:nvGrpSpPr>
            <p:cNvPr id="81" name="Group 3">
              <a:extLst>
                <a:ext uri="{FF2B5EF4-FFF2-40B4-BE49-F238E27FC236}">
                  <a16:creationId xmlns:a16="http://schemas.microsoft.com/office/drawing/2014/main" id="{A1FB0CA1-A094-4799-A57A-DC1B78DEAD2C}"/>
                </a:ext>
              </a:extLst>
            </p:cNvPr>
            <p:cNvGrpSpPr/>
            <p:nvPr/>
          </p:nvGrpSpPr>
          <p:grpSpPr>
            <a:xfrm>
              <a:off x="0" y="0"/>
              <a:ext cx="7340600" cy="190500"/>
              <a:chOff x="0" y="0"/>
              <a:chExt cx="1449995" cy="37630"/>
            </a:xfrm>
            <a:grpFill/>
          </p:grpSpPr>
          <p:sp>
            <p:nvSpPr>
              <p:cNvPr id="92" name="Freeform 4">
                <a:extLst>
                  <a:ext uri="{FF2B5EF4-FFF2-40B4-BE49-F238E27FC236}">
                    <a16:creationId xmlns:a16="http://schemas.microsoft.com/office/drawing/2014/main" id="{9A139F70-98ED-4F34-93F7-0C5C1AE2D77E}"/>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93" name="TextBox 5">
                <a:extLst>
                  <a:ext uri="{FF2B5EF4-FFF2-40B4-BE49-F238E27FC236}">
                    <a16:creationId xmlns:a16="http://schemas.microsoft.com/office/drawing/2014/main" id="{CD043479-2F88-4E56-BAD2-666EFD0F8C3E}"/>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nvGrpSpPr>
            <p:cNvPr id="83" name="Group 6">
              <a:extLst>
                <a:ext uri="{FF2B5EF4-FFF2-40B4-BE49-F238E27FC236}">
                  <a16:creationId xmlns:a16="http://schemas.microsoft.com/office/drawing/2014/main" id="{0CFBCBDD-EEFA-4C83-B3DA-B8C62C15B7D8}"/>
                </a:ext>
              </a:extLst>
            </p:cNvPr>
            <p:cNvGrpSpPr/>
            <p:nvPr/>
          </p:nvGrpSpPr>
          <p:grpSpPr>
            <a:xfrm>
              <a:off x="7340600" y="0"/>
              <a:ext cx="7340600" cy="190500"/>
              <a:chOff x="0" y="0"/>
              <a:chExt cx="1449995" cy="37630"/>
            </a:xfrm>
            <a:grpFill/>
          </p:grpSpPr>
          <p:sp>
            <p:nvSpPr>
              <p:cNvPr id="90" name="Freeform 7">
                <a:extLst>
                  <a:ext uri="{FF2B5EF4-FFF2-40B4-BE49-F238E27FC236}">
                    <a16:creationId xmlns:a16="http://schemas.microsoft.com/office/drawing/2014/main" id="{3E8EB649-7305-40C1-840E-011734945F70}"/>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91" name="TextBox 8">
                <a:extLst>
                  <a:ext uri="{FF2B5EF4-FFF2-40B4-BE49-F238E27FC236}">
                    <a16:creationId xmlns:a16="http://schemas.microsoft.com/office/drawing/2014/main" id="{572BFAE5-6F6A-48C1-9EBA-319CF1B2233E}"/>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nvGrpSpPr>
            <p:cNvPr id="86" name="Group 9">
              <a:extLst>
                <a:ext uri="{FF2B5EF4-FFF2-40B4-BE49-F238E27FC236}">
                  <a16:creationId xmlns:a16="http://schemas.microsoft.com/office/drawing/2014/main" id="{3E45A7E0-5D15-44D3-9A1F-A010EBCB22B0}"/>
                </a:ext>
              </a:extLst>
            </p:cNvPr>
            <p:cNvGrpSpPr/>
            <p:nvPr/>
          </p:nvGrpSpPr>
          <p:grpSpPr>
            <a:xfrm>
              <a:off x="14681200" y="0"/>
              <a:ext cx="7340600" cy="190500"/>
              <a:chOff x="0" y="0"/>
              <a:chExt cx="1449995" cy="37630"/>
            </a:xfrm>
            <a:grpFill/>
          </p:grpSpPr>
          <p:sp>
            <p:nvSpPr>
              <p:cNvPr id="88" name="Freeform 10">
                <a:extLst>
                  <a:ext uri="{FF2B5EF4-FFF2-40B4-BE49-F238E27FC236}">
                    <a16:creationId xmlns:a16="http://schemas.microsoft.com/office/drawing/2014/main" id="{50017B1B-3653-4AC7-86DB-0F1132DD8038}"/>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89" name="TextBox 11">
                <a:extLst>
                  <a:ext uri="{FF2B5EF4-FFF2-40B4-BE49-F238E27FC236}">
                    <a16:creationId xmlns:a16="http://schemas.microsoft.com/office/drawing/2014/main" id="{A2F16030-BB03-4E7C-9387-675341952A41}"/>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sp>
        <p:nvSpPr>
          <p:cNvPr id="94" name="TextBox 22">
            <a:extLst>
              <a:ext uri="{FF2B5EF4-FFF2-40B4-BE49-F238E27FC236}">
                <a16:creationId xmlns:a16="http://schemas.microsoft.com/office/drawing/2014/main" id="{CE25415C-0C28-47A2-AF29-7055FE2A531E}"/>
              </a:ext>
            </a:extLst>
          </p:cNvPr>
          <p:cNvSpPr txBox="1"/>
          <p:nvPr/>
        </p:nvSpPr>
        <p:spPr>
          <a:xfrm>
            <a:off x="567105" y="250443"/>
            <a:ext cx="17949495" cy="668709"/>
          </a:xfrm>
          <a:prstGeom prst="rect">
            <a:avLst/>
          </a:prstGeom>
        </p:spPr>
        <p:txBody>
          <a:bodyPr wrap="square" lIns="0" tIns="0" rIns="0" bIns="0" rtlCol="0" anchor="t">
            <a:spAutoFit/>
          </a:bodyPr>
          <a:lstStyle/>
          <a:p>
            <a:pPr>
              <a:lnSpc>
                <a:spcPts val="6000"/>
              </a:lnSpc>
            </a:pPr>
            <a:r>
              <a:rPr lang="en-US" altLang="ja-JP" sz="3600" b="1" dirty="0">
                <a:solidFill>
                  <a:srgbClr val="292B2B"/>
                </a:solidFill>
                <a:latin typeface="Meiryo UI" panose="020B0604030504040204" pitchFamily="50" charset="-128"/>
                <a:ea typeface="Meiryo UI" panose="020B0604030504040204" pitchFamily="50" charset="-128"/>
                <a:cs typeface="Now"/>
                <a:sym typeface="Now"/>
              </a:rPr>
              <a:t>02-2</a:t>
            </a:r>
            <a:r>
              <a:rPr lang="ja-JP" altLang="en-US" sz="3600" b="1" dirty="0">
                <a:solidFill>
                  <a:srgbClr val="292B2B"/>
                </a:solidFill>
                <a:latin typeface="Meiryo UI" panose="020B0604030504040204" pitchFamily="50" charset="-128"/>
                <a:ea typeface="Meiryo UI" panose="020B0604030504040204" pitchFamily="50" charset="-128"/>
                <a:cs typeface="Now"/>
                <a:sym typeface="Now"/>
              </a:rPr>
              <a:t>　学校改革　ー 時代に即した産業人材の育成（工業） ー</a:t>
            </a:r>
            <a:endParaRPr lang="en-US" altLang="ja-JP" sz="3600" b="1" dirty="0">
              <a:solidFill>
                <a:srgbClr val="FF0000"/>
              </a:solidFill>
              <a:latin typeface="Meiryo UI" panose="020B0604030504040204" pitchFamily="50" charset="-128"/>
              <a:ea typeface="Meiryo UI" panose="020B0604030504040204" pitchFamily="50" charset="-128"/>
              <a:cs typeface="Now"/>
              <a:sym typeface="Now"/>
            </a:endParaRPr>
          </a:p>
        </p:txBody>
      </p:sp>
      <p:sp>
        <p:nvSpPr>
          <p:cNvPr id="2" name="スライド番号プレースホルダー 1">
            <a:extLst>
              <a:ext uri="{FF2B5EF4-FFF2-40B4-BE49-F238E27FC236}">
                <a16:creationId xmlns:a16="http://schemas.microsoft.com/office/drawing/2014/main" id="{CB34F15B-D86F-4378-B684-05E7856DB611}"/>
              </a:ext>
            </a:extLst>
          </p:cNvPr>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2900247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四角形: 角を丸くする 27">
            <a:extLst>
              <a:ext uri="{FF2B5EF4-FFF2-40B4-BE49-F238E27FC236}">
                <a16:creationId xmlns:a16="http://schemas.microsoft.com/office/drawing/2014/main" id="{7A011469-C41F-4F80-A3A2-111C92F2C76F}"/>
              </a:ext>
            </a:extLst>
          </p:cNvPr>
          <p:cNvSpPr/>
          <p:nvPr/>
        </p:nvSpPr>
        <p:spPr>
          <a:xfrm>
            <a:off x="509160" y="1536552"/>
            <a:ext cx="17269680" cy="285391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733" dirty="0">
              <a:latin typeface="BIZ UDPゴシック" panose="020B0400000000000000" pitchFamily="50" charset="-128"/>
              <a:ea typeface="BIZ UDPゴシック" panose="020B0400000000000000" pitchFamily="50" charset="-128"/>
            </a:endParaRPr>
          </a:p>
        </p:txBody>
      </p:sp>
      <p:sp>
        <p:nvSpPr>
          <p:cNvPr id="82" name="角丸四角形 32">
            <a:extLst>
              <a:ext uri="{FF2B5EF4-FFF2-40B4-BE49-F238E27FC236}">
                <a16:creationId xmlns:a16="http://schemas.microsoft.com/office/drawing/2014/main" id="{D93ECB2E-20DC-4271-9B45-8206483146FD}"/>
              </a:ext>
            </a:extLst>
          </p:cNvPr>
          <p:cNvSpPr/>
          <p:nvPr/>
        </p:nvSpPr>
        <p:spPr>
          <a:xfrm>
            <a:off x="556763" y="4670047"/>
            <a:ext cx="3573799" cy="558301"/>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Meiryo UI" panose="020B0604030504040204" pitchFamily="50" charset="-128"/>
                <a:ea typeface="Meiryo UI" panose="020B0604030504040204" pitchFamily="50" charset="-128"/>
              </a:rPr>
              <a:t>具体的な取組</a:t>
            </a:r>
          </a:p>
        </p:txBody>
      </p:sp>
      <p:sp>
        <p:nvSpPr>
          <p:cNvPr id="73" name="テキスト ボックス 72">
            <a:extLst>
              <a:ext uri="{FF2B5EF4-FFF2-40B4-BE49-F238E27FC236}">
                <a16:creationId xmlns:a16="http://schemas.microsoft.com/office/drawing/2014/main" id="{370B7088-0037-40A1-B965-5CFA47ACA99F}"/>
              </a:ext>
            </a:extLst>
          </p:cNvPr>
          <p:cNvSpPr txBox="1"/>
          <p:nvPr/>
        </p:nvSpPr>
        <p:spPr>
          <a:xfrm>
            <a:off x="532391" y="2849304"/>
            <a:ext cx="17178187" cy="1172438"/>
          </a:xfrm>
          <a:prstGeom prst="rect">
            <a:avLst/>
          </a:prstGeom>
          <a:noFill/>
          <a:ln>
            <a:noFill/>
          </a:ln>
        </p:spPr>
        <p:txBody>
          <a:bodyPr wrap="square" tIns="120000" bIns="120000" rtlCol="0" anchor="t" anchorCtr="0">
            <a:noAutofit/>
          </a:bodyPr>
          <a:lstStyle/>
          <a:p>
            <a:pPr marL="457200" indent="-457200">
              <a:spcAft>
                <a:spcPts val="800"/>
              </a:spcAft>
              <a:buFont typeface="Meiryo UI" panose="020B0604030504040204" pitchFamily="50" charset="-128"/>
              <a:buChar char="⃝"/>
            </a:pPr>
            <a:endParaRPr lang="en-US" altLang="ja-JP" sz="28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81" name="テキスト ボックス 80">
            <a:extLst>
              <a:ext uri="{FF2B5EF4-FFF2-40B4-BE49-F238E27FC236}">
                <a16:creationId xmlns:a16="http://schemas.microsoft.com/office/drawing/2014/main" id="{76B6A679-2C34-43CA-91EA-1DBE979E0194}"/>
              </a:ext>
            </a:extLst>
          </p:cNvPr>
          <p:cNvSpPr txBox="1"/>
          <p:nvPr/>
        </p:nvSpPr>
        <p:spPr>
          <a:xfrm>
            <a:off x="720597" y="6216554"/>
            <a:ext cx="16898488" cy="1644746"/>
          </a:xfrm>
          <a:prstGeom prst="rect">
            <a:avLst/>
          </a:prstGeom>
          <a:noFill/>
          <a:ln>
            <a:noFill/>
            <a:prstDash val="sysDash"/>
          </a:ln>
        </p:spPr>
        <p:txBody>
          <a:bodyPr wrap="square" numCol="1" spcCol="360000" rtlCol="0">
            <a:spAutoFit/>
          </a:bodyPr>
          <a:lstStyle/>
          <a:p>
            <a:pPr marL="457200" indent="-457200">
              <a:lnSpc>
                <a:spcPts val="4200"/>
              </a:lnSpc>
              <a:buFont typeface="Wingdings" panose="05000000000000000000" pitchFamily="2" charset="2"/>
              <a:buChar char="l"/>
            </a:pP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時代の変化に即した今後の商業教育のあり方について検討（ビックデータや</a:t>
            </a:r>
            <a:r>
              <a:rPr lang="en-US" altLang="ja-JP" sz="280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を活用して新たなビジネスを創造、　　展開するなど、大阪の経済・産業を支え、発展させる人材の育成に向けた教育内容等）</a:t>
            </a:r>
          </a:p>
          <a:p>
            <a:pPr marL="457200" indent="-457200">
              <a:lnSpc>
                <a:spcPts val="4200"/>
              </a:lnSpc>
              <a:buFont typeface="Wingdings" panose="05000000000000000000" pitchFamily="2" charset="2"/>
              <a:buChar char="l"/>
            </a:pPr>
            <a:endParaRPr lang="ja-JP" altLang="en-US" sz="2800" dirty="0">
              <a:solidFill>
                <a:schemeClr val="tx1">
                  <a:lumMod val="75000"/>
                  <a:lumOff val="25000"/>
                </a:schemeClr>
              </a:solidFill>
              <a:latin typeface="Meiryo UI" panose="020B0604030504040204" pitchFamily="50" charset="-128"/>
              <a:ea typeface="Meiryo UI" panose="020B0604030504040204" pitchFamily="50" charset="-128"/>
            </a:endParaRPr>
          </a:p>
        </p:txBody>
      </p:sp>
      <p:grpSp>
        <p:nvGrpSpPr>
          <p:cNvPr id="83" name="グループ化 82">
            <a:extLst>
              <a:ext uri="{FF2B5EF4-FFF2-40B4-BE49-F238E27FC236}">
                <a16:creationId xmlns:a16="http://schemas.microsoft.com/office/drawing/2014/main" id="{3556B178-BF6E-4D27-B3EE-2193D753AD09}"/>
              </a:ext>
            </a:extLst>
          </p:cNvPr>
          <p:cNvGrpSpPr/>
          <p:nvPr/>
        </p:nvGrpSpPr>
        <p:grpSpPr>
          <a:xfrm>
            <a:off x="479360" y="5437024"/>
            <a:ext cx="8786959" cy="632350"/>
            <a:chOff x="585439" y="999141"/>
            <a:chExt cx="4396564" cy="474263"/>
          </a:xfrm>
        </p:grpSpPr>
        <p:sp>
          <p:nvSpPr>
            <p:cNvPr id="86" name="角丸四角形 32">
              <a:extLst>
                <a:ext uri="{FF2B5EF4-FFF2-40B4-BE49-F238E27FC236}">
                  <a16:creationId xmlns:a16="http://schemas.microsoft.com/office/drawing/2014/main" id="{8AC273F7-4C07-44CE-AC1F-A5A727860AFE}"/>
                </a:ext>
              </a:extLst>
            </p:cNvPr>
            <p:cNvSpPr/>
            <p:nvPr/>
          </p:nvSpPr>
          <p:spPr>
            <a:xfrm>
              <a:off x="647036" y="999141"/>
              <a:ext cx="3990600" cy="34249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2600" b="1" dirty="0">
                  <a:solidFill>
                    <a:schemeClr val="tx1"/>
                  </a:solidFill>
                  <a:latin typeface="BIZ UDPゴシック" panose="020B0400000000000000" pitchFamily="50" charset="-128"/>
                  <a:ea typeface="BIZ UDPゴシック" panose="020B0400000000000000" pitchFamily="50" charset="-128"/>
                </a:rPr>
                <a:t>　商業系高校における教育内容の充実等</a:t>
              </a:r>
            </a:p>
          </p:txBody>
        </p:sp>
        <p:sp>
          <p:nvSpPr>
            <p:cNvPr id="88" name="正方形/長方形 87">
              <a:extLst>
                <a:ext uri="{FF2B5EF4-FFF2-40B4-BE49-F238E27FC236}">
                  <a16:creationId xmlns:a16="http://schemas.microsoft.com/office/drawing/2014/main" id="{76A537F7-856E-40FD-B2C3-D5BC84061C5E}"/>
                </a:ext>
              </a:extLst>
            </p:cNvPr>
            <p:cNvSpPr/>
            <p:nvPr/>
          </p:nvSpPr>
          <p:spPr>
            <a:xfrm>
              <a:off x="585439" y="1108475"/>
              <a:ext cx="120703" cy="364929"/>
            </a:xfrm>
            <a:prstGeom prst="rect">
              <a:avLst/>
            </a:prstGeom>
            <a:solidFill>
              <a:srgbClr val="64A4A3"/>
            </a:solidFill>
            <a:ln w="19050">
              <a:solidFill>
                <a:srgbClr val="64A4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BIZ UDPゴシック" panose="020B0400000000000000" pitchFamily="50" charset="-128"/>
                <a:ea typeface="BIZ UDPゴシック" panose="020B0400000000000000" pitchFamily="50" charset="-128"/>
              </a:endParaRPr>
            </a:p>
          </p:txBody>
        </p:sp>
        <p:cxnSp>
          <p:nvCxnSpPr>
            <p:cNvPr id="89" name="直線コネクタ 88">
              <a:extLst>
                <a:ext uri="{FF2B5EF4-FFF2-40B4-BE49-F238E27FC236}">
                  <a16:creationId xmlns:a16="http://schemas.microsoft.com/office/drawing/2014/main" id="{FDBD2C7B-46A2-4925-8FFE-2BD7963A164A}"/>
                </a:ext>
              </a:extLst>
            </p:cNvPr>
            <p:cNvCxnSpPr>
              <a:cxnSpLocks/>
            </p:cNvCxnSpPr>
            <p:nvPr/>
          </p:nvCxnSpPr>
          <p:spPr>
            <a:xfrm>
              <a:off x="602002" y="1473404"/>
              <a:ext cx="4380001" cy="0"/>
            </a:xfrm>
            <a:prstGeom prst="line">
              <a:avLst/>
            </a:prstGeom>
            <a:ln w="19050">
              <a:solidFill>
                <a:srgbClr val="64A4A3"/>
              </a:solidFill>
            </a:ln>
          </p:spPr>
          <p:style>
            <a:lnRef idx="1">
              <a:schemeClr val="accent1"/>
            </a:lnRef>
            <a:fillRef idx="0">
              <a:schemeClr val="accent1"/>
            </a:fillRef>
            <a:effectRef idx="0">
              <a:schemeClr val="accent1"/>
            </a:effectRef>
            <a:fontRef idx="minor">
              <a:schemeClr val="tx1"/>
            </a:fontRef>
          </p:style>
        </p:cxnSp>
      </p:grpSp>
      <p:sp>
        <p:nvSpPr>
          <p:cNvPr id="90" name="テキスト ボックス 89">
            <a:extLst>
              <a:ext uri="{FF2B5EF4-FFF2-40B4-BE49-F238E27FC236}">
                <a16:creationId xmlns:a16="http://schemas.microsoft.com/office/drawing/2014/main" id="{A8010431-5A31-4187-AC3B-696E76D82F9A}"/>
              </a:ext>
            </a:extLst>
          </p:cNvPr>
          <p:cNvSpPr txBox="1"/>
          <p:nvPr/>
        </p:nvSpPr>
        <p:spPr>
          <a:xfrm>
            <a:off x="720597" y="8307174"/>
            <a:ext cx="16898488" cy="1644746"/>
          </a:xfrm>
          <a:prstGeom prst="rect">
            <a:avLst/>
          </a:prstGeom>
          <a:noFill/>
          <a:ln>
            <a:noFill/>
            <a:prstDash val="sysDash"/>
          </a:ln>
        </p:spPr>
        <p:txBody>
          <a:bodyPr wrap="square" numCol="1" spcCol="360000" rtlCol="0">
            <a:spAutoFit/>
          </a:bodyPr>
          <a:lstStyle/>
          <a:p>
            <a:pPr marL="457200" indent="-457200">
              <a:lnSpc>
                <a:spcPts val="4200"/>
              </a:lnSpc>
              <a:buClr>
                <a:schemeClr val="tx1"/>
              </a:buClr>
              <a:buFont typeface="Wingdings" panose="05000000000000000000" pitchFamily="2" charset="2"/>
              <a:buChar char="l"/>
            </a:pP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時代の変化に即した今後の農業教育のあり方について検討（地球と人にやさしい、未来農業の実現に向けたバイオテクノロジーの習得や、新たな産業領域と連携した付加価値の高い総合農業ビジネスの実践等）</a:t>
            </a:r>
            <a:endParaRPr lang="en-US" altLang="ja-JP" sz="2800" dirty="0">
              <a:solidFill>
                <a:schemeClr val="tx1">
                  <a:lumMod val="75000"/>
                  <a:lumOff val="25000"/>
                </a:schemeClr>
              </a:solidFill>
              <a:latin typeface="Meiryo UI" panose="020B0604030504040204" pitchFamily="50" charset="-128"/>
              <a:ea typeface="Meiryo UI" panose="020B0604030504040204" pitchFamily="50" charset="-128"/>
            </a:endParaRPr>
          </a:p>
          <a:p>
            <a:pPr marL="457200" indent="-457200">
              <a:lnSpc>
                <a:spcPts val="4200"/>
              </a:lnSpc>
              <a:buFont typeface="Wingdings" panose="05000000000000000000" pitchFamily="2" charset="2"/>
              <a:buChar char="l"/>
            </a:pP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大学・企業等との一層の連携により、</a:t>
            </a:r>
            <a:r>
              <a:rPr lang="ja-JP" altLang="en-US" sz="2800" b="1" dirty="0">
                <a:solidFill>
                  <a:srgbClr val="64A4A3"/>
                </a:solidFill>
                <a:latin typeface="Meiryo UI" panose="020B0604030504040204" pitchFamily="50" charset="-128"/>
                <a:ea typeface="Meiryo UI" panose="020B0604030504040204" pitchFamily="50" charset="-128"/>
              </a:rPr>
              <a:t>生徒が研究機関等における先進的知見に触れる機会を創出</a:t>
            </a:r>
          </a:p>
        </p:txBody>
      </p:sp>
      <p:grpSp>
        <p:nvGrpSpPr>
          <p:cNvPr id="91" name="グループ化 90">
            <a:extLst>
              <a:ext uri="{FF2B5EF4-FFF2-40B4-BE49-F238E27FC236}">
                <a16:creationId xmlns:a16="http://schemas.microsoft.com/office/drawing/2014/main" id="{4E5793F6-6CD6-4250-BE94-C7E22A128045}"/>
              </a:ext>
            </a:extLst>
          </p:cNvPr>
          <p:cNvGrpSpPr/>
          <p:nvPr/>
        </p:nvGrpSpPr>
        <p:grpSpPr>
          <a:xfrm>
            <a:off x="479360" y="7533748"/>
            <a:ext cx="8786959" cy="632350"/>
            <a:chOff x="585439" y="999141"/>
            <a:chExt cx="4396564" cy="474263"/>
          </a:xfrm>
        </p:grpSpPr>
        <p:sp>
          <p:nvSpPr>
            <p:cNvPr id="92" name="角丸四角形 32">
              <a:extLst>
                <a:ext uri="{FF2B5EF4-FFF2-40B4-BE49-F238E27FC236}">
                  <a16:creationId xmlns:a16="http://schemas.microsoft.com/office/drawing/2014/main" id="{0B45AC59-1C8C-468D-B8FE-B17816A67065}"/>
                </a:ext>
              </a:extLst>
            </p:cNvPr>
            <p:cNvSpPr/>
            <p:nvPr/>
          </p:nvSpPr>
          <p:spPr>
            <a:xfrm>
              <a:off x="647036" y="999141"/>
              <a:ext cx="3990600" cy="34249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2600" b="1" dirty="0">
                  <a:solidFill>
                    <a:schemeClr val="tx1"/>
                  </a:solidFill>
                  <a:latin typeface="BIZ UDPゴシック" panose="020B0400000000000000" pitchFamily="50" charset="-128"/>
                  <a:ea typeface="BIZ UDPゴシック" panose="020B0400000000000000" pitchFamily="50" charset="-128"/>
                </a:rPr>
                <a:t>　農業系高校における教育内容の充実等</a:t>
              </a:r>
            </a:p>
          </p:txBody>
        </p:sp>
        <p:sp>
          <p:nvSpPr>
            <p:cNvPr id="93" name="正方形/長方形 92">
              <a:extLst>
                <a:ext uri="{FF2B5EF4-FFF2-40B4-BE49-F238E27FC236}">
                  <a16:creationId xmlns:a16="http://schemas.microsoft.com/office/drawing/2014/main" id="{C5E3DA92-9B70-425B-9C34-B3826EB20A5B}"/>
                </a:ext>
              </a:extLst>
            </p:cNvPr>
            <p:cNvSpPr/>
            <p:nvPr/>
          </p:nvSpPr>
          <p:spPr>
            <a:xfrm>
              <a:off x="585439" y="1108475"/>
              <a:ext cx="120703" cy="364929"/>
            </a:xfrm>
            <a:prstGeom prst="rect">
              <a:avLst/>
            </a:prstGeom>
            <a:solidFill>
              <a:srgbClr val="64A4A3"/>
            </a:solidFill>
            <a:ln w="19050">
              <a:solidFill>
                <a:srgbClr val="64A4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BIZ UDPゴシック" panose="020B0400000000000000" pitchFamily="50" charset="-128"/>
                <a:ea typeface="BIZ UDPゴシック" panose="020B0400000000000000" pitchFamily="50" charset="-128"/>
              </a:endParaRPr>
            </a:p>
          </p:txBody>
        </p:sp>
        <p:cxnSp>
          <p:nvCxnSpPr>
            <p:cNvPr id="94" name="直線コネクタ 93">
              <a:extLst>
                <a:ext uri="{FF2B5EF4-FFF2-40B4-BE49-F238E27FC236}">
                  <a16:creationId xmlns:a16="http://schemas.microsoft.com/office/drawing/2014/main" id="{C4E2A4E5-5440-4CC1-AE39-914047C8EEEB}"/>
                </a:ext>
              </a:extLst>
            </p:cNvPr>
            <p:cNvCxnSpPr>
              <a:cxnSpLocks/>
            </p:cNvCxnSpPr>
            <p:nvPr/>
          </p:nvCxnSpPr>
          <p:spPr>
            <a:xfrm>
              <a:off x="602002" y="1473404"/>
              <a:ext cx="4380001" cy="0"/>
            </a:xfrm>
            <a:prstGeom prst="line">
              <a:avLst/>
            </a:prstGeom>
            <a:ln w="19050">
              <a:solidFill>
                <a:srgbClr val="64A4A3"/>
              </a:solidFill>
            </a:ln>
          </p:spPr>
          <p:style>
            <a:lnRef idx="1">
              <a:schemeClr val="accent1"/>
            </a:lnRef>
            <a:fillRef idx="0">
              <a:schemeClr val="accent1"/>
            </a:fillRef>
            <a:effectRef idx="0">
              <a:schemeClr val="accent1"/>
            </a:effectRef>
            <a:fontRef idx="minor">
              <a:schemeClr val="tx1"/>
            </a:fontRef>
          </p:style>
        </p:cxnSp>
      </p:grpSp>
      <p:sp>
        <p:nvSpPr>
          <p:cNvPr id="95" name="テキスト ボックス 94">
            <a:extLst>
              <a:ext uri="{FF2B5EF4-FFF2-40B4-BE49-F238E27FC236}">
                <a16:creationId xmlns:a16="http://schemas.microsoft.com/office/drawing/2014/main" id="{B4583785-9960-4E05-BC6E-F514C6C32E86}"/>
              </a:ext>
            </a:extLst>
          </p:cNvPr>
          <p:cNvSpPr txBox="1"/>
          <p:nvPr/>
        </p:nvSpPr>
        <p:spPr>
          <a:xfrm>
            <a:off x="659391" y="1841500"/>
            <a:ext cx="17178187" cy="1585104"/>
          </a:xfrm>
          <a:prstGeom prst="rect">
            <a:avLst/>
          </a:prstGeom>
          <a:noFill/>
          <a:ln>
            <a:noFill/>
          </a:ln>
        </p:spPr>
        <p:txBody>
          <a:bodyPr wrap="square" tIns="120000" bIns="120000" rtlCol="0" anchor="t" anchorCtr="0">
            <a:noAutofit/>
          </a:bodyPr>
          <a:lstStyle/>
          <a:p>
            <a:pPr marL="457200" indent="-457200">
              <a:spcAft>
                <a:spcPts val="800"/>
              </a:spcAft>
              <a:buFont typeface="Meiryo UI" panose="020B0604030504040204" pitchFamily="50" charset="-128"/>
              <a:buChar char="⃝"/>
            </a:pP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商業系高校においては、急速なグローバル化等、刻々とビジネス環境が変化する中、大学や企業と連携し、</a:t>
            </a:r>
            <a:br>
              <a:rPr lang="en-US" altLang="ja-JP" sz="2800" b="1"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社会の変化を見据えた実践的な学びの提供により、新たなビジネスを創造する人材を育成</a:t>
            </a:r>
            <a:endParaRPr lang="en-US" altLang="ja-JP" sz="28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spcAft>
                <a:spcPts val="800"/>
              </a:spcAft>
            </a:pPr>
            <a:endParaRPr lang="en-US" altLang="ja-JP" sz="2800" b="1" dirty="0">
              <a:solidFill>
                <a:schemeClr val="tx1">
                  <a:lumMod val="75000"/>
                  <a:lumOff val="25000"/>
                </a:schemeClr>
              </a:solidFill>
              <a:latin typeface="Meiryo UI" panose="020B0604030504040204" pitchFamily="50" charset="-128"/>
              <a:ea typeface="Meiryo UI" panose="020B0604030504040204" pitchFamily="50" charset="-128"/>
            </a:endParaRPr>
          </a:p>
          <a:p>
            <a:pPr marL="457200" indent="-457200">
              <a:spcAft>
                <a:spcPts val="800"/>
              </a:spcAft>
              <a:buFont typeface="Meiryo UI" panose="020B0604030504040204" pitchFamily="50" charset="-128"/>
              <a:buChar char="⃝"/>
            </a:pP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農業系高校においては、高齢化に伴う担い手の不足、気候変動に伴う供給量の低下等、農業を取り巻く</a:t>
            </a:r>
            <a:br>
              <a:rPr lang="en-US" altLang="ja-JP" sz="2800" b="1"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環境が大きく変化する中、科学的な知見を持って社会情勢や環境変化へ対応できる人材を育成</a:t>
            </a:r>
          </a:p>
        </p:txBody>
      </p:sp>
      <p:grpSp>
        <p:nvGrpSpPr>
          <p:cNvPr id="74" name="Group 2">
            <a:extLst>
              <a:ext uri="{FF2B5EF4-FFF2-40B4-BE49-F238E27FC236}">
                <a16:creationId xmlns:a16="http://schemas.microsoft.com/office/drawing/2014/main" id="{7A00FB82-A7F2-4709-B04A-E9AB232662F9}"/>
              </a:ext>
            </a:extLst>
          </p:cNvPr>
          <p:cNvGrpSpPr/>
          <p:nvPr/>
        </p:nvGrpSpPr>
        <p:grpSpPr>
          <a:xfrm>
            <a:off x="45929" y="1204034"/>
            <a:ext cx="18199835" cy="48000"/>
            <a:chOff x="0" y="0"/>
            <a:chExt cx="22021800" cy="190500"/>
          </a:xfrm>
          <a:solidFill>
            <a:schemeClr val="bg1">
              <a:lumMod val="75000"/>
            </a:schemeClr>
          </a:solidFill>
        </p:grpSpPr>
        <p:grpSp>
          <p:nvGrpSpPr>
            <p:cNvPr id="75" name="Group 3">
              <a:extLst>
                <a:ext uri="{FF2B5EF4-FFF2-40B4-BE49-F238E27FC236}">
                  <a16:creationId xmlns:a16="http://schemas.microsoft.com/office/drawing/2014/main" id="{092DDA63-8B7E-4C13-87C7-568928C41BC5}"/>
                </a:ext>
              </a:extLst>
            </p:cNvPr>
            <p:cNvGrpSpPr/>
            <p:nvPr/>
          </p:nvGrpSpPr>
          <p:grpSpPr>
            <a:xfrm>
              <a:off x="0" y="0"/>
              <a:ext cx="7340600" cy="190500"/>
              <a:chOff x="0" y="0"/>
              <a:chExt cx="1449995" cy="37630"/>
            </a:xfrm>
            <a:grpFill/>
          </p:grpSpPr>
          <p:sp>
            <p:nvSpPr>
              <p:cNvPr id="87" name="Freeform 4">
                <a:extLst>
                  <a:ext uri="{FF2B5EF4-FFF2-40B4-BE49-F238E27FC236}">
                    <a16:creationId xmlns:a16="http://schemas.microsoft.com/office/drawing/2014/main" id="{89311DE9-82E0-4677-A398-CAFE5502DCB3}"/>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96" name="TextBox 5">
                <a:extLst>
                  <a:ext uri="{FF2B5EF4-FFF2-40B4-BE49-F238E27FC236}">
                    <a16:creationId xmlns:a16="http://schemas.microsoft.com/office/drawing/2014/main" id="{BD4E9CF5-6FB0-4902-812A-58A7CF0D7AE2}"/>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nvGrpSpPr>
            <p:cNvPr id="76" name="Group 6">
              <a:extLst>
                <a:ext uri="{FF2B5EF4-FFF2-40B4-BE49-F238E27FC236}">
                  <a16:creationId xmlns:a16="http://schemas.microsoft.com/office/drawing/2014/main" id="{8D5691BB-AC0A-44AE-AA03-C73221FE5D25}"/>
                </a:ext>
              </a:extLst>
            </p:cNvPr>
            <p:cNvGrpSpPr/>
            <p:nvPr/>
          </p:nvGrpSpPr>
          <p:grpSpPr>
            <a:xfrm>
              <a:off x="7340600" y="0"/>
              <a:ext cx="7340600" cy="190500"/>
              <a:chOff x="0" y="0"/>
              <a:chExt cx="1449995" cy="37630"/>
            </a:xfrm>
            <a:grpFill/>
          </p:grpSpPr>
          <p:sp>
            <p:nvSpPr>
              <p:cNvPr id="80" name="Freeform 7">
                <a:extLst>
                  <a:ext uri="{FF2B5EF4-FFF2-40B4-BE49-F238E27FC236}">
                    <a16:creationId xmlns:a16="http://schemas.microsoft.com/office/drawing/2014/main" id="{28945F32-53A6-4853-8D80-87E248CAD545}"/>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85" name="TextBox 8">
                <a:extLst>
                  <a:ext uri="{FF2B5EF4-FFF2-40B4-BE49-F238E27FC236}">
                    <a16:creationId xmlns:a16="http://schemas.microsoft.com/office/drawing/2014/main" id="{31D6BEC9-FC63-41E2-9DB3-F437F09B6CD3}"/>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nvGrpSpPr>
            <p:cNvPr id="77" name="Group 9">
              <a:extLst>
                <a:ext uri="{FF2B5EF4-FFF2-40B4-BE49-F238E27FC236}">
                  <a16:creationId xmlns:a16="http://schemas.microsoft.com/office/drawing/2014/main" id="{84457DA5-01DA-4A87-923D-0C997D20173E}"/>
                </a:ext>
              </a:extLst>
            </p:cNvPr>
            <p:cNvGrpSpPr/>
            <p:nvPr/>
          </p:nvGrpSpPr>
          <p:grpSpPr>
            <a:xfrm>
              <a:off x="14681200" y="0"/>
              <a:ext cx="7340600" cy="190500"/>
              <a:chOff x="0" y="0"/>
              <a:chExt cx="1449995" cy="37630"/>
            </a:xfrm>
            <a:grpFill/>
          </p:grpSpPr>
          <p:sp>
            <p:nvSpPr>
              <p:cNvPr id="78" name="Freeform 10">
                <a:extLst>
                  <a:ext uri="{FF2B5EF4-FFF2-40B4-BE49-F238E27FC236}">
                    <a16:creationId xmlns:a16="http://schemas.microsoft.com/office/drawing/2014/main" id="{29D3A9E9-57B3-4290-9997-4C4C9E016AB5}"/>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79" name="TextBox 11">
                <a:extLst>
                  <a:ext uri="{FF2B5EF4-FFF2-40B4-BE49-F238E27FC236}">
                    <a16:creationId xmlns:a16="http://schemas.microsoft.com/office/drawing/2014/main" id="{98F5266B-71CA-4A63-B762-5A05421A3BE2}"/>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sp>
        <p:nvSpPr>
          <p:cNvPr id="97" name="TextBox 22">
            <a:extLst>
              <a:ext uri="{FF2B5EF4-FFF2-40B4-BE49-F238E27FC236}">
                <a16:creationId xmlns:a16="http://schemas.microsoft.com/office/drawing/2014/main" id="{38547B97-A5F9-4F0B-B1B8-921577A2B509}"/>
              </a:ext>
            </a:extLst>
          </p:cNvPr>
          <p:cNvSpPr txBox="1"/>
          <p:nvPr/>
        </p:nvSpPr>
        <p:spPr>
          <a:xfrm>
            <a:off x="567105" y="250443"/>
            <a:ext cx="17949495" cy="668709"/>
          </a:xfrm>
          <a:prstGeom prst="rect">
            <a:avLst/>
          </a:prstGeom>
        </p:spPr>
        <p:txBody>
          <a:bodyPr wrap="square" lIns="0" tIns="0" rIns="0" bIns="0" rtlCol="0" anchor="t">
            <a:spAutoFit/>
          </a:bodyPr>
          <a:lstStyle/>
          <a:p>
            <a:pPr>
              <a:lnSpc>
                <a:spcPts val="6000"/>
              </a:lnSpc>
            </a:pPr>
            <a:r>
              <a:rPr lang="en-US" altLang="ja-JP" sz="3600" b="1" dirty="0">
                <a:solidFill>
                  <a:srgbClr val="292B2B"/>
                </a:solidFill>
                <a:latin typeface="Meiryo UI" panose="020B0604030504040204" pitchFamily="50" charset="-128"/>
                <a:ea typeface="Meiryo UI" panose="020B0604030504040204" pitchFamily="50" charset="-128"/>
                <a:cs typeface="Now"/>
                <a:sym typeface="Now"/>
              </a:rPr>
              <a:t>02-2</a:t>
            </a:r>
            <a:r>
              <a:rPr lang="ja-JP" altLang="en-US" sz="3600" b="1" dirty="0">
                <a:solidFill>
                  <a:srgbClr val="292B2B"/>
                </a:solidFill>
                <a:latin typeface="Meiryo UI" panose="020B0604030504040204" pitchFamily="50" charset="-128"/>
                <a:ea typeface="Meiryo UI" panose="020B0604030504040204" pitchFamily="50" charset="-128"/>
                <a:cs typeface="Now"/>
                <a:sym typeface="Now"/>
              </a:rPr>
              <a:t>　学校改革　ー 時代に即した産業人材の育成（商業・農業） ー</a:t>
            </a:r>
            <a:endParaRPr lang="en-US" altLang="ja-JP" sz="3600" b="1" dirty="0">
              <a:solidFill>
                <a:srgbClr val="FF0000"/>
              </a:solidFill>
              <a:latin typeface="Meiryo UI" panose="020B0604030504040204" pitchFamily="50" charset="-128"/>
              <a:ea typeface="Meiryo UI" panose="020B0604030504040204" pitchFamily="50" charset="-128"/>
              <a:cs typeface="Now"/>
              <a:sym typeface="Now"/>
            </a:endParaRPr>
          </a:p>
        </p:txBody>
      </p:sp>
      <p:sp>
        <p:nvSpPr>
          <p:cNvPr id="2" name="スライド番号プレースホルダー 1">
            <a:extLst>
              <a:ext uri="{FF2B5EF4-FFF2-40B4-BE49-F238E27FC236}">
                <a16:creationId xmlns:a16="http://schemas.microsoft.com/office/drawing/2014/main" id="{E4D780E3-A5E0-402A-8390-6ADC91D1DF2A}"/>
              </a:ext>
            </a:extLst>
          </p:cNvPr>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744710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平行四辺形 2">
            <a:extLst>
              <a:ext uri="{FF2B5EF4-FFF2-40B4-BE49-F238E27FC236}">
                <a16:creationId xmlns:a16="http://schemas.microsoft.com/office/drawing/2014/main" id="{99609910-77A8-4385-A8CA-CC2BEC24BFA4}"/>
              </a:ext>
            </a:extLst>
          </p:cNvPr>
          <p:cNvSpPr/>
          <p:nvPr/>
        </p:nvSpPr>
        <p:spPr>
          <a:xfrm>
            <a:off x="914400" y="5742704"/>
            <a:ext cx="1676400" cy="106600"/>
          </a:xfrm>
          <a:prstGeom prst="parallelogram">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角丸四角形 32">
            <a:extLst>
              <a:ext uri="{FF2B5EF4-FFF2-40B4-BE49-F238E27FC236}">
                <a16:creationId xmlns:a16="http://schemas.microsoft.com/office/drawing/2014/main" id="{D93ECB2E-20DC-4271-9B45-8206483146FD}"/>
              </a:ext>
            </a:extLst>
          </p:cNvPr>
          <p:cNvSpPr/>
          <p:nvPr/>
        </p:nvSpPr>
        <p:spPr>
          <a:xfrm>
            <a:off x="491833" y="2959100"/>
            <a:ext cx="3573799" cy="558301"/>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Meiryo UI" panose="020B0604030504040204" pitchFamily="50" charset="-128"/>
                <a:ea typeface="Meiryo UI" panose="020B0604030504040204" pitchFamily="50" charset="-128"/>
              </a:rPr>
              <a:t>具体的な取組</a:t>
            </a:r>
          </a:p>
        </p:txBody>
      </p:sp>
      <p:sp>
        <p:nvSpPr>
          <p:cNvPr id="88" name="四角形: 角を丸くする 87">
            <a:extLst>
              <a:ext uri="{FF2B5EF4-FFF2-40B4-BE49-F238E27FC236}">
                <a16:creationId xmlns:a16="http://schemas.microsoft.com/office/drawing/2014/main" id="{073A0691-A085-4A31-93EF-AC283A8F1B16}"/>
              </a:ext>
            </a:extLst>
          </p:cNvPr>
          <p:cNvSpPr/>
          <p:nvPr/>
        </p:nvSpPr>
        <p:spPr>
          <a:xfrm>
            <a:off x="509160" y="1553487"/>
            <a:ext cx="17269680" cy="111220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733">
              <a:latin typeface="BIZ UDPゴシック" panose="020B0400000000000000" pitchFamily="50" charset="-128"/>
              <a:ea typeface="BIZ UDPゴシック" panose="020B0400000000000000" pitchFamily="50" charset="-128"/>
            </a:endParaRPr>
          </a:p>
        </p:txBody>
      </p:sp>
      <p:sp>
        <p:nvSpPr>
          <p:cNvPr id="89" name="テキスト ボックス 88">
            <a:extLst>
              <a:ext uri="{FF2B5EF4-FFF2-40B4-BE49-F238E27FC236}">
                <a16:creationId xmlns:a16="http://schemas.microsoft.com/office/drawing/2014/main" id="{EB8F11A8-7650-40F0-A3CD-2847646634C1}"/>
              </a:ext>
            </a:extLst>
          </p:cNvPr>
          <p:cNvSpPr txBox="1"/>
          <p:nvPr/>
        </p:nvSpPr>
        <p:spPr>
          <a:xfrm>
            <a:off x="547813" y="1767760"/>
            <a:ext cx="17192375" cy="884379"/>
          </a:xfrm>
          <a:prstGeom prst="rect">
            <a:avLst/>
          </a:prstGeom>
          <a:noFill/>
          <a:ln>
            <a:noFill/>
          </a:ln>
        </p:spPr>
        <p:txBody>
          <a:bodyPr wrap="square" tIns="120000" bIns="120000" rtlCol="0" anchor="t" anchorCtr="0">
            <a:noAutofit/>
          </a:bodyPr>
          <a:lstStyle/>
          <a:p>
            <a:pPr marL="457200" indent="-457200">
              <a:spcAft>
                <a:spcPts val="800"/>
              </a:spcAft>
              <a:buFont typeface="Meiryo UI" panose="020B0604030504040204" pitchFamily="50" charset="-128"/>
              <a:buChar char="⃝"/>
            </a:pP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不登校生徒の支援をすべての府立高校で充実させることに加え、新たな選択肢となる「学びの多様化学校」を整備</a:t>
            </a:r>
          </a:p>
        </p:txBody>
      </p:sp>
      <p:sp>
        <p:nvSpPr>
          <p:cNvPr id="96" name="テキスト ボックス 95">
            <a:extLst>
              <a:ext uri="{FF2B5EF4-FFF2-40B4-BE49-F238E27FC236}">
                <a16:creationId xmlns:a16="http://schemas.microsoft.com/office/drawing/2014/main" id="{885E1FB0-D9FC-4850-9360-DA72846CE44D}"/>
              </a:ext>
            </a:extLst>
          </p:cNvPr>
          <p:cNvSpPr txBox="1"/>
          <p:nvPr/>
        </p:nvSpPr>
        <p:spPr>
          <a:xfrm>
            <a:off x="1264413" y="5866781"/>
            <a:ext cx="17260552" cy="648319"/>
          </a:xfrm>
          <a:prstGeom prst="rect">
            <a:avLst/>
          </a:prstGeom>
          <a:noFill/>
          <a:ln>
            <a:noFill/>
            <a:prstDash val="sysDash"/>
          </a:ln>
        </p:spPr>
        <p:txBody>
          <a:bodyPr wrap="square" numCol="1" spcCol="360000" rtlCol="0">
            <a:spAutoFit/>
          </a:bodyPr>
          <a:lstStyle/>
          <a:p>
            <a:pPr marL="457200" indent="-457200">
              <a:lnSpc>
                <a:spcPct val="150000"/>
              </a:lnSpc>
              <a:buClr>
                <a:schemeClr val="tx1"/>
              </a:buClr>
              <a:buFont typeface="Arial" panose="020B0604020202020204" pitchFamily="34" charset="0"/>
              <a:buChar char="•"/>
            </a:pPr>
            <a:r>
              <a:rPr lang="ja-JP" altLang="en-US" sz="2800" b="1" dirty="0">
                <a:solidFill>
                  <a:srgbClr val="64A4A3"/>
                </a:solidFill>
                <a:latin typeface="Meiryo UI" panose="020B0604030504040204" pitchFamily="50" charset="-128"/>
                <a:ea typeface="Meiryo UI" panose="020B0604030504040204" pitchFamily="50" charset="-128"/>
              </a:rPr>
              <a:t>不登校を経験した生徒に社会性や自己効力感を育み、「精神的」「経済的」に自立できる力や自信を育成</a:t>
            </a:r>
            <a:endParaRPr lang="en-US" altLang="ja-JP" sz="2800" b="1" dirty="0">
              <a:solidFill>
                <a:srgbClr val="64A4A3"/>
              </a:solidFill>
              <a:latin typeface="Meiryo UI" panose="020B0604030504040204" pitchFamily="50" charset="-128"/>
              <a:ea typeface="Meiryo UI" panose="020B0604030504040204" pitchFamily="50" charset="-128"/>
            </a:endParaRPr>
          </a:p>
        </p:txBody>
      </p:sp>
      <p:sp>
        <p:nvSpPr>
          <p:cNvPr id="97" name="テキスト ボックス 96">
            <a:extLst>
              <a:ext uri="{FF2B5EF4-FFF2-40B4-BE49-F238E27FC236}">
                <a16:creationId xmlns:a16="http://schemas.microsoft.com/office/drawing/2014/main" id="{DAAFA480-50F3-46F7-BFD9-547572D3D1C4}"/>
              </a:ext>
            </a:extLst>
          </p:cNvPr>
          <p:cNvSpPr txBox="1"/>
          <p:nvPr/>
        </p:nvSpPr>
        <p:spPr>
          <a:xfrm>
            <a:off x="1264413" y="7164919"/>
            <a:ext cx="17260552" cy="1940981"/>
          </a:xfrm>
          <a:prstGeom prst="rect">
            <a:avLst/>
          </a:prstGeom>
          <a:noFill/>
          <a:ln>
            <a:noFill/>
            <a:prstDash val="sysDash"/>
          </a:ln>
        </p:spPr>
        <p:txBody>
          <a:bodyPr wrap="square" numCol="1" spcCol="360000" rtlCol="0">
            <a:spAutoFit/>
          </a:bodyPr>
          <a:lstStyle/>
          <a:p>
            <a:pPr marL="457200" indent="-457200">
              <a:lnSpc>
                <a:spcPct val="150000"/>
              </a:lnSpc>
              <a:buFont typeface="Arial" panose="020B0604020202020204" pitchFamily="34" charset="0"/>
              <a:buChar char="•"/>
            </a:pP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興味のあることを見つけ、学びを深められる学習内容やキャリア教育の充実</a:t>
            </a:r>
            <a:endParaRPr lang="en-US" altLang="ja-JP" sz="2800" dirty="0">
              <a:solidFill>
                <a:schemeClr val="tx1">
                  <a:lumMod val="75000"/>
                  <a:lumOff val="25000"/>
                </a:schemeClr>
              </a:solidFill>
              <a:latin typeface="Meiryo UI" panose="020B0604030504040204" pitchFamily="50" charset="-128"/>
              <a:ea typeface="Meiryo UI" panose="020B0604030504040204" pitchFamily="50" charset="-128"/>
            </a:endParaRPr>
          </a:p>
          <a:p>
            <a:pPr marL="457200" indent="-457200">
              <a:lnSpc>
                <a:spcPct val="150000"/>
              </a:lnSpc>
              <a:buFont typeface="Arial" panose="020B0604020202020204" pitchFamily="34" charset="0"/>
              <a:buChar char="•"/>
            </a:pP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週</a:t>
            </a:r>
            <a:r>
              <a:rPr lang="en-US" altLang="ja-JP" sz="2800" dirty="0">
                <a:solidFill>
                  <a:schemeClr val="tx1">
                    <a:lumMod val="75000"/>
                    <a:lumOff val="25000"/>
                  </a:schemeClr>
                </a:solidFill>
                <a:latin typeface="Meiryo UI" panose="020B0604030504040204" pitchFamily="50" charset="-128"/>
                <a:ea typeface="Meiryo UI" panose="020B0604030504040204" pitchFamily="50" charset="-128"/>
              </a:rPr>
              <a:t>25</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単位時間、学校設定科目</a:t>
            </a:r>
            <a:r>
              <a:rPr lang="en-US" altLang="ja-JP" sz="28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遠隔授業等により認定する単位数上限の柔軟化 ≪ 国と協議中 ≫</a:t>
            </a:r>
            <a:endParaRPr lang="en-US" altLang="ja-JP" sz="2800" dirty="0">
              <a:solidFill>
                <a:schemeClr val="tx1">
                  <a:lumMod val="75000"/>
                  <a:lumOff val="25000"/>
                </a:schemeClr>
              </a:solidFill>
              <a:latin typeface="Meiryo UI" panose="020B0604030504040204" pitchFamily="50" charset="-128"/>
              <a:ea typeface="Meiryo UI" panose="020B0604030504040204" pitchFamily="50" charset="-128"/>
            </a:endParaRPr>
          </a:p>
          <a:p>
            <a:pPr marL="457200" indent="-457200">
              <a:lnSpc>
                <a:spcPct val="150000"/>
              </a:lnSpc>
              <a:buFont typeface="Arial" panose="020B0604020202020204" pitchFamily="34" charset="0"/>
              <a:buChar char="•"/>
            </a:pP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個別学習ブースの環境整備　など</a:t>
            </a:r>
            <a:endParaRPr lang="en-US" altLang="ja-JP" sz="28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98" name="テキスト ボックス 97">
            <a:extLst>
              <a:ext uri="{FF2B5EF4-FFF2-40B4-BE49-F238E27FC236}">
                <a16:creationId xmlns:a16="http://schemas.microsoft.com/office/drawing/2014/main" id="{D32F5FA1-8B07-4314-B9F5-7AEAFFE1B8E6}"/>
              </a:ext>
            </a:extLst>
          </p:cNvPr>
          <p:cNvSpPr txBox="1"/>
          <p:nvPr/>
        </p:nvSpPr>
        <p:spPr>
          <a:xfrm>
            <a:off x="990600" y="5238688"/>
            <a:ext cx="3078275" cy="648319"/>
          </a:xfrm>
          <a:prstGeom prst="rect">
            <a:avLst/>
          </a:prstGeom>
          <a:noFill/>
          <a:ln>
            <a:noFill/>
            <a:prstDash val="sysDash"/>
          </a:ln>
        </p:spPr>
        <p:txBody>
          <a:bodyPr wrap="square" numCol="1" spcCol="360000" rtlCol="0">
            <a:spAutoFit/>
          </a:bodyPr>
          <a:lstStyle/>
          <a:p>
            <a:pPr>
              <a:lnSpc>
                <a:spcPct val="150000"/>
              </a:lnSpc>
            </a:pP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コンセプト</a:t>
            </a:r>
            <a:endParaRPr lang="en-US" altLang="ja-JP" sz="28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99" name="テキスト ボックス 98">
            <a:extLst>
              <a:ext uri="{FF2B5EF4-FFF2-40B4-BE49-F238E27FC236}">
                <a16:creationId xmlns:a16="http://schemas.microsoft.com/office/drawing/2014/main" id="{DC8DD1DD-577E-4DB1-AF83-273B5EC21C65}"/>
              </a:ext>
            </a:extLst>
          </p:cNvPr>
          <p:cNvSpPr txBox="1"/>
          <p:nvPr/>
        </p:nvSpPr>
        <p:spPr>
          <a:xfrm>
            <a:off x="1004915" y="6507330"/>
            <a:ext cx="4364475" cy="648319"/>
          </a:xfrm>
          <a:prstGeom prst="rect">
            <a:avLst/>
          </a:prstGeom>
          <a:noFill/>
          <a:ln>
            <a:noFill/>
            <a:prstDash val="sysDash"/>
          </a:ln>
        </p:spPr>
        <p:txBody>
          <a:bodyPr wrap="square" numCol="1" spcCol="360000" rtlCol="0">
            <a:spAutoFit/>
          </a:bodyPr>
          <a:lstStyle/>
          <a:p>
            <a:pPr>
              <a:lnSpc>
                <a:spcPct val="150000"/>
              </a:lnSpc>
            </a:pP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取組内容（検討中）</a:t>
            </a:r>
            <a:endParaRPr lang="en-US" altLang="ja-JP" sz="28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00" name="テキスト ボックス 99">
            <a:extLst>
              <a:ext uri="{FF2B5EF4-FFF2-40B4-BE49-F238E27FC236}">
                <a16:creationId xmlns:a16="http://schemas.microsoft.com/office/drawing/2014/main" id="{CA56E0A9-EFF3-4758-928B-33BA2ADAD018}"/>
              </a:ext>
            </a:extLst>
          </p:cNvPr>
          <p:cNvSpPr txBox="1"/>
          <p:nvPr/>
        </p:nvSpPr>
        <p:spPr>
          <a:xfrm>
            <a:off x="716924" y="9313616"/>
            <a:ext cx="17260552" cy="648319"/>
          </a:xfrm>
          <a:prstGeom prst="rect">
            <a:avLst/>
          </a:prstGeom>
          <a:noFill/>
          <a:ln>
            <a:noFill/>
            <a:prstDash val="sysDash"/>
          </a:ln>
        </p:spPr>
        <p:txBody>
          <a:bodyPr wrap="square" numCol="1" spcCol="360000" rtlCol="0">
            <a:spAutoFit/>
          </a:bodyPr>
          <a:lstStyle/>
          <a:p>
            <a:pPr marL="457200" indent="-457200">
              <a:lnSpc>
                <a:spcPct val="150000"/>
              </a:lnSpc>
              <a:buFont typeface="Wingdings" panose="05000000000000000000" pitchFamily="2" charset="2"/>
              <a:buChar char="l"/>
            </a:pP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学びの多様化学校での優れた取組みや不登校生徒への支援ノウハウを他の府立高校に広げていく</a:t>
            </a:r>
            <a:endParaRPr lang="en-US" altLang="ja-JP" sz="28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01" name="平行四辺形 100">
            <a:extLst>
              <a:ext uri="{FF2B5EF4-FFF2-40B4-BE49-F238E27FC236}">
                <a16:creationId xmlns:a16="http://schemas.microsoft.com/office/drawing/2014/main" id="{250BF5D6-F4E6-48CF-BF64-041C24332574}"/>
              </a:ext>
            </a:extLst>
          </p:cNvPr>
          <p:cNvSpPr/>
          <p:nvPr/>
        </p:nvSpPr>
        <p:spPr>
          <a:xfrm>
            <a:off x="926633" y="7028134"/>
            <a:ext cx="3297855" cy="106600"/>
          </a:xfrm>
          <a:prstGeom prst="parallelogram">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2" name="グループ化 101">
            <a:extLst>
              <a:ext uri="{FF2B5EF4-FFF2-40B4-BE49-F238E27FC236}">
                <a16:creationId xmlns:a16="http://schemas.microsoft.com/office/drawing/2014/main" id="{9957F68D-EC8B-4BC8-BAEA-254E9EAE4BD3}"/>
              </a:ext>
            </a:extLst>
          </p:cNvPr>
          <p:cNvGrpSpPr/>
          <p:nvPr/>
        </p:nvGrpSpPr>
        <p:grpSpPr>
          <a:xfrm>
            <a:off x="481416" y="3810808"/>
            <a:ext cx="11024789" cy="632350"/>
            <a:chOff x="585439" y="999141"/>
            <a:chExt cx="5516264" cy="474263"/>
          </a:xfrm>
        </p:grpSpPr>
        <p:sp>
          <p:nvSpPr>
            <p:cNvPr id="103" name="角丸四角形 32">
              <a:extLst>
                <a:ext uri="{FF2B5EF4-FFF2-40B4-BE49-F238E27FC236}">
                  <a16:creationId xmlns:a16="http://schemas.microsoft.com/office/drawing/2014/main" id="{656A91F8-29ED-4D54-974B-F38F6C7F9161}"/>
                </a:ext>
              </a:extLst>
            </p:cNvPr>
            <p:cNvSpPr/>
            <p:nvPr/>
          </p:nvSpPr>
          <p:spPr>
            <a:xfrm>
              <a:off x="647036" y="999141"/>
              <a:ext cx="5454667" cy="34249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2600" b="1" dirty="0">
                  <a:solidFill>
                    <a:schemeClr val="tx1"/>
                  </a:solidFill>
                  <a:latin typeface="BIZ UDPゴシック" panose="020B0400000000000000" pitchFamily="50" charset="-128"/>
                  <a:ea typeface="BIZ UDPゴシック" panose="020B0400000000000000" pitchFamily="50" charset="-128"/>
                </a:rPr>
                <a:t>　学びの多様化学校（いわゆる不登校特例校）の設置（令和８年度）</a:t>
              </a:r>
            </a:p>
          </p:txBody>
        </p:sp>
        <p:sp>
          <p:nvSpPr>
            <p:cNvPr id="104" name="正方形/長方形 103">
              <a:extLst>
                <a:ext uri="{FF2B5EF4-FFF2-40B4-BE49-F238E27FC236}">
                  <a16:creationId xmlns:a16="http://schemas.microsoft.com/office/drawing/2014/main" id="{DCA5EBDE-BBE3-47DC-B631-03DC9EB2F604}"/>
                </a:ext>
              </a:extLst>
            </p:cNvPr>
            <p:cNvSpPr/>
            <p:nvPr/>
          </p:nvSpPr>
          <p:spPr>
            <a:xfrm>
              <a:off x="585439" y="1108475"/>
              <a:ext cx="120703" cy="364929"/>
            </a:xfrm>
            <a:prstGeom prst="rect">
              <a:avLst/>
            </a:prstGeom>
            <a:solidFill>
              <a:srgbClr val="64A4A3"/>
            </a:solidFill>
            <a:ln w="19050">
              <a:solidFill>
                <a:srgbClr val="64A4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BIZ UDPゴシック" panose="020B0400000000000000" pitchFamily="50" charset="-128"/>
                <a:ea typeface="BIZ UDPゴシック" panose="020B0400000000000000" pitchFamily="50" charset="-128"/>
              </a:endParaRPr>
            </a:p>
          </p:txBody>
        </p:sp>
        <p:cxnSp>
          <p:nvCxnSpPr>
            <p:cNvPr id="105" name="直線コネクタ 104">
              <a:extLst>
                <a:ext uri="{FF2B5EF4-FFF2-40B4-BE49-F238E27FC236}">
                  <a16:creationId xmlns:a16="http://schemas.microsoft.com/office/drawing/2014/main" id="{304BD879-24FB-4FE9-89A6-A3EAC7F77A3C}"/>
                </a:ext>
              </a:extLst>
            </p:cNvPr>
            <p:cNvCxnSpPr>
              <a:cxnSpLocks/>
            </p:cNvCxnSpPr>
            <p:nvPr/>
          </p:nvCxnSpPr>
          <p:spPr>
            <a:xfrm>
              <a:off x="598197" y="1473404"/>
              <a:ext cx="5437543" cy="0"/>
            </a:xfrm>
            <a:prstGeom prst="line">
              <a:avLst/>
            </a:prstGeom>
            <a:ln w="19050">
              <a:solidFill>
                <a:srgbClr val="64A4A3"/>
              </a:solidFill>
            </a:ln>
          </p:spPr>
          <p:style>
            <a:lnRef idx="1">
              <a:schemeClr val="accent1"/>
            </a:lnRef>
            <a:fillRef idx="0">
              <a:schemeClr val="accent1"/>
            </a:fillRef>
            <a:effectRef idx="0">
              <a:schemeClr val="accent1"/>
            </a:effectRef>
            <a:fontRef idx="minor">
              <a:schemeClr val="tx1"/>
            </a:fontRef>
          </p:style>
        </p:cxnSp>
      </p:grpSp>
      <p:sp>
        <p:nvSpPr>
          <p:cNvPr id="106" name="テキスト ボックス 37">
            <a:extLst>
              <a:ext uri="{FF2B5EF4-FFF2-40B4-BE49-F238E27FC236}">
                <a16:creationId xmlns:a16="http://schemas.microsoft.com/office/drawing/2014/main" id="{DCE855E9-05C9-4FC9-8DF1-DB05C7053626}"/>
              </a:ext>
            </a:extLst>
          </p:cNvPr>
          <p:cNvSpPr txBox="1"/>
          <p:nvPr/>
        </p:nvSpPr>
        <p:spPr>
          <a:xfrm>
            <a:off x="716924" y="4572375"/>
            <a:ext cx="16560000" cy="648319"/>
          </a:xfrm>
          <a:prstGeom prst="rect">
            <a:avLst/>
          </a:prstGeom>
          <a:noFill/>
          <a:ln>
            <a:noFill/>
            <a:prstDash val="sysDash"/>
          </a:ln>
        </p:spPr>
        <p:txBody>
          <a:bodyPr wrap="square" numCol="1" spcCol="360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ct val="150000"/>
              </a:lnSpc>
              <a:buClr>
                <a:schemeClr val="tx1"/>
              </a:buClr>
              <a:buFont typeface="Wingdings" panose="05000000000000000000" pitchFamily="2" charset="2"/>
              <a:buChar char="l"/>
            </a:pPr>
            <a:r>
              <a:rPr lang="ja-JP" altLang="en-US" sz="2800" b="1" dirty="0">
                <a:solidFill>
                  <a:srgbClr val="64A4A3"/>
                </a:solidFill>
                <a:latin typeface="Meiryo UI" panose="020B0604030504040204" pitchFamily="50" charset="-128"/>
                <a:ea typeface="Meiryo UI" panose="020B0604030504040204" pitchFamily="50" charset="-128"/>
              </a:rPr>
              <a:t>少人数で、かつ一人ひとりの状況に応じて、多様で柔軟な学びを提供する「学びの多様化学校」を設置</a:t>
            </a:r>
            <a:endParaRPr lang="en-US" altLang="ja-JP" sz="2800" b="1" dirty="0">
              <a:solidFill>
                <a:srgbClr val="64A4A3"/>
              </a:solidFill>
              <a:latin typeface="Meiryo UI" panose="020B0604030504040204" pitchFamily="50" charset="-128"/>
              <a:ea typeface="Meiryo UI" panose="020B0604030504040204" pitchFamily="50" charset="-128"/>
            </a:endParaRPr>
          </a:p>
        </p:txBody>
      </p:sp>
      <p:grpSp>
        <p:nvGrpSpPr>
          <p:cNvPr id="73" name="Group 2">
            <a:extLst>
              <a:ext uri="{FF2B5EF4-FFF2-40B4-BE49-F238E27FC236}">
                <a16:creationId xmlns:a16="http://schemas.microsoft.com/office/drawing/2014/main" id="{0AD0DCFF-0634-43CB-BEED-3A938771819B}"/>
              </a:ext>
            </a:extLst>
          </p:cNvPr>
          <p:cNvGrpSpPr/>
          <p:nvPr/>
        </p:nvGrpSpPr>
        <p:grpSpPr>
          <a:xfrm>
            <a:off x="45929" y="1204034"/>
            <a:ext cx="18199835" cy="48000"/>
            <a:chOff x="0" y="0"/>
            <a:chExt cx="22021800" cy="190500"/>
          </a:xfrm>
          <a:solidFill>
            <a:schemeClr val="bg1">
              <a:lumMod val="75000"/>
            </a:schemeClr>
          </a:solidFill>
        </p:grpSpPr>
        <p:grpSp>
          <p:nvGrpSpPr>
            <p:cNvPr id="74" name="Group 3">
              <a:extLst>
                <a:ext uri="{FF2B5EF4-FFF2-40B4-BE49-F238E27FC236}">
                  <a16:creationId xmlns:a16="http://schemas.microsoft.com/office/drawing/2014/main" id="{E7CD29CB-0E30-41A9-8501-A54A6890A2C8}"/>
                </a:ext>
              </a:extLst>
            </p:cNvPr>
            <p:cNvGrpSpPr/>
            <p:nvPr/>
          </p:nvGrpSpPr>
          <p:grpSpPr>
            <a:xfrm>
              <a:off x="0" y="0"/>
              <a:ext cx="7340600" cy="190500"/>
              <a:chOff x="0" y="0"/>
              <a:chExt cx="1449995" cy="37630"/>
            </a:xfrm>
            <a:grpFill/>
          </p:grpSpPr>
          <p:sp>
            <p:nvSpPr>
              <p:cNvPr id="81" name="Freeform 4">
                <a:extLst>
                  <a:ext uri="{FF2B5EF4-FFF2-40B4-BE49-F238E27FC236}">
                    <a16:creationId xmlns:a16="http://schemas.microsoft.com/office/drawing/2014/main" id="{A9DD4445-EEA3-4FE3-A22D-7E0FEB240622}"/>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83" name="TextBox 5">
                <a:extLst>
                  <a:ext uri="{FF2B5EF4-FFF2-40B4-BE49-F238E27FC236}">
                    <a16:creationId xmlns:a16="http://schemas.microsoft.com/office/drawing/2014/main" id="{9894E239-8BCD-4FB8-B5F3-94D25263B80B}"/>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nvGrpSpPr>
            <p:cNvPr id="75" name="Group 6">
              <a:extLst>
                <a:ext uri="{FF2B5EF4-FFF2-40B4-BE49-F238E27FC236}">
                  <a16:creationId xmlns:a16="http://schemas.microsoft.com/office/drawing/2014/main" id="{459042BD-F9CE-43D7-8549-D8754E4239E2}"/>
                </a:ext>
              </a:extLst>
            </p:cNvPr>
            <p:cNvGrpSpPr/>
            <p:nvPr/>
          </p:nvGrpSpPr>
          <p:grpSpPr>
            <a:xfrm>
              <a:off x="7340600" y="0"/>
              <a:ext cx="7340600" cy="190500"/>
              <a:chOff x="0" y="0"/>
              <a:chExt cx="1449995" cy="37630"/>
            </a:xfrm>
            <a:grpFill/>
          </p:grpSpPr>
          <p:sp>
            <p:nvSpPr>
              <p:cNvPr id="79" name="Freeform 7">
                <a:extLst>
                  <a:ext uri="{FF2B5EF4-FFF2-40B4-BE49-F238E27FC236}">
                    <a16:creationId xmlns:a16="http://schemas.microsoft.com/office/drawing/2014/main" id="{5892A417-BCB4-4411-BD55-F8E591A3F987}"/>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80" name="TextBox 8">
                <a:extLst>
                  <a:ext uri="{FF2B5EF4-FFF2-40B4-BE49-F238E27FC236}">
                    <a16:creationId xmlns:a16="http://schemas.microsoft.com/office/drawing/2014/main" id="{19363172-C3E8-4C60-83B5-2D1E8C7BD551}"/>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nvGrpSpPr>
            <p:cNvPr id="76" name="Group 9">
              <a:extLst>
                <a:ext uri="{FF2B5EF4-FFF2-40B4-BE49-F238E27FC236}">
                  <a16:creationId xmlns:a16="http://schemas.microsoft.com/office/drawing/2014/main" id="{5F31DB4F-9927-4335-8E4B-F07EE9B5F411}"/>
                </a:ext>
              </a:extLst>
            </p:cNvPr>
            <p:cNvGrpSpPr/>
            <p:nvPr/>
          </p:nvGrpSpPr>
          <p:grpSpPr>
            <a:xfrm>
              <a:off x="14681200" y="0"/>
              <a:ext cx="7340600" cy="190500"/>
              <a:chOff x="0" y="0"/>
              <a:chExt cx="1449995" cy="37630"/>
            </a:xfrm>
            <a:grpFill/>
          </p:grpSpPr>
          <p:sp>
            <p:nvSpPr>
              <p:cNvPr id="77" name="Freeform 10">
                <a:extLst>
                  <a:ext uri="{FF2B5EF4-FFF2-40B4-BE49-F238E27FC236}">
                    <a16:creationId xmlns:a16="http://schemas.microsoft.com/office/drawing/2014/main" id="{5554AF00-F15E-45FE-BCE3-4368F1948DA0}"/>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78" name="TextBox 11">
                <a:extLst>
                  <a:ext uri="{FF2B5EF4-FFF2-40B4-BE49-F238E27FC236}">
                    <a16:creationId xmlns:a16="http://schemas.microsoft.com/office/drawing/2014/main" id="{044C2724-20AE-4930-996D-44BB9D71E28D}"/>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sp>
        <p:nvSpPr>
          <p:cNvPr id="84" name="TextBox 22">
            <a:extLst>
              <a:ext uri="{FF2B5EF4-FFF2-40B4-BE49-F238E27FC236}">
                <a16:creationId xmlns:a16="http://schemas.microsoft.com/office/drawing/2014/main" id="{54651D77-3277-4423-96B7-15B3047209A7}"/>
              </a:ext>
            </a:extLst>
          </p:cNvPr>
          <p:cNvSpPr txBox="1"/>
          <p:nvPr/>
        </p:nvSpPr>
        <p:spPr>
          <a:xfrm>
            <a:off x="567105" y="250443"/>
            <a:ext cx="17949495" cy="668709"/>
          </a:xfrm>
          <a:prstGeom prst="rect">
            <a:avLst/>
          </a:prstGeom>
        </p:spPr>
        <p:txBody>
          <a:bodyPr wrap="square" lIns="0" tIns="0" rIns="0" bIns="0" rtlCol="0" anchor="t">
            <a:spAutoFit/>
          </a:bodyPr>
          <a:lstStyle/>
          <a:p>
            <a:pPr>
              <a:lnSpc>
                <a:spcPts val="6000"/>
              </a:lnSpc>
            </a:pPr>
            <a:r>
              <a:rPr lang="en-US" altLang="ja-JP" sz="3600" b="1" dirty="0">
                <a:solidFill>
                  <a:srgbClr val="292B2B"/>
                </a:solidFill>
                <a:latin typeface="Meiryo UI" panose="020B0604030504040204" pitchFamily="50" charset="-128"/>
                <a:ea typeface="Meiryo UI" panose="020B0604030504040204" pitchFamily="50" charset="-128"/>
                <a:cs typeface="Now"/>
                <a:sym typeface="Now"/>
              </a:rPr>
              <a:t>02-2</a:t>
            </a:r>
            <a:r>
              <a:rPr lang="ja-JP" altLang="en-US" sz="3600" b="1" dirty="0">
                <a:solidFill>
                  <a:srgbClr val="292B2B"/>
                </a:solidFill>
                <a:latin typeface="Meiryo UI" panose="020B0604030504040204" pitchFamily="50" charset="-128"/>
                <a:ea typeface="Meiryo UI" panose="020B0604030504040204" pitchFamily="50" charset="-128"/>
                <a:cs typeface="Now"/>
                <a:sym typeface="Now"/>
              </a:rPr>
              <a:t>　学校改革　ー 不登校生徒の学びへのアクセス ー</a:t>
            </a:r>
            <a:endParaRPr lang="en-US" altLang="ja-JP" sz="3600" b="1" dirty="0">
              <a:solidFill>
                <a:srgbClr val="FF0000"/>
              </a:solidFill>
              <a:latin typeface="Meiryo UI" panose="020B0604030504040204" pitchFamily="50" charset="-128"/>
              <a:ea typeface="Meiryo UI" panose="020B0604030504040204" pitchFamily="50" charset="-128"/>
              <a:cs typeface="Now"/>
              <a:sym typeface="Now"/>
            </a:endParaRPr>
          </a:p>
        </p:txBody>
      </p:sp>
      <p:sp>
        <p:nvSpPr>
          <p:cNvPr id="2" name="スライド番号プレースホルダー 1">
            <a:extLst>
              <a:ext uri="{FF2B5EF4-FFF2-40B4-BE49-F238E27FC236}">
                <a16:creationId xmlns:a16="http://schemas.microsoft.com/office/drawing/2014/main" id="{A6BE481F-E092-49B1-BE0E-60BAC0415489}"/>
              </a:ext>
            </a:extLst>
          </p:cNvPr>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716660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四角形: 角を丸くする 117">
            <a:extLst>
              <a:ext uri="{FF2B5EF4-FFF2-40B4-BE49-F238E27FC236}">
                <a16:creationId xmlns:a16="http://schemas.microsoft.com/office/drawing/2014/main" id="{E2980CC1-14D7-4659-974F-E756E3D05C7C}"/>
              </a:ext>
            </a:extLst>
          </p:cNvPr>
          <p:cNvSpPr/>
          <p:nvPr/>
        </p:nvSpPr>
        <p:spPr>
          <a:xfrm>
            <a:off x="509160" y="1473105"/>
            <a:ext cx="17269680" cy="181924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733">
              <a:latin typeface="BIZ UDPゴシック" panose="020B0400000000000000" pitchFamily="50" charset="-128"/>
              <a:ea typeface="BIZ UDPゴシック" panose="020B0400000000000000" pitchFamily="50" charset="-128"/>
            </a:endParaRPr>
          </a:p>
        </p:txBody>
      </p:sp>
      <p:sp>
        <p:nvSpPr>
          <p:cNvPr id="89" name="テキスト ボックス 88">
            <a:extLst>
              <a:ext uri="{FF2B5EF4-FFF2-40B4-BE49-F238E27FC236}">
                <a16:creationId xmlns:a16="http://schemas.microsoft.com/office/drawing/2014/main" id="{EB8F11A8-7650-40F0-A3CD-2847646634C1}"/>
              </a:ext>
            </a:extLst>
          </p:cNvPr>
          <p:cNvSpPr txBox="1"/>
          <p:nvPr/>
        </p:nvSpPr>
        <p:spPr>
          <a:xfrm>
            <a:off x="654727" y="1678830"/>
            <a:ext cx="17192375" cy="928095"/>
          </a:xfrm>
          <a:prstGeom prst="rect">
            <a:avLst/>
          </a:prstGeom>
          <a:noFill/>
          <a:ln>
            <a:noFill/>
          </a:ln>
        </p:spPr>
        <p:txBody>
          <a:bodyPr wrap="square" tIns="120000" bIns="120000" rtlCol="0" anchor="t" anchorCtr="0">
            <a:noAutofit/>
          </a:bodyPr>
          <a:lstStyle/>
          <a:p>
            <a:pPr marL="457200" indent="-457200">
              <a:spcAft>
                <a:spcPts val="800"/>
              </a:spcAft>
              <a:buFont typeface="Meiryo UI" panose="020B0604030504040204" pitchFamily="50" charset="-128"/>
              <a:buChar char="⃝"/>
            </a:pP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自らのルーツに誇りを持ちながら、その人らしく社会で安心して生きることができる教育環境を整備</a:t>
            </a:r>
            <a:endParaRPr lang="en-US" altLang="ja-JP" sz="28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spcAft>
                <a:spcPts val="800"/>
              </a:spcAft>
            </a:pPr>
            <a:endParaRPr lang="en-US" altLang="ja-JP" sz="2800" b="1" dirty="0">
              <a:solidFill>
                <a:schemeClr val="tx1">
                  <a:lumMod val="75000"/>
                  <a:lumOff val="25000"/>
                </a:schemeClr>
              </a:solidFill>
              <a:latin typeface="Meiryo UI" panose="020B0604030504040204" pitchFamily="50" charset="-128"/>
              <a:ea typeface="Meiryo UI" panose="020B0604030504040204" pitchFamily="50" charset="-128"/>
            </a:endParaRPr>
          </a:p>
          <a:p>
            <a:pPr marL="457200" indent="-457200">
              <a:spcAft>
                <a:spcPts val="800"/>
              </a:spcAft>
              <a:buFont typeface="Meiryo UI" panose="020B0604030504040204" pitchFamily="50" charset="-128"/>
              <a:buChar char="⃝"/>
            </a:pP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「拠点校」を整備し、日本語指導が必要な生徒を受け入れている他の学校への支援を充実</a:t>
            </a:r>
          </a:p>
        </p:txBody>
      </p:sp>
      <p:sp>
        <p:nvSpPr>
          <p:cNvPr id="119" name="角丸四角形 32">
            <a:extLst>
              <a:ext uri="{FF2B5EF4-FFF2-40B4-BE49-F238E27FC236}">
                <a16:creationId xmlns:a16="http://schemas.microsoft.com/office/drawing/2014/main" id="{5070A129-0C0C-4FE9-9543-937314CDF663}"/>
              </a:ext>
            </a:extLst>
          </p:cNvPr>
          <p:cNvSpPr/>
          <p:nvPr/>
        </p:nvSpPr>
        <p:spPr>
          <a:xfrm>
            <a:off x="491833" y="3573560"/>
            <a:ext cx="3573799" cy="558301"/>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Meiryo UI" panose="020B0604030504040204" pitchFamily="50" charset="-128"/>
                <a:ea typeface="Meiryo UI" panose="020B0604030504040204" pitchFamily="50" charset="-128"/>
              </a:rPr>
              <a:t>具体的な取組</a:t>
            </a:r>
          </a:p>
        </p:txBody>
      </p:sp>
      <p:grpSp>
        <p:nvGrpSpPr>
          <p:cNvPr id="120" name="グループ化 119">
            <a:extLst>
              <a:ext uri="{FF2B5EF4-FFF2-40B4-BE49-F238E27FC236}">
                <a16:creationId xmlns:a16="http://schemas.microsoft.com/office/drawing/2014/main" id="{5F2AE256-DCA9-4677-8F19-7DE048CF16C9}"/>
              </a:ext>
            </a:extLst>
          </p:cNvPr>
          <p:cNvGrpSpPr/>
          <p:nvPr/>
        </p:nvGrpSpPr>
        <p:grpSpPr>
          <a:xfrm>
            <a:off x="540168" y="4258974"/>
            <a:ext cx="15538032" cy="658941"/>
            <a:chOff x="602002" y="979198"/>
            <a:chExt cx="4380001" cy="494206"/>
          </a:xfrm>
        </p:grpSpPr>
        <p:sp>
          <p:nvSpPr>
            <p:cNvPr id="121" name="角丸四角形 32">
              <a:extLst>
                <a:ext uri="{FF2B5EF4-FFF2-40B4-BE49-F238E27FC236}">
                  <a16:creationId xmlns:a16="http://schemas.microsoft.com/office/drawing/2014/main" id="{FC791299-9A63-4A5C-AA8D-C86E9C2183B4}"/>
                </a:ext>
              </a:extLst>
            </p:cNvPr>
            <p:cNvSpPr/>
            <p:nvPr/>
          </p:nvSpPr>
          <p:spPr>
            <a:xfrm>
              <a:off x="626601" y="979198"/>
              <a:ext cx="4079702" cy="34249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2600" b="1" dirty="0">
                  <a:solidFill>
                    <a:schemeClr val="tx1"/>
                  </a:solidFill>
                  <a:latin typeface="BIZ UDPゴシック" panose="020B0400000000000000" pitchFamily="50" charset="-128"/>
                  <a:ea typeface="BIZ UDPゴシック" panose="020B0400000000000000" pitchFamily="50" charset="-128"/>
                </a:rPr>
                <a:t>　日本語指導が必要な生徒を支援するための「拠点校」の整備（大阪わかば高校：令和</a:t>
              </a:r>
              <a:r>
                <a:rPr kumimoji="1" lang="en-US" altLang="ja-JP" sz="2600" b="1" dirty="0">
                  <a:solidFill>
                    <a:schemeClr val="tx1"/>
                  </a:solidFill>
                  <a:latin typeface="BIZ UDPゴシック" panose="020B0400000000000000" pitchFamily="50" charset="-128"/>
                  <a:ea typeface="BIZ UDPゴシック" panose="020B0400000000000000" pitchFamily="50" charset="-128"/>
                </a:rPr>
                <a:t>10</a:t>
              </a:r>
              <a:r>
                <a:rPr kumimoji="1" lang="ja-JP" altLang="en-US" sz="2600" b="1" dirty="0">
                  <a:solidFill>
                    <a:schemeClr val="tx1"/>
                  </a:solidFill>
                  <a:latin typeface="BIZ UDPゴシック" panose="020B0400000000000000" pitchFamily="50" charset="-128"/>
                  <a:ea typeface="BIZ UDPゴシック" panose="020B0400000000000000" pitchFamily="50" charset="-128"/>
                </a:rPr>
                <a:t>年度から）</a:t>
              </a:r>
            </a:p>
          </p:txBody>
        </p:sp>
        <p:cxnSp>
          <p:nvCxnSpPr>
            <p:cNvPr id="123" name="直線コネクタ 122">
              <a:extLst>
                <a:ext uri="{FF2B5EF4-FFF2-40B4-BE49-F238E27FC236}">
                  <a16:creationId xmlns:a16="http://schemas.microsoft.com/office/drawing/2014/main" id="{4A9DD822-09E9-4D63-8CF8-6A09369A9C3F}"/>
                </a:ext>
              </a:extLst>
            </p:cNvPr>
            <p:cNvCxnSpPr>
              <a:cxnSpLocks/>
            </p:cNvCxnSpPr>
            <p:nvPr/>
          </p:nvCxnSpPr>
          <p:spPr>
            <a:xfrm>
              <a:off x="602002" y="1473404"/>
              <a:ext cx="4380001" cy="0"/>
            </a:xfrm>
            <a:prstGeom prst="line">
              <a:avLst/>
            </a:prstGeom>
            <a:ln w="19050">
              <a:solidFill>
                <a:srgbClr val="64A4A3"/>
              </a:solidFill>
            </a:ln>
          </p:spPr>
          <p:style>
            <a:lnRef idx="1">
              <a:schemeClr val="accent1"/>
            </a:lnRef>
            <a:fillRef idx="0">
              <a:schemeClr val="accent1"/>
            </a:fillRef>
            <a:effectRef idx="0">
              <a:schemeClr val="accent1"/>
            </a:effectRef>
            <a:fontRef idx="minor">
              <a:schemeClr val="tx1"/>
            </a:fontRef>
          </p:style>
        </p:cxnSp>
      </p:grpSp>
      <p:sp>
        <p:nvSpPr>
          <p:cNvPr id="74" name="テキスト ボックス 73">
            <a:extLst>
              <a:ext uri="{FF2B5EF4-FFF2-40B4-BE49-F238E27FC236}">
                <a16:creationId xmlns:a16="http://schemas.microsoft.com/office/drawing/2014/main" id="{7412E456-226E-496E-8D1A-AA1513EB74B3}"/>
              </a:ext>
            </a:extLst>
          </p:cNvPr>
          <p:cNvSpPr txBox="1"/>
          <p:nvPr/>
        </p:nvSpPr>
        <p:spPr>
          <a:xfrm>
            <a:off x="1264413" y="5052705"/>
            <a:ext cx="17260552" cy="1644746"/>
          </a:xfrm>
          <a:prstGeom prst="rect">
            <a:avLst/>
          </a:prstGeom>
          <a:noFill/>
          <a:ln>
            <a:noFill/>
            <a:prstDash val="sysDash"/>
          </a:ln>
        </p:spPr>
        <p:txBody>
          <a:bodyPr wrap="square" numCol="1" spcCol="360000" rtlCol="0">
            <a:spAutoFit/>
          </a:bodyPr>
          <a:lstStyle/>
          <a:p>
            <a:pPr marL="514350" indent="-514350">
              <a:lnSpc>
                <a:spcPts val="4200"/>
              </a:lnSpc>
              <a:buClr>
                <a:schemeClr val="tx1"/>
              </a:buClr>
              <a:buFont typeface="Arial" panose="020B0604020202020204" pitchFamily="34" charset="0"/>
              <a:buChar char="•"/>
            </a:pPr>
            <a:r>
              <a:rPr kumimoji="1" lang="ja-JP" altLang="en-US" sz="2800" dirty="0">
                <a:solidFill>
                  <a:schemeClr val="tx1">
                    <a:lumMod val="75000"/>
                    <a:lumOff val="25000"/>
                  </a:schemeClr>
                </a:solidFill>
                <a:latin typeface="Meiryo UI" panose="020B0604030504040204" pitchFamily="50" charset="-128"/>
                <a:ea typeface="Meiryo UI" panose="020B0604030504040204" pitchFamily="50" charset="-128"/>
              </a:rPr>
              <a:t>大阪わかば高校を「拠点校」として、府立高校で日本語指導が必要な生徒を受け入れ</a:t>
            </a:r>
            <a:endParaRPr kumimoji="1" lang="en-US" altLang="ja-JP" sz="2800" dirty="0">
              <a:solidFill>
                <a:schemeClr val="tx1">
                  <a:lumMod val="75000"/>
                  <a:lumOff val="25000"/>
                </a:schemeClr>
              </a:solidFill>
              <a:latin typeface="Meiryo UI" panose="020B0604030504040204" pitchFamily="50" charset="-128"/>
              <a:ea typeface="Meiryo UI" panose="020B0604030504040204" pitchFamily="50" charset="-128"/>
            </a:endParaRPr>
          </a:p>
          <a:p>
            <a:pPr marL="514350" indent="-514350">
              <a:lnSpc>
                <a:spcPts val="4200"/>
              </a:lnSpc>
              <a:buClr>
                <a:schemeClr val="tx1"/>
              </a:buClr>
              <a:buFont typeface="Arial" panose="020B0604020202020204" pitchFamily="34" charset="0"/>
              <a:buChar char="•"/>
            </a:pPr>
            <a:r>
              <a:rPr kumimoji="1" lang="ja-JP" altLang="en-US" sz="2800" b="1" dirty="0">
                <a:solidFill>
                  <a:srgbClr val="64A4A3"/>
                </a:solidFill>
                <a:latin typeface="Meiryo UI" panose="020B0604030504040204" pitchFamily="50" charset="-128"/>
                <a:ea typeface="Meiryo UI" panose="020B0604030504040204" pitchFamily="50" charset="-128"/>
              </a:rPr>
              <a:t>日本語指導が必要な生徒を受け入れた高校への支援等の実施</a:t>
            </a:r>
            <a:endParaRPr kumimoji="1" lang="en-US" altLang="ja-JP" sz="2800" b="1" dirty="0">
              <a:solidFill>
                <a:srgbClr val="64A4A3"/>
              </a:solidFill>
              <a:latin typeface="Meiryo UI" panose="020B0604030504040204" pitchFamily="50" charset="-128"/>
              <a:ea typeface="Meiryo UI" panose="020B0604030504040204" pitchFamily="50" charset="-128"/>
            </a:endParaRPr>
          </a:p>
          <a:p>
            <a:pPr marL="514350" indent="-514350">
              <a:lnSpc>
                <a:spcPts val="4200"/>
              </a:lnSpc>
              <a:buClr>
                <a:schemeClr val="tx1"/>
              </a:buClr>
              <a:buFont typeface="Arial" panose="020B0604020202020204" pitchFamily="34" charset="0"/>
              <a:buChar char="•"/>
            </a:pPr>
            <a:r>
              <a:rPr kumimoji="1" lang="ja-JP" altLang="en-US" sz="2800" b="1" dirty="0">
                <a:solidFill>
                  <a:srgbClr val="64A4A3"/>
                </a:solidFill>
                <a:latin typeface="Meiryo UI" panose="020B0604030504040204" pitchFamily="50" charset="-128"/>
                <a:ea typeface="Meiryo UI" panose="020B0604030504040204" pitchFamily="50" charset="-128"/>
              </a:rPr>
              <a:t>体系的な日本語指導方法の確立</a:t>
            </a:r>
            <a:r>
              <a:rPr kumimoji="1" lang="ja-JP" altLang="en-US" sz="2800" dirty="0">
                <a:solidFill>
                  <a:schemeClr val="tx1">
                    <a:lumMod val="75000"/>
                    <a:lumOff val="25000"/>
                  </a:schemeClr>
                </a:solidFill>
                <a:latin typeface="Meiryo UI" panose="020B0604030504040204" pitchFamily="50" charset="-128"/>
                <a:ea typeface="Meiryo UI" panose="020B0604030504040204" pitchFamily="50" charset="-128"/>
              </a:rPr>
              <a:t>や大学と連携した教員育成や教材開発、教員研修の実施</a:t>
            </a:r>
            <a:endParaRPr kumimoji="1" lang="en-US" altLang="ja-JP" sz="2800" dirty="0">
              <a:solidFill>
                <a:schemeClr val="tx1">
                  <a:lumMod val="75000"/>
                  <a:lumOff val="25000"/>
                </a:schemeClr>
              </a:solidFill>
              <a:latin typeface="Meiryo UI" panose="020B0604030504040204" pitchFamily="50" charset="-128"/>
              <a:ea typeface="Meiryo UI" panose="020B0604030504040204" pitchFamily="50" charset="-128"/>
            </a:endParaRPr>
          </a:p>
        </p:txBody>
      </p:sp>
      <p:grpSp>
        <p:nvGrpSpPr>
          <p:cNvPr id="82" name="Group 2">
            <a:extLst>
              <a:ext uri="{FF2B5EF4-FFF2-40B4-BE49-F238E27FC236}">
                <a16:creationId xmlns:a16="http://schemas.microsoft.com/office/drawing/2014/main" id="{E4FF6F16-434A-4E9B-A270-78AFBA4521F1}"/>
              </a:ext>
            </a:extLst>
          </p:cNvPr>
          <p:cNvGrpSpPr/>
          <p:nvPr/>
        </p:nvGrpSpPr>
        <p:grpSpPr>
          <a:xfrm>
            <a:off x="45929" y="1204034"/>
            <a:ext cx="18199835" cy="48000"/>
            <a:chOff x="0" y="0"/>
            <a:chExt cx="22021800" cy="190500"/>
          </a:xfrm>
          <a:solidFill>
            <a:schemeClr val="bg1">
              <a:lumMod val="75000"/>
            </a:schemeClr>
          </a:solidFill>
        </p:grpSpPr>
        <p:grpSp>
          <p:nvGrpSpPr>
            <p:cNvPr id="88" name="Group 3">
              <a:extLst>
                <a:ext uri="{FF2B5EF4-FFF2-40B4-BE49-F238E27FC236}">
                  <a16:creationId xmlns:a16="http://schemas.microsoft.com/office/drawing/2014/main" id="{FCF28CF9-3D71-4D33-A3EC-A91766079E58}"/>
                </a:ext>
              </a:extLst>
            </p:cNvPr>
            <p:cNvGrpSpPr/>
            <p:nvPr/>
          </p:nvGrpSpPr>
          <p:grpSpPr>
            <a:xfrm>
              <a:off x="0" y="0"/>
              <a:ext cx="7340600" cy="190500"/>
              <a:chOff x="0" y="0"/>
              <a:chExt cx="1449995" cy="37630"/>
            </a:xfrm>
            <a:grpFill/>
          </p:grpSpPr>
          <p:sp>
            <p:nvSpPr>
              <p:cNvPr id="98" name="Freeform 4">
                <a:extLst>
                  <a:ext uri="{FF2B5EF4-FFF2-40B4-BE49-F238E27FC236}">
                    <a16:creationId xmlns:a16="http://schemas.microsoft.com/office/drawing/2014/main" id="{9919BAD3-D4A9-4BDB-A666-A9EF9E92C2AE}"/>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99" name="TextBox 5">
                <a:extLst>
                  <a:ext uri="{FF2B5EF4-FFF2-40B4-BE49-F238E27FC236}">
                    <a16:creationId xmlns:a16="http://schemas.microsoft.com/office/drawing/2014/main" id="{9D2B876D-1E41-4BC8-9BDD-D13C2E576465}"/>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nvGrpSpPr>
            <p:cNvPr id="90" name="Group 6">
              <a:extLst>
                <a:ext uri="{FF2B5EF4-FFF2-40B4-BE49-F238E27FC236}">
                  <a16:creationId xmlns:a16="http://schemas.microsoft.com/office/drawing/2014/main" id="{E32BA4C2-1DD7-45D1-8BDC-9461B548110F}"/>
                </a:ext>
              </a:extLst>
            </p:cNvPr>
            <p:cNvGrpSpPr/>
            <p:nvPr/>
          </p:nvGrpSpPr>
          <p:grpSpPr>
            <a:xfrm>
              <a:off x="7340600" y="0"/>
              <a:ext cx="7340600" cy="190500"/>
              <a:chOff x="0" y="0"/>
              <a:chExt cx="1449995" cy="37630"/>
            </a:xfrm>
            <a:grpFill/>
          </p:grpSpPr>
          <p:sp>
            <p:nvSpPr>
              <p:cNvPr id="96" name="Freeform 7">
                <a:extLst>
                  <a:ext uri="{FF2B5EF4-FFF2-40B4-BE49-F238E27FC236}">
                    <a16:creationId xmlns:a16="http://schemas.microsoft.com/office/drawing/2014/main" id="{32D24638-54F9-4ECC-A426-D225418613FD}"/>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97" name="TextBox 8">
                <a:extLst>
                  <a:ext uri="{FF2B5EF4-FFF2-40B4-BE49-F238E27FC236}">
                    <a16:creationId xmlns:a16="http://schemas.microsoft.com/office/drawing/2014/main" id="{F3691C70-D170-48AD-9F4A-E39BB5CCEEFF}"/>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nvGrpSpPr>
            <p:cNvPr id="91" name="Group 9">
              <a:extLst>
                <a:ext uri="{FF2B5EF4-FFF2-40B4-BE49-F238E27FC236}">
                  <a16:creationId xmlns:a16="http://schemas.microsoft.com/office/drawing/2014/main" id="{CAE3C6CF-2F5D-40F6-AB66-AE78331D4B0A}"/>
                </a:ext>
              </a:extLst>
            </p:cNvPr>
            <p:cNvGrpSpPr/>
            <p:nvPr/>
          </p:nvGrpSpPr>
          <p:grpSpPr>
            <a:xfrm>
              <a:off x="14681200" y="0"/>
              <a:ext cx="7340600" cy="190500"/>
              <a:chOff x="0" y="0"/>
              <a:chExt cx="1449995" cy="37630"/>
            </a:xfrm>
            <a:grpFill/>
          </p:grpSpPr>
          <p:sp>
            <p:nvSpPr>
              <p:cNvPr id="92" name="Freeform 10">
                <a:extLst>
                  <a:ext uri="{FF2B5EF4-FFF2-40B4-BE49-F238E27FC236}">
                    <a16:creationId xmlns:a16="http://schemas.microsoft.com/office/drawing/2014/main" id="{4F0E16B8-8A01-427B-8F01-7A37950944F1}"/>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93" name="TextBox 11">
                <a:extLst>
                  <a:ext uri="{FF2B5EF4-FFF2-40B4-BE49-F238E27FC236}">
                    <a16:creationId xmlns:a16="http://schemas.microsoft.com/office/drawing/2014/main" id="{C55975AE-059A-4607-BF6C-8BA10B3A750B}"/>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sp>
        <p:nvSpPr>
          <p:cNvPr id="100" name="TextBox 22">
            <a:extLst>
              <a:ext uri="{FF2B5EF4-FFF2-40B4-BE49-F238E27FC236}">
                <a16:creationId xmlns:a16="http://schemas.microsoft.com/office/drawing/2014/main" id="{82BE896C-2DEB-4F17-A8CB-2D2CAFC55B62}"/>
              </a:ext>
            </a:extLst>
          </p:cNvPr>
          <p:cNvSpPr txBox="1"/>
          <p:nvPr/>
        </p:nvSpPr>
        <p:spPr>
          <a:xfrm>
            <a:off x="567105" y="250443"/>
            <a:ext cx="17949495" cy="668709"/>
          </a:xfrm>
          <a:prstGeom prst="rect">
            <a:avLst/>
          </a:prstGeom>
        </p:spPr>
        <p:txBody>
          <a:bodyPr wrap="square" lIns="0" tIns="0" rIns="0" bIns="0" rtlCol="0" anchor="t">
            <a:spAutoFit/>
          </a:bodyPr>
          <a:lstStyle/>
          <a:p>
            <a:pPr>
              <a:lnSpc>
                <a:spcPts val="6000"/>
              </a:lnSpc>
            </a:pPr>
            <a:r>
              <a:rPr lang="en-US" altLang="ja-JP" sz="3600" b="1" dirty="0">
                <a:solidFill>
                  <a:srgbClr val="292B2B"/>
                </a:solidFill>
                <a:latin typeface="Meiryo UI" panose="020B0604030504040204" pitchFamily="50" charset="-128"/>
                <a:ea typeface="Meiryo UI" panose="020B0604030504040204" pitchFamily="50" charset="-128"/>
                <a:cs typeface="Now"/>
                <a:sym typeface="Now"/>
              </a:rPr>
              <a:t>02-2</a:t>
            </a:r>
            <a:r>
              <a:rPr lang="ja-JP" altLang="en-US" sz="3600" b="1" dirty="0">
                <a:solidFill>
                  <a:srgbClr val="292B2B"/>
                </a:solidFill>
                <a:latin typeface="Meiryo UI" panose="020B0604030504040204" pitchFamily="50" charset="-128"/>
                <a:ea typeface="Meiryo UI" panose="020B0604030504040204" pitchFamily="50" charset="-128"/>
                <a:cs typeface="Now"/>
                <a:sym typeface="Now"/>
              </a:rPr>
              <a:t>　学校改革　ー 日本語指導が必要な生徒への支援の充実 ー</a:t>
            </a:r>
            <a:endParaRPr lang="en-US" altLang="ja-JP" sz="3600" b="1" dirty="0">
              <a:solidFill>
                <a:srgbClr val="FF0000"/>
              </a:solidFill>
              <a:latin typeface="Meiryo UI" panose="020B0604030504040204" pitchFamily="50" charset="-128"/>
              <a:ea typeface="Meiryo UI" panose="020B0604030504040204" pitchFamily="50" charset="-128"/>
              <a:cs typeface="Now"/>
              <a:sym typeface="Now"/>
            </a:endParaRPr>
          </a:p>
        </p:txBody>
      </p:sp>
      <p:sp>
        <p:nvSpPr>
          <p:cNvPr id="3" name="スライド番号プレースホルダー 2">
            <a:extLst>
              <a:ext uri="{FF2B5EF4-FFF2-40B4-BE49-F238E27FC236}">
                <a16:creationId xmlns:a16="http://schemas.microsoft.com/office/drawing/2014/main" id="{5EC80C00-0C8B-4AEE-8EC5-CD5514C11784}"/>
              </a:ext>
            </a:extLst>
          </p:cNvPr>
          <p:cNvSpPr>
            <a:spLocks noGrp="1"/>
          </p:cNvSpPr>
          <p:nvPr>
            <p:ph type="sldNum" sz="quarter" idx="12"/>
          </p:nvPr>
        </p:nvSpPr>
        <p:spPr/>
        <p:txBody>
          <a:bodyPr/>
          <a:lstStyle/>
          <a:p>
            <a:fld id="{B6F15528-21DE-4FAA-801E-634DDDAF4B2B}" type="slidenum">
              <a:rPr lang="en-US" smtClean="0"/>
              <a:pPr/>
              <a:t>12</a:t>
            </a:fld>
            <a:endParaRPr lang="en-US"/>
          </a:p>
        </p:txBody>
      </p:sp>
      <p:sp>
        <p:nvSpPr>
          <p:cNvPr id="55" name="矢印: 右 54">
            <a:extLst>
              <a:ext uri="{FF2B5EF4-FFF2-40B4-BE49-F238E27FC236}">
                <a16:creationId xmlns:a16="http://schemas.microsoft.com/office/drawing/2014/main" id="{1B6B6E84-F720-43C3-9C20-F84299F680CD}"/>
              </a:ext>
            </a:extLst>
          </p:cNvPr>
          <p:cNvSpPr/>
          <p:nvPr/>
        </p:nvSpPr>
        <p:spPr>
          <a:xfrm rot="20863519" flipH="1">
            <a:off x="9692208" y="7983848"/>
            <a:ext cx="2052421" cy="3600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6" name="グループ化 55">
            <a:extLst>
              <a:ext uri="{FF2B5EF4-FFF2-40B4-BE49-F238E27FC236}">
                <a16:creationId xmlns:a16="http://schemas.microsoft.com/office/drawing/2014/main" id="{761CA6D6-23CA-4D67-BFF6-1AAA564B39DE}"/>
              </a:ext>
            </a:extLst>
          </p:cNvPr>
          <p:cNvGrpSpPr/>
          <p:nvPr/>
        </p:nvGrpSpPr>
        <p:grpSpPr>
          <a:xfrm>
            <a:off x="2487854" y="6657013"/>
            <a:ext cx="2598297" cy="1801885"/>
            <a:chOff x="1820851" y="5981701"/>
            <a:chExt cx="1558740" cy="1535264"/>
          </a:xfrm>
        </p:grpSpPr>
        <p:pic>
          <p:nvPicPr>
            <p:cNvPr id="57" name="図 56">
              <a:extLst>
                <a:ext uri="{FF2B5EF4-FFF2-40B4-BE49-F238E27FC236}">
                  <a16:creationId xmlns:a16="http://schemas.microsoft.com/office/drawing/2014/main" id="{FAB91C2C-E427-4A77-ACF6-C81EE8D03C9E}"/>
                </a:ext>
              </a:extLst>
            </p:cNvPr>
            <p:cNvPicPr>
              <a:picLocks noChangeAspect="1"/>
            </p:cNvPicPr>
            <p:nvPr/>
          </p:nvPicPr>
          <p:blipFill rotWithShape="1">
            <a:blip r:embed="rId3">
              <a:clrChange>
                <a:clrFrom>
                  <a:srgbClr val="D9D9D9"/>
                </a:clrFrom>
                <a:clrTo>
                  <a:srgbClr val="D9D9D9">
                    <a:alpha val="0"/>
                  </a:srgbClr>
                </a:clrTo>
              </a:clrChange>
            </a:blip>
            <a:srcRect t="-1124" r="48690" b="61922"/>
            <a:stretch/>
          </p:blipFill>
          <p:spPr>
            <a:xfrm>
              <a:off x="1958581" y="5981701"/>
              <a:ext cx="1295400" cy="1333624"/>
            </a:xfrm>
            <a:prstGeom prst="rect">
              <a:avLst/>
            </a:prstGeom>
          </p:spPr>
        </p:pic>
        <p:sp>
          <p:nvSpPr>
            <p:cNvPr id="58" name="正方形/長方形 57">
              <a:extLst>
                <a:ext uri="{FF2B5EF4-FFF2-40B4-BE49-F238E27FC236}">
                  <a16:creationId xmlns:a16="http://schemas.microsoft.com/office/drawing/2014/main" id="{80E3EA3D-F130-415B-9DBF-AAADD1A8042A}"/>
                </a:ext>
              </a:extLst>
            </p:cNvPr>
            <p:cNvSpPr/>
            <p:nvPr/>
          </p:nvSpPr>
          <p:spPr>
            <a:xfrm>
              <a:off x="2438400" y="5981701"/>
              <a:ext cx="838200" cy="151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EB018F2D-428F-48B8-9507-78204D69426B}"/>
                </a:ext>
              </a:extLst>
            </p:cNvPr>
            <p:cNvSpPr/>
            <p:nvPr/>
          </p:nvSpPr>
          <p:spPr>
            <a:xfrm>
              <a:off x="2922391" y="6570265"/>
              <a:ext cx="457200" cy="856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13ACFED3-9FCD-4381-8E24-26C9C9560089}"/>
                </a:ext>
              </a:extLst>
            </p:cNvPr>
            <p:cNvSpPr/>
            <p:nvPr/>
          </p:nvSpPr>
          <p:spPr>
            <a:xfrm>
              <a:off x="2021386" y="7275369"/>
              <a:ext cx="838200" cy="151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A8226889-5082-43C4-85F6-016227A62BAD}"/>
                </a:ext>
              </a:extLst>
            </p:cNvPr>
            <p:cNvSpPr/>
            <p:nvPr/>
          </p:nvSpPr>
          <p:spPr>
            <a:xfrm rot="5107537">
              <a:off x="1540572" y="7021982"/>
              <a:ext cx="838200" cy="151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90EA91C3-5656-451C-B216-7620A24467F8}"/>
                </a:ext>
              </a:extLst>
            </p:cNvPr>
            <p:cNvSpPr/>
            <p:nvPr/>
          </p:nvSpPr>
          <p:spPr>
            <a:xfrm rot="8343892">
              <a:off x="1820851" y="6284373"/>
              <a:ext cx="838200" cy="151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2CFD2EE7-9E60-433E-B73C-D07A867F9D7F}"/>
                </a:ext>
              </a:extLst>
            </p:cNvPr>
            <p:cNvSpPr/>
            <p:nvPr/>
          </p:nvSpPr>
          <p:spPr>
            <a:xfrm rot="6201314">
              <a:off x="1896177" y="6613376"/>
              <a:ext cx="182285" cy="151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4" name="グループ化 63">
            <a:extLst>
              <a:ext uri="{FF2B5EF4-FFF2-40B4-BE49-F238E27FC236}">
                <a16:creationId xmlns:a16="http://schemas.microsoft.com/office/drawing/2014/main" id="{8108434F-D411-43F4-BA31-F03182A66D8B}"/>
              </a:ext>
            </a:extLst>
          </p:cNvPr>
          <p:cNvGrpSpPr/>
          <p:nvPr/>
        </p:nvGrpSpPr>
        <p:grpSpPr>
          <a:xfrm>
            <a:off x="7005705" y="7760380"/>
            <a:ext cx="2290695" cy="1940525"/>
            <a:chOff x="4803439" y="7429500"/>
            <a:chExt cx="1925855" cy="1705361"/>
          </a:xfrm>
        </p:grpSpPr>
        <p:pic>
          <p:nvPicPr>
            <p:cNvPr id="65" name="図 64">
              <a:extLst>
                <a:ext uri="{FF2B5EF4-FFF2-40B4-BE49-F238E27FC236}">
                  <a16:creationId xmlns:a16="http://schemas.microsoft.com/office/drawing/2014/main" id="{AE398369-3AD3-4EA2-903F-02E4DD06CC00}"/>
                </a:ext>
              </a:extLst>
            </p:cNvPr>
            <p:cNvPicPr>
              <a:picLocks noChangeAspect="1"/>
            </p:cNvPicPr>
            <p:nvPr/>
          </p:nvPicPr>
          <p:blipFill rotWithShape="1">
            <a:blip r:embed="rId3">
              <a:clrChange>
                <a:clrFrom>
                  <a:srgbClr val="D9D9D9"/>
                </a:clrFrom>
                <a:clrTo>
                  <a:srgbClr val="D9D9D9">
                    <a:alpha val="0"/>
                  </a:srgbClr>
                </a:clrTo>
              </a:clrChange>
            </a:blip>
            <a:srcRect l="38570" t="31042" r="33599" b="53058"/>
            <a:stretch/>
          </p:blipFill>
          <p:spPr>
            <a:xfrm>
              <a:off x="5172769" y="7486406"/>
              <a:ext cx="1441083" cy="1112610"/>
            </a:xfrm>
            <a:prstGeom prst="rect">
              <a:avLst/>
            </a:prstGeom>
          </p:spPr>
        </p:pic>
        <p:sp>
          <p:nvSpPr>
            <p:cNvPr id="66" name="正方形/長方形 65">
              <a:extLst>
                <a:ext uri="{FF2B5EF4-FFF2-40B4-BE49-F238E27FC236}">
                  <a16:creationId xmlns:a16="http://schemas.microsoft.com/office/drawing/2014/main" id="{B6E04648-CE33-4E79-8008-4778D08476F4}"/>
                </a:ext>
              </a:extLst>
            </p:cNvPr>
            <p:cNvSpPr/>
            <p:nvPr/>
          </p:nvSpPr>
          <p:spPr>
            <a:xfrm>
              <a:off x="6324600" y="7429500"/>
              <a:ext cx="404694"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a:extLst>
                <a:ext uri="{FF2B5EF4-FFF2-40B4-BE49-F238E27FC236}">
                  <a16:creationId xmlns:a16="http://schemas.microsoft.com/office/drawing/2014/main" id="{9709E9BB-7324-4750-97C8-65A8D68B619C}"/>
                </a:ext>
              </a:extLst>
            </p:cNvPr>
            <p:cNvSpPr/>
            <p:nvPr/>
          </p:nvSpPr>
          <p:spPr>
            <a:xfrm>
              <a:off x="4803439" y="8163044"/>
              <a:ext cx="404694"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a:extLst>
                <a:ext uri="{FF2B5EF4-FFF2-40B4-BE49-F238E27FC236}">
                  <a16:creationId xmlns:a16="http://schemas.microsoft.com/office/drawing/2014/main" id="{8AF014AB-4F26-42CE-AF7B-90968436ECE5}"/>
                </a:ext>
              </a:extLst>
            </p:cNvPr>
            <p:cNvSpPr/>
            <p:nvPr/>
          </p:nvSpPr>
          <p:spPr>
            <a:xfrm>
              <a:off x="6064532" y="8639114"/>
              <a:ext cx="664762" cy="495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9" name="グループ化 68">
            <a:extLst>
              <a:ext uri="{FF2B5EF4-FFF2-40B4-BE49-F238E27FC236}">
                <a16:creationId xmlns:a16="http://schemas.microsoft.com/office/drawing/2014/main" id="{7AD223B2-DFCE-4E5C-8E43-4DEB835494F6}"/>
              </a:ext>
            </a:extLst>
          </p:cNvPr>
          <p:cNvGrpSpPr/>
          <p:nvPr/>
        </p:nvGrpSpPr>
        <p:grpSpPr>
          <a:xfrm>
            <a:off x="11934556" y="6940713"/>
            <a:ext cx="2086244" cy="1701087"/>
            <a:chOff x="8229600" y="5979426"/>
            <a:chExt cx="2819399" cy="3081336"/>
          </a:xfrm>
        </p:grpSpPr>
        <p:pic>
          <p:nvPicPr>
            <p:cNvPr id="70" name="図 69">
              <a:extLst>
                <a:ext uri="{FF2B5EF4-FFF2-40B4-BE49-F238E27FC236}">
                  <a16:creationId xmlns:a16="http://schemas.microsoft.com/office/drawing/2014/main" id="{F2BD4B10-8654-449B-A868-EDE9169F8F4B}"/>
                </a:ext>
              </a:extLst>
            </p:cNvPr>
            <p:cNvPicPr>
              <a:picLocks noChangeAspect="1"/>
            </p:cNvPicPr>
            <p:nvPr/>
          </p:nvPicPr>
          <p:blipFill rotWithShape="1">
            <a:blip r:embed="rId3"/>
            <a:srcRect l="69798" b="82328"/>
            <a:stretch/>
          </p:blipFill>
          <p:spPr>
            <a:xfrm>
              <a:off x="8410689" y="5979426"/>
              <a:ext cx="2638310" cy="2080271"/>
            </a:xfrm>
            <a:prstGeom prst="rect">
              <a:avLst/>
            </a:prstGeom>
          </p:spPr>
        </p:pic>
        <p:sp>
          <p:nvSpPr>
            <p:cNvPr id="71" name="正方形/長方形 70">
              <a:extLst>
                <a:ext uri="{FF2B5EF4-FFF2-40B4-BE49-F238E27FC236}">
                  <a16:creationId xmlns:a16="http://schemas.microsoft.com/office/drawing/2014/main" id="{6D242913-CC1E-4359-9C9C-5988C0D5DBDF}"/>
                </a:ext>
              </a:extLst>
            </p:cNvPr>
            <p:cNvSpPr/>
            <p:nvPr/>
          </p:nvSpPr>
          <p:spPr>
            <a:xfrm>
              <a:off x="8229600" y="7625811"/>
              <a:ext cx="845945" cy="1434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1" name="矢印: 右 100">
            <a:extLst>
              <a:ext uri="{FF2B5EF4-FFF2-40B4-BE49-F238E27FC236}">
                <a16:creationId xmlns:a16="http://schemas.microsoft.com/office/drawing/2014/main" id="{AE398C2F-28AB-431C-B562-D1B083A53910}"/>
              </a:ext>
            </a:extLst>
          </p:cNvPr>
          <p:cNvSpPr/>
          <p:nvPr/>
        </p:nvSpPr>
        <p:spPr>
          <a:xfrm rot="529759">
            <a:off x="4974916" y="8110681"/>
            <a:ext cx="2052421" cy="441465"/>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5" name="テキスト ボックス 124">
            <a:extLst>
              <a:ext uri="{FF2B5EF4-FFF2-40B4-BE49-F238E27FC236}">
                <a16:creationId xmlns:a16="http://schemas.microsoft.com/office/drawing/2014/main" id="{66E15E10-A324-4B52-B2EA-046DFCE5D669}"/>
              </a:ext>
            </a:extLst>
          </p:cNvPr>
          <p:cNvSpPr txBox="1"/>
          <p:nvPr/>
        </p:nvSpPr>
        <p:spPr>
          <a:xfrm>
            <a:off x="12401332" y="8157795"/>
            <a:ext cx="1467068" cy="400110"/>
          </a:xfrm>
          <a:prstGeom prst="rect">
            <a:avLst/>
          </a:prstGeom>
          <a:noFill/>
        </p:spPr>
        <p:txBody>
          <a:bodyPr wrap="none" rtlCol="0">
            <a:spAutoFit/>
          </a:bodyPr>
          <a:lstStyle/>
          <a:p>
            <a:r>
              <a:rPr kumimoji="1" lang="ja-JP" altLang="en-US" sz="2000" u="sng" dirty="0">
                <a:latin typeface="Meiryo UI" panose="020B0604030504040204" pitchFamily="50" charset="-128"/>
                <a:ea typeface="Meiryo UI" panose="020B0604030504040204" pitchFamily="50" charset="-128"/>
              </a:rPr>
              <a:t>少数散在校</a:t>
            </a:r>
          </a:p>
        </p:txBody>
      </p:sp>
      <p:sp>
        <p:nvSpPr>
          <p:cNvPr id="126" name="テキスト ボックス 125">
            <a:extLst>
              <a:ext uri="{FF2B5EF4-FFF2-40B4-BE49-F238E27FC236}">
                <a16:creationId xmlns:a16="http://schemas.microsoft.com/office/drawing/2014/main" id="{950F19EF-A713-49C7-B7F7-B2535B322FEE}"/>
              </a:ext>
            </a:extLst>
          </p:cNvPr>
          <p:cNvSpPr txBox="1"/>
          <p:nvPr/>
        </p:nvSpPr>
        <p:spPr>
          <a:xfrm>
            <a:off x="2429438" y="8231019"/>
            <a:ext cx="2371162" cy="707886"/>
          </a:xfrm>
          <a:prstGeom prst="rect">
            <a:avLst/>
          </a:prstGeom>
          <a:noFill/>
        </p:spPr>
        <p:txBody>
          <a:bodyPr wrap="none" rtlCol="0">
            <a:spAutoFit/>
          </a:bodyPr>
          <a:lstStyle/>
          <a:p>
            <a:pPr algn="ctr"/>
            <a:r>
              <a:rPr kumimoji="1" lang="ja-JP" altLang="en-US" sz="2000" u="sng" dirty="0">
                <a:latin typeface="Meiryo UI" panose="020B0604030504040204" pitchFamily="50" charset="-128"/>
                <a:ea typeface="Meiryo UI" panose="020B0604030504040204" pitchFamily="50" charset="-128"/>
              </a:rPr>
              <a:t>拠点校</a:t>
            </a:r>
            <a:endParaRPr kumimoji="1" lang="en-US" altLang="ja-JP" sz="2000" u="sng"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（大阪わかば高校）</a:t>
            </a:r>
          </a:p>
        </p:txBody>
      </p:sp>
      <p:sp>
        <p:nvSpPr>
          <p:cNvPr id="127" name="テキスト ボックス 126">
            <a:extLst>
              <a:ext uri="{FF2B5EF4-FFF2-40B4-BE49-F238E27FC236}">
                <a16:creationId xmlns:a16="http://schemas.microsoft.com/office/drawing/2014/main" id="{A4D0E209-C586-4C3C-B873-3DF09F550C8B}"/>
              </a:ext>
            </a:extLst>
          </p:cNvPr>
          <p:cNvSpPr txBox="1"/>
          <p:nvPr/>
        </p:nvSpPr>
        <p:spPr>
          <a:xfrm>
            <a:off x="6629400" y="9091305"/>
            <a:ext cx="3435556" cy="1015663"/>
          </a:xfrm>
          <a:prstGeom prst="rect">
            <a:avLst/>
          </a:prstGeom>
          <a:noFill/>
        </p:spPr>
        <p:txBody>
          <a:bodyPr wrap="none" rtlCol="0">
            <a:spAutoFit/>
          </a:bodyPr>
          <a:lstStyle/>
          <a:p>
            <a:r>
              <a:rPr kumimoji="1" lang="ja-JP" altLang="en-US" sz="2000" u="sng" dirty="0">
                <a:latin typeface="Meiryo UI" panose="020B0604030504040204" pitchFamily="50" charset="-128"/>
                <a:ea typeface="Meiryo UI" panose="020B0604030504040204" pitchFamily="50" charset="-128"/>
              </a:rPr>
              <a:t>日本語指導が必要な生徒選抜</a:t>
            </a:r>
            <a:endParaRPr kumimoji="1" lang="en-US" altLang="ja-JP" sz="2000" u="sng" dirty="0">
              <a:latin typeface="Meiryo UI" panose="020B0604030504040204" pitchFamily="50" charset="-128"/>
              <a:ea typeface="Meiryo UI" panose="020B0604030504040204" pitchFamily="50" charset="-128"/>
            </a:endParaRPr>
          </a:p>
          <a:p>
            <a:r>
              <a:rPr kumimoji="1" lang="ja-JP" altLang="en-US" sz="2000" u="sng" dirty="0">
                <a:latin typeface="Meiryo UI" panose="020B0604030504040204" pitchFamily="50" charset="-128"/>
                <a:ea typeface="Meiryo UI" panose="020B0604030504040204" pitchFamily="50" charset="-128"/>
              </a:rPr>
              <a:t>実施校</a:t>
            </a:r>
            <a:r>
              <a:rPr kumimoji="1" lang="ja-JP" altLang="en-US" sz="2000" dirty="0">
                <a:latin typeface="Meiryo UI" panose="020B0604030504040204" pitchFamily="50" charset="-128"/>
                <a:ea typeface="Meiryo UI" panose="020B0604030504040204" pitchFamily="50" charset="-128"/>
              </a:rPr>
              <a:t>（サポート校７校）</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いわゆる「枠校」</a:t>
            </a:r>
            <a:endParaRPr kumimoji="1" lang="en-US" altLang="ja-JP" sz="2000" dirty="0">
              <a:latin typeface="Meiryo UI" panose="020B0604030504040204" pitchFamily="50" charset="-128"/>
              <a:ea typeface="Meiryo UI" panose="020B0604030504040204" pitchFamily="50" charset="-128"/>
            </a:endParaRPr>
          </a:p>
        </p:txBody>
      </p:sp>
      <p:sp>
        <p:nvSpPr>
          <p:cNvPr id="132" name="テキスト ボックス 131">
            <a:extLst>
              <a:ext uri="{FF2B5EF4-FFF2-40B4-BE49-F238E27FC236}">
                <a16:creationId xmlns:a16="http://schemas.microsoft.com/office/drawing/2014/main" id="{2AB62363-4FC0-4CD9-B590-614712469D20}"/>
              </a:ext>
            </a:extLst>
          </p:cNvPr>
          <p:cNvSpPr txBox="1"/>
          <p:nvPr/>
        </p:nvSpPr>
        <p:spPr>
          <a:xfrm>
            <a:off x="10400502" y="7931993"/>
            <a:ext cx="697627" cy="400110"/>
          </a:xfrm>
          <a:prstGeom prst="rect">
            <a:avLst/>
          </a:prstGeom>
          <a:solidFill>
            <a:schemeClr val="bg1"/>
          </a:solid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相談</a:t>
            </a:r>
          </a:p>
        </p:txBody>
      </p:sp>
      <p:sp>
        <p:nvSpPr>
          <p:cNvPr id="134" name="テキスト ボックス 133">
            <a:extLst>
              <a:ext uri="{FF2B5EF4-FFF2-40B4-BE49-F238E27FC236}">
                <a16:creationId xmlns:a16="http://schemas.microsoft.com/office/drawing/2014/main" id="{36DB751D-B68A-4B7B-9AAC-FD8E43BFFD52}"/>
              </a:ext>
            </a:extLst>
          </p:cNvPr>
          <p:cNvSpPr txBox="1"/>
          <p:nvPr/>
        </p:nvSpPr>
        <p:spPr>
          <a:xfrm>
            <a:off x="5390566" y="8100705"/>
            <a:ext cx="995785" cy="468000"/>
          </a:xfrm>
          <a:prstGeom prst="rect">
            <a:avLst/>
          </a:prstGeom>
          <a:solidFill>
            <a:schemeClr val="bg1"/>
          </a:solid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サポート</a:t>
            </a:r>
          </a:p>
        </p:txBody>
      </p:sp>
      <p:sp>
        <p:nvSpPr>
          <p:cNvPr id="135" name="矢印: 右 134">
            <a:extLst>
              <a:ext uri="{FF2B5EF4-FFF2-40B4-BE49-F238E27FC236}">
                <a16:creationId xmlns:a16="http://schemas.microsoft.com/office/drawing/2014/main" id="{D034008E-4852-4B6B-BA1B-A4A53496EF2B}"/>
              </a:ext>
            </a:extLst>
          </p:cNvPr>
          <p:cNvSpPr/>
          <p:nvPr/>
        </p:nvSpPr>
        <p:spPr>
          <a:xfrm rot="20892283">
            <a:off x="10048253" y="8449132"/>
            <a:ext cx="2052421" cy="3600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6" name="テキスト ボックス 135">
            <a:extLst>
              <a:ext uri="{FF2B5EF4-FFF2-40B4-BE49-F238E27FC236}">
                <a16:creationId xmlns:a16="http://schemas.microsoft.com/office/drawing/2014/main" id="{DA2ECF56-1200-490C-A0A8-8BFB9BB1F0B3}"/>
              </a:ext>
            </a:extLst>
          </p:cNvPr>
          <p:cNvSpPr txBox="1"/>
          <p:nvPr/>
        </p:nvSpPr>
        <p:spPr>
          <a:xfrm>
            <a:off x="10586615" y="8419078"/>
            <a:ext cx="995785" cy="400110"/>
          </a:xfrm>
          <a:prstGeom prst="rect">
            <a:avLst/>
          </a:prstGeom>
          <a:solidFill>
            <a:schemeClr val="bg1"/>
          </a:solid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サポート</a:t>
            </a:r>
          </a:p>
        </p:txBody>
      </p:sp>
      <p:sp>
        <p:nvSpPr>
          <p:cNvPr id="50" name="正方形/長方形 49">
            <a:extLst>
              <a:ext uri="{FF2B5EF4-FFF2-40B4-BE49-F238E27FC236}">
                <a16:creationId xmlns:a16="http://schemas.microsoft.com/office/drawing/2014/main" id="{D0B3FEE7-43D4-430A-B8DD-E15646D76697}"/>
              </a:ext>
            </a:extLst>
          </p:cNvPr>
          <p:cNvSpPr/>
          <p:nvPr/>
        </p:nvSpPr>
        <p:spPr>
          <a:xfrm>
            <a:off x="506816" y="4419592"/>
            <a:ext cx="241237" cy="486571"/>
          </a:xfrm>
          <a:prstGeom prst="rect">
            <a:avLst/>
          </a:prstGeom>
          <a:solidFill>
            <a:srgbClr val="64A4A3"/>
          </a:solidFill>
          <a:ln w="19050">
            <a:solidFill>
              <a:srgbClr val="64A4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BIZ UDPゴシック" panose="020B0400000000000000" pitchFamily="50" charset="-128"/>
              <a:ea typeface="BIZ UDPゴシック" panose="020B0400000000000000" pitchFamily="50" charset="-128"/>
            </a:endParaRPr>
          </a:p>
        </p:txBody>
      </p:sp>
      <p:sp>
        <p:nvSpPr>
          <p:cNvPr id="51" name="矢印: 右 50">
            <a:extLst>
              <a:ext uri="{FF2B5EF4-FFF2-40B4-BE49-F238E27FC236}">
                <a16:creationId xmlns:a16="http://schemas.microsoft.com/office/drawing/2014/main" id="{54F47661-8F3A-4225-B028-F493683192F1}"/>
              </a:ext>
            </a:extLst>
          </p:cNvPr>
          <p:cNvSpPr/>
          <p:nvPr/>
        </p:nvSpPr>
        <p:spPr>
          <a:xfrm>
            <a:off x="5051908" y="6982657"/>
            <a:ext cx="6724849" cy="441465"/>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3" name="テキスト ボックス 132">
            <a:extLst>
              <a:ext uri="{FF2B5EF4-FFF2-40B4-BE49-F238E27FC236}">
                <a16:creationId xmlns:a16="http://schemas.microsoft.com/office/drawing/2014/main" id="{49EDE91B-BCD9-4DA8-9232-DCD3D8A3647B}"/>
              </a:ext>
            </a:extLst>
          </p:cNvPr>
          <p:cNvSpPr txBox="1"/>
          <p:nvPr/>
        </p:nvSpPr>
        <p:spPr>
          <a:xfrm>
            <a:off x="7919615" y="6957705"/>
            <a:ext cx="995785" cy="400110"/>
          </a:xfrm>
          <a:prstGeom prst="rect">
            <a:avLst/>
          </a:prstGeom>
          <a:solidFill>
            <a:schemeClr val="bg1"/>
          </a:solid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サポート</a:t>
            </a:r>
          </a:p>
        </p:txBody>
      </p:sp>
    </p:spTree>
    <p:extLst>
      <p:ext uri="{BB962C8B-B14F-4D97-AF65-F5344CB8AC3E}">
        <p14:creationId xmlns:p14="http://schemas.microsoft.com/office/powerpoint/2010/main" val="4131360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四角形: 角を丸くする 75">
            <a:extLst>
              <a:ext uri="{FF2B5EF4-FFF2-40B4-BE49-F238E27FC236}">
                <a16:creationId xmlns:a16="http://schemas.microsoft.com/office/drawing/2014/main" id="{16990048-4EF3-4BB4-8BAB-A15FC5D44440}"/>
              </a:ext>
            </a:extLst>
          </p:cNvPr>
          <p:cNvSpPr/>
          <p:nvPr/>
        </p:nvSpPr>
        <p:spPr>
          <a:xfrm>
            <a:off x="12283391" y="2320277"/>
            <a:ext cx="5526334" cy="363637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四角形: 角を丸くする 74">
            <a:extLst>
              <a:ext uri="{FF2B5EF4-FFF2-40B4-BE49-F238E27FC236}">
                <a16:creationId xmlns:a16="http://schemas.microsoft.com/office/drawing/2014/main" id="{9D227231-984F-4C1A-8B8D-F83E79FF641E}"/>
              </a:ext>
            </a:extLst>
          </p:cNvPr>
          <p:cNvSpPr/>
          <p:nvPr/>
        </p:nvSpPr>
        <p:spPr>
          <a:xfrm>
            <a:off x="6404208" y="2320277"/>
            <a:ext cx="5526334" cy="363637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3E7DDE65-B129-493F-B450-B84E2AC158AF}"/>
              </a:ext>
            </a:extLst>
          </p:cNvPr>
          <p:cNvSpPr/>
          <p:nvPr/>
        </p:nvSpPr>
        <p:spPr>
          <a:xfrm>
            <a:off x="525026" y="2320277"/>
            <a:ext cx="5526334" cy="363637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8" name="グループ化 67">
            <a:extLst>
              <a:ext uri="{FF2B5EF4-FFF2-40B4-BE49-F238E27FC236}">
                <a16:creationId xmlns:a16="http://schemas.microsoft.com/office/drawing/2014/main" id="{290A6753-EB92-480D-9C90-FF7DC0F8F724}"/>
              </a:ext>
            </a:extLst>
          </p:cNvPr>
          <p:cNvGrpSpPr/>
          <p:nvPr/>
        </p:nvGrpSpPr>
        <p:grpSpPr>
          <a:xfrm>
            <a:off x="481411" y="1370200"/>
            <a:ext cx="8786959" cy="671260"/>
            <a:chOff x="585439" y="969959"/>
            <a:chExt cx="4396564" cy="503445"/>
          </a:xfrm>
        </p:grpSpPr>
        <p:sp>
          <p:nvSpPr>
            <p:cNvPr id="69" name="角丸四角形 32">
              <a:extLst>
                <a:ext uri="{FF2B5EF4-FFF2-40B4-BE49-F238E27FC236}">
                  <a16:creationId xmlns:a16="http://schemas.microsoft.com/office/drawing/2014/main" id="{EEB16FD6-BFE0-47BF-B62C-769EC82A4639}"/>
                </a:ext>
              </a:extLst>
            </p:cNvPr>
            <p:cNvSpPr/>
            <p:nvPr/>
          </p:nvSpPr>
          <p:spPr>
            <a:xfrm>
              <a:off x="647036" y="969959"/>
              <a:ext cx="3990600" cy="34249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2800" b="1" dirty="0">
                  <a:solidFill>
                    <a:schemeClr val="tx1"/>
                  </a:solidFill>
                  <a:latin typeface="BIZ UDPゴシック" panose="020B0400000000000000" pitchFamily="50" charset="-128"/>
                  <a:ea typeface="BIZ UDPゴシック" panose="020B0400000000000000" pitchFamily="50" charset="-128"/>
                </a:rPr>
                <a:t>　府立高校改革</a:t>
              </a:r>
            </a:p>
          </p:txBody>
        </p:sp>
        <p:sp>
          <p:nvSpPr>
            <p:cNvPr id="70" name="正方形/長方形 69">
              <a:extLst>
                <a:ext uri="{FF2B5EF4-FFF2-40B4-BE49-F238E27FC236}">
                  <a16:creationId xmlns:a16="http://schemas.microsoft.com/office/drawing/2014/main" id="{E9CD7DAA-1534-4726-8F50-772EB6D449A1}"/>
                </a:ext>
              </a:extLst>
            </p:cNvPr>
            <p:cNvSpPr/>
            <p:nvPr/>
          </p:nvSpPr>
          <p:spPr>
            <a:xfrm>
              <a:off x="585439" y="1108475"/>
              <a:ext cx="120703" cy="364929"/>
            </a:xfrm>
            <a:prstGeom prst="rect">
              <a:avLst/>
            </a:prstGeom>
            <a:solidFill>
              <a:srgbClr val="64A4A3"/>
            </a:solidFill>
            <a:ln w="19050">
              <a:solidFill>
                <a:srgbClr val="64A4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BIZ UDPゴシック" panose="020B0400000000000000" pitchFamily="50" charset="-128"/>
                <a:ea typeface="BIZ UDPゴシック" panose="020B0400000000000000" pitchFamily="50" charset="-128"/>
              </a:endParaRPr>
            </a:p>
          </p:txBody>
        </p:sp>
        <p:cxnSp>
          <p:nvCxnSpPr>
            <p:cNvPr id="71" name="直線コネクタ 70">
              <a:extLst>
                <a:ext uri="{FF2B5EF4-FFF2-40B4-BE49-F238E27FC236}">
                  <a16:creationId xmlns:a16="http://schemas.microsoft.com/office/drawing/2014/main" id="{69EF6EEC-FED4-4DFA-8CB8-AC4EE4A5D931}"/>
                </a:ext>
              </a:extLst>
            </p:cNvPr>
            <p:cNvCxnSpPr>
              <a:cxnSpLocks/>
            </p:cNvCxnSpPr>
            <p:nvPr/>
          </p:nvCxnSpPr>
          <p:spPr>
            <a:xfrm>
              <a:off x="602002" y="1473404"/>
              <a:ext cx="4380001" cy="0"/>
            </a:xfrm>
            <a:prstGeom prst="line">
              <a:avLst/>
            </a:prstGeom>
            <a:ln w="19050">
              <a:solidFill>
                <a:srgbClr val="64A4A3"/>
              </a:solidFill>
            </a:ln>
          </p:spPr>
          <p:style>
            <a:lnRef idx="1">
              <a:schemeClr val="accent1"/>
            </a:lnRef>
            <a:fillRef idx="0">
              <a:schemeClr val="accent1"/>
            </a:fillRef>
            <a:effectRef idx="0">
              <a:schemeClr val="accent1"/>
            </a:effectRef>
            <a:fontRef idx="minor">
              <a:schemeClr val="tx1"/>
            </a:fontRef>
          </p:style>
        </p:cxnSp>
      </p:grpSp>
      <p:sp>
        <p:nvSpPr>
          <p:cNvPr id="38" name="角丸四角形 32">
            <a:extLst>
              <a:ext uri="{FF2B5EF4-FFF2-40B4-BE49-F238E27FC236}">
                <a16:creationId xmlns:a16="http://schemas.microsoft.com/office/drawing/2014/main" id="{0645427D-3EB1-4B66-A62B-E38FF68DB1F1}"/>
              </a:ext>
            </a:extLst>
          </p:cNvPr>
          <p:cNvSpPr/>
          <p:nvPr/>
        </p:nvSpPr>
        <p:spPr>
          <a:xfrm>
            <a:off x="1739027" y="2527141"/>
            <a:ext cx="3029905" cy="558301"/>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学校改革</a:t>
            </a:r>
          </a:p>
        </p:txBody>
      </p:sp>
      <p:sp>
        <p:nvSpPr>
          <p:cNvPr id="39" name="角丸四角形 32">
            <a:extLst>
              <a:ext uri="{FF2B5EF4-FFF2-40B4-BE49-F238E27FC236}">
                <a16:creationId xmlns:a16="http://schemas.microsoft.com/office/drawing/2014/main" id="{DE9B0E25-ADD4-4DF2-AA10-F3C3D813BF8C}"/>
              </a:ext>
            </a:extLst>
          </p:cNvPr>
          <p:cNvSpPr/>
          <p:nvPr/>
        </p:nvSpPr>
        <p:spPr>
          <a:xfrm>
            <a:off x="7646240" y="2527141"/>
            <a:ext cx="3029905" cy="558301"/>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入試改革</a:t>
            </a:r>
          </a:p>
        </p:txBody>
      </p:sp>
      <p:sp>
        <p:nvSpPr>
          <p:cNvPr id="40" name="角丸四角形 32">
            <a:extLst>
              <a:ext uri="{FF2B5EF4-FFF2-40B4-BE49-F238E27FC236}">
                <a16:creationId xmlns:a16="http://schemas.microsoft.com/office/drawing/2014/main" id="{733CB0F5-3A69-45E6-9CDF-C717F84D58C6}"/>
              </a:ext>
            </a:extLst>
          </p:cNvPr>
          <p:cNvSpPr/>
          <p:nvPr/>
        </p:nvSpPr>
        <p:spPr>
          <a:xfrm>
            <a:off x="13531605" y="2527141"/>
            <a:ext cx="3029905" cy="558301"/>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広報改革</a:t>
            </a:r>
          </a:p>
        </p:txBody>
      </p:sp>
      <p:grpSp>
        <p:nvGrpSpPr>
          <p:cNvPr id="41" name="グループ化 40">
            <a:extLst>
              <a:ext uri="{FF2B5EF4-FFF2-40B4-BE49-F238E27FC236}">
                <a16:creationId xmlns:a16="http://schemas.microsoft.com/office/drawing/2014/main" id="{6A6B6D8B-37E5-4D9A-AE1F-ADD0BFB0BB86}"/>
              </a:ext>
            </a:extLst>
          </p:cNvPr>
          <p:cNvGrpSpPr/>
          <p:nvPr/>
        </p:nvGrpSpPr>
        <p:grpSpPr>
          <a:xfrm>
            <a:off x="481411" y="6182689"/>
            <a:ext cx="8786959" cy="671260"/>
            <a:chOff x="585439" y="969959"/>
            <a:chExt cx="4396564" cy="503445"/>
          </a:xfrm>
        </p:grpSpPr>
        <p:sp>
          <p:nvSpPr>
            <p:cNvPr id="42" name="角丸四角形 32">
              <a:extLst>
                <a:ext uri="{FF2B5EF4-FFF2-40B4-BE49-F238E27FC236}">
                  <a16:creationId xmlns:a16="http://schemas.microsoft.com/office/drawing/2014/main" id="{3CC1E942-E0A9-42B6-98F5-4FEA22B0602E}"/>
                </a:ext>
              </a:extLst>
            </p:cNvPr>
            <p:cNvSpPr/>
            <p:nvPr/>
          </p:nvSpPr>
          <p:spPr>
            <a:xfrm>
              <a:off x="647036" y="969959"/>
              <a:ext cx="3990600" cy="34249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2800" b="1" dirty="0">
                  <a:solidFill>
                    <a:schemeClr val="tx1"/>
                  </a:solidFill>
                  <a:latin typeface="BIZ UDPゴシック" panose="020B0400000000000000" pitchFamily="50" charset="-128"/>
                  <a:ea typeface="BIZ UDPゴシック" panose="020B0400000000000000" pitchFamily="50" charset="-128"/>
                </a:rPr>
                <a:t>　設備の充実</a:t>
              </a:r>
            </a:p>
          </p:txBody>
        </p:sp>
        <p:sp>
          <p:nvSpPr>
            <p:cNvPr id="43" name="正方形/長方形 42">
              <a:extLst>
                <a:ext uri="{FF2B5EF4-FFF2-40B4-BE49-F238E27FC236}">
                  <a16:creationId xmlns:a16="http://schemas.microsoft.com/office/drawing/2014/main" id="{8D3874D7-8ADB-4773-859D-7E7A6D5529F7}"/>
                </a:ext>
              </a:extLst>
            </p:cNvPr>
            <p:cNvSpPr/>
            <p:nvPr/>
          </p:nvSpPr>
          <p:spPr>
            <a:xfrm>
              <a:off x="585439" y="1108475"/>
              <a:ext cx="120703" cy="364929"/>
            </a:xfrm>
            <a:prstGeom prst="rect">
              <a:avLst/>
            </a:prstGeom>
            <a:solidFill>
              <a:srgbClr val="64A4A3"/>
            </a:solidFill>
            <a:ln w="19050">
              <a:solidFill>
                <a:srgbClr val="64A4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BIZ UDPゴシック" panose="020B0400000000000000" pitchFamily="50" charset="-128"/>
                <a:ea typeface="BIZ UDPゴシック" panose="020B0400000000000000" pitchFamily="50" charset="-128"/>
              </a:endParaRPr>
            </a:p>
          </p:txBody>
        </p:sp>
        <p:cxnSp>
          <p:nvCxnSpPr>
            <p:cNvPr id="44" name="直線コネクタ 43">
              <a:extLst>
                <a:ext uri="{FF2B5EF4-FFF2-40B4-BE49-F238E27FC236}">
                  <a16:creationId xmlns:a16="http://schemas.microsoft.com/office/drawing/2014/main" id="{E6BB5EB6-33DA-48A8-88BC-3E701E231392}"/>
                </a:ext>
              </a:extLst>
            </p:cNvPr>
            <p:cNvCxnSpPr>
              <a:cxnSpLocks/>
            </p:cNvCxnSpPr>
            <p:nvPr/>
          </p:nvCxnSpPr>
          <p:spPr>
            <a:xfrm>
              <a:off x="602002" y="1473404"/>
              <a:ext cx="4380001" cy="0"/>
            </a:xfrm>
            <a:prstGeom prst="line">
              <a:avLst/>
            </a:prstGeom>
            <a:ln w="19050">
              <a:solidFill>
                <a:srgbClr val="64A4A3"/>
              </a:solidFill>
            </a:ln>
          </p:spPr>
          <p:style>
            <a:lnRef idx="1">
              <a:schemeClr val="accent1"/>
            </a:lnRef>
            <a:fillRef idx="0">
              <a:schemeClr val="accent1"/>
            </a:fillRef>
            <a:effectRef idx="0">
              <a:schemeClr val="accent1"/>
            </a:effectRef>
            <a:fontRef idx="minor">
              <a:schemeClr val="tx1"/>
            </a:fontRef>
          </p:style>
        </p:cxnSp>
      </p:grpSp>
      <p:sp>
        <p:nvSpPr>
          <p:cNvPr id="45" name="テキスト ボックス 44">
            <a:extLst>
              <a:ext uri="{FF2B5EF4-FFF2-40B4-BE49-F238E27FC236}">
                <a16:creationId xmlns:a16="http://schemas.microsoft.com/office/drawing/2014/main" id="{1A743A93-4AB4-4918-9325-6EE0A761A780}"/>
              </a:ext>
            </a:extLst>
          </p:cNvPr>
          <p:cNvSpPr txBox="1"/>
          <p:nvPr/>
        </p:nvSpPr>
        <p:spPr>
          <a:xfrm>
            <a:off x="612314" y="3232644"/>
            <a:ext cx="6423939" cy="2178289"/>
          </a:xfrm>
          <a:prstGeom prst="rect">
            <a:avLst/>
          </a:prstGeom>
          <a:noFill/>
          <a:ln>
            <a:noFill/>
            <a:prstDash val="sysDash"/>
          </a:ln>
        </p:spPr>
        <p:txBody>
          <a:bodyPr wrap="square" numCol="1" spcCol="360000" rtlCol="0">
            <a:spAutoFit/>
          </a:bodyPr>
          <a:lstStyle/>
          <a:p>
            <a:pPr>
              <a:lnSpc>
                <a:spcPts val="4200"/>
              </a:lnSpc>
              <a:buClr>
                <a:schemeClr val="tx1"/>
              </a:buClr>
            </a:pPr>
            <a:r>
              <a:rPr kumimoji="1" lang="ja-JP" altLang="en-US" sz="2600" dirty="0">
                <a:solidFill>
                  <a:schemeClr val="tx1">
                    <a:lumMod val="75000"/>
                    <a:lumOff val="25000"/>
                  </a:schemeClr>
                </a:solidFill>
                <a:latin typeface="Meiryo UI" panose="020B0604030504040204" pitchFamily="50" charset="-128"/>
                <a:ea typeface="Meiryo UI" panose="020B0604030504040204" pitchFamily="50" charset="-128"/>
              </a:rPr>
              <a:t>・ グローバル人材の育成</a:t>
            </a:r>
            <a:endParaRPr kumimoji="1" lang="en-US" altLang="ja-JP" sz="2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4200"/>
              </a:lnSpc>
              <a:buClr>
                <a:schemeClr val="tx1"/>
              </a:buClr>
            </a:pPr>
            <a:r>
              <a:rPr kumimoji="1" lang="ja-JP" altLang="en-US" sz="2600" dirty="0">
                <a:solidFill>
                  <a:schemeClr val="tx1">
                    <a:lumMod val="75000"/>
                    <a:lumOff val="25000"/>
                  </a:schemeClr>
                </a:solidFill>
                <a:latin typeface="Meiryo UI" panose="020B0604030504040204" pitchFamily="50" charset="-128"/>
                <a:ea typeface="Meiryo UI" panose="020B0604030504040204" pitchFamily="50" charset="-128"/>
              </a:rPr>
              <a:t>・ 産業人材の育成</a:t>
            </a:r>
            <a:endParaRPr kumimoji="1" lang="en-US" altLang="ja-JP" sz="2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4200"/>
              </a:lnSpc>
              <a:buClr>
                <a:schemeClr val="tx1"/>
              </a:buClr>
            </a:pPr>
            <a:r>
              <a:rPr kumimoji="1" lang="ja-JP" altLang="en-US" sz="2600" dirty="0">
                <a:solidFill>
                  <a:schemeClr val="tx1">
                    <a:lumMod val="75000"/>
                    <a:lumOff val="25000"/>
                  </a:schemeClr>
                </a:solidFill>
                <a:latin typeface="Meiryo UI" panose="020B0604030504040204" pitchFamily="50" charset="-128"/>
                <a:ea typeface="Meiryo UI" panose="020B0604030504040204" pitchFamily="50" charset="-128"/>
              </a:rPr>
              <a:t>・ 不登校支援</a:t>
            </a:r>
            <a:r>
              <a:rPr kumimoji="1" lang="ja-JP" altLang="en-US" sz="2400" dirty="0">
                <a:solidFill>
                  <a:schemeClr val="tx1">
                    <a:lumMod val="75000"/>
                    <a:lumOff val="25000"/>
                  </a:schemeClr>
                </a:solidFill>
                <a:latin typeface="Meiryo UI" panose="020B0604030504040204" pitchFamily="50" charset="-128"/>
                <a:ea typeface="Meiryo UI" panose="020B0604030504040204" pitchFamily="50" charset="-128"/>
              </a:rPr>
              <a:t>（学びの多様化学校等）</a:t>
            </a:r>
            <a:endParaRPr kumimoji="1" lang="en-US" altLang="ja-JP" sz="2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4200"/>
              </a:lnSpc>
              <a:buClr>
                <a:schemeClr val="tx1"/>
              </a:buClr>
            </a:pPr>
            <a:r>
              <a:rPr kumimoji="1" lang="ja-JP" altLang="en-US" sz="2600" dirty="0">
                <a:solidFill>
                  <a:schemeClr val="tx1">
                    <a:lumMod val="75000"/>
                    <a:lumOff val="25000"/>
                  </a:schemeClr>
                </a:solidFill>
                <a:latin typeface="Meiryo UI" panose="020B0604030504040204" pitchFamily="50" charset="-128"/>
                <a:ea typeface="Meiryo UI" panose="020B0604030504040204" pitchFamily="50" charset="-128"/>
              </a:rPr>
              <a:t>・ 日本語指導</a:t>
            </a:r>
            <a:r>
              <a:rPr kumimoji="1" lang="ja-JP" altLang="en-US" sz="2400" dirty="0">
                <a:solidFill>
                  <a:schemeClr val="tx1">
                    <a:lumMod val="75000"/>
                    <a:lumOff val="25000"/>
                  </a:schemeClr>
                </a:solidFill>
                <a:latin typeface="Meiryo UI" panose="020B0604030504040204" pitchFamily="50" charset="-128"/>
                <a:ea typeface="Meiryo UI" panose="020B0604030504040204" pitchFamily="50" charset="-128"/>
              </a:rPr>
              <a:t>（日本語指導拠点校等）</a:t>
            </a:r>
            <a:endParaRPr kumimoji="1" lang="en-US" altLang="ja-JP" sz="2600" dirty="0">
              <a:solidFill>
                <a:srgbClr val="64A4A3"/>
              </a:solidFill>
              <a:latin typeface="Meiryo UI" panose="020B0604030504040204" pitchFamily="50" charset="-128"/>
              <a:ea typeface="Meiryo UI" panose="020B0604030504040204" pitchFamily="50" charset="-128"/>
            </a:endParaRPr>
          </a:p>
        </p:txBody>
      </p:sp>
      <p:sp>
        <p:nvSpPr>
          <p:cNvPr id="73" name="テキスト ボックス 72">
            <a:extLst>
              <a:ext uri="{FF2B5EF4-FFF2-40B4-BE49-F238E27FC236}">
                <a16:creationId xmlns:a16="http://schemas.microsoft.com/office/drawing/2014/main" id="{0D8425A8-7362-4E75-B8FC-9B53DB3A9DB0}"/>
              </a:ext>
            </a:extLst>
          </p:cNvPr>
          <p:cNvSpPr txBox="1"/>
          <p:nvPr/>
        </p:nvSpPr>
        <p:spPr>
          <a:xfrm>
            <a:off x="12399525" y="3232644"/>
            <a:ext cx="5410200" cy="2409121"/>
          </a:xfrm>
          <a:prstGeom prst="rect">
            <a:avLst/>
          </a:prstGeom>
          <a:noFill/>
          <a:ln>
            <a:noFill/>
            <a:prstDash val="sysDash"/>
          </a:ln>
        </p:spPr>
        <p:txBody>
          <a:bodyPr wrap="square" numCol="1" spcCol="360000" rtlCol="0">
            <a:spAutoFit/>
          </a:bodyPr>
          <a:lstStyle/>
          <a:p>
            <a:pPr>
              <a:lnSpc>
                <a:spcPts val="4200"/>
              </a:lnSpc>
              <a:buClr>
                <a:schemeClr val="tx1"/>
              </a:buClr>
            </a:pPr>
            <a:r>
              <a:rPr kumimoji="1" lang="ja-JP" altLang="en-US" sz="2600" dirty="0">
                <a:latin typeface="Meiryo UI" panose="020B0604030504040204" pitchFamily="50" charset="-128"/>
                <a:ea typeface="Meiryo UI" panose="020B0604030504040204" pitchFamily="50" charset="-128"/>
              </a:rPr>
              <a:t>・ マーケティングに基づくブランディングと</a:t>
            </a:r>
            <a:endParaRPr kumimoji="1" lang="en-US" altLang="ja-JP" sz="2600" dirty="0">
              <a:latin typeface="Meiryo UI" panose="020B0604030504040204" pitchFamily="50" charset="-128"/>
              <a:ea typeface="Meiryo UI" panose="020B0604030504040204" pitchFamily="50" charset="-128"/>
            </a:endParaRPr>
          </a:p>
          <a:p>
            <a:pPr>
              <a:lnSpc>
                <a:spcPts val="4200"/>
              </a:lnSpc>
              <a:buClr>
                <a:schemeClr val="tx1"/>
              </a:buClr>
            </a:pPr>
            <a:r>
              <a:rPr kumimoji="1" lang="ja-JP" altLang="en-US" sz="2600" dirty="0">
                <a:latin typeface="Meiryo UI" panose="020B0604030504040204" pitchFamily="50" charset="-128"/>
                <a:ea typeface="Meiryo UI" panose="020B0604030504040204" pitchFamily="50" charset="-128"/>
              </a:rPr>
              <a:t>　 効果的なプロモーションの促進</a:t>
            </a:r>
            <a:endParaRPr kumimoji="1" lang="en-US" altLang="ja-JP" sz="2600" dirty="0">
              <a:latin typeface="Meiryo UI" panose="020B0604030504040204" pitchFamily="50" charset="-128"/>
              <a:ea typeface="Meiryo UI" panose="020B0604030504040204" pitchFamily="50" charset="-128"/>
            </a:endParaRPr>
          </a:p>
          <a:p>
            <a:pPr>
              <a:lnSpc>
                <a:spcPts val="4200"/>
              </a:lnSpc>
              <a:spcBef>
                <a:spcPts val="1800"/>
              </a:spcBef>
              <a:buClr>
                <a:schemeClr val="tx1"/>
              </a:buClr>
            </a:pPr>
            <a:r>
              <a:rPr kumimoji="1" lang="ja-JP" altLang="en-US" sz="2600" dirty="0">
                <a:latin typeface="Meiryo UI" panose="020B0604030504040204" pitchFamily="50" charset="-128"/>
                <a:ea typeface="Meiryo UI" panose="020B0604030504040204" pitchFamily="50" charset="-128"/>
              </a:rPr>
              <a:t>・ 教育庁・各校から、デジタル技術を</a:t>
            </a:r>
            <a:endParaRPr kumimoji="1" lang="en-US" altLang="ja-JP" sz="2600" dirty="0">
              <a:latin typeface="Meiryo UI" panose="020B0604030504040204" pitchFamily="50" charset="-128"/>
              <a:ea typeface="Meiryo UI" panose="020B0604030504040204" pitchFamily="50" charset="-128"/>
            </a:endParaRPr>
          </a:p>
          <a:p>
            <a:pPr>
              <a:lnSpc>
                <a:spcPts val="4200"/>
              </a:lnSpc>
              <a:buClr>
                <a:schemeClr val="tx1"/>
              </a:buClr>
            </a:pPr>
            <a:r>
              <a:rPr kumimoji="1" lang="ja-JP" altLang="en-US" sz="2600" dirty="0">
                <a:latin typeface="Meiryo UI" panose="020B0604030504040204" pitchFamily="50" charset="-128"/>
                <a:ea typeface="Meiryo UI" panose="020B0604030504040204" pitchFamily="50" charset="-128"/>
              </a:rPr>
              <a:t>　 活用した魅力発信のさらなる推進</a:t>
            </a:r>
            <a:endParaRPr kumimoji="1" lang="en-US" altLang="ja-JP" sz="2600" dirty="0">
              <a:latin typeface="Meiryo UI" panose="020B0604030504040204" pitchFamily="50" charset="-128"/>
              <a:ea typeface="Meiryo UI" panose="020B0604030504040204" pitchFamily="50" charset="-128"/>
            </a:endParaRPr>
          </a:p>
        </p:txBody>
      </p:sp>
      <p:grpSp>
        <p:nvGrpSpPr>
          <p:cNvPr id="3" name="グループ化 2">
            <a:extLst>
              <a:ext uri="{FF2B5EF4-FFF2-40B4-BE49-F238E27FC236}">
                <a16:creationId xmlns:a16="http://schemas.microsoft.com/office/drawing/2014/main" id="{7DE6AC82-F06A-4935-ACE3-ED92389DE2AB}"/>
              </a:ext>
            </a:extLst>
          </p:cNvPr>
          <p:cNvGrpSpPr/>
          <p:nvPr/>
        </p:nvGrpSpPr>
        <p:grpSpPr>
          <a:xfrm>
            <a:off x="6453861" y="3269490"/>
            <a:ext cx="6423939" cy="2492990"/>
            <a:chOff x="6696171" y="3511252"/>
            <a:chExt cx="6423939" cy="2492990"/>
          </a:xfrm>
        </p:grpSpPr>
        <p:sp>
          <p:nvSpPr>
            <p:cNvPr id="72" name="テキスト ボックス 71">
              <a:extLst>
                <a:ext uri="{FF2B5EF4-FFF2-40B4-BE49-F238E27FC236}">
                  <a16:creationId xmlns:a16="http://schemas.microsoft.com/office/drawing/2014/main" id="{E77F3703-1423-497F-A609-618D9B88C1C9}"/>
                </a:ext>
              </a:extLst>
            </p:cNvPr>
            <p:cNvSpPr txBox="1"/>
            <p:nvPr/>
          </p:nvSpPr>
          <p:spPr>
            <a:xfrm>
              <a:off x="6696171" y="3511252"/>
              <a:ext cx="6423939" cy="2492990"/>
            </a:xfrm>
            <a:prstGeom prst="rect">
              <a:avLst/>
            </a:prstGeom>
            <a:noFill/>
            <a:ln>
              <a:noFill/>
              <a:prstDash val="sysDash"/>
            </a:ln>
          </p:spPr>
          <p:txBody>
            <a:bodyPr wrap="square" numCol="1" spcCol="360000" rtlCol="0">
              <a:spAutoFit/>
            </a:bodyPr>
            <a:lstStyle/>
            <a:p>
              <a:pPr>
                <a:buClr>
                  <a:schemeClr val="tx1"/>
                </a:buClr>
              </a:pPr>
              <a:r>
                <a:rPr kumimoji="1" lang="ja-JP" altLang="en-US" sz="2600" dirty="0">
                  <a:solidFill>
                    <a:schemeClr val="tx1">
                      <a:lumMod val="75000"/>
                      <a:lumOff val="25000"/>
                    </a:schemeClr>
                  </a:solidFill>
                  <a:latin typeface="Meiryo UI" panose="020B0604030504040204" pitchFamily="50" charset="-128"/>
                  <a:ea typeface="Meiryo UI" panose="020B0604030504040204" pitchFamily="50" charset="-128"/>
                </a:rPr>
                <a:t>・ 入試制度の変更</a:t>
              </a:r>
              <a:endParaRPr kumimoji="1" lang="en-US" altLang="ja-JP" sz="2600" dirty="0">
                <a:solidFill>
                  <a:schemeClr val="tx1">
                    <a:lumMod val="75000"/>
                    <a:lumOff val="25000"/>
                  </a:schemeClr>
                </a:solidFill>
                <a:latin typeface="Meiryo UI" panose="020B0604030504040204" pitchFamily="50" charset="-128"/>
                <a:ea typeface="Meiryo UI" panose="020B0604030504040204" pitchFamily="50" charset="-128"/>
              </a:endParaRPr>
            </a:p>
            <a:p>
              <a:pPr marL="514350" indent="-514350">
                <a:buClr>
                  <a:schemeClr val="tx1"/>
                </a:buClr>
                <a:buFont typeface="Arial" panose="020B0604020202020204" pitchFamily="34" charset="0"/>
                <a:buChar char="•"/>
              </a:pPr>
              <a:endParaRPr kumimoji="1" lang="en-US" altLang="ja-JP" sz="2600" dirty="0">
                <a:solidFill>
                  <a:schemeClr val="tx1">
                    <a:lumMod val="75000"/>
                    <a:lumOff val="25000"/>
                  </a:schemeClr>
                </a:solidFill>
                <a:latin typeface="Meiryo UI" panose="020B0604030504040204" pitchFamily="50" charset="-128"/>
                <a:ea typeface="Meiryo UI" panose="020B0604030504040204" pitchFamily="50" charset="-128"/>
              </a:endParaRPr>
            </a:p>
            <a:p>
              <a:pPr>
                <a:buClr>
                  <a:schemeClr val="tx1"/>
                </a:buClr>
              </a:pPr>
              <a:endParaRPr kumimoji="1" lang="en-US" altLang="ja-JP" sz="2600" dirty="0">
                <a:solidFill>
                  <a:schemeClr val="tx1">
                    <a:lumMod val="75000"/>
                    <a:lumOff val="25000"/>
                  </a:schemeClr>
                </a:solidFill>
                <a:latin typeface="Meiryo UI" panose="020B0604030504040204" pitchFamily="50" charset="-128"/>
                <a:ea typeface="Meiryo UI" panose="020B0604030504040204" pitchFamily="50" charset="-128"/>
              </a:endParaRPr>
            </a:p>
            <a:p>
              <a:pPr>
                <a:buClr>
                  <a:schemeClr val="tx1"/>
                </a:buClr>
              </a:pPr>
              <a:endParaRPr kumimoji="1" lang="en-US" altLang="ja-JP" sz="2600" dirty="0">
                <a:solidFill>
                  <a:schemeClr val="tx1">
                    <a:lumMod val="75000"/>
                    <a:lumOff val="25000"/>
                  </a:schemeClr>
                </a:solidFill>
                <a:latin typeface="Meiryo UI" panose="020B0604030504040204" pitchFamily="50" charset="-128"/>
                <a:ea typeface="Meiryo UI" panose="020B0604030504040204" pitchFamily="50" charset="-128"/>
              </a:endParaRPr>
            </a:p>
            <a:p>
              <a:pPr>
                <a:buClr>
                  <a:schemeClr val="tx1"/>
                </a:buClr>
              </a:pPr>
              <a:endParaRPr kumimoji="1" lang="en-US" altLang="ja-JP" sz="2600" dirty="0">
                <a:solidFill>
                  <a:schemeClr val="tx1">
                    <a:lumMod val="75000"/>
                    <a:lumOff val="25000"/>
                  </a:schemeClr>
                </a:solidFill>
                <a:latin typeface="Meiryo UI" panose="020B0604030504040204" pitchFamily="50" charset="-128"/>
                <a:ea typeface="Meiryo UI" panose="020B0604030504040204" pitchFamily="50" charset="-128"/>
              </a:endParaRPr>
            </a:p>
            <a:p>
              <a:pPr>
                <a:buClr>
                  <a:schemeClr val="tx1"/>
                </a:buClr>
              </a:pPr>
              <a:r>
                <a:rPr kumimoji="1" lang="ja-JP" altLang="en-US" sz="2600" dirty="0">
                  <a:solidFill>
                    <a:schemeClr val="tx1">
                      <a:lumMod val="75000"/>
                      <a:lumOff val="25000"/>
                    </a:schemeClr>
                  </a:solidFill>
                  <a:latin typeface="Meiryo UI" panose="020B0604030504040204" pitchFamily="50" charset="-128"/>
                  <a:ea typeface="Meiryo UI" panose="020B0604030504040204" pitchFamily="50" charset="-128"/>
                </a:rPr>
                <a:t>・ 出願システム等の制度変更への対応</a:t>
              </a:r>
              <a:endParaRPr kumimoji="1" lang="en-US" altLang="ja-JP" sz="2600" dirty="0">
                <a:solidFill>
                  <a:srgbClr val="64A4A3"/>
                </a:solidFill>
                <a:latin typeface="Meiryo UI" panose="020B0604030504040204" pitchFamily="50" charset="-128"/>
                <a:ea typeface="Meiryo UI" panose="020B0604030504040204" pitchFamily="50" charset="-128"/>
              </a:endParaRPr>
            </a:p>
          </p:txBody>
        </p:sp>
        <p:sp>
          <p:nvSpPr>
            <p:cNvPr id="74" name="テキスト ボックス 73">
              <a:extLst>
                <a:ext uri="{FF2B5EF4-FFF2-40B4-BE49-F238E27FC236}">
                  <a16:creationId xmlns:a16="http://schemas.microsoft.com/office/drawing/2014/main" id="{85872197-FC0E-4680-BA89-6E4C5973C29C}"/>
                </a:ext>
              </a:extLst>
            </p:cNvPr>
            <p:cNvSpPr txBox="1"/>
            <p:nvPr/>
          </p:nvSpPr>
          <p:spPr>
            <a:xfrm>
              <a:off x="7450170" y="4089985"/>
              <a:ext cx="3276600" cy="1292662"/>
            </a:xfrm>
            <a:prstGeom prst="rect">
              <a:avLst/>
            </a:prstGeom>
            <a:noFill/>
            <a:ln>
              <a:noFill/>
              <a:prstDash val="sysDash"/>
            </a:ln>
          </p:spPr>
          <p:txBody>
            <a:bodyPr wrap="square" numCol="1" spcCol="360000" rtlCol="0">
              <a:spAutoFit/>
            </a:bodyPr>
            <a:lstStyle/>
            <a:p>
              <a:pPr>
                <a:buClr>
                  <a:schemeClr val="tx1"/>
                </a:buClr>
              </a:pPr>
              <a:r>
                <a:rPr kumimoji="1" lang="ja-JP" altLang="en-US" sz="2600" dirty="0">
                  <a:solidFill>
                    <a:schemeClr val="tx1">
                      <a:lumMod val="75000"/>
                      <a:lumOff val="25000"/>
                    </a:schemeClr>
                  </a:solidFill>
                  <a:latin typeface="Meiryo UI" panose="020B0604030504040204" pitchFamily="50" charset="-128"/>
                  <a:ea typeface="Meiryo UI" panose="020B0604030504040204" pitchFamily="50" charset="-128"/>
                </a:rPr>
                <a:t>入試日程の一本化</a:t>
              </a:r>
              <a:endParaRPr kumimoji="1" lang="en-US" altLang="ja-JP" sz="2600" dirty="0">
                <a:solidFill>
                  <a:schemeClr val="tx1">
                    <a:lumMod val="75000"/>
                    <a:lumOff val="25000"/>
                  </a:schemeClr>
                </a:solidFill>
                <a:latin typeface="Meiryo UI" panose="020B0604030504040204" pitchFamily="50" charset="-128"/>
                <a:ea typeface="Meiryo UI" panose="020B0604030504040204" pitchFamily="50" charset="-128"/>
              </a:endParaRPr>
            </a:p>
            <a:p>
              <a:pPr>
                <a:buClr>
                  <a:schemeClr val="tx1"/>
                </a:buClr>
              </a:pPr>
              <a:r>
                <a:rPr kumimoji="1" lang="ja-JP" altLang="en-US" sz="2600" dirty="0">
                  <a:solidFill>
                    <a:schemeClr val="tx1">
                      <a:lumMod val="75000"/>
                      <a:lumOff val="25000"/>
                    </a:schemeClr>
                  </a:solidFill>
                  <a:latin typeface="Meiryo UI" panose="020B0604030504040204" pitchFamily="50" charset="-128"/>
                  <a:ea typeface="Meiryo UI" panose="020B0604030504040204" pitchFamily="50" charset="-128"/>
                </a:rPr>
                <a:t>学校特色枠の導入</a:t>
              </a:r>
              <a:endParaRPr kumimoji="1" lang="en-US" altLang="ja-JP" sz="2600" dirty="0">
                <a:solidFill>
                  <a:schemeClr val="tx1">
                    <a:lumMod val="75000"/>
                    <a:lumOff val="25000"/>
                  </a:schemeClr>
                </a:solidFill>
                <a:latin typeface="Meiryo UI" panose="020B0604030504040204" pitchFamily="50" charset="-128"/>
                <a:ea typeface="Meiryo UI" panose="020B0604030504040204" pitchFamily="50" charset="-128"/>
              </a:endParaRPr>
            </a:p>
            <a:p>
              <a:pPr>
                <a:buClr>
                  <a:schemeClr val="tx1"/>
                </a:buClr>
              </a:pPr>
              <a:r>
                <a:rPr kumimoji="1" lang="ja-JP" altLang="en-US" sz="2600" dirty="0">
                  <a:solidFill>
                    <a:schemeClr val="tx1">
                      <a:lumMod val="75000"/>
                      <a:lumOff val="25000"/>
                    </a:schemeClr>
                  </a:solidFill>
                  <a:latin typeface="Meiryo UI" panose="020B0604030504040204" pitchFamily="50" charset="-128"/>
                  <a:ea typeface="Meiryo UI" panose="020B0604030504040204" pitchFamily="50" charset="-128"/>
                </a:rPr>
                <a:t>第２志望校の出願</a:t>
              </a:r>
              <a:endParaRPr kumimoji="1" lang="en-US" altLang="ja-JP" sz="2600" dirty="0">
                <a:solidFill>
                  <a:srgbClr val="64A4A3"/>
                </a:solidFill>
                <a:latin typeface="Meiryo UI" panose="020B0604030504040204" pitchFamily="50" charset="-128"/>
                <a:ea typeface="Meiryo UI" panose="020B0604030504040204" pitchFamily="50" charset="-128"/>
              </a:endParaRPr>
            </a:p>
          </p:txBody>
        </p:sp>
        <p:sp>
          <p:nvSpPr>
            <p:cNvPr id="2" name="左大かっこ 1">
              <a:extLst>
                <a:ext uri="{FF2B5EF4-FFF2-40B4-BE49-F238E27FC236}">
                  <a16:creationId xmlns:a16="http://schemas.microsoft.com/office/drawing/2014/main" id="{3501E7CD-4788-430F-8CD3-D639F4DC8F1B}"/>
                </a:ext>
              </a:extLst>
            </p:cNvPr>
            <p:cNvSpPr/>
            <p:nvPr/>
          </p:nvSpPr>
          <p:spPr>
            <a:xfrm>
              <a:off x="7242157" y="4081297"/>
              <a:ext cx="168293" cy="1279149"/>
            </a:xfrm>
            <a:prstGeom prst="leftBracket">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77" name="四角形: 角を丸くする 76">
            <a:extLst>
              <a:ext uri="{FF2B5EF4-FFF2-40B4-BE49-F238E27FC236}">
                <a16:creationId xmlns:a16="http://schemas.microsoft.com/office/drawing/2014/main" id="{C8518785-A823-48A7-B2B8-183ECF4FAA19}"/>
              </a:ext>
            </a:extLst>
          </p:cNvPr>
          <p:cNvSpPr/>
          <p:nvPr/>
        </p:nvSpPr>
        <p:spPr>
          <a:xfrm>
            <a:off x="477430" y="7150095"/>
            <a:ext cx="8437970" cy="265151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四角形: 角を丸くする 77">
            <a:extLst>
              <a:ext uri="{FF2B5EF4-FFF2-40B4-BE49-F238E27FC236}">
                <a16:creationId xmlns:a16="http://schemas.microsoft.com/office/drawing/2014/main" id="{B0395108-74B4-417E-A218-930014A5D1A9}"/>
              </a:ext>
            </a:extLst>
          </p:cNvPr>
          <p:cNvSpPr/>
          <p:nvPr/>
        </p:nvSpPr>
        <p:spPr>
          <a:xfrm>
            <a:off x="9372602" y="7148375"/>
            <a:ext cx="8437970" cy="265151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角丸四角形 32">
            <a:extLst>
              <a:ext uri="{FF2B5EF4-FFF2-40B4-BE49-F238E27FC236}">
                <a16:creationId xmlns:a16="http://schemas.microsoft.com/office/drawing/2014/main" id="{B919EA51-FB05-4876-825B-23EDF387F8C3}"/>
              </a:ext>
            </a:extLst>
          </p:cNvPr>
          <p:cNvSpPr/>
          <p:nvPr/>
        </p:nvSpPr>
        <p:spPr>
          <a:xfrm>
            <a:off x="3141681" y="7341258"/>
            <a:ext cx="3029905" cy="558301"/>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教育環境の整備</a:t>
            </a:r>
          </a:p>
        </p:txBody>
      </p:sp>
      <p:sp>
        <p:nvSpPr>
          <p:cNvPr id="80" name="テキスト ボックス 79">
            <a:extLst>
              <a:ext uri="{FF2B5EF4-FFF2-40B4-BE49-F238E27FC236}">
                <a16:creationId xmlns:a16="http://schemas.microsoft.com/office/drawing/2014/main" id="{BD8D4664-1437-4469-86D6-DA54D822B67B}"/>
              </a:ext>
            </a:extLst>
          </p:cNvPr>
          <p:cNvSpPr txBox="1"/>
          <p:nvPr/>
        </p:nvSpPr>
        <p:spPr>
          <a:xfrm>
            <a:off x="802369" y="8022761"/>
            <a:ext cx="7427231" cy="1639680"/>
          </a:xfrm>
          <a:prstGeom prst="rect">
            <a:avLst/>
          </a:prstGeom>
          <a:noFill/>
          <a:ln>
            <a:noFill/>
            <a:prstDash val="sysDash"/>
          </a:ln>
        </p:spPr>
        <p:txBody>
          <a:bodyPr wrap="square" numCol="1" spcCol="360000" rtlCol="0">
            <a:spAutoFit/>
          </a:bodyPr>
          <a:lstStyle/>
          <a:p>
            <a:pPr>
              <a:lnSpc>
                <a:spcPts val="4200"/>
              </a:lnSpc>
              <a:buClr>
                <a:schemeClr val="tx1"/>
              </a:buClr>
            </a:pPr>
            <a:r>
              <a:rPr kumimoji="1" lang="ja-JP" altLang="en-US" sz="2600" dirty="0">
                <a:solidFill>
                  <a:schemeClr val="tx1">
                    <a:lumMod val="75000"/>
                    <a:lumOff val="25000"/>
                  </a:schemeClr>
                </a:solidFill>
                <a:latin typeface="Meiryo UI" panose="020B0604030504040204" pitchFamily="50" charset="-128"/>
                <a:ea typeface="Meiryo UI" panose="020B0604030504040204" pitchFamily="50" charset="-128"/>
              </a:rPr>
              <a:t>・ 老朽化対策（建替え、美装化等）</a:t>
            </a:r>
            <a:endParaRPr kumimoji="1" lang="en-US" altLang="ja-JP" sz="2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4200"/>
              </a:lnSpc>
              <a:buClr>
                <a:schemeClr val="tx1"/>
              </a:buClr>
            </a:pPr>
            <a:r>
              <a:rPr kumimoji="1" lang="ja-JP" altLang="en-US" sz="2600" dirty="0">
                <a:solidFill>
                  <a:schemeClr val="tx1">
                    <a:lumMod val="75000"/>
                    <a:lumOff val="25000"/>
                  </a:schemeClr>
                </a:solidFill>
                <a:latin typeface="Meiryo UI" panose="020B0604030504040204" pitchFamily="50" charset="-128"/>
                <a:ea typeface="Meiryo UI" panose="020B0604030504040204" pitchFamily="50" charset="-128"/>
              </a:rPr>
              <a:t>・ 特別教室等の空調設備</a:t>
            </a:r>
            <a:endParaRPr kumimoji="1" lang="en-US" altLang="ja-JP" sz="2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4200"/>
              </a:lnSpc>
              <a:buClr>
                <a:schemeClr val="tx1"/>
              </a:buClr>
            </a:pPr>
            <a:r>
              <a:rPr kumimoji="1" lang="ja-JP" altLang="en-US" sz="2600" dirty="0">
                <a:solidFill>
                  <a:schemeClr val="tx1">
                    <a:lumMod val="75000"/>
                    <a:lumOff val="25000"/>
                  </a:schemeClr>
                </a:solidFill>
                <a:latin typeface="Meiryo UI" panose="020B0604030504040204" pitchFamily="50" charset="-128"/>
                <a:ea typeface="Meiryo UI" panose="020B0604030504040204" pitchFamily="50" charset="-128"/>
              </a:rPr>
              <a:t>・ トイレの洋式化</a:t>
            </a:r>
            <a:endParaRPr kumimoji="1" lang="en-US" altLang="ja-JP" sz="2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81" name="角丸四角形 32">
            <a:extLst>
              <a:ext uri="{FF2B5EF4-FFF2-40B4-BE49-F238E27FC236}">
                <a16:creationId xmlns:a16="http://schemas.microsoft.com/office/drawing/2014/main" id="{02F4E57E-7A06-44E6-8BFE-3F35EAEC5930}"/>
              </a:ext>
            </a:extLst>
          </p:cNvPr>
          <p:cNvSpPr/>
          <p:nvPr/>
        </p:nvSpPr>
        <p:spPr>
          <a:xfrm>
            <a:off x="12092912" y="7338018"/>
            <a:ext cx="3029905" cy="558301"/>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教育</a:t>
            </a:r>
            <a:r>
              <a:rPr kumimoji="1" lang="en-US" altLang="ja-JP" sz="2400" b="1" dirty="0">
                <a:latin typeface="Meiryo UI" panose="020B0604030504040204" pitchFamily="50" charset="-128"/>
                <a:ea typeface="Meiryo UI" panose="020B0604030504040204" pitchFamily="50" charset="-128"/>
              </a:rPr>
              <a:t>DX</a:t>
            </a:r>
            <a:r>
              <a:rPr kumimoji="1" lang="ja-JP" altLang="en-US" sz="2400" b="1" dirty="0">
                <a:latin typeface="Meiryo UI" panose="020B0604030504040204" pitchFamily="50" charset="-128"/>
                <a:ea typeface="Meiryo UI" panose="020B0604030504040204" pitchFamily="50" charset="-128"/>
              </a:rPr>
              <a:t>パッケージ</a:t>
            </a:r>
          </a:p>
        </p:txBody>
      </p:sp>
      <p:sp>
        <p:nvSpPr>
          <p:cNvPr id="82" name="テキスト ボックス 81">
            <a:extLst>
              <a:ext uri="{FF2B5EF4-FFF2-40B4-BE49-F238E27FC236}">
                <a16:creationId xmlns:a16="http://schemas.microsoft.com/office/drawing/2014/main" id="{BB76561A-5190-45DF-95CA-8C1A448E3B03}"/>
              </a:ext>
            </a:extLst>
          </p:cNvPr>
          <p:cNvSpPr txBox="1"/>
          <p:nvPr/>
        </p:nvSpPr>
        <p:spPr>
          <a:xfrm>
            <a:off x="9753600" y="8019521"/>
            <a:ext cx="7427231" cy="1639680"/>
          </a:xfrm>
          <a:prstGeom prst="rect">
            <a:avLst/>
          </a:prstGeom>
          <a:noFill/>
          <a:ln>
            <a:noFill/>
            <a:prstDash val="sysDash"/>
          </a:ln>
        </p:spPr>
        <p:txBody>
          <a:bodyPr wrap="square" numCol="1" spcCol="360000" rtlCol="0">
            <a:spAutoFit/>
          </a:bodyPr>
          <a:lstStyle/>
          <a:p>
            <a:pPr>
              <a:lnSpc>
                <a:spcPts val="4200"/>
              </a:lnSpc>
              <a:buClr>
                <a:schemeClr val="tx1"/>
              </a:buClr>
            </a:pPr>
            <a:r>
              <a:rPr kumimoji="1" lang="ja-JP" altLang="en-US" sz="2600" dirty="0">
                <a:solidFill>
                  <a:schemeClr val="tx1">
                    <a:lumMod val="75000"/>
                    <a:lumOff val="25000"/>
                  </a:schemeClr>
                </a:solidFill>
                <a:latin typeface="Meiryo UI" panose="020B0604030504040204" pitchFamily="50" charset="-128"/>
                <a:ea typeface="Meiryo UI" panose="020B0604030504040204" pitchFamily="50" charset="-128"/>
              </a:rPr>
              <a:t>・ 学校</a:t>
            </a:r>
            <a:r>
              <a:rPr kumimoji="1" lang="en-US" altLang="ja-JP" sz="2600" dirty="0">
                <a:solidFill>
                  <a:schemeClr val="tx1">
                    <a:lumMod val="75000"/>
                    <a:lumOff val="25000"/>
                  </a:schemeClr>
                </a:solidFill>
                <a:latin typeface="Meiryo UI" panose="020B0604030504040204" pitchFamily="50" charset="-128"/>
                <a:ea typeface="Meiryo UI" panose="020B0604030504040204" pitchFamily="50" charset="-128"/>
              </a:rPr>
              <a:t>ICT</a:t>
            </a:r>
            <a:r>
              <a:rPr kumimoji="1" lang="ja-JP" altLang="en-US" sz="2600" dirty="0">
                <a:solidFill>
                  <a:schemeClr val="tx1">
                    <a:lumMod val="75000"/>
                    <a:lumOff val="25000"/>
                  </a:schemeClr>
                </a:solidFill>
                <a:latin typeface="Meiryo UI" panose="020B0604030504040204" pitchFamily="50" charset="-128"/>
                <a:ea typeface="Meiryo UI" panose="020B0604030504040204" pitchFamily="50" charset="-128"/>
              </a:rPr>
              <a:t>環境整備</a:t>
            </a:r>
            <a:endParaRPr kumimoji="1" lang="en-US" altLang="ja-JP" sz="2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4200"/>
              </a:lnSpc>
              <a:buClr>
                <a:schemeClr val="tx1"/>
              </a:buClr>
            </a:pPr>
            <a:r>
              <a:rPr kumimoji="1" lang="ja-JP" altLang="en-US" sz="2600" dirty="0">
                <a:solidFill>
                  <a:schemeClr val="tx1">
                    <a:lumMod val="75000"/>
                    <a:lumOff val="25000"/>
                  </a:schemeClr>
                </a:solidFill>
                <a:latin typeface="Meiryo UI" panose="020B0604030504040204" pitchFamily="50" charset="-128"/>
                <a:ea typeface="Meiryo UI" panose="020B0604030504040204" pitchFamily="50" charset="-128"/>
              </a:rPr>
              <a:t>・ 生徒１人１台端末の更新</a:t>
            </a:r>
            <a:endParaRPr kumimoji="1" lang="en-US" altLang="ja-JP" sz="26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4200"/>
              </a:lnSpc>
              <a:buClr>
                <a:schemeClr val="tx1"/>
              </a:buClr>
            </a:pPr>
            <a:r>
              <a:rPr kumimoji="1" lang="ja-JP" altLang="en-US" sz="2600" dirty="0">
                <a:solidFill>
                  <a:schemeClr val="tx1">
                    <a:lumMod val="75000"/>
                    <a:lumOff val="25000"/>
                  </a:schemeClr>
                </a:solidFill>
                <a:latin typeface="Meiryo UI" panose="020B0604030504040204" pitchFamily="50" charset="-128"/>
                <a:ea typeface="Meiryo UI" panose="020B0604030504040204" pitchFamily="50" charset="-128"/>
              </a:rPr>
              <a:t>・ 担当部署の一元化と教員支援の充実</a:t>
            </a:r>
            <a:endParaRPr kumimoji="1" lang="en-US" altLang="ja-JP" sz="2600" dirty="0">
              <a:solidFill>
                <a:schemeClr val="tx1">
                  <a:lumMod val="75000"/>
                  <a:lumOff val="25000"/>
                </a:schemeClr>
              </a:solidFill>
              <a:latin typeface="Meiryo UI" panose="020B0604030504040204" pitchFamily="50" charset="-128"/>
              <a:ea typeface="Meiryo UI" panose="020B0604030504040204" pitchFamily="50" charset="-128"/>
            </a:endParaRPr>
          </a:p>
        </p:txBody>
      </p:sp>
      <p:grpSp>
        <p:nvGrpSpPr>
          <p:cNvPr id="104" name="Group 2">
            <a:extLst>
              <a:ext uri="{FF2B5EF4-FFF2-40B4-BE49-F238E27FC236}">
                <a16:creationId xmlns:a16="http://schemas.microsoft.com/office/drawing/2014/main" id="{35469D03-E236-4170-891A-A61B5A759AC1}"/>
              </a:ext>
            </a:extLst>
          </p:cNvPr>
          <p:cNvGrpSpPr/>
          <p:nvPr/>
        </p:nvGrpSpPr>
        <p:grpSpPr>
          <a:xfrm>
            <a:off x="45929" y="1204034"/>
            <a:ext cx="18199835" cy="48000"/>
            <a:chOff x="0" y="0"/>
            <a:chExt cx="22021800" cy="190500"/>
          </a:xfrm>
          <a:solidFill>
            <a:schemeClr val="bg1">
              <a:lumMod val="75000"/>
            </a:schemeClr>
          </a:solidFill>
        </p:grpSpPr>
        <p:grpSp>
          <p:nvGrpSpPr>
            <p:cNvPr id="105" name="Group 3">
              <a:extLst>
                <a:ext uri="{FF2B5EF4-FFF2-40B4-BE49-F238E27FC236}">
                  <a16:creationId xmlns:a16="http://schemas.microsoft.com/office/drawing/2014/main" id="{B4961E62-8682-4DD1-8E47-7E5FEA7945DE}"/>
                </a:ext>
              </a:extLst>
            </p:cNvPr>
            <p:cNvGrpSpPr/>
            <p:nvPr/>
          </p:nvGrpSpPr>
          <p:grpSpPr>
            <a:xfrm>
              <a:off x="0" y="0"/>
              <a:ext cx="7340600" cy="190500"/>
              <a:chOff x="0" y="0"/>
              <a:chExt cx="1449995" cy="37630"/>
            </a:xfrm>
            <a:grpFill/>
          </p:grpSpPr>
          <p:sp>
            <p:nvSpPr>
              <p:cNvPr id="112" name="Freeform 4">
                <a:extLst>
                  <a:ext uri="{FF2B5EF4-FFF2-40B4-BE49-F238E27FC236}">
                    <a16:creationId xmlns:a16="http://schemas.microsoft.com/office/drawing/2014/main" id="{5C099EBF-C7E5-4FB4-8CB6-6A4F8E85F08B}"/>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113" name="TextBox 5">
                <a:extLst>
                  <a:ext uri="{FF2B5EF4-FFF2-40B4-BE49-F238E27FC236}">
                    <a16:creationId xmlns:a16="http://schemas.microsoft.com/office/drawing/2014/main" id="{5E01630D-ADF9-4001-8816-47A0F48DFCA1}"/>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nvGrpSpPr>
            <p:cNvPr id="106" name="Group 6">
              <a:extLst>
                <a:ext uri="{FF2B5EF4-FFF2-40B4-BE49-F238E27FC236}">
                  <a16:creationId xmlns:a16="http://schemas.microsoft.com/office/drawing/2014/main" id="{ED6DE7C8-0288-4F0B-9604-B6A2D05DCA07}"/>
                </a:ext>
              </a:extLst>
            </p:cNvPr>
            <p:cNvGrpSpPr/>
            <p:nvPr/>
          </p:nvGrpSpPr>
          <p:grpSpPr>
            <a:xfrm>
              <a:off x="7340600" y="0"/>
              <a:ext cx="7340600" cy="190500"/>
              <a:chOff x="0" y="0"/>
              <a:chExt cx="1449995" cy="37630"/>
            </a:xfrm>
            <a:grpFill/>
          </p:grpSpPr>
          <p:sp>
            <p:nvSpPr>
              <p:cNvPr id="110" name="Freeform 7">
                <a:extLst>
                  <a:ext uri="{FF2B5EF4-FFF2-40B4-BE49-F238E27FC236}">
                    <a16:creationId xmlns:a16="http://schemas.microsoft.com/office/drawing/2014/main" id="{4F332A54-A5F4-4CD0-96BA-2A4A0D635FD7}"/>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111" name="TextBox 8">
                <a:extLst>
                  <a:ext uri="{FF2B5EF4-FFF2-40B4-BE49-F238E27FC236}">
                    <a16:creationId xmlns:a16="http://schemas.microsoft.com/office/drawing/2014/main" id="{83F5C8FB-206A-4189-8BE2-18403DA9C3B5}"/>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nvGrpSpPr>
            <p:cNvPr id="107" name="Group 9">
              <a:extLst>
                <a:ext uri="{FF2B5EF4-FFF2-40B4-BE49-F238E27FC236}">
                  <a16:creationId xmlns:a16="http://schemas.microsoft.com/office/drawing/2014/main" id="{89B86F1F-106D-49F3-BEA7-0D03F1B7694A}"/>
                </a:ext>
              </a:extLst>
            </p:cNvPr>
            <p:cNvGrpSpPr/>
            <p:nvPr/>
          </p:nvGrpSpPr>
          <p:grpSpPr>
            <a:xfrm>
              <a:off x="14681200" y="0"/>
              <a:ext cx="7340600" cy="190500"/>
              <a:chOff x="0" y="0"/>
              <a:chExt cx="1449995" cy="37630"/>
            </a:xfrm>
            <a:grpFill/>
          </p:grpSpPr>
          <p:sp>
            <p:nvSpPr>
              <p:cNvPr id="108" name="Freeform 10">
                <a:extLst>
                  <a:ext uri="{FF2B5EF4-FFF2-40B4-BE49-F238E27FC236}">
                    <a16:creationId xmlns:a16="http://schemas.microsoft.com/office/drawing/2014/main" id="{23E47D62-3836-450B-ACF3-5E178546DB99}"/>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109" name="TextBox 11">
                <a:extLst>
                  <a:ext uri="{FF2B5EF4-FFF2-40B4-BE49-F238E27FC236}">
                    <a16:creationId xmlns:a16="http://schemas.microsoft.com/office/drawing/2014/main" id="{C64D55DA-9A37-4FA2-861C-19B710954217}"/>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sp>
        <p:nvSpPr>
          <p:cNvPr id="114" name="TextBox 22">
            <a:extLst>
              <a:ext uri="{FF2B5EF4-FFF2-40B4-BE49-F238E27FC236}">
                <a16:creationId xmlns:a16="http://schemas.microsoft.com/office/drawing/2014/main" id="{CE00FD6B-1BB9-4505-9FAD-1BCF866CC565}"/>
              </a:ext>
            </a:extLst>
          </p:cNvPr>
          <p:cNvSpPr txBox="1"/>
          <p:nvPr/>
        </p:nvSpPr>
        <p:spPr>
          <a:xfrm>
            <a:off x="567105" y="250443"/>
            <a:ext cx="17949495" cy="668709"/>
          </a:xfrm>
          <a:prstGeom prst="rect">
            <a:avLst/>
          </a:prstGeom>
        </p:spPr>
        <p:txBody>
          <a:bodyPr wrap="square" lIns="0" tIns="0" rIns="0" bIns="0" rtlCol="0" anchor="t">
            <a:spAutoFit/>
          </a:bodyPr>
          <a:lstStyle/>
          <a:p>
            <a:pPr>
              <a:lnSpc>
                <a:spcPts val="6000"/>
              </a:lnSpc>
            </a:pPr>
            <a:r>
              <a:rPr lang="en-US" altLang="ja-JP" sz="3600" b="1" dirty="0">
                <a:solidFill>
                  <a:srgbClr val="292B2B"/>
                </a:solidFill>
                <a:latin typeface="Meiryo UI" panose="020B0604030504040204" pitchFamily="50" charset="-128"/>
                <a:ea typeface="Meiryo UI" panose="020B0604030504040204" pitchFamily="50" charset="-128"/>
                <a:cs typeface="Now"/>
                <a:sym typeface="Now"/>
              </a:rPr>
              <a:t>【</a:t>
            </a:r>
            <a:r>
              <a:rPr lang="ja-JP" altLang="en-US" sz="3600" b="1" dirty="0">
                <a:solidFill>
                  <a:srgbClr val="292B2B"/>
                </a:solidFill>
                <a:latin typeface="Meiryo UI" panose="020B0604030504040204" pitchFamily="50" charset="-128"/>
                <a:ea typeface="Meiryo UI" panose="020B0604030504040204" pitchFamily="50" charset="-128"/>
                <a:cs typeface="Now"/>
                <a:sym typeface="Now"/>
              </a:rPr>
              <a:t>参考</a:t>
            </a:r>
            <a:r>
              <a:rPr lang="en-US" altLang="ja-JP" sz="3600" b="1" dirty="0">
                <a:solidFill>
                  <a:srgbClr val="292B2B"/>
                </a:solidFill>
                <a:latin typeface="Meiryo UI" panose="020B0604030504040204" pitchFamily="50" charset="-128"/>
                <a:ea typeface="Meiryo UI" panose="020B0604030504040204" pitchFamily="50" charset="-128"/>
                <a:cs typeface="Now"/>
                <a:sym typeface="Now"/>
              </a:rPr>
              <a:t>】</a:t>
            </a:r>
            <a:r>
              <a:rPr lang="ja-JP" altLang="en-US" sz="3600" b="1" dirty="0">
                <a:solidFill>
                  <a:srgbClr val="292B2B"/>
                </a:solidFill>
                <a:latin typeface="Meiryo UI" panose="020B0604030504040204" pitchFamily="50" charset="-128"/>
                <a:ea typeface="Meiryo UI" panose="020B0604030504040204" pitchFamily="50" charset="-128"/>
                <a:cs typeface="Now"/>
                <a:sym typeface="Now"/>
              </a:rPr>
              <a:t>　府立高校の一層の魅力化に向け検討している取組</a:t>
            </a:r>
            <a:r>
              <a:rPr lang="ja-JP" altLang="en-US" sz="3200" b="1" dirty="0">
                <a:solidFill>
                  <a:srgbClr val="292B2B"/>
                </a:solidFill>
                <a:latin typeface="Meiryo UI" panose="020B0604030504040204" pitchFamily="50" charset="-128"/>
                <a:ea typeface="Meiryo UI" panose="020B0604030504040204" pitchFamily="50" charset="-128"/>
                <a:cs typeface="Now"/>
                <a:sym typeface="Now"/>
              </a:rPr>
              <a:t>（抜粋一覧）</a:t>
            </a:r>
            <a:endParaRPr lang="en-US" altLang="ja-JP" sz="3600" b="1" dirty="0">
              <a:solidFill>
                <a:srgbClr val="FF0000"/>
              </a:solidFill>
              <a:latin typeface="Meiryo UI" panose="020B0604030504040204" pitchFamily="50" charset="-128"/>
              <a:ea typeface="Meiryo UI" panose="020B0604030504040204" pitchFamily="50" charset="-128"/>
              <a:cs typeface="Now"/>
              <a:sym typeface="Now"/>
            </a:endParaRPr>
          </a:p>
        </p:txBody>
      </p:sp>
      <p:sp>
        <p:nvSpPr>
          <p:cNvPr id="5" name="スライド番号プレースホルダー 4">
            <a:extLst>
              <a:ext uri="{FF2B5EF4-FFF2-40B4-BE49-F238E27FC236}">
                <a16:creationId xmlns:a16="http://schemas.microsoft.com/office/drawing/2014/main" id="{F0087016-E8B7-4B05-911B-FF3BB43F65BF}"/>
              </a:ext>
            </a:extLst>
          </p:cNvPr>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426147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4">
            <a:extLst>
              <a:ext uri="{FF2B5EF4-FFF2-40B4-BE49-F238E27FC236}">
                <a16:creationId xmlns:a16="http://schemas.microsoft.com/office/drawing/2014/main" id="{C313216E-F781-49BF-A7BB-17404DEB09EC}"/>
              </a:ext>
            </a:extLst>
          </p:cNvPr>
          <p:cNvSpPr txBox="1"/>
          <p:nvPr/>
        </p:nvSpPr>
        <p:spPr>
          <a:xfrm>
            <a:off x="-152400" y="4191530"/>
            <a:ext cx="18592800" cy="1858907"/>
          </a:xfrm>
          <a:prstGeom prst="rect">
            <a:avLst/>
          </a:prstGeom>
        </p:spPr>
        <p:txBody>
          <a:bodyPr wrap="square" lIns="0" tIns="0" rIns="0" bIns="0" rtlCol="0" anchor="t">
            <a:spAutoFit/>
          </a:bodyPr>
          <a:lstStyle/>
          <a:p>
            <a:pPr algn="ctr">
              <a:lnSpc>
                <a:spcPts val="7840"/>
              </a:lnSpc>
              <a:spcBef>
                <a:spcPct val="0"/>
              </a:spcBef>
            </a:pPr>
            <a:r>
              <a:rPr lang="en-US" altLang="ja-JP" sz="4800" dirty="0">
                <a:latin typeface="Meiryo UI" panose="020B0604030504040204" pitchFamily="50" charset="-128"/>
                <a:ea typeface="Meiryo UI" panose="020B0604030504040204" pitchFamily="50" charset="-128"/>
                <a:cs typeface="Century Gothic Paneuropean"/>
                <a:sym typeface="Century Gothic Paneuropean"/>
              </a:rPr>
              <a:t>03</a:t>
            </a:r>
            <a:r>
              <a:rPr lang="ja-JP" altLang="en-US" sz="4800" dirty="0">
                <a:latin typeface="Meiryo UI" panose="020B0604030504040204" pitchFamily="50" charset="-128"/>
                <a:ea typeface="Meiryo UI" panose="020B0604030504040204" pitchFamily="50" charset="-128"/>
                <a:cs typeface="Century Gothic Paneuropean"/>
                <a:sym typeface="Century Gothic Paneuropean"/>
              </a:rPr>
              <a:t> 今後の再編整備の方向性</a:t>
            </a:r>
          </a:p>
          <a:p>
            <a:pPr algn="ctr">
              <a:lnSpc>
                <a:spcPts val="7840"/>
              </a:lnSpc>
              <a:spcBef>
                <a:spcPct val="0"/>
              </a:spcBef>
            </a:pPr>
            <a:endParaRPr lang="en-US" sz="4800" dirty="0">
              <a:latin typeface="Meiryo UI" panose="020B0604030504040204" pitchFamily="50" charset="-128"/>
              <a:ea typeface="Meiryo UI" panose="020B0604030504040204" pitchFamily="50" charset="-128"/>
              <a:cs typeface="Century Gothic Paneuropean"/>
              <a:sym typeface="Century Gothic Paneuropean"/>
            </a:endParaRPr>
          </a:p>
        </p:txBody>
      </p:sp>
      <p:grpSp>
        <p:nvGrpSpPr>
          <p:cNvPr id="28" name="Group 2">
            <a:extLst>
              <a:ext uri="{FF2B5EF4-FFF2-40B4-BE49-F238E27FC236}">
                <a16:creationId xmlns:a16="http://schemas.microsoft.com/office/drawing/2014/main" id="{1CC2AF44-582C-4BAF-A707-C8C892CB87C9}"/>
              </a:ext>
            </a:extLst>
          </p:cNvPr>
          <p:cNvGrpSpPr/>
          <p:nvPr/>
        </p:nvGrpSpPr>
        <p:grpSpPr>
          <a:xfrm>
            <a:off x="487589" y="5346700"/>
            <a:ext cx="17316519" cy="48000"/>
            <a:chOff x="0" y="0"/>
            <a:chExt cx="22021800" cy="190500"/>
          </a:xfrm>
          <a:solidFill>
            <a:schemeClr val="bg1">
              <a:lumMod val="75000"/>
            </a:schemeClr>
          </a:solidFill>
        </p:grpSpPr>
        <p:grpSp>
          <p:nvGrpSpPr>
            <p:cNvPr id="29" name="Group 3">
              <a:extLst>
                <a:ext uri="{FF2B5EF4-FFF2-40B4-BE49-F238E27FC236}">
                  <a16:creationId xmlns:a16="http://schemas.microsoft.com/office/drawing/2014/main" id="{6ADFA51F-AA79-437B-9FEB-08A832831520}"/>
                </a:ext>
              </a:extLst>
            </p:cNvPr>
            <p:cNvGrpSpPr/>
            <p:nvPr/>
          </p:nvGrpSpPr>
          <p:grpSpPr>
            <a:xfrm>
              <a:off x="0" y="0"/>
              <a:ext cx="7340600" cy="190500"/>
              <a:chOff x="0" y="0"/>
              <a:chExt cx="1449995" cy="37630"/>
            </a:xfrm>
            <a:grpFill/>
          </p:grpSpPr>
          <p:sp>
            <p:nvSpPr>
              <p:cNvPr id="36" name="Freeform 4">
                <a:extLst>
                  <a:ext uri="{FF2B5EF4-FFF2-40B4-BE49-F238E27FC236}">
                    <a16:creationId xmlns:a16="http://schemas.microsoft.com/office/drawing/2014/main" id="{2955A9F0-D623-459C-A000-64077B526E2B}"/>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37" name="TextBox 5">
                <a:extLst>
                  <a:ext uri="{FF2B5EF4-FFF2-40B4-BE49-F238E27FC236}">
                    <a16:creationId xmlns:a16="http://schemas.microsoft.com/office/drawing/2014/main" id="{D5CB97F7-A702-4917-ACA8-B607EF8AF340}"/>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nvGrpSpPr>
            <p:cNvPr id="30" name="Group 6">
              <a:extLst>
                <a:ext uri="{FF2B5EF4-FFF2-40B4-BE49-F238E27FC236}">
                  <a16:creationId xmlns:a16="http://schemas.microsoft.com/office/drawing/2014/main" id="{5D51F1D4-D802-4639-A5C3-BFFFB05D35BE}"/>
                </a:ext>
              </a:extLst>
            </p:cNvPr>
            <p:cNvGrpSpPr/>
            <p:nvPr/>
          </p:nvGrpSpPr>
          <p:grpSpPr>
            <a:xfrm>
              <a:off x="7340600" y="0"/>
              <a:ext cx="7340600" cy="190500"/>
              <a:chOff x="0" y="0"/>
              <a:chExt cx="1449995" cy="37630"/>
            </a:xfrm>
            <a:grpFill/>
          </p:grpSpPr>
          <p:sp>
            <p:nvSpPr>
              <p:cNvPr id="34" name="Freeform 7">
                <a:extLst>
                  <a:ext uri="{FF2B5EF4-FFF2-40B4-BE49-F238E27FC236}">
                    <a16:creationId xmlns:a16="http://schemas.microsoft.com/office/drawing/2014/main" id="{7102CF20-6FDC-490F-99C5-098C60DCB8CD}"/>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35" name="TextBox 8">
                <a:extLst>
                  <a:ext uri="{FF2B5EF4-FFF2-40B4-BE49-F238E27FC236}">
                    <a16:creationId xmlns:a16="http://schemas.microsoft.com/office/drawing/2014/main" id="{C7FA501D-CDDE-406F-97C6-FD3223C2C6AD}"/>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nvGrpSpPr>
            <p:cNvPr id="31" name="Group 9">
              <a:extLst>
                <a:ext uri="{FF2B5EF4-FFF2-40B4-BE49-F238E27FC236}">
                  <a16:creationId xmlns:a16="http://schemas.microsoft.com/office/drawing/2014/main" id="{8EC1CF65-D385-4546-9D4C-30AEBED09F30}"/>
                </a:ext>
              </a:extLst>
            </p:cNvPr>
            <p:cNvGrpSpPr/>
            <p:nvPr/>
          </p:nvGrpSpPr>
          <p:grpSpPr>
            <a:xfrm>
              <a:off x="14681200" y="0"/>
              <a:ext cx="7340600" cy="190500"/>
              <a:chOff x="0" y="0"/>
              <a:chExt cx="1449995" cy="37630"/>
            </a:xfrm>
            <a:grpFill/>
          </p:grpSpPr>
          <p:sp>
            <p:nvSpPr>
              <p:cNvPr id="32" name="Freeform 10">
                <a:extLst>
                  <a:ext uri="{FF2B5EF4-FFF2-40B4-BE49-F238E27FC236}">
                    <a16:creationId xmlns:a16="http://schemas.microsoft.com/office/drawing/2014/main" id="{4DB51274-6558-48DC-AF18-0564D7E16845}"/>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33" name="TextBox 11">
                <a:extLst>
                  <a:ext uri="{FF2B5EF4-FFF2-40B4-BE49-F238E27FC236}">
                    <a16:creationId xmlns:a16="http://schemas.microsoft.com/office/drawing/2014/main" id="{409CF1C8-2FE5-4BE1-83C1-6D306FAEC247}"/>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grpSp>
        <p:nvGrpSpPr>
          <p:cNvPr id="38" name="Group 2">
            <a:extLst>
              <a:ext uri="{FF2B5EF4-FFF2-40B4-BE49-F238E27FC236}">
                <a16:creationId xmlns:a16="http://schemas.microsoft.com/office/drawing/2014/main" id="{1D63BB5D-6F80-42E3-90EF-3632C7A0B69B}"/>
              </a:ext>
            </a:extLst>
          </p:cNvPr>
          <p:cNvGrpSpPr/>
          <p:nvPr/>
        </p:nvGrpSpPr>
        <p:grpSpPr>
          <a:xfrm>
            <a:off x="44083" y="124130"/>
            <a:ext cx="18199835" cy="190500"/>
            <a:chOff x="0" y="0"/>
            <a:chExt cx="22021800" cy="190500"/>
          </a:xfrm>
        </p:grpSpPr>
        <p:grpSp>
          <p:nvGrpSpPr>
            <p:cNvPr id="39" name="Group 3">
              <a:extLst>
                <a:ext uri="{FF2B5EF4-FFF2-40B4-BE49-F238E27FC236}">
                  <a16:creationId xmlns:a16="http://schemas.microsoft.com/office/drawing/2014/main" id="{6C99B90C-E8E0-4852-A735-5A25C2011C82}"/>
                </a:ext>
              </a:extLst>
            </p:cNvPr>
            <p:cNvGrpSpPr/>
            <p:nvPr/>
          </p:nvGrpSpPr>
          <p:grpSpPr>
            <a:xfrm>
              <a:off x="0" y="0"/>
              <a:ext cx="7340600" cy="190500"/>
              <a:chOff x="0" y="0"/>
              <a:chExt cx="1449995" cy="37630"/>
            </a:xfrm>
          </p:grpSpPr>
          <p:sp>
            <p:nvSpPr>
              <p:cNvPr id="46" name="Freeform 4">
                <a:extLst>
                  <a:ext uri="{FF2B5EF4-FFF2-40B4-BE49-F238E27FC236}">
                    <a16:creationId xmlns:a16="http://schemas.microsoft.com/office/drawing/2014/main" id="{8E0D8288-780D-43B0-B1A9-645BD5DB791E}"/>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47" name="TextBox 5">
                <a:extLst>
                  <a:ext uri="{FF2B5EF4-FFF2-40B4-BE49-F238E27FC236}">
                    <a16:creationId xmlns:a16="http://schemas.microsoft.com/office/drawing/2014/main" id="{81DC3679-7FB6-4A39-825F-E41B2ED146C5}"/>
                  </a:ext>
                </a:extLst>
              </p:cNvPr>
              <p:cNvSpPr txBox="1"/>
              <p:nvPr/>
            </p:nvSpPr>
            <p:spPr>
              <a:xfrm>
                <a:off x="0" y="-38100"/>
                <a:ext cx="1449995" cy="75730"/>
              </a:xfrm>
              <a:prstGeom prst="rect">
                <a:avLst/>
              </a:prstGeom>
            </p:spPr>
            <p:txBody>
              <a:bodyPr lIns="67733" tIns="67733" rIns="67733" bIns="67733" rtlCol="0" anchor="ctr"/>
              <a:lstStyle/>
              <a:p>
                <a:pPr algn="ctr">
                  <a:lnSpc>
                    <a:spcPts val="3920"/>
                  </a:lnSpc>
                </a:pPr>
                <a:endParaRPr sz="2400"/>
              </a:p>
            </p:txBody>
          </p:sp>
        </p:grpSp>
        <p:grpSp>
          <p:nvGrpSpPr>
            <p:cNvPr id="40" name="Group 6">
              <a:extLst>
                <a:ext uri="{FF2B5EF4-FFF2-40B4-BE49-F238E27FC236}">
                  <a16:creationId xmlns:a16="http://schemas.microsoft.com/office/drawing/2014/main" id="{2CDD9B06-290F-4098-A69F-CA0363C8EB50}"/>
                </a:ext>
              </a:extLst>
            </p:cNvPr>
            <p:cNvGrpSpPr/>
            <p:nvPr/>
          </p:nvGrpSpPr>
          <p:grpSpPr>
            <a:xfrm>
              <a:off x="7340600" y="0"/>
              <a:ext cx="7340600" cy="190500"/>
              <a:chOff x="0" y="0"/>
              <a:chExt cx="1449995" cy="37630"/>
            </a:xfrm>
          </p:grpSpPr>
          <p:sp>
            <p:nvSpPr>
              <p:cNvPr id="44" name="Freeform 7">
                <a:extLst>
                  <a:ext uri="{FF2B5EF4-FFF2-40B4-BE49-F238E27FC236}">
                    <a16:creationId xmlns:a16="http://schemas.microsoft.com/office/drawing/2014/main" id="{4E3A3BA6-5D75-4E51-8E67-6206495AFA4E}"/>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45" name="TextBox 8">
                <a:extLst>
                  <a:ext uri="{FF2B5EF4-FFF2-40B4-BE49-F238E27FC236}">
                    <a16:creationId xmlns:a16="http://schemas.microsoft.com/office/drawing/2014/main" id="{31CF2E9E-90BC-4FFB-A499-C5DF1F578A7A}"/>
                  </a:ext>
                </a:extLst>
              </p:cNvPr>
              <p:cNvSpPr txBox="1"/>
              <p:nvPr/>
            </p:nvSpPr>
            <p:spPr>
              <a:xfrm>
                <a:off x="0" y="-38100"/>
                <a:ext cx="1449995" cy="75730"/>
              </a:xfrm>
              <a:prstGeom prst="rect">
                <a:avLst/>
              </a:prstGeom>
            </p:spPr>
            <p:txBody>
              <a:bodyPr lIns="67733" tIns="67733" rIns="67733" bIns="67733" rtlCol="0" anchor="ctr"/>
              <a:lstStyle/>
              <a:p>
                <a:pPr algn="ctr">
                  <a:lnSpc>
                    <a:spcPts val="3920"/>
                  </a:lnSpc>
                </a:pPr>
                <a:endParaRPr sz="2400"/>
              </a:p>
            </p:txBody>
          </p:sp>
        </p:grpSp>
        <p:grpSp>
          <p:nvGrpSpPr>
            <p:cNvPr id="41" name="Group 9">
              <a:extLst>
                <a:ext uri="{FF2B5EF4-FFF2-40B4-BE49-F238E27FC236}">
                  <a16:creationId xmlns:a16="http://schemas.microsoft.com/office/drawing/2014/main" id="{8A01F98F-1D72-4E27-9E3B-0C59CE9CA8FD}"/>
                </a:ext>
              </a:extLst>
            </p:cNvPr>
            <p:cNvGrpSpPr/>
            <p:nvPr/>
          </p:nvGrpSpPr>
          <p:grpSpPr>
            <a:xfrm>
              <a:off x="14681200" y="0"/>
              <a:ext cx="7340600" cy="190500"/>
              <a:chOff x="0" y="0"/>
              <a:chExt cx="1449995" cy="37630"/>
            </a:xfrm>
          </p:grpSpPr>
          <p:sp>
            <p:nvSpPr>
              <p:cNvPr id="42" name="Freeform 10">
                <a:extLst>
                  <a:ext uri="{FF2B5EF4-FFF2-40B4-BE49-F238E27FC236}">
                    <a16:creationId xmlns:a16="http://schemas.microsoft.com/office/drawing/2014/main" id="{981C17E9-FDD2-4AF8-BEF5-6FADE6C49C73}"/>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43" name="TextBox 11">
                <a:extLst>
                  <a:ext uri="{FF2B5EF4-FFF2-40B4-BE49-F238E27FC236}">
                    <a16:creationId xmlns:a16="http://schemas.microsoft.com/office/drawing/2014/main" id="{4D555B29-E1D6-4772-9D74-A999AECE4CCE}"/>
                  </a:ext>
                </a:extLst>
              </p:cNvPr>
              <p:cNvSpPr txBox="1"/>
              <p:nvPr/>
            </p:nvSpPr>
            <p:spPr>
              <a:xfrm>
                <a:off x="0" y="-38100"/>
                <a:ext cx="1449995" cy="75730"/>
              </a:xfrm>
              <a:prstGeom prst="rect">
                <a:avLst/>
              </a:prstGeom>
            </p:spPr>
            <p:txBody>
              <a:bodyPr lIns="67733" tIns="67733" rIns="67733" bIns="67733" rtlCol="0" anchor="ctr"/>
              <a:lstStyle/>
              <a:p>
                <a:pPr algn="ctr">
                  <a:lnSpc>
                    <a:spcPts val="3920"/>
                  </a:lnSpc>
                </a:pPr>
                <a:endParaRPr sz="2400"/>
              </a:p>
            </p:txBody>
          </p:sp>
        </p:grpSp>
      </p:grpSp>
      <p:grpSp>
        <p:nvGrpSpPr>
          <p:cNvPr id="48" name="Group 12">
            <a:extLst>
              <a:ext uri="{FF2B5EF4-FFF2-40B4-BE49-F238E27FC236}">
                <a16:creationId xmlns:a16="http://schemas.microsoft.com/office/drawing/2014/main" id="{ED7FF7E1-D7A8-4706-A5DC-16FEA376FAC1}"/>
              </a:ext>
            </a:extLst>
          </p:cNvPr>
          <p:cNvGrpSpPr/>
          <p:nvPr/>
        </p:nvGrpSpPr>
        <p:grpSpPr>
          <a:xfrm>
            <a:off x="44083" y="9994491"/>
            <a:ext cx="18199835" cy="190500"/>
            <a:chOff x="0" y="0"/>
            <a:chExt cx="22021800" cy="190500"/>
          </a:xfrm>
        </p:grpSpPr>
        <p:grpSp>
          <p:nvGrpSpPr>
            <p:cNvPr id="49" name="Group 13">
              <a:extLst>
                <a:ext uri="{FF2B5EF4-FFF2-40B4-BE49-F238E27FC236}">
                  <a16:creationId xmlns:a16="http://schemas.microsoft.com/office/drawing/2014/main" id="{49CC57CD-DD46-4065-ADB2-20072C5AE9ED}"/>
                </a:ext>
              </a:extLst>
            </p:cNvPr>
            <p:cNvGrpSpPr/>
            <p:nvPr/>
          </p:nvGrpSpPr>
          <p:grpSpPr>
            <a:xfrm>
              <a:off x="0" y="0"/>
              <a:ext cx="7340600" cy="190500"/>
              <a:chOff x="0" y="0"/>
              <a:chExt cx="1449995" cy="37630"/>
            </a:xfrm>
          </p:grpSpPr>
          <p:sp>
            <p:nvSpPr>
              <p:cNvPr id="56" name="Freeform 14">
                <a:extLst>
                  <a:ext uri="{FF2B5EF4-FFF2-40B4-BE49-F238E27FC236}">
                    <a16:creationId xmlns:a16="http://schemas.microsoft.com/office/drawing/2014/main" id="{D83582EC-9ECF-4300-AE24-91C0699E74D5}"/>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7" name="TextBox 15">
                <a:extLst>
                  <a:ext uri="{FF2B5EF4-FFF2-40B4-BE49-F238E27FC236}">
                    <a16:creationId xmlns:a16="http://schemas.microsoft.com/office/drawing/2014/main" id="{59C77DAA-3E22-4444-9158-B340D98AD142}"/>
                  </a:ext>
                </a:extLst>
              </p:cNvPr>
              <p:cNvSpPr txBox="1"/>
              <p:nvPr/>
            </p:nvSpPr>
            <p:spPr>
              <a:xfrm>
                <a:off x="0" y="-38100"/>
                <a:ext cx="1449995" cy="75730"/>
              </a:xfrm>
              <a:prstGeom prst="rect">
                <a:avLst/>
              </a:prstGeom>
            </p:spPr>
            <p:txBody>
              <a:bodyPr lIns="67733" tIns="67733" rIns="67733" bIns="67733" rtlCol="0" anchor="ctr"/>
              <a:lstStyle/>
              <a:p>
                <a:pPr algn="ctr">
                  <a:lnSpc>
                    <a:spcPts val="3920"/>
                  </a:lnSpc>
                </a:pPr>
                <a:endParaRPr sz="2400"/>
              </a:p>
            </p:txBody>
          </p:sp>
        </p:grpSp>
        <p:grpSp>
          <p:nvGrpSpPr>
            <p:cNvPr id="50" name="Group 16">
              <a:extLst>
                <a:ext uri="{FF2B5EF4-FFF2-40B4-BE49-F238E27FC236}">
                  <a16:creationId xmlns:a16="http://schemas.microsoft.com/office/drawing/2014/main" id="{55F076B1-1437-41C2-A0DB-AEEE58B17FF7}"/>
                </a:ext>
              </a:extLst>
            </p:cNvPr>
            <p:cNvGrpSpPr/>
            <p:nvPr/>
          </p:nvGrpSpPr>
          <p:grpSpPr>
            <a:xfrm>
              <a:off x="7340600" y="0"/>
              <a:ext cx="7340600" cy="190500"/>
              <a:chOff x="0" y="0"/>
              <a:chExt cx="1449995" cy="37630"/>
            </a:xfrm>
          </p:grpSpPr>
          <p:sp>
            <p:nvSpPr>
              <p:cNvPr id="54" name="Freeform 17">
                <a:extLst>
                  <a:ext uri="{FF2B5EF4-FFF2-40B4-BE49-F238E27FC236}">
                    <a16:creationId xmlns:a16="http://schemas.microsoft.com/office/drawing/2014/main" id="{0AC7B673-36A5-4715-96F9-1A8E91640EFE}"/>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5" name="TextBox 18">
                <a:extLst>
                  <a:ext uri="{FF2B5EF4-FFF2-40B4-BE49-F238E27FC236}">
                    <a16:creationId xmlns:a16="http://schemas.microsoft.com/office/drawing/2014/main" id="{BA585592-5797-4F6F-806C-9C37B81E0400}"/>
                  </a:ext>
                </a:extLst>
              </p:cNvPr>
              <p:cNvSpPr txBox="1"/>
              <p:nvPr/>
            </p:nvSpPr>
            <p:spPr>
              <a:xfrm>
                <a:off x="0" y="-38100"/>
                <a:ext cx="1449995" cy="75730"/>
              </a:xfrm>
              <a:prstGeom prst="rect">
                <a:avLst/>
              </a:prstGeom>
            </p:spPr>
            <p:txBody>
              <a:bodyPr lIns="67733" tIns="67733" rIns="67733" bIns="67733" rtlCol="0" anchor="ctr"/>
              <a:lstStyle/>
              <a:p>
                <a:pPr algn="ctr">
                  <a:lnSpc>
                    <a:spcPts val="3920"/>
                  </a:lnSpc>
                </a:pPr>
                <a:endParaRPr sz="2400"/>
              </a:p>
            </p:txBody>
          </p:sp>
        </p:grpSp>
        <p:grpSp>
          <p:nvGrpSpPr>
            <p:cNvPr id="51" name="Group 19">
              <a:extLst>
                <a:ext uri="{FF2B5EF4-FFF2-40B4-BE49-F238E27FC236}">
                  <a16:creationId xmlns:a16="http://schemas.microsoft.com/office/drawing/2014/main" id="{2F09F995-0FDF-4FF7-A49D-FDAACDF7D156}"/>
                </a:ext>
              </a:extLst>
            </p:cNvPr>
            <p:cNvGrpSpPr/>
            <p:nvPr/>
          </p:nvGrpSpPr>
          <p:grpSpPr>
            <a:xfrm>
              <a:off x="14681200" y="0"/>
              <a:ext cx="7340600" cy="190500"/>
              <a:chOff x="0" y="0"/>
              <a:chExt cx="1449995" cy="37630"/>
            </a:xfrm>
          </p:grpSpPr>
          <p:sp>
            <p:nvSpPr>
              <p:cNvPr id="52" name="Freeform 20">
                <a:extLst>
                  <a:ext uri="{FF2B5EF4-FFF2-40B4-BE49-F238E27FC236}">
                    <a16:creationId xmlns:a16="http://schemas.microsoft.com/office/drawing/2014/main" id="{DCAE1F36-798B-401D-9949-4F1F4EE8D803}"/>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3" name="TextBox 21">
                <a:extLst>
                  <a:ext uri="{FF2B5EF4-FFF2-40B4-BE49-F238E27FC236}">
                    <a16:creationId xmlns:a16="http://schemas.microsoft.com/office/drawing/2014/main" id="{7F55549F-8C35-4272-8D74-EBD6107602A7}"/>
                  </a:ext>
                </a:extLst>
              </p:cNvPr>
              <p:cNvSpPr txBox="1"/>
              <p:nvPr/>
            </p:nvSpPr>
            <p:spPr>
              <a:xfrm>
                <a:off x="0" y="-38100"/>
                <a:ext cx="1449995" cy="75730"/>
              </a:xfrm>
              <a:prstGeom prst="rect">
                <a:avLst/>
              </a:prstGeom>
            </p:spPr>
            <p:txBody>
              <a:bodyPr lIns="67733" tIns="67733" rIns="67733" bIns="67733" rtlCol="0" anchor="ctr"/>
              <a:lstStyle/>
              <a:p>
                <a:pPr algn="ctr">
                  <a:lnSpc>
                    <a:spcPts val="3920"/>
                  </a:lnSpc>
                </a:pPr>
                <a:endParaRPr sz="2400"/>
              </a:p>
            </p:txBody>
          </p:sp>
        </p:grpSp>
      </p:grpSp>
      <p:sp>
        <p:nvSpPr>
          <p:cNvPr id="2" name="スライド番号プレースホルダー 1">
            <a:extLst>
              <a:ext uri="{FF2B5EF4-FFF2-40B4-BE49-F238E27FC236}">
                <a16:creationId xmlns:a16="http://schemas.microsoft.com/office/drawing/2014/main" id="{4C8044D9-D83F-46EA-A1D2-A626AB02E5D6}"/>
              </a:ext>
            </a:extLst>
          </p:cNvPr>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081637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四角形: 角を丸くする 161">
            <a:extLst>
              <a:ext uri="{FF2B5EF4-FFF2-40B4-BE49-F238E27FC236}">
                <a16:creationId xmlns:a16="http://schemas.microsoft.com/office/drawing/2014/main" id="{36AF6FEE-6D9A-4014-9AB9-F62AEFE1A79D}"/>
              </a:ext>
            </a:extLst>
          </p:cNvPr>
          <p:cNvSpPr/>
          <p:nvPr/>
        </p:nvSpPr>
        <p:spPr>
          <a:xfrm>
            <a:off x="8089827" y="5125810"/>
            <a:ext cx="2730573" cy="3827690"/>
          </a:xfrm>
          <a:prstGeom prst="roundRect">
            <a:avLst>
              <a:gd name="adj" fmla="val 16357"/>
            </a:avLst>
          </a:prstGeom>
          <a:solidFill>
            <a:schemeClr val="accent1">
              <a:lumMod val="40000"/>
              <a:lumOff val="60000"/>
              <a:alpha val="6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Group 4">
            <a:extLst>
              <a:ext uri="{FF2B5EF4-FFF2-40B4-BE49-F238E27FC236}">
                <a16:creationId xmlns:a16="http://schemas.microsoft.com/office/drawing/2014/main" id="{E0551775-F169-4D2B-AAD7-330312EE7828}"/>
              </a:ext>
            </a:extLst>
          </p:cNvPr>
          <p:cNvGrpSpPr>
            <a:grpSpLocks/>
          </p:cNvGrpSpPr>
          <p:nvPr/>
        </p:nvGrpSpPr>
        <p:grpSpPr bwMode="auto">
          <a:xfrm>
            <a:off x="2841342" y="4392970"/>
            <a:ext cx="13944377" cy="5411260"/>
            <a:chOff x="7002" y="1874"/>
            <a:chExt cx="3779" cy="2598"/>
          </a:xfrm>
        </p:grpSpPr>
        <p:sp>
          <p:nvSpPr>
            <p:cNvPr id="3" name="AutoShape 3">
              <a:extLst>
                <a:ext uri="{FF2B5EF4-FFF2-40B4-BE49-F238E27FC236}">
                  <a16:creationId xmlns:a16="http://schemas.microsoft.com/office/drawing/2014/main" id="{406EFC8D-B3B9-4A7D-8683-D106E26427D1}"/>
                </a:ext>
              </a:extLst>
            </p:cNvPr>
            <p:cNvSpPr>
              <a:spLocks noChangeAspect="1" noChangeArrowheads="1" noTextEdit="1"/>
            </p:cNvSpPr>
            <p:nvPr/>
          </p:nvSpPr>
          <p:spPr bwMode="auto">
            <a:xfrm>
              <a:off x="7002" y="1874"/>
              <a:ext cx="3428" cy="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4800"/>
            </a:p>
          </p:txBody>
        </p:sp>
        <p:sp>
          <p:nvSpPr>
            <p:cNvPr id="4" name="Line 5">
              <a:extLst>
                <a:ext uri="{FF2B5EF4-FFF2-40B4-BE49-F238E27FC236}">
                  <a16:creationId xmlns:a16="http://schemas.microsoft.com/office/drawing/2014/main" id="{7F1B719E-DE32-476E-863F-16740F4D58AC}"/>
                </a:ext>
              </a:extLst>
            </p:cNvPr>
            <p:cNvSpPr>
              <a:spLocks noChangeShapeType="1"/>
            </p:cNvSpPr>
            <p:nvPr/>
          </p:nvSpPr>
          <p:spPr bwMode="auto">
            <a:xfrm>
              <a:off x="7307" y="4157"/>
              <a:ext cx="2993" cy="0"/>
            </a:xfrm>
            <a:prstGeom prst="line">
              <a:avLst/>
            </a:prstGeom>
            <a:noFill/>
            <a:ln w="63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4800"/>
            </a:p>
          </p:txBody>
        </p:sp>
        <p:sp>
          <p:nvSpPr>
            <p:cNvPr id="5" name="Freeform 6">
              <a:extLst>
                <a:ext uri="{FF2B5EF4-FFF2-40B4-BE49-F238E27FC236}">
                  <a16:creationId xmlns:a16="http://schemas.microsoft.com/office/drawing/2014/main" id="{73DDF65E-7F08-427A-B939-1AF93B386A75}"/>
                </a:ext>
              </a:extLst>
            </p:cNvPr>
            <p:cNvSpPr>
              <a:spLocks/>
            </p:cNvSpPr>
            <p:nvPr/>
          </p:nvSpPr>
          <p:spPr bwMode="auto">
            <a:xfrm>
              <a:off x="7382" y="2301"/>
              <a:ext cx="897" cy="696"/>
            </a:xfrm>
            <a:custGeom>
              <a:avLst/>
              <a:gdLst>
                <a:gd name="T0" fmla="*/ 0 w 897"/>
                <a:gd name="T1" fmla="*/ 0 h 696"/>
                <a:gd name="T2" fmla="*/ 150 w 897"/>
                <a:gd name="T3" fmla="*/ 62 h 696"/>
                <a:gd name="T4" fmla="*/ 300 w 897"/>
                <a:gd name="T5" fmla="*/ 217 h 696"/>
                <a:gd name="T6" fmla="*/ 450 w 897"/>
                <a:gd name="T7" fmla="*/ 372 h 696"/>
                <a:gd name="T8" fmla="*/ 597 w 897"/>
                <a:gd name="T9" fmla="*/ 470 h 696"/>
                <a:gd name="T10" fmla="*/ 747 w 897"/>
                <a:gd name="T11" fmla="*/ 696 h 696"/>
                <a:gd name="T12" fmla="*/ 897 w 897"/>
                <a:gd name="T13" fmla="*/ 578 h 696"/>
              </a:gdLst>
              <a:ahLst/>
              <a:cxnLst>
                <a:cxn ang="0">
                  <a:pos x="T0" y="T1"/>
                </a:cxn>
                <a:cxn ang="0">
                  <a:pos x="T2" y="T3"/>
                </a:cxn>
                <a:cxn ang="0">
                  <a:pos x="T4" y="T5"/>
                </a:cxn>
                <a:cxn ang="0">
                  <a:pos x="T6" y="T7"/>
                </a:cxn>
                <a:cxn ang="0">
                  <a:pos x="T8" y="T9"/>
                </a:cxn>
                <a:cxn ang="0">
                  <a:pos x="T10" y="T11"/>
                </a:cxn>
                <a:cxn ang="0">
                  <a:pos x="T12" y="T13"/>
                </a:cxn>
              </a:cxnLst>
              <a:rect l="0" t="0" r="r" b="b"/>
              <a:pathLst>
                <a:path w="897" h="696">
                  <a:moveTo>
                    <a:pt x="0" y="0"/>
                  </a:moveTo>
                  <a:lnTo>
                    <a:pt x="150" y="62"/>
                  </a:lnTo>
                  <a:lnTo>
                    <a:pt x="300" y="217"/>
                  </a:lnTo>
                  <a:lnTo>
                    <a:pt x="450" y="372"/>
                  </a:lnTo>
                  <a:lnTo>
                    <a:pt x="597" y="470"/>
                  </a:lnTo>
                  <a:lnTo>
                    <a:pt x="747" y="696"/>
                  </a:lnTo>
                  <a:lnTo>
                    <a:pt x="897" y="578"/>
                  </a:lnTo>
                </a:path>
              </a:pathLst>
            </a:custGeom>
            <a:noFill/>
            <a:ln w="19050" cap="rnd">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4800"/>
            </a:p>
          </p:txBody>
        </p:sp>
        <p:sp>
          <p:nvSpPr>
            <p:cNvPr id="6" name="Oval 7">
              <a:extLst>
                <a:ext uri="{FF2B5EF4-FFF2-40B4-BE49-F238E27FC236}">
                  <a16:creationId xmlns:a16="http://schemas.microsoft.com/office/drawing/2014/main" id="{8CB14E41-F262-44E9-BA8D-D5C4D167CA01}"/>
                </a:ext>
              </a:extLst>
            </p:cNvPr>
            <p:cNvSpPr>
              <a:spLocks noChangeArrowheads="1"/>
            </p:cNvSpPr>
            <p:nvPr/>
          </p:nvSpPr>
          <p:spPr bwMode="auto">
            <a:xfrm>
              <a:off x="7372" y="2287"/>
              <a:ext cx="24" cy="29"/>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7" name="Oval 8">
              <a:extLst>
                <a:ext uri="{FF2B5EF4-FFF2-40B4-BE49-F238E27FC236}">
                  <a16:creationId xmlns:a16="http://schemas.microsoft.com/office/drawing/2014/main" id="{F96CA84B-C258-41EB-BE0F-BD64AB322B7B}"/>
                </a:ext>
              </a:extLst>
            </p:cNvPr>
            <p:cNvSpPr>
              <a:spLocks noChangeArrowheads="1"/>
            </p:cNvSpPr>
            <p:nvPr/>
          </p:nvSpPr>
          <p:spPr bwMode="auto">
            <a:xfrm>
              <a:off x="7372" y="2287"/>
              <a:ext cx="24" cy="29"/>
            </a:xfrm>
            <a:prstGeom prst="ellipse">
              <a:avLst/>
            </a:prstGeom>
            <a:noFill/>
            <a:ln w="6350"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4800"/>
            </a:p>
          </p:txBody>
        </p:sp>
        <p:sp>
          <p:nvSpPr>
            <p:cNvPr id="8" name="Oval 9">
              <a:extLst>
                <a:ext uri="{FF2B5EF4-FFF2-40B4-BE49-F238E27FC236}">
                  <a16:creationId xmlns:a16="http://schemas.microsoft.com/office/drawing/2014/main" id="{3936689C-3BC8-445F-B398-06859A6E44C5}"/>
                </a:ext>
              </a:extLst>
            </p:cNvPr>
            <p:cNvSpPr>
              <a:spLocks noChangeArrowheads="1"/>
            </p:cNvSpPr>
            <p:nvPr/>
          </p:nvSpPr>
          <p:spPr bwMode="auto">
            <a:xfrm>
              <a:off x="7522" y="2348"/>
              <a:ext cx="24" cy="29"/>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9" name="Oval 10">
              <a:extLst>
                <a:ext uri="{FF2B5EF4-FFF2-40B4-BE49-F238E27FC236}">
                  <a16:creationId xmlns:a16="http://schemas.microsoft.com/office/drawing/2014/main" id="{589ABF69-4BF4-4C8D-99F0-4F7CD632221B}"/>
                </a:ext>
              </a:extLst>
            </p:cNvPr>
            <p:cNvSpPr>
              <a:spLocks noChangeArrowheads="1"/>
            </p:cNvSpPr>
            <p:nvPr/>
          </p:nvSpPr>
          <p:spPr bwMode="auto">
            <a:xfrm>
              <a:off x="7522" y="2348"/>
              <a:ext cx="24" cy="29"/>
            </a:xfrm>
            <a:prstGeom prst="ellipse">
              <a:avLst/>
            </a:prstGeom>
            <a:noFill/>
            <a:ln w="6350"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4800"/>
            </a:p>
          </p:txBody>
        </p:sp>
        <p:sp>
          <p:nvSpPr>
            <p:cNvPr id="10" name="Oval 11">
              <a:extLst>
                <a:ext uri="{FF2B5EF4-FFF2-40B4-BE49-F238E27FC236}">
                  <a16:creationId xmlns:a16="http://schemas.microsoft.com/office/drawing/2014/main" id="{628EA961-A6A8-459E-92CE-1D67CB84E68C}"/>
                </a:ext>
              </a:extLst>
            </p:cNvPr>
            <p:cNvSpPr>
              <a:spLocks noChangeArrowheads="1"/>
            </p:cNvSpPr>
            <p:nvPr/>
          </p:nvSpPr>
          <p:spPr bwMode="auto">
            <a:xfrm>
              <a:off x="7672" y="2503"/>
              <a:ext cx="24" cy="29"/>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11" name="Oval 12">
              <a:extLst>
                <a:ext uri="{FF2B5EF4-FFF2-40B4-BE49-F238E27FC236}">
                  <a16:creationId xmlns:a16="http://schemas.microsoft.com/office/drawing/2014/main" id="{BB896BFC-BAB9-4C29-BCD7-BB1A4C0BB949}"/>
                </a:ext>
              </a:extLst>
            </p:cNvPr>
            <p:cNvSpPr>
              <a:spLocks noChangeArrowheads="1"/>
            </p:cNvSpPr>
            <p:nvPr/>
          </p:nvSpPr>
          <p:spPr bwMode="auto">
            <a:xfrm>
              <a:off x="7672" y="2503"/>
              <a:ext cx="24" cy="29"/>
            </a:xfrm>
            <a:prstGeom prst="ellipse">
              <a:avLst/>
            </a:prstGeom>
            <a:noFill/>
            <a:ln w="6350"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4800"/>
            </a:p>
          </p:txBody>
        </p:sp>
        <p:sp>
          <p:nvSpPr>
            <p:cNvPr id="12" name="Oval 13">
              <a:extLst>
                <a:ext uri="{FF2B5EF4-FFF2-40B4-BE49-F238E27FC236}">
                  <a16:creationId xmlns:a16="http://schemas.microsoft.com/office/drawing/2014/main" id="{1F476017-4D13-4CD4-8C0E-7BCEE8218087}"/>
                </a:ext>
              </a:extLst>
            </p:cNvPr>
            <p:cNvSpPr>
              <a:spLocks noChangeArrowheads="1"/>
            </p:cNvSpPr>
            <p:nvPr/>
          </p:nvSpPr>
          <p:spPr bwMode="auto">
            <a:xfrm>
              <a:off x="7823" y="2659"/>
              <a:ext cx="23" cy="28"/>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13" name="Oval 14">
              <a:extLst>
                <a:ext uri="{FF2B5EF4-FFF2-40B4-BE49-F238E27FC236}">
                  <a16:creationId xmlns:a16="http://schemas.microsoft.com/office/drawing/2014/main" id="{B762FA3A-852C-4054-9976-EF81200BAAE6}"/>
                </a:ext>
              </a:extLst>
            </p:cNvPr>
            <p:cNvSpPr>
              <a:spLocks noChangeArrowheads="1"/>
            </p:cNvSpPr>
            <p:nvPr/>
          </p:nvSpPr>
          <p:spPr bwMode="auto">
            <a:xfrm>
              <a:off x="7823" y="2659"/>
              <a:ext cx="23" cy="28"/>
            </a:xfrm>
            <a:prstGeom prst="ellipse">
              <a:avLst/>
            </a:prstGeom>
            <a:noFill/>
            <a:ln w="6350"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4800"/>
            </a:p>
          </p:txBody>
        </p:sp>
        <p:sp>
          <p:nvSpPr>
            <p:cNvPr id="14" name="Oval 15">
              <a:extLst>
                <a:ext uri="{FF2B5EF4-FFF2-40B4-BE49-F238E27FC236}">
                  <a16:creationId xmlns:a16="http://schemas.microsoft.com/office/drawing/2014/main" id="{845E492D-690D-4269-BC71-9FEB49DE9D47}"/>
                </a:ext>
              </a:extLst>
            </p:cNvPr>
            <p:cNvSpPr>
              <a:spLocks noChangeArrowheads="1"/>
            </p:cNvSpPr>
            <p:nvPr/>
          </p:nvSpPr>
          <p:spPr bwMode="auto">
            <a:xfrm>
              <a:off x="7969" y="2757"/>
              <a:ext cx="24" cy="28"/>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15" name="Oval 16">
              <a:extLst>
                <a:ext uri="{FF2B5EF4-FFF2-40B4-BE49-F238E27FC236}">
                  <a16:creationId xmlns:a16="http://schemas.microsoft.com/office/drawing/2014/main" id="{0980C98C-726F-47C6-9DB0-AB3A9BC0338D}"/>
                </a:ext>
              </a:extLst>
            </p:cNvPr>
            <p:cNvSpPr>
              <a:spLocks noChangeArrowheads="1"/>
            </p:cNvSpPr>
            <p:nvPr/>
          </p:nvSpPr>
          <p:spPr bwMode="auto">
            <a:xfrm>
              <a:off x="7969" y="2757"/>
              <a:ext cx="24" cy="28"/>
            </a:xfrm>
            <a:prstGeom prst="ellipse">
              <a:avLst/>
            </a:prstGeom>
            <a:noFill/>
            <a:ln w="6350"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4800"/>
            </a:p>
          </p:txBody>
        </p:sp>
        <p:sp>
          <p:nvSpPr>
            <p:cNvPr id="16" name="Oval 17">
              <a:extLst>
                <a:ext uri="{FF2B5EF4-FFF2-40B4-BE49-F238E27FC236}">
                  <a16:creationId xmlns:a16="http://schemas.microsoft.com/office/drawing/2014/main" id="{E795B473-FA72-48CC-8947-524FEB24B55B}"/>
                </a:ext>
              </a:extLst>
            </p:cNvPr>
            <p:cNvSpPr>
              <a:spLocks noChangeArrowheads="1"/>
            </p:cNvSpPr>
            <p:nvPr/>
          </p:nvSpPr>
          <p:spPr bwMode="auto">
            <a:xfrm>
              <a:off x="8119" y="2983"/>
              <a:ext cx="24" cy="28"/>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17" name="Oval 18">
              <a:extLst>
                <a:ext uri="{FF2B5EF4-FFF2-40B4-BE49-F238E27FC236}">
                  <a16:creationId xmlns:a16="http://schemas.microsoft.com/office/drawing/2014/main" id="{A76D6A99-6A76-49F9-BB9A-1D4043BD29FD}"/>
                </a:ext>
              </a:extLst>
            </p:cNvPr>
            <p:cNvSpPr>
              <a:spLocks noChangeArrowheads="1"/>
            </p:cNvSpPr>
            <p:nvPr/>
          </p:nvSpPr>
          <p:spPr bwMode="auto">
            <a:xfrm>
              <a:off x="8119" y="2983"/>
              <a:ext cx="24" cy="28"/>
            </a:xfrm>
            <a:prstGeom prst="ellipse">
              <a:avLst/>
            </a:prstGeom>
            <a:noFill/>
            <a:ln w="6350"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4800"/>
            </a:p>
          </p:txBody>
        </p:sp>
        <p:sp>
          <p:nvSpPr>
            <p:cNvPr id="18" name="Oval 19">
              <a:extLst>
                <a:ext uri="{FF2B5EF4-FFF2-40B4-BE49-F238E27FC236}">
                  <a16:creationId xmlns:a16="http://schemas.microsoft.com/office/drawing/2014/main" id="{72549FFF-AE9B-41F9-8942-5B05D7594360}"/>
                </a:ext>
              </a:extLst>
            </p:cNvPr>
            <p:cNvSpPr>
              <a:spLocks noChangeArrowheads="1"/>
            </p:cNvSpPr>
            <p:nvPr/>
          </p:nvSpPr>
          <p:spPr bwMode="auto">
            <a:xfrm>
              <a:off x="8269" y="2865"/>
              <a:ext cx="24" cy="28"/>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19" name="Oval 20">
              <a:extLst>
                <a:ext uri="{FF2B5EF4-FFF2-40B4-BE49-F238E27FC236}">
                  <a16:creationId xmlns:a16="http://schemas.microsoft.com/office/drawing/2014/main" id="{8C356CF1-523B-4AC0-851E-05EEA5B581E4}"/>
                </a:ext>
              </a:extLst>
            </p:cNvPr>
            <p:cNvSpPr>
              <a:spLocks noChangeArrowheads="1"/>
            </p:cNvSpPr>
            <p:nvPr/>
          </p:nvSpPr>
          <p:spPr bwMode="auto">
            <a:xfrm>
              <a:off x="8269" y="2865"/>
              <a:ext cx="24" cy="28"/>
            </a:xfrm>
            <a:prstGeom prst="ellipse">
              <a:avLst/>
            </a:prstGeom>
            <a:noFill/>
            <a:ln w="6350"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4800"/>
            </a:p>
          </p:txBody>
        </p:sp>
        <p:sp>
          <p:nvSpPr>
            <p:cNvPr id="20" name="Freeform 21">
              <a:extLst>
                <a:ext uri="{FF2B5EF4-FFF2-40B4-BE49-F238E27FC236}">
                  <a16:creationId xmlns:a16="http://schemas.microsoft.com/office/drawing/2014/main" id="{3E27D1AF-A52A-44D6-A7E9-1D8EC5BF579F}"/>
                </a:ext>
              </a:extLst>
            </p:cNvPr>
            <p:cNvSpPr>
              <a:spLocks noEditPoints="1"/>
            </p:cNvSpPr>
            <p:nvPr/>
          </p:nvSpPr>
          <p:spPr bwMode="auto">
            <a:xfrm>
              <a:off x="8273" y="2872"/>
              <a:ext cx="1941" cy="1003"/>
            </a:xfrm>
            <a:custGeom>
              <a:avLst/>
              <a:gdLst>
                <a:gd name="T0" fmla="*/ 0 w 7851"/>
                <a:gd name="T1" fmla="*/ 24 h 3416"/>
                <a:gd name="T2" fmla="*/ 216 w 7851"/>
                <a:gd name="T3" fmla="*/ 48 h 3416"/>
                <a:gd name="T4" fmla="*/ 504 w 7851"/>
                <a:gd name="T5" fmla="*/ 48 h 3416"/>
                <a:gd name="T6" fmla="*/ 636 w 7851"/>
                <a:gd name="T7" fmla="*/ 1 h 3416"/>
                <a:gd name="T8" fmla="*/ 632 w 7851"/>
                <a:gd name="T9" fmla="*/ 48 h 3416"/>
                <a:gd name="T10" fmla="*/ 889 w 7851"/>
                <a:gd name="T11" fmla="*/ 41 h 3416"/>
                <a:gd name="T12" fmla="*/ 984 w 7851"/>
                <a:gd name="T13" fmla="*/ 56 h 3416"/>
                <a:gd name="T14" fmla="*/ 984 w 7851"/>
                <a:gd name="T15" fmla="*/ 56 h 3416"/>
                <a:gd name="T16" fmla="*/ 1283 w 7851"/>
                <a:gd name="T17" fmla="*/ 144 h 3416"/>
                <a:gd name="T18" fmla="*/ 1174 w 7851"/>
                <a:gd name="T19" fmla="*/ 86 h 3416"/>
                <a:gd name="T20" fmla="*/ 1334 w 7851"/>
                <a:gd name="T21" fmla="*/ 200 h 3416"/>
                <a:gd name="T22" fmla="*/ 1586 w 7851"/>
                <a:gd name="T23" fmla="*/ 339 h 3416"/>
                <a:gd name="T24" fmla="*/ 1778 w 7851"/>
                <a:gd name="T25" fmla="*/ 390 h 3416"/>
                <a:gd name="T26" fmla="*/ 1853 w 7851"/>
                <a:gd name="T27" fmla="*/ 433 h 3416"/>
                <a:gd name="T28" fmla="*/ 1853 w 7851"/>
                <a:gd name="T29" fmla="*/ 433 h 3416"/>
                <a:gd name="T30" fmla="*/ 2017 w 7851"/>
                <a:gd name="T31" fmla="*/ 479 h 3416"/>
                <a:gd name="T32" fmla="*/ 2228 w 7851"/>
                <a:gd name="T33" fmla="*/ 532 h 3416"/>
                <a:gd name="T34" fmla="*/ 2520 w 7851"/>
                <a:gd name="T35" fmla="*/ 547 h 3416"/>
                <a:gd name="T36" fmla="*/ 2397 w 7851"/>
                <a:gd name="T37" fmla="*/ 531 h 3416"/>
                <a:gd name="T38" fmla="*/ 2586 w 7851"/>
                <a:gd name="T39" fmla="*/ 632 h 3416"/>
                <a:gd name="T40" fmla="*/ 2846 w 7851"/>
                <a:gd name="T41" fmla="*/ 755 h 3416"/>
                <a:gd name="T42" fmla="*/ 3052 w 7851"/>
                <a:gd name="T43" fmla="*/ 826 h 3416"/>
                <a:gd name="T44" fmla="*/ 3215 w 7851"/>
                <a:gd name="T45" fmla="*/ 873 h 3416"/>
                <a:gd name="T46" fmla="*/ 3303 w 7851"/>
                <a:gd name="T47" fmla="*/ 912 h 3416"/>
                <a:gd name="T48" fmla="*/ 3303 w 7851"/>
                <a:gd name="T49" fmla="*/ 912 h 3416"/>
                <a:gd name="T50" fmla="*/ 3446 w 7851"/>
                <a:gd name="T51" fmla="*/ 1002 h 3416"/>
                <a:gd name="T52" fmla="*/ 3716 w 7851"/>
                <a:gd name="T53" fmla="*/ 1157 h 3416"/>
                <a:gd name="T54" fmla="*/ 3908 w 7851"/>
                <a:gd name="T55" fmla="*/ 1208 h 3416"/>
                <a:gd name="T56" fmla="*/ 3992 w 7851"/>
                <a:gd name="T57" fmla="*/ 1254 h 3416"/>
                <a:gd name="T58" fmla="*/ 3992 w 7851"/>
                <a:gd name="T59" fmla="*/ 1254 h 3416"/>
                <a:gd name="T60" fmla="*/ 4127 w 7851"/>
                <a:gd name="T61" fmla="*/ 1356 h 3416"/>
                <a:gd name="T62" fmla="*/ 4321 w 7851"/>
                <a:gd name="T63" fmla="*/ 1461 h 3416"/>
                <a:gd name="T64" fmla="*/ 4608 w 7851"/>
                <a:gd name="T65" fmla="*/ 1484 h 3416"/>
                <a:gd name="T66" fmla="*/ 4826 w 7851"/>
                <a:gd name="T67" fmla="*/ 1477 h 3416"/>
                <a:gd name="T68" fmla="*/ 4996 w 7851"/>
                <a:gd name="T69" fmla="*/ 1479 h 3416"/>
                <a:gd name="T70" fmla="*/ 5090 w 7851"/>
                <a:gd name="T71" fmla="*/ 1496 h 3416"/>
                <a:gd name="T72" fmla="*/ 5090 w 7851"/>
                <a:gd name="T73" fmla="*/ 1496 h 3416"/>
                <a:gd name="T74" fmla="*/ 5251 w 7851"/>
                <a:gd name="T75" fmla="*/ 1550 h 3416"/>
                <a:gd name="T76" fmla="*/ 5557 w 7851"/>
                <a:gd name="T77" fmla="*/ 1661 h 3416"/>
                <a:gd name="T78" fmla="*/ 5468 w 7851"/>
                <a:gd name="T79" fmla="*/ 1566 h 3416"/>
                <a:gd name="T80" fmla="*/ 5593 w 7851"/>
                <a:gd name="T81" fmla="*/ 1693 h 3416"/>
                <a:gd name="T82" fmla="*/ 5738 w 7851"/>
                <a:gd name="T83" fmla="*/ 1855 h 3416"/>
                <a:gd name="T84" fmla="*/ 5953 w 7851"/>
                <a:gd name="T85" fmla="*/ 2046 h 3416"/>
                <a:gd name="T86" fmla="*/ 6130 w 7851"/>
                <a:gd name="T87" fmla="*/ 2134 h 3416"/>
                <a:gd name="T88" fmla="*/ 6057 w 7851"/>
                <a:gd name="T89" fmla="*/ 2074 h 3416"/>
                <a:gd name="T90" fmla="*/ 6172 w 7851"/>
                <a:gd name="T91" fmla="*/ 2197 h 3416"/>
                <a:gd name="T92" fmla="*/ 6329 w 7851"/>
                <a:gd name="T93" fmla="*/ 2347 h 3416"/>
                <a:gd name="T94" fmla="*/ 6558 w 7851"/>
                <a:gd name="T95" fmla="*/ 2521 h 3416"/>
                <a:gd name="T96" fmla="*/ 6740 w 7851"/>
                <a:gd name="T97" fmla="*/ 2601 h 3416"/>
                <a:gd name="T98" fmla="*/ 6664 w 7851"/>
                <a:gd name="T99" fmla="*/ 2542 h 3416"/>
                <a:gd name="T100" fmla="*/ 6782 w 7851"/>
                <a:gd name="T101" fmla="*/ 2664 h 3416"/>
                <a:gd name="T102" fmla="*/ 6936 w 7851"/>
                <a:gd name="T103" fmla="*/ 2817 h 3416"/>
                <a:gd name="T104" fmla="*/ 7162 w 7851"/>
                <a:gd name="T105" fmla="*/ 2995 h 3416"/>
                <a:gd name="T106" fmla="*/ 7344 w 7851"/>
                <a:gd name="T107" fmla="*/ 3070 h 3416"/>
                <a:gd name="T108" fmla="*/ 7267 w 7851"/>
                <a:gd name="T109" fmla="*/ 3017 h 3416"/>
                <a:gd name="T110" fmla="*/ 7393 w 7851"/>
                <a:gd name="T111" fmla="*/ 3128 h 3416"/>
                <a:gd name="T112" fmla="*/ 7565 w 7851"/>
                <a:gd name="T113" fmla="*/ 3260 h 3416"/>
                <a:gd name="T114" fmla="*/ 7812 w 7851"/>
                <a:gd name="T115" fmla="*/ 3409 h 3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51" h="3416">
                  <a:moveTo>
                    <a:pt x="24" y="0"/>
                  </a:moveTo>
                  <a:lnTo>
                    <a:pt x="120" y="0"/>
                  </a:lnTo>
                  <a:cubicBezTo>
                    <a:pt x="134" y="0"/>
                    <a:pt x="144" y="11"/>
                    <a:pt x="144" y="24"/>
                  </a:cubicBezTo>
                  <a:cubicBezTo>
                    <a:pt x="144" y="38"/>
                    <a:pt x="134" y="48"/>
                    <a:pt x="120" y="48"/>
                  </a:cubicBezTo>
                  <a:lnTo>
                    <a:pt x="24" y="48"/>
                  </a:lnTo>
                  <a:cubicBezTo>
                    <a:pt x="11" y="48"/>
                    <a:pt x="0" y="38"/>
                    <a:pt x="0" y="24"/>
                  </a:cubicBezTo>
                  <a:cubicBezTo>
                    <a:pt x="0" y="11"/>
                    <a:pt x="11" y="0"/>
                    <a:pt x="24" y="0"/>
                  </a:cubicBezTo>
                  <a:close/>
                  <a:moveTo>
                    <a:pt x="216" y="0"/>
                  </a:moveTo>
                  <a:lnTo>
                    <a:pt x="312" y="0"/>
                  </a:lnTo>
                  <a:cubicBezTo>
                    <a:pt x="326" y="0"/>
                    <a:pt x="336" y="11"/>
                    <a:pt x="336" y="24"/>
                  </a:cubicBezTo>
                  <a:cubicBezTo>
                    <a:pt x="336" y="38"/>
                    <a:pt x="326" y="48"/>
                    <a:pt x="312" y="48"/>
                  </a:cubicBezTo>
                  <a:lnTo>
                    <a:pt x="216" y="48"/>
                  </a:lnTo>
                  <a:cubicBezTo>
                    <a:pt x="203" y="48"/>
                    <a:pt x="192" y="38"/>
                    <a:pt x="192" y="24"/>
                  </a:cubicBezTo>
                  <a:cubicBezTo>
                    <a:pt x="192" y="11"/>
                    <a:pt x="203" y="0"/>
                    <a:pt x="216" y="0"/>
                  </a:cubicBezTo>
                  <a:close/>
                  <a:moveTo>
                    <a:pt x="408" y="0"/>
                  </a:moveTo>
                  <a:lnTo>
                    <a:pt x="504" y="0"/>
                  </a:lnTo>
                  <a:cubicBezTo>
                    <a:pt x="518" y="0"/>
                    <a:pt x="528" y="11"/>
                    <a:pt x="528" y="24"/>
                  </a:cubicBezTo>
                  <a:cubicBezTo>
                    <a:pt x="528" y="38"/>
                    <a:pt x="518" y="48"/>
                    <a:pt x="504" y="48"/>
                  </a:cubicBezTo>
                  <a:lnTo>
                    <a:pt x="408" y="48"/>
                  </a:lnTo>
                  <a:cubicBezTo>
                    <a:pt x="395" y="48"/>
                    <a:pt x="384" y="38"/>
                    <a:pt x="384" y="24"/>
                  </a:cubicBezTo>
                  <a:cubicBezTo>
                    <a:pt x="384" y="11"/>
                    <a:pt x="395" y="0"/>
                    <a:pt x="408" y="0"/>
                  </a:cubicBezTo>
                  <a:close/>
                  <a:moveTo>
                    <a:pt x="600" y="0"/>
                  </a:moveTo>
                  <a:lnTo>
                    <a:pt x="632" y="0"/>
                  </a:lnTo>
                  <a:cubicBezTo>
                    <a:pt x="634" y="0"/>
                    <a:pt x="635" y="1"/>
                    <a:pt x="636" y="1"/>
                  </a:cubicBezTo>
                  <a:lnTo>
                    <a:pt x="699" y="11"/>
                  </a:lnTo>
                  <a:lnTo>
                    <a:pt x="699" y="11"/>
                  </a:lnTo>
                  <a:cubicBezTo>
                    <a:pt x="713" y="13"/>
                    <a:pt x="721" y="25"/>
                    <a:pt x="719" y="38"/>
                  </a:cubicBezTo>
                  <a:cubicBezTo>
                    <a:pt x="717" y="51"/>
                    <a:pt x="705" y="60"/>
                    <a:pt x="692" y="58"/>
                  </a:cubicBezTo>
                  <a:lnTo>
                    <a:pt x="629" y="48"/>
                  </a:lnTo>
                  <a:lnTo>
                    <a:pt x="632" y="48"/>
                  </a:lnTo>
                  <a:lnTo>
                    <a:pt x="600" y="48"/>
                  </a:lnTo>
                  <a:cubicBezTo>
                    <a:pt x="587" y="48"/>
                    <a:pt x="576" y="38"/>
                    <a:pt x="576" y="24"/>
                  </a:cubicBezTo>
                  <a:cubicBezTo>
                    <a:pt x="576" y="11"/>
                    <a:pt x="587" y="0"/>
                    <a:pt x="600" y="0"/>
                  </a:cubicBezTo>
                  <a:close/>
                  <a:moveTo>
                    <a:pt x="794" y="26"/>
                  </a:moveTo>
                  <a:lnTo>
                    <a:pt x="889" y="41"/>
                  </a:lnTo>
                  <a:lnTo>
                    <a:pt x="889" y="41"/>
                  </a:lnTo>
                  <a:cubicBezTo>
                    <a:pt x="902" y="43"/>
                    <a:pt x="911" y="55"/>
                    <a:pt x="909" y="68"/>
                  </a:cubicBezTo>
                  <a:cubicBezTo>
                    <a:pt x="907" y="81"/>
                    <a:pt x="895" y="90"/>
                    <a:pt x="882" y="88"/>
                  </a:cubicBezTo>
                  <a:lnTo>
                    <a:pt x="787" y="73"/>
                  </a:lnTo>
                  <a:cubicBezTo>
                    <a:pt x="774" y="71"/>
                    <a:pt x="765" y="59"/>
                    <a:pt x="767" y="46"/>
                  </a:cubicBezTo>
                  <a:cubicBezTo>
                    <a:pt x="769" y="33"/>
                    <a:pt x="781" y="24"/>
                    <a:pt x="794" y="26"/>
                  </a:cubicBezTo>
                  <a:close/>
                  <a:moveTo>
                    <a:pt x="984" y="56"/>
                  </a:moveTo>
                  <a:lnTo>
                    <a:pt x="1079" y="71"/>
                  </a:lnTo>
                  <a:cubicBezTo>
                    <a:pt x="1092" y="73"/>
                    <a:pt x="1101" y="85"/>
                    <a:pt x="1099" y="98"/>
                  </a:cubicBezTo>
                  <a:cubicBezTo>
                    <a:pt x="1097" y="111"/>
                    <a:pt x="1084" y="120"/>
                    <a:pt x="1071" y="118"/>
                  </a:cubicBezTo>
                  <a:lnTo>
                    <a:pt x="976" y="103"/>
                  </a:lnTo>
                  <a:cubicBezTo>
                    <a:pt x="963" y="101"/>
                    <a:pt x="954" y="89"/>
                    <a:pt x="956" y="76"/>
                  </a:cubicBezTo>
                  <a:cubicBezTo>
                    <a:pt x="959" y="63"/>
                    <a:pt x="971" y="54"/>
                    <a:pt x="984" y="56"/>
                  </a:cubicBezTo>
                  <a:close/>
                  <a:moveTo>
                    <a:pt x="1174" y="86"/>
                  </a:moveTo>
                  <a:lnTo>
                    <a:pt x="1244" y="97"/>
                  </a:lnTo>
                  <a:cubicBezTo>
                    <a:pt x="1247" y="97"/>
                    <a:pt x="1250" y="98"/>
                    <a:pt x="1252" y="99"/>
                  </a:cubicBezTo>
                  <a:lnTo>
                    <a:pt x="1273" y="111"/>
                  </a:lnTo>
                  <a:lnTo>
                    <a:pt x="1273" y="111"/>
                  </a:lnTo>
                  <a:cubicBezTo>
                    <a:pt x="1285" y="118"/>
                    <a:pt x="1289" y="132"/>
                    <a:pt x="1283" y="144"/>
                  </a:cubicBezTo>
                  <a:cubicBezTo>
                    <a:pt x="1276" y="156"/>
                    <a:pt x="1262" y="160"/>
                    <a:pt x="1250" y="153"/>
                  </a:cubicBezTo>
                  <a:lnTo>
                    <a:pt x="1229" y="141"/>
                  </a:lnTo>
                  <a:lnTo>
                    <a:pt x="1237" y="144"/>
                  </a:lnTo>
                  <a:lnTo>
                    <a:pt x="1166" y="133"/>
                  </a:lnTo>
                  <a:cubicBezTo>
                    <a:pt x="1153" y="131"/>
                    <a:pt x="1144" y="119"/>
                    <a:pt x="1146" y="106"/>
                  </a:cubicBezTo>
                  <a:cubicBezTo>
                    <a:pt x="1148" y="92"/>
                    <a:pt x="1160" y="84"/>
                    <a:pt x="1174" y="86"/>
                  </a:cubicBezTo>
                  <a:close/>
                  <a:moveTo>
                    <a:pt x="1358" y="158"/>
                  </a:moveTo>
                  <a:lnTo>
                    <a:pt x="1442" y="204"/>
                  </a:lnTo>
                  <a:cubicBezTo>
                    <a:pt x="1453" y="211"/>
                    <a:pt x="1457" y="225"/>
                    <a:pt x="1451" y="237"/>
                  </a:cubicBezTo>
                  <a:cubicBezTo>
                    <a:pt x="1445" y="248"/>
                    <a:pt x="1430" y="253"/>
                    <a:pt x="1418" y="246"/>
                  </a:cubicBezTo>
                  <a:lnTo>
                    <a:pt x="1334" y="200"/>
                  </a:lnTo>
                  <a:lnTo>
                    <a:pt x="1334" y="200"/>
                  </a:lnTo>
                  <a:cubicBezTo>
                    <a:pt x="1323" y="193"/>
                    <a:pt x="1318" y="179"/>
                    <a:pt x="1325" y="167"/>
                  </a:cubicBezTo>
                  <a:cubicBezTo>
                    <a:pt x="1331" y="156"/>
                    <a:pt x="1346" y="151"/>
                    <a:pt x="1358" y="158"/>
                  </a:cubicBezTo>
                  <a:close/>
                  <a:moveTo>
                    <a:pt x="1526" y="251"/>
                  </a:moveTo>
                  <a:lnTo>
                    <a:pt x="1610" y="297"/>
                  </a:lnTo>
                  <a:cubicBezTo>
                    <a:pt x="1621" y="303"/>
                    <a:pt x="1625" y="318"/>
                    <a:pt x="1619" y="330"/>
                  </a:cubicBezTo>
                  <a:cubicBezTo>
                    <a:pt x="1613" y="341"/>
                    <a:pt x="1598" y="345"/>
                    <a:pt x="1586" y="339"/>
                  </a:cubicBezTo>
                  <a:lnTo>
                    <a:pt x="1502" y="293"/>
                  </a:lnTo>
                  <a:lnTo>
                    <a:pt x="1502" y="293"/>
                  </a:lnTo>
                  <a:cubicBezTo>
                    <a:pt x="1491" y="286"/>
                    <a:pt x="1487" y="272"/>
                    <a:pt x="1493" y="260"/>
                  </a:cubicBezTo>
                  <a:cubicBezTo>
                    <a:pt x="1499" y="248"/>
                    <a:pt x="1514" y="244"/>
                    <a:pt x="1526" y="251"/>
                  </a:cubicBezTo>
                  <a:close/>
                  <a:moveTo>
                    <a:pt x="1694" y="343"/>
                  </a:moveTo>
                  <a:lnTo>
                    <a:pt x="1778" y="390"/>
                  </a:lnTo>
                  <a:cubicBezTo>
                    <a:pt x="1789" y="396"/>
                    <a:pt x="1793" y="411"/>
                    <a:pt x="1787" y="423"/>
                  </a:cubicBezTo>
                  <a:cubicBezTo>
                    <a:pt x="1781" y="434"/>
                    <a:pt x="1766" y="438"/>
                    <a:pt x="1754" y="432"/>
                  </a:cubicBezTo>
                  <a:lnTo>
                    <a:pt x="1670" y="385"/>
                  </a:lnTo>
                  <a:cubicBezTo>
                    <a:pt x="1659" y="379"/>
                    <a:pt x="1655" y="364"/>
                    <a:pt x="1661" y="353"/>
                  </a:cubicBezTo>
                  <a:cubicBezTo>
                    <a:pt x="1667" y="341"/>
                    <a:pt x="1682" y="337"/>
                    <a:pt x="1694" y="343"/>
                  </a:cubicBezTo>
                  <a:close/>
                  <a:moveTo>
                    <a:pt x="1853" y="433"/>
                  </a:moveTo>
                  <a:lnTo>
                    <a:pt x="1949" y="446"/>
                  </a:lnTo>
                  <a:cubicBezTo>
                    <a:pt x="1962" y="448"/>
                    <a:pt x="1971" y="460"/>
                    <a:pt x="1969" y="473"/>
                  </a:cubicBezTo>
                  <a:cubicBezTo>
                    <a:pt x="1967" y="486"/>
                    <a:pt x="1955" y="495"/>
                    <a:pt x="1942" y="493"/>
                  </a:cubicBezTo>
                  <a:lnTo>
                    <a:pt x="1847" y="480"/>
                  </a:lnTo>
                  <a:cubicBezTo>
                    <a:pt x="1834" y="479"/>
                    <a:pt x="1825" y="467"/>
                    <a:pt x="1826" y="453"/>
                  </a:cubicBezTo>
                  <a:cubicBezTo>
                    <a:pt x="1828" y="440"/>
                    <a:pt x="1840" y="431"/>
                    <a:pt x="1853" y="433"/>
                  </a:cubicBezTo>
                  <a:close/>
                  <a:moveTo>
                    <a:pt x="2044" y="459"/>
                  </a:moveTo>
                  <a:lnTo>
                    <a:pt x="2139" y="471"/>
                  </a:lnTo>
                  <a:cubicBezTo>
                    <a:pt x="2152" y="473"/>
                    <a:pt x="2161" y="485"/>
                    <a:pt x="2159" y="498"/>
                  </a:cubicBezTo>
                  <a:cubicBezTo>
                    <a:pt x="2158" y="512"/>
                    <a:pt x="2146" y="521"/>
                    <a:pt x="2132" y="519"/>
                  </a:cubicBezTo>
                  <a:lnTo>
                    <a:pt x="2037" y="506"/>
                  </a:lnTo>
                  <a:cubicBezTo>
                    <a:pt x="2024" y="504"/>
                    <a:pt x="2015" y="492"/>
                    <a:pt x="2017" y="479"/>
                  </a:cubicBezTo>
                  <a:cubicBezTo>
                    <a:pt x="2019" y="466"/>
                    <a:pt x="2031" y="457"/>
                    <a:pt x="2044" y="459"/>
                  </a:cubicBezTo>
                  <a:close/>
                  <a:moveTo>
                    <a:pt x="2234" y="484"/>
                  </a:moveTo>
                  <a:lnTo>
                    <a:pt x="2329" y="497"/>
                  </a:lnTo>
                  <a:cubicBezTo>
                    <a:pt x="2342" y="499"/>
                    <a:pt x="2351" y="511"/>
                    <a:pt x="2350" y="524"/>
                  </a:cubicBezTo>
                  <a:cubicBezTo>
                    <a:pt x="2348" y="537"/>
                    <a:pt x="2336" y="547"/>
                    <a:pt x="2323" y="545"/>
                  </a:cubicBezTo>
                  <a:lnTo>
                    <a:pt x="2228" y="532"/>
                  </a:lnTo>
                  <a:cubicBezTo>
                    <a:pt x="2214" y="530"/>
                    <a:pt x="2205" y="518"/>
                    <a:pt x="2207" y="505"/>
                  </a:cubicBezTo>
                  <a:cubicBezTo>
                    <a:pt x="2209" y="492"/>
                    <a:pt x="2221" y="483"/>
                    <a:pt x="2234" y="484"/>
                  </a:cubicBezTo>
                  <a:close/>
                  <a:moveTo>
                    <a:pt x="2424" y="510"/>
                  </a:moveTo>
                  <a:lnTo>
                    <a:pt x="2444" y="513"/>
                  </a:lnTo>
                  <a:cubicBezTo>
                    <a:pt x="2446" y="513"/>
                    <a:pt x="2449" y="514"/>
                    <a:pt x="2451" y="515"/>
                  </a:cubicBezTo>
                  <a:lnTo>
                    <a:pt x="2520" y="547"/>
                  </a:lnTo>
                  <a:cubicBezTo>
                    <a:pt x="2532" y="553"/>
                    <a:pt x="2537" y="567"/>
                    <a:pt x="2531" y="579"/>
                  </a:cubicBezTo>
                  <a:cubicBezTo>
                    <a:pt x="2526" y="591"/>
                    <a:pt x="2511" y="597"/>
                    <a:pt x="2499" y="591"/>
                  </a:cubicBezTo>
                  <a:lnTo>
                    <a:pt x="2430" y="558"/>
                  </a:lnTo>
                  <a:lnTo>
                    <a:pt x="2437" y="560"/>
                  </a:lnTo>
                  <a:lnTo>
                    <a:pt x="2418" y="558"/>
                  </a:lnTo>
                  <a:cubicBezTo>
                    <a:pt x="2405" y="556"/>
                    <a:pt x="2396" y="544"/>
                    <a:pt x="2397" y="531"/>
                  </a:cubicBezTo>
                  <a:cubicBezTo>
                    <a:pt x="2399" y="517"/>
                    <a:pt x="2411" y="508"/>
                    <a:pt x="2424" y="510"/>
                  </a:cubicBezTo>
                  <a:close/>
                  <a:moveTo>
                    <a:pt x="2607" y="589"/>
                  </a:moveTo>
                  <a:lnTo>
                    <a:pt x="2693" y="630"/>
                  </a:lnTo>
                  <a:cubicBezTo>
                    <a:pt x="2705" y="635"/>
                    <a:pt x="2710" y="650"/>
                    <a:pt x="2705" y="662"/>
                  </a:cubicBezTo>
                  <a:cubicBezTo>
                    <a:pt x="2699" y="674"/>
                    <a:pt x="2685" y="679"/>
                    <a:pt x="2673" y="673"/>
                  </a:cubicBezTo>
                  <a:lnTo>
                    <a:pt x="2586" y="632"/>
                  </a:lnTo>
                  <a:cubicBezTo>
                    <a:pt x="2574" y="626"/>
                    <a:pt x="2569" y="612"/>
                    <a:pt x="2575" y="600"/>
                  </a:cubicBezTo>
                  <a:cubicBezTo>
                    <a:pt x="2580" y="588"/>
                    <a:pt x="2595" y="583"/>
                    <a:pt x="2607" y="589"/>
                  </a:cubicBezTo>
                  <a:close/>
                  <a:moveTo>
                    <a:pt x="2780" y="671"/>
                  </a:moveTo>
                  <a:lnTo>
                    <a:pt x="2867" y="712"/>
                  </a:lnTo>
                  <a:cubicBezTo>
                    <a:pt x="2879" y="718"/>
                    <a:pt x="2884" y="732"/>
                    <a:pt x="2878" y="744"/>
                  </a:cubicBezTo>
                  <a:cubicBezTo>
                    <a:pt x="2873" y="756"/>
                    <a:pt x="2858" y="761"/>
                    <a:pt x="2846" y="755"/>
                  </a:cubicBezTo>
                  <a:lnTo>
                    <a:pt x="2760" y="714"/>
                  </a:lnTo>
                  <a:cubicBezTo>
                    <a:pt x="2748" y="708"/>
                    <a:pt x="2742" y="694"/>
                    <a:pt x="2748" y="682"/>
                  </a:cubicBezTo>
                  <a:cubicBezTo>
                    <a:pt x="2754" y="670"/>
                    <a:pt x="2768" y="665"/>
                    <a:pt x="2780" y="671"/>
                  </a:cubicBezTo>
                  <a:close/>
                  <a:moveTo>
                    <a:pt x="2954" y="753"/>
                  </a:moveTo>
                  <a:lnTo>
                    <a:pt x="3040" y="794"/>
                  </a:lnTo>
                  <a:cubicBezTo>
                    <a:pt x="3052" y="800"/>
                    <a:pt x="3057" y="814"/>
                    <a:pt x="3052" y="826"/>
                  </a:cubicBezTo>
                  <a:cubicBezTo>
                    <a:pt x="3046" y="838"/>
                    <a:pt x="3032" y="843"/>
                    <a:pt x="3020" y="837"/>
                  </a:cubicBezTo>
                  <a:lnTo>
                    <a:pt x="2933" y="796"/>
                  </a:lnTo>
                  <a:cubicBezTo>
                    <a:pt x="2921" y="791"/>
                    <a:pt x="2916" y="776"/>
                    <a:pt x="2922" y="764"/>
                  </a:cubicBezTo>
                  <a:cubicBezTo>
                    <a:pt x="2927" y="752"/>
                    <a:pt x="2942" y="747"/>
                    <a:pt x="2954" y="753"/>
                  </a:cubicBezTo>
                  <a:close/>
                  <a:moveTo>
                    <a:pt x="3127" y="833"/>
                  </a:moveTo>
                  <a:lnTo>
                    <a:pt x="3215" y="873"/>
                  </a:lnTo>
                  <a:cubicBezTo>
                    <a:pt x="3227" y="878"/>
                    <a:pt x="3232" y="892"/>
                    <a:pt x="3227" y="904"/>
                  </a:cubicBezTo>
                  <a:cubicBezTo>
                    <a:pt x="3222" y="916"/>
                    <a:pt x="3207" y="922"/>
                    <a:pt x="3195" y="916"/>
                  </a:cubicBezTo>
                  <a:lnTo>
                    <a:pt x="3108" y="877"/>
                  </a:lnTo>
                  <a:cubicBezTo>
                    <a:pt x="3096" y="872"/>
                    <a:pt x="3090" y="858"/>
                    <a:pt x="3096" y="846"/>
                  </a:cubicBezTo>
                  <a:cubicBezTo>
                    <a:pt x="3101" y="833"/>
                    <a:pt x="3115" y="828"/>
                    <a:pt x="3127" y="833"/>
                  </a:cubicBezTo>
                  <a:close/>
                  <a:moveTo>
                    <a:pt x="3303" y="912"/>
                  </a:moveTo>
                  <a:lnTo>
                    <a:pt x="3390" y="951"/>
                  </a:lnTo>
                  <a:cubicBezTo>
                    <a:pt x="3402" y="956"/>
                    <a:pt x="3408" y="971"/>
                    <a:pt x="3402" y="983"/>
                  </a:cubicBezTo>
                  <a:cubicBezTo>
                    <a:pt x="3397" y="995"/>
                    <a:pt x="3383" y="1000"/>
                    <a:pt x="3371" y="995"/>
                  </a:cubicBezTo>
                  <a:lnTo>
                    <a:pt x="3283" y="956"/>
                  </a:lnTo>
                  <a:cubicBezTo>
                    <a:pt x="3271" y="950"/>
                    <a:pt x="3265" y="936"/>
                    <a:pt x="3271" y="924"/>
                  </a:cubicBezTo>
                  <a:cubicBezTo>
                    <a:pt x="3276" y="912"/>
                    <a:pt x="3290" y="906"/>
                    <a:pt x="3303" y="912"/>
                  </a:cubicBezTo>
                  <a:close/>
                  <a:moveTo>
                    <a:pt x="3478" y="990"/>
                  </a:moveTo>
                  <a:lnTo>
                    <a:pt x="3565" y="1029"/>
                  </a:lnTo>
                  <a:cubicBezTo>
                    <a:pt x="3578" y="1035"/>
                    <a:pt x="3583" y="1049"/>
                    <a:pt x="3578" y="1061"/>
                  </a:cubicBezTo>
                  <a:cubicBezTo>
                    <a:pt x="3572" y="1073"/>
                    <a:pt x="3558" y="1079"/>
                    <a:pt x="3546" y="1073"/>
                  </a:cubicBezTo>
                  <a:lnTo>
                    <a:pt x="3458" y="1034"/>
                  </a:lnTo>
                  <a:cubicBezTo>
                    <a:pt x="3446" y="1029"/>
                    <a:pt x="3441" y="1014"/>
                    <a:pt x="3446" y="1002"/>
                  </a:cubicBezTo>
                  <a:cubicBezTo>
                    <a:pt x="3452" y="990"/>
                    <a:pt x="3466" y="985"/>
                    <a:pt x="3478" y="990"/>
                  </a:cubicBezTo>
                  <a:close/>
                  <a:moveTo>
                    <a:pt x="3653" y="1069"/>
                  </a:moveTo>
                  <a:lnTo>
                    <a:pt x="3666" y="1075"/>
                  </a:lnTo>
                  <a:lnTo>
                    <a:pt x="3739" y="1115"/>
                  </a:lnTo>
                  <a:cubicBezTo>
                    <a:pt x="3751" y="1121"/>
                    <a:pt x="3755" y="1136"/>
                    <a:pt x="3749" y="1148"/>
                  </a:cubicBezTo>
                  <a:cubicBezTo>
                    <a:pt x="3742" y="1159"/>
                    <a:pt x="3728" y="1163"/>
                    <a:pt x="3716" y="1157"/>
                  </a:cubicBezTo>
                  <a:lnTo>
                    <a:pt x="3647" y="1118"/>
                  </a:lnTo>
                  <a:lnTo>
                    <a:pt x="3634" y="1112"/>
                  </a:lnTo>
                  <a:cubicBezTo>
                    <a:pt x="3621" y="1107"/>
                    <a:pt x="3616" y="1093"/>
                    <a:pt x="3621" y="1081"/>
                  </a:cubicBezTo>
                  <a:cubicBezTo>
                    <a:pt x="3627" y="1069"/>
                    <a:pt x="3641" y="1063"/>
                    <a:pt x="3653" y="1069"/>
                  </a:cubicBezTo>
                  <a:close/>
                  <a:moveTo>
                    <a:pt x="3824" y="1161"/>
                  </a:moveTo>
                  <a:lnTo>
                    <a:pt x="3908" y="1208"/>
                  </a:lnTo>
                  <a:cubicBezTo>
                    <a:pt x="3919" y="1214"/>
                    <a:pt x="3923" y="1229"/>
                    <a:pt x="3917" y="1240"/>
                  </a:cubicBezTo>
                  <a:cubicBezTo>
                    <a:pt x="3911" y="1252"/>
                    <a:pt x="3896" y="1256"/>
                    <a:pt x="3884" y="1250"/>
                  </a:cubicBezTo>
                  <a:lnTo>
                    <a:pt x="3800" y="1203"/>
                  </a:lnTo>
                  <a:cubicBezTo>
                    <a:pt x="3789" y="1197"/>
                    <a:pt x="3784" y="1182"/>
                    <a:pt x="3791" y="1171"/>
                  </a:cubicBezTo>
                  <a:cubicBezTo>
                    <a:pt x="3797" y="1159"/>
                    <a:pt x="3812" y="1155"/>
                    <a:pt x="3824" y="1161"/>
                  </a:cubicBezTo>
                  <a:close/>
                  <a:moveTo>
                    <a:pt x="3992" y="1254"/>
                  </a:moveTo>
                  <a:lnTo>
                    <a:pt x="4076" y="1301"/>
                  </a:lnTo>
                  <a:cubicBezTo>
                    <a:pt x="4087" y="1307"/>
                    <a:pt x="4091" y="1322"/>
                    <a:pt x="4085" y="1333"/>
                  </a:cubicBezTo>
                  <a:cubicBezTo>
                    <a:pt x="4079" y="1345"/>
                    <a:pt x="4064" y="1349"/>
                    <a:pt x="4052" y="1343"/>
                  </a:cubicBezTo>
                  <a:lnTo>
                    <a:pt x="3968" y="1296"/>
                  </a:lnTo>
                  <a:cubicBezTo>
                    <a:pt x="3957" y="1290"/>
                    <a:pt x="3953" y="1275"/>
                    <a:pt x="3959" y="1264"/>
                  </a:cubicBezTo>
                  <a:cubicBezTo>
                    <a:pt x="3965" y="1252"/>
                    <a:pt x="3980" y="1248"/>
                    <a:pt x="3992" y="1254"/>
                  </a:cubicBezTo>
                  <a:close/>
                  <a:moveTo>
                    <a:pt x="4160" y="1347"/>
                  </a:moveTo>
                  <a:lnTo>
                    <a:pt x="4244" y="1394"/>
                  </a:lnTo>
                  <a:cubicBezTo>
                    <a:pt x="4255" y="1400"/>
                    <a:pt x="4259" y="1415"/>
                    <a:pt x="4253" y="1426"/>
                  </a:cubicBezTo>
                  <a:cubicBezTo>
                    <a:pt x="4247" y="1438"/>
                    <a:pt x="4232" y="1442"/>
                    <a:pt x="4220" y="1436"/>
                  </a:cubicBezTo>
                  <a:lnTo>
                    <a:pt x="4136" y="1389"/>
                  </a:lnTo>
                  <a:cubicBezTo>
                    <a:pt x="4125" y="1383"/>
                    <a:pt x="4121" y="1368"/>
                    <a:pt x="4127" y="1356"/>
                  </a:cubicBezTo>
                  <a:cubicBezTo>
                    <a:pt x="4133" y="1345"/>
                    <a:pt x="4148" y="1341"/>
                    <a:pt x="4160" y="1347"/>
                  </a:cubicBezTo>
                  <a:close/>
                  <a:moveTo>
                    <a:pt x="4325" y="1413"/>
                  </a:moveTo>
                  <a:lnTo>
                    <a:pt x="4421" y="1421"/>
                  </a:lnTo>
                  <a:cubicBezTo>
                    <a:pt x="4434" y="1422"/>
                    <a:pt x="4444" y="1433"/>
                    <a:pt x="4443" y="1447"/>
                  </a:cubicBezTo>
                  <a:cubicBezTo>
                    <a:pt x="4442" y="1460"/>
                    <a:pt x="4430" y="1470"/>
                    <a:pt x="4417" y="1469"/>
                  </a:cubicBezTo>
                  <a:lnTo>
                    <a:pt x="4321" y="1461"/>
                  </a:lnTo>
                  <a:cubicBezTo>
                    <a:pt x="4308" y="1460"/>
                    <a:pt x="4298" y="1448"/>
                    <a:pt x="4299" y="1435"/>
                  </a:cubicBezTo>
                  <a:cubicBezTo>
                    <a:pt x="4300" y="1422"/>
                    <a:pt x="4312" y="1412"/>
                    <a:pt x="4325" y="1413"/>
                  </a:cubicBezTo>
                  <a:close/>
                  <a:moveTo>
                    <a:pt x="4517" y="1428"/>
                  </a:moveTo>
                  <a:lnTo>
                    <a:pt x="4612" y="1436"/>
                  </a:lnTo>
                  <a:cubicBezTo>
                    <a:pt x="4625" y="1437"/>
                    <a:pt x="4635" y="1448"/>
                    <a:pt x="4634" y="1462"/>
                  </a:cubicBezTo>
                  <a:cubicBezTo>
                    <a:pt x="4633" y="1475"/>
                    <a:pt x="4622" y="1485"/>
                    <a:pt x="4608" y="1484"/>
                  </a:cubicBezTo>
                  <a:lnTo>
                    <a:pt x="4513" y="1476"/>
                  </a:lnTo>
                  <a:cubicBezTo>
                    <a:pt x="4500" y="1475"/>
                    <a:pt x="4490" y="1464"/>
                    <a:pt x="4491" y="1450"/>
                  </a:cubicBezTo>
                  <a:cubicBezTo>
                    <a:pt x="4492" y="1437"/>
                    <a:pt x="4503" y="1427"/>
                    <a:pt x="4517" y="1428"/>
                  </a:cubicBezTo>
                  <a:close/>
                  <a:moveTo>
                    <a:pt x="4708" y="1443"/>
                  </a:moveTo>
                  <a:lnTo>
                    <a:pt x="4804" y="1451"/>
                  </a:lnTo>
                  <a:cubicBezTo>
                    <a:pt x="4817" y="1452"/>
                    <a:pt x="4827" y="1464"/>
                    <a:pt x="4826" y="1477"/>
                  </a:cubicBezTo>
                  <a:cubicBezTo>
                    <a:pt x="4825" y="1490"/>
                    <a:pt x="4813" y="1500"/>
                    <a:pt x="4800" y="1499"/>
                  </a:cubicBezTo>
                  <a:lnTo>
                    <a:pt x="4704" y="1491"/>
                  </a:lnTo>
                  <a:cubicBezTo>
                    <a:pt x="4691" y="1490"/>
                    <a:pt x="4681" y="1479"/>
                    <a:pt x="4682" y="1465"/>
                  </a:cubicBezTo>
                  <a:cubicBezTo>
                    <a:pt x="4683" y="1452"/>
                    <a:pt x="4695" y="1442"/>
                    <a:pt x="4708" y="1443"/>
                  </a:cubicBezTo>
                  <a:close/>
                  <a:moveTo>
                    <a:pt x="4901" y="1461"/>
                  </a:moveTo>
                  <a:lnTo>
                    <a:pt x="4996" y="1479"/>
                  </a:lnTo>
                  <a:cubicBezTo>
                    <a:pt x="5009" y="1481"/>
                    <a:pt x="5018" y="1494"/>
                    <a:pt x="5015" y="1507"/>
                  </a:cubicBezTo>
                  <a:cubicBezTo>
                    <a:pt x="5013" y="1520"/>
                    <a:pt x="5000" y="1528"/>
                    <a:pt x="4987" y="1526"/>
                  </a:cubicBezTo>
                  <a:lnTo>
                    <a:pt x="4893" y="1509"/>
                  </a:lnTo>
                  <a:cubicBezTo>
                    <a:pt x="4880" y="1506"/>
                    <a:pt x="4871" y="1494"/>
                    <a:pt x="4873" y="1481"/>
                  </a:cubicBezTo>
                  <a:cubicBezTo>
                    <a:pt x="4876" y="1468"/>
                    <a:pt x="4888" y="1459"/>
                    <a:pt x="4901" y="1461"/>
                  </a:cubicBezTo>
                  <a:close/>
                  <a:moveTo>
                    <a:pt x="5090" y="1496"/>
                  </a:moveTo>
                  <a:lnTo>
                    <a:pt x="5185" y="1514"/>
                  </a:lnTo>
                  <a:cubicBezTo>
                    <a:pt x="5198" y="1516"/>
                    <a:pt x="5206" y="1528"/>
                    <a:pt x="5204" y="1542"/>
                  </a:cubicBezTo>
                  <a:cubicBezTo>
                    <a:pt x="5202" y="1555"/>
                    <a:pt x="5189" y="1563"/>
                    <a:pt x="5176" y="1561"/>
                  </a:cubicBezTo>
                  <a:lnTo>
                    <a:pt x="5082" y="1543"/>
                  </a:lnTo>
                  <a:cubicBezTo>
                    <a:pt x="5069" y="1541"/>
                    <a:pt x="5060" y="1528"/>
                    <a:pt x="5062" y="1515"/>
                  </a:cubicBezTo>
                  <a:cubicBezTo>
                    <a:pt x="5065" y="1502"/>
                    <a:pt x="5077" y="1494"/>
                    <a:pt x="5090" y="1496"/>
                  </a:cubicBezTo>
                  <a:close/>
                  <a:moveTo>
                    <a:pt x="5279" y="1531"/>
                  </a:moveTo>
                  <a:lnTo>
                    <a:pt x="5373" y="1548"/>
                  </a:lnTo>
                  <a:cubicBezTo>
                    <a:pt x="5387" y="1551"/>
                    <a:pt x="5395" y="1563"/>
                    <a:pt x="5393" y="1576"/>
                  </a:cubicBezTo>
                  <a:cubicBezTo>
                    <a:pt x="5390" y="1589"/>
                    <a:pt x="5378" y="1598"/>
                    <a:pt x="5365" y="1596"/>
                  </a:cubicBezTo>
                  <a:lnTo>
                    <a:pt x="5270" y="1578"/>
                  </a:lnTo>
                  <a:cubicBezTo>
                    <a:pt x="5257" y="1576"/>
                    <a:pt x="5249" y="1563"/>
                    <a:pt x="5251" y="1550"/>
                  </a:cubicBezTo>
                  <a:cubicBezTo>
                    <a:pt x="5254" y="1537"/>
                    <a:pt x="5266" y="1529"/>
                    <a:pt x="5279" y="1531"/>
                  </a:cubicBezTo>
                  <a:close/>
                  <a:moveTo>
                    <a:pt x="5468" y="1566"/>
                  </a:moveTo>
                  <a:lnTo>
                    <a:pt x="5485" y="1569"/>
                  </a:lnTo>
                  <a:cubicBezTo>
                    <a:pt x="5489" y="1570"/>
                    <a:pt x="5493" y="1572"/>
                    <a:pt x="5496" y="1575"/>
                  </a:cubicBezTo>
                  <a:lnTo>
                    <a:pt x="5555" y="1627"/>
                  </a:lnTo>
                  <a:cubicBezTo>
                    <a:pt x="5565" y="1636"/>
                    <a:pt x="5566" y="1651"/>
                    <a:pt x="5557" y="1661"/>
                  </a:cubicBezTo>
                  <a:cubicBezTo>
                    <a:pt x="5548" y="1671"/>
                    <a:pt x="5533" y="1672"/>
                    <a:pt x="5523" y="1663"/>
                  </a:cubicBezTo>
                  <a:lnTo>
                    <a:pt x="5464" y="1610"/>
                  </a:lnTo>
                  <a:lnTo>
                    <a:pt x="5476" y="1616"/>
                  </a:lnTo>
                  <a:lnTo>
                    <a:pt x="5459" y="1613"/>
                  </a:lnTo>
                  <a:cubicBezTo>
                    <a:pt x="5446" y="1611"/>
                    <a:pt x="5438" y="1598"/>
                    <a:pt x="5440" y="1585"/>
                  </a:cubicBezTo>
                  <a:cubicBezTo>
                    <a:pt x="5442" y="1572"/>
                    <a:pt x="5455" y="1563"/>
                    <a:pt x="5468" y="1566"/>
                  </a:cubicBezTo>
                  <a:close/>
                  <a:moveTo>
                    <a:pt x="5627" y="1691"/>
                  </a:moveTo>
                  <a:lnTo>
                    <a:pt x="5699" y="1755"/>
                  </a:lnTo>
                  <a:cubicBezTo>
                    <a:pt x="5708" y="1764"/>
                    <a:pt x="5709" y="1779"/>
                    <a:pt x="5700" y="1789"/>
                  </a:cubicBezTo>
                  <a:cubicBezTo>
                    <a:pt x="5692" y="1799"/>
                    <a:pt x="5676" y="1799"/>
                    <a:pt x="5667" y="1791"/>
                  </a:cubicBezTo>
                  <a:lnTo>
                    <a:pt x="5595" y="1727"/>
                  </a:lnTo>
                  <a:cubicBezTo>
                    <a:pt x="5585" y="1718"/>
                    <a:pt x="5584" y="1703"/>
                    <a:pt x="5593" y="1693"/>
                  </a:cubicBezTo>
                  <a:cubicBezTo>
                    <a:pt x="5602" y="1683"/>
                    <a:pt x="5617" y="1682"/>
                    <a:pt x="5627" y="1691"/>
                  </a:cubicBezTo>
                  <a:close/>
                  <a:moveTo>
                    <a:pt x="5770" y="1819"/>
                  </a:moveTo>
                  <a:lnTo>
                    <a:pt x="5842" y="1883"/>
                  </a:lnTo>
                  <a:cubicBezTo>
                    <a:pt x="5852" y="1891"/>
                    <a:pt x="5853" y="1907"/>
                    <a:pt x="5844" y="1916"/>
                  </a:cubicBezTo>
                  <a:cubicBezTo>
                    <a:pt x="5835" y="1926"/>
                    <a:pt x="5820" y="1927"/>
                    <a:pt x="5810" y="1918"/>
                  </a:cubicBezTo>
                  <a:lnTo>
                    <a:pt x="5738" y="1855"/>
                  </a:lnTo>
                  <a:cubicBezTo>
                    <a:pt x="5728" y="1846"/>
                    <a:pt x="5727" y="1831"/>
                    <a:pt x="5736" y="1821"/>
                  </a:cubicBezTo>
                  <a:cubicBezTo>
                    <a:pt x="5745" y="1811"/>
                    <a:pt x="5760" y="1810"/>
                    <a:pt x="5770" y="1819"/>
                  </a:cubicBezTo>
                  <a:close/>
                  <a:moveTo>
                    <a:pt x="5913" y="1947"/>
                  </a:moveTo>
                  <a:lnTo>
                    <a:pt x="5985" y="2010"/>
                  </a:lnTo>
                  <a:cubicBezTo>
                    <a:pt x="5995" y="2019"/>
                    <a:pt x="5996" y="2034"/>
                    <a:pt x="5987" y="2044"/>
                  </a:cubicBezTo>
                  <a:cubicBezTo>
                    <a:pt x="5978" y="2054"/>
                    <a:pt x="5963" y="2055"/>
                    <a:pt x="5953" y="2046"/>
                  </a:cubicBezTo>
                  <a:lnTo>
                    <a:pt x="5882" y="1982"/>
                  </a:lnTo>
                  <a:cubicBezTo>
                    <a:pt x="5872" y="1974"/>
                    <a:pt x="5871" y="1958"/>
                    <a:pt x="5880" y="1948"/>
                  </a:cubicBezTo>
                  <a:cubicBezTo>
                    <a:pt x="5888" y="1939"/>
                    <a:pt x="5904" y="1938"/>
                    <a:pt x="5913" y="1947"/>
                  </a:cubicBezTo>
                  <a:close/>
                  <a:moveTo>
                    <a:pt x="6057" y="2074"/>
                  </a:moveTo>
                  <a:lnTo>
                    <a:pt x="6088" y="2103"/>
                  </a:lnTo>
                  <a:lnTo>
                    <a:pt x="6130" y="2134"/>
                  </a:lnTo>
                  <a:cubicBezTo>
                    <a:pt x="6140" y="2142"/>
                    <a:pt x="6142" y="2157"/>
                    <a:pt x="6134" y="2168"/>
                  </a:cubicBezTo>
                  <a:cubicBezTo>
                    <a:pt x="6126" y="2178"/>
                    <a:pt x="6111" y="2180"/>
                    <a:pt x="6100" y="2172"/>
                  </a:cubicBezTo>
                  <a:lnTo>
                    <a:pt x="6056" y="2138"/>
                  </a:lnTo>
                  <a:lnTo>
                    <a:pt x="6025" y="2110"/>
                  </a:lnTo>
                  <a:cubicBezTo>
                    <a:pt x="6015" y="2101"/>
                    <a:pt x="6014" y="2086"/>
                    <a:pt x="6023" y="2076"/>
                  </a:cubicBezTo>
                  <a:cubicBezTo>
                    <a:pt x="6032" y="2066"/>
                    <a:pt x="6047" y="2065"/>
                    <a:pt x="6057" y="2074"/>
                  </a:cubicBezTo>
                  <a:close/>
                  <a:moveTo>
                    <a:pt x="6206" y="2192"/>
                  </a:moveTo>
                  <a:lnTo>
                    <a:pt x="6282" y="2250"/>
                  </a:lnTo>
                  <a:cubicBezTo>
                    <a:pt x="6293" y="2258"/>
                    <a:pt x="6295" y="2273"/>
                    <a:pt x="6287" y="2284"/>
                  </a:cubicBezTo>
                  <a:cubicBezTo>
                    <a:pt x="6279" y="2295"/>
                    <a:pt x="6264" y="2297"/>
                    <a:pt x="6253" y="2289"/>
                  </a:cubicBezTo>
                  <a:lnTo>
                    <a:pt x="6177" y="2230"/>
                  </a:lnTo>
                  <a:cubicBezTo>
                    <a:pt x="6166" y="2222"/>
                    <a:pt x="6164" y="2207"/>
                    <a:pt x="6172" y="2197"/>
                  </a:cubicBezTo>
                  <a:cubicBezTo>
                    <a:pt x="6180" y="2186"/>
                    <a:pt x="6195" y="2184"/>
                    <a:pt x="6206" y="2192"/>
                  </a:cubicBezTo>
                  <a:close/>
                  <a:moveTo>
                    <a:pt x="6359" y="2309"/>
                  </a:moveTo>
                  <a:lnTo>
                    <a:pt x="6435" y="2367"/>
                  </a:lnTo>
                  <a:cubicBezTo>
                    <a:pt x="6445" y="2375"/>
                    <a:pt x="6447" y="2390"/>
                    <a:pt x="6439" y="2400"/>
                  </a:cubicBezTo>
                  <a:cubicBezTo>
                    <a:pt x="6431" y="2411"/>
                    <a:pt x="6416" y="2413"/>
                    <a:pt x="6406" y="2405"/>
                  </a:cubicBezTo>
                  <a:lnTo>
                    <a:pt x="6329" y="2347"/>
                  </a:lnTo>
                  <a:cubicBezTo>
                    <a:pt x="6319" y="2339"/>
                    <a:pt x="6317" y="2324"/>
                    <a:pt x="6325" y="2313"/>
                  </a:cubicBezTo>
                  <a:cubicBezTo>
                    <a:pt x="6333" y="2303"/>
                    <a:pt x="6348" y="2301"/>
                    <a:pt x="6359" y="2309"/>
                  </a:cubicBezTo>
                  <a:close/>
                  <a:moveTo>
                    <a:pt x="6511" y="2425"/>
                  </a:moveTo>
                  <a:lnTo>
                    <a:pt x="6587" y="2483"/>
                  </a:lnTo>
                  <a:cubicBezTo>
                    <a:pt x="6598" y="2491"/>
                    <a:pt x="6600" y="2506"/>
                    <a:pt x="6592" y="2517"/>
                  </a:cubicBezTo>
                  <a:cubicBezTo>
                    <a:pt x="6584" y="2527"/>
                    <a:pt x="6569" y="2530"/>
                    <a:pt x="6558" y="2521"/>
                  </a:cubicBezTo>
                  <a:lnTo>
                    <a:pt x="6482" y="2463"/>
                  </a:lnTo>
                  <a:cubicBezTo>
                    <a:pt x="6472" y="2455"/>
                    <a:pt x="6469" y="2440"/>
                    <a:pt x="6478" y="2430"/>
                  </a:cubicBezTo>
                  <a:cubicBezTo>
                    <a:pt x="6486" y="2419"/>
                    <a:pt x="6501" y="2417"/>
                    <a:pt x="6511" y="2425"/>
                  </a:cubicBezTo>
                  <a:close/>
                  <a:moveTo>
                    <a:pt x="6664" y="2542"/>
                  </a:moveTo>
                  <a:lnTo>
                    <a:pt x="6695" y="2565"/>
                  </a:lnTo>
                  <a:lnTo>
                    <a:pt x="6740" y="2601"/>
                  </a:lnTo>
                  <a:cubicBezTo>
                    <a:pt x="6750" y="2609"/>
                    <a:pt x="6752" y="2624"/>
                    <a:pt x="6744" y="2634"/>
                  </a:cubicBezTo>
                  <a:cubicBezTo>
                    <a:pt x="6736" y="2645"/>
                    <a:pt x="6721" y="2647"/>
                    <a:pt x="6710" y="2638"/>
                  </a:cubicBezTo>
                  <a:lnTo>
                    <a:pt x="6666" y="2604"/>
                  </a:lnTo>
                  <a:lnTo>
                    <a:pt x="6635" y="2580"/>
                  </a:lnTo>
                  <a:cubicBezTo>
                    <a:pt x="6624" y="2572"/>
                    <a:pt x="6622" y="2557"/>
                    <a:pt x="6630" y="2546"/>
                  </a:cubicBezTo>
                  <a:cubicBezTo>
                    <a:pt x="6638" y="2536"/>
                    <a:pt x="6653" y="2534"/>
                    <a:pt x="6664" y="2542"/>
                  </a:cubicBezTo>
                  <a:close/>
                  <a:moveTo>
                    <a:pt x="6815" y="2660"/>
                  </a:moveTo>
                  <a:lnTo>
                    <a:pt x="6891" y="2720"/>
                  </a:lnTo>
                  <a:cubicBezTo>
                    <a:pt x="6901" y="2728"/>
                    <a:pt x="6903" y="2743"/>
                    <a:pt x="6895" y="2753"/>
                  </a:cubicBezTo>
                  <a:cubicBezTo>
                    <a:pt x="6886" y="2764"/>
                    <a:pt x="6871" y="2766"/>
                    <a:pt x="6861" y="2757"/>
                  </a:cubicBezTo>
                  <a:lnTo>
                    <a:pt x="6785" y="2698"/>
                  </a:lnTo>
                  <a:cubicBezTo>
                    <a:pt x="6775" y="2690"/>
                    <a:pt x="6773" y="2675"/>
                    <a:pt x="6782" y="2664"/>
                  </a:cubicBezTo>
                  <a:cubicBezTo>
                    <a:pt x="6790" y="2654"/>
                    <a:pt x="6805" y="2652"/>
                    <a:pt x="6815" y="2660"/>
                  </a:cubicBezTo>
                  <a:close/>
                  <a:moveTo>
                    <a:pt x="6966" y="2779"/>
                  </a:moveTo>
                  <a:lnTo>
                    <a:pt x="7041" y="2839"/>
                  </a:lnTo>
                  <a:cubicBezTo>
                    <a:pt x="7052" y="2847"/>
                    <a:pt x="7053" y="2862"/>
                    <a:pt x="7045" y="2872"/>
                  </a:cubicBezTo>
                  <a:cubicBezTo>
                    <a:pt x="7037" y="2883"/>
                    <a:pt x="7022" y="2885"/>
                    <a:pt x="7012" y="2876"/>
                  </a:cubicBezTo>
                  <a:lnTo>
                    <a:pt x="6936" y="2817"/>
                  </a:lnTo>
                  <a:cubicBezTo>
                    <a:pt x="6926" y="2809"/>
                    <a:pt x="6924" y="2794"/>
                    <a:pt x="6932" y="2783"/>
                  </a:cubicBezTo>
                  <a:cubicBezTo>
                    <a:pt x="6940" y="2773"/>
                    <a:pt x="6956" y="2771"/>
                    <a:pt x="6966" y="2779"/>
                  </a:cubicBezTo>
                  <a:close/>
                  <a:moveTo>
                    <a:pt x="7117" y="2898"/>
                  </a:moveTo>
                  <a:lnTo>
                    <a:pt x="7192" y="2958"/>
                  </a:lnTo>
                  <a:cubicBezTo>
                    <a:pt x="7202" y="2966"/>
                    <a:pt x="7204" y="2981"/>
                    <a:pt x="7196" y="2991"/>
                  </a:cubicBezTo>
                  <a:cubicBezTo>
                    <a:pt x="7188" y="3002"/>
                    <a:pt x="7173" y="3004"/>
                    <a:pt x="7162" y="2995"/>
                  </a:cubicBezTo>
                  <a:lnTo>
                    <a:pt x="7087" y="2936"/>
                  </a:lnTo>
                  <a:cubicBezTo>
                    <a:pt x="7076" y="2928"/>
                    <a:pt x="7075" y="2913"/>
                    <a:pt x="7083" y="2902"/>
                  </a:cubicBezTo>
                  <a:cubicBezTo>
                    <a:pt x="7091" y="2892"/>
                    <a:pt x="7106" y="2890"/>
                    <a:pt x="7117" y="2898"/>
                  </a:cubicBezTo>
                  <a:close/>
                  <a:moveTo>
                    <a:pt x="7267" y="3017"/>
                  </a:moveTo>
                  <a:lnTo>
                    <a:pt x="7303" y="3046"/>
                  </a:lnTo>
                  <a:lnTo>
                    <a:pt x="7344" y="3070"/>
                  </a:lnTo>
                  <a:cubicBezTo>
                    <a:pt x="7355" y="3077"/>
                    <a:pt x="7359" y="3091"/>
                    <a:pt x="7352" y="3103"/>
                  </a:cubicBezTo>
                  <a:cubicBezTo>
                    <a:pt x="7345" y="3114"/>
                    <a:pt x="7330" y="3118"/>
                    <a:pt x="7319" y="3111"/>
                  </a:cubicBezTo>
                  <a:lnTo>
                    <a:pt x="7274" y="3083"/>
                  </a:lnTo>
                  <a:lnTo>
                    <a:pt x="7238" y="3055"/>
                  </a:lnTo>
                  <a:cubicBezTo>
                    <a:pt x="7227" y="3047"/>
                    <a:pt x="7225" y="3032"/>
                    <a:pt x="7234" y="3021"/>
                  </a:cubicBezTo>
                  <a:cubicBezTo>
                    <a:pt x="7242" y="3011"/>
                    <a:pt x="7257" y="3009"/>
                    <a:pt x="7267" y="3017"/>
                  </a:cubicBezTo>
                  <a:close/>
                  <a:moveTo>
                    <a:pt x="7426" y="3120"/>
                  </a:moveTo>
                  <a:lnTo>
                    <a:pt x="7508" y="3169"/>
                  </a:lnTo>
                  <a:cubicBezTo>
                    <a:pt x="7519" y="3176"/>
                    <a:pt x="7523" y="3191"/>
                    <a:pt x="7516" y="3202"/>
                  </a:cubicBezTo>
                  <a:cubicBezTo>
                    <a:pt x="7509" y="3214"/>
                    <a:pt x="7494" y="3217"/>
                    <a:pt x="7483" y="3210"/>
                  </a:cubicBezTo>
                  <a:lnTo>
                    <a:pt x="7401" y="3161"/>
                  </a:lnTo>
                  <a:cubicBezTo>
                    <a:pt x="7390" y="3154"/>
                    <a:pt x="7386" y="3139"/>
                    <a:pt x="7393" y="3128"/>
                  </a:cubicBezTo>
                  <a:cubicBezTo>
                    <a:pt x="7400" y="3116"/>
                    <a:pt x="7415" y="3113"/>
                    <a:pt x="7426" y="3120"/>
                  </a:cubicBezTo>
                  <a:close/>
                  <a:moveTo>
                    <a:pt x="7590" y="3219"/>
                  </a:moveTo>
                  <a:lnTo>
                    <a:pt x="7672" y="3269"/>
                  </a:lnTo>
                  <a:cubicBezTo>
                    <a:pt x="7684" y="3276"/>
                    <a:pt x="7687" y="3290"/>
                    <a:pt x="7680" y="3302"/>
                  </a:cubicBezTo>
                  <a:cubicBezTo>
                    <a:pt x="7673" y="3313"/>
                    <a:pt x="7659" y="3317"/>
                    <a:pt x="7647" y="3310"/>
                  </a:cubicBezTo>
                  <a:lnTo>
                    <a:pt x="7565" y="3260"/>
                  </a:lnTo>
                  <a:cubicBezTo>
                    <a:pt x="7554" y="3253"/>
                    <a:pt x="7550" y="3238"/>
                    <a:pt x="7557" y="3227"/>
                  </a:cubicBezTo>
                  <a:cubicBezTo>
                    <a:pt x="7564" y="3216"/>
                    <a:pt x="7579" y="3212"/>
                    <a:pt x="7590" y="3219"/>
                  </a:cubicBezTo>
                  <a:close/>
                  <a:moveTo>
                    <a:pt x="7754" y="3318"/>
                  </a:moveTo>
                  <a:lnTo>
                    <a:pt x="7837" y="3368"/>
                  </a:lnTo>
                  <a:cubicBezTo>
                    <a:pt x="7848" y="3375"/>
                    <a:pt x="7851" y="3390"/>
                    <a:pt x="7845" y="3401"/>
                  </a:cubicBezTo>
                  <a:cubicBezTo>
                    <a:pt x="7838" y="3412"/>
                    <a:pt x="7823" y="3416"/>
                    <a:pt x="7812" y="3409"/>
                  </a:cubicBezTo>
                  <a:lnTo>
                    <a:pt x="7730" y="3359"/>
                  </a:lnTo>
                  <a:cubicBezTo>
                    <a:pt x="7718" y="3353"/>
                    <a:pt x="7715" y="3338"/>
                    <a:pt x="7721" y="3327"/>
                  </a:cubicBezTo>
                  <a:cubicBezTo>
                    <a:pt x="7728" y="3315"/>
                    <a:pt x="7743" y="3312"/>
                    <a:pt x="7754" y="3318"/>
                  </a:cubicBez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21" name="Oval 22">
              <a:extLst>
                <a:ext uri="{FF2B5EF4-FFF2-40B4-BE49-F238E27FC236}">
                  <a16:creationId xmlns:a16="http://schemas.microsoft.com/office/drawing/2014/main" id="{1AD800ED-AAB7-4732-A8F7-D62E92B8A378}"/>
                </a:ext>
              </a:extLst>
            </p:cNvPr>
            <p:cNvSpPr>
              <a:spLocks noChangeArrowheads="1"/>
            </p:cNvSpPr>
            <p:nvPr/>
          </p:nvSpPr>
          <p:spPr bwMode="auto">
            <a:xfrm>
              <a:off x="8265" y="2861"/>
              <a:ext cx="28" cy="32"/>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22" name="Freeform 23">
              <a:extLst>
                <a:ext uri="{FF2B5EF4-FFF2-40B4-BE49-F238E27FC236}">
                  <a16:creationId xmlns:a16="http://schemas.microsoft.com/office/drawing/2014/main" id="{296EEE4C-BD5F-4F96-A287-21E756C473AE}"/>
                </a:ext>
              </a:extLst>
            </p:cNvPr>
            <p:cNvSpPr>
              <a:spLocks noEditPoints="1"/>
            </p:cNvSpPr>
            <p:nvPr/>
          </p:nvSpPr>
          <p:spPr bwMode="auto">
            <a:xfrm>
              <a:off x="8263" y="2858"/>
              <a:ext cx="32" cy="38"/>
            </a:xfrm>
            <a:custGeom>
              <a:avLst/>
              <a:gdLst>
                <a:gd name="T0" fmla="*/ 128 w 129"/>
                <a:gd name="T1" fmla="*/ 63 h 129"/>
                <a:gd name="T2" fmla="*/ 124 w 129"/>
                <a:gd name="T3" fmla="*/ 88 h 129"/>
                <a:gd name="T4" fmla="*/ 121 w 129"/>
                <a:gd name="T5" fmla="*/ 94 h 129"/>
                <a:gd name="T6" fmla="*/ 110 w 129"/>
                <a:gd name="T7" fmla="*/ 82 h 129"/>
                <a:gd name="T8" fmla="*/ 113 w 129"/>
                <a:gd name="T9" fmla="*/ 63 h 129"/>
                <a:gd name="T10" fmla="*/ 109 w 129"/>
                <a:gd name="T11" fmla="*/ 45 h 129"/>
                <a:gd name="T12" fmla="*/ 112 w 129"/>
                <a:gd name="T13" fmla="*/ 108 h 129"/>
                <a:gd name="T14" fmla="*/ 109 w 129"/>
                <a:gd name="T15" fmla="*/ 111 h 129"/>
                <a:gd name="T16" fmla="*/ 88 w 129"/>
                <a:gd name="T17" fmla="*/ 124 h 129"/>
                <a:gd name="T18" fmla="*/ 63 w 129"/>
                <a:gd name="T19" fmla="*/ 128 h 129"/>
                <a:gd name="T20" fmla="*/ 63 w 129"/>
                <a:gd name="T21" fmla="*/ 112 h 129"/>
                <a:gd name="T22" fmla="*/ 63 w 129"/>
                <a:gd name="T23" fmla="*/ 113 h 129"/>
                <a:gd name="T24" fmla="*/ 82 w 129"/>
                <a:gd name="T25" fmla="*/ 110 h 129"/>
                <a:gd name="T26" fmla="*/ 98 w 129"/>
                <a:gd name="T27" fmla="*/ 100 h 129"/>
                <a:gd name="T28" fmla="*/ 112 w 129"/>
                <a:gd name="T29" fmla="*/ 108 h 129"/>
                <a:gd name="T30" fmla="*/ 42 w 129"/>
                <a:gd name="T31" fmla="*/ 124 h 129"/>
                <a:gd name="T32" fmla="*/ 21 w 129"/>
                <a:gd name="T33" fmla="*/ 111 h 129"/>
                <a:gd name="T34" fmla="*/ 7 w 129"/>
                <a:gd name="T35" fmla="*/ 91 h 129"/>
                <a:gd name="T36" fmla="*/ 5 w 129"/>
                <a:gd name="T37" fmla="*/ 86 h 129"/>
                <a:gd name="T38" fmla="*/ 21 w 129"/>
                <a:gd name="T39" fmla="*/ 85 h 129"/>
                <a:gd name="T40" fmla="*/ 32 w 129"/>
                <a:gd name="T41" fmla="*/ 100 h 129"/>
                <a:gd name="T42" fmla="*/ 48 w 129"/>
                <a:gd name="T43" fmla="*/ 110 h 129"/>
                <a:gd name="T44" fmla="*/ 48 w 129"/>
                <a:gd name="T45" fmla="*/ 109 h 129"/>
                <a:gd name="T46" fmla="*/ 2 w 129"/>
                <a:gd name="T47" fmla="*/ 71 h 129"/>
                <a:gd name="T48" fmla="*/ 1 w 129"/>
                <a:gd name="T49" fmla="*/ 63 h 129"/>
                <a:gd name="T50" fmla="*/ 7 w 129"/>
                <a:gd name="T51" fmla="*/ 39 h 129"/>
                <a:gd name="T52" fmla="*/ 21 w 129"/>
                <a:gd name="T53" fmla="*/ 19 h 129"/>
                <a:gd name="T54" fmla="*/ 30 w 129"/>
                <a:gd name="T55" fmla="*/ 32 h 129"/>
                <a:gd name="T56" fmla="*/ 32 w 129"/>
                <a:gd name="T57" fmla="*/ 30 h 129"/>
                <a:gd name="T58" fmla="*/ 21 w 129"/>
                <a:gd name="T59" fmla="*/ 45 h 129"/>
                <a:gd name="T60" fmla="*/ 16 w 129"/>
                <a:gd name="T61" fmla="*/ 63 h 129"/>
                <a:gd name="T62" fmla="*/ 2 w 129"/>
                <a:gd name="T63" fmla="*/ 71 h 129"/>
                <a:gd name="T64" fmla="*/ 39 w 129"/>
                <a:gd name="T65" fmla="*/ 7 h 129"/>
                <a:gd name="T66" fmla="*/ 63 w 129"/>
                <a:gd name="T67" fmla="*/ 1 h 129"/>
                <a:gd name="T68" fmla="*/ 87 w 129"/>
                <a:gd name="T69" fmla="*/ 5 h 129"/>
                <a:gd name="T70" fmla="*/ 63 w 129"/>
                <a:gd name="T71" fmla="*/ 16 h 129"/>
                <a:gd name="T72" fmla="*/ 45 w 129"/>
                <a:gd name="T73" fmla="*/ 21 h 129"/>
                <a:gd name="T74" fmla="*/ 43 w 129"/>
                <a:gd name="T75" fmla="*/ 23 h 129"/>
                <a:gd name="T76" fmla="*/ 103 w 129"/>
                <a:gd name="T77" fmla="*/ 15 h 129"/>
                <a:gd name="T78" fmla="*/ 111 w 129"/>
                <a:gd name="T79" fmla="*/ 21 h 129"/>
                <a:gd name="T80" fmla="*/ 110 w 129"/>
                <a:gd name="T81" fmla="*/ 48 h 129"/>
                <a:gd name="T82" fmla="*/ 100 w 129"/>
                <a:gd name="T83" fmla="*/ 32 h 129"/>
                <a:gd name="T84" fmla="*/ 103 w 129"/>
                <a:gd name="T85" fmla="*/ 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 h="129">
                  <a:moveTo>
                    <a:pt x="124" y="42"/>
                  </a:moveTo>
                  <a:lnTo>
                    <a:pt x="128" y="63"/>
                  </a:lnTo>
                  <a:cubicBezTo>
                    <a:pt x="129" y="64"/>
                    <a:pt x="129" y="65"/>
                    <a:pt x="128" y="66"/>
                  </a:cubicBezTo>
                  <a:lnTo>
                    <a:pt x="124" y="88"/>
                  </a:lnTo>
                  <a:cubicBezTo>
                    <a:pt x="124" y="89"/>
                    <a:pt x="124" y="90"/>
                    <a:pt x="123" y="91"/>
                  </a:cubicBezTo>
                  <a:lnTo>
                    <a:pt x="121" y="94"/>
                  </a:lnTo>
                  <a:lnTo>
                    <a:pt x="107" y="86"/>
                  </a:lnTo>
                  <a:lnTo>
                    <a:pt x="110" y="82"/>
                  </a:lnTo>
                  <a:lnTo>
                    <a:pt x="109" y="85"/>
                  </a:lnTo>
                  <a:lnTo>
                    <a:pt x="113" y="63"/>
                  </a:lnTo>
                  <a:lnTo>
                    <a:pt x="113" y="66"/>
                  </a:lnTo>
                  <a:lnTo>
                    <a:pt x="109" y="45"/>
                  </a:lnTo>
                  <a:lnTo>
                    <a:pt x="124" y="42"/>
                  </a:lnTo>
                  <a:close/>
                  <a:moveTo>
                    <a:pt x="112" y="108"/>
                  </a:moveTo>
                  <a:lnTo>
                    <a:pt x="111" y="109"/>
                  </a:lnTo>
                  <a:cubicBezTo>
                    <a:pt x="111" y="110"/>
                    <a:pt x="110" y="111"/>
                    <a:pt x="109" y="111"/>
                  </a:cubicBezTo>
                  <a:lnTo>
                    <a:pt x="91" y="123"/>
                  </a:lnTo>
                  <a:cubicBezTo>
                    <a:pt x="90" y="124"/>
                    <a:pt x="89" y="124"/>
                    <a:pt x="88" y="124"/>
                  </a:cubicBezTo>
                  <a:lnTo>
                    <a:pt x="66" y="128"/>
                  </a:lnTo>
                  <a:cubicBezTo>
                    <a:pt x="65" y="129"/>
                    <a:pt x="64" y="129"/>
                    <a:pt x="63" y="128"/>
                  </a:cubicBezTo>
                  <a:lnTo>
                    <a:pt x="60" y="128"/>
                  </a:lnTo>
                  <a:lnTo>
                    <a:pt x="63" y="112"/>
                  </a:lnTo>
                  <a:lnTo>
                    <a:pt x="66" y="113"/>
                  </a:lnTo>
                  <a:lnTo>
                    <a:pt x="63" y="113"/>
                  </a:lnTo>
                  <a:lnTo>
                    <a:pt x="85" y="109"/>
                  </a:lnTo>
                  <a:lnTo>
                    <a:pt x="82" y="110"/>
                  </a:lnTo>
                  <a:lnTo>
                    <a:pt x="100" y="98"/>
                  </a:lnTo>
                  <a:lnTo>
                    <a:pt x="98" y="100"/>
                  </a:lnTo>
                  <a:lnTo>
                    <a:pt x="99" y="99"/>
                  </a:lnTo>
                  <a:lnTo>
                    <a:pt x="112" y="108"/>
                  </a:lnTo>
                  <a:close/>
                  <a:moveTo>
                    <a:pt x="45" y="125"/>
                  </a:moveTo>
                  <a:lnTo>
                    <a:pt x="42" y="124"/>
                  </a:lnTo>
                  <a:cubicBezTo>
                    <a:pt x="41" y="124"/>
                    <a:pt x="40" y="124"/>
                    <a:pt x="39" y="123"/>
                  </a:cubicBezTo>
                  <a:lnTo>
                    <a:pt x="21" y="111"/>
                  </a:lnTo>
                  <a:cubicBezTo>
                    <a:pt x="20" y="111"/>
                    <a:pt x="19" y="110"/>
                    <a:pt x="19" y="109"/>
                  </a:cubicBezTo>
                  <a:lnTo>
                    <a:pt x="7" y="91"/>
                  </a:lnTo>
                  <a:cubicBezTo>
                    <a:pt x="6" y="90"/>
                    <a:pt x="6" y="89"/>
                    <a:pt x="6" y="88"/>
                  </a:cubicBezTo>
                  <a:lnTo>
                    <a:pt x="5" y="86"/>
                  </a:lnTo>
                  <a:lnTo>
                    <a:pt x="21" y="83"/>
                  </a:lnTo>
                  <a:lnTo>
                    <a:pt x="21" y="85"/>
                  </a:lnTo>
                  <a:lnTo>
                    <a:pt x="20" y="82"/>
                  </a:lnTo>
                  <a:lnTo>
                    <a:pt x="32" y="100"/>
                  </a:lnTo>
                  <a:lnTo>
                    <a:pt x="30" y="98"/>
                  </a:lnTo>
                  <a:lnTo>
                    <a:pt x="48" y="110"/>
                  </a:lnTo>
                  <a:lnTo>
                    <a:pt x="45" y="109"/>
                  </a:lnTo>
                  <a:lnTo>
                    <a:pt x="48" y="109"/>
                  </a:lnTo>
                  <a:lnTo>
                    <a:pt x="45" y="125"/>
                  </a:lnTo>
                  <a:close/>
                  <a:moveTo>
                    <a:pt x="2" y="71"/>
                  </a:moveTo>
                  <a:lnTo>
                    <a:pt x="1" y="66"/>
                  </a:lnTo>
                  <a:cubicBezTo>
                    <a:pt x="0" y="65"/>
                    <a:pt x="0" y="64"/>
                    <a:pt x="1" y="63"/>
                  </a:cubicBezTo>
                  <a:lnTo>
                    <a:pt x="6" y="42"/>
                  </a:lnTo>
                  <a:cubicBezTo>
                    <a:pt x="6" y="41"/>
                    <a:pt x="6" y="40"/>
                    <a:pt x="7" y="39"/>
                  </a:cubicBezTo>
                  <a:lnTo>
                    <a:pt x="19" y="21"/>
                  </a:lnTo>
                  <a:cubicBezTo>
                    <a:pt x="19" y="20"/>
                    <a:pt x="20" y="19"/>
                    <a:pt x="21" y="19"/>
                  </a:cubicBezTo>
                  <a:lnTo>
                    <a:pt x="21" y="19"/>
                  </a:lnTo>
                  <a:lnTo>
                    <a:pt x="30" y="32"/>
                  </a:lnTo>
                  <a:lnTo>
                    <a:pt x="30" y="32"/>
                  </a:lnTo>
                  <a:lnTo>
                    <a:pt x="32" y="30"/>
                  </a:lnTo>
                  <a:lnTo>
                    <a:pt x="20" y="48"/>
                  </a:lnTo>
                  <a:lnTo>
                    <a:pt x="21" y="45"/>
                  </a:lnTo>
                  <a:lnTo>
                    <a:pt x="16" y="66"/>
                  </a:lnTo>
                  <a:lnTo>
                    <a:pt x="16" y="63"/>
                  </a:lnTo>
                  <a:lnTo>
                    <a:pt x="17" y="67"/>
                  </a:lnTo>
                  <a:lnTo>
                    <a:pt x="2" y="71"/>
                  </a:lnTo>
                  <a:close/>
                  <a:moveTo>
                    <a:pt x="35" y="10"/>
                  </a:moveTo>
                  <a:lnTo>
                    <a:pt x="39" y="7"/>
                  </a:lnTo>
                  <a:cubicBezTo>
                    <a:pt x="40" y="6"/>
                    <a:pt x="41" y="6"/>
                    <a:pt x="42" y="6"/>
                  </a:cubicBezTo>
                  <a:lnTo>
                    <a:pt x="63" y="1"/>
                  </a:lnTo>
                  <a:cubicBezTo>
                    <a:pt x="64" y="0"/>
                    <a:pt x="65" y="0"/>
                    <a:pt x="66" y="1"/>
                  </a:cubicBezTo>
                  <a:lnTo>
                    <a:pt x="87" y="5"/>
                  </a:lnTo>
                  <a:lnTo>
                    <a:pt x="83" y="21"/>
                  </a:lnTo>
                  <a:lnTo>
                    <a:pt x="63" y="16"/>
                  </a:lnTo>
                  <a:lnTo>
                    <a:pt x="66" y="16"/>
                  </a:lnTo>
                  <a:lnTo>
                    <a:pt x="45" y="21"/>
                  </a:lnTo>
                  <a:lnTo>
                    <a:pt x="48" y="20"/>
                  </a:lnTo>
                  <a:lnTo>
                    <a:pt x="43" y="23"/>
                  </a:lnTo>
                  <a:lnTo>
                    <a:pt x="35" y="10"/>
                  </a:lnTo>
                  <a:close/>
                  <a:moveTo>
                    <a:pt x="103" y="15"/>
                  </a:moveTo>
                  <a:lnTo>
                    <a:pt x="109" y="19"/>
                  </a:lnTo>
                  <a:cubicBezTo>
                    <a:pt x="110" y="19"/>
                    <a:pt x="111" y="20"/>
                    <a:pt x="111" y="21"/>
                  </a:cubicBezTo>
                  <a:lnTo>
                    <a:pt x="123" y="39"/>
                  </a:lnTo>
                  <a:lnTo>
                    <a:pt x="110" y="48"/>
                  </a:lnTo>
                  <a:lnTo>
                    <a:pt x="98" y="30"/>
                  </a:lnTo>
                  <a:lnTo>
                    <a:pt x="100" y="32"/>
                  </a:lnTo>
                  <a:lnTo>
                    <a:pt x="94" y="28"/>
                  </a:lnTo>
                  <a:lnTo>
                    <a:pt x="103" y="15"/>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23" name="Oval 24">
              <a:extLst>
                <a:ext uri="{FF2B5EF4-FFF2-40B4-BE49-F238E27FC236}">
                  <a16:creationId xmlns:a16="http://schemas.microsoft.com/office/drawing/2014/main" id="{36A75FD9-BEC0-49AA-92A1-E856F5BCC609}"/>
                </a:ext>
              </a:extLst>
            </p:cNvPr>
            <p:cNvSpPr>
              <a:spLocks noChangeArrowheads="1"/>
            </p:cNvSpPr>
            <p:nvPr/>
          </p:nvSpPr>
          <p:spPr bwMode="auto">
            <a:xfrm>
              <a:off x="8416" y="2861"/>
              <a:ext cx="27" cy="32"/>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24" name="Freeform 25">
              <a:extLst>
                <a:ext uri="{FF2B5EF4-FFF2-40B4-BE49-F238E27FC236}">
                  <a16:creationId xmlns:a16="http://schemas.microsoft.com/office/drawing/2014/main" id="{F3750F62-7C69-4C2A-99F0-02931BE7B62A}"/>
                </a:ext>
              </a:extLst>
            </p:cNvPr>
            <p:cNvSpPr>
              <a:spLocks noEditPoints="1"/>
            </p:cNvSpPr>
            <p:nvPr/>
          </p:nvSpPr>
          <p:spPr bwMode="auto">
            <a:xfrm>
              <a:off x="8414" y="2858"/>
              <a:ext cx="32" cy="38"/>
            </a:xfrm>
            <a:custGeom>
              <a:avLst/>
              <a:gdLst>
                <a:gd name="T0" fmla="*/ 128 w 129"/>
                <a:gd name="T1" fmla="*/ 63 h 129"/>
                <a:gd name="T2" fmla="*/ 124 w 129"/>
                <a:gd name="T3" fmla="*/ 88 h 129"/>
                <a:gd name="T4" fmla="*/ 121 w 129"/>
                <a:gd name="T5" fmla="*/ 94 h 129"/>
                <a:gd name="T6" fmla="*/ 110 w 129"/>
                <a:gd name="T7" fmla="*/ 82 h 129"/>
                <a:gd name="T8" fmla="*/ 113 w 129"/>
                <a:gd name="T9" fmla="*/ 63 h 129"/>
                <a:gd name="T10" fmla="*/ 109 w 129"/>
                <a:gd name="T11" fmla="*/ 45 h 129"/>
                <a:gd name="T12" fmla="*/ 112 w 129"/>
                <a:gd name="T13" fmla="*/ 108 h 129"/>
                <a:gd name="T14" fmla="*/ 109 w 129"/>
                <a:gd name="T15" fmla="*/ 111 h 129"/>
                <a:gd name="T16" fmla="*/ 88 w 129"/>
                <a:gd name="T17" fmla="*/ 124 h 129"/>
                <a:gd name="T18" fmla="*/ 63 w 129"/>
                <a:gd name="T19" fmla="*/ 128 h 129"/>
                <a:gd name="T20" fmla="*/ 63 w 129"/>
                <a:gd name="T21" fmla="*/ 112 h 129"/>
                <a:gd name="T22" fmla="*/ 63 w 129"/>
                <a:gd name="T23" fmla="*/ 113 h 129"/>
                <a:gd name="T24" fmla="*/ 82 w 129"/>
                <a:gd name="T25" fmla="*/ 110 h 129"/>
                <a:gd name="T26" fmla="*/ 98 w 129"/>
                <a:gd name="T27" fmla="*/ 100 h 129"/>
                <a:gd name="T28" fmla="*/ 112 w 129"/>
                <a:gd name="T29" fmla="*/ 108 h 129"/>
                <a:gd name="T30" fmla="*/ 42 w 129"/>
                <a:gd name="T31" fmla="*/ 124 h 129"/>
                <a:gd name="T32" fmla="*/ 21 w 129"/>
                <a:gd name="T33" fmla="*/ 111 h 129"/>
                <a:gd name="T34" fmla="*/ 7 w 129"/>
                <a:gd name="T35" fmla="*/ 91 h 129"/>
                <a:gd name="T36" fmla="*/ 5 w 129"/>
                <a:gd name="T37" fmla="*/ 86 h 129"/>
                <a:gd name="T38" fmla="*/ 21 w 129"/>
                <a:gd name="T39" fmla="*/ 85 h 129"/>
                <a:gd name="T40" fmla="*/ 32 w 129"/>
                <a:gd name="T41" fmla="*/ 100 h 129"/>
                <a:gd name="T42" fmla="*/ 48 w 129"/>
                <a:gd name="T43" fmla="*/ 110 h 129"/>
                <a:gd name="T44" fmla="*/ 48 w 129"/>
                <a:gd name="T45" fmla="*/ 109 h 129"/>
                <a:gd name="T46" fmla="*/ 2 w 129"/>
                <a:gd name="T47" fmla="*/ 71 h 129"/>
                <a:gd name="T48" fmla="*/ 1 w 129"/>
                <a:gd name="T49" fmla="*/ 63 h 129"/>
                <a:gd name="T50" fmla="*/ 7 w 129"/>
                <a:gd name="T51" fmla="*/ 39 h 129"/>
                <a:gd name="T52" fmla="*/ 21 w 129"/>
                <a:gd name="T53" fmla="*/ 19 h 129"/>
                <a:gd name="T54" fmla="*/ 30 w 129"/>
                <a:gd name="T55" fmla="*/ 32 h 129"/>
                <a:gd name="T56" fmla="*/ 32 w 129"/>
                <a:gd name="T57" fmla="*/ 30 h 129"/>
                <a:gd name="T58" fmla="*/ 21 w 129"/>
                <a:gd name="T59" fmla="*/ 45 h 129"/>
                <a:gd name="T60" fmla="*/ 16 w 129"/>
                <a:gd name="T61" fmla="*/ 63 h 129"/>
                <a:gd name="T62" fmla="*/ 2 w 129"/>
                <a:gd name="T63" fmla="*/ 71 h 129"/>
                <a:gd name="T64" fmla="*/ 39 w 129"/>
                <a:gd name="T65" fmla="*/ 7 h 129"/>
                <a:gd name="T66" fmla="*/ 63 w 129"/>
                <a:gd name="T67" fmla="*/ 1 h 129"/>
                <a:gd name="T68" fmla="*/ 87 w 129"/>
                <a:gd name="T69" fmla="*/ 5 h 129"/>
                <a:gd name="T70" fmla="*/ 63 w 129"/>
                <a:gd name="T71" fmla="*/ 16 h 129"/>
                <a:gd name="T72" fmla="*/ 45 w 129"/>
                <a:gd name="T73" fmla="*/ 21 h 129"/>
                <a:gd name="T74" fmla="*/ 43 w 129"/>
                <a:gd name="T75" fmla="*/ 23 h 129"/>
                <a:gd name="T76" fmla="*/ 103 w 129"/>
                <a:gd name="T77" fmla="*/ 15 h 129"/>
                <a:gd name="T78" fmla="*/ 111 w 129"/>
                <a:gd name="T79" fmla="*/ 21 h 129"/>
                <a:gd name="T80" fmla="*/ 110 w 129"/>
                <a:gd name="T81" fmla="*/ 48 h 129"/>
                <a:gd name="T82" fmla="*/ 100 w 129"/>
                <a:gd name="T83" fmla="*/ 32 h 129"/>
                <a:gd name="T84" fmla="*/ 103 w 129"/>
                <a:gd name="T85" fmla="*/ 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 h="129">
                  <a:moveTo>
                    <a:pt x="124" y="42"/>
                  </a:moveTo>
                  <a:lnTo>
                    <a:pt x="128" y="63"/>
                  </a:lnTo>
                  <a:cubicBezTo>
                    <a:pt x="129" y="64"/>
                    <a:pt x="129" y="65"/>
                    <a:pt x="128" y="66"/>
                  </a:cubicBezTo>
                  <a:lnTo>
                    <a:pt x="124" y="88"/>
                  </a:lnTo>
                  <a:cubicBezTo>
                    <a:pt x="124" y="89"/>
                    <a:pt x="124" y="90"/>
                    <a:pt x="123" y="91"/>
                  </a:cubicBezTo>
                  <a:lnTo>
                    <a:pt x="121" y="94"/>
                  </a:lnTo>
                  <a:lnTo>
                    <a:pt x="107" y="86"/>
                  </a:lnTo>
                  <a:lnTo>
                    <a:pt x="110" y="82"/>
                  </a:lnTo>
                  <a:lnTo>
                    <a:pt x="109" y="85"/>
                  </a:lnTo>
                  <a:lnTo>
                    <a:pt x="113" y="63"/>
                  </a:lnTo>
                  <a:lnTo>
                    <a:pt x="113" y="66"/>
                  </a:lnTo>
                  <a:lnTo>
                    <a:pt x="109" y="45"/>
                  </a:lnTo>
                  <a:lnTo>
                    <a:pt x="124" y="42"/>
                  </a:lnTo>
                  <a:close/>
                  <a:moveTo>
                    <a:pt x="112" y="108"/>
                  </a:moveTo>
                  <a:lnTo>
                    <a:pt x="111" y="109"/>
                  </a:lnTo>
                  <a:cubicBezTo>
                    <a:pt x="111" y="110"/>
                    <a:pt x="110" y="111"/>
                    <a:pt x="109" y="111"/>
                  </a:cubicBezTo>
                  <a:lnTo>
                    <a:pt x="91" y="123"/>
                  </a:lnTo>
                  <a:cubicBezTo>
                    <a:pt x="90" y="124"/>
                    <a:pt x="89" y="124"/>
                    <a:pt x="88" y="124"/>
                  </a:cubicBezTo>
                  <a:lnTo>
                    <a:pt x="66" y="128"/>
                  </a:lnTo>
                  <a:cubicBezTo>
                    <a:pt x="65" y="129"/>
                    <a:pt x="64" y="129"/>
                    <a:pt x="63" y="128"/>
                  </a:cubicBezTo>
                  <a:lnTo>
                    <a:pt x="60" y="128"/>
                  </a:lnTo>
                  <a:lnTo>
                    <a:pt x="63" y="112"/>
                  </a:lnTo>
                  <a:lnTo>
                    <a:pt x="66" y="113"/>
                  </a:lnTo>
                  <a:lnTo>
                    <a:pt x="63" y="113"/>
                  </a:lnTo>
                  <a:lnTo>
                    <a:pt x="85" y="109"/>
                  </a:lnTo>
                  <a:lnTo>
                    <a:pt x="82" y="110"/>
                  </a:lnTo>
                  <a:lnTo>
                    <a:pt x="100" y="98"/>
                  </a:lnTo>
                  <a:lnTo>
                    <a:pt x="98" y="100"/>
                  </a:lnTo>
                  <a:lnTo>
                    <a:pt x="99" y="99"/>
                  </a:lnTo>
                  <a:lnTo>
                    <a:pt x="112" y="108"/>
                  </a:lnTo>
                  <a:close/>
                  <a:moveTo>
                    <a:pt x="45" y="125"/>
                  </a:moveTo>
                  <a:lnTo>
                    <a:pt x="42" y="124"/>
                  </a:lnTo>
                  <a:cubicBezTo>
                    <a:pt x="41" y="124"/>
                    <a:pt x="40" y="124"/>
                    <a:pt x="39" y="123"/>
                  </a:cubicBezTo>
                  <a:lnTo>
                    <a:pt x="21" y="111"/>
                  </a:lnTo>
                  <a:cubicBezTo>
                    <a:pt x="20" y="111"/>
                    <a:pt x="19" y="110"/>
                    <a:pt x="19" y="109"/>
                  </a:cubicBezTo>
                  <a:lnTo>
                    <a:pt x="7" y="91"/>
                  </a:lnTo>
                  <a:cubicBezTo>
                    <a:pt x="6" y="90"/>
                    <a:pt x="6" y="89"/>
                    <a:pt x="6" y="88"/>
                  </a:cubicBezTo>
                  <a:lnTo>
                    <a:pt x="5" y="86"/>
                  </a:lnTo>
                  <a:lnTo>
                    <a:pt x="21" y="83"/>
                  </a:lnTo>
                  <a:lnTo>
                    <a:pt x="21" y="85"/>
                  </a:lnTo>
                  <a:lnTo>
                    <a:pt x="20" y="82"/>
                  </a:lnTo>
                  <a:lnTo>
                    <a:pt x="32" y="100"/>
                  </a:lnTo>
                  <a:lnTo>
                    <a:pt x="30" y="98"/>
                  </a:lnTo>
                  <a:lnTo>
                    <a:pt x="48" y="110"/>
                  </a:lnTo>
                  <a:lnTo>
                    <a:pt x="45" y="109"/>
                  </a:lnTo>
                  <a:lnTo>
                    <a:pt x="48" y="109"/>
                  </a:lnTo>
                  <a:lnTo>
                    <a:pt x="45" y="125"/>
                  </a:lnTo>
                  <a:close/>
                  <a:moveTo>
                    <a:pt x="2" y="71"/>
                  </a:moveTo>
                  <a:lnTo>
                    <a:pt x="1" y="66"/>
                  </a:lnTo>
                  <a:cubicBezTo>
                    <a:pt x="0" y="65"/>
                    <a:pt x="0" y="64"/>
                    <a:pt x="1" y="63"/>
                  </a:cubicBezTo>
                  <a:lnTo>
                    <a:pt x="6" y="42"/>
                  </a:lnTo>
                  <a:cubicBezTo>
                    <a:pt x="6" y="41"/>
                    <a:pt x="6" y="40"/>
                    <a:pt x="7" y="39"/>
                  </a:cubicBezTo>
                  <a:lnTo>
                    <a:pt x="19" y="21"/>
                  </a:lnTo>
                  <a:cubicBezTo>
                    <a:pt x="19" y="20"/>
                    <a:pt x="20" y="19"/>
                    <a:pt x="21" y="19"/>
                  </a:cubicBezTo>
                  <a:lnTo>
                    <a:pt x="21" y="19"/>
                  </a:lnTo>
                  <a:lnTo>
                    <a:pt x="30" y="32"/>
                  </a:lnTo>
                  <a:lnTo>
                    <a:pt x="30" y="32"/>
                  </a:lnTo>
                  <a:lnTo>
                    <a:pt x="32" y="30"/>
                  </a:lnTo>
                  <a:lnTo>
                    <a:pt x="20" y="48"/>
                  </a:lnTo>
                  <a:lnTo>
                    <a:pt x="21" y="45"/>
                  </a:lnTo>
                  <a:lnTo>
                    <a:pt x="16" y="66"/>
                  </a:lnTo>
                  <a:lnTo>
                    <a:pt x="16" y="63"/>
                  </a:lnTo>
                  <a:lnTo>
                    <a:pt x="17" y="67"/>
                  </a:lnTo>
                  <a:lnTo>
                    <a:pt x="2" y="71"/>
                  </a:lnTo>
                  <a:close/>
                  <a:moveTo>
                    <a:pt x="35" y="10"/>
                  </a:moveTo>
                  <a:lnTo>
                    <a:pt x="39" y="7"/>
                  </a:lnTo>
                  <a:cubicBezTo>
                    <a:pt x="40" y="6"/>
                    <a:pt x="41" y="6"/>
                    <a:pt x="42" y="6"/>
                  </a:cubicBezTo>
                  <a:lnTo>
                    <a:pt x="63" y="1"/>
                  </a:lnTo>
                  <a:cubicBezTo>
                    <a:pt x="64" y="0"/>
                    <a:pt x="65" y="0"/>
                    <a:pt x="66" y="1"/>
                  </a:cubicBezTo>
                  <a:lnTo>
                    <a:pt x="87" y="5"/>
                  </a:lnTo>
                  <a:lnTo>
                    <a:pt x="83" y="21"/>
                  </a:lnTo>
                  <a:lnTo>
                    <a:pt x="63" y="16"/>
                  </a:lnTo>
                  <a:lnTo>
                    <a:pt x="66" y="16"/>
                  </a:lnTo>
                  <a:lnTo>
                    <a:pt x="45" y="21"/>
                  </a:lnTo>
                  <a:lnTo>
                    <a:pt x="48" y="20"/>
                  </a:lnTo>
                  <a:lnTo>
                    <a:pt x="43" y="23"/>
                  </a:lnTo>
                  <a:lnTo>
                    <a:pt x="35" y="10"/>
                  </a:lnTo>
                  <a:close/>
                  <a:moveTo>
                    <a:pt x="103" y="15"/>
                  </a:moveTo>
                  <a:lnTo>
                    <a:pt x="109" y="19"/>
                  </a:lnTo>
                  <a:cubicBezTo>
                    <a:pt x="110" y="19"/>
                    <a:pt x="111" y="20"/>
                    <a:pt x="111" y="21"/>
                  </a:cubicBezTo>
                  <a:lnTo>
                    <a:pt x="123" y="39"/>
                  </a:lnTo>
                  <a:lnTo>
                    <a:pt x="110" y="48"/>
                  </a:lnTo>
                  <a:lnTo>
                    <a:pt x="98" y="30"/>
                  </a:lnTo>
                  <a:lnTo>
                    <a:pt x="100" y="32"/>
                  </a:lnTo>
                  <a:lnTo>
                    <a:pt x="94" y="28"/>
                  </a:lnTo>
                  <a:lnTo>
                    <a:pt x="103" y="15"/>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25" name="Oval 26">
              <a:extLst>
                <a:ext uri="{FF2B5EF4-FFF2-40B4-BE49-F238E27FC236}">
                  <a16:creationId xmlns:a16="http://schemas.microsoft.com/office/drawing/2014/main" id="{65DA6FC6-4F82-4F0D-9969-5BB42B9B9AF4}"/>
                </a:ext>
              </a:extLst>
            </p:cNvPr>
            <p:cNvSpPr>
              <a:spLocks noChangeArrowheads="1"/>
            </p:cNvSpPr>
            <p:nvPr/>
          </p:nvSpPr>
          <p:spPr bwMode="auto">
            <a:xfrm>
              <a:off x="8566" y="2889"/>
              <a:ext cx="28" cy="33"/>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26" name="Freeform 27">
              <a:extLst>
                <a:ext uri="{FF2B5EF4-FFF2-40B4-BE49-F238E27FC236}">
                  <a16:creationId xmlns:a16="http://schemas.microsoft.com/office/drawing/2014/main" id="{BDD5F4C6-0614-497E-900F-788BA92F9823}"/>
                </a:ext>
              </a:extLst>
            </p:cNvPr>
            <p:cNvSpPr>
              <a:spLocks noEditPoints="1"/>
            </p:cNvSpPr>
            <p:nvPr/>
          </p:nvSpPr>
          <p:spPr bwMode="auto">
            <a:xfrm>
              <a:off x="8564" y="2886"/>
              <a:ext cx="32" cy="38"/>
            </a:xfrm>
            <a:custGeom>
              <a:avLst/>
              <a:gdLst>
                <a:gd name="T0" fmla="*/ 128 w 129"/>
                <a:gd name="T1" fmla="*/ 63 h 129"/>
                <a:gd name="T2" fmla="*/ 124 w 129"/>
                <a:gd name="T3" fmla="*/ 88 h 129"/>
                <a:gd name="T4" fmla="*/ 121 w 129"/>
                <a:gd name="T5" fmla="*/ 94 h 129"/>
                <a:gd name="T6" fmla="*/ 110 w 129"/>
                <a:gd name="T7" fmla="*/ 82 h 129"/>
                <a:gd name="T8" fmla="*/ 113 w 129"/>
                <a:gd name="T9" fmla="*/ 63 h 129"/>
                <a:gd name="T10" fmla="*/ 109 w 129"/>
                <a:gd name="T11" fmla="*/ 45 h 129"/>
                <a:gd name="T12" fmla="*/ 112 w 129"/>
                <a:gd name="T13" fmla="*/ 108 h 129"/>
                <a:gd name="T14" fmla="*/ 109 w 129"/>
                <a:gd name="T15" fmla="*/ 111 h 129"/>
                <a:gd name="T16" fmla="*/ 88 w 129"/>
                <a:gd name="T17" fmla="*/ 124 h 129"/>
                <a:gd name="T18" fmla="*/ 63 w 129"/>
                <a:gd name="T19" fmla="*/ 128 h 129"/>
                <a:gd name="T20" fmla="*/ 63 w 129"/>
                <a:gd name="T21" fmla="*/ 112 h 129"/>
                <a:gd name="T22" fmla="*/ 63 w 129"/>
                <a:gd name="T23" fmla="*/ 113 h 129"/>
                <a:gd name="T24" fmla="*/ 82 w 129"/>
                <a:gd name="T25" fmla="*/ 110 h 129"/>
                <a:gd name="T26" fmla="*/ 98 w 129"/>
                <a:gd name="T27" fmla="*/ 100 h 129"/>
                <a:gd name="T28" fmla="*/ 112 w 129"/>
                <a:gd name="T29" fmla="*/ 108 h 129"/>
                <a:gd name="T30" fmla="*/ 42 w 129"/>
                <a:gd name="T31" fmla="*/ 124 h 129"/>
                <a:gd name="T32" fmla="*/ 21 w 129"/>
                <a:gd name="T33" fmla="*/ 111 h 129"/>
                <a:gd name="T34" fmla="*/ 7 w 129"/>
                <a:gd name="T35" fmla="*/ 91 h 129"/>
                <a:gd name="T36" fmla="*/ 5 w 129"/>
                <a:gd name="T37" fmla="*/ 86 h 129"/>
                <a:gd name="T38" fmla="*/ 21 w 129"/>
                <a:gd name="T39" fmla="*/ 85 h 129"/>
                <a:gd name="T40" fmla="*/ 32 w 129"/>
                <a:gd name="T41" fmla="*/ 100 h 129"/>
                <a:gd name="T42" fmla="*/ 48 w 129"/>
                <a:gd name="T43" fmla="*/ 110 h 129"/>
                <a:gd name="T44" fmla="*/ 48 w 129"/>
                <a:gd name="T45" fmla="*/ 109 h 129"/>
                <a:gd name="T46" fmla="*/ 2 w 129"/>
                <a:gd name="T47" fmla="*/ 71 h 129"/>
                <a:gd name="T48" fmla="*/ 1 w 129"/>
                <a:gd name="T49" fmla="*/ 63 h 129"/>
                <a:gd name="T50" fmla="*/ 7 w 129"/>
                <a:gd name="T51" fmla="*/ 39 h 129"/>
                <a:gd name="T52" fmla="*/ 21 w 129"/>
                <a:gd name="T53" fmla="*/ 19 h 129"/>
                <a:gd name="T54" fmla="*/ 30 w 129"/>
                <a:gd name="T55" fmla="*/ 32 h 129"/>
                <a:gd name="T56" fmla="*/ 32 w 129"/>
                <a:gd name="T57" fmla="*/ 30 h 129"/>
                <a:gd name="T58" fmla="*/ 21 w 129"/>
                <a:gd name="T59" fmla="*/ 45 h 129"/>
                <a:gd name="T60" fmla="*/ 16 w 129"/>
                <a:gd name="T61" fmla="*/ 63 h 129"/>
                <a:gd name="T62" fmla="*/ 2 w 129"/>
                <a:gd name="T63" fmla="*/ 71 h 129"/>
                <a:gd name="T64" fmla="*/ 39 w 129"/>
                <a:gd name="T65" fmla="*/ 7 h 129"/>
                <a:gd name="T66" fmla="*/ 63 w 129"/>
                <a:gd name="T67" fmla="*/ 1 h 129"/>
                <a:gd name="T68" fmla="*/ 87 w 129"/>
                <a:gd name="T69" fmla="*/ 5 h 129"/>
                <a:gd name="T70" fmla="*/ 63 w 129"/>
                <a:gd name="T71" fmla="*/ 16 h 129"/>
                <a:gd name="T72" fmla="*/ 45 w 129"/>
                <a:gd name="T73" fmla="*/ 21 h 129"/>
                <a:gd name="T74" fmla="*/ 43 w 129"/>
                <a:gd name="T75" fmla="*/ 23 h 129"/>
                <a:gd name="T76" fmla="*/ 103 w 129"/>
                <a:gd name="T77" fmla="*/ 15 h 129"/>
                <a:gd name="T78" fmla="*/ 111 w 129"/>
                <a:gd name="T79" fmla="*/ 21 h 129"/>
                <a:gd name="T80" fmla="*/ 110 w 129"/>
                <a:gd name="T81" fmla="*/ 48 h 129"/>
                <a:gd name="T82" fmla="*/ 100 w 129"/>
                <a:gd name="T83" fmla="*/ 32 h 129"/>
                <a:gd name="T84" fmla="*/ 103 w 129"/>
                <a:gd name="T85" fmla="*/ 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 h="129">
                  <a:moveTo>
                    <a:pt x="124" y="42"/>
                  </a:moveTo>
                  <a:lnTo>
                    <a:pt x="128" y="63"/>
                  </a:lnTo>
                  <a:cubicBezTo>
                    <a:pt x="129" y="64"/>
                    <a:pt x="129" y="65"/>
                    <a:pt x="128" y="66"/>
                  </a:cubicBezTo>
                  <a:lnTo>
                    <a:pt x="124" y="88"/>
                  </a:lnTo>
                  <a:cubicBezTo>
                    <a:pt x="124" y="89"/>
                    <a:pt x="124" y="90"/>
                    <a:pt x="123" y="91"/>
                  </a:cubicBezTo>
                  <a:lnTo>
                    <a:pt x="121" y="94"/>
                  </a:lnTo>
                  <a:lnTo>
                    <a:pt x="107" y="86"/>
                  </a:lnTo>
                  <a:lnTo>
                    <a:pt x="110" y="82"/>
                  </a:lnTo>
                  <a:lnTo>
                    <a:pt x="109" y="85"/>
                  </a:lnTo>
                  <a:lnTo>
                    <a:pt x="113" y="63"/>
                  </a:lnTo>
                  <a:lnTo>
                    <a:pt x="113" y="66"/>
                  </a:lnTo>
                  <a:lnTo>
                    <a:pt x="109" y="45"/>
                  </a:lnTo>
                  <a:lnTo>
                    <a:pt x="124" y="42"/>
                  </a:lnTo>
                  <a:close/>
                  <a:moveTo>
                    <a:pt x="112" y="108"/>
                  </a:moveTo>
                  <a:lnTo>
                    <a:pt x="111" y="109"/>
                  </a:lnTo>
                  <a:cubicBezTo>
                    <a:pt x="111" y="110"/>
                    <a:pt x="110" y="111"/>
                    <a:pt x="109" y="111"/>
                  </a:cubicBezTo>
                  <a:lnTo>
                    <a:pt x="91" y="123"/>
                  </a:lnTo>
                  <a:cubicBezTo>
                    <a:pt x="90" y="124"/>
                    <a:pt x="89" y="124"/>
                    <a:pt x="88" y="124"/>
                  </a:cubicBezTo>
                  <a:lnTo>
                    <a:pt x="66" y="128"/>
                  </a:lnTo>
                  <a:cubicBezTo>
                    <a:pt x="65" y="129"/>
                    <a:pt x="64" y="129"/>
                    <a:pt x="63" y="128"/>
                  </a:cubicBezTo>
                  <a:lnTo>
                    <a:pt x="60" y="128"/>
                  </a:lnTo>
                  <a:lnTo>
                    <a:pt x="63" y="112"/>
                  </a:lnTo>
                  <a:lnTo>
                    <a:pt x="66" y="113"/>
                  </a:lnTo>
                  <a:lnTo>
                    <a:pt x="63" y="113"/>
                  </a:lnTo>
                  <a:lnTo>
                    <a:pt x="85" y="109"/>
                  </a:lnTo>
                  <a:lnTo>
                    <a:pt x="82" y="110"/>
                  </a:lnTo>
                  <a:lnTo>
                    <a:pt x="100" y="98"/>
                  </a:lnTo>
                  <a:lnTo>
                    <a:pt x="98" y="100"/>
                  </a:lnTo>
                  <a:lnTo>
                    <a:pt x="99" y="99"/>
                  </a:lnTo>
                  <a:lnTo>
                    <a:pt x="112" y="108"/>
                  </a:lnTo>
                  <a:close/>
                  <a:moveTo>
                    <a:pt x="45" y="125"/>
                  </a:moveTo>
                  <a:lnTo>
                    <a:pt x="42" y="124"/>
                  </a:lnTo>
                  <a:cubicBezTo>
                    <a:pt x="41" y="124"/>
                    <a:pt x="40" y="124"/>
                    <a:pt x="39" y="123"/>
                  </a:cubicBezTo>
                  <a:lnTo>
                    <a:pt x="21" y="111"/>
                  </a:lnTo>
                  <a:cubicBezTo>
                    <a:pt x="20" y="111"/>
                    <a:pt x="19" y="110"/>
                    <a:pt x="19" y="109"/>
                  </a:cubicBezTo>
                  <a:lnTo>
                    <a:pt x="7" y="91"/>
                  </a:lnTo>
                  <a:cubicBezTo>
                    <a:pt x="6" y="90"/>
                    <a:pt x="6" y="89"/>
                    <a:pt x="6" y="88"/>
                  </a:cubicBezTo>
                  <a:lnTo>
                    <a:pt x="5" y="86"/>
                  </a:lnTo>
                  <a:lnTo>
                    <a:pt x="21" y="83"/>
                  </a:lnTo>
                  <a:lnTo>
                    <a:pt x="21" y="85"/>
                  </a:lnTo>
                  <a:lnTo>
                    <a:pt x="20" y="82"/>
                  </a:lnTo>
                  <a:lnTo>
                    <a:pt x="32" y="100"/>
                  </a:lnTo>
                  <a:lnTo>
                    <a:pt x="30" y="98"/>
                  </a:lnTo>
                  <a:lnTo>
                    <a:pt x="48" y="110"/>
                  </a:lnTo>
                  <a:lnTo>
                    <a:pt x="45" y="109"/>
                  </a:lnTo>
                  <a:lnTo>
                    <a:pt x="48" y="109"/>
                  </a:lnTo>
                  <a:lnTo>
                    <a:pt x="45" y="125"/>
                  </a:lnTo>
                  <a:close/>
                  <a:moveTo>
                    <a:pt x="2" y="71"/>
                  </a:moveTo>
                  <a:lnTo>
                    <a:pt x="1" y="66"/>
                  </a:lnTo>
                  <a:cubicBezTo>
                    <a:pt x="0" y="65"/>
                    <a:pt x="0" y="64"/>
                    <a:pt x="1" y="63"/>
                  </a:cubicBezTo>
                  <a:lnTo>
                    <a:pt x="6" y="42"/>
                  </a:lnTo>
                  <a:cubicBezTo>
                    <a:pt x="6" y="41"/>
                    <a:pt x="6" y="40"/>
                    <a:pt x="7" y="39"/>
                  </a:cubicBezTo>
                  <a:lnTo>
                    <a:pt x="19" y="21"/>
                  </a:lnTo>
                  <a:cubicBezTo>
                    <a:pt x="19" y="20"/>
                    <a:pt x="20" y="19"/>
                    <a:pt x="21" y="19"/>
                  </a:cubicBezTo>
                  <a:lnTo>
                    <a:pt x="21" y="19"/>
                  </a:lnTo>
                  <a:lnTo>
                    <a:pt x="30" y="32"/>
                  </a:lnTo>
                  <a:lnTo>
                    <a:pt x="30" y="32"/>
                  </a:lnTo>
                  <a:lnTo>
                    <a:pt x="32" y="30"/>
                  </a:lnTo>
                  <a:lnTo>
                    <a:pt x="20" y="48"/>
                  </a:lnTo>
                  <a:lnTo>
                    <a:pt x="21" y="45"/>
                  </a:lnTo>
                  <a:lnTo>
                    <a:pt x="16" y="66"/>
                  </a:lnTo>
                  <a:lnTo>
                    <a:pt x="16" y="63"/>
                  </a:lnTo>
                  <a:lnTo>
                    <a:pt x="17" y="67"/>
                  </a:lnTo>
                  <a:lnTo>
                    <a:pt x="2" y="71"/>
                  </a:lnTo>
                  <a:close/>
                  <a:moveTo>
                    <a:pt x="35" y="10"/>
                  </a:moveTo>
                  <a:lnTo>
                    <a:pt x="39" y="7"/>
                  </a:lnTo>
                  <a:cubicBezTo>
                    <a:pt x="40" y="6"/>
                    <a:pt x="41" y="6"/>
                    <a:pt x="42" y="6"/>
                  </a:cubicBezTo>
                  <a:lnTo>
                    <a:pt x="63" y="1"/>
                  </a:lnTo>
                  <a:cubicBezTo>
                    <a:pt x="64" y="0"/>
                    <a:pt x="65" y="0"/>
                    <a:pt x="66" y="1"/>
                  </a:cubicBezTo>
                  <a:lnTo>
                    <a:pt x="87" y="5"/>
                  </a:lnTo>
                  <a:lnTo>
                    <a:pt x="83" y="21"/>
                  </a:lnTo>
                  <a:lnTo>
                    <a:pt x="63" y="16"/>
                  </a:lnTo>
                  <a:lnTo>
                    <a:pt x="66" y="16"/>
                  </a:lnTo>
                  <a:lnTo>
                    <a:pt x="45" y="21"/>
                  </a:lnTo>
                  <a:lnTo>
                    <a:pt x="48" y="20"/>
                  </a:lnTo>
                  <a:lnTo>
                    <a:pt x="43" y="23"/>
                  </a:lnTo>
                  <a:lnTo>
                    <a:pt x="35" y="10"/>
                  </a:lnTo>
                  <a:close/>
                  <a:moveTo>
                    <a:pt x="103" y="15"/>
                  </a:moveTo>
                  <a:lnTo>
                    <a:pt x="109" y="19"/>
                  </a:lnTo>
                  <a:cubicBezTo>
                    <a:pt x="110" y="19"/>
                    <a:pt x="111" y="20"/>
                    <a:pt x="111" y="21"/>
                  </a:cubicBezTo>
                  <a:lnTo>
                    <a:pt x="123" y="39"/>
                  </a:lnTo>
                  <a:lnTo>
                    <a:pt x="110" y="48"/>
                  </a:lnTo>
                  <a:lnTo>
                    <a:pt x="98" y="30"/>
                  </a:lnTo>
                  <a:lnTo>
                    <a:pt x="100" y="32"/>
                  </a:lnTo>
                  <a:lnTo>
                    <a:pt x="94" y="28"/>
                  </a:lnTo>
                  <a:lnTo>
                    <a:pt x="103" y="15"/>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28" name="Oval 28">
              <a:extLst>
                <a:ext uri="{FF2B5EF4-FFF2-40B4-BE49-F238E27FC236}">
                  <a16:creationId xmlns:a16="http://schemas.microsoft.com/office/drawing/2014/main" id="{6AA92151-5F63-42B2-8E28-142EC3CFC29C}"/>
                </a:ext>
              </a:extLst>
            </p:cNvPr>
            <p:cNvSpPr>
              <a:spLocks noChangeArrowheads="1"/>
            </p:cNvSpPr>
            <p:nvPr/>
          </p:nvSpPr>
          <p:spPr bwMode="auto">
            <a:xfrm>
              <a:off x="8716" y="2987"/>
              <a:ext cx="28" cy="33"/>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29" name="Freeform 29">
              <a:extLst>
                <a:ext uri="{FF2B5EF4-FFF2-40B4-BE49-F238E27FC236}">
                  <a16:creationId xmlns:a16="http://schemas.microsoft.com/office/drawing/2014/main" id="{896012DF-69F6-4A71-A0C2-FF8C107F9478}"/>
                </a:ext>
              </a:extLst>
            </p:cNvPr>
            <p:cNvSpPr>
              <a:spLocks noEditPoints="1"/>
            </p:cNvSpPr>
            <p:nvPr/>
          </p:nvSpPr>
          <p:spPr bwMode="auto">
            <a:xfrm>
              <a:off x="8714" y="2985"/>
              <a:ext cx="32" cy="38"/>
            </a:xfrm>
            <a:custGeom>
              <a:avLst/>
              <a:gdLst>
                <a:gd name="T0" fmla="*/ 128 w 129"/>
                <a:gd name="T1" fmla="*/ 63 h 129"/>
                <a:gd name="T2" fmla="*/ 124 w 129"/>
                <a:gd name="T3" fmla="*/ 88 h 129"/>
                <a:gd name="T4" fmla="*/ 121 w 129"/>
                <a:gd name="T5" fmla="*/ 94 h 129"/>
                <a:gd name="T6" fmla="*/ 110 w 129"/>
                <a:gd name="T7" fmla="*/ 82 h 129"/>
                <a:gd name="T8" fmla="*/ 113 w 129"/>
                <a:gd name="T9" fmla="*/ 63 h 129"/>
                <a:gd name="T10" fmla="*/ 109 w 129"/>
                <a:gd name="T11" fmla="*/ 45 h 129"/>
                <a:gd name="T12" fmla="*/ 112 w 129"/>
                <a:gd name="T13" fmla="*/ 108 h 129"/>
                <a:gd name="T14" fmla="*/ 109 w 129"/>
                <a:gd name="T15" fmla="*/ 111 h 129"/>
                <a:gd name="T16" fmla="*/ 88 w 129"/>
                <a:gd name="T17" fmla="*/ 124 h 129"/>
                <a:gd name="T18" fmla="*/ 63 w 129"/>
                <a:gd name="T19" fmla="*/ 128 h 129"/>
                <a:gd name="T20" fmla="*/ 63 w 129"/>
                <a:gd name="T21" fmla="*/ 112 h 129"/>
                <a:gd name="T22" fmla="*/ 63 w 129"/>
                <a:gd name="T23" fmla="*/ 113 h 129"/>
                <a:gd name="T24" fmla="*/ 82 w 129"/>
                <a:gd name="T25" fmla="*/ 110 h 129"/>
                <a:gd name="T26" fmla="*/ 98 w 129"/>
                <a:gd name="T27" fmla="*/ 100 h 129"/>
                <a:gd name="T28" fmla="*/ 112 w 129"/>
                <a:gd name="T29" fmla="*/ 108 h 129"/>
                <a:gd name="T30" fmla="*/ 42 w 129"/>
                <a:gd name="T31" fmla="*/ 124 h 129"/>
                <a:gd name="T32" fmla="*/ 21 w 129"/>
                <a:gd name="T33" fmla="*/ 111 h 129"/>
                <a:gd name="T34" fmla="*/ 7 w 129"/>
                <a:gd name="T35" fmla="*/ 91 h 129"/>
                <a:gd name="T36" fmla="*/ 5 w 129"/>
                <a:gd name="T37" fmla="*/ 86 h 129"/>
                <a:gd name="T38" fmla="*/ 21 w 129"/>
                <a:gd name="T39" fmla="*/ 85 h 129"/>
                <a:gd name="T40" fmla="*/ 32 w 129"/>
                <a:gd name="T41" fmla="*/ 100 h 129"/>
                <a:gd name="T42" fmla="*/ 48 w 129"/>
                <a:gd name="T43" fmla="*/ 110 h 129"/>
                <a:gd name="T44" fmla="*/ 48 w 129"/>
                <a:gd name="T45" fmla="*/ 109 h 129"/>
                <a:gd name="T46" fmla="*/ 2 w 129"/>
                <a:gd name="T47" fmla="*/ 71 h 129"/>
                <a:gd name="T48" fmla="*/ 1 w 129"/>
                <a:gd name="T49" fmla="*/ 63 h 129"/>
                <a:gd name="T50" fmla="*/ 7 w 129"/>
                <a:gd name="T51" fmla="*/ 39 h 129"/>
                <a:gd name="T52" fmla="*/ 21 w 129"/>
                <a:gd name="T53" fmla="*/ 19 h 129"/>
                <a:gd name="T54" fmla="*/ 30 w 129"/>
                <a:gd name="T55" fmla="*/ 32 h 129"/>
                <a:gd name="T56" fmla="*/ 32 w 129"/>
                <a:gd name="T57" fmla="*/ 30 h 129"/>
                <a:gd name="T58" fmla="*/ 21 w 129"/>
                <a:gd name="T59" fmla="*/ 45 h 129"/>
                <a:gd name="T60" fmla="*/ 16 w 129"/>
                <a:gd name="T61" fmla="*/ 63 h 129"/>
                <a:gd name="T62" fmla="*/ 2 w 129"/>
                <a:gd name="T63" fmla="*/ 71 h 129"/>
                <a:gd name="T64" fmla="*/ 39 w 129"/>
                <a:gd name="T65" fmla="*/ 7 h 129"/>
                <a:gd name="T66" fmla="*/ 63 w 129"/>
                <a:gd name="T67" fmla="*/ 1 h 129"/>
                <a:gd name="T68" fmla="*/ 87 w 129"/>
                <a:gd name="T69" fmla="*/ 5 h 129"/>
                <a:gd name="T70" fmla="*/ 63 w 129"/>
                <a:gd name="T71" fmla="*/ 16 h 129"/>
                <a:gd name="T72" fmla="*/ 45 w 129"/>
                <a:gd name="T73" fmla="*/ 21 h 129"/>
                <a:gd name="T74" fmla="*/ 43 w 129"/>
                <a:gd name="T75" fmla="*/ 23 h 129"/>
                <a:gd name="T76" fmla="*/ 103 w 129"/>
                <a:gd name="T77" fmla="*/ 15 h 129"/>
                <a:gd name="T78" fmla="*/ 111 w 129"/>
                <a:gd name="T79" fmla="*/ 21 h 129"/>
                <a:gd name="T80" fmla="*/ 110 w 129"/>
                <a:gd name="T81" fmla="*/ 48 h 129"/>
                <a:gd name="T82" fmla="*/ 100 w 129"/>
                <a:gd name="T83" fmla="*/ 32 h 129"/>
                <a:gd name="T84" fmla="*/ 103 w 129"/>
                <a:gd name="T85" fmla="*/ 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 h="129">
                  <a:moveTo>
                    <a:pt x="124" y="42"/>
                  </a:moveTo>
                  <a:lnTo>
                    <a:pt x="128" y="63"/>
                  </a:lnTo>
                  <a:cubicBezTo>
                    <a:pt x="129" y="64"/>
                    <a:pt x="129" y="65"/>
                    <a:pt x="128" y="66"/>
                  </a:cubicBezTo>
                  <a:lnTo>
                    <a:pt x="124" y="88"/>
                  </a:lnTo>
                  <a:cubicBezTo>
                    <a:pt x="124" y="89"/>
                    <a:pt x="124" y="90"/>
                    <a:pt x="123" y="91"/>
                  </a:cubicBezTo>
                  <a:lnTo>
                    <a:pt x="121" y="94"/>
                  </a:lnTo>
                  <a:lnTo>
                    <a:pt x="107" y="86"/>
                  </a:lnTo>
                  <a:lnTo>
                    <a:pt x="110" y="82"/>
                  </a:lnTo>
                  <a:lnTo>
                    <a:pt x="109" y="85"/>
                  </a:lnTo>
                  <a:lnTo>
                    <a:pt x="113" y="63"/>
                  </a:lnTo>
                  <a:lnTo>
                    <a:pt x="113" y="66"/>
                  </a:lnTo>
                  <a:lnTo>
                    <a:pt x="109" y="45"/>
                  </a:lnTo>
                  <a:lnTo>
                    <a:pt x="124" y="42"/>
                  </a:lnTo>
                  <a:close/>
                  <a:moveTo>
                    <a:pt x="112" y="108"/>
                  </a:moveTo>
                  <a:lnTo>
                    <a:pt x="111" y="109"/>
                  </a:lnTo>
                  <a:cubicBezTo>
                    <a:pt x="111" y="110"/>
                    <a:pt x="110" y="111"/>
                    <a:pt x="109" y="111"/>
                  </a:cubicBezTo>
                  <a:lnTo>
                    <a:pt x="91" y="123"/>
                  </a:lnTo>
                  <a:cubicBezTo>
                    <a:pt x="90" y="124"/>
                    <a:pt x="89" y="124"/>
                    <a:pt x="88" y="124"/>
                  </a:cubicBezTo>
                  <a:lnTo>
                    <a:pt x="66" y="128"/>
                  </a:lnTo>
                  <a:cubicBezTo>
                    <a:pt x="65" y="129"/>
                    <a:pt x="64" y="129"/>
                    <a:pt x="63" y="128"/>
                  </a:cubicBezTo>
                  <a:lnTo>
                    <a:pt x="60" y="128"/>
                  </a:lnTo>
                  <a:lnTo>
                    <a:pt x="63" y="112"/>
                  </a:lnTo>
                  <a:lnTo>
                    <a:pt x="66" y="113"/>
                  </a:lnTo>
                  <a:lnTo>
                    <a:pt x="63" y="113"/>
                  </a:lnTo>
                  <a:lnTo>
                    <a:pt x="85" y="109"/>
                  </a:lnTo>
                  <a:lnTo>
                    <a:pt x="82" y="110"/>
                  </a:lnTo>
                  <a:lnTo>
                    <a:pt x="100" y="98"/>
                  </a:lnTo>
                  <a:lnTo>
                    <a:pt x="98" y="100"/>
                  </a:lnTo>
                  <a:lnTo>
                    <a:pt x="99" y="99"/>
                  </a:lnTo>
                  <a:lnTo>
                    <a:pt x="112" y="108"/>
                  </a:lnTo>
                  <a:close/>
                  <a:moveTo>
                    <a:pt x="45" y="125"/>
                  </a:moveTo>
                  <a:lnTo>
                    <a:pt x="42" y="124"/>
                  </a:lnTo>
                  <a:cubicBezTo>
                    <a:pt x="41" y="124"/>
                    <a:pt x="40" y="124"/>
                    <a:pt x="39" y="123"/>
                  </a:cubicBezTo>
                  <a:lnTo>
                    <a:pt x="21" y="111"/>
                  </a:lnTo>
                  <a:cubicBezTo>
                    <a:pt x="20" y="111"/>
                    <a:pt x="19" y="110"/>
                    <a:pt x="19" y="109"/>
                  </a:cubicBezTo>
                  <a:lnTo>
                    <a:pt x="7" y="91"/>
                  </a:lnTo>
                  <a:cubicBezTo>
                    <a:pt x="6" y="90"/>
                    <a:pt x="6" y="89"/>
                    <a:pt x="6" y="88"/>
                  </a:cubicBezTo>
                  <a:lnTo>
                    <a:pt x="5" y="86"/>
                  </a:lnTo>
                  <a:lnTo>
                    <a:pt x="21" y="83"/>
                  </a:lnTo>
                  <a:lnTo>
                    <a:pt x="21" y="85"/>
                  </a:lnTo>
                  <a:lnTo>
                    <a:pt x="20" y="82"/>
                  </a:lnTo>
                  <a:lnTo>
                    <a:pt x="32" y="100"/>
                  </a:lnTo>
                  <a:lnTo>
                    <a:pt x="30" y="98"/>
                  </a:lnTo>
                  <a:lnTo>
                    <a:pt x="48" y="110"/>
                  </a:lnTo>
                  <a:lnTo>
                    <a:pt x="45" y="109"/>
                  </a:lnTo>
                  <a:lnTo>
                    <a:pt x="48" y="109"/>
                  </a:lnTo>
                  <a:lnTo>
                    <a:pt x="45" y="125"/>
                  </a:lnTo>
                  <a:close/>
                  <a:moveTo>
                    <a:pt x="2" y="71"/>
                  </a:moveTo>
                  <a:lnTo>
                    <a:pt x="1" y="66"/>
                  </a:lnTo>
                  <a:cubicBezTo>
                    <a:pt x="0" y="65"/>
                    <a:pt x="0" y="64"/>
                    <a:pt x="1" y="63"/>
                  </a:cubicBezTo>
                  <a:lnTo>
                    <a:pt x="6" y="42"/>
                  </a:lnTo>
                  <a:cubicBezTo>
                    <a:pt x="6" y="41"/>
                    <a:pt x="6" y="40"/>
                    <a:pt x="7" y="39"/>
                  </a:cubicBezTo>
                  <a:lnTo>
                    <a:pt x="19" y="21"/>
                  </a:lnTo>
                  <a:cubicBezTo>
                    <a:pt x="19" y="20"/>
                    <a:pt x="20" y="19"/>
                    <a:pt x="21" y="19"/>
                  </a:cubicBezTo>
                  <a:lnTo>
                    <a:pt x="21" y="19"/>
                  </a:lnTo>
                  <a:lnTo>
                    <a:pt x="30" y="32"/>
                  </a:lnTo>
                  <a:lnTo>
                    <a:pt x="30" y="32"/>
                  </a:lnTo>
                  <a:lnTo>
                    <a:pt x="32" y="30"/>
                  </a:lnTo>
                  <a:lnTo>
                    <a:pt x="20" y="48"/>
                  </a:lnTo>
                  <a:lnTo>
                    <a:pt x="21" y="45"/>
                  </a:lnTo>
                  <a:lnTo>
                    <a:pt x="16" y="66"/>
                  </a:lnTo>
                  <a:lnTo>
                    <a:pt x="16" y="63"/>
                  </a:lnTo>
                  <a:lnTo>
                    <a:pt x="17" y="67"/>
                  </a:lnTo>
                  <a:lnTo>
                    <a:pt x="2" y="71"/>
                  </a:lnTo>
                  <a:close/>
                  <a:moveTo>
                    <a:pt x="35" y="10"/>
                  </a:moveTo>
                  <a:lnTo>
                    <a:pt x="39" y="7"/>
                  </a:lnTo>
                  <a:cubicBezTo>
                    <a:pt x="40" y="6"/>
                    <a:pt x="41" y="6"/>
                    <a:pt x="42" y="6"/>
                  </a:cubicBezTo>
                  <a:lnTo>
                    <a:pt x="63" y="1"/>
                  </a:lnTo>
                  <a:cubicBezTo>
                    <a:pt x="64" y="0"/>
                    <a:pt x="65" y="0"/>
                    <a:pt x="66" y="1"/>
                  </a:cubicBezTo>
                  <a:lnTo>
                    <a:pt x="87" y="5"/>
                  </a:lnTo>
                  <a:lnTo>
                    <a:pt x="83" y="21"/>
                  </a:lnTo>
                  <a:lnTo>
                    <a:pt x="63" y="16"/>
                  </a:lnTo>
                  <a:lnTo>
                    <a:pt x="66" y="16"/>
                  </a:lnTo>
                  <a:lnTo>
                    <a:pt x="45" y="21"/>
                  </a:lnTo>
                  <a:lnTo>
                    <a:pt x="48" y="20"/>
                  </a:lnTo>
                  <a:lnTo>
                    <a:pt x="43" y="23"/>
                  </a:lnTo>
                  <a:lnTo>
                    <a:pt x="35" y="10"/>
                  </a:lnTo>
                  <a:close/>
                  <a:moveTo>
                    <a:pt x="103" y="15"/>
                  </a:moveTo>
                  <a:lnTo>
                    <a:pt x="109" y="19"/>
                  </a:lnTo>
                  <a:cubicBezTo>
                    <a:pt x="110" y="19"/>
                    <a:pt x="111" y="20"/>
                    <a:pt x="111" y="21"/>
                  </a:cubicBezTo>
                  <a:lnTo>
                    <a:pt x="123" y="39"/>
                  </a:lnTo>
                  <a:lnTo>
                    <a:pt x="110" y="48"/>
                  </a:lnTo>
                  <a:lnTo>
                    <a:pt x="98" y="30"/>
                  </a:lnTo>
                  <a:lnTo>
                    <a:pt x="100" y="32"/>
                  </a:lnTo>
                  <a:lnTo>
                    <a:pt x="94" y="28"/>
                  </a:lnTo>
                  <a:lnTo>
                    <a:pt x="103" y="15"/>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30" name="Oval 30">
              <a:extLst>
                <a:ext uri="{FF2B5EF4-FFF2-40B4-BE49-F238E27FC236}">
                  <a16:creationId xmlns:a16="http://schemas.microsoft.com/office/drawing/2014/main" id="{BFDFD831-BD1C-41B9-B3EC-160D0145128D}"/>
                </a:ext>
              </a:extLst>
            </p:cNvPr>
            <p:cNvSpPr>
              <a:spLocks noChangeArrowheads="1"/>
            </p:cNvSpPr>
            <p:nvPr/>
          </p:nvSpPr>
          <p:spPr bwMode="auto">
            <a:xfrm>
              <a:off x="8863" y="3011"/>
              <a:ext cx="27" cy="33"/>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31" name="Freeform 31">
              <a:extLst>
                <a:ext uri="{FF2B5EF4-FFF2-40B4-BE49-F238E27FC236}">
                  <a16:creationId xmlns:a16="http://schemas.microsoft.com/office/drawing/2014/main" id="{C4B9B99D-755B-4FC0-A366-7990155E8AD8}"/>
                </a:ext>
              </a:extLst>
            </p:cNvPr>
            <p:cNvSpPr>
              <a:spLocks noEditPoints="1"/>
            </p:cNvSpPr>
            <p:nvPr/>
          </p:nvSpPr>
          <p:spPr bwMode="auto">
            <a:xfrm>
              <a:off x="8861" y="3009"/>
              <a:ext cx="31" cy="37"/>
            </a:xfrm>
            <a:custGeom>
              <a:avLst/>
              <a:gdLst>
                <a:gd name="T0" fmla="*/ 128 w 129"/>
                <a:gd name="T1" fmla="*/ 63 h 129"/>
                <a:gd name="T2" fmla="*/ 124 w 129"/>
                <a:gd name="T3" fmla="*/ 88 h 129"/>
                <a:gd name="T4" fmla="*/ 121 w 129"/>
                <a:gd name="T5" fmla="*/ 94 h 129"/>
                <a:gd name="T6" fmla="*/ 110 w 129"/>
                <a:gd name="T7" fmla="*/ 82 h 129"/>
                <a:gd name="T8" fmla="*/ 113 w 129"/>
                <a:gd name="T9" fmla="*/ 63 h 129"/>
                <a:gd name="T10" fmla="*/ 109 w 129"/>
                <a:gd name="T11" fmla="*/ 45 h 129"/>
                <a:gd name="T12" fmla="*/ 112 w 129"/>
                <a:gd name="T13" fmla="*/ 108 h 129"/>
                <a:gd name="T14" fmla="*/ 109 w 129"/>
                <a:gd name="T15" fmla="*/ 111 h 129"/>
                <a:gd name="T16" fmla="*/ 88 w 129"/>
                <a:gd name="T17" fmla="*/ 124 h 129"/>
                <a:gd name="T18" fmla="*/ 63 w 129"/>
                <a:gd name="T19" fmla="*/ 128 h 129"/>
                <a:gd name="T20" fmla="*/ 63 w 129"/>
                <a:gd name="T21" fmla="*/ 112 h 129"/>
                <a:gd name="T22" fmla="*/ 63 w 129"/>
                <a:gd name="T23" fmla="*/ 113 h 129"/>
                <a:gd name="T24" fmla="*/ 82 w 129"/>
                <a:gd name="T25" fmla="*/ 110 h 129"/>
                <a:gd name="T26" fmla="*/ 98 w 129"/>
                <a:gd name="T27" fmla="*/ 100 h 129"/>
                <a:gd name="T28" fmla="*/ 112 w 129"/>
                <a:gd name="T29" fmla="*/ 108 h 129"/>
                <a:gd name="T30" fmla="*/ 42 w 129"/>
                <a:gd name="T31" fmla="*/ 124 h 129"/>
                <a:gd name="T32" fmla="*/ 21 w 129"/>
                <a:gd name="T33" fmla="*/ 111 h 129"/>
                <a:gd name="T34" fmla="*/ 7 w 129"/>
                <a:gd name="T35" fmla="*/ 91 h 129"/>
                <a:gd name="T36" fmla="*/ 5 w 129"/>
                <a:gd name="T37" fmla="*/ 86 h 129"/>
                <a:gd name="T38" fmla="*/ 21 w 129"/>
                <a:gd name="T39" fmla="*/ 85 h 129"/>
                <a:gd name="T40" fmla="*/ 32 w 129"/>
                <a:gd name="T41" fmla="*/ 100 h 129"/>
                <a:gd name="T42" fmla="*/ 48 w 129"/>
                <a:gd name="T43" fmla="*/ 110 h 129"/>
                <a:gd name="T44" fmla="*/ 48 w 129"/>
                <a:gd name="T45" fmla="*/ 109 h 129"/>
                <a:gd name="T46" fmla="*/ 2 w 129"/>
                <a:gd name="T47" fmla="*/ 71 h 129"/>
                <a:gd name="T48" fmla="*/ 1 w 129"/>
                <a:gd name="T49" fmla="*/ 63 h 129"/>
                <a:gd name="T50" fmla="*/ 7 w 129"/>
                <a:gd name="T51" fmla="*/ 39 h 129"/>
                <a:gd name="T52" fmla="*/ 21 w 129"/>
                <a:gd name="T53" fmla="*/ 19 h 129"/>
                <a:gd name="T54" fmla="*/ 30 w 129"/>
                <a:gd name="T55" fmla="*/ 32 h 129"/>
                <a:gd name="T56" fmla="*/ 32 w 129"/>
                <a:gd name="T57" fmla="*/ 30 h 129"/>
                <a:gd name="T58" fmla="*/ 21 w 129"/>
                <a:gd name="T59" fmla="*/ 45 h 129"/>
                <a:gd name="T60" fmla="*/ 16 w 129"/>
                <a:gd name="T61" fmla="*/ 63 h 129"/>
                <a:gd name="T62" fmla="*/ 2 w 129"/>
                <a:gd name="T63" fmla="*/ 71 h 129"/>
                <a:gd name="T64" fmla="*/ 39 w 129"/>
                <a:gd name="T65" fmla="*/ 7 h 129"/>
                <a:gd name="T66" fmla="*/ 63 w 129"/>
                <a:gd name="T67" fmla="*/ 1 h 129"/>
                <a:gd name="T68" fmla="*/ 87 w 129"/>
                <a:gd name="T69" fmla="*/ 5 h 129"/>
                <a:gd name="T70" fmla="*/ 63 w 129"/>
                <a:gd name="T71" fmla="*/ 16 h 129"/>
                <a:gd name="T72" fmla="*/ 45 w 129"/>
                <a:gd name="T73" fmla="*/ 21 h 129"/>
                <a:gd name="T74" fmla="*/ 43 w 129"/>
                <a:gd name="T75" fmla="*/ 23 h 129"/>
                <a:gd name="T76" fmla="*/ 103 w 129"/>
                <a:gd name="T77" fmla="*/ 15 h 129"/>
                <a:gd name="T78" fmla="*/ 111 w 129"/>
                <a:gd name="T79" fmla="*/ 21 h 129"/>
                <a:gd name="T80" fmla="*/ 110 w 129"/>
                <a:gd name="T81" fmla="*/ 48 h 129"/>
                <a:gd name="T82" fmla="*/ 100 w 129"/>
                <a:gd name="T83" fmla="*/ 32 h 129"/>
                <a:gd name="T84" fmla="*/ 103 w 129"/>
                <a:gd name="T85" fmla="*/ 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 h="129">
                  <a:moveTo>
                    <a:pt x="124" y="42"/>
                  </a:moveTo>
                  <a:lnTo>
                    <a:pt x="128" y="63"/>
                  </a:lnTo>
                  <a:cubicBezTo>
                    <a:pt x="129" y="64"/>
                    <a:pt x="129" y="65"/>
                    <a:pt x="128" y="66"/>
                  </a:cubicBezTo>
                  <a:lnTo>
                    <a:pt x="124" y="88"/>
                  </a:lnTo>
                  <a:cubicBezTo>
                    <a:pt x="124" y="89"/>
                    <a:pt x="124" y="90"/>
                    <a:pt x="123" y="91"/>
                  </a:cubicBezTo>
                  <a:lnTo>
                    <a:pt x="121" y="94"/>
                  </a:lnTo>
                  <a:lnTo>
                    <a:pt x="107" y="86"/>
                  </a:lnTo>
                  <a:lnTo>
                    <a:pt x="110" y="82"/>
                  </a:lnTo>
                  <a:lnTo>
                    <a:pt x="109" y="85"/>
                  </a:lnTo>
                  <a:lnTo>
                    <a:pt x="113" y="63"/>
                  </a:lnTo>
                  <a:lnTo>
                    <a:pt x="113" y="66"/>
                  </a:lnTo>
                  <a:lnTo>
                    <a:pt x="109" y="45"/>
                  </a:lnTo>
                  <a:lnTo>
                    <a:pt x="124" y="42"/>
                  </a:lnTo>
                  <a:close/>
                  <a:moveTo>
                    <a:pt x="112" y="108"/>
                  </a:moveTo>
                  <a:lnTo>
                    <a:pt x="111" y="109"/>
                  </a:lnTo>
                  <a:cubicBezTo>
                    <a:pt x="111" y="110"/>
                    <a:pt x="110" y="111"/>
                    <a:pt x="109" y="111"/>
                  </a:cubicBezTo>
                  <a:lnTo>
                    <a:pt x="91" y="123"/>
                  </a:lnTo>
                  <a:cubicBezTo>
                    <a:pt x="90" y="124"/>
                    <a:pt x="89" y="124"/>
                    <a:pt x="88" y="124"/>
                  </a:cubicBezTo>
                  <a:lnTo>
                    <a:pt x="66" y="128"/>
                  </a:lnTo>
                  <a:cubicBezTo>
                    <a:pt x="65" y="129"/>
                    <a:pt x="64" y="129"/>
                    <a:pt x="63" y="128"/>
                  </a:cubicBezTo>
                  <a:lnTo>
                    <a:pt x="60" y="128"/>
                  </a:lnTo>
                  <a:lnTo>
                    <a:pt x="63" y="112"/>
                  </a:lnTo>
                  <a:lnTo>
                    <a:pt x="66" y="113"/>
                  </a:lnTo>
                  <a:lnTo>
                    <a:pt x="63" y="113"/>
                  </a:lnTo>
                  <a:lnTo>
                    <a:pt x="85" y="109"/>
                  </a:lnTo>
                  <a:lnTo>
                    <a:pt x="82" y="110"/>
                  </a:lnTo>
                  <a:lnTo>
                    <a:pt x="100" y="98"/>
                  </a:lnTo>
                  <a:lnTo>
                    <a:pt x="98" y="100"/>
                  </a:lnTo>
                  <a:lnTo>
                    <a:pt x="99" y="99"/>
                  </a:lnTo>
                  <a:lnTo>
                    <a:pt x="112" y="108"/>
                  </a:lnTo>
                  <a:close/>
                  <a:moveTo>
                    <a:pt x="45" y="125"/>
                  </a:moveTo>
                  <a:lnTo>
                    <a:pt x="42" y="124"/>
                  </a:lnTo>
                  <a:cubicBezTo>
                    <a:pt x="41" y="124"/>
                    <a:pt x="40" y="124"/>
                    <a:pt x="39" y="123"/>
                  </a:cubicBezTo>
                  <a:lnTo>
                    <a:pt x="21" y="111"/>
                  </a:lnTo>
                  <a:cubicBezTo>
                    <a:pt x="20" y="111"/>
                    <a:pt x="19" y="110"/>
                    <a:pt x="19" y="109"/>
                  </a:cubicBezTo>
                  <a:lnTo>
                    <a:pt x="7" y="91"/>
                  </a:lnTo>
                  <a:cubicBezTo>
                    <a:pt x="6" y="90"/>
                    <a:pt x="6" y="89"/>
                    <a:pt x="6" y="88"/>
                  </a:cubicBezTo>
                  <a:lnTo>
                    <a:pt x="5" y="86"/>
                  </a:lnTo>
                  <a:lnTo>
                    <a:pt x="21" y="83"/>
                  </a:lnTo>
                  <a:lnTo>
                    <a:pt x="21" y="85"/>
                  </a:lnTo>
                  <a:lnTo>
                    <a:pt x="20" y="82"/>
                  </a:lnTo>
                  <a:lnTo>
                    <a:pt x="32" y="100"/>
                  </a:lnTo>
                  <a:lnTo>
                    <a:pt x="30" y="98"/>
                  </a:lnTo>
                  <a:lnTo>
                    <a:pt x="48" y="110"/>
                  </a:lnTo>
                  <a:lnTo>
                    <a:pt x="45" y="109"/>
                  </a:lnTo>
                  <a:lnTo>
                    <a:pt x="48" y="109"/>
                  </a:lnTo>
                  <a:lnTo>
                    <a:pt x="45" y="125"/>
                  </a:lnTo>
                  <a:close/>
                  <a:moveTo>
                    <a:pt x="2" y="71"/>
                  </a:moveTo>
                  <a:lnTo>
                    <a:pt x="1" y="66"/>
                  </a:lnTo>
                  <a:cubicBezTo>
                    <a:pt x="0" y="65"/>
                    <a:pt x="0" y="64"/>
                    <a:pt x="1" y="63"/>
                  </a:cubicBezTo>
                  <a:lnTo>
                    <a:pt x="6" y="42"/>
                  </a:lnTo>
                  <a:cubicBezTo>
                    <a:pt x="6" y="41"/>
                    <a:pt x="6" y="40"/>
                    <a:pt x="7" y="39"/>
                  </a:cubicBezTo>
                  <a:lnTo>
                    <a:pt x="19" y="21"/>
                  </a:lnTo>
                  <a:cubicBezTo>
                    <a:pt x="19" y="20"/>
                    <a:pt x="20" y="19"/>
                    <a:pt x="21" y="19"/>
                  </a:cubicBezTo>
                  <a:lnTo>
                    <a:pt x="21" y="19"/>
                  </a:lnTo>
                  <a:lnTo>
                    <a:pt x="30" y="32"/>
                  </a:lnTo>
                  <a:lnTo>
                    <a:pt x="30" y="32"/>
                  </a:lnTo>
                  <a:lnTo>
                    <a:pt x="32" y="30"/>
                  </a:lnTo>
                  <a:lnTo>
                    <a:pt x="20" y="48"/>
                  </a:lnTo>
                  <a:lnTo>
                    <a:pt x="21" y="45"/>
                  </a:lnTo>
                  <a:lnTo>
                    <a:pt x="16" y="66"/>
                  </a:lnTo>
                  <a:lnTo>
                    <a:pt x="16" y="63"/>
                  </a:lnTo>
                  <a:lnTo>
                    <a:pt x="17" y="67"/>
                  </a:lnTo>
                  <a:lnTo>
                    <a:pt x="2" y="71"/>
                  </a:lnTo>
                  <a:close/>
                  <a:moveTo>
                    <a:pt x="35" y="10"/>
                  </a:moveTo>
                  <a:lnTo>
                    <a:pt x="39" y="7"/>
                  </a:lnTo>
                  <a:cubicBezTo>
                    <a:pt x="40" y="6"/>
                    <a:pt x="41" y="6"/>
                    <a:pt x="42" y="6"/>
                  </a:cubicBezTo>
                  <a:lnTo>
                    <a:pt x="63" y="1"/>
                  </a:lnTo>
                  <a:cubicBezTo>
                    <a:pt x="64" y="0"/>
                    <a:pt x="65" y="0"/>
                    <a:pt x="66" y="1"/>
                  </a:cubicBezTo>
                  <a:lnTo>
                    <a:pt x="87" y="5"/>
                  </a:lnTo>
                  <a:lnTo>
                    <a:pt x="83" y="21"/>
                  </a:lnTo>
                  <a:lnTo>
                    <a:pt x="63" y="16"/>
                  </a:lnTo>
                  <a:lnTo>
                    <a:pt x="66" y="16"/>
                  </a:lnTo>
                  <a:lnTo>
                    <a:pt x="45" y="21"/>
                  </a:lnTo>
                  <a:lnTo>
                    <a:pt x="48" y="20"/>
                  </a:lnTo>
                  <a:lnTo>
                    <a:pt x="43" y="23"/>
                  </a:lnTo>
                  <a:lnTo>
                    <a:pt x="35" y="10"/>
                  </a:lnTo>
                  <a:close/>
                  <a:moveTo>
                    <a:pt x="103" y="15"/>
                  </a:moveTo>
                  <a:lnTo>
                    <a:pt x="109" y="19"/>
                  </a:lnTo>
                  <a:cubicBezTo>
                    <a:pt x="110" y="19"/>
                    <a:pt x="111" y="20"/>
                    <a:pt x="111" y="21"/>
                  </a:cubicBezTo>
                  <a:lnTo>
                    <a:pt x="123" y="39"/>
                  </a:lnTo>
                  <a:lnTo>
                    <a:pt x="110" y="48"/>
                  </a:lnTo>
                  <a:lnTo>
                    <a:pt x="98" y="30"/>
                  </a:lnTo>
                  <a:lnTo>
                    <a:pt x="100" y="32"/>
                  </a:lnTo>
                  <a:lnTo>
                    <a:pt x="94" y="28"/>
                  </a:lnTo>
                  <a:lnTo>
                    <a:pt x="103" y="15"/>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32" name="Oval 32">
              <a:extLst>
                <a:ext uri="{FF2B5EF4-FFF2-40B4-BE49-F238E27FC236}">
                  <a16:creationId xmlns:a16="http://schemas.microsoft.com/office/drawing/2014/main" id="{D33849E8-573D-46BE-8522-D77F18C11BFA}"/>
                </a:ext>
              </a:extLst>
            </p:cNvPr>
            <p:cNvSpPr>
              <a:spLocks noChangeArrowheads="1"/>
            </p:cNvSpPr>
            <p:nvPr/>
          </p:nvSpPr>
          <p:spPr bwMode="auto">
            <a:xfrm>
              <a:off x="9013" y="3095"/>
              <a:ext cx="27" cy="33"/>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33" name="Freeform 33">
              <a:extLst>
                <a:ext uri="{FF2B5EF4-FFF2-40B4-BE49-F238E27FC236}">
                  <a16:creationId xmlns:a16="http://schemas.microsoft.com/office/drawing/2014/main" id="{AFE13052-DE94-40D1-A37B-752F088C2720}"/>
                </a:ext>
              </a:extLst>
            </p:cNvPr>
            <p:cNvSpPr>
              <a:spLocks noEditPoints="1"/>
            </p:cNvSpPr>
            <p:nvPr/>
          </p:nvSpPr>
          <p:spPr bwMode="auto">
            <a:xfrm>
              <a:off x="9011" y="3093"/>
              <a:ext cx="32" cy="38"/>
            </a:xfrm>
            <a:custGeom>
              <a:avLst/>
              <a:gdLst>
                <a:gd name="T0" fmla="*/ 128 w 129"/>
                <a:gd name="T1" fmla="*/ 63 h 129"/>
                <a:gd name="T2" fmla="*/ 124 w 129"/>
                <a:gd name="T3" fmla="*/ 88 h 129"/>
                <a:gd name="T4" fmla="*/ 121 w 129"/>
                <a:gd name="T5" fmla="*/ 94 h 129"/>
                <a:gd name="T6" fmla="*/ 110 w 129"/>
                <a:gd name="T7" fmla="*/ 82 h 129"/>
                <a:gd name="T8" fmla="*/ 113 w 129"/>
                <a:gd name="T9" fmla="*/ 63 h 129"/>
                <a:gd name="T10" fmla="*/ 109 w 129"/>
                <a:gd name="T11" fmla="*/ 45 h 129"/>
                <a:gd name="T12" fmla="*/ 112 w 129"/>
                <a:gd name="T13" fmla="*/ 108 h 129"/>
                <a:gd name="T14" fmla="*/ 109 w 129"/>
                <a:gd name="T15" fmla="*/ 111 h 129"/>
                <a:gd name="T16" fmla="*/ 88 w 129"/>
                <a:gd name="T17" fmla="*/ 124 h 129"/>
                <a:gd name="T18" fmla="*/ 63 w 129"/>
                <a:gd name="T19" fmla="*/ 128 h 129"/>
                <a:gd name="T20" fmla="*/ 63 w 129"/>
                <a:gd name="T21" fmla="*/ 112 h 129"/>
                <a:gd name="T22" fmla="*/ 63 w 129"/>
                <a:gd name="T23" fmla="*/ 113 h 129"/>
                <a:gd name="T24" fmla="*/ 82 w 129"/>
                <a:gd name="T25" fmla="*/ 110 h 129"/>
                <a:gd name="T26" fmla="*/ 98 w 129"/>
                <a:gd name="T27" fmla="*/ 100 h 129"/>
                <a:gd name="T28" fmla="*/ 112 w 129"/>
                <a:gd name="T29" fmla="*/ 108 h 129"/>
                <a:gd name="T30" fmla="*/ 42 w 129"/>
                <a:gd name="T31" fmla="*/ 124 h 129"/>
                <a:gd name="T32" fmla="*/ 21 w 129"/>
                <a:gd name="T33" fmla="*/ 111 h 129"/>
                <a:gd name="T34" fmla="*/ 7 w 129"/>
                <a:gd name="T35" fmla="*/ 91 h 129"/>
                <a:gd name="T36" fmla="*/ 5 w 129"/>
                <a:gd name="T37" fmla="*/ 86 h 129"/>
                <a:gd name="T38" fmla="*/ 21 w 129"/>
                <a:gd name="T39" fmla="*/ 85 h 129"/>
                <a:gd name="T40" fmla="*/ 32 w 129"/>
                <a:gd name="T41" fmla="*/ 100 h 129"/>
                <a:gd name="T42" fmla="*/ 48 w 129"/>
                <a:gd name="T43" fmla="*/ 110 h 129"/>
                <a:gd name="T44" fmla="*/ 48 w 129"/>
                <a:gd name="T45" fmla="*/ 109 h 129"/>
                <a:gd name="T46" fmla="*/ 2 w 129"/>
                <a:gd name="T47" fmla="*/ 71 h 129"/>
                <a:gd name="T48" fmla="*/ 1 w 129"/>
                <a:gd name="T49" fmla="*/ 63 h 129"/>
                <a:gd name="T50" fmla="*/ 7 w 129"/>
                <a:gd name="T51" fmla="*/ 39 h 129"/>
                <a:gd name="T52" fmla="*/ 21 w 129"/>
                <a:gd name="T53" fmla="*/ 19 h 129"/>
                <a:gd name="T54" fmla="*/ 30 w 129"/>
                <a:gd name="T55" fmla="*/ 32 h 129"/>
                <a:gd name="T56" fmla="*/ 32 w 129"/>
                <a:gd name="T57" fmla="*/ 30 h 129"/>
                <a:gd name="T58" fmla="*/ 21 w 129"/>
                <a:gd name="T59" fmla="*/ 45 h 129"/>
                <a:gd name="T60" fmla="*/ 16 w 129"/>
                <a:gd name="T61" fmla="*/ 63 h 129"/>
                <a:gd name="T62" fmla="*/ 2 w 129"/>
                <a:gd name="T63" fmla="*/ 71 h 129"/>
                <a:gd name="T64" fmla="*/ 39 w 129"/>
                <a:gd name="T65" fmla="*/ 7 h 129"/>
                <a:gd name="T66" fmla="*/ 63 w 129"/>
                <a:gd name="T67" fmla="*/ 1 h 129"/>
                <a:gd name="T68" fmla="*/ 87 w 129"/>
                <a:gd name="T69" fmla="*/ 5 h 129"/>
                <a:gd name="T70" fmla="*/ 63 w 129"/>
                <a:gd name="T71" fmla="*/ 16 h 129"/>
                <a:gd name="T72" fmla="*/ 45 w 129"/>
                <a:gd name="T73" fmla="*/ 21 h 129"/>
                <a:gd name="T74" fmla="*/ 43 w 129"/>
                <a:gd name="T75" fmla="*/ 23 h 129"/>
                <a:gd name="T76" fmla="*/ 103 w 129"/>
                <a:gd name="T77" fmla="*/ 15 h 129"/>
                <a:gd name="T78" fmla="*/ 111 w 129"/>
                <a:gd name="T79" fmla="*/ 21 h 129"/>
                <a:gd name="T80" fmla="*/ 110 w 129"/>
                <a:gd name="T81" fmla="*/ 48 h 129"/>
                <a:gd name="T82" fmla="*/ 100 w 129"/>
                <a:gd name="T83" fmla="*/ 32 h 129"/>
                <a:gd name="T84" fmla="*/ 103 w 129"/>
                <a:gd name="T85" fmla="*/ 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 h="129">
                  <a:moveTo>
                    <a:pt x="124" y="42"/>
                  </a:moveTo>
                  <a:lnTo>
                    <a:pt x="128" y="63"/>
                  </a:lnTo>
                  <a:cubicBezTo>
                    <a:pt x="129" y="64"/>
                    <a:pt x="129" y="65"/>
                    <a:pt x="128" y="66"/>
                  </a:cubicBezTo>
                  <a:lnTo>
                    <a:pt x="124" y="88"/>
                  </a:lnTo>
                  <a:cubicBezTo>
                    <a:pt x="124" y="89"/>
                    <a:pt x="124" y="90"/>
                    <a:pt x="123" y="91"/>
                  </a:cubicBezTo>
                  <a:lnTo>
                    <a:pt x="121" y="94"/>
                  </a:lnTo>
                  <a:lnTo>
                    <a:pt x="107" y="86"/>
                  </a:lnTo>
                  <a:lnTo>
                    <a:pt x="110" y="82"/>
                  </a:lnTo>
                  <a:lnTo>
                    <a:pt x="109" y="85"/>
                  </a:lnTo>
                  <a:lnTo>
                    <a:pt x="113" y="63"/>
                  </a:lnTo>
                  <a:lnTo>
                    <a:pt x="113" y="66"/>
                  </a:lnTo>
                  <a:lnTo>
                    <a:pt x="109" y="45"/>
                  </a:lnTo>
                  <a:lnTo>
                    <a:pt x="124" y="42"/>
                  </a:lnTo>
                  <a:close/>
                  <a:moveTo>
                    <a:pt x="112" y="108"/>
                  </a:moveTo>
                  <a:lnTo>
                    <a:pt x="111" y="109"/>
                  </a:lnTo>
                  <a:cubicBezTo>
                    <a:pt x="111" y="110"/>
                    <a:pt x="110" y="111"/>
                    <a:pt x="109" y="111"/>
                  </a:cubicBezTo>
                  <a:lnTo>
                    <a:pt x="91" y="123"/>
                  </a:lnTo>
                  <a:cubicBezTo>
                    <a:pt x="90" y="124"/>
                    <a:pt x="89" y="124"/>
                    <a:pt x="88" y="124"/>
                  </a:cubicBezTo>
                  <a:lnTo>
                    <a:pt x="66" y="128"/>
                  </a:lnTo>
                  <a:cubicBezTo>
                    <a:pt x="65" y="129"/>
                    <a:pt x="64" y="129"/>
                    <a:pt x="63" y="128"/>
                  </a:cubicBezTo>
                  <a:lnTo>
                    <a:pt x="60" y="128"/>
                  </a:lnTo>
                  <a:lnTo>
                    <a:pt x="63" y="112"/>
                  </a:lnTo>
                  <a:lnTo>
                    <a:pt x="66" y="113"/>
                  </a:lnTo>
                  <a:lnTo>
                    <a:pt x="63" y="113"/>
                  </a:lnTo>
                  <a:lnTo>
                    <a:pt x="85" y="109"/>
                  </a:lnTo>
                  <a:lnTo>
                    <a:pt x="82" y="110"/>
                  </a:lnTo>
                  <a:lnTo>
                    <a:pt x="100" y="98"/>
                  </a:lnTo>
                  <a:lnTo>
                    <a:pt x="98" y="100"/>
                  </a:lnTo>
                  <a:lnTo>
                    <a:pt x="99" y="99"/>
                  </a:lnTo>
                  <a:lnTo>
                    <a:pt x="112" y="108"/>
                  </a:lnTo>
                  <a:close/>
                  <a:moveTo>
                    <a:pt x="45" y="125"/>
                  </a:moveTo>
                  <a:lnTo>
                    <a:pt x="42" y="124"/>
                  </a:lnTo>
                  <a:cubicBezTo>
                    <a:pt x="41" y="124"/>
                    <a:pt x="40" y="124"/>
                    <a:pt x="39" y="123"/>
                  </a:cubicBezTo>
                  <a:lnTo>
                    <a:pt x="21" y="111"/>
                  </a:lnTo>
                  <a:cubicBezTo>
                    <a:pt x="20" y="111"/>
                    <a:pt x="19" y="110"/>
                    <a:pt x="19" y="109"/>
                  </a:cubicBezTo>
                  <a:lnTo>
                    <a:pt x="7" y="91"/>
                  </a:lnTo>
                  <a:cubicBezTo>
                    <a:pt x="6" y="90"/>
                    <a:pt x="6" y="89"/>
                    <a:pt x="6" y="88"/>
                  </a:cubicBezTo>
                  <a:lnTo>
                    <a:pt x="5" y="86"/>
                  </a:lnTo>
                  <a:lnTo>
                    <a:pt x="21" y="83"/>
                  </a:lnTo>
                  <a:lnTo>
                    <a:pt x="21" y="85"/>
                  </a:lnTo>
                  <a:lnTo>
                    <a:pt x="20" y="82"/>
                  </a:lnTo>
                  <a:lnTo>
                    <a:pt x="32" y="100"/>
                  </a:lnTo>
                  <a:lnTo>
                    <a:pt x="30" y="98"/>
                  </a:lnTo>
                  <a:lnTo>
                    <a:pt x="48" y="110"/>
                  </a:lnTo>
                  <a:lnTo>
                    <a:pt x="45" y="109"/>
                  </a:lnTo>
                  <a:lnTo>
                    <a:pt x="48" y="109"/>
                  </a:lnTo>
                  <a:lnTo>
                    <a:pt x="45" y="125"/>
                  </a:lnTo>
                  <a:close/>
                  <a:moveTo>
                    <a:pt x="2" y="71"/>
                  </a:moveTo>
                  <a:lnTo>
                    <a:pt x="1" y="66"/>
                  </a:lnTo>
                  <a:cubicBezTo>
                    <a:pt x="0" y="65"/>
                    <a:pt x="0" y="64"/>
                    <a:pt x="1" y="63"/>
                  </a:cubicBezTo>
                  <a:lnTo>
                    <a:pt x="6" y="42"/>
                  </a:lnTo>
                  <a:cubicBezTo>
                    <a:pt x="6" y="41"/>
                    <a:pt x="6" y="40"/>
                    <a:pt x="7" y="39"/>
                  </a:cubicBezTo>
                  <a:lnTo>
                    <a:pt x="19" y="21"/>
                  </a:lnTo>
                  <a:cubicBezTo>
                    <a:pt x="19" y="20"/>
                    <a:pt x="20" y="19"/>
                    <a:pt x="21" y="19"/>
                  </a:cubicBezTo>
                  <a:lnTo>
                    <a:pt x="21" y="19"/>
                  </a:lnTo>
                  <a:lnTo>
                    <a:pt x="30" y="32"/>
                  </a:lnTo>
                  <a:lnTo>
                    <a:pt x="30" y="32"/>
                  </a:lnTo>
                  <a:lnTo>
                    <a:pt x="32" y="30"/>
                  </a:lnTo>
                  <a:lnTo>
                    <a:pt x="20" y="48"/>
                  </a:lnTo>
                  <a:lnTo>
                    <a:pt x="21" y="45"/>
                  </a:lnTo>
                  <a:lnTo>
                    <a:pt x="16" y="66"/>
                  </a:lnTo>
                  <a:lnTo>
                    <a:pt x="16" y="63"/>
                  </a:lnTo>
                  <a:lnTo>
                    <a:pt x="17" y="67"/>
                  </a:lnTo>
                  <a:lnTo>
                    <a:pt x="2" y="71"/>
                  </a:lnTo>
                  <a:close/>
                  <a:moveTo>
                    <a:pt x="35" y="10"/>
                  </a:moveTo>
                  <a:lnTo>
                    <a:pt x="39" y="7"/>
                  </a:lnTo>
                  <a:cubicBezTo>
                    <a:pt x="40" y="6"/>
                    <a:pt x="41" y="6"/>
                    <a:pt x="42" y="6"/>
                  </a:cubicBezTo>
                  <a:lnTo>
                    <a:pt x="63" y="1"/>
                  </a:lnTo>
                  <a:cubicBezTo>
                    <a:pt x="64" y="0"/>
                    <a:pt x="65" y="0"/>
                    <a:pt x="66" y="1"/>
                  </a:cubicBezTo>
                  <a:lnTo>
                    <a:pt x="87" y="5"/>
                  </a:lnTo>
                  <a:lnTo>
                    <a:pt x="83" y="21"/>
                  </a:lnTo>
                  <a:lnTo>
                    <a:pt x="63" y="16"/>
                  </a:lnTo>
                  <a:lnTo>
                    <a:pt x="66" y="16"/>
                  </a:lnTo>
                  <a:lnTo>
                    <a:pt x="45" y="21"/>
                  </a:lnTo>
                  <a:lnTo>
                    <a:pt x="48" y="20"/>
                  </a:lnTo>
                  <a:lnTo>
                    <a:pt x="43" y="23"/>
                  </a:lnTo>
                  <a:lnTo>
                    <a:pt x="35" y="10"/>
                  </a:lnTo>
                  <a:close/>
                  <a:moveTo>
                    <a:pt x="103" y="15"/>
                  </a:moveTo>
                  <a:lnTo>
                    <a:pt x="109" y="19"/>
                  </a:lnTo>
                  <a:cubicBezTo>
                    <a:pt x="110" y="19"/>
                    <a:pt x="111" y="20"/>
                    <a:pt x="111" y="21"/>
                  </a:cubicBezTo>
                  <a:lnTo>
                    <a:pt x="123" y="39"/>
                  </a:lnTo>
                  <a:lnTo>
                    <a:pt x="110" y="48"/>
                  </a:lnTo>
                  <a:lnTo>
                    <a:pt x="98" y="30"/>
                  </a:lnTo>
                  <a:lnTo>
                    <a:pt x="100" y="32"/>
                  </a:lnTo>
                  <a:lnTo>
                    <a:pt x="94" y="28"/>
                  </a:lnTo>
                  <a:lnTo>
                    <a:pt x="103" y="15"/>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34" name="Oval 34">
              <a:extLst>
                <a:ext uri="{FF2B5EF4-FFF2-40B4-BE49-F238E27FC236}">
                  <a16:creationId xmlns:a16="http://schemas.microsoft.com/office/drawing/2014/main" id="{CFC90012-FB88-40AB-9197-F6C95BAC7FEA}"/>
                </a:ext>
              </a:extLst>
            </p:cNvPr>
            <p:cNvSpPr>
              <a:spLocks noChangeArrowheads="1"/>
            </p:cNvSpPr>
            <p:nvPr/>
          </p:nvSpPr>
          <p:spPr bwMode="auto">
            <a:xfrm>
              <a:off x="9163" y="3175"/>
              <a:ext cx="28" cy="33"/>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35" name="Freeform 35">
              <a:extLst>
                <a:ext uri="{FF2B5EF4-FFF2-40B4-BE49-F238E27FC236}">
                  <a16:creationId xmlns:a16="http://schemas.microsoft.com/office/drawing/2014/main" id="{8745AB40-E0DE-411F-981F-6B378D3D95C3}"/>
                </a:ext>
              </a:extLst>
            </p:cNvPr>
            <p:cNvSpPr>
              <a:spLocks noEditPoints="1"/>
            </p:cNvSpPr>
            <p:nvPr/>
          </p:nvSpPr>
          <p:spPr bwMode="auto">
            <a:xfrm>
              <a:off x="9161" y="3173"/>
              <a:ext cx="32" cy="38"/>
            </a:xfrm>
            <a:custGeom>
              <a:avLst/>
              <a:gdLst>
                <a:gd name="T0" fmla="*/ 128 w 129"/>
                <a:gd name="T1" fmla="*/ 63 h 129"/>
                <a:gd name="T2" fmla="*/ 124 w 129"/>
                <a:gd name="T3" fmla="*/ 88 h 129"/>
                <a:gd name="T4" fmla="*/ 121 w 129"/>
                <a:gd name="T5" fmla="*/ 94 h 129"/>
                <a:gd name="T6" fmla="*/ 110 w 129"/>
                <a:gd name="T7" fmla="*/ 82 h 129"/>
                <a:gd name="T8" fmla="*/ 113 w 129"/>
                <a:gd name="T9" fmla="*/ 63 h 129"/>
                <a:gd name="T10" fmla="*/ 109 w 129"/>
                <a:gd name="T11" fmla="*/ 45 h 129"/>
                <a:gd name="T12" fmla="*/ 112 w 129"/>
                <a:gd name="T13" fmla="*/ 108 h 129"/>
                <a:gd name="T14" fmla="*/ 109 w 129"/>
                <a:gd name="T15" fmla="*/ 111 h 129"/>
                <a:gd name="T16" fmla="*/ 88 w 129"/>
                <a:gd name="T17" fmla="*/ 124 h 129"/>
                <a:gd name="T18" fmla="*/ 63 w 129"/>
                <a:gd name="T19" fmla="*/ 128 h 129"/>
                <a:gd name="T20" fmla="*/ 63 w 129"/>
                <a:gd name="T21" fmla="*/ 112 h 129"/>
                <a:gd name="T22" fmla="*/ 63 w 129"/>
                <a:gd name="T23" fmla="*/ 113 h 129"/>
                <a:gd name="T24" fmla="*/ 82 w 129"/>
                <a:gd name="T25" fmla="*/ 110 h 129"/>
                <a:gd name="T26" fmla="*/ 98 w 129"/>
                <a:gd name="T27" fmla="*/ 100 h 129"/>
                <a:gd name="T28" fmla="*/ 112 w 129"/>
                <a:gd name="T29" fmla="*/ 108 h 129"/>
                <a:gd name="T30" fmla="*/ 42 w 129"/>
                <a:gd name="T31" fmla="*/ 124 h 129"/>
                <a:gd name="T32" fmla="*/ 21 w 129"/>
                <a:gd name="T33" fmla="*/ 111 h 129"/>
                <a:gd name="T34" fmla="*/ 7 w 129"/>
                <a:gd name="T35" fmla="*/ 91 h 129"/>
                <a:gd name="T36" fmla="*/ 5 w 129"/>
                <a:gd name="T37" fmla="*/ 86 h 129"/>
                <a:gd name="T38" fmla="*/ 21 w 129"/>
                <a:gd name="T39" fmla="*/ 85 h 129"/>
                <a:gd name="T40" fmla="*/ 32 w 129"/>
                <a:gd name="T41" fmla="*/ 100 h 129"/>
                <a:gd name="T42" fmla="*/ 48 w 129"/>
                <a:gd name="T43" fmla="*/ 110 h 129"/>
                <a:gd name="T44" fmla="*/ 48 w 129"/>
                <a:gd name="T45" fmla="*/ 109 h 129"/>
                <a:gd name="T46" fmla="*/ 2 w 129"/>
                <a:gd name="T47" fmla="*/ 71 h 129"/>
                <a:gd name="T48" fmla="*/ 1 w 129"/>
                <a:gd name="T49" fmla="*/ 63 h 129"/>
                <a:gd name="T50" fmla="*/ 7 w 129"/>
                <a:gd name="T51" fmla="*/ 39 h 129"/>
                <a:gd name="T52" fmla="*/ 21 w 129"/>
                <a:gd name="T53" fmla="*/ 19 h 129"/>
                <a:gd name="T54" fmla="*/ 30 w 129"/>
                <a:gd name="T55" fmla="*/ 32 h 129"/>
                <a:gd name="T56" fmla="*/ 32 w 129"/>
                <a:gd name="T57" fmla="*/ 30 h 129"/>
                <a:gd name="T58" fmla="*/ 21 w 129"/>
                <a:gd name="T59" fmla="*/ 45 h 129"/>
                <a:gd name="T60" fmla="*/ 16 w 129"/>
                <a:gd name="T61" fmla="*/ 63 h 129"/>
                <a:gd name="T62" fmla="*/ 2 w 129"/>
                <a:gd name="T63" fmla="*/ 71 h 129"/>
                <a:gd name="T64" fmla="*/ 39 w 129"/>
                <a:gd name="T65" fmla="*/ 7 h 129"/>
                <a:gd name="T66" fmla="*/ 63 w 129"/>
                <a:gd name="T67" fmla="*/ 1 h 129"/>
                <a:gd name="T68" fmla="*/ 87 w 129"/>
                <a:gd name="T69" fmla="*/ 5 h 129"/>
                <a:gd name="T70" fmla="*/ 63 w 129"/>
                <a:gd name="T71" fmla="*/ 16 h 129"/>
                <a:gd name="T72" fmla="*/ 45 w 129"/>
                <a:gd name="T73" fmla="*/ 21 h 129"/>
                <a:gd name="T74" fmla="*/ 43 w 129"/>
                <a:gd name="T75" fmla="*/ 23 h 129"/>
                <a:gd name="T76" fmla="*/ 103 w 129"/>
                <a:gd name="T77" fmla="*/ 15 h 129"/>
                <a:gd name="T78" fmla="*/ 111 w 129"/>
                <a:gd name="T79" fmla="*/ 21 h 129"/>
                <a:gd name="T80" fmla="*/ 110 w 129"/>
                <a:gd name="T81" fmla="*/ 48 h 129"/>
                <a:gd name="T82" fmla="*/ 100 w 129"/>
                <a:gd name="T83" fmla="*/ 32 h 129"/>
                <a:gd name="T84" fmla="*/ 103 w 129"/>
                <a:gd name="T85" fmla="*/ 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 h="129">
                  <a:moveTo>
                    <a:pt x="124" y="42"/>
                  </a:moveTo>
                  <a:lnTo>
                    <a:pt x="128" y="63"/>
                  </a:lnTo>
                  <a:cubicBezTo>
                    <a:pt x="129" y="64"/>
                    <a:pt x="129" y="65"/>
                    <a:pt x="128" y="66"/>
                  </a:cubicBezTo>
                  <a:lnTo>
                    <a:pt x="124" y="88"/>
                  </a:lnTo>
                  <a:cubicBezTo>
                    <a:pt x="124" y="89"/>
                    <a:pt x="124" y="90"/>
                    <a:pt x="123" y="91"/>
                  </a:cubicBezTo>
                  <a:lnTo>
                    <a:pt x="121" y="94"/>
                  </a:lnTo>
                  <a:lnTo>
                    <a:pt x="107" y="86"/>
                  </a:lnTo>
                  <a:lnTo>
                    <a:pt x="110" y="82"/>
                  </a:lnTo>
                  <a:lnTo>
                    <a:pt x="109" y="85"/>
                  </a:lnTo>
                  <a:lnTo>
                    <a:pt x="113" y="63"/>
                  </a:lnTo>
                  <a:lnTo>
                    <a:pt x="113" y="66"/>
                  </a:lnTo>
                  <a:lnTo>
                    <a:pt x="109" y="45"/>
                  </a:lnTo>
                  <a:lnTo>
                    <a:pt x="124" y="42"/>
                  </a:lnTo>
                  <a:close/>
                  <a:moveTo>
                    <a:pt x="112" y="108"/>
                  </a:moveTo>
                  <a:lnTo>
                    <a:pt x="111" y="109"/>
                  </a:lnTo>
                  <a:cubicBezTo>
                    <a:pt x="111" y="110"/>
                    <a:pt x="110" y="111"/>
                    <a:pt x="109" y="111"/>
                  </a:cubicBezTo>
                  <a:lnTo>
                    <a:pt x="91" y="123"/>
                  </a:lnTo>
                  <a:cubicBezTo>
                    <a:pt x="90" y="124"/>
                    <a:pt x="89" y="124"/>
                    <a:pt x="88" y="124"/>
                  </a:cubicBezTo>
                  <a:lnTo>
                    <a:pt x="66" y="128"/>
                  </a:lnTo>
                  <a:cubicBezTo>
                    <a:pt x="65" y="129"/>
                    <a:pt x="64" y="129"/>
                    <a:pt x="63" y="128"/>
                  </a:cubicBezTo>
                  <a:lnTo>
                    <a:pt x="60" y="128"/>
                  </a:lnTo>
                  <a:lnTo>
                    <a:pt x="63" y="112"/>
                  </a:lnTo>
                  <a:lnTo>
                    <a:pt x="66" y="113"/>
                  </a:lnTo>
                  <a:lnTo>
                    <a:pt x="63" y="113"/>
                  </a:lnTo>
                  <a:lnTo>
                    <a:pt x="85" y="109"/>
                  </a:lnTo>
                  <a:lnTo>
                    <a:pt x="82" y="110"/>
                  </a:lnTo>
                  <a:lnTo>
                    <a:pt x="100" y="98"/>
                  </a:lnTo>
                  <a:lnTo>
                    <a:pt x="98" y="100"/>
                  </a:lnTo>
                  <a:lnTo>
                    <a:pt x="99" y="99"/>
                  </a:lnTo>
                  <a:lnTo>
                    <a:pt x="112" y="108"/>
                  </a:lnTo>
                  <a:close/>
                  <a:moveTo>
                    <a:pt x="45" y="125"/>
                  </a:moveTo>
                  <a:lnTo>
                    <a:pt x="42" y="124"/>
                  </a:lnTo>
                  <a:cubicBezTo>
                    <a:pt x="41" y="124"/>
                    <a:pt x="40" y="124"/>
                    <a:pt x="39" y="123"/>
                  </a:cubicBezTo>
                  <a:lnTo>
                    <a:pt x="21" y="111"/>
                  </a:lnTo>
                  <a:cubicBezTo>
                    <a:pt x="20" y="111"/>
                    <a:pt x="19" y="110"/>
                    <a:pt x="19" y="109"/>
                  </a:cubicBezTo>
                  <a:lnTo>
                    <a:pt x="7" y="91"/>
                  </a:lnTo>
                  <a:cubicBezTo>
                    <a:pt x="6" y="90"/>
                    <a:pt x="6" y="89"/>
                    <a:pt x="6" y="88"/>
                  </a:cubicBezTo>
                  <a:lnTo>
                    <a:pt x="5" y="86"/>
                  </a:lnTo>
                  <a:lnTo>
                    <a:pt x="21" y="83"/>
                  </a:lnTo>
                  <a:lnTo>
                    <a:pt x="21" y="85"/>
                  </a:lnTo>
                  <a:lnTo>
                    <a:pt x="20" y="82"/>
                  </a:lnTo>
                  <a:lnTo>
                    <a:pt x="32" y="100"/>
                  </a:lnTo>
                  <a:lnTo>
                    <a:pt x="30" y="98"/>
                  </a:lnTo>
                  <a:lnTo>
                    <a:pt x="48" y="110"/>
                  </a:lnTo>
                  <a:lnTo>
                    <a:pt x="45" y="109"/>
                  </a:lnTo>
                  <a:lnTo>
                    <a:pt x="48" y="109"/>
                  </a:lnTo>
                  <a:lnTo>
                    <a:pt x="45" y="125"/>
                  </a:lnTo>
                  <a:close/>
                  <a:moveTo>
                    <a:pt x="2" y="71"/>
                  </a:moveTo>
                  <a:lnTo>
                    <a:pt x="1" y="66"/>
                  </a:lnTo>
                  <a:cubicBezTo>
                    <a:pt x="0" y="65"/>
                    <a:pt x="0" y="64"/>
                    <a:pt x="1" y="63"/>
                  </a:cubicBezTo>
                  <a:lnTo>
                    <a:pt x="6" y="42"/>
                  </a:lnTo>
                  <a:cubicBezTo>
                    <a:pt x="6" y="41"/>
                    <a:pt x="6" y="40"/>
                    <a:pt x="7" y="39"/>
                  </a:cubicBezTo>
                  <a:lnTo>
                    <a:pt x="19" y="21"/>
                  </a:lnTo>
                  <a:cubicBezTo>
                    <a:pt x="19" y="20"/>
                    <a:pt x="20" y="19"/>
                    <a:pt x="21" y="19"/>
                  </a:cubicBezTo>
                  <a:lnTo>
                    <a:pt x="21" y="19"/>
                  </a:lnTo>
                  <a:lnTo>
                    <a:pt x="30" y="32"/>
                  </a:lnTo>
                  <a:lnTo>
                    <a:pt x="30" y="32"/>
                  </a:lnTo>
                  <a:lnTo>
                    <a:pt x="32" y="30"/>
                  </a:lnTo>
                  <a:lnTo>
                    <a:pt x="20" y="48"/>
                  </a:lnTo>
                  <a:lnTo>
                    <a:pt x="21" y="45"/>
                  </a:lnTo>
                  <a:lnTo>
                    <a:pt x="16" y="66"/>
                  </a:lnTo>
                  <a:lnTo>
                    <a:pt x="16" y="63"/>
                  </a:lnTo>
                  <a:lnTo>
                    <a:pt x="17" y="67"/>
                  </a:lnTo>
                  <a:lnTo>
                    <a:pt x="2" y="71"/>
                  </a:lnTo>
                  <a:close/>
                  <a:moveTo>
                    <a:pt x="35" y="10"/>
                  </a:moveTo>
                  <a:lnTo>
                    <a:pt x="39" y="7"/>
                  </a:lnTo>
                  <a:cubicBezTo>
                    <a:pt x="40" y="6"/>
                    <a:pt x="41" y="6"/>
                    <a:pt x="42" y="6"/>
                  </a:cubicBezTo>
                  <a:lnTo>
                    <a:pt x="63" y="1"/>
                  </a:lnTo>
                  <a:cubicBezTo>
                    <a:pt x="64" y="0"/>
                    <a:pt x="65" y="0"/>
                    <a:pt x="66" y="1"/>
                  </a:cubicBezTo>
                  <a:lnTo>
                    <a:pt x="87" y="5"/>
                  </a:lnTo>
                  <a:lnTo>
                    <a:pt x="83" y="21"/>
                  </a:lnTo>
                  <a:lnTo>
                    <a:pt x="63" y="16"/>
                  </a:lnTo>
                  <a:lnTo>
                    <a:pt x="66" y="16"/>
                  </a:lnTo>
                  <a:lnTo>
                    <a:pt x="45" y="21"/>
                  </a:lnTo>
                  <a:lnTo>
                    <a:pt x="48" y="20"/>
                  </a:lnTo>
                  <a:lnTo>
                    <a:pt x="43" y="23"/>
                  </a:lnTo>
                  <a:lnTo>
                    <a:pt x="35" y="10"/>
                  </a:lnTo>
                  <a:close/>
                  <a:moveTo>
                    <a:pt x="103" y="15"/>
                  </a:moveTo>
                  <a:lnTo>
                    <a:pt x="109" y="19"/>
                  </a:lnTo>
                  <a:cubicBezTo>
                    <a:pt x="110" y="19"/>
                    <a:pt x="111" y="20"/>
                    <a:pt x="111" y="21"/>
                  </a:cubicBezTo>
                  <a:lnTo>
                    <a:pt x="123" y="39"/>
                  </a:lnTo>
                  <a:lnTo>
                    <a:pt x="110" y="48"/>
                  </a:lnTo>
                  <a:lnTo>
                    <a:pt x="98" y="30"/>
                  </a:lnTo>
                  <a:lnTo>
                    <a:pt x="100" y="32"/>
                  </a:lnTo>
                  <a:lnTo>
                    <a:pt x="94" y="28"/>
                  </a:lnTo>
                  <a:lnTo>
                    <a:pt x="103" y="15"/>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36" name="Oval 36">
              <a:extLst>
                <a:ext uri="{FF2B5EF4-FFF2-40B4-BE49-F238E27FC236}">
                  <a16:creationId xmlns:a16="http://schemas.microsoft.com/office/drawing/2014/main" id="{70935B3F-ACB4-4D45-8FEF-CE1EB6890313}"/>
                </a:ext>
              </a:extLst>
            </p:cNvPr>
            <p:cNvSpPr>
              <a:spLocks noChangeArrowheads="1"/>
            </p:cNvSpPr>
            <p:nvPr/>
          </p:nvSpPr>
          <p:spPr bwMode="auto">
            <a:xfrm>
              <a:off x="9313" y="3274"/>
              <a:ext cx="28" cy="33"/>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37" name="Freeform 37">
              <a:extLst>
                <a:ext uri="{FF2B5EF4-FFF2-40B4-BE49-F238E27FC236}">
                  <a16:creationId xmlns:a16="http://schemas.microsoft.com/office/drawing/2014/main" id="{EE0F6A06-0AC1-4360-AB2D-56CFDAB2403A}"/>
                </a:ext>
              </a:extLst>
            </p:cNvPr>
            <p:cNvSpPr>
              <a:spLocks noEditPoints="1"/>
            </p:cNvSpPr>
            <p:nvPr/>
          </p:nvSpPr>
          <p:spPr bwMode="auto">
            <a:xfrm>
              <a:off x="9311" y="3272"/>
              <a:ext cx="32" cy="38"/>
            </a:xfrm>
            <a:custGeom>
              <a:avLst/>
              <a:gdLst>
                <a:gd name="T0" fmla="*/ 128 w 129"/>
                <a:gd name="T1" fmla="*/ 63 h 129"/>
                <a:gd name="T2" fmla="*/ 124 w 129"/>
                <a:gd name="T3" fmla="*/ 88 h 129"/>
                <a:gd name="T4" fmla="*/ 121 w 129"/>
                <a:gd name="T5" fmla="*/ 94 h 129"/>
                <a:gd name="T6" fmla="*/ 110 w 129"/>
                <a:gd name="T7" fmla="*/ 82 h 129"/>
                <a:gd name="T8" fmla="*/ 113 w 129"/>
                <a:gd name="T9" fmla="*/ 63 h 129"/>
                <a:gd name="T10" fmla="*/ 109 w 129"/>
                <a:gd name="T11" fmla="*/ 45 h 129"/>
                <a:gd name="T12" fmla="*/ 112 w 129"/>
                <a:gd name="T13" fmla="*/ 108 h 129"/>
                <a:gd name="T14" fmla="*/ 109 w 129"/>
                <a:gd name="T15" fmla="*/ 111 h 129"/>
                <a:gd name="T16" fmla="*/ 88 w 129"/>
                <a:gd name="T17" fmla="*/ 124 h 129"/>
                <a:gd name="T18" fmla="*/ 63 w 129"/>
                <a:gd name="T19" fmla="*/ 128 h 129"/>
                <a:gd name="T20" fmla="*/ 63 w 129"/>
                <a:gd name="T21" fmla="*/ 112 h 129"/>
                <a:gd name="T22" fmla="*/ 63 w 129"/>
                <a:gd name="T23" fmla="*/ 113 h 129"/>
                <a:gd name="T24" fmla="*/ 82 w 129"/>
                <a:gd name="T25" fmla="*/ 110 h 129"/>
                <a:gd name="T26" fmla="*/ 98 w 129"/>
                <a:gd name="T27" fmla="*/ 100 h 129"/>
                <a:gd name="T28" fmla="*/ 112 w 129"/>
                <a:gd name="T29" fmla="*/ 108 h 129"/>
                <a:gd name="T30" fmla="*/ 42 w 129"/>
                <a:gd name="T31" fmla="*/ 124 h 129"/>
                <a:gd name="T32" fmla="*/ 21 w 129"/>
                <a:gd name="T33" fmla="*/ 111 h 129"/>
                <a:gd name="T34" fmla="*/ 7 w 129"/>
                <a:gd name="T35" fmla="*/ 91 h 129"/>
                <a:gd name="T36" fmla="*/ 5 w 129"/>
                <a:gd name="T37" fmla="*/ 86 h 129"/>
                <a:gd name="T38" fmla="*/ 21 w 129"/>
                <a:gd name="T39" fmla="*/ 85 h 129"/>
                <a:gd name="T40" fmla="*/ 32 w 129"/>
                <a:gd name="T41" fmla="*/ 100 h 129"/>
                <a:gd name="T42" fmla="*/ 48 w 129"/>
                <a:gd name="T43" fmla="*/ 110 h 129"/>
                <a:gd name="T44" fmla="*/ 48 w 129"/>
                <a:gd name="T45" fmla="*/ 109 h 129"/>
                <a:gd name="T46" fmla="*/ 2 w 129"/>
                <a:gd name="T47" fmla="*/ 71 h 129"/>
                <a:gd name="T48" fmla="*/ 1 w 129"/>
                <a:gd name="T49" fmla="*/ 63 h 129"/>
                <a:gd name="T50" fmla="*/ 7 w 129"/>
                <a:gd name="T51" fmla="*/ 39 h 129"/>
                <a:gd name="T52" fmla="*/ 21 w 129"/>
                <a:gd name="T53" fmla="*/ 19 h 129"/>
                <a:gd name="T54" fmla="*/ 30 w 129"/>
                <a:gd name="T55" fmla="*/ 32 h 129"/>
                <a:gd name="T56" fmla="*/ 32 w 129"/>
                <a:gd name="T57" fmla="*/ 30 h 129"/>
                <a:gd name="T58" fmla="*/ 21 w 129"/>
                <a:gd name="T59" fmla="*/ 45 h 129"/>
                <a:gd name="T60" fmla="*/ 16 w 129"/>
                <a:gd name="T61" fmla="*/ 63 h 129"/>
                <a:gd name="T62" fmla="*/ 2 w 129"/>
                <a:gd name="T63" fmla="*/ 71 h 129"/>
                <a:gd name="T64" fmla="*/ 39 w 129"/>
                <a:gd name="T65" fmla="*/ 7 h 129"/>
                <a:gd name="T66" fmla="*/ 63 w 129"/>
                <a:gd name="T67" fmla="*/ 1 h 129"/>
                <a:gd name="T68" fmla="*/ 87 w 129"/>
                <a:gd name="T69" fmla="*/ 5 h 129"/>
                <a:gd name="T70" fmla="*/ 63 w 129"/>
                <a:gd name="T71" fmla="*/ 16 h 129"/>
                <a:gd name="T72" fmla="*/ 45 w 129"/>
                <a:gd name="T73" fmla="*/ 21 h 129"/>
                <a:gd name="T74" fmla="*/ 43 w 129"/>
                <a:gd name="T75" fmla="*/ 23 h 129"/>
                <a:gd name="T76" fmla="*/ 103 w 129"/>
                <a:gd name="T77" fmla="*/ 15 h 129"/>
                <a:gd name="T78" fmla="*/ 111 w 129"/>
                <a:gd name="T79" fmla="*/ 21 h 129"/>
                <a:gd name="T80" fmla="*/ 110 w 129"/>
                <a:gd name="T81" fmla="*/ 48 h 129"/>
                <a:gd name="T82" fmla="*/ 100 w 129"/>
                <a:gd name="T83" fmla="*/ 32 h 129"/>
                <a:gd name="T84" fmla="*/ 103 w 129"/>
                <a:gd name="T85" fmla="*/ 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 h="129">
                  <a:moveTo>
                    <a:pt x="124" y="42"/>
                  </a:moveTo>
                  <a:lnTo>
                    <a:pt x="128" y="63"/>
                  </a:lnTo>
                  <a:cubicBezTo>
                    <a:pt x="129" y="64"/>
                    <a:pt x="129" y="65"/>
                    <a:pt x="128" y="66"/>
                  </a:cubicBezTo>
                  <a:lnTo>
                    <a:pt x="124" y="88"/>
                  </a:lnTo>
                  <a:cubicBezTo>
                    <a:pt x="124" y="89"/>
                    <a:pt x="124" y="90"/>
                    <a:pt x="123" y="91"/>
                  </a:cubicBezTo>
                  <a:lnTo>
                    <a:pt x="121" y="94"/>
                  </a:lnTo>
                  <a:lnTo>
                    <a:pt x="107" y="86"/>
                  </a:lnTo>
                  <a:lnTo>
                    <a:pt x="110" y="82"/>
                  </a:lnTo>
                  <a:lnTo>
                    <a:pt x="109" y="85"/>
                  </a:lnTo>
                  <a:lnTo>
                    <a:pt x="113" y="63"/>
                  </a:lnTo>
                  <a:lnTo>
                    <a:pt x="113" y="66"/>
                  </a:lnTo>
                  <a:lnTo>
                    <a:pt x="109" y="45"/>
                  </a:lnTo>
                  <a:lnTo>
                    <a:pt x="124" y="42"/>
                  </a:lnTo>
                  <a:close/>
                  <a:moveTo>
                    <a:pt x="112" y="108"/>
                  </a:moveTo>
                  <a:lnTo>
                    <a:pt x="111" y="109"/>
                  </a:lnTo>
                  <a:cubicBezTo>
                    <a:pt x="111" y="110"/>
                    <a:pt x="110" y="111"/>
                    <a:pt x="109" y="111"/>
                  </a:cubicBezTo>
                  <a:lnTo>
                    <a:pt x="91" y="123"/>
                  </a:lnTo>
                  <a:cubicBezTo>
                    <a:pt x="90" y="124"/>
                    <a:pt x="89" y="124"/>
                    <a:pt x="88" y="124"/>
                  </a:cubicBezTo>
                  <a:lnTo>
                    <a:pt x="66" y="128"/>
                  </a:lnTo>
                  <a:cubicBezTo>
                    <a:pt x="65" y="129"/>
                    <a:pt x="64" y="129"/>
                    <a:pt x="63" y="128"/>
                  </a:cubicBezTo>
                  <a:lnTo>
                    <a:pt x="60" y="128"/>
                  </a:lnTo>
                  <a:lnTo>
                    <a:pt x="63" y="112"/>
                  </a:lnTo>
                  <a:lnTo>
                    <a:pt x="66" y="113"/>
                  </a:lnTo>
                  <a:lnTo>
                    <a:pt x="63" y="113"/>
                  </a:lnTo>
                  <a:lnTo>
                    <a:pt x="85" y="109"/>
                  </a:lnTo>
                  <a:lnTo>
                    <a:pt x="82" y="110"/>
                  </a:lnTo>
                  <a:lnTo>
                    <a:pt x="100" y="98"/>
                  </a:lnTo>
                  <a:lnTo>
                    <a:pt x="98" y="100"/>
                  </a:lnTo>
                  <a:lnTo>
                    <a:pt x="99" y="99"/>
                  </a:lnTo>
                  <a:lnTo>
                    <a:pt x="112" y="108"/>
                  </a:lnTo>
                  <a:close/>
                  <a:moveTo>
                    <a:pt x="45" y="125"/>
                  </a:moveTo>
                  <a:lnTo>
                    <a:pt x="42" y="124"/>
                  </a:lnTo>
                  <a:cubicBezTo>
                    <a:pt x="41" y="124"/>
                    <a:pt x="40" y="124"/>
                    <a:pt x="39" y="123"/>
                  </a:cubicBezTo>
                  <a:lnTo>
                    <a:pt x="21" y="111"/>
                  </a:lnTo>
                  <a:cubicBezTo>
                    <a:pt x="20" y="111"/>
                    <a:pt x="19" y="110"/>
                    <a:pt x="19" y="109"/>
                  </a:cubicBezTo>
                  <a:lnTo>
                    <a:pt x="7" y="91"/>
                  </a:lnTo>
                  <a:cubicBezTo>
                    <a:pt x="6" y="90"/>
                    <a:pt x="6" y="89"/>
                    <a:pt x="6" y="88"/>
                  </a:cubicBezTo>
                  <a:lnTo>
                    <a:pt x="5" y="86"/>
                  </a:lnTo>
                  <a:lnTo>
                    <a:pt x="21" y="83"/>
                  </a:lnTo>
                  <a:lnTo>
                    <a:pt x="21" y="85"/>
                  </a:lnTo>
                  <a:lnTo>
                    <a:pt x="20" y="82"/>
                  </a:lnTo>
                  <a:lnTo>
                    <a:pt x="32" y="100"/>
                  </a:lnTo>
                  <a:lnTo>
                    <a:pt x="30" y="98"/>
                  </a:lnTo>
                  <a:lnTo>
                    <a:pt x="48" y="110"/>
                  </a:lnTo>
                  <a:lnTo>
                    <a:pt x="45" y="109"/>
                  </a:lnTo>
                  <a:lnTo>
                    <a:pt x="48" y="109"/>
                  </a:lnTo>
                  <a:lnTo>
                    <a:pt x="45" y="125"/>
                  </a:lnTo>
                  <a:close/>
                  <a:moveTo>
                    <a:pt x="2" y="71"/>
                  </a:moveTo>
                  <a:lnTo>
                    <a:pt x="1" y="66"/>
                  </a:lnTo>
                  <a:cubicBezTo>
                    <a:pt x="0" y="65"/>
                    <a:pt x="0" y="64"/>
                    <a:pt x="1" y="63"/>
                  </a:cubicBezTo>
                  <a:lnTo>
                    <a:pt x="6" y="42"/>
                  </a:lnTo>
                  <a:cubicBezTo>
                    <a:pt x="6" y="41"/>
                    <a:pt x="6" y="40"/>
                    <a:pt x="7" y="39"/>
                  </a:cubicBezTo>
                  <a:lnTo>
                    <a:pt x="19" y="21"/>
                  </a:lnTo>
                  <a:cubicBezTo>
                    <a:pt x="19" y="20"/>
                    <a:pt x="20" y="19"/>
                    <a:pt x="21" y="19"/>
                  </a:cubicBezTo>
                  <a:lnTo>
                    <a:pt x="21" y="19"/>
                  </a:lnTo>
                  <a:lnTo>
                    <a:pt x="30" y="32"/>
                  </a:lnTo>
                  <a:lnTo>
                    <a:pt x="30" y="32"/>
                  </a:lnTo>
                  <a:lnTo>
                    <a:pt x="32" y="30"/>
                  </a:lnTo>
                  <a:lnTo>
                    <a:pt x="20" y="48"/>
                  </a:lnTo>
                  <a:lnTo>
                    <a:pt x="21" y="45"/>
                  </a:lnTo>
                  <a:lnTo>
                    <a:pt x="16" y="66"/>
                  </a:lnTo>
                  <a:lnTo>
                    <a:pt x="16" y="63"/>
                  </a:lnTo>
                  <a:lnTo>
                    <a:pt x="17" y="67"/>
                  </a:lnTo>
                  <a:lnTo>
                    <a:pt x="2" y="71"/>
                  </a:lnTo>
                  <a:close/>
                  <a:moveTo>
                    <a:pt x="35" y="10"/>
                  </a:moveTo>
                  <a:lnTo>
                    <a:pt x="39" y="7"/>
                  </a:lnTo>
                  <a:cubicBezTo>
                    <a:pt x="40" y="6"/>
                    <a:pt x="41" y="6"/>
                    <a:pt x="42" y="6"/>
                  </a:cubicBezTo>
                  <a:lnTo>
                    <a:pt x="63" y="1"/>
                  </a:lnTo>
                  <a:cubicBezTo>
                    <a:pt x="64" y="0"/>
                    <a:pt x="65" y="0"/>
                    <a:pt x="66" y="1"/>
                  </a:cubicBezTo>
                  <a:lnTo>
                    <a:pt x="87" y="5"/>
                  </a:lnTo>
                  <a:lnTo>
                    <a:pt x="83" y="21"/>
                  </a:lnTo>
                  <a:lnTo>
                    <a:pt x="63" y="16"/>
                  </a:lnTo>
                  <a:lnTo>
                    <a:pt x="66" y="16"/>
                  </a:lnTo>
                  <a:lnTo>
                    <a:pt x="45" y="21"/>
                  </a:lnTo>
                  <a:lnTo>
                    <a:pt x="48" y="20"/>
                  </a:lnTo>
                  <a:lnTo>
                    <a:pt x="43" y="23"/>
                  </a:lnTo>
                  <a:lnTo>
                    <a:pt x="35" y="10"/>
                  </a:lnTo>
                  <a:close/>
                  <a:moveTo>
                    <a:pt x="103" y="15"/>
                  </a:moveTo>
                  <a:lnTo>
                    <a:pt x="109" y="19"/>
                  </a:lnTo>
                  <a:cubicBezTo>
                    <a:pt x="110" y="19"/>
                    <a:pt x="111" y="20"/>
                    <a:pt x="111" y="21"/>
                  </a:cubicBezTo>
                  <a:lnTo>
                    <a:pt x="123" y="39"/>
                  </a:lnTo>
                  <a:lnTo>
                    <a:pt x="110" y="48"/>
                  </a:lnTo>
                  <a:lnTo>
                    <a:pt x="98" y="30"/>
                  </a:lnTo>
                  <a:lnTo>
                    <a:pt x="100" y="32"/>
                  </a:lnTo>
                  <a:lnTo>
                    <a:pt x="94" y="28"/>
                  </a:lnTo>
                  <a:lnTo>
                    <a:pt x="103" y="15"/>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38" name="Oval 38">
              <a:extLst>
                <a:ext uri="{FF2B5EF4-FFF2-40B4-BE49-F238E27FC236}">
                  <a16:creationId xmlns:a16="http://schemas.microsoft.com/office/drawing/2014/main" id="{C94023D2-103C-4294-8DEC-FB9E095044D7}"/>
                </a:ext>
              </a:extLst>
            </p:cNvPr>
            <p:cNvSpPr>
              <a:spLocks noChangeArrowheads="1"/>
            </p:cNvSpPr>
            <p:nvPr/>
          </p:nvSpPr>
          <p:spPr bwMode="auto">
            <a:xfrm>
              <a:off x="9464" y="3288"/>
              <a:ext cx="27" cy="33"/>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39" name="Freeform 39">
              <a:extLst>
                <a:ext uri="{FF2B5EF4-FFF2-40B4-BE49-F238E27FC236}">
                  <a16:creationId xmlns:a16="http://schemas.microsoft.com/office/drawing/2014/main" id="{9A38D0B4-E3B6-4EEF-9413-9A0C73D5E330}"/>
                </a:ext>
              </a:extLst>
            </p:cNvPr>
            <p:cNvSpPr>
              <a:spLocks noEditPoints="1"/>
            </p:cNvSpPr>
            <p:nvPr/>
          </p:nvSpPr>
          <p:spPr bwMode="auto">
            <a:xfrm>
              <a:off x="9462" y="3286"/>
              <a:ext cx="31" cy="38"/>
            </a:xfrm>
            <a:custGeom>
              <a:avLst/>
              <a:gdLst>
                <a:gd name="T0" fmla="*/ 128 w 129"/>
                <a:gd name="T1" fmla="*/ 63 h 129"/>
                <a:gd name="T2" fmla="*/ 124 w 129"/>
                <a:gd name="T3" fmla="*/ 88 h 129"/>
                <a:gd name="T4" fmla="*/ 121 w 129"/>
                <a:gd name="T5" fmla="*/ 94 h 129"/>
                <a:gd name="T6" fmla="*/ 110 w 129"/>
                <a:gd name="T7" fmla="*/ 82 h 129"/>
                <a:gd name="T8" fmla="*/ 113 w 129"/>
                <a:gd name="T9" fmla="*/ 63 h 129"/>
                <a:gd name="T10" fmla="*/ 109 w 129"/>
                <a:gd name="T11" fmla="*/ 45 h 129"/>
                <a:gd name="T12" fmla="*/ 112 w 129"/>
                <a:gd name="T13" fmla="*/ 108 h 129"/>
                <a:gd name="T14" fmla="*/ 109 w 129"/>
                <a:gd name="T15" fmla="*/ 111 h 129"/>
                <a:gd name="T16" fmla="*/ 88 w 129"/>
                <a:gd name="T17" fmla="*/ 124 h 129"/>
                <a:gd name="T18" fmla="*/ 63 w 129"/>
                <a:gd name="T19" fmla="*/ 128 h 129"/>
                <a:gd name="T20" fmla="*/ 63 w 129"/>
                <a:gd name="T21" fmla="*/ 112 h 129"/>
                <a:gd name="T22" fmla="*/ 63 w 129"/>
                <a:gd name="T23" fmla="*/ 113 h 129"/>
                <a:gd name="T24" fmla="*/ 82 w 129"/>
                <a:gd name="T25" fmla="*/ 110 h 129"/>
                <a:gd name="T26" fmla="*/ 98 w 129"/>
                <a:gd name="T27" fmla="*/ 100 h 129"/>
                <a:gd name="T28" fmla="*/ 112 w 129"/>
                <a:gd name="T29" fmla="*/ 108 h 129"/>
                <a:gd name="T30" fmla="*/ 42 w 129"/>
                <a:gd name="T31" fmla="*/ 124 h 129"/>
                <a:gd name="T32" fmla="*/ 21 w 129"/>
                <a:gd name="T33" fmla="*/ 111 h 129"/>
                <a:gd name="T34" fmla="*/ 7 w 129"/>
                <a:gd name="T35" fmla="*/ 91 h 129"/>
                <a:gd name="T36" fmla="*/ 5 w 129"/>
                <a:gd name="T37" fmla="*/ 86 h 129"/>
                <a:gd name="T38" fmla="*/ 21 w 129"/>
                <a:gd name="T39" fmla="*/ 85 h 129"/>
                <a:gd name="T40" fmla="*/ 32 w 129"/>
                <a:gd name="T41" fmla="*/ 100 h 129"/>
                <a:gd name="T42" fmla="*/ 48 w 129"/>
                <a:gd name="T43" fmla="*/ 110 h 129"/>
                <a:gd name="T44" fmla="*/ 48 w 129"/>
                <a:gd name="T45" fmla="*/ 109 h 129"/>
                <a:gd name="T46" fmla="*/ 2 w 129"/>
                <a:gd name="T47" fmla="*/ 71 h 129"/>
                <a:gd name="T48" fmla="*/ 1 w 129"/>
                <a:gd name="T49" fmla="*/ 63 h 129"/>
                <a:gd name="T50" fmla="*/ 7 w 129"/>
                <a:gd name="T51" fmla="*/ 39 h 129"/>
                <a:gd name="T52" fmla="*/ 21 w 129"/>
                <a:gd name="T53" fmla="*/ 19 h 129"/>
                <a:gd name="T54" fmla="*/ 30 w 129"/>
                <a:gd name="T55" fmla="*/ 32 h 129"/>
                <a:gd name="T56" fmla="*/ 32 w 129"/>
                <a:gd name="T57" fmla="*/ 30 h 129"/>
                <a:gd name="T58" fmla="*/ 21 w 129"/>
                <a:gd name="T59" fmla="*/ 45 h 129"/>
                <a:gd name="T60" fmla="*/ 16 w 129"/>
                <a:gd name="T61" fmla="*/ 63 h 129"/>
                <a:gd name="T62" fmla="*/ 2 w 129"/>
                <a:gd name="T63" fmla="*/ 71 h 129"/>
                <a:gd name="T64" fmla="*/ 39 w 129"/>
                <a:gd name="T65" fmla="*/ 7 h 129"/>
                <a:gd name="T66" fmla="*/ 63 w 129"/>
                <a:gd name="T67" fmla="*/ 1 h 129"/>
                <a:gd name="T68" fmla="*/ 87 w 129"/>
                <a:gd name="T69" fmla="*/ 5 h 129"/>
                <a:gd name="T70" fmla="*/ 63 w 129"/>
                <a:gd name="T71" fmla="*/ 16 h 129"/>
                <a:gd name="T72" fmla="*/ 45 w 129"/>
                <a:gd name="T73" fmla="*/ 21 h 129"/>
                <a:gd name="T74" fmla="*/ 43 w 129"/>
                <a:gd name="T75" fmla="*/ 23 h 129"/>
                <a:gd name="T76" fmla="*/ 103 w 129"/>
                <a:gd name="T77" fmla="*/ 15 h 129"/>
                <a:gd name="T78" fmla="*/ 111 w 129"/>
                <a:gd name="T79" fmla="*/ 21 h 129"/>
                <a:gd name="T80" fmla="*/ 110 w 129"/>
                <a:gd name="T81" fmla="*/ 48 h 129"/>
                <a:gd name="T82" fmla="*/ 100 w 129"/>
                <a:gd name="T83" fmla="*/ 32 h 129"/>
                <a:gd name="T84" fmla="*/ 103 w 129"/>
                <a:gd name="T85" fmla="*/ 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 h="129">
                  <a:moveTo>
                    <a:pt x="124" y="42"/>
                  </a:moveTo>
                  <a:lnTo>
                    <a:pt x="128" y="63"/>
                  </a:lnTo>
                  <a:cubicBezTo>
                    <a:pt x="129" y="64"/>
                    <a:pt x="129" y="65"/>
                    <a:pt x="128" y="66"/>
                  </a:cubicBezTo>
                  <a:lnTo>
                    <a:pt x="124" y="88"/>
                  </a:lnTo>
                  <a:cubicBezTo>
                    <a:pt x="124" y="89"/>
                    <a:pt x="124" y="90"/>
                    <a:pt x="123" y="91"/>
                  </a:cubicBezTo>
                  <a:lnTo>
                    <a:pt x="121" y="94"/>
                  </a:lnTo>
                  <a:lnTo>
                    <a:pt x="107" y="86"/>
                  </a:lnTo>
                  <a:lnTo>
                    <a:pt x="110" y="82"/>
                  </a:lnTo>
                  <a:lnTo>
                    <a:pt x="109" y="85"/>
                  </a:lnTo>
                  <a:lnTo>
                    <a:pt x="113" y="63"/>
                  </a:lnTo>
                  <a:lnTo>
                    <a:pt x="113" y="66"/>
                  </a:lnTo>
                  <a:lnTo>
                    <a:pt x="109" y="45"/>
                  </a:lnTo>
                  <a:lnTo>
                    <a:pt x="124" y="42"/>
                  </a:lnTo>
                  <a:close/>
                  <a:moveTo>
                    <a:pt x="112" y="108"/>
                  </a:moveTo>
                  <a:lnTo>
                    <a:pt x="111" y="109"/>
                  </a:lnTo>
                  <a:cubicBezTo>
                    <a:pt x="111" y="110"/>
                    <a:pt x="110" y="111"/>
                    <a:pt x="109" y="111"/>
                  </a:cubicBezTo>
                  <a:lnTo>
                    <a:pt x="91" y="123"/>
                  </a:lnTo>
                  <a:cubicBezTo>
                    <a:pt x="90" y="124"/>
                    <a:pt x="89" y="124"/>
                    <a:pt x="88" y="124"/>
                  </a:cubicBezTo>
                  <a:lnTo>
                    <a:pt x="66" y="128"/>
                  </a:lnTo>
                  <a:cubicBezTo>
                    <a:pt x="65" y="129"/>
                    <a:pt x="64" y="129"/>
                    <a:pt x="63" y="128"/>
                  </a:cubicBezTo>
                  <a:lnTo>
                    <a:pt x="60" y="128"/>
                  </a:lnTo>
                  <a:lnTo>
                    <a:pt x="63" y="112"/>
                  </a:lnTo>
                  <a:lnTo>
                    <a:pt x="66" y="113"/>
                  </a:lnTo>
                  <a:lnTo>
                    <a:pt x="63" y="113"/>
                  </a:lnTo>
                  <a:lnTo>
                    <a:pt x="85" y="109"/>
                  </a:lnTo>
                  <a:lnTo>
                    <a:pt x="82" y="110"/>
                  </a:lnTo>
                  <a:lnTo>
                    <a:pt x="100" y="98"/>
                  </a:lnTo>
                  <a:lnTo>
                    <a:pt x="98" y="100"/>
                  </a:lnTo>
                  <a:lnTo>
                    <a:pt x="99" y="99"/>
                  </a:lnTo>
                  <a:lnTo>
                    <a:pt x="112" y="108"/>
                  </a:lnTo>
                  <a:close/>
                  <a:moveTo>
                    <a:pt x="45" y="125"/>
                  </a:moveTo>
                  <a:lnTo>
                    <a:pt x="42" y="124"/>
                  </a:lnTo>
                  <a:cubicBezTo>
                    <a:pt x="41" y="124"/>
                    <a:pt x="40" y="124"/>
                    <a:pt x="39" y="123"/>
                  </a:cubicBezTo>
                  <a:lnTo>
                    <a:pt x="21" y="111"/>
                  </a:lnTo>
                  <a:cubicBezTo>
                    <a:pt x="20" y="111"/>
                    <a:pt x="19" y="110"/>
                    <a:pt x="19" y="109"/>
                  </a:cubicBezTo>
                  <a:lnTo>
                    <a:pt x="7" y="91"/>
                  </a:lnTo>
                  <a:cubicBezTo>
                    <a:pt x="6" y="90"/>
                    <a:pt x="6" y="89"/>
                    <a:pt x="6" y="88"/>
                  </a:cubicBezTo>
                  <a:lnTo>
                    <a:pt x="5" y="86"/>
                  </a:lnTo>
                  <a:lnTo>
                    <a:pt x="21" y="83"/>
                  </a:lnTo>
                  <a:lnTo>
                    <a:pt x="21" y="85"/>
                  </a:lnTo>
                  <a:lnTo>
                    <a:pt x="20" y="82"/>
                  </a:lnTo>
                  <a:lnTo>
                    <a:pt x="32" y="100"/>
                  </a:lnTo>
                  <a:lnTo>
                    <a:pt x="30" y="98"/>
                  </a:lnTo>
                  <a:lnTo>
                    <a:pt x="48" y="110"/>
                  </a:lnTo>
                  <a:lnTo>
                    <a:pt x="45" y="109"/>
                  </a:lnTo>
                  <a:lnTo>
                    <a:pt x="48" y="109"/>
                  </a:lnTo>
                  <a:lnTo>
                    <a:pt x="45" y="125"/>
                  </a:lnTo>
                  <a:close/>
                  <a:moveTo>
                    <a:pt x="2" y="71"/>
                  </a:moveTo>
                  <a:lnTo>
                    <a:pt x="1" y="66"/>
                  </a:lnTo>
                  <a:cubicBezTo>
                    <a:pt x="0" y="65"/>
                    <a:pt x="0" y="64"/>
                    <a:pt x="1" y="63"/>
                  </a:cubicBezTo>
                  <a:lnTo>
                    <a:pt x="6" y="42"/>
                  </a:lnTo>
                  <a:cubicBezTo>
                    <a:pt x="6" y="41"/>
                    <a:pt x="6" y="40"/>
                    <a:pt x="7" y="39"/>
                  </a:cubicBezTo>
                  <a:lnTo>
                    <a:pt x="19" y="21"/>
                  </a:lnTo>
                  <a:cubicBezTo>
                    <a:pt x="19" y="20"/>
                    <a:pt x="20" y="19"/>
                    <a:pt x="21" y="19"/>
                  </a:cubicBezTo>
                  <a:lnTo>
                    <a:pt x="21" y="19"/>
                  </a:lnTo>
                  <a:lnTo>
                    <a:pt x="30" y="32"/>
                  </a:lnTo>
                  <a:lnTo>
                    <a:pt x="30" y="32"/>
                  </a:lnTo>
                  <a:lnTo>
                    <a:pt x="32" y="30"/>
                  </a:lnTo>
                  <a:lnTo>
                    <a:pt x="20" y="48"/>
                  </a:lnTo>
                  <a:lnTo>
                    <a:pt x="21" y="45"/>
                  </a:lnTo>
                  <a:lnTo>
                    <a:pt x="16" y="66"/>
                  </a:lnTo>
                  <a:lnTo>
                    <a:pt x="16" y="63"/>
                  </a:lnTo>
                  <a:lnTo>
                    <a:pt x="17" y="67"/>
                  </a:lnTo>
                  <a:lnTo>
                    <a:pt x="2" y="71"/>
                  </a:lnTo>
                  <a:close/>
                  <a:moveTo>
                    <a:pt x="35" y="10"/>
                  </a:moveTo>
                  <a:lnTo>
                    <a:pt x="39" y="7"/>
                  </a:lnTo>
                  <a:cubicBezTo>
                    <a:pt x="40" y="6"/>
                    <a:pt x="41" y="6"/>
                    <a:pt x="42" y="6"/>
                  </a:cubicBezTo>
                  <a:lnTo>
                    <a:pt x="63" y="1"/>
                  </a:lnTo>
                  <a:cubicBezTo>
                    <a:pt x="64" y="0"/>
                    <a:pt x="65" y="0"/>
                    <a:pt x="66" y="1"/>
                  </a:cubicBezTo>
                  <a:lnTo>
                    <a:pt x="87" y="5"/>
                  </a:lnTo>
                  <a:lnTo>
                    <a:pt x="83" y="21"/>
                  </a:lnTo>
                  <a:lnTo>
                    <a:pt x="63" y="16"/>
                  </a:lnTo>
                  <a:lnTo>
                    <a:pt x="66" y="16"/>
                  </a:lnTo>
                  <a:lnTo>
                    <a:pt x="45" y="21"/>
                  </a:lnTo>
                  <a:lnTo>
                    <a:pt x="48" y="20"/>
                  </a:lnTo>
                  <a:lnTo>
                    <a:pt x="43" y="23"/>
                  </a:lnTo>
                  <a:lnTo>
                    <a:pt x="35" y="10"/>
                  </a:lnTo>
                  <a:close/>
                  <a:moveTo>
                    <a:pt x="103" y="15"/>
                  </a:moveTo>
                  <a:lnTo>
                    <a:pt x="109" y="19"/>
                  </a:lnTo>
                  <a:cubicBezTo>
                    <a:pt x="110" y="19"/>
                    <a:pt x="111" y="20"/>
                    <a:pt x="111" y="21"/>
                  </a:cubicBezTo>
                  <a:lnTo>
                    <a:pt x="123" y="39"/>
                  </a:lnTo>
                  <a:lnTo>
                    <a:pt x="110" y="48"/>
                  </a:lnTo>
                  <a:lnTo>
                    <a:pt x="98" y="30"/>
                  </a:lnTo>
                  <a:lnTo>
                    <a:pt x="100" y="32"/>
                  </a:lnTo>
                  <a:lnTo>
                    <a:pt x="94" y="28"/>
                  </a:lnTo>
                  <a:lnTo>
                    <a:pt x="103" y="15"/>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40" name="Oval 40">
              <a:extLst>
                <a:ext uri="{FF2B5EF4-FFF2-40B4-BE49-F238E27FC236}">
                  <a16:creationId xmlns:a16="http://schemas.microsoft.com/office/drawing/2014/main" id="{95EA7B11-5C48-4A16-BC12-D9A4E164D85B}"/>
                </a:ext>
              </a:extLst>
            </p:cNvPr>
            <p:cNvSpPr>
              <a:spLocks noChangeArrowheads="1"/>
            </p:cNvSpPr>
            <p:nvPr/>
          </p:nvSpPr>
          <p:spPr bwMode="auto">
            <a:xfrm>
              <a:off x="9614" y="3321"/>
              <a:ext cx="27" cy="33"/>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41" name="Freeform 41">
              <a:extLst>
                <a:ext uri="{FF2B5EF4-FFF2-40B4-BE49-F238E27FC236}">
                  <a16:creationId xmlns:a16="http://schemas.microsoft.com/office/drawing/2014/main" id="{4578802A-CE35-42DF-886E-D0266EB75F53}"/>
                </a:ext>
              </a:extLst>
            </p:cNvPr>
            <p:cNvSpPr>
              <a:spLocks noEditPoints="1"/>
            </p:cNvSpPr>
            <p:nvPr/>
          </p:nvSpPr>
          <p:spPr bwMode="auto">
            <a:xfrm>
              <a:off x="9612" y="3319"/>
              <a:ext cx="32" cy="38"/>
            </a:xfrm>
            <a:custGeom>
              <a:avLst/>
              <a:gdLst>
                <a:gd name="T0" fmla="*/ 128 w 129"/>
                <a:gd name="T1" fmla="*/ 63 h 129"/>
                <a:gd name="T2" fmla="*/ 124 w 129"/>
                <a:gd name="T3" fmla="*/ 88 h 129"/>
                <a:gd name="T4" fmla="*/ 121 w 129"/>
                <a:gd name="T5" fmla="*/ 94 h 129"/>
                <a:gd name="T6" fmla="*/ 110 w 129"/>
                <a:gd name="T7" fmla="*/ 82 h 129"/>
                <a:gd name="T8" fmla="*/ 113 w 129"/>
                <a:gd name="T9" fmla="*/ 63 h 129"/>
                <a:gd name="T10" fmla="*/ 109 w 129"/>
                <a:gd name="T11" fmla="*/ 45 h 129"/>
                <a:gd name="T12" fmla="*/ 112 w 129"/>
                <a:gd name="T13" fmla="*/ 108 h 129"/>
                <a:gd name="T14" fmla="*/ 109 w 129"/>
                <a:gd name="T15" fmla="*/ 111 h 129"/>
                <a:gd name="T16" fmla="*/ 88 w 129"/>
                <a:gd name="T17" fmla="*/ 124 h 129"/>
                <a:gd name="T18" fmla="*/ 63 w 129"/>
                <a:gd name="T19" fmla="*/ 128 h 129"/>
                <a:gd name="T20" fmla="*/ 63 w 129"/>
                <a:gd name="T21" fmla="*/ 112 h 129"/>
                <a:gd name="T22" fmla="*/ 63 w 129"/>
                <a:gd name="T23" fmla="*/ 113 h 129"/>
                <a:gd name="T24" fmla="*/ 82 w 129"/>
                <a:gd name="T25" fmla="*/ 110 h 129"/>
                <a:gd name="T26" fmla="*/ 98 w 129"/>
                <a:gd name="T27" fmla="*/ 100 h 129"/>
                <a:gd name="T28" fmla="*/ 112 w 129"/>
                <a:gd name="T29" fmla="*/ 108 h 129"/>
                <a:gd name="T30" fmla="*/ 42 w 129"/>
                <a:gd name="T31" fmla="*/ 124 h 129"/>
                <a:gd name="T32" fmla="*/ 21 w 129"/>
                <a:gd name="T33" fmla="*/ 111 h 129"/>
                <a:gd name="T34" fmla="*/ 7 w 129"/>
                <a:gd name="T35" fmla="*/ 91 h 129"/>
                <a:gd name="T36" fmla="*/ 5 w 129"/>
                <a:gd name="T37" fmla="*/ 86 h 129"/>
                <a:gd name="T38" fmla="*/ 21 w 129"/>
                <a:gd name="T39" fmla="*/ 85 h 129"/>
                <a:gd name="T40" fmla="*/ 32 w 129"/>
                <a:gd name="T41" fmla="*/ 100 h 129"/>
                <a:gd name="T42" fmla="*/ 48 w 129"/>
                <a:gd name="T43" fmla="*/ 110 h 129"/>
                <a:gd name="T44" fmla="*/ 48 w 129"/>
                <a:gd name="T45" fmla="*/ 109 h 129"/>
                <a:gd name="T46" fmla="*/ 2 w 129"/>
                <a:gd name="T47" fmla="*/ 71 h 129"/>
                <a:gd name="T48" fmla="*/ 1 w 129"/>
                <a:gd name="T49" fmla="*/ 63 h 129"/>
                <a:gd name="T50" fmla="*/ 7 w 129"/>
                <a:gd name="T51" fmla="*/ 39 h 129"/>
                <a:gd name="T52" fmla="*/ 21 w 129"/>
                <a:gd name="T53" fmla="*/ 19 h 129"/>
                <a:gd name="T54" fmla="*/ 30 w 129"/>
                <a:gd name="T55" fmla="*/ 32 h 129"/>
                <a:gd name="T56" fmla="*/ 32 w 129"/>
                <a:gd name="T57" fmla="*/ 30 h 129"/>
                <a:gd name="T58" fmla="*/ 21 w 129"/>
                <a:gd name="T59" fmla="*/ 45 h 129"/>
                <a:gd name="T60" fmla="*/ 16 w 129"/>
                <a:gd name="T61" fmla="*/ 63 h 129"/>
                <a:gd name="T62" fmla="*/ 2 w 129"/>
                <a:gd name="T63" fmla="*/ 71 h 129"/>
                <a:gd name="T64" fmla="*/ 39 w 129"/>
                <a:gd name="T65" fmla="*/ 7 h 129"/>
                <a:gd name="T66" fmla="*/ 63 w 129"/>
                <a:gd name="T67" fmla="*/ 1 h 129"/>
                <a:gd name="T68" fmla="*/ 87 w 129"/>
                <a:gd name="T69" fmla="*/ 5 h 129"/>
                <a:gd name="T70" fmla="*/ 63 w 129"/>
                <a:gd name="T71" fmla="*/ 16 h 129"/>
                <a:gd name="T72" fmla="*/ 45 w 129"/>
                <a:gd name="T73" fmla="*/ 21 h 129"/>
                <a:gd name="T74" fmla="*/ 43 w 129"/>
                <a:gd name="T75" fmla="*/ 23 h 129"/>
                <a:gd name="T76" fmla="*/ 103 w 129"/>
                <a:gd name="T77" fmla="*/ 15 h 129"/>
                <a:gd name="T78" fmla="*/ 111 w 129"/>
                <a:gd name="T79" fmla="*/ 21 h 129"/>
                <a:gd name="T80" fmla="*/ 110 w 129"/>
                <a:gd name="T81" fmla="*/ 48 h 129"/>
                <a:gd name="T82" fmla="*/ 100 w 129"/>
                <a:gd name="T83" fmla="*/ 32 h 129"/>
                <a:gd name="T84" fmla="*/ 103 w 129"/>
                <a:gd name="T85" fmla="*/ 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 h="129">
                  <a:moveTo>
                    <a:pt x="124" y="42"/>
                  </a:moveTo>
                  <a:lnTo>
                    <a:pt x="128" y="63"/>
                  </a:lnTo>
                  <a:cubicBezTo>
                    <a:pt x="129" y="64"/>
                    <a:pt x="129" y="65"/>
                    <a:pt x="128" y="66"/>
                  </a:cubicBezTo>
                  <a:lnTo>
                    <a:pt x="124" y="88"/>
                  </a:lnTo>
                  <a:cubicBezTo>
                    <a:pt x="124" y="89"/>
                    <a:pt x="124" y="90"/>
                    <a:pt x="123" y="91"/>
                  </a:cubicBezTo>
                  <a:lnTo>
                    <a:pt x="121" y="94"/>
                  </a:lnTo>
                  <a:lnTo>
                    <a:pt x="107" y="86"/>
                  </a:lnTo>
                  <a:lnTo>
                    <a:pt x="110" y="82"/>
                  </a:lnTo>
                  <a:lnTo>
                    <a:pt x="109" y="85"/>
                  </a:lnTo>
                  <a:lnTo>
                    <a:pt x="113" y="63"/>
                  </a:lnTo>
                  <a:lnTo>
                    <a:pt x="113" y="66"/>
                  </a:lnTo>
                  <a:lnTo>
                    <a:pt x="109" y="45"/>
                  </a:lnTo>
                  <a:lnTo>
                    <a:pt x="124" y="42"/>
                  </a:lnTo>
                  <a:close/>
                  <a:moveTo>
                    <a:pt x="112" y="108"/>
                  </a:moveTo>
                  <a:lnTo>
                    <a:pt x="111" y="109"/>
                  </a:lnTo>
                  <a:cubicBezTo>
                    <a:pt x="111" y="110"/>
                    <a:pt x="110" y="111"/>
                    <a:pt x="109" y="111"/>
                  </a:cubicBezTo>
                  <a:lnTo>
                    <a:pt x="91" y="123"/>
                  </a:lnTo>
                  <a:cubicBezTo>
                    <a:pt x="90" y="124"/>
                    <a:pt x="89" y="124"/>
                    <a:pt x="88" y="124"/>
                  </a:cubicBezTo>
                  <a:lnTo>
                    <a:pt x="66" y="128"/>
                  </a:lnTo>
                  <a:cubicBezTo>
                    <a:pt x="65" y="129"/>
                    <a:pt x="64" y="129"/>
                    <a:pt x="63" y="128"/>
                  </a:cubicBezTo>
                  <a:lnTo>
                    <a:pt x="60" y="128"/>
                  </a:lnTo>
                  <a:lnTo>
                    <a:pt x="63" y="112"/>
                  </a:lnTo>
                  <a:lnTo>
                    <a:pt x="66" y="113"/>
                  </a:lnTo>
                  <a:lnTo>
                    <a:pt x="63" y="113"/>
                  </a:lnTo>
                  <a:lnTo>
                    <a:pt x="85" y="109"/>
                  </a:lnTo>
                  <a:lnTo>
                    <a:pt x="82" y="110"/>
                  </a:lnTo>
                  <a:lnTo>
                    <a:pt x="100" y="98"/>
                  </a:lnTo>
                  <a:lnTo>
                    <a:pt x="98" y="100"/>
                  </a:lnTo>
                  <a:lnTo>
                    <a:pt x="99" y="99"/>
                  </a:lnTo>
                  <a:lnTo>
                    <a:pt x="112" y="108"/>
                  </a:lnTo>
                  <a:close/>
                  <a:moveTo>
                    <a:pt x="45" y="125"/>
                  </a:moveTo>
                  <a:lnTo>
                    <a:pt x="42" y="124"/>
                  </a:lnTo>
                  <a:cubicBezTo>
                    <a:pt x="41" y="124"/>
                    <a:pt x="40" y="124"/>
                    <a:pt x="39" y="123"/>
                  </a:cubicBezTo>
                  <a:lnTo>
                    <a:pt x="21" y="111"/>
                  </a:lnTo>
                  <a:cubicBezTo>
                    <a:pt x="20" y="111"/>
                    <a:pt x="19" y="110"/>
                    <a:pt x="19" y="109"/>
                  </a:cubicBezTo>
                  <a:lnTo>
                    <a:pt x="7" y="91"/>
                  </a:lnTo>
                  <a:cubicBezTo>
                    <a:pt x="6" y="90"/>
                    <a:pt x="6" y="89"/>
                    <a:pt x="6" y="88"/>
                  </a:cubicBezTo>
                  <a:lnTo>
                    <a:pt x="5" y="86"/>
                  </a:lnTo>
                  <a:lnTo>
                    <a:pt x="21" y="83"/>
                  </a:lnTo>
                  <a:lnTo>
                    <a:pt x="21" y="85"/>
                  </a:lnTo>
                  <a:lnTo>
                    <a:pt x="20" y="82"/>
                  </a:lnTo>
                  <a:lnTo>
                    <a:pt x="32" y="100"/>
                  </a:lnTo>
                  <a:lnTo>
                    <a:pt x="30" y="98"/>
                  </a:lnTo>
                  <a:lnTo>
                    <a:pt x="48" y="110"/>
                  </a:lnTo>
                  <a:lnTo>
                    <a:pt x="45" y="109"/>
                  </a:lnTo>
                  <a:lnTo>
                    <a:pt x="48" y="109"/>
                  </a:lnTo>
                  <a:lnTo>
                    <a:pt x="45" y="125"/>
                  </a:lnTo>
                  <a:close/>
                  <a:moveTo>
                    <a:pt x="2" y="71"/>
                  </a:moveTo>
                  <a:lnTo>
                    <a:pt x="1" y="66"/>
                  </a:lnTo>
                  <a:cubicBezTo>
                    <a:pt x="0" y="65"/>
                    <a:pt x="0" y="64"/>
                    <a:pt x="1" y="63"/>
                  </a:cubicBezTo>
                  <a:lnTo>
                    <a:pt x="6" y="42"/>
                  </a:lnTo>
                  <a:cubicBezTo>
                    <a:pt x="6" y="41"/>
                    <a:pt x="6" y="40"/>
                    <a:pt x="7" y="39"/>
                  </a:cubicBezTo>
                  <a:lnTo>
                    <a:pt x="19" y="21"/>
                  </a:lnTo>
                  <a:cubicBezTo>
                    <a:pt x="19" y="20"/>
                    <a:pt x="20" y="19"/>
                    <a:pt x="21" y="19"/>
                  </a:cubicBezTo>
                  <a:lnTo>
                    <a:pt x="21" y="19"/>
                  </a:lnTo>
                  <a:lnTo>
                    <a:pt x="30" y="32"/>
                  </a:lnTo>
                  <a:lnTo>
                    <a:pt x="30" y="32"/>
                  </a:lnTo>
                  <a:lnTo>
                    <a:pt x="32" y="30"/>
                  </a:lnTo>
                  <a:lnTo>
                    <a:pt x="20" y="48"/>
                  </a:lnTo>
                  <a:lnTo>
                    <a:pt x="21" y="45"/>
                  </a:lnTo>
                  <a:lnTo>
                    <a:pt x="16" y="66"/>
                  </a:lnTo>
                  <a:lnTo>
                    <a:pt x="16" y="63"/>
                  </a:lnTo>
                  <a:lnTo>
                    <a:pt x="17" y="67"/>
                  </a:lnTo>
                  <a:lnTo>
                    <a:pt x="2" y="71"/>
                  </a:lnTo>
                  <a:close/>
                  <a:moveTo>
                    <a:pt x="35" y="10"/>
                  </a:moveTo>
                  <a:lnTo>
                    <a:pt x="39" y="7"/>
                  </a:lnTo>
                  <a:cubicBezTo>
                    <a:pt x="40" y="6"/>
                    <a:pt x="41" y="6"/>
                    <a:pt x="42" y="6"/>
                  </a:cubicBezTo>
                  <a:lnTo>
                    <a:pt x="63" y="1"/>
                  </a:lnTo>
                  <a:cubicBezTo>
                    <a:pt x="64" y="0"/>
                    <a:pt x="65" y="0"/>
                    <a:pt x="66" y="1"/>
                  </a:cubicBezTo>
                  <a:lnTo>
                    <a:pt x="87" y="5"/>
                  </a:lnTo>
                  <a:lnTo>
                    <a:pt x="83" y="21"/>
                  </a:lnTo>
                  <a:lnTo>
                    <a:pt x="63" y="16"/>
                  </a:lnTo>
                  <a:lnTo>
                    <a:pt x="66" y="16"/>
                  </a:lnTo>
                  <a:lnTo>
                    <a:pt x="45" y="21"/>
                  </a:lnTo>
                  <a:lnTo>
                    <a:pt x="48" y="20"/>
                  </a:lnTo>
                  <a:lnTo>
                    <a:pt x="43" y="23"/>
                  </a:lnTo>
                  <a:lnTo>
                    <a:pt x="35" y="10"/>
                  </a:lnTo>
                  <a:close/>
                  <a:moveTo>
                    <a:pt x="103" y="15"/>
                  </a:moveTo>
                  <a:lnTo>
                    <a:pt x="109" y="19"/>
                  </a:lnTo>
                  <a:cubicBezTo>
                    <a:pt x="110" y="19"/>
                    <a:pt x="111" y="20"/>
                    <a:pt x="111" y="21"/>
                  </a:cubicBezTo>
                  <a:lnTo>
                    <a:pt x="123" y="39"/>
                  </a:lnTo>
                  <a:lnTo>
                    <a:pt x="110" y="48"/>
                  </a:lnTo>
                  <a:lnTo>
                    <a:pt x="98" y="30"/>
                  </a:lnTo>
                  <a:lnTo>
                    <a:pt x="100" y="32"/>
                  </a:lnTo>
                  <a:lnTo>
                    <a:pt x="94" y="28"/>
                  </a:lnTo>
                  <a:lnTo>
                    <a:pt x="103" y="15"/>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42" name="Oval 42">
              <a:extLst>
                <a:ext uri="{FF2B5EF4-FFF2-40B4-BE49-F238E27FC236}">
                  <a16:creationId xmlns:a16="http://schemas.microsoft.com/office/drawing/2014/main" id="{ADAE1530-CA31-4EBC-9FA4-B36F334377A0}"/>
                </a:ext>
              </a:extLst>
            </p:cNvPr>
            <p:cNvSpPr>
              <a:spLocks noChangeArrowheads="1"/>
            </p:cNvSpPr>
            <p:nvPr/>
          </p:nvSpPr>
          <p:spPr bwMode="auto">
            <a:xfrm>
              <a:off x="9760" y="3476"/>
              <a:ext cx="28" cy="33"/>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43" name="Freeform 43">
              <a:extLst>
                <a:ext uri="{FF2B5EF4-FFF2-40B4-BE49-F238E27FC236}">
                  <a16:creationId xmlns:a16="http://schemas.microsoft.com/office/drawing/2014/main" id="{EC8F43CB-DB04-4B9A-B22E-28E82A1B715D}"/>
                </a:ext>
              </a:extLst>
            </p:cNvPr>
            <p:cNvSpPr>
              <a:spLocks noEditPoints="1"/>
            </p:cNvSpPr>
            <p:nvPr/>
          </p:nvSpPr>
          <p:spPr bwMode="auto">
            <a:xfrm>
              <a:off x="9758" y="3474"/>
              <a:ext cx="32" cy="38"/>
            </a:xfrm>
            <a:custGeom>
              <a:avLst/>
              <a:gdLst>
                <a:gd name="T0" fmla="*/ 128 w 129"/>
                <a:gd name="T1" fmla="*/ 63 h 129"/>
                <a:gd name="T2" fmla="*/ 124 w 129"/>
                <a:gd name="T3" fmla="*/ 88 h 129"/>
                <a:gd name="T4" fmla="*/ 121 w 129"/>
                <a:gd name="T5" fmla="*/ 94 h 129"/>
                <a:gd name="T6" fmla="*/ 110 w 129"/>
                <a:gd name="T7" fmla="*/ 82 h 129"/>
                <a:gd name="T8" fmla="*/ 113 w 129"/>
                <a:gd name="T9" fmla="*/ 63 h 129"/>
                <a:gd name="T10" fmla="*/ 109 w 129"/>
                <a:gd name="T11" fmla="*/ 45 h 129"/>
                <a:gd name="T12" fmla="*/ 112 w 129"/>
                <a:gd name="T13" fmla="*/ 108 h 129"/>
                <a:gd name="T14" fmla="*/ 109 w 129"/>
                <a:gd name="T15" fmla="*/ 111 h 129"/>
                <a:gd name="T16" fmla="*/ 88 w 129"/>
                <a:gd name="T17" fmla="*/ 124 h 129"/>
                <a:gd name="T18" fmla="*/ 63 w 129"/>
                <a:gd name="T19" fmla="*/ 128 h 129"/>
                <a:gd name="T20" fmla="*/ 63 w 129"/>
                <a:gd name="T21" fmla="*/ 112 h 129"/>
                <a:gd name="T22" fmla="*/ 63 w 129"/>
                <a:gd name="T23" fmla="*/ 113 h 129"/>
                <a:gd name="T24" fmla="*/ 82 w 129"/>
                <a:gd name="T25" fmla="*/ 110 h 129"/>
                <a:gd name="T26" fmla="*/ 98 w 129"/>
                <a:gd name="T27" fmla="*/ 100 h 129"/>
                <a:gd name="T28" fmla="*/ 112 w 129"/>
                <a:gd name="T29" fmla="*/ 108 h 129"/>
                <a:gd name="T30" fmla="*/ 42 w 129"/>
                <a:gd name="T31" fmla="*/ 124 h 129"/>
                <a:gd name="T32" fmla="*/ 21 w 129"/>
                <a:gd name="T33" fmla="*/ 111 h 129"/>
                <a:gd name="T34" fmla="*/ 7 w 129"/>
                <a:gd name="T35" fmla="*/ 91 h 129"/>
                <a:gd name="T36" fmla="*/ 5 w 129"/>
                <a:gd name="T37" fmla="*/ 86 h 129"/>
                <a:gd name="T38" fmla="*/ 21 w 129"/>
                <a:gd name="T39" fmla="*/ 85 h 129"/>
                <a:gd name="T40" fmla="*/ 32 w 129"/>
                <a:gd name="T41" fmla="*/ 100 h 129"/>
                <a:gd name="T42" fmla="*/ 48 w 129"/>
                <a:gd name="T43" fmla="*/ 110 h 129"/>
                <a:gd name="T44" fmla="*/ 48 w 129"/>
                <a:gd name="T45" fmla="*/ 109 h 129"/>
                <a:gd name="T46" fmla="*/ 2 w 129"/>
                <a:gd name="T47" fmla="*/ 71 h 129"/>
                <a:gd name="T48" fmla="*/ 1 w 129"/>
                <a:gd name="T49" fmla="*/ 63 h 129"/>
                <a:gd name="T50" fmla="*/ 7 w 129"/>
                <a:gd name="T51" fmla="*/ 39 h 129"/>
                <a:gd name="T52" fmla="*/ 21 w 129"/>
                <a:gd name="T53" fmla="*/ 19 h 129"/>
                <a:gd name="T54" fmla="*/ 30 w 129"/>
                <a:gd name="T55" fmla="*/ 32 h 129"/>
                <a:gd name="T56" fmla="*/ 32 w 129"/>
                <a:gd name="T57" fmla="*/ 30 h 129"/>
                <a:gd name="T58" fmla="*/ 21 w 129"/>
                <a:gd name="T59" fmla="*/ 45 h 129"/>
                <a:gd name="T60" fmla="*/ 16 w 129"/>
                <a:gd name="T61" fmla="*/ 63 h 129"/>
                <a:gd name="T62" fmla="*/ 2 w 129"/>
                <a:gd name="T63" fmla="*/ 71 h 129"/>
                <a:gd name="T64" fmla="*/ 39 w 129"/>
                <a:gd name="T65" fmla="*/ 7 h 129"/>
                <a:gd name="T66" fmla="*/ 63 w 129"/>
                <a:gd name="T67" fmla="*/ 1 h 129"/>
                <a:gd name="T68" fmla="*/ 87 w 129"/>
                <a:gd name="T69" fmla="*/ 5 h 129"/>
                <a:gd name="T70" fmla="*/ 63 w 129"/>
                <a:gd name="T71" fmla="*/ 16 h 129"/>
                <a:gd name="T72" fmla="*/ 45 w 129"/>
                <a:gd name="T73" fmla="*/ 21 h 129"/>
                <a:gd name="T74" fmla="*/ 43 w 129"/>
                <a:gd name="T75" fmla="*/ 23 h 129"/>
                <a:gd name="T76" fmla="*/ 103 w 129"/>
                <a:gd name="T77" fmla="*/ 15 h 129"/>
                <a:gd name="T78" fmla="*/ 111 w 129"/>
                <a:gd name="T79" fmla="*/ 21 h 129"/>
                <a:gd name="T80" fmla="*/ 110 w 129"/>
                <a:gd name="T81" fmla="*/ 48 h 129"/>
                <a:gd name="T82" fmla="*/ 100 w 129"/>
                <a:gd name="T83" fmla="*/ 32 h 129"/>
                <a:gd name="T84" fmla="*/ 103 w 129"/>
                <a:gd name="T85" fmla="*/ 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 h="129">
                  <a:moveTo>
                    <a:pt x="124" y="42"/>
                  </a:moveTo>
                  <a:lnTo>
                    <a:pt x="128" y="63"/>
                  </a:lnTo>
                  <a:cubicBezTo>
                    <a:pt x="129" y="64"/>
                    <a:pt x="129" y="65"/>
                    <a:pt x="128" y="66"/>
                  </a:cubicBezTo>
                  <a:lnTo>
                    <a:pt x="124" y="88"/>
                  </a:lnTo>
                  <a:cubicBezTo>
                    <a:pt x="124" y="89"/>
                    <a:pt x="124" y="90"/>
                    <a:pt x="123" y="91"/>
                  </a:cubicBezTo>
                  <a:lnTo>
                    <a:pt x="121" y="94"/>
                  </a:lnTo>
                  <a:lnTo>
                    <a:pt x="107" y="86"/>
                  </a:lnTo>
                  <a:lnTo>
                    <a:pt x="110" y="82"/>
                  </a:lnTo>
                  <a:lnTo>
                    <a:pt x="109" y="85"/>
                  </a:lnTo>
                  <a:lnTo>
                    <a:pt x="113" y="63"/>
                  </a:lnTo>
                  <a:lnTo>
                    <a:pt x="113" y="66"/>
                  </a:lnTo>
                  <a:lnTo>
                    <a:pt x="109" y="45"/>
                  </a:lnTo>
                  <a:lnTo>
                    <a:pt x="124" y="42"/>
                  </a:lnTo>
                  <a:close/>
                  <a:moveTo>
                    <a:pt x="112" y="108"/>
                  </a:moveTo>
                  <a:lnTo>
                    <a:pt x="111" y="109"/>
                  </a:lnTo>
                  <a:cubicBezTo>
                    <a:pt x="111" y="110"/>
                    <a:pt x="110" y="111"/>
                    <a:pt x="109" y="111"/>
                  </a:cubicBezTo>
                  <a:lnTo>
                    <a:pt x="91" y="123"/>
                  </a:lnTo>
                  <a:cubicBezTo>
                    <a:pt x="90" y="124"/>
                    <a:pt x="89" y="124"/>
                    <a:pt x="88" y="124"/>
                  </a:cubicBezTo>
                  <a:lnTo>
                    <a:pt x="66" y="128"/>
                  </a:lnTo>
                  <a:cubicBezTo>
                    <a:pt x="65" y="129"/>
                    <a:pt x="64" y="129"/>
                    <a:pt x="63" y="128"/>
                  </a:cubicBezTo>
                  <a:lnTo>
                    <a:pt x="60" y="128"/>
                  </a:lnTo>
                  <a:lnTo>
                    <a:pt x="63" y="112"/>
                  </a:lnTo>
                  <a:lnTo>
                    <a:pt x="66" y="113"/>
                  </a:lnTo>
                  <a:lnTo>
                    <a:pt x="63" y="113"/>
                  </a:lnTo>
                  <a:lnTo>
                    <a:pt x="85" y="109"/>
                  </a:lnTo>
                  <a:lnTo>
                    <a:pt x="82" y="110"/>
                  </a:lnTo>
                  <a:lnTo>
                    <a:pt x="100" y="98"/>
                  </a:lnTo>
                  <a:lnTo>
                    <a:pt x="98" y="100"/>
                  </a:lnTo>
                  <a:lnTo>
                    <a:pt x="99" y="99"/>
                  </a:lnTo>
                  <a:lnTo>
                    <a:pt x="112" y="108"/>
                  </a:lnTo>
                  <a:close/>
                  <a:moveTo>
                    <a:pt x="45" y="125"/>
                  </a:moveTo>
                  <a:lnTo>
                    <a:pt x="42" y="124"/>
                  </a:lnTo>
                  <a:cubicBezTo>
                    <a:pt x="41" y="124"/>
                    <a:pt x="40" y="124"/>
                    <a:pt x="39" y="123"/>
                  </a:cubicBezTo>
                  <a:lnTo>
                    <a:pt x="21" y="111"/>
                  </a:lnTo>
                  <a:cubicBezTo>
                    <a:pt x="20" y="111"/>
                    <a:pt x="19" y="110"/>
                    <a:pt x="19" y="109"/>
                  </a:cubicBezTo>
                  <a:lnTo>
                    <a:pt x="7" y="91"/>
                  </a:lnTo>
                  <a:cubicBezTo>
                    <a:pt x="6" y="90"/>
                    <a:pt x="6" y="89"/>
                    <a:pt x="6" y="88"/>
                  </a:cubicBezTo>
                  <a:lnTo>
                    <a:pt x="5" y="86"/>
                  </a:lnTo>
                  <a:lnTo>
                    <a:pt x="21" y="83"/>
                  </a:lnTo>
                  <a:lnTo>
                    <a:pt x="21" y="85"/>
                  </a:lnTo>
                  <a:lnTo>
                    <a:pt x="20" y="82"/>
                  </a:lnTo>
                  <a:lnTo>
                    <a:pt x="32" y="100"/>
                  </a:lnTo>
                  <a:lnTo>
                    <a:pt x="30" y="98"/>
                  </a:lnTo>
                  <a:lnTo>
                    <a:pt x="48" y="110"/>
                  </a:lnTo>
                  <a:lnTo>
                    <a:pt x="45" y="109"/>
                  </a:lnTo>
                  <a:lnTo>
                    <a:pt x="48" y="109"/>
                  </a:lnTo>
                  <a:lnTo>
                    <a:pt x="45" y="125"/>
                  </a:lnTo>
                  <a:close/>
                  <a:moveTo>
                    <a:pt x="2" y="71"/>
                  </a:moveTo>
                  <a:lnTo>
                    <a:pt x="1" y="66"/>
                  </a:lnTo>
                  <a:cubicBezTo>
                    <a:pt x="0" y="65"/>
                    <a:pt x="0" y="64"/>
                    <a:pt x="1" y="63"/>
                  </a:cubicBezTo>
                  <a:lnTo>
                    <a:pt x="6" y="42"/>
                  </a:lnTo>
                  <a:cubicBezTo>
                    <a:pt x="6" y="41"/>
                    <a:pt x="6" y="40"/>
                    <a:pt x="7" y="39"/>
                  </a:cubicBezTo>
                  <a:lnTo>
                    <a:pt x="19" y="21"/>
                  </a:lnTo>
                  <a:cubicBezTo>
                    <a:pt x="19" y="20"/>
                    <a:pt x="20" y="19"/>
                    <a:pt x="21" y="19"/>
                  </a:cubicBezTo>
                  <a:lnTo>
                    <a:pt x="21" y="19"/>
                  </a:lnTo>
                  <a:lnTo>
                    <a:pt x="30" y="32"/>
                  </a:lnTo>
                  <a:lnTo>
                    <a:pt x="30" y="32"/>
                  </a:lnTo>
                  <a:lnTo>
                    <a:pt x="32" y="30"/>
                  </a:lnTo>
                  <a:lnTo>
                    <a:pt x="20" y="48"/>
                  </a:lnTo>
                  <a:lnTo>
                    <a:pt x="21" y="45"/>
                  </a:lnTo>
                  <a:lnTo>
                    <a:pt x="16" y="66"/>
                  </a:lnTo>
                  <a:lnTo>
                    <a:pt x="16" y="63"/>
                  </a:lnTo>
                  <a:lnTo>
                    <a:pt x="17" y="67"/>
                  </a:lnTo>
                  <a:lnTo>
                    <a:pt x="2" y="71"/>
                  </a:lnTo>
                  <a:close/>
                  <a:moveTo>
                    <a:pt x="35" y="10"/>
                  </a:moveTo>
                  <a:lnTo>
                    <a:pt x="39" y="7"/>
                  </a:lnTo>
                  <a:cubicBezTo>
                    <a:pt x="40" y="6"/>
                    <a:pt x="41" y="6"/>
                    <a:pt x="42" y="6"/>
                  </a:cubicBezTo>
                  <a:lnTo>
                    <a:pt x="63" y="1"/>
                  </a:lnTo>
                  <a:cubicBezTo>
                    <a:pt x="64" y="0"/>
                    <a:pt x="65" y="0"/>
                    <a:pt x="66" y="1"/>
                  </a:cubicBezTo>
                  <a:lnTo>
                    <a:pt x="87" y="5"/>
                  </a:lnTo>
                  <a:lnTo>
                    <a:pt x="83" y="21"/>
                  </a:lnTo>
                  <a:lnTo>
                    <a:pt x="63" y="16"/>
                  </a:lnTo>
                  <a:lnTo>
                    <a:pt x="66" y="16"/>
                  </a:lnTo>
                  <a:lnTo>
                    <a:pt x="45" y="21"/>
                  </a:lnTo>
                  <a:lnTo>
                    <a:pt x="48" y="20"/>
                  </a:lnTo>
                  <a:lnTo>
                    <a:pt x="43" y="23"/>
                  </a:lnTo>
                  <a:lnTo>
                    <a:pt x="35" y="10"/>
                  </a:lnTo>
                  <a:close/>
                  <a:moveTo>
                    <a:pt x="103" y="15"/>
                  </a:moveTo>
                  <a:lnTo>
                    <a:pt x="109" y="19"/>
                  </a:lnTo>
                  <a:cubicBezTo>
                    <a:pt x="110" y="19"/>
                    <a:pt x="111" y="20"/>
                    <a:pt x="111" y="21"/>
                  </a:cubicBezTo>
                  <a:lnTo>
                    <a:pt x="123" y="39"/>
                  </a:lnTo>
                  <a:lnTo>
                    <a:pt x="110" y="48"/>
                  </a:lnTo>
                  <a:lnTo>
                    <a:pt x="98" y="30"/>
                  </a:lnTo>
                  <a:lnTo>
                    <a:pt x="100" y="32"/>
                  </a:lnTo>
                  <a:lnTo>
                    <a:pt x="94" y="28"/>
                  </a:lnTo>
                  <a:lnTo>
                    <a:pt x="103" y="15"/>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44" name="Oval 44">
              <a:extLst>
                <a:ext uri="{FF2B5EF4-FFF2-40B4-BE49-F238E27FC236}">
                  <a16:creationId xmlns:a16="http://schemas.microsoft.com/office/drawing/2014/main" id="{1462DB64-E933-42FC-847F-C6217EDFC49C}"/>
                </a:ext>
              </a:extLst>
            </p:cNvPr>
            <p:cNvSpPr>
              <a:spLocks noChangeArrowheads="1"/>
            </p:cNvSpPr>
            <p:nvPr/>
          </p:nvSpPr>
          <p:spPr bwMode="auto">
            <a:xfrm>
              <a:off x="9910" y="3612"/>
              <a:ext cx="28" cy="33"/>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45" name="Freeform 45">
              <a:extLst>
                <a:ext uri="{FF2B5EF4-FFF2-40B4-BE49-F238E27FC236}">
                  <a16:creationId xmlns:a16="http://schemas.microsoft.com/office/drawing/2014/main" id="{19362D8E-D674-414C-96AD-CC2B94690011}"/>
                </a:ext>
              </a:extLst>
            </p:cNvPr>
            <p:cNvSpPr>
              <a:spLocks noEditPoints="1"/>
            </p:cNvSpPr>
            <p:nvPr/>
          </p:nvSpPr>
          <p:spPr bwMode="auto">
            <a:xfrm>
              <a:off x="9908" y="3610"/>
              <a:ext cx="32" cy="38"/>
            </a:xfrm>
            <a:custGeom>
              <a:avLst/>
              <a:gdLst>
                <a:gd name="T0" fmla="*/ 128 w 129"/>
                <a:gd name="T1" fmla="*/ 63 h 129"/>
                <a:gd name="T2" fmla="*/ 124 w 129"/>
                <a:gd name="T3" fmla="*/ 88 h 129"/>
                <a:gd name="T4" fmla="*/ 121 w 129"/>
                <a:gd name="T5" fmla="*/ 94 h 129"/>
                <a:gd name="T6" fmla="*/ 110 w 129"/>
                <a:gd name="T7" fmla="*/ 82 h 129"/>
                <a:gd name="T8" fmla="*/ 113 w 129"/>
                <a:gd name="T9" fmla="*/ 63 h 129"/>
                <a:gd name="T10" fmla="*/ 109 w 129"/>
                <a:gd name="T11" fmla="*/ 45 h 129"/>
                <a:gd name="T12" fmla="*/ 112 w 129"/>
                <a:gd name="T13" fmla="*/ 108 h 129"/>
                <a:gd name="T14" fmla="*/ 109 w 129"/>
                <a:gd name="T15" fmla="*/ 111 h 129"/>
                <a:gd name="T16" fmla="*/ 88 w 129"/>
                <a:gd name="T17" fmla="*/ 124 h 129"/>
                <a:gd name="T18" fmla="*/ 63 w 129"/>
                <a:gd name="T19" fmla="*/ 128 h 129"/>
                <a:gd name="T20" fmla="*/ 63 w 129"/>
                <a:gd name="T21" fmla="*/ 112 h 129"/>
                <a:gd name="T22" fmla="*/ 63 w 129"/>
                <a:gd name="T23" fmla="*/ 113 h 129"/>
                <a:gd name="T24" fmla="*/ 82 w 129"/>
                <a:gd name="T25" fmla="*/ 110 h 129"/>
                <a:gd name="T26" fmla="*/ 98 w 129"/>
                <a:gd name="T27" fmla="*/ 100 h 129"/>
                <a:gd name="T28" fmla="*/ 112 w 129"/>
                <a:gd name="T29" fmla="*/ 108 h 129"/>
                <a:gd name="T30" fmla="*/ 42 w 129"/>
                <a:gd name="T31" fmla="*/ 124 h 129"/>
                <a:gd name="T32" fmla="*/ 21 w 129"/>
                <a:gd name="T33" fmla="*/ 111 h 129"/>
                <a:gd name="T34" fmla="*/ 7 w 129"/>
                <a:gd name="T35" fmla="*/ 91 h 129"/>
                <a:gd name="T36" fmla="*/ 5 w 129"/>
                <a:gd name="T37" fmla="*/ 86 h 129"/>
                <a:gd name="T38" fmla="*/ 21 w 129"/>
                <a:gd name="T39" fmla="*/ 85 h 129"/>
                <a:gd name="T40" fmla="*/ 32 w 129"/>
                <a:gd name="T41" fmla="*/ 100 h 129"/>
                <a:gd name="T42" fmla="*/ 48 w 129"/>
                <a:gd name="T43" fmla="*/ 110 h 129"/>
                <a:gd name="T44" fmla="*/ 48 w 129"/>
                <a:gd name="T45" fmla="*/ 109 h 129"/>
                <a:gd name="T46" fmla="*/ 2 w 129"/>
                <a:gd name="T47" fmla="*/ 71 h 129"/>
                <a:gd name="T48" fmla="*/ 1 w 129"/>
                <a:gd name="T49" fmla="*/ 63 h 129"/>
                <a:gd name="T50" fmla="*/ 7 w 129"/>
                <a:gd name="T51" fmla="*/ 39 h 129"/>
                <a:gd name="T52" fmla="*/ 21 w 129"/>
                <a:gd name="T53" fmla="*/ 19 h 129"/>
                <a:gd name="T54" fmla="*/ 30 w 129"/>
                <a:gd name="T55" fmla="*/ 32 h 129"/>
                <a:gd name="T56" fmla="*/ 32 w 129"/>
                <a:gd name="T57" fmla="*/ 30 h 129"/>
                <a:gd name="T58" fmla="*/ 21 w 129"/>
                <a:gd name="T59" fmla="*/ 45 h 129"/>
                <a:gd name="T60" fmla="*/ 16 w 129"/>
                <a:gd name="T61" fmla="*/ 63 h 129"/>
                <a:gd name="T62" fmla="*/ 2 w 129"/>
                <a:gd name="T63" fmla="*/ 71 h 129"/>
                <a:gd name="T64" fmla="*/ 39 w 129"/>
                <a:gd name="T65" fmla="*/ 7 h 129"/>
                <a:gd name="T66" fmla="*/ 63 w 129"/>
                <a:gd name="T67" fmla="*/ 1 h 129"/>
                <a:gd name="T68" fmla="*/ 87 w 129"/>
                <a:gd name="T69" fmla="*/ 5 h 129"/>
                <a:gd name="T70" fmla="*/ 63 w 129"/>
                <a:gd name="T71" fmla="*/ 16 h 129"/>
                <a:gd name="T72" fmla="*/ 45 w 129"/>
                <a:gd name="T73" fmla="*/ 21 h 129"/>
                <a:gd name="T74" fmla="*/ 43 w 129"/>
                <a:gd name="T75" fmla="*/ 23 h 129"/>
                <a:gd name="T76" fmla="*/ 103 w 129"/>
                <a:gd name="T77" fmla="*/ 15 h 129"/>
                <a:gd name="T78" fmla="*/ 111 w 129"/>
                <a:gd name="T79" fmla="*/ 21 h 129"/>
                <a:gd name="T80" fmla="*/ 110 w 129"/>
                <a:gd name="T81" fmla="*/ 48 h 129"/>
                <a:gd name="T82" fmla="*/ 100 w 129"/>
                <a:gd name="T83" fmla="*/ 32 h 129"/>
                <a:gd name="T84" fmla="*/ 103 w 129"/>
                <a:gd name="T85" fmla="*/ 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 h="129">
                  <a:moveTo>
                    <a:pt x="124" y="42"/>
                  </a:moveTo>
                  <a:lnTo>
                    <a:pt x="128" y="63"/>
                  </a:lnTo>
                  <a:cubicBezTo>
                    <a:pt x="129" y="64"/>
                    <a:pt x="129" y="65"/>
                    <a:pt x="128" y="66"/>
                  </a:cubicBezTo>
                  <a:lnTo>
                    <a:pt x="124" y="88"/>
                  </a:lnTo>
                  <a:cubicBezTo>
                    <a:pt x="124" y="89"/>
                    <a:pt x="124" y="90"/>
                    <a:pt x="123" y="91"/>
                  </a:cubicBezTo>
                  <a:lnTo>
                    <a:pt x="121" y="94"/>
                  </a:lnTo>
                  <a:lnTo>
                    <a:pt x="107" y="86"/>
                  </a:lnTo>
                  <a:lnTo>
                    <a:pt x="110" y="82"/>
                  </a:lnTo>
                  <a:lnTo>
                    <a:pt x="109" y="85"/>
                  </a:lnTo>
                  <a:lnTo>
                    <a:pt x="113" y="63"/>
                  </a:lnTo>
                  <a:lnTo>
                    <a:pt x="113" y="66"/>
                  </a:lnTo>
                  <a:lnTo>
                    <a:pt x="109" y="45"/>
                  </a:lnTo>
                  <a:lnTo>
                    <a:pt x="124" y="42"/>
                  </a:lnTo>
                  <a:close/>
                  <a:moveTo>
                    <a:pt x="112" y="108"/>
                  </a:moveTo>
                  <a:lnTo>
                    <a:pt x="111" y="109"/>
                  </a:lnTo>
                  <a:cubicBezTo>
                    <a:pt x="111" y="110"/>
                    <a:pt x="110" y="111"/>
                    <a:pt x="109" y="111"/>
                  </a:cubicBezTo>
                  <a:lnTo>
                    <a:pt x="91" y="123"/>
                  </a:lnTo>
                  <a:cubicBezTo>
                    <a:pt x="90" y="124"/>
                    <a:pt x="89" y="124"/>
                    <a:pt x="88" y="124"/>
                  </a:cubicBezTo>
                  <a:lnTo>
                    <a:pt x="66" y="128"/>
                  </a:lnTo>
                  <a:cubicBezTo>
                    <a:pt x="65" y="129"/>
                    <a:pt x="64" y="129"/>
                    <a:pt x="63" y="128"/>
                  </a:cubicBezTo>
                  <a:lnTo>
                    <a:pt x="60" y="128"/>
                  </a:lnTo>
                  <a:lnTo>
                    <a:pt x="63" y="112"/>
                  </a:lnTo>
                  <a:lnTo>
                    <a:pt x="66" y="113"/>
                  </a:lnTo>
                  <a:lnTo>
                    <a:pt x="63" y="113"/>
                  </a:lnTo>
                  <a:lnTo>
                    <a:pt x="85" y="109"/>
                  </a:lnTo>
                  <a:lnTo>
                    <a:pt x="82" y="110"/>
                  </a:lnTo>
                  <a:lnTo>
                    <a:pt x="100" y="98"/>
                  </a:lnTo>
                  <a:lnTo>
                    <a:pt x="98" y="100"/>
                  </a:lnTo>
                  <a:lnTo>
                    <a:pt x="99" y="99"/>
                  </a:lnTo>
                  <a:lnTo>
                    <a:pt x="112" y="108"/>
                  </a:lnTo>
                  <a:close/>
                  <a:moveTo>
                    <a:pt x="45" y="125"/>
                  </a:moveTo>
                  <a:lnTo>
                    <a:pt x="42" y="124"/>
                  </a:lnTo>
                  <a:cubicBezTo>
                    <a:pt x="41" y="124"/>
                    <a:pt x="40" y="124"/>
                    <a:pt x="39" y="123"/>
                  </a:cubicBezTo>
                  <a:lnTo>
                    <a:pt x="21" y="111"/>
                  </a:lnTo>
                  <a:cubicBezTo>
                    <a:pt x="20" y="111"/>
                    <a:pt x="19" y="110"/>
                    <a:pt x="19" y="109"/>
                  </a:cubicBezTo>
                  <a:lnTo>
                    <a:pt x="7" y="91"/>
                  </a:lnTo>
                  <a:cubicBezTo>
                    <a:pt x="6" y="90"/>
                    <a:pt x="6" y="89"/>
                    <a:pt x="6" y="88"/>
                  </a:cubicBezTo>
                  <a:lnTo>
                    <a:pt x="5" y="86"/>
                  </a:lnTo>
                  <a:lnTo>
                    <a:pt x="21" y="83"/>
                  </a:lnTo>
                  <a:lnTo>
                    <a:pt x="21" y="85"/>
                  </a:lnTo>
                  <a:lnTo>
                    <a:pt x="20" y="82"/>
                  </a:lnTo>
                  <a:lnTo>
                    <a:pt x="32" y="100"/>
                  </a:lnTo>
                  <a:lnTo>
                    <a:pt x="30" y="98"/>
                  </a:lnTo>
                  <a:lnTo>
                    <a:pt x="48" y="110"/>
                  </a:lnTo>
                  <a:lnTo>
                    <a:pt x="45" y="109"/>
                  </a:lnTo>
                  <a:lnTo>
                    <a:pt x="48" y="109"/>
                  </a:lnTo>
                  <a:lnTo>
                    <a:pt x="45" y="125"/>
                  </a:lnTo>
                  <a:close/>
                  <a:moveTo>
                    <a:pt x="2" y="71"/>
                  </a:moveTo>
                  <a:lnTo>
                    <a:pt x="1" y="66"/>
                  </a:lnTo>
                  <a:cubicBezTo>
                    <a:pt x="0" y="65"/>
                    <a:pt x="0" y="64"/>
                    <a:pt x="1" y="63"/>
                  </a:cubicBezTo>
                  <a:lnTo>
                    <a:pt x="6" y="42"/>
                  </a:lnTo>
                  <a:cubicBezTo>
                    <a:pt x="6" y="41"/>
                    <a:pt x="6" y="40"/>
                    <a:pt x="7" y="39"/>
                  </a:cubicBezTo>
                  <a:lnTo>
                    <a:pt x="19" y="21"/>
                  </a:lnTo>
                  <a:cubicBezTo>
                    <a:pt x="19" y="20"/>
                    <a:pt x="20" y="19"/>
                    <a:pt x="21" y="19"/>
                  </a:cubicBezTo>
                  <a:lnTo>
                    <a:pt x="21" y="19"/>
                  </a:lnTo>
                  <a:lnTo>
                    <a:pt x="30" y="32"/>
                  </a:lnTo>
                  <a:lnTo>
                    <a:pt x="30" y="32"/>
                  </a:lnTo>
                  <a:lnTo>
                    <a:pt x="32" y="30"/>
                  </a:lnTo>
                  <a:lnTo>
                    <a:pt x="20" y="48"/>
                  </a:lnTo>
                  <a:lnTo>
                    <a:pt x="21" y="45"/>
                  </a:lnTo>
                  <a:lnTo>
                    <a:pt x="16" y="66"/>
                  </a:lnTo>
                  <a:lnTo>
                    <a:pt x="16" y="63"/>
                  </a:lnTo>
                  <a:lnTo>
                    <a:pt x="17" y="67"/>
                  </a:lnTo>
                  <a:lnTo>
                    <a:pt x="2" y="71"/>
                  </a:lnTo>
                  <a:close/>
                  <a:moveTo>
                    <a:pt x="35" y="10"/>
                  </a:moveTo>
                  <a:lnTo>
                    <a:pt x="39" y="7"/>
                  </a:lnTo>
                  <a:cubicBezTo>
                    <a:pt x="40" y="6"/>
                    <a:pt x="41" y="6"/>
                    <a:pt x="42" y="6"/>
                  </a:cubicBezTo>
                  <a:lnTo>
                    <a:pt x="63" y="1"/>
                  </a:lnTo>
                  <a:cubicBezTo>
                    <a:pt x="64" y="0"/>
                    <a:pt x="65" y="0"/>
                    <a:pt x="66" y="1"/>
                  </a:cubicBezTo>
                  <a:lnTo>
                    <a:pt x="87" y="5"/>
                  </a:lnTo>
                  <a:lnTo>
                    <a:pt x="83" y="21"/>
                  </a:lnTo>
                  <a:lnTo>
                    <a:pt x="63" y="16"/>
                  </a:lnTo>
                  <a:lnTo>
                    <a:pt x="66" y="16"/>
                  </a:lnTo>
                  <a:lnTo>
                    <a:pt x="45" y="21"/>
                  </a:lnTo>
                  <a:lnTo>
                    <a:pt x="48" y="20"/>
                  </a:lnTo>
                  <a:lnTo>
                    <a:pt x="43" y="23"/>
                  </a:lnTo>
                  <a:lnTo>
                    <a:pt x="35" y="10"/>
                  </a:lnTo>
                  <a:close/>
                  <a:moveTo>
                    <a:pt x="103" y="15"/>
                  </a:moveTo>
                  <a:lnTo>
                    <a:pt x="109" y="19"/>
                  </a:lnTo>
                  <a:cubicBezTo>
                    <a:pt x="110" y="19"/>
                    <a:pt x="111" y="20"/>
                    <a:pt x="111" y="21"/>
                  </a:cubicBezTo>
                  <a:lnTo>
                    <a:pt x="123" y="39"/>
                  </a:lnTo>
                  <a:lnTo>
                    <a:pt x="110" y="48"/>
                  </a:lnTo>
                  <a:lnTo>
                    <a:pt x="98" y="30"/>
                  </a:lnTo>
                  <a:lnTo>
                    <a:pt x="100" y="32"/>
                  </a:lnTo>
                  <a:lnTo>
                    <a:pt x="94" y="28"/>
                  </a:lnTo>
                  <a:lnTo>
                    <a:pt x="103" y="15"/>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46" name="Oval 46">
              <a:extLst>
                <a:ext uri="{FF2B5EF4-FFF2-40B4-BE49-F238E27FC236}">
                  <a16:creationId xmlns:a16="http://schemas.microsoft.com/office/drawing/2014/main" id="{AF6642E2-D85E-4A9F-B283-46FFFDBFD052}"/>
                </a:ext>
              </a:extLst>
            </p:cNvPr>
            <p:cNvSpPr>
              <a:spLocks noChangeArrowheads="1"/>
            </p:cNvSpPr>
            <p:nvPr/>
          </p:nvSpPr>
          <p:spPr bwMode="auto">
            <a:xfrm>
              <a:off x="10061" y="3753"/>
              <a:ext cx="27" cy="33"/>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47" name="Freeform 47">
              <a:extLst>
                <a:ext uri="{FF2B5EF4-FFF2-40B4-BE49-F238E27FC236}">
                  <a16:creationId xmlns:a16="http://schemas.microsoft.com/office/drawing/2014/main" id="{AFEFAE9D-B1F7-4E83-87B2-E59CD0CADD64}"/>
                </a:ext>
              </a:extLst>
            </p:cNvPr>
            <p:cNvSpPr>
              <a:spLocks noEditPoints="1"/>
            </p:cNvSpPr>
            <p:nvPr/>
          </p:nvSpPr>
          <p:spPr bwMode="auto">
            <a:xfrm>
              <a:off x="10059" y="3751"/>
              <a:ext cx="32" cy="38"/>
            </a:xfrm>
            <a:custGeom>
              <a:avLst/>
              <a:gdLst>
                <a:gd name="T0" fmla="*/ 128 w 129"/>
                <a:gd name="T1" fmla="*/ 63 h 129"/>
                <a:gd name="T2" fmla="*/ 124 w 129"/>
                <a:gd name="T3" fmla="*/ 88 h 129"/>
                <a:gd name="T4" fmla="*/ 121 w 129"/>
                <a:gd name="T5" fmla="*/ 94 h 129"/>
                <a:gd name="T6" fmla="*/ 110 w 129"/>
                <a:gd name="T7" fmla="*/ 82 h 129"/>
                <a:gd name="T8" fmla="*/ 113 w 129"/>
                <a:gd name="T9" fmla="*/ 63 h 129"/>
                <a:gd name="T10" fmla="*/ 109 w 129"/>
                <a:gd name="T11" fmla="*/ 45 h 129"/>
                <a:gd name="T12" fmla="*/ 112 w 129"/>
                <a:gd name="T13" fmla="*/ 108 h 129"/>
                <a:gd name="T14" fmla="*/ 109 w 129"/>
                <a:gd name="T15" fmla="*/ 111 h 129"/>
                <a:gd name="T16" fmla="*/ 88 w 129"/>
                <a:gd name="T17" fmla="*/ 124 h 129"/>
                <a:gd name="T18" fmla="*/ 63 w 129"/>
                <a:gd name="T19" fmla="*/ 128 h 129"/>
                <a:gd name="T20" fmla="*/ 63 w 129"/>
                <a:gd name="T21" fmla="*/ 112 h 129"/>
                <a:gd name="T22" fmla="*/ 63 w 129"/>
                <a:gd name="T23" fmla="*/ 113 h 129"/>
                <a:gd name="T24" fmla="*/ 82 w 129"/>
                <a:gd name="T25" fmla="*/ 110 h 129"/>
                <a:gd name="T26" fmla="*/ 98 w 129"/>
                <a:gd name="T27" fmla="*/ 100 h 129"/>
                <a:gd name="T28" fmla="*/ 112 w 129"/>
                <a:gd name="T29" fmla="*/ 108 h 129"/>
                <a:gd name="T30" fmla="*/ 42 w 129"/>
                <a:gd name="T31" fmla="*/ 124 h 129"/>
                <a:gd name="T32" fmla="*/ 21 w 129"/>
                <a:gd name="T33" fmla="*/ 111 h 129"/>
                <a:gd name="T34" fmla="*/ 7 w 129"/>
                <a:gd name="T35" fmla="*/ 91 h 129"/>
                <a:gd name="T36" fmla="*/ 5 w 129"/>
                <a:gd name="T37" fmla="*/ 86 h 129"/>
                <a:gd name="T38" fmla="*/ 21 w 129"/>
                <a:gd name="T39" fmla="*/ 85 h 129"/>
                <a:gd name="T40" fmla="*/ 32 w 129"/>
                <a:gd name="T41" fmla="*/ 100 h 129"/>
                <a:gd name="T42" fmla="*/ 48 w 129"/>
                <a:gd name="T43" fmla="*/ 110 h 129"/>
                <a:gd name="T44" fmla="*/ 48 w 129"/>
                <a:gd name="T45" fmla="*/ 109 h 129"/>
                <a:gd name="T46" fmla="*/ 2 w 129"/>
                <a:gd name="T47" fmla="*/ 71 h 129"/>
                <a:gd name="T48" fmla="*/ 1 w 129"/>
                <a:gd name="T49" fmla="*/ 63 h 129"/>
                <a:gd name="T50" fmla="*/ 7 w 129"/>
                <a:gd name="T51" fmla="*/ 39 h 129"/>
                <a:gd name="T52" fmla="*/ 21 w 129"/>
                <a:gd name="T53" fmla="*/ 19 h 129"/>
                <a:gd name="T54" fmla="*/ 30 w 129"/>
                <a:gd name="T55" fmla="*/ 32 h 129"/>
                <a:gd name="T56" fmla="*/ 32 w 129"/>
                <a:gd name="T57" fmla="*/ 30 h 129"/>
                <a:gd name="T58" fmla="*/ 21 w 129"/>
                <a:gd name="T59" fmla="*/ 45 h 129"/>
                <a:gd name="T60" fmla="*/ 16 w 129"/>
                <a:gd name="T61" fmla="*/ 63 h 129"/>
                <a:gd name="T62" fmla="*/ 2 w 129"/>
                <a:gd name="T63" fmla="*/ 71 h 129"/>
                <a:gd name="T64" fmla="*/ 39 w 129"/>
                <a:gd name="T65" fmla="*/ 7 h 129"/>
                <a:gd name="T66" fmla="*/ 63 w 129"/>
                <a:gd name="T67" fmla="*/ 1 h 129"/>
                <a:gd name="T68" fmla="*/ 87 w 129"/>
                <a:gd name="T69" fmla="*/ 5 h 129"/>
                <a:gd name="T70" fmla="*/ 63 w 129"/>
                <a:gd name="T71" fmla="*/ 16 h 129"/>
                <a:gd name="T72" fmla="*/ 45 w 129"/>
                <a:gd name="T73" fmla="*/ 21 h 129"/>
                <a:gd name="T74" fmla="*/ 43 w 129"/>
                <a:gd name="T75" fmla="*/ 23 h 129"/>
                <a:gd name="T76" fmla="*/ 103 w 129"/>
                <a:gd name="T77" fmla="*/ 15 h 129"/>
                <a:gd name="T78" fmla="*/ 111 w 129"/>
                <a:gd name="T79" fmla="*/ 21 h 129"/>
                <a:gd name="T80" fmla="*/ 110 w 129"/>
                <a:gd name="T81" fmla="*/ 48 h 129"/>
                <a:gd name="T82" fmla="*/ 100 w 129"/>
                <a:gd name="T83" fmla="*/ 32 h 129"/>
                <a:gd name="T84" fmla="*/ 103 w 129"/>
                <a:gd name="T85" fmla="*/ 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 h="129">
                  <a:moveTo>
                    <a:pt x="124" y="42"/>
                  </a:moveTo>
                  <a:lnTo>
                    <a:pt x="128" y="63"/>
                  </a:lnTo>
                  <a:cubicBezTo>
                    <a:pt x="129" y="64"/>
                    <a:pt x="129" y="65"/>
                    <a:pt x="128" y="66"/>
                  </a:cubicBezTo>
                  <a:lnTo>
                    <a:pt x="124" y="88"/>
                  </a:lnTo>
                  <a:cubicBezTo>
                    <a:pt x="124" y="89"/>
                    <a:pt x="124" y="90"/>
                    <a:pt x="123" y="91"/>
                  </a:cubicBezTo>
                  <a:lnTo>
                    <a:pt x="121" y="94"/>
                  </a:lnTo>
                  <a:lnTo>
                    <a:pt x="107" y="86"/>
                  </a:lnTo>
                  <a:lnTo>
                    <a:pt x="110" y="82"/>
                  </a:lnTo>
                  <a:lnTo>
                    <a:pt x="109" y="85"/>
                  </a:lnTo>
                  <a:lnTo>
                    <a:pt x="113" y="63"/>
                  </a:lnTo>
                  <a:lnTo>
                    <a:pt x="113" y="66"/>
                  </a:lnTo>
                  <a:lnTo>
                    <a:pt x="109" y="45"/>
                  </a:lnTo>
                  <a:lnTo>
                    <a:pt x="124" y="42"/>
                  </a:lnTo>
                  <a:close/>
                  <a:moveTo>
                    <a:pt x="112" y="108"/>
                  </a:moveTo>
                  <a:lnTo>
                    <a:pt x="111" y="109"/>
                  </a:lnTo>
                  <a:cubicBezTo>
                    <a:pt x="111" y="110"/>
                    <a:pt x="110" y="111"/>
                    <a:pt x="109" y="111"/>
                  </a:cubicBezTo>
                  <a:lnTo>
                    <a:pt x="91" y="123"/>
                  </a:lnTo>
                  <a:cubicBezTo>
                    <a:pt x="90" y="124"/>
                    <a:pt x="89" y="124"/>
                    <a:pt x="88" y="124"/>
                  </a:cubicBezTo>
                  <a:lnTo>
                    <a:pt x="66" y="128"/>
                  </a:lnTo>
                  <a:cubicBezTo>
                    <a:pt x="65" y="129"/>
                    <a:pt x="64" y="129"/>
                    <a:pt x="63" y="128"/>
                  </a:cubicBezTo>
                  <a:lnTo>
                    <a:pt x="60" y="128"/>
                  </a:lnTo>
                  <a:lnTo>
                    <a:pt x="63" y="112"/>
                  </a:lnTo>
                  <a:lnTo>
                    <a:pt x="66" y="113"/>
                  </a:lnTo>
                  <a:lnTo>
                    <a:pt x="63" y="113"/>
                  </a:lnTo>
                  <a:lnTo>
                    <a:pt x="85" y="109"/>
                  </a:lnTo>
                  <a:lnTo>
                    <a:pt x="82" y="110"/>
                  </a:lnTo>
                  <a:lnTo>
                    <a:pt x="100" y="98"/>
                  </a:lnTo>
                  <a:lnTo>
                    <a:pt x="98" y="100"/>
                  </a:lnTo>
                  <a:lnTo>
                    <a:pt x="99" y="99"/>
                  </a:lnTo>
                  <a:lnTo>
                    <a:pt x="112" y="108"/>
                  </a:lnTo>
                  <a:close/>
                  <a:moveTo>
                    <a:pt x="45" y="125"/>
                  </a:moveTo>
                  <a:lnTo>
                    <a:pt x="42" y="124"/>
                  </a:lnTo>
                  <a:cubicBezTo>
                    <a:pt x="41" y="124"/>
                    <a:pt x="40" y="124"/>
                    <a:pt x="39" y="123"/>
                  </a:cubicBezTo>
                  <a:lnTo>
                    <a:pt x="21" y="111"/>
                  </a:lnTo>
                  <a:cubicBezTo>
                    <a:pt x="20" y="111"/>
                    <a:pt x="19" y="110"/>
                    <a:pt x="19" y="109"/>
                  </a:cubicBezTo>
                  <a:lnTo>
                    <a:pt x="7" y="91"/>
                  </a:lnTo>
                  <a:cubicBezTo>
                    <a:pt x="6" y="90"/>
                    <a:pt x="6" y="89"/>
                    <a:pt x="6" y="88"/>
                  </a:cubicBezTo>
                  <a:lnTo>
                    <a:pt x="5" y="86"/>
                  </a:lnTo>
                  <a:lnTo>
                    <a:pt x="21" y="83"/>
                  </a:lnTo>
                  <a:lnTo>
                    <a:pt x="21" y="85"/>
                  </a:lnTo>
                  <a:lnTo>
                    <a:pt x="20" y="82"/>
                  </a:lnTo>
                  <a:lnTo>
                    <a:pt x="32" y="100"/>
                  </a:lnTo>
                  <a:lnTo>
                    <a:pt x="30" y="98"/>
                  </a:lnTo>
                  <a:lnTo>
                    <a:pt x="48" y="110"/>
                  </a:lnTo>
                  <a:lnTo>
                    <a:pt x="45" y="109"/>
                  </a:lnTo>
                  <a:lnTo>
                    <a:pt x="48" y="109"/>
                  </a:lnTo>
                  <a:lnTo>
                    <a:pt x="45" y="125"/>
                  </a:lnTo>
                  <a:close/>
                  <a:moveTo>
                    <a:pt x="2" y="71"/>
                  </a:moveTo>
                  <a:lnTo>
                    <a:pt x="1" y="66"/>
                  </a:lnTo>
                  <a:cubicBezTo>
                    <a:pt x="0" y="65"/>
                    <a:pt x="0" y="64"/>
                    <a:pt x="1" y="63"/>
                  </a:cubicBezTo>
                  <a:lnTo>
                    <a:pt x="6" y="42"/>
                  </a:lnTo>
                  <a:cubicBezTo>
                    <a:pt x="6" y="41"/>
                    <a:pt x="6" y="40"/>
                    <a:pt x="7" y="39"/>
                  </a:cubicBezTo>
                  <a:lnTo>
                    <a:pt x="19" y="21"/>
                  </a:lnTo>
                  <a:cubicBezTo>
                    <a:pt x="19" y="20"/>
                    <a:pt x="20" y="19"/>
                    <a:pt x="21" y="19"/>
                  </a:cubicBezTo>
                  <a:lnTo>
                    <a:pt x="21" y="19"/>
                  </a:lnTo>
                  <a:lnTo>
                    <a:pt x="30" y="32"/>
                  </a:lnTo>
                  <a:lnTo>
                    <a:pt x="30" y="32"/>
                  </a:lnTo>
                  <a:lnTo>
                    <a:pt x="32" y="30"/>
                  </a:lnTo>
                  <a:lnTo>
                    <a:pt x="20" y="48"/>
                  </a:lnTo>
                  <a:lnTo>
                    <a:pt x="21" y="45"/>
                  </a:lnTo>
                  <a:lnTo>
                    <a:pt x="16" y="66"/>
                  </a:lnTo>
                  <a:lnTo>
                    <a:pt x="16" y="63"/>
                  </a:lnTo>
                  <a:lnTo>
                    <a:pt x="17" y="67"/>
                  </a:lnTo>
                  <a:lnTo>
                    <a:pt x="2" y="71"/>
                  </a:lnTo>
                  <a:close/>
                  <a:moveTo>
                    <a:pt x="35" y="10"/>
                  </a:moveTo>
                  <a:lnTo>
                    <a:pt x="39" y="7"/>
                  </a:lnTo>
                  <a:cubicBezTo>
                    <a:pt x="40" y="6"/>
                    <a:pt x="41" y="6"/>
                    <a:pt x="42" y="6"/>
                  </a:cubicBezTo>
                  <a:lnTo>
                    <a:pt x="63" y="1"/>
                  </a:lnTo>
                  <a:cubicBezTo>
                    <a:pt x="64" y="0"/>
                    <a:pt x="65" y="0"/>
                    <a:pt x="66" y="1"/>
                  </a:cubicBezTo>
                  <a:lnTo>
                    <a:pt x="87" y="5"/>
                  </a:lnTo>
                  <a:lnTo>
                    <a:pt x="83" y="21"/>
                  </a:lnTo>
                  <a:lnTo>
                    <a:pt x="63" y="16"/>
                  </a:lnTo>
                  <a:lnTo>
                    <a:pt x="66" y="16"/>
                  </a:lnTo>
                  <a:lnTo>
                    <a:pt x="45" y="21"/>
                  </a:lnTo>
                  <a:lnTo>
                    <a:pt x="48" y="20"/>
                  </a:lnTo>
                  <a:lnTo>
                    <a:pt x="43" y="23"/>
                  </a:lnTo>
                  <a:lnTo>
                    <a:pt x="35" y="10"/>
                  </a:lnTo>
                  <a:close/>
                  <a:moveTo>
                    <a:pt x="103" y="15"/>
                  </a:moveTo>
                  <a:lnTo>
                    <a:pt x="109" y="19"/>
                  </a:lnTo>
                  <a:cubicBezTo>
                    <a:pt x="110" y="19"/>
                    <a:pt x="111" y="20"/>
                    <a:pt x="111" y="21"/>
                  </a:cubicBezTo>
                  <a:lnTo>
                    <a:pt x="123" y="39"/>
                  </a:lnTo>
                  <a:lnTo>
                    <a:pt x="110" y="48"/>
                  </a:lnTo>
                  <a:lnTo>
                    <a:pt x="98" y="30"/>
                  </a:lnTo>
                  <a:lnTo>
                    <a:pt x="100" y="32"/>
                  </a:lnTo>
                  <a:lnTo>
                    <a:pt x="94" y="28"/>
                  </a:lnTo>
                  <a:lnTo>
                    <a:pt x="103" y="15"/>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48" name="Oval 48">
              <a:extLst>
                <a:ext uri="{FF2B5EF4-FFF2-40B4-BE49-F238E27FC236}">
                  <a16:creationId xmlns:a16="http://schemas.microsoft.com/office/drawing/2014/main" id="{AA45E1EE-5844-4CE5-95D1-FA3C9FBD816F}"/>
                </a:ext>
              </a:extLst>
            </p:cNvPr>
            <p:cNvSpPr>
              <a:spLocks noChangeArrowheads="1"/>
            </p:cNvSpPr>
            <p:nvPr/>
          </p:nvSpPr>
          <p:spPr bwMode="auto">
            <a:xfrm>
              <a:off x="10211" y="3861"/>
              <a:ext cx="28" cy="33"/>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49" name="Freeform 49">
              <a:extLst>
                <a:ext uri="{FF2B5EF4-FFF2-40B4-BE49-F238E27FC236}">
                  <a16:creationId xmlns:a16="http://schemas.microsoft.com/office/drawing/2014/main" id="{39891FB2-EF2D-4255-96B4-20E48E144471}"/>
                </a:ext>
              </a:extLst>
            </p:cNvPr>
            <p:cNvSpPr>
              <a:spLocks noEditPoints="1"/>
            </p:cNvSpPr>
            <p:nvPr/>
          </p:nvSpPr>
          <p:spPr bwMode="auto">
            <a:xfrm>
              <a:off x="10209" y="3859"/>
              <a:ext cx="32" cy="38"/>
            </a:xfrm>
            <a:custGeom>
              <a:avLst/>
              <a:gdLst>
                <a:gd name="T0" fmla="*/ 128 w 129"/>
                <a:gd name="T1" fmla="*/ 63 h 129"/>
                <a:gd name="T2" fmla="*/ 124 w 129"/>
                <a:gd name="T3" fmla="*/ 88 h 129"/>
                <a:gd name="T4" fmla="*/ 121 w 129"/>
                <a:gd name="T5" fmla="*/ 94 h 129"/>
                <a:gd name="T6" fmla="*/ 110 w 129"/>
                <a:gd name="T7" fmla="*/ 82 h 129"/>
                <a:gd name="T8" fmla="*/ 113 w 129"/>
                <a:gd name="T9" fmla="*/ 63 h 129"/>
                <a:gd name="T10" fmla="*/ 109 w 129"/>
                <a:gd name="T11" fmla="*/ 45 h 129"/>
                <a:gd name="T12" fmla="*/ 112 w 129"/>
                <a:gd name="T13" fmla="*/ 108 h 129"/>
                <a:gd name="T14" fmla="*/ 109 w 129"/>
                <a:gd name="T15" fmla="*/ 111 h 129"/>
                <a:gd name="T16" fmla="*/ 88 w 129"/>
                <a:gd name="T17" fmla="*/ 124 h 129"/>
                <a:gd name="T18" fmla="*/ 63 w 129"/>
                <a:gd name="T19" fmla="*/ 128 h 129"/>
                <a:gd name="T20" fmla="*/ 63 w 129"/>
                <a:gd name="T21" fmla="*/ 112 h 129"/>
                <a:gd name="T22" fmla="*/ 63 w 129"/>
                <a:gd name="T23" fmla="*/ 113 h 129"/>
                <a:gd name="T24" fmla="*/ 82 w 129"/>
                <a:gd name="T25" fmla="*/ 110 h 129"/>
                <a:gd name="T26" fmla="*/ 98 w 129"/>
                <a:gd name="T27" fmla="*/ 100 h 129"/>
                <a:gd name="T28" fmla="*/ 112 w 129"/>
                <a:gd name="T29" fmla="*/ 108 h 129"/>
                <a:gd name="T30" fmla="*/ 42 w 129"/>
                <a:gd name="T31" fmla="*/ 124 h 129"/>
                <a:gd name="T32" fmla="*/ 21 w 129"/>
                <a:gd name="T33" fmla="*/ 111 h 129"/>
                <a:gd name="T34" fmla="*/ 7 w 129"/>
                <a:gd name="T35" fmla="*/ 91 h 129"/>
                <a:gd name="T36" fmla="*/ 5 w 129"/>
                <a:gd name="T37" fmla="*/ 86 h 129"/>
                <a:gd name="T38" fmla="*/ 21 w 129"/>
                <a:gd name="T39" fmla="*/ 85 h 129"/>
                <a:gd name="T40" fmla="*/ 32 w 129"/>
                <a:gd name="T41" fmla="*/ 100 h 129"/>
                <a:gd name="T42" fmla="*/ 48 w 129"/>
                <a:gd name="T43" fmla="*/ 110 h 129"/>
                <a:gd name="T44" fmla="*/ 48 w 129"/>
                <a:gd name="T45" fmla="*/ 109 h 129"/>
                <a:gd name="T46" fmla="*/ 2 w 129"/>
                <a:gd name="T47" fmla="*/ 71 h 129"/>
                <a:gd name="T48" fmla="*/ 1 w 129"/>
                <a:gd name="T49" fmla="*/ 63 h 129"/>
                <a:gd name="T50" fmla="*/ 7 w 129"/>
                <a:gd name="T51" fmla="*/ 39 h 129"/>
                <a:gd name="T52" fmla="*/ 21 w 129"/>
                <a:gd name="T53" fmla="*/ 19 h 129"/>
                <a:gd name="T54" fmla="*/ 30 w 129"/>
                <a:gd name="T55" fmla="*/ 32 h 129"/>
                <a:gd name="T56" fmla="*/ 32 w 129"/>
                <a:gd name="T57" fmla="*/ 30 h 129"/>
                <a:gd name="T58" fmla="*/ 21 w 129"/>
                <a:gd name="T59" fmla="*/ 45 h 129"/>
                <a:gd name="T60" fmla="*/ 16 w 129"/>
                <a:gd name="T61" fmla="*/ 63 h 129"/>
                <a:gd name="T62" fmla="*/ 2 w 129"/>
                <a:gd name="T63" fmla="*/ 71 h 129"/>
                <a:gd name="T64" fmla="*/ 39 w 129"/>
                <a:gd name="T65" fmla="*/ 7 h 129"/>
                <a:gd name="T66" fmla="*/ 63 w 129"/>
                <a:gd name="T67" fmla="*/ 1 h 129"/>
                <a:gd name="T68" fmla="*/ 87 w 129"/>
                <a:gd name="T69" fmla="*/ 5 h 129"/>
                <a:gd name="T70" fmla="*/ 63 w 129"/>
                <a:gd name="T71" fmla="*/ 16 h 129"/>
                <a:gd name="T72" fmla="*/ 45 w 129"/>
                <a:gd name="T73" fmla="*/ 21 h 129"/>
                <a:gd name="T74" fmla="*/ 43 w 129"/>
                <a:gd name="T75" fmla="*/ 23 h 129"/>
                <a:gd name="T76" fmla="*/ 103 w 129"/>
                <a:gd name="T77" fmla="*/ 15 h 129"/>
                <a:gd name="T78" fmla="*/ 111 w 129"/>
                <a:gd name="T79" fmla="*/ 21 h 129"/>
                <a:gd name="T80" fmla="*/ 110 w 129"/>
                <a:gd name="T81" fmla="*/ 48 h 129"/>
                <a:gd name="T82" fmla="*/ 100 w 129"/>
                <a:gd name="T83" fmla="*/ 32 h 129"/>
                <a:gd name="T84" fmla="*/ 103 w 129"/>
                <a:gd name="T85" fmla="*/ 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 h="129">
                  <a:moveTo>
                    <a:pt x="124" y="42"/>
                  </a:moveTo>
                  <a:lnTo>
                    <a:pt x="128" y="63"/>
                  </a:lnTo>
                  <a:cubicBezTo>
                    <a:pt x="129" y="64"/>
                    <a:pt x="129" y="65"/>
                    <a:pt x="128" y="66"/>
                  </a:cubicBezTo>
                  <a:lnTo>
                    <a:pt x="124" y="88"/>
                  </a:lnTo>
                  <a:cubicBezTo>
                    <a:pt x="124" y="89"/>
                    <a:pt x="124" y="90"/>
                    <a:pt x="123" y="91"/>
                  </a:cubicBezTo>
                  <a:lnTo>
                    <a:pt x="121" y="94"/>
                  </a:lnTo>
                  <a:lnTo>
                    <a:pt x="107" y="86"/>
                  </a:lnTo>
                  <a:lnTo>
                    <a:pt x="110" y="82"/>
                  </a:lnTo>
                  <a:lnTo>
                    <a:pt x="109" y="85"/>
                  </a:lnTo>
                  <a:lnTo>
                    <a:pt x="113" y="63"/>
                  </a:lnTo>
                  <a:lnTo>
                    <a:pt x="113" y="66"/>
                  </a:lnTo>
                  <a:lnTo>
                    <a:pt x="109" y="45"/>
                  </a:lnTo>
                  <a:lnTo>
                    <a:pt x="124" y="42"/>
                  </a:lnTo>
                  <a:close/>
                  <a:moveTo>
                    <a:pt x="112" y="108"/>
                  </a:moveTo>
                  <a:lnTo>
                    <a:pt x="111" y="109"/>
                  </a:lnTo>
                  <a:cubicBezTo>
                    <a:pt x="111" y="110"/>
                    <a:pt x="110" y="111"/>
                    <a:pt x="109" y="111"/>
                  </a:cubicBezTo>
                  <a:lnTo>
                    <a:pt x="91" y="123"/>
                  </a:lnTo>
                  <a:cubicBezTo>
                    <a:pt x="90" y="124"/>
                    <a:pt x="89" y="124"/>
                    <a:pt x="88" y="124"/>
                  </a:cubicBezTo>
                  <a:lnTo>
                    <a:pt x="66" y="128"/>
                  </a:lnTo>
                  <a:cubicBezTo>
                    <a:pt x="65" y="129"/>
                    <a:pt x="64" y="129"/>
                    <a:pt x="63" y="128"/>
                  </a:cubicBezTo>
                  <a:lnTo>
                    <a:pt x="60" y="128"/>
                  </a:lnTo>
                  <a:lnTo>
                    <a:pt x="63" y="112"/>
                  </a:lnTo>
                  <a:lnTo>
                    <a:pt x="66" y="113"/>
                  </a:lnTo>
                  <a:lnTo>
                    <a:pt x="63" y="113"/>
                  </a:lnTo>
                  <a:lnTo>
                    <a:pt x="85" y="109"/>
                  </a:lnTo>
                  <a:lnTo>
                    <a:pt x="82" y="110"/>
                  </a:lnTo>
                  <a:lnTo>
                    <a:pt x="100" y="98"/>
                  </a:lnTo>
                  <a:lnTo>
                    <a:pt x="98" y="100"/>
                  </a:lnTo>
                  <a:lnTo>
                    <a:pt x="99" y="99"/>
                  </a:lnTo>
                  <a:lnTo>
                    <a:pt x="112" y="108"/>
                  </a:lnTo>
                  <a:close/>
                  <a:moveTo>
                    <a:pt x="45" y="125"/>
                  </a:moveTo>
                  <a:lnTo>
                    <a:pt x="42" y="124"/>
                  </a:lnTo>
                  <a:cubicBezTo>
                    <a:pt x="41" y="124"/>
                    <a:pt x="40" y="124"/>
                    <a:pt x="39" y="123"/>
                  </a:cubicBezTo>
                  <a:lnTo>
                    <a:pt x="21" y="111"/>
                  </a:lnTo>
                  <a:cubicBezTo>
                    <a:pt x="20" y="111"/>
                    <a:pt x="19" y="110"/>
                    <a:pt x="19" y="109"/>
                  </a:cubicBezTo>
                  <a:lnTo>
                    <a:pt x="7" y="91"/>
                  </a:lnTo>
                  <a:cubicBezTo>
                    <a:pt x="6" y="90"/>
                    <a:pt x="6" y="89"/>
                    <a:pt x="6" y="88"/>
                  </a:cubicBezTo>
                  <a:lnTo>
                    <a:pt x="5" y="86"/>
                  </a:lnTo>
                  <a:lnTo>
                    <a:pt x="21" y="83"/>
                  </a:lnTo>
                  <a:lnTo>
                    <a:pt x="21" y="85"/>
                  </a:lnTo>
                  <a:lnTo>
                    <a:pt x="20" y="82"/>
                  </a:lnTo>
                  <a:lnTo>
                    <a:pt x="32" y="100"/>
                  </a:lnTo>
                  <a:lnTo>
                    <a:pt x="30" y="98"/>
                  </a:lnTo>
                  <a:lnTo>
                    <a:pt x="48" y="110"/>
                  </a:lnTo>
                  <a:lnTo>
                    <a:pt x="45" y="109"/>
                  </a:lnTo>
                  <a:lnTo>
                    <a:pt x="48" y="109"/>
                  </a:lnTo>
                  <a:lnTo>
                    <a:pt x="45" y="125"/>
                  </a:lnTo>
                  <a:close/>
                  <a:moveTo>
                    <a:pt x="2" y="71"/>
                  </a:moveTo>
                  <a:lnTo>
                    <a:pt x="1" y="66"/>
                  </a:lnTo>
                  <a:cubicBezTo>
                    <a:pt x="0" y="65"/>
                    <a:pt x="0" y="64"/>
                    <a:pt x="1" y="63"/>
                  </a:cubicBezTo>
                  <a:lnTo>
                    <a:pt x="6" y="42"/>
                  </a:lnTo>
                  <a:cubicBezTo>
                    <a:pt x="6" y="41"/>
                    <a:pt x="6" y="40"/>
                    <a:pt x="7" y="39"/>
                  </a:cubicBezTo>
                  <a:lnTo>
                    <a:pt x="19" y="21"/>
                  </a:lnTo>
                  <a:cubicBezTo>
                    <a:pt x="19" y="20"/>
                    <a:pt x="20" y="19"/>
                    <a:pt x="21" y="19"/>
                  </a:cubicBezTo>
                  <a:lnTo>
                    <a:pt x="21" y="19"/>
                  </a:lnTo>
                  <a:lnTo>
                    <a:pt x="30" y="32"/>
                  </a:lnTo>
                  <a:lnTo>
                    <a:pt x="30" y="32"/>
                  </a:lnTo>
                  <a:lnTo>
                    <a:pt x="32" y="30"/>
                  </a:lnTo>
                  <a:lnTo>
                    <a:pt x="20" y="48"/>
                  </a:lnTo>
                  <a:lnTo>
                    <a:pt x="21" y="45"/>
                  </a:lnTo>
                  <a:lnTo>
                    <a:pt x="16" y="66"/>
                  </a:lnTo>
                  <a:lnTo>
                    <a:pt x="16" y="63"/>
                  </a:lnTo>
                  <a:lnTo>
                    <a:pt x="17" y="67"/>
                  </a:lnTo>
                  <a:lnTo>
                    <a:pt x="2" y="71"/>
                  </a:lnTo>
                  <a:close/>
                  <a:moveTo>
                    <a:pt x="35" y="10"/>
                  </a:moveTo>
                  <a:lnTo>
                    <a:pt x="39" y="7"/>
                  </a:lnTo>
                  <a:cubicBezTo>
                    <a:pt x="40" y="6"/>
                    <a:pt x="41" y="6"/>
                    <a:pt x="42" y="6"/>
                  </a:cubicBezTo>
                  <a:lnTo>
                    <a:pt x="63" y="1"/>
                  </a:lnTo>
                  <a:cubicBezTo>
                    <a:pt x="64" y="0"/>
                    <a:pt x="65" y="0"/>
                    <a:pt x="66" y="1"/>
                  </a:cubicBezTo>
                  <a:lnTo>
                    <a:pt x="87" y="5"/>
                  </a:lnTo>
                  <a:lnTo>
                    <a:pt x="83" y="21"/>
                  </a:lnTo>
                  <a:lnTo>
                    <a:pt x="63" y="16"/>
                  </a:lnTo>
                  <a:lnTo>
                    <a:pt x="66" y="16"/>
                  </a:lnTo>
                  <a:lnTo>
                    <a:pt x="45" y="21"/>
                  </a:lnTo>
                  <a:lnTo>
                    <a:pt x="48" y="20"/>
                  </a:lnTo>
                  <a:lnTo>
                    <a:pt x="43" y="23"/>
                  </a:lnTo>
                  <a:lnTo>
                    <a:pt x="35" y="10"/>
                  </a:lnTo>
                  <a:close/>
                  <a:moveTo>
                    <a:pt x="103" y="15"/>
                  </a:moveTo>
                  <a:lnTo>
                    <a:pt x="109" y="19"/>
                  </a:lnTo>
                  <a:cubicBezTo>
                    <a:pt x="110" y="19"/>
                    <a:pt x="111" y="20"/>
                    <a:pt x="111" y="21"/>
                  </a:cubicBezTo>
                  <a:lnTo>
                    <a:pt x="123" y="39"/>
                  </a:lnTo>
                  <a:lnTo>
                    <a:pt x="110" y="48"/>
                  </a:lnTo>
                  <a:lnTo>
                    <a:pt x="98" y="30"/>
                  </a:lnTo>
                  <a:lnTo>
                    <a:pt x="100" y="32"/>
                  </a:lnTo>
                  <a:lnTo>
                    <a:pt x="94" y="28"/>
                  </a:lnTo>
                  <a:lnTo>
                    <a:pt x="103" y="15"/>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50" name="Line 50">
              <a:extLst>
                <a:ext uri="{FF2B5EF4-FFF2-40B4-BE49-F238E27FC236}">
                  <a16:creationId xmlns:a16="http://schemas.microsoft.com/office/drawing/2014/main" id="{59139304-983B-40E5-A519-660ECFE32724}"/>
                </a:ext>
              </a:extLst>
            </p:cNvPr>
            <p:cNvSpPr>
              <a:spLocks noChangeShapeType="1"/>
            </p:cNvSpPr>
            <p:nvPr/>
          </p:nvSpPr>
          <p:spPr bwMode="auto">
            <a:xfrm flipH="1">
              <a:off x="8006" y="2997"/>
              <a:ext cx="123" cy="366"/>
            </a:xfrm>
            <a:prstGeom prst="line">
              <a:avLst/>
            </a:prstGeom>
            <a:noFill/>
            <a:ln w="6350" cap="flat">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4800"/>
            </a:p>
          </p:txBody>
        </p:sp>
        <p:sp>
          <p:nvSpPr>
            <p:cNvPr id="51" name="Rectangle 51">
              <a:extLst>
                <a:ext uri="{FF2B5EF4-FFF2-40B4-BE49-F238E27FC236}">
                  <a16:creationId xmlns:a16="http://schemas.microsoft.com/office/drawing/2014/main" id="{ED532359-DEEA-4E32-9D44-816AF8042AE6}"/>
                </a:ext>
              </a:extLst>
            </p:cNvPr>
            <p:cNvSpPr>
              <a:spLocks noChangeArrowheads="1"/>
            </p:cNvSpPr>
            <p:nvPr/>
          </p:nvSpPr>
          <p:spPr bwMode="auto">
            <a:xfrm>
              <a:off x="7851" y="3385"/>
              <a:ext cx="278"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404040"/>
                  </a:solidFill>
                  <a:effectLst/>
                  <a:latin typeface="BIZ UDPゴシック" panose="020B0400000000000000" pitchFamily="50" charset="-128"/>
                  <a:ea typeface="BIZ UDPゴシック" panose="020B0400000000000000" pitchFamily="50" charset="-128"/>
                </a:rPr>
                <a:t>65,551</a:t>
              </a:r>
              <a:endParaRPr kumimoji="0" lang="ja-JP" altLang="ja-JP" sz="4800" b="0" i="0" u="none" strike="noStrike" cap="none" normalizeH="0" baseline="0" dirty="0">
                <a:ln>
                  <a:noFill/>
                </a:ln>
                <a:solidFill>
                  <a:schemeClr val="tx1"/>
                </a:solidFill>
                <a:effectLst/>
                <a:latin typeface="Arial" panose="020B0604020202020204" pitchFamily="34" charset="0"/>
              </a:endParaRPr>
            </a:p>
          </p:txBody>
        </p:sp>
        <p:sp>
          <p:nvSpPr>
            <p:cNvPr id="52" name="Rectangle 52">
              <a:extLst>
                <a:ext uri="{FF2B5EF4-FFF2-40B4-BE49-F238E27FC236}">
                  <a16:creationId xmlns:a16="http://schemas.microsoft.com/office/drawing/2014/main" id="{807C9952-A800-41FC-8018-C438092D66FC}"/>
                </a:ext>
              </a:extLst>
            </p:cNvPr>
            <p:cNvSpPr>
              <a:spLocks noChangeArrowheads="1"/>
            </p:cNvSpPr>
            <p:nvPr/>
          </p:nvSpPr>
          <p:spPr bwMode="auto">
            <a:xfrm>
              <a:off x="8131" y="3382"/>
              <a:ext cx="70"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404040"/>
                  </a:solidFill>
                  <a:effectLst/>
                  <a:latin typeface="BIZ UDPゴシック" panose="020B0400000000000000" pitchFamily="50" charset="-128"/>
                  <a:ea typeface="BIZ UDPゴシック" panose="020B0400000000000000" pitchFamily="50" charset="-128"/>
                </a:rPr>
                <a:t>人</a:t>
              </a:r>
              <a:endParaRPr kumimoji="0" lang="ja-JP" altLang="ja-JP" sz="4800" b="0" i="0" u="none" strike="noStrike" cap="none" normalizeH="0" baseline="0" dirty="0">
                <a:ln>
                  <a:noFill/>
                </a:ln>
                <a:solidFill>
                  <a:schemeClr val="tx1"/>
                </a:solidFill>
                <a:effectLst/>
                <a:latin typeface="Arial" panose="020B0604020202020204" pitchFamily="34" charset="0"/>
              </a:endParaRPr>
            </a:p>
          </p:txBody>
        </p:sp>
        <p:sp>
          <p:nvSpPr>
            <p:cNvPr id="53" name="Line 53">
              <a:extLst>
                <a:ext uri="{FF2B5EF4-FFF2-40B4-BE49-F238E27FC236}">
                  <a16:creationId xmlns:a16="http://schemas.microsoft.com/office/drawing/2014/main" id="{463B70E4-A7DE-44F9-BF44-C416B8712E53}"/>
                </a:ext>
              </a:extLst>
            </p:cNvPr>
            <p:cNvSpPr>
              <a:spLocks noChangeShapeType="1"/>
            </p:cNvSpPr>
            <p:nvPr/>
          </p:nvSpPr>
          <p:spPr bwMode="auto">
            <a:xfrm flipH="1" flipV="1">
              <a:off x="8169" y="2654"/>
              <a:ext cx="110" cy="225"/>
            </a:xfrm>
            <a:prstGeom prst="line">
              <a:avLst/>
            </a:prstGeom>
            <a:noFill/>
            <a:ln w="6350" cap="flat">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4800"/>
            </a:p>
          </p:txBody>
        </p:sp>
        <p:sp>
          <p:nvSpPr>
            <p:cNvPr id="56" name="Freeform 55">
              <a:extLst>
                <a:ext uri="{FF2B5EF4-FFF2-40B4-BE49-F238E27FC236}">
                  <a16:creationId xmlns:a16="http://schemas.microsoft.com/office/drawing/2014/main" id="{E149FDE2-C422-4CEA-8747-0CCD94F197A8}"/>
                </a:ext>
              </a:extLst>
            </p:cNvPr>
            <p:cNvSpPr>
              <a:spLocks/>
            </p:cNvSpPr>
            <p:nvPr/>
          </p:nvSpPr>
          <p:spPr bwMode="auto">
            <a:xfrm>
              <a:off x="9924" y="3481"/>
              <a:ext cx="44" cy="150"/>
            </a:xfrm>
            <a:custGeom>
              <a:avLst/>
              <a:gdLst>
                <a:gd name="T0" fmla="*/ 0 w 44"/>
                <a:gd name="T1" fmla="*/ 150 h 150"/>
                <a:gd name="T2" fmla="*/ 20 w 44"/>
                <a:gd name="T3" fmla="*/ 0 h 150"/>
                <a:gd name="T4" fmla="*/ 44 w 44"/>
                <a:gd name="T5" fmla="*/ 0 h 150"/>
              </a:gdLst>
              <a:ahLst/>
              <a:cxnLst>
                <a:cxn ang="0">
                  <a:pos x="T0" y="T1"/>
                </a:cxn>
                <a:cxn ang="0">
                  <a:pos x="T2" y="T3"/>
                </a:cxn>
                <a:cxn ang="0">
                  <a:pos x="T4" y="T5"/>
                </a:cxn>
              </a:cxnLst>
              <a:rect l="0" t="0" r="r" b="b"/>
              <a:pathLst>
                <a:path w="44" h="150">
                  <a:moveTo>
                    <a:pt x="0" y="150"/>
                  </a:moveTo>
                  <a:lnTo>
                    <a:pt x="20" y="0"/>
                  </a:lnTo>
                  <a:lnTo>
                    <a:pt x="44" y="0"/>
                  </a:lnTo>
                </a:path>
              </a:pathLst>
            </a:custGeom>
            <a:noFill/>
            <a:ln w="6350" cap="flat">
              <a:solidFill>
                <a:srgbClr val="A6A6A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4800"/>
            </a:p>
          </p:txBody>
        </p:sp>
        <p:sp>
          <p:nvSpPr>
            <p:cNvPr id="57" name="Rectangle 56">
              <a:extLst>
                <a:ext uri="{FF2B5EF4-FFF2-40B4-BE49-F238E27FC236}">
                  <a16:creationId xmlns:a16="http://schemas.microsoft.com/office/drawing/2014/main" id="{BCA97BBA-0D58-409D-B171-417EA79FEA8C}"/>
                </a:ext>
              </a:extLst>
            </p:cNvPr>
            <p:cNvSpPr>
              <a:spLocks noChangeArrowheads="1"/>
            </p:cNvSpPr>
            <p:nvPr/>
          </p:nvSpPr>
          <p:spPr bwMode="auto">
            <a:xfrm>
              <a:off x="8014" y="2490"/>
              <a:ext cx="268"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404040"/>
                  </a:solidFill>
                  <a:effectLst/>
                  <a:latin typeface="BIZ UDPゴシック" panose="020B0400000000000000" pitchFamily="50" charset="-128"/>
                  <a:ea typeface="BIZ UDPゴシック" panose="020B0400000000000000" pitchFamily="50" charset="-128"/>
                </a:rPr>
                <a:t>67,118</a:t>
              </a:r>
              <a:endParaRPr kumimoji="0" lang="ja-JP" altLang="ja-JP" sz="4800" b="0" i="0" u="none" strike="noStrike" cap="none" normalizeH="0" baseline="0" dirty="0">
                <a:ln>
                  <a:noFill/>
                </a:ln>
                <a:solidFill>
                  <a:schemeClr val="tx1"/>
                </a:solidFill>
                <a:effectLst/>
                <a:latin typeface="Arial" panose="020B0604020202020204" pitchFamily="34" charset="0"/>
              </a:endParaRPr>
            </a:p>
          </p:txBody>
        </p:sp>
        <p:sp>
          <p:nvSpPr>
            <p:cNvPr id="58" name="Rectangle 57">
              <a:extLst>
                <a:ext uri="{FF2B5EF4-FFF2-40B4-BE49-F238E27FC236}">
                  <a16:creationId xmlns:a16="http://schemas.microsoft.com/office/drawing/2014/main" id="{0DA5479C-A0B1-49C9-BC5F-8B112DB0CFBD}"/>
                </a:ext>
              </a:extLst>
            </p:cNvPr>
            <p:cNvSpPr>
              <a:spLocks noChangeArrowheads="1"/>
            </p:cNvSpPr>
            <p:nvPr/>
          </p:nvSpPr>
          <p:spPr bwMode="auto">
            <a:xfrm>
              <a:off x="8289" y="2485"/>
              <a:ext cx="70"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404040"/>
                  </a:solidFill>
                  <a:effectLst/>
                  <a:latin typeface="BIZ UDPゴシック" panose="020B0400000000000000" pitchFamily="50" charset="-128"/>
                  <a:ea typeface="BIZ UDPゴシック" panose="020B0400000000000000" pitchFamily="50" charset="-128"/>
                </a:rPr>
                <a:t>人</a:t>
              </a:r>
              <a:endParaRPr kumimoji="0" lang="ja-JP" altLang="ja-JP" sz="4800" b="0" i="0" u="none" strike="noStrike" cap="none" normalizeH="0" baseline="0" dirty="0">
                <a:ln>
                  <a:noFill/>
                </a:ln>
                <a:solidFill>
                  <a:schemeClr val="tx1"/>
                </a:solidFill>
                <a:effectLst/>
                <a:latin typeface="Arial" panose="020B0604020202020204" pitchFamily="34" charset="0"/>
              </a:endParaRPr>
            </a:p>
          </p:txBody>
        </p:sp>
        <p:sp>
          <p:nvSpPr>
            <p:cNvPr id="59" name="Rectangle 58">
              <a:extLst>
                <a:ext uri="{FF2B5EF4-FFF2-40B4-BE49-F238E27FC236}">
                  <a16:creationId xmlns:a16="http://schemas.microsoft.com/office/drawing/2014/main" id="{6CF908BC-4256-4D8C-BB8C-ABA8A6F8E096}"/>
                </a:ext>
              </a:extLst>
            </p:cNvPr>
            <p:cNvSpPr>
              <a:spLocks noChangeArrowheads="1"/>
            </p:cNvSpPr>
            <p:nvPr/>
          </p:nvSpPr>
          <p:spPr bwMode="auto">
            <a:xfrm>
              <a:off x="8504" y="2678"/>
              <a:ext cx="268"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404040"/>
                  </a:solidFill>
                  <a:effectLst/>
                  <a:latin typeface="BIZ UDPゴシック" panose="020B0400000000000000" pitchFamily="50" charset="-128"/>
                  <a:ea typeface="BIZ UDPゴシック" panose="020B0400000000000000" pitchFamily="50" charset="-128"/>
                </a:rPr>
                <a:t>67,110</a:t>
              </a:r>
              <a:endParaRPr kumimoji="0" lang="ja-JP" altLang="ja-JP" sz="4800" b="0" i="0" u="none" strike="noStrike" cap="none" normalizeH="0" baseline="0" dirty="0">
                <a:ln>
                  <a:noFill/>
                </a:ln>
                <a:solidFill>
                  <a:schemeClr val="tx1"/>
                </a:solidFill>
                <a:effectLst/>
                <a:latin typeface="Arial" panose="020B0604020202020204" pitchFamily="34" charset="0"/>
              </a:endParaRPr>
            </a:p>
          </p:txBody>
        </p:sp>
        <p:sp>
          <p:nvSpPr>
            <p:cNvPr id="60" name="Rectangle 59">
              <a:extLst>
                <a:ext uri="{FF2B5EF4-FFF2-40B4-BE49-F238E27FC236}">
                  <a16:creationId xmlns:a16="http://schemas.microsoft.com/office/drawing/2014/main" id="{AD4DD991-52BE-4F2F-8B2A-A3B8811C6430}"/>
                </a:ext>
              </a:extLst>
            </p:cNvPr>
            <p:cNvSpPr>
              <a:spLocks noChangeArrowheads="1"/>
            </p:cNvSpPr>
            <p:nvPr/>
          </p:nvSpPr>
          <p:spPr bwMode="auto">
            <a:xfrm>
              <a:off x="8772" y="2673"/>
              <a:ext cx="98"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404040"/>
                  </a:solidFill>
                  <a:effectLst/>
                  <a:latin typeface="BIZ UDPゴシック" panose="020B0400000000000000" pitchFamily="50" charset="-128"/>
                  <a:ea typeface="BIZ UDPゴシック" panose="020B0400000000000000" pitchFamily="50" charset="-128"/>
                </a:rPr>
                <a:t>人</a:t>
              </a:r>
              <a:endParaRPr kumimoji="0" lang="ja-JP" altLang="ja-JP" sz="4800" b="0" i="0" u="none" strike="noStrike" cap="none" normalizeH="0" baseline="0" dirty="0">
                <a:ln>
                  <a:noFill/>
                </a:ln>
                <a:solidFill>
                  <a:schemeClr val="tx1"/>
                </a:solidFill>
                <a:effectLst/>
                <a:latin typeface="Arial" panose="020B0604020202020204" pitchFamily="34" charset="0"/>
              </a:endParaRPr>
            </a:p>
          </p:txBody>
        </p:sp>
        <p:sp>
          <p:nvSpPr>
            <p:cNvPr id="61" name="Rectangle 60">
              <a:extLst>
                <a:ext uri="{FF2B5EF4-FFF2-40B4-BE49-F238E27FC236}">
                  <a16:creationId xmlns:a16="http://schemas.microsoft.com/office/drawing/2014/main" id="{A211B006-D133-4D11-A5E4-E984880C047B}"/>
                </a:ext>
              </a:extLst>
            </p:cNvPr>
            <p:cNvSpPr>
              <a:spLocks noChangeArrowheads="1"/>
            </p:cNvSpPr>
            <p:nvPr/>
          </p:nvSpPr>
          <p:spPr bwMode="auto">
            <a:xfrm>
              <a:off x="9986" y="3443"/>
              <a:ext cx="287"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a:ln>
                    <a:noFill/>
                  </a:ln>
                  <a:solidFill>
                    <a:srgbClr val="404040"/>
                  </a:solidFill>
                  <a:effectLst/>
                  <a:latin typeface="BIZ UDPゴシック" panose="020B0400000000000000" pitchFamily="50" charset="-128"/>
                  <a:ea typeface="BIZ UDPゴシック" panose="020B0400000000000000" pitchFamily="50" charset="-128"/>
                </a:rPr>
                <a:t>57,060</a:t>
              </a:r>
              <a:endParaRPr kumimoji="0" lang="ja-JP" altLang="ja-JP" sz="4800" b="0" i="0" u="none" strike="noStrike" cap="none" normalizeH="0" baseline="0">
                <a:ln>
                  <a:noFill/>
                </a:ln>
                <a:solidFill>
                  <a:schemeClr val="tx1"/>
                </a:solidFill>
                <a:effectLst/>
                <a:latin typeface="Arial" panose="020B0604020202020204" pitchFamily="34" charset="0"/>
              </a:endParaRPr>
            </a:p>
          </p:txBody>
        </p:sp>
        <p:sp>
          <p:nvSpPr>
            <p:cNvPr id="62" name="Rectangle 61">
              <a:extLst>
                <a:ext uri="{FF2B5EF4-FFF2-40B4-BE49-F238E27FC236}">
                  <a16:creationId xmlns:a16="http://schemas.microsoft.com/office/drawing/2014/main" id="{404BF12C-3ED7-4D09-A964-32A221A8926F}"/>
                </a:ext>
              </a:extLst>
            </p:cNvPr>
            <p:cNvSpPr>
              <a:spLocks noChangeArrowheads="1"/>
            </p:cNvSpPr>
            <p:nvPr/>
          </p:nvSpPr>
          <p:spPr bwMode="auto">
            <a:xfrm>
              <a:off x="10275" y="3436"/>
              <a:ext cx="70"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404040"/>
                  </a:solidFill>
                  <a:effectLst/>
                  <a:latin typeface="BIZ UDPゴシック" panose="020B0400000000000000" pitchFamily="50" charset="-128"/>
                  <a:ea typeface="BIZ UDPゴシック" panose="020B0400000000000000" pitchFamily="50" charset="-128"/>
                </a:rPr>
                <a:t>人</a:t>
              </a:r>
              <a:endParaRPr kumimoji="0" lang="ja-JP" altLang="ja-JP" sz="4800" b="0" i="0" u="none" strike="noStrike" cap="none" normalizeH="0" baseline="0" dirty="0">
                <a:ln>
                  <a:noFill/>
                </a:ln>
                <a:solidFill>
                  <a:schemeClr val="tx1"/>
                </a:solidFill>
                <a:effectLst/>
                <a:latin typeface="Arial" panose="020B0604020202020204" pitchFamily="34" charset="0"/>
              </a:endParaRPr>
            </a:p>
          </p:txBody>
        </p:sp>
        <p:sp>
          <p:nvSpPr>
            <p:cNvPr id="63" name="Rectangle 62">
              <a:extLst>
                <a:ext uri="{FF2B5EF4-FFF2-40B4-BE49-F238E27FC236}">
                  <a16:creationId xmlns:a16="http://schemas.microsoft.com/office/drawing/2014/main" id="{C315DBC8-1E12-499C-8CC8-127872C18CC5}"/>
                </a:ext>
              </a:extLst>
            </p:cNvPr>
            <p:cNvSpPr>
              <a:spLocks noChangeArrowheads="1"/>
            </p:cNvSpPr>
            <p:nvPr/>
          </p:nvSpPr>
          <p:spPr bwMode="auto">
            <a:xfrm>
              <a:off x="7045" y="4132"/>
              <a:ext cx="228"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595959"/>
                  </a:solidFill>
                  <a:effectLst/>
                  <a:latin typeface="BIZ UDPゴシック" panose="020B0400000000000000" pitchFamily="50" charset="-128"/>
                  <a:ea typeface="BIZ UDPゴシック" panose="020B0400000000000000" pitchFamily="50" charset="-128"/>
                </a:rPr>
                <a:t>50,000</a:t>
              </a:r>
              <a:endParaRPr kumimoji="0" lang="ja-JP" altLang="ja-JP" sz="4800" b="0" i="0" u="none" strike="noStrike" cap="none" normalizeH="0" baseline="0">
                <a:ln>
                  <a:noFill/>
                </a:ln>
                <a:solidFill>
                  <a:schemeClr val="tx1"/>
                </a:solidFill>
                <a:effectLst/>
                <a:latin typeface="Arial" panose="020B0604020202020204" pitchFamily="34" charset="0"/>
              </a:endParaRPr>
            </a:p>
          </p:txBody>
        </p:sp>
        <p:sp>
          <p:nvSpPr>
            <p:cNvPr id="65" name="Rectangle 64">
              <a:extLst>
                <a:ext uri="{FF2B5EF4-FFF2-40B4-BE49-F238E27FC236}">
                  <a16:creationId xmlns:a16="http://schemas.microsoft.com/office/drawing/2014/main" id="{793DEED1-4006-4A68-BB7D-C34717F122C7}"/>
                </a:ext>
              </a:extLst>
            </p:cNvPr>
            <p:cNvSpPr>
              <a:spLocks noChangeArrowheads="1"/>
            </p:cNvSpPr>
            <p:nvPr/>
          </p:nvSpPr>
          <p:spPr bwMode="auto">
            <a:xfrm>
              <a:off x="7045" y="3759"/>
              <a:ext cx="228"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595959"/>
                  </a:solidFill>
                  <a:effectLst/>
                  <a:latin typeface="BIZ UDPゴシック" panose="020B0400000000000000" pitchFamily="50" charset="-128"/>
                  <a:ea typeface="BIZ UDPゴシック" panose="020B0400000000000000" pitchFamily="50" charset="-128"/>
                </a:rPr>
                <a:t>55,000</a:t>
              </a:r>
              <a:endParaRPr kumimoji="0" lang="ja-JP" altLang="ja-JP" sz="4800" b="0" i="0" u="none" strike="noStrike" cap="none" normalizeH="0" baseline="0">
                <a:ln>
                  <a:noFill/>
                </a:ln>
                <a:solidFill>
                  <a:schemeClr val="tx1"/>
                </a:solidFill>
                <a:effectLst/>
                <a:latin typeface="Arial" panose="020B0604020202020204" pitchFamily="34" charset="0"/>
              </a:endParaRPr>
            </a:p>
          </p:txBody>
        </p:sp>
        <p:sp>
          <p:nvSpPr>
            <p:cNvPr id="67" name="Rectangle 66">
              <a:extLst>
                <a:ext uri="{FF2B5EF4-FFF2-40B4-BE49-F238E27FC236}">
                  <a16:creationId xmlns:a16="http://schemas.microsoft.com/office/drawing/2014/main" id="{496A42EA-5AF2-462A-964D-223B84DABD40}"/>
                </a:ext>
              </a:extLst>
            </p:cNvPr>
            <p:cNvSpPr>
              <a:spLocks noChangeArrowheads="1"/>
            </p:cNvSpPr>
            <p:nvPr/>
          </p:nvSpPr>
          <p:spPr bwMode="auto">
            <a:xfrm>
              <a:off x="7045" y="3385"/>
              <a:ext cx="228"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595959"/>
                  </a:solidFill>
                  <a:effectLst/>
                  <a:latin typeface="BIZ UDPゴシック" panose="020B0400000000000000" pitchFamily="50" charset="-128"/>
                  <a:ea typeface="BIZ UDPゴシック" panose="020B0400000000000000" pitchFamily="50" charset="-128"/>
                </a:rPr>
                <a:t>60,000</a:t>
              </a:r>
              <a:endParaRPr kumimoji="0" lang="ja-JP" altLang="ja-JP" sz="4800" b="0" i="0" u="none" strike="noStrike" cap="none" normalizeH="0" baseline="0">
                <a:ln>
                  <a:noFill/>
                </a:ln>
                <a:solidFill>
                  <a:schemeClr val="tx1"/>
                </a:solidFill>
                <a:effectLst/>
                <a:latin typeface="Arial" panose="020B0604020202020204" pitchFamily="34" charset="0"/>
              </a:endParaRPr>
            </a:p>
          </p:txBody>
        </p:sp>
        <p:sp>
          <p:nvSpPr>
            <p:cNvPr id="69" name="Rectangle 68">
              <a:extLst>
                <a:ext uri="{FF2B5EF4-FFF2-40B4-BE49-F238E27FC236}">
                  <a16:creationId xmlns:a16="http://schemas.microsoft.com/office/drawing/2014/main" id="{93CF3C7E-A240-4C03-B1A5-068B3C1A6714}"/>
                </a:ext>
              </a:extLst>
            </p:cNvPr>
            <p:cNvSpPr>
              <a:spLocks noChangeArrowheads="1"/>
            </p:cNvSpPr>
            <p:nvPr/>
          </p:nvSpPr>
          <p:spPr bwMode="auto">
            <a:xfrm>
              <a:off x="7045" y="3012"/>
              <a:ext cx="228"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595959"/>
                  </a:solidFill>
                  <a:effectLst/>
                  <a:latin typeface="BIZ UDPゴシック" panose="020B0400000000000000" pitchFamily="50" charset="-128"/>
                  <a:ea typeface="BIZ UDPゴシック" panose="020B0400000000000000" pitchFamily="50" charset="-128"/>
                </a:rPr>
                <a:t>65,000</a:t>
              </a:r>
              <a:endParaRPr kumimoji="0" lang="ja-JP" altLang="ja-JP" sz="4800" b="0" i="0" u="none" strike="noStrike" cap="none" normalizeH="0" baseline="0">
                <a:ln>
                  <a:noFill/>
                </a:ln>
                <a:solidFill>
                  <a:schemeClr val="tx1"/>
                </a:solidFill>
                <a:effectLst/>
                <a:latin typeface="Arial" panose="020B0604020202020204" pitchFamily="34" charset="0"/>
              </a:endParaRPr>
            </a:p>
          </p:txBody>
        </p:sp>
        <p:sp>
          <p:nvSpPr>
            <p:cNvPr id="123" name="Rectangle 70">
              <a:extLst>
                <a:ext uri="{FF2B5EF4-FFF2-40B4-BE49-F238E27FC236}">
                  <a16:creationId xmlns:a16="http://schemas.microsoft.com/office/drawing/2014/main" id="{21F54406-26CE-451D-8126-814F60D15253}"/>
                </a:ext>
              </a:extLst>
            </p:cNvPr>
            <p:cNvSpPr>
              <a:spLocks noChangeArrowheads="1"/>
            </p:cNvSpPr>
            <p:nvPr/>
          </p:nvSpPr>
          <p:spPr bwMode="auto">
            <a:xfrm>
              <a:off x="7045" y="2638"/>
              <a:ext cx="228"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595959"/>
                  </a:solidFill>
                  <a:effectLst/>
                  <a:latin typeface="BIZ UDPゴシック" panose="020B0400000000000000" pitchFamily="50" charset="-128"/>
                  <a:ea typeface="BIZ UDPゴシック" panose="020B0400000000000000" pitchFamily="50" charset="-128"/>
                </a:rPr>
                <a:t>70,000</a:t>
              </a:r>
              <a:endParaRPr kumimoji="0" lang="ja-JP" altLang="ja-JP" sz="4800" b="0" i="0" u="none" strike="noStrike" cap="none" normalizeH="0" baseline="0">
                <a:ln>
                  <a:noFill/>
                </a:ln>
                <a:solidFill>
                  <a:schemeClr val="tx1"/>
                </a:solidFill>
                <a:effectLst/>
                <a:latin typeface="Arial" panose="020B0604020202020204" pitchFamily="34" charset="0"/>
              </a:endParaRPr>
            </a:p>
          </p:txBody>
        </p:sp>
        <p:sp>
          <p:nvSpPr>
            <p:cNvPr id="125" name="Rectangle 72">
              <a:extLst>
                <a:ext uri="{FF2B5EF4-FFF2-40B4-BE49-F238E27FC236}">
                  <a16:creationId xmlns:a16="http://schemas.microsoft.com/office/drawing/2014/main" id="{375427BF-60D3-4059-A755-CF00B0F597B2}"/>
                </a:ext>
              </a:extLst>
            </p:cNvPr>
            <p:cNvSpPr>
              <a:spLocks noChangeArrowheads="1"/>
            </p:cNvSpPr>
            <p:nvPr/>
          </p:nvSpPr>
          <p:spPr bwMode="auto">
            <a:xfrm>
              <a:off x="7045" y="2265"/>
              <a:ext cx="228"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595959"/>
                  </a:solidFill>
                  <a:effectLst/>
                  <a:latin typeface="BIZ UDPゴシック" panose="020B0400000000000000" pitchFamily="50" charset="-128"/>
                  <a:ea typeface="BIZ UDPゴシック" panose="020B0400000000000000" pitchFamily="50" charset="-128"/>
                </a:rPr>
                <a:t>75,000</a:t>
              </a:r>
              <a:endParaRPr kumimoji="0" lang="ja-JP" altLang="ja-JP" sz="4800" b="0" i="0" u="none" strike="noStrike" cap="none" normalizeH="0" baseline="0">
                <a:ln>
                  <a:noFill/>
                </a:ln>
                <a:solidFill>
                  <a:schemeClr val="tx1"/>
                </a:solidFill>
                <a:effectLst/>
                <a:latin typeface="Arial" panose="020B0604020202020204" pitchFamily="34" charset="0"/>
              </a:endParaRPr>
            </a:p>
          </p:txBody>
        </p:sp>
        <p:sp>
          <p:nvSpPr>
            <p:cNvPr id="127" name="Rectangle 74">
              <a:extLst>
                <a:ext uri="{FF2B5EF4-FFF2-40B4-BE49-F238E27FC236}">
                  <a16:creationId xmlns:a16="http://schemas.microsoft.com/office/drawing/2014/main" id="{40B5FC3A-E4D7-4DF3-996C-9B36564B6E0B}"/>
                </a:ext>
              </a:extLst>
            </p:cNvPr>
            <p:cNvSpPr>
              <a:spLocks noChangeArrowheads="1"/>
            </p:cNvSpPr>
            <p:nvPr/>
          </p:nvSpPr>
          <p:spPr bwMode="auto">
            <a:xfrm>
              <a:off x="7045" y="1891"/>
              <a:ext cx="228"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595959"/>
                  </a:solidFill>
                  <a:effectLst/>
                  <a:latin typeface="BIZ UDPゴシック" panose="020B0400000000000000" pitchFamily="50" charset="-128"/>
                  <a:ea typeface="BIZ UDPゴシック" panose="020B0400000000000000" pitchFamily="50" charset="-128"/>
                </a:rPr>
                <a:t>80,000</a:t>
              </a:r>
              <a:endParaRPr kumimoji="0" lang="ja-JP" altLang="ja-JP" sz="4800" b="0" i="0" u="none" strike="noStrike" cap="none" normalizeH="0" baseline="0">
                <a:ln>
                  <a:noFill/>
                </a:ln>
                <a:solidFill>
                  <a:schemeClr val="tx1"/>
                </a:solidFill>
                <a:effectLst/>
                <a:latin typeface="Arial" panose="020B0604020202020204" pitchFamily="34" charset="0"/>
              </a:endParaRPr>
            </a:p>
          </p:txBody>
        </p:sp>
        <p:sp>
          <p:nvSpPr>
            <p:cNvPr id="129" name="Rectangle 76">
              <a:extLst>
                <a:ext uri="{FF2B5EF4-FFF2-40B4-BE49-F238E27FC236}">
                  <a16:creationId xmlns:a16="http://schemas.microsoft.com/office/drawing/2014/main" id="{7B71927E-8877-4B8B-9E11-F977204033A7}"/>
                </a:ext>
              </a:extLst>
            </p:cNvPr>
            <p:cNvSpPr>
              <a:spLocks noChangeArrowheads="1"/>
            </p:cNvSpPr>
            <p:nvPr/>
          </p:nvSpPr>
          <p:spPr bwMode="auto">
            <a:xfrm>
              <a:off x="7319" y="4198"/>
              <a:ext cx="146"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rgbClr val="595959"/>
                  </a:solidFill>
                  <a:effectLst/>
                  <a:latin typeface="BIZ UDPゴシック" panose="020B0400000000000000" pitchFamily="50" charset="-128"/>
                  <a:ea typeface="BIZ UDPゴシック" panose="020B0400000000000000" pitchFamily="50" charset="-128"/>
                </a:rPr>
                <a:t>H28</a:t>
              </a:r>
              <a:endParaRPr kumimoji="0" lang="ja-JP" altLang="ja-JP" sz="4800" b="0" i="0" u="none" strike="noStrike" cap="none" normalizeH="0" baseline="0" dirty="0">
                <a:ln>
                  <a:noFill/>
                </a:ln>
                <a:solidFill>
                  <a:schemeClr val="tx1"/>
                </a:solidFill>
                <a:effectLst/>
                <a:latin typeface="Arial" panose="020B0604020202020204" pitchFamily="34" charset="0"/>
              </a:endParaRPr>
            </a:p>
          </p:txBody>
        </p:sp>
        <p:sp>
          <p:nvSpPr>
            <p:cNvPr id="130" name="Rectangle 77">
              <a:extLst>
                <a:ext uri="{FF2B5EF4-FFF2-40B4-BE49-F238E27FC236}">
                  <a16:creationId xmlns:a16="http://schemas.microsoft.com/office/drawing/2014/main" id="{92798D3E-F792-4041-9408-427F4E4CE397}"/>
                </a:ext>
              </a:extLst>
            </p:cNvPr>
            <p:cNvSpPr>
              <a:spLocks noChangeArrowheads="1"/>
            </p:cNvSpPr>
            <p:nvPr/>
          </p:nvSpPr>
          <p:spPr bwMode="auto">
            <a:xfrm>
              <a:off x="7469" y="4198"/>
              <a:ext cx="146"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a:ln>
                    <a:noFill/>
                  </a:ln>
                  <a:solidFill>
                    <a:srgbClr val="595959"/>
                  </a:solidFill>
                  <a:effectLst/>
                  <a:latin typeface="BIZ UDPゴシック" panose="020B0400000000000000" pitchFamily="50" charset="-128"/>
                  <a:ea typeface="BIZ UDPゴシック" panose="020B0400000000000000" pitchFamily="50" charset="-128"/>
                </a:rPr>
                <a:t>H29</a:t>
              </a:r>
              <a:endParaRPr kumimoji="0" lang="ja-JP" altLang="ja-JP" sz="4800" b="0" i="0" u="none" strike="noStrike" cap="none" normalizeH="0" baseline="0">
                <a:ln>
                  <a:noFill/>
                </a:ln>
                <a:solidFill>
                  <a:schemeClr val="tx1"/>
                </a:solidFill>
                <a:effectLst/>
                <a:latin typeface="Arial" panose="020B0604020202020204" pitchFamily="34" charset="0"/>
              </a:endParaRPr>
            </a:p>
          </p:txBody>
        </p:sp>
        <p:sp>
          <p:nvSpPr>
            <p:cNvPr id="131" name="Rectangle 78">
              <a:extLst>
                <a:ext uri="{FF2B5EF4-FFF2-40B4-BE49-F238E27FC236}">
                  <a16:creationId xmlns:a16="http://schemas.microsoft.com/office/drawing/2014/main" id="{2C6986CA-D377-4AA5-9B62-8A8177B0A8F8}"/>
                </a:ext>
              </a:extLst>
            </p:cNvPr>
            <p:cNvSpPr>
              <a:spLocks noChangeArrowheads="1"/>
            </p:cNvSpPr>
            <p:nvPr/>
          </p:nvSpPr>
          <p:spPr bwMode="auto">
            <a:xfrm>
              <a:off x="7619" y="4198"/>
              <a:ext cx="146"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rgbClr val="595959"/>
                  </a:solidFill>
                  <a:effectLst/>
                  <a:latin typeface="BIZ UDPゴシック" panose="020B0400000000000000" pitchFamily="50" charset="-128"/>
                  <a:ea typeface="BIZ UDPゴシック" panose="020B0400000000000000" pitchFamily="50" charset="-128"/>
                </a:rPr>
                <a:t>H30</a:t>
              </a:r>
              <a:endParaRPr kumimoji="0" lang="ja-JP" altLang="ja-JP" sz="4800" b="0" i="0" u="none" strike="noStrike" cap="none" normalizeH="0" baseline="0" dirty="0">
                <a:ln>
                  <a:noFill/>
                </a:ln>
                <a:solidFill>
                  <a:schemeClr val="tx1"/>
                </a:solidFill>
                <a:effectLst/>
                <a:latin typeface="Arial" panose="020B0604020202020204" pitchFamily="34" charset="0"/>
              </a:endParaRPr>
            </a:p>
          </p:txBody>
        </p:sp>
        <p:sp>
          <p:nvSpPr>
            <p:cNvPr id="132" name="Rectangle 79">
              <a:extLst>
                <a:ext uri="{FF2B5EF4-FFF2-40B4-BE49-F238E27FC236}">
                  <a16:creationId xmlns:a16="http://schemas.microsoft.com/office/drawing/2014/main" id="{86911230-E80F-44B9-AE2A-F060224063D0}"/>
                </a:ext>
              </a:extLst>
            </p:cNvPr>
            <p:cNvSpPr>
              <a:spLocks noChangeArrowheads="1"/>
            </p:cNvSpPr>
            <p:nvPr/>
          </p:nvSpPr>
          <p:spPr bwMode="auto">
            <a:xfrm>
              <a:off x="7772" y="4198"/>
              <a:ext cx="13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rgbClr val="595959"/>
                  </a:solidFill>
                  <a:effectLst/>
                  <a:latin typeface="BIZ UDPゴシック" panose="020B0400000000000000" pitchFamily="50" charset="-128"/>
                  <a:ea typeface="BIZ UDPゴシック" panose="020B0400000000000000" pitchFamily="50" charset="-128"/>
                </a:rPr>
                <a:t>H31</a:t>
              </a:r>
              <a:endParaRPr kumimoji="0" lang="ja-JP" altLang="ja-JP" sz="4800" b="0" i="0" u="none" strike="noStrike" cap="none" normalizeH="0" baseline="0" dirty="0">
                <a:ln>
                  <a:noFill/>
                </a:ln>
                <a:solidFill>
                  <a:schemeClr val="tx1"/>
                </a:solidFill>
                <a:effectLst/>
                <a:latin typeface="Arial" panose="020B0604020202020204" pitchFamily="34" charset="0"/>
              </a:endParaRPr>
            </a:p>
          </p:txBody>
        </p:sp>
        <p:sp>
          <p:nvSpPr>
            <p:cNvPr id="133" name="Rectangle 80">
              <a:extLst>
                <a:ext uri="{FF2B5EF4-FFF2-40B4-BE49-F238E27FC236}">
                  <a16:creationId xmlns:a16="http://schemas.microsoft.com/office/drawing/2014/main" id="{66847555-5D24-47ED-80FD-0806BCEBA5AE}"/>
                </a:ext>
              </a:extLst>
            </p:cNvPr>
            <p:cNvSpPr>
              <a:spLocks noChangeArrowheads="1"/>
            </p:cNvSpPr>
            <p:nvPr/>
          </p:nvSpPr>
          <p:spPr bwMode="auto">
            <a:xfrm>
              <a:off x="7940" y="4198"/>
              <a:ext cx="95"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rgbClr val="595959"/>
                  </a:solidFill>
                  <a:effectLst/>
                  <a:latin typeface="BIZ UDPゴシック" panose="020B0400000000000000" pitchFamily="50" charset="-128"/>
                  <a:ea typeface="BIZ UDPゴシック" panose="020B0400000000000000" pitchFamily="50" charset="-128"/>
                </a:rPr>
                <a:t>R2</a:t>
              </a:r>
              <a:endParaRPr kumimoji="0" lang="ja-JP" altLang="ja-JP" sz="4800" b="0" i="0" u="none" strike="noStrike" cap="none" normalizeH="0" baseline="0" dirty="0">
                <a:ln>
                  <a:noFill/>
                </a:ln>
                <a:solidFill>
                  <a:schemeClr val="tx1"/>
                </a:solidFill>
                <a:effectLst/>
                <a:latin typeface="Arial" panose="020B0604020202020204" pitchFamily="34" charset="0"/>
              </a:endParaRPr>
            </a:p>
          </p:txBody>
        </p:sp>
        <p:sp>
          <p:nvSpPr>
            <p:cNvPr id="134" name="Rectangle 81">
              <a:extLst>
                <a:ext uri="{FF2B5EF4-FFF2-40B4-BE49-F238E27FC236}">
                  <a16:creationId xmlns:a16="http://schemas.microsoft.com/office/drawing/2014/main" id="{FFF72EBE-BA05-4B19-BA7A-2DCC0E38AB2D}"/>
                </a:ext>
              </a:extLst>
            </p:cNvPr>
            <p:cNvSpPr>
              <a:spLocks noChangeArrowheads="1"/>
            </p:cNvSpPr>
            <p:nvPr/>
          </p:nvSpPr>
          <p:spPr bwMode="auto">
            <a:xfrm>
              <a:off x="8090" y="4198"/>
              <a:ext cx="95"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a:ln>
                    <a:noFill/>
                  </a:ln>
                  <a:solidFill>
                    <a:srgbClr val="595959"/>
                  </a:solidFill>
                  <a:effectLst/>
                  <a:latin typeface="BIZ UDPゴシック" panose="020B0400000000000000" pitchFamily="50" charset="-128"/>
                  <a:ea typeface="BIZ UDPゴシック" panose="020B0400000000000000" pitchFamily="50" charset="-128"/>
                </a:rPr>
                <a:t>R3</a:t>
              </a:r>
              <a:endParaRPr kumimoji="0" lang="ja-JP" altLang="ja-JP" sz="4800" b="0" i="0" u="none" strike="noStrike" cap="none" normalizeH="0" baseline="0">
                <a:ln>
                  <a:noFill/>
                </a:ln>
                <a:solidFill>
                  <a:schemeClr val="tx1"/>
                </a:solidFill>
                <a:effectLst/>
                <a:latin typeface="Arial" panose="020B0604020202020204" pitchFamily="34" charset="0"/>
              </a:endParaRPr>
            </a:p>
          </p:txBody>
        </p:sp>
        <p:sp>
          <p:nvSpPr>
            <p:cNvPr id="135" name="Rectangle 82">
              <a:extLst>
                <a:ext uri="{FF2B5EF4-FFF2-40B4-BE49-F238E27FC236}">
                  <a16:creationId xmlns:a16="http://schemas.microsoft.com/office/drawing/2014/main" id="{01543435-8883-43A7-A0C1-16C5E13E8294}"/>
                </a:ext>
              </a:extLst>
            </p:cNvPr>
            <p:cNvSpPr>
              <a:spLocks noChangeArrowheads="1"/>
            </p:cNvSpPr>
            <p:nvPr/>
          </p:nvSpPr>
          <p:spPr bwMode="auto">
            <a:xfrm>
              <a:off x="8240" y="4198"/>
              <a:ext cx="95"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a:ln>
                    <a:noFill/>
                  </a:ln>
                  <a:solidFill>
                    <a:srgbClr val="595959"/>
                  </a:solidFill>
                  <a:effectLst/>
                  <a:latin typeface="BIZ UDPゴシック" panose="020B0400000000000000" pitchFamily="50" charset="-128"/>
                  <a:ea typeface="BIZ UDPゴシック" panose="020B0400000000000000" pitchFamily="50" charset="-128"/>
                </a:rPr>
                <a:t>R4</a:t>
              </a:r>
              <a:endParaRPr kumimoji="0" lang="ja-JP" altLang="ja-JP" sz="4800" b="0" i="0" u="none" strike="noStrike" cap="none" normalizeH="0" baseline="0">
                <a:ln>
                  <a:noFill/>
                </a:ln>
                <a:solidFill>
                  <a:schemeClr val="tx1"/>
                </a:solidFill>
                <a:effectLst/>
                <a:latin typeface="Arial" panose="020B0604020202020204" pitchFamily="34" charset="0"/>
              </a:endParaRPr>
            </a:p>
          </p:txBody>
        </p:sp>
        <p:sp>
          <p:nvSpPr>
            <p:cNvPr id="136" name="Rectangle 83">
              <a:extLst>
                <a:ext uri="{FF2B5EF4-FFF2-40B4-BE49-F238E27FC236}">
                  <a16:creationId xmlns:a16="http://schemas.microsoft.com/office/drawing/2014/main" id="{6D76DEBC-6EBC-48DB-8323-6FBEE2714D45}"/>
                </a:ext>
              </a:extLst>
            </p:cNvPr>
            <p:cNvSpPr>
              <a:spLocks noChangeArrowheads="1"/>
            </p:cNvSpPr>
            <p:nvPr/>
          </p:nvSpPr>
          <p:spPr bwMode="auto">
            <a:xfrm>
              <a:off x="8389" y="4198"/>
              <a:ext cx="95"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a:ln>
                    <a:noFill/>
                  </a:ln>
                  <a:solidFill>
                    <a:srgbClr val="595959"/>
                  </a:solidFill>
                  <a:effectLst/>
                  <a:latin typeface="BIZ UDPゴシック" panose="020B0400000000000000" pitchFamily="50" charset="-128"/>
                  <a:ea typeface="BIZ UDPゴシック" panose="020B0400000000000000" pitchFamily="50" charset="-128"/>
                </a:rPr>
                <a:t>R5</a:t>
              </a:r>
              <a:endParaRPr kumimoji="0" lang="ja-JP" altLang="ja-JP" sz="4800" b="0" i="0" u="none" strike="noStrike" cap="none" normalizeH="0" baseline="0">
                <a:ln>
                  <a:noFill/>
                </a:ln>
                <a:solidFill>
                  <a:schemeClr val="tx1"/>
                </a:solidFill>
                <a:effectLst/>
                <a:latin typeface="Arial" panose="020B0604020202020204" pitchFamily="34" charset="0"/>
              </a:endParaRPr>
            </a:p>
          </p:txBody>
        </p:sp>
        <p:sp>
          <p:nvSpPr>
            <p:cNvPr id="137" name="Rectangle 84">
              <a:extLst>
                <a:ext uri="{FF2B5EF4-FFF2-40B4-BE49-F238E27FC236}">
                  <a16:creationId xmlns:a16="http://schemas.microsoft.com/office/drawing/2014/main" id="{FAB68A98-2FDB-4987-B79F-215A308D1678}"/>
                </a:ext>
              </a:extLst>
            </p:cNvPr>
            <p:cNvSpPr>
              <a:spLocks noChangeArrowheads="1"/>
            </p:cNvSpPr>
            <p:nvPr/>
          </p:nvSpPr>
          <p:spPr bwMode="auto">
            <a:xfrm>
              <a:off x="8539" y="4198"/>
              <a:ext cx="95"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a:ln>
                    <a:noFill/>
                  </a:ln>
                  <a:solidFill>
                    <a:srgbClr val="595959"/>
                  </a:solidFill>
                  <a:effectLst/>
                  <a:latin typeface="BIZ UDPゴシック" panose="020B0400000000000000" pitchFamily="50" charset="-128"/>
                  <a:ea typeface="BIZ UDPゴシック" panose="020B0400000000000000" pitchFamily="50" charset="-128"/>
                </a:rPr>
                <a:t>R6</a:t>
              </a:r>
              <a:endParaRPr kumimoji="0" lang="ja-JP" altLang="ja-JP" sz="4800" b="0" i="0" u="none" strike="noStrike" cap="none" normalizeH="0" baseline="0">
                <a:ln>
                  <a:noFill/>
                </a:ln>
                <a:solidFill>
                  <a:schemeClr val="tx1"/>
                </a:solidFill>
                <a:effectLst/>
                <a:latin typeface="Arial" panose="020B0604020202020204" pitchFamily="34" charset="0"/>
              </a:endParaRPr>
            </a:p>
          </p:txBody>
        </p:sp>
        <p:sp>
          <p:nvSpPr>
            <p:cNvPr id="138" name="Rectangle 85">
              <a:extLst>
                <a:ext uri="{FF2B5EF4-FFF2-40B4-BE49-F238E27FC236}">
                  <a16:creationId xmlns:a16="http://schemas.microsoft.com/office/drawing/2014/main" id="{73FAE416-95D0-40D0-AE75-82D4D3F82B9A}"/>
                </a:ext>
              </a:extLst>
            </p:cNvPr>
            <p:cNvSpPr>
              <a:spLocks noChangeArrowheads="1"/>
            </p:cNvSpPr>
            <p:nvPr/>
          </p:nvSpPr>
          <p:spPr bwMode="auto">
            <a:xfrm>
              <a:off x="8688" y="4198"/>
              <a:ext cx="95"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a:ln>
                    <a:noFill/>
                  </a:ln>
                  <a:solidFill>
                    <a:srgbClr val="595959"/>
                  </a:solidFill>
                  <a:effectLst/>
                  <a:latin typeface="BIZ UDPゴシック" panose="020B0400000000000000" pitchFamily="50" charset="-128"/>
                  <a:ea typeface="BIZ UDPゴシック" panose="020B0400000000000000" pitchFamily="50" charset="-128"/>
                </a:rPr>
                <a:t>R7</a:t>
              </a:r>
              <a:endParaRPr kumimoji="0" lang="ja-JP" altLang="ja-JP" sz="4800" b="0" i="0" u="none" strike="noStrike" cap="none" normalizeH="0" baseline="0">
                <a:ln>
                  <a:noFill/>
                </a:ln>
                <a:solidFill>
                  <a:schemeClr val="tx1"/>
                </a:solidFill>
                <a:effectLst/>
                <a:latin typeface="Arial" panose="020B0604020202020204" pitchFamily="34" charset="0"/>
              </a:endParaRPr>
            </a:p>
          </p:txBody>
        </p:sp>
        <p:sp>
          <p:nvSpPr>
            <p:cNvPr id="139" name="Rectangle 86">
              <a:extLst>
                <a:ext uri="{FF2B5EF4-FFF2-40B4-BE49-F238E27FC236}">
                  <a16:creationId xmlns:a16="http://schemas.microsoft.com/office/drawing/2014/main" id="{83E47174-DFE2-47F2-B241-850FA9F934A3}"/>
                </a:ext>
              </a:extLst>
            </p:cNvPr>
            <p:cNvSpPr>
              <a:spLocks noChangeArrowheads="1"/>
            </p:cNvSpPr>
            <p:nvPr/>
          </p:nvSpPr>
          <p:spPr bwMode="auto">
            <a:xfrm>
              <a:off x="8838" y="4198"/>
              <a:ext cx="95"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a:ln>
                    <a:noFill/>
                  </a:ln>
                  <a:solidFill>
                    <a:srgbClr val="595959"/>
                  </a:solidFill>
                  <a:effectLst/>
                  <a:latin typeface="BIZ UDPゴシック" panose="020B0400000000000000" pitchFamily="50" charset="-128"/>
                  <a:ea typeface="BIZ UDPゴシック" panose="020B0400000000000000" pitchFamily="50" charset="-128"/>
                </a:rPr>
                <a:t>R8</a:t>
              </a:r>
              <a:endParaRPr kumimoji="0" lang="ja-JP" altLang="ja-JP" sz="4800" b="0" i="0" u="none" strike="noStrike" cap="none" normalizeH="0" baseline="0">
                <a:ln>
                  <a:noFill/>
                </a:ln>
                <a:solidFill>
                  <a:schemeClr val="tx1"/>
                </a:solidFill>
                <a:effectLst/>
                <a:latin typeface="Arial" panose="020B0604020202020204" pitchFamily="34" charset="0"/>
              </a:endParaRPr>
            </a:p>
          </p:txBody>
        </p:sp>
        <p:sp>
          <p:nvSpPr>
            <p:cNvPr id="140" name="Rectangle 87">
              <a:extLst>
                <a:ext uri="{FF2B5EF4-FFF2-40B4-BE49-F238E27FC236}">
                  <a16:creationId xmlns:a16="http://schemas.microsoft.com/office/drawing/2014/main" id="{151F336B-4DC9-4440-A830-AE46D4BD2BBA}"/>
                </a:ext>
              </a:extLst>
            </p:cNvPr>
            <p:cNvSpPr>
              <a:spLocks noChangeArrowheads="1"/>
            </p:cNvSpPr>
            <p:nvPr/>
          </p:nvSpPr>
          <p:spPr bwMode="auto">
            <a:xfrm>
              <a:off x="8988" y="4198"/>
              <a:ext cx="95"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a:ln>
                    <a:noFill/>
                  </a:ln>
                  <a:solidFill>
                    <a:srgbClr val="595959"/>
                  </a:solidFill>
                  <a:effectLst/>
                  <a:latin typeface="BIZ UDPゴシック" panose="020B0400000000000000" pitchFamily="50" charset="-128"/>
                  <a:ea typeface="BIZ UDPゴシック" panose="020B0400000000000000" pitchFamily="50" charset="-128"/>
                </a:rPr>
                <a:t>R9</a:t>
              </a:r>
              <a:endParaRPr kumimoji="0" lang="ja-JP" altLang="ja-JP" sz="4800" b="0" i="0" u="none" strike="noStrike" cap="none" normalizeH="0" baseline="0">
                <a:ln>
                  <a:noFill/>
                </a:ln>
                <a:solidFill>
                  <a:schemeClr val="tx1"/>
                </a:solidFill>
                <a:effectLst/>
                <a:latin typeface="Arial" panose="020B0604020202020204" pitchFamily="34" charset="0"/>
              </a:endParaRPr>
            </a:p>
          </p:txBody>
        </p:sp>
        <p:sp>
          <p:nvSpPr>
            <p:cNvPr id="141" name="Rectangle 88">
              <a:extLst>
                <a:ext uri="{FF2B5EF4-FFF2-40B4-BE49-F238E27FC236}">
                  <a16:creationId xmlns:a16="http://schemas.microsoft.com/office/drawing/2014/main" id="{41169EBB-1BCC-4AE9-A421-E65C7773C6F3}"/>
                </a:ext>
              </a:extLst>
            </p:cNvPr>
            <p:cNvSpPr>
              <a:spLocks noChangeArrowheads="1"/>
            </p:cNvSpPr>
            <p:nvPr/>
          </p:nvSpPr>
          <p:spPr bwMode="auto">
            <a:xfrm>
              <a:off x="9120" y="4198"/>
              <a:ext cx="13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a:ln>
                    <a:noFill/>
                  </a:ln>
                  <a:solidFill>
                    <a:srgbClr val="595959"/>
                  </a:solidFill>
                  <a:effectLst/>
                  <a:latin typeface="BIZ UDPゴシック" panose="020B0400000000000000" pitchFamily="50" charset="-128"/>
                  <a:ea typeface="BIZ UDPゴシック" panose="020B0400000000000000" pitchFamily="50" charset="-128"/>
                </a:rPr>
                <a:t>R10</a:t>
              </a:r>
              <a:endParaRPr kumimoji="0" lang="ja-JP" altLang="ja-JP" sz="4800" b="0" i="0" u="none" strike="noStrike" cap="none" normalizeH="0" baseline="0">
                <a:ln>
                  <a:noFill/>
                </a:ln>
                <a:solidFill>
                  <a:schemeClr val="tx1"/>
                </a:solidFill>
                <a:effectLst/>
                <a:latin typeface="Arial" panose="020B0604020202020204" pitchFamily="34" charset="0"/>
              </a:endParaRPr>
            </a:p>
          </p:txBody>
        </p:sp>
        <p:sp>
          <p:nvSpPr>
            <p:cNvPr id="142" name="Rectangle 89">
              <a:extLst>
                <a:ext uri="{FF2B5EF4-FFF2-40B4-BE49-F238E27FC236}">
                  <a16:creationId xmlns:a16="http://schemas.microsoft.com/office/drawing/2014/main" id="{59A8949E-40D9-497F-87F7-616BAEC814A6}"/>
                </a:ext>
              </a:extLst>
            </p:cNvPr>
            <p:cNvSpPr>
              <a:spLocks noChangeArrowheads="1"/>
            </p:cNvSpPr>
            <p:nvPr/>
          </p:nvSpPr>
          <p:spPr bwMode="auto">
            <a:xfrm>
              <a:off x="9273" y="4198"/>
              <a:ext cx="126"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a:ln>
                    <a:noFill/>
                  </a:ln>
                  <a:solidFill>
                    <a:srgbClr val="595959"/>
                  </a:solidFill>
                  <a:effectLst/>
                  <a:latin typeface="BIZ UDPゴシック" panose="020B0400000000000000" pitchFamily="50" charset="-128"/>
                  <a:ea typeface="BIZ UDPゴシック" panose="020B0400000000000000" pitchFamily="50" charset="-128"/>
                </a:rPr>
                <a:t>R11</a:t>
              </a:r>
              <a:endParaRPr kumimoji="0" lang="ja-JP" altLang="ja-JP" sz="4800" b="0" i="0" u="none" strike="noStrike" cap="none" normalizeH="0" baseline="0">
                <a:ln>
                  <a:noFill/>
                </a:ln>
                <a:solidFill>
                  <a:schemeClr val="tx1"/>
                </a:solidFill>
                <a:effectLst/>
                <a:latin typeface="Arial" panose="020B0604020202020204" pitchFamily="34" charset="0"/>
              </a:endParaRPr>
            </a:p>
          </p:txBody>
        </p:sp>
        <p:sp>
          <p:nvSpPr>
            <p:cNvPr id="143" name="Rectangle 90">
              <a:extLst>
                <a:ext uri="{FF2B5EF4-FFF2-40B4-BE49-F238E27FC236}">
                  <a16:creationId xmlns:a16="http://schemas.microsoft.com/office/drawing/2014/main" id="{6A9E6FDE-CD7B-47DC-8D09-36E067A8BE4F}"/>
                </a:ext>
              </a:extLst>
            </p:cNvPr>
            <p:cNvSpPr>
              <a:spLocks noChangeArrowheads="1"/>
            </p:cNvSpPr>
            <p:nvPr/>
          </p:nvSpPr>
          <p:spPr bwMode="auto">
            <a:xfrm>
              <a:off x="9419" y="4198"/>
              <a:ext cx="13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a:ln>
                    <a:noFill/>
                  </a:ln>
                  <a:solidFill>
                    <a:srgbClr val="595959"/>
                  </a:solidFill>
                  <a:effectLst/>
                  <a:latin typeface="BIZ UDPゴシック" panose="020B0400000000000000" pitchFamily="50" charset="-128"/>
                  <a:ea typeface="BIZ UDPゴシック" panose="020B0400000000000000" pitchFamily="50" charset="-128"/>
                </a:rPr>
                <a:t>R12</a:t>
              </a:r>
              <a:endParaRPr kumimoji="0" lang="ja-JP" altLang="ja-JP" sz="4800" b="0" i="0" u="none" strike="noStrike" cap="none" normalizeH="0" baseline="0">
                <a:ln>
                  <a:noFill/>
                </a:ln>
                <a:solidFill>
                  <a:schemeClr val="tx1"/>
                </a:solidFill>
                <a:effectLst/>
                <a:latin typeface="Arial" panose="020B0604020202020204" pitchFamily="34" charset="0"/>
              </a:endParaRPr>
            </a:p>
          </p:txBody>
        </p:sp>
        <p:sp>
          <p:nvSpPr>
            <p:cNvPr id="144" name="Rectangle 91">
              <a:extLst>
                <a:ext uri="{FF2B5EF4-FFF2-40B4-BE49-F238E27FC236}">
                  <a16:creationId xmlns:a16="http://schemas.microsoft.com/office/drawing/2014/main" id="{C3F7EFED-5557-463F-B3EA-864CE2761B20}"/>
                </a:ext>
              </a:extLst>
            </p:cNvPr>
            <p:cNvSpPr>
              <a:spLocks noChangeArrowheads="1"/>
            </p:cNvSpPr>
            <p:nvPr/>
          </p:nvSpPr>
          <p:spPr bwMode="auto">
            <a:xfrm>
              <a:off x="9568" y="4198"/>
              <a:ext cx="13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a:ln>
                    <a:noFill/>
                  </a:ln>
                  <a:solidFill>
                    <a:srgbClr val="595959"/>
                  </a:solidFill>
                  <a:effectLst/>
                  <a:latin typeface="BIZ UDPゴシック" panose="020B0400000000000000" pitchFamily="50" charset="-128"/>
                  <a:ea typeface="BIZ UDPゴシック" panose="020B0400000000000000" pitchFamily="50" charset="-128"/>
                </a:rPr>
                <a:t>R13</a:t>
              </a:r>
              <a:endParaRPr kumimoji="0" lang="ja-JP" altLang="ja-JP" sz="4800" b="0" i="0" u="none" strike="noStrike" cap="none" normalizeH="0" baseline="0">
                <a:ln>
                  <a:noFill/>
                </a:ln>
                <a:solidFill>
                  <a:schemeClr val="tx1"/>
                </a:solidFill>
                <a:effectLst/>
                <a:latin typeface="Arial" panose="020B0604020202020204" pitchFamily="34" charset="0"/>
              </a:endParaRPr>
            </a:p>
          </p:txBody>
        </p:sp>
        <p:sp>
          <p:nvSpPr>
            <p:cNvPr id="145" name="Rectangle 92">
              <a:extLst>
                <a:ext uri="{FF2B5EF4-FFF2-40B4-BE49-F238E27FC236}">
                  <a16:creationId xmlns:a16="http://schemas.microsoft.com/office/drawing/2014/main" id="{1CF448AF-64C5-4176-A3B0-B8628115253C}"/>
                </a:ext>
              </a:extLst>
            </p:cNvPr>
            <p:cNvSpPr>
              <a:spLocks noChangeArrowheads="1"/>
            </p:cNvSpPr>
            <p:nvPr/>
          </p:nvSpPr>
          <p:spPr bwMode="auto">
            <a:xfrm>
              <a:off x="9718" y="4198"/>
              <a:ext cx="13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a:ln>
                    <a:noFill/>
                  </a:ln>
                  <a:solidFill>
                    <a:srgbClr val="595959"/>
                  </a:solidFill>
                  <a:effectLst/>
                  <a:latin typeface="BIZ UDPゴシック" panose="020B0400000000000000" pitchFamily="50" charset="-128"/>
                  <a:ea typeface="BIZ UDPゴシック" panose="020B0400000000000000" pitchFamily="50" charset="-128"/>
                </a:rPr>
                <a:t>R14</a:t>
              </a:r>
              <a:endParaRPr kumimoji="0" lang="ja-JP" altLang="ja-JP" sz="4800" b="0" i="0" u="none" strike="noStrike" cap="none" normalizeH="0" baseline="0">
                <a:ln>
                  <a:noFill/>
                </a:ln>
                <a:solidFill>
                  <a:schemeClr val="tx1"/>
                </a:solidFill>
                <a:effectLst/>
                <a:latin typeface="Arial" panose="020B0604020202020204" pitchFamily="34" charset="0"/>
              </a:endParaRPr>
            </a:p>
          </p:txBody>
        </p:sp>
        <p:sp>
          <p:nvSpPr>
            <p:cNvPr id="146" name="Rectangle 93">
              <a:extLst>
                <a:ext uri="{FF2B5EF4-FFF2-40B4-BE49-F238E27FC236}">
                  <a16:creationId xmlns:a16="http://schemas.microsoft.com/office/drawing/2014/main" id="{51A2DE92-86D1-45D1-AAFF-0D3B8493E678}"/>
                </a:ext>
              </a:extLst>
            </p:cNvPr>
            <p:cNvSpPr>
              <a:spLocks noChangeArrowheads="1"/>
            </p:cNvSpPr>
            <p:nvPr/>
          </p:nvSpPr>
          <p:spPr bwMode="auto">
            <a:xfrm>
              <a:off x="9868" y="4198"/>
              <a:ext cx="13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a:ln>
                    <a:noFill/>
                  </a:ln>
                  <a:solidFill>
                    <a:srgbClr val="595959"/>
                  </a:solidFill>
                  <a:effectLst/>
                  <a:latin typeface="BIZ UDPゴシック" panose="020B0400000000000000" pitchFamily="50" charset="-128"/>
                  <a:ea typeface="BIZ UDPゴシック" panose="020B0400000000000000" pitchFamily="50" charset="-128"/>
                </a:rPr>
                <a:t>R15</a:t>
              </a:r>
              <a:endParaRPr kumimoji="0" lang="ja-JP" altLang="ja-JP" sz="4800" b="0" i="0" u="none" strike="noStrike" cap="none" normalizeH="0" baseline="0">
                <a:ln>
                  <a:noFill/>
                </a:ln>
                <a:solidFill>
                  <a:schemeClr val="tx1"/>
                </a:solidFill>
                <a:effectLst/>
                <a:latin typeface="Arial" panose="020B0604020202020204" pitchFamily="34" charset="0"/>
              </a:endParaRPr>
            </a:p>
          </p:txBody>
        </p:sp>
        <p:sp>
          <p:nvSpPr>
            <p:cNvPr id="147" name="Rectangle 94">
              <a:extLst>
                <a:ext uri="{FF2B5EF4-FFF2-40B4-BE49-F238E27FC236}">
                  <a16:creationId xmlns:a16="http://schemas.microsoft.com/office/drawing/2014/main" id="{D172ACC4-CB83-4653-B1C5-F4664C5F7AC6}"/>
                </a:ext>
              </a:extLst>
            </p:cNvPr>
            <p:cNvSpPr>
              <a:spLocks noChangeArrowheads="1"/>
            </p:cNvSpPr>
            <p:nvPr/>
          </p:nvSpPr>
          <p:spPr bwMode="auto">
            <a:xfrm>
              <a:off x="10017" y="4198"/>
              <a:ext cx="13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a:ln>
                    <a:noFill/>
                  </a:ln>
                  <a:solidFill>
                    <a:srgbClr val="595959"/>
                  </a:solidFill>
                  <a:effectLst/>
                  <a:latin typeface="BIZ UDPゴシック" panose="020B0400000000000000" pitchFamily="50" charset="-128"/>
                  <a:ea typeface="BIZ UDPゴシック" panose="020B0400000000000000" pitchFamily="50" charset="-128"/>
                </a:rPr>
                <a:t>R16</a:t>
              </a:r>
              <a:endParaRPr kumimoji="0" lang="ja-JP" altLang="ja-JP" sz="4800" b="0" i="0" u="none" strike="noStrike" cap="none" normalizeH="0" baseline="0">
                <a:ln>
                  <a:noFill/>
                </a:ln>
                <a:solidFill>
                  <a:schemeClr val="tx1"/>
                </a:solidFill>
                <a:effectLst/>
                <a:latin typeface="Arial" panose="020B0604020202020204" pitchFamily="34" charset="0"/>
              </a:endParaRPr>
            </a:p>
          </p:txBody>
        </p:sp>
        <p:sp>
          <p:nvSpPr>
            <p:cNvPr id="148" name="Rectangle 95">
              <a:extLst>
                <a:ext uri="{FF2B5EF4-FFF2-40B4-BE49-F238E27FC236}">
                  <a16:creationId xmlns:a16="http://schemas.microsoft.com/office/drawing/2014/main" id="{12BE6D65-0E67-4F01-B43A-6C1BE2F01C30}"/>
                </a:ext>
              </a:extLst>
            </p:cNvPr>
            <p:cNvSpPr>
              <a:spLocks noChangeArrowheads="1"/>
            </p:cNvSpPr>
            <p:nvPr/>
          </p:nvSpPr>
          <p:spPr bwMode="auto">
            <a:xfrm>
              <a:off x="10167" y="4198"/>
              <a:ext cx="134"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a:ln>
                    <a:noFill/>
                  </a:ln>
                  <a:solidFill>
                    <a:srgbClr val="595959"/>
                  </a:solidFill>
                  <a:effectLst/>
                  <a:latin typeface="BIZ UDPゴシック" panose="020B0400000000000000" pitchFamily="50" charset="-128"/>
                  <a:ea typeface="BIZ UDPゴシック" panose="020B0400000000000000" pitchFamily="50" charset="-128"/>
                </a:rPr>
                <a:t>R17</a:t>
              </a:r>
              <a:endParaRPr kumimoji="0" lang="ja-JP" altLang="ja-JP" sz="4800" b="0" i="0" u="none" strike="noStrike" cap="none" normalizeH="0" baseline="0">
                <a:ln>
                  <a:noFill/>
                </a:ln>
                <a:solidFill>
                  <a:schemeClr val="tx1"/>
                </a:solidFill>
                <a:effectLst/>
                <a:latin typeface="Arial" panose="020B0604020202020204" pitchFamily="34" charset="0"/>
              </a:endParaRPr>
            </a:p>
          </p:txBody>
        </p:sp>
        <p:sp>
          <p:nvSpPr>
            <p:cNvPr id="149" name="Line 96">
              <a:extLst>
                <a:ext uri="{FF2B5EF4-FFF2-40B4-BE49-F238E27FC236}">
                  <a16:creationId xmlns:a16="http://schemas.microsoft.com/office/drawing/2014/main" id="{97DEBD8B-7BE5-49B6-BD29-EA52B810FD55}"/>
                </a:ext>
              </a:extLst>
            </p:cNvPr>
            <p:cNvSpPr>
              <a:spLocks noChangeShapeType="1"/>
            </p:cNvSpPr>
            <p:nvPr/>
          </p:nvSpPr>
          <p:spPr bwMode="auto">
            <a:xfrm>
              <a:off x="7425" y="3838"/>
              <a:ext cx="135" cy="0"/>
            </a:xfrm>
            <a:prstGeom prst="line">
              <a:avLst/>
            </a:prstGeom>
            <a:noFill/>
            <a:ln w="19050"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4800"/>
            </a:p>
          </p:txBody>
        </p:sp>
        <p:sp>
          <p:nvSpPr>
            <p:cNvPr id="150" name="Oval 97">
              <a:extLst>
                <a:ext uri="{FF2B5EF4-FFF2-40B4-BE49-F238E27FC236}">
                  <a16:creationId xmlns:a16="http://schemas.microsoft.com/office/drawing/2014/main" id="{1BE8C43B-C708-4684-B8E5-8EFA45648244}"/>
                </a:ext>
              </a:extLst>
            </p:cNvPr>
            <p:cNvSpPr>
              <a:spLocks noChangeArrowheads="1"/>
            </p:cNvSpPr>
            <p:nvPr/>
          </p:nvSpPr>
          <p:spPr bwMode="auto">
            <a:xfrm>
              <a:off x="7483" y="3826"/>
              <a:ext cx="23" cy="28"/>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151" name="Oval 98">
              <a:extLst>
                <a:ext uri="{FF2B5EF4-FFF2-40B4-BE49-F238E27FC236}">
                  <a16:creationId xmlns:a16="http://schemas.microsoft.com/office/drawing/2014/main" id="{58A74E52-666F-4A46-B660-5A3AE00298B9}"/>
                </a:ext>
              </a:extLst>
            </p:cNvPr>
            <p:cNvSpPr>
              <a:spLocks noChangeArrowheads="1"/>
            </p:cNvSpPr>
            <p:nvPr/>
          </p:nvSpPr>
          <p:spPr bwMode="auto">
            <a:xfrm>
              <a:off x="7483" y="3826"/>
              <a:ext cx="23" cy="28"/>
            </a:xfrm>
            <a:prstGeom prst="ellipse">
              <a:avLst/>
            </a:prstGeom>
            <a:noFill/>
            <a:ln w="6350"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4800"/>
            </a:p>
          </p:txBody>
        </p:sp>
        <p:sp>
          <p:nvSpPr>
            <p:cNvPr id="152" name="Rectangle 99">
              <a:extLst>
                <a:ext uri="{FF2B5EF4-FFF2-40B4-BE49-F238E27FC236}">
                  <a16:creationId xmlns:a16="http://schemas.microsoft.com/office/drawing/2014/main" id="{CC5F4793-D2D5-4783-AD42-D9012234BC96}"/>
                </a:ext>
              </a:extLst>
            </p:cNvPr>
            <p:cNvSpPr>
              <a:spLocks noChangeArrowheads="1"/>
            </p:cNvSpPr>
            <p:nvPr/>
          </p:nvSpPr>
          <p:spPr bwMode="auto">
            <a:xfrm>
              <a:off x="7576" y="3786"/>
              <a:ext cx="209"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a:ln>
                    <a:noFill/>
                  </a:ln>
                  <a:solidFill>
                    <a:srgbClr val="595959"/>
                  </a:solidFill>
                  <a:effectLst/>
                  <a:latin typeface="游ゴシック" panose="020B0400000000000000" pitchFamily="50" charset="-128"/>
                  <a:ea typeface="游ゴシック" panose="020B0400000000000000" pitchFamily="50" charset="-128"/>
                </a:rPr>
                <a:t>実績値</a:t>
              </a:r>
              <a:endParaRPr kumimoji="0" lang="ja-JP" altLang="ja-JP" sz="4800" b="0" i="0" u="none" strike="noStrike" cap="none" normalizeH="0" baseline="0">
                <a:ln>
                  <a:noFill/>
                </a:ln>
                <a:solidFill>
                  <a:schemeClr val="tx1"/>
                </a:solidFill>
                <a:effectLst/>
                <a:latin typeface="Arial" panose="020B0604020202020204" pitchFamily="34" charset="0"/>
              </a:endParaRPr>
            </a:p>
          </p:txBody>
        </p:sp>
        <p:sp>
          <p:nvSpPr>
            <p:cNvPr id="153" name="Freeform 100">
              <a:extLst>
                <a:ext uri="{FF2B5EF4-FFF2-40B4-BE49-F238E27FC236}">
                  <a16:creationId xmlns:a16="http://schemas.microsoft.com/office/drawing/2014/main" id="{59FDD455-9F21-4A6E-B425-EDB388F860D8}"/>
                </a:ext>
              </a:extLst>
            </p:cNvPr>
            <p:cNvSpPr>
              <a:spLocks noEditPoints="1"/>
            </p:cNvSpPr>
            <p:nvPr/>
          </p:nvSpPr>
          <p:spPr bwMode="auto">
            <a:xfrm>
              <a:off x="7419" y="3962"/>
              <a:ext cx="131" cy="14"/>
            </a:xfrm>
            <a:custGeom>
              <a:avLst/>
              <a:gdLst>
                <a:gd name="T0" fmla="*/ 24 w 528"/>
                <a:gd name="T1" fmla="*/ 0 h 48"/>
                <a:gd name="T2" fmla="*/ 120 w 528"/>
                <a:gd name="T3" fmla="*/ 0 h 48"/>
                <a:gd name="T4" fmla="*/ 144 w 528"/>
                <a:gd name="T5" fmla="*/ 24 h 48"/>
                <a:gd name="T6" fmla="*/ 120 w 528"/>
                <a:gd name="T7" fmla="*/ 48 h 48"/>
                <a:gd name="T8" fmla="*/ 24 w 528"/>
                <a:gd name="T9" fmla="*/ 48 h 48"/>
                <a:gd name="T10" fmla="*/ 0 w 528"/>
                <a:gd name="T11" fmla="*/ 24 h 48"/>
                <a:gd name="T12" fmla="*/ 24 w 528"/>
                <a:gd name="T13" fmla="*/ 0 h 48"/>
                <a:gd name="T14" fmla="*/ 216 w 528"/>
                <a:gd name="T15" fmla="*/ 0 h 48"/>
                <a:gd name="T16" fmla="*/ 312 w 528"/>
                <a:gd name="T17" fmla="*/ 0 h 48"/>
                <a:gd name="T18" fmla="*/ 336 w 528"/>
                <a:gd name="T19" fmla="*/ 24 h 48"/>
                <a:gd name="T20" fmla="*/ 312 w 528"/>
                <a:gd name="T21" fmla="*/ 48 h 48"/>
                <a:gd name="T22" fmla="*/ 216 w 528"/>
                <a:gd name="T23" fmla="*/ 48 h 48"/>
                <a:gd name="T24" fmla="*/ 192 w 528"/>
                <a:gd name="T25" fmla="*/ 24 h 48"/>
                <a:gd name="T26" fmla="*/ 216 w 528"/>
                <a:gd name="T27" fmla="*/ 0 h 48"/>
                <a:gd name="T28" fmla="*/ 408 w 528"/>
                <a:gd name="T29" fmla="*/ 0 h 48"/>
                <a:gd name="T30" fmla="*/ 504 w 528"/>
                <a:gd name="T31" fmla="*/ 0 h 48"/>
                <a:gd name="T32" fmla="*/ 528 w 528"/>
                <a:gd name="T33" fmla="*/ 24 h 48"/>
                <a:gd name="T34" fmla="*/ 504 w 528"/>
                <a:gd name="T35" fmla="*/ 48 h 48"/>
                <a:gd name="T36" fmla="*/ 408 w 528"/>
                <a:gd name="T37" fmla="*/ 48 h 48"/>
                <a:gd name="T38" fmla="*/ 384 w 528"/>
                <a:gd name="T39" fmla="*/ 24 h 48"/>
                <a:gd name="T40" fmla="*/ 408 w 528"/>
                <a:gd name="T4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8" h="48">
                  <a:moveTo>
                    <a:pt x="24" y="0"/>
                  </a:moveTo>
                  <a:lnTo>
                    <a:pt x="120" y="0"/>
                  </a:lnTo>
                  <a:cubicBezTo>
                    <a:pt x="134" y="0"/>
                    <a:pt x="144" y="11"/>
                    <a:pt x="144" y="24"/>
                  </a:cubicBezTo>
                  <a:cubicBezTo>
                    <a:pt x="144" y="38"/>
                    <a:pt x="134" y="48"/>
                    <a:pt x="120" y="48"/>
                  </a:cubicBezTo>
                  <a:lnTo>
                    <a:pt x="24" y="48"/>
                  </a:lnTo>
                  <a:cubicBezTo>
                    <a:pt x="11" y="48"/>
                    <a:pt x="0" y="38"/>
                    <a:pt x="0" y="24"/>
                  </a:cubicBezTo>
                  <a:cubicBezTo>
                    <a:pt x="0" y="11"/>
                    <a:pt x="11" y="0"/>
                    <a:pt x="24" y="0"/>
                  </a:cubicBezTo>
                  <a:close/>
                  <a:moveTo>
                    <a:pt x="216" y="0"/>
                  </a:moveTo>
                  <a:lnTo>
                    <a:pt x="312" y="0"/>
                  </a:lnTo>
                  <a:cubicBezTo>
                    <a:pt x="326" y="0"/>
                    <a:pt x="336" y="11"/>
                    <a:pt x="336" y="24"/>
                  </a:cubicBezTo>
                  <a:cubicBezTo>
                    <a:pt x="336" y="38"/>
                    <a:pt x="326" y="48"/>
                    <a:pt x="312" y="48"/>
                  </a:cubicBezTo>
                  <a:lnTo>
                    <a:pt x="216" y="48"/>
                  </a:lnTo>
                  <a:cubicBezTo>
                    <a:pt x="203" y="48"/>
                    <a:pt x="192" y="38"/>
                    <a:pt x="192" y="24"/>
                  </a:cubicBezTo>
                  <a:cubicBezTo>
                    <a:pt x="192" y="11"/>
                    <a:pt x="203" y="0"/>
                    <a:pt x="216" y="0"/>
                  </a:cubicBezTo>
                  <a:close/>
                  <a:moveTo>
                    <a:pt x="408" y="0"/>
                  </a:moveTo>
                  <a:lnTo>
                    <a:pt x="504" y="0"/>
                  </a:lnTo>
                  <a:cubicBezTo>
                    <a:pt x="518" y="0"/>
                    <a:pt x="528" y="11"/>
                    <a:pt x="528" y="24"/>
                  </a:cubicBezTo>
                  <a:cubicBezTo>
                    <a:pt x="528" y="38"/>
                    <a:pt x="518" y="48"/>
                    <a:pt x="504" y="48"/>
                  </a:cubicBezTo>
                  <a:lnTo>
                    <a:pt x="408" y="48"/>
                  </a:lnTo>
                  <a:cubicBezTo>
                    <a:pt x="395" y="48"/>
                    <a:pt x="384" y="38"/>
                    <a:pt x="384" y="24"/>
                  </a:cubicBezTo>
                  <a:cubicBezTo>
                    <a:pt x="384" y="11"/>
                    <a:pt x="395" y="0"/>
                    <a:pt x="408" y="0"/>
                  </a:cubicBez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154" name="Oval 101">
              <a:extLst>
                <a:ext uri="{FF2B5EF4-FFF2-40B4-BE49-F238E27FC236}">
                  <a16:creationId xmlns:a16="http://schemas.microsoft.com/office/drawing/2014/main" id="{7D348D42-0E17-4DD0-946C-8D1453B61EB9}"/>
                </a:ext>
              </a:extLst>
            </p:cNvPr>
            <p:cNvSpPr>
              <a:spLocks noChangeArrowheads="1"/>
            </p:cNvSpPr>
            <p:nvPr/>
          </p:nvSpPr>
          <p:spPr bwMode="auto">
            <a:xfrm>
              <a:off x="7479" y="3953"/>
              <a:ext cx="27" cy="33"/>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155" name="Freeform 102">
              <a:extLst>
                <a:ext uri="{FF2B5EF4-FFF2-40B4-BE49-F238E27FC236}">
                  <a16:creationId xmlns:a16="http://schemas.microsoft.com/office/drawing/2014/main" id="{28B6B686-90BA-459B-99EF-1D2BD381B335}"/>
                </a:ext>
              </a:extLst>
            </p:cNvPr>
            <p:cNvSpPr>
              <a:spLocks noEditPoints="1"/>
            </p:cNvSpPr>
            <p:nvPr/>
          </p:nvSpPr>
          <p:spPr bwMode="auto">
            <a:xfrm>
              <a:off x="7477" y="3951"/>
              <a:ext cx="31" cy="37"/>
            </a:xfrm>
            <a:custGeom>
              <a:avLst/>
              <a:gdLst>
                <a:gd name="T0" fmla="*/ 128 w 129"/>
                <a:gd name="T1" fmla="*/ 63 h 129"/>
                <a:gd name="T2" fmla="*/ 124 w 129"/>
                <a:gd name="T3" fmla="*/ 88 h 129"/>
                <a:gd name="T4" fmla="*/ 121 w 129"/>
                <a:gd name="T5" fmla="*/ 94 h 129"/>
                <a:gd name="T6" fmla="*/ 110 w 129"/>
                <a:gd name="T7" fmla="*/ 82 h 129"/>
                <a:gd name="T8" fmla="*/ 113 w 129"/>
                <a:gd name="T9" fmla="*/ 63 h 129"/>
                <a:gd name="T10" fmla="*/ 109 w 129"/>
                <a:gd name="T11" fmla="*/ 45 h 129"/>
                <a:gd name="T12" fmla="*/ 112 w 129"/>
                <a:gd name="T13" fmla="*/ 108 h 129"/>
                <a:gd name="T14" fmla="*/ 109 w 129"/>
                <a:gd name="T15" fmla="*/ 111 h 129"/>
                <a:gd name="T16" fmla="*/ 88 w 129"/>
                <a:gd name="T17" fmla="*/ 124 h 129"/>
                <a:gd name="T18" fmla="*/ 63 w 129"/>
                <a:gd name="T19" fmla="*/ 128 h 129"/>
                <a:gd name="T20" fmla="*/ 63 w 129"/>
                <a:gd name="T21" fmla="*/ 112 h 129"/>
                <a:gd name="T22" fmla="*/ 63 w 129"/>
                <a:gd name="T23" fmla="*/ 113 h 129"/>
                <a:gd name="T24" fmla="*/ 82 w 129"/>
                <a:gd name="T25" fmla="*/ 110 h 129"/>
                <a:gd name="T26" fmla="*/ 98 w 129"/>
                <a:gd name="T27" fmla="*/ 100 h 129"/>
                <a:gd name="T28" fmla="*/ 112 w 129"/>
                <a:gd name="T29" fmla="*/ 108 h 129"/>
                <a:gd name="T30" fmla="*/ 42 w 129"/>
                <a:gd name="T31" fmla="*/ 124 h 129"/>
                <a:gd name="T32" fmla="*/ 21 w 129"/>
                <a:gd name="T33" fmla="*/ 111 h 129"/>
                <a:gd name="T34" fmla="*/ 7 w 129"/>
                <a:gd name="T35" fmla="*/ 91 h 129"/>
                <a:gd name="T36" fmla="*/ 5 w 129"/>
                <a:gd name="T37" fmla="*/ 86 h 129"/>
                <a:gd name="T38" fmla="*/ 21 w 129"/>
                <a:gd name="T39" fmla="*/ 85 h 129"/>
                <a:gd name="T40" fmla="*/ 32 w 129"/>
                <a:gd name="T41" fmla="*/ 100 h 129"/>
                <a:gd name="T42" fmla="*/ 48 w 129"/>
                <a:gd name="T43" fmla="*/ 110 h 129"/>
                <a:gd name="T44" fmla="*/ 48 w 129"/>
                <a:gd name="T45" fmla="*/ 109 h 129"/>
                <a:gd name="T46" fmla="*/ 2 w 129"/>
                <a:gd name="T47" fmla="*/ 71 h 129"/>
                <a:gd name="T48" fmla="*/ 1 w 129"/>
                <a:gd name="T49" fmla="*/ 63 h 129"/>
                <a:gd name="T50" fmla="*/ 7 w 129"/>
                <a:gd name="T51" fmla="*/ 39 h 129"/>
                <a:gd name="T52" fmla="*/ 21 w 129"/>
                <a:gd name="T53" fmla="*/ 19 h 129"/>
                <a:gd name="T54" fmla="*/ 30 w 129"/>
                <a:gd name="T55" fmla="*/ 32 h 129"/>
                <a:gd name="T56" fmla="*/ 32 w 129"/>
                <a:gd name="T57" fmla="*/ 30 h 129"/>
                <a:gd name="T58" fmla="*/ 21 w 129"/>
                <a:gd name="T59" fmla="*/ 45 h 129"/>
                <a:gd name="T60" fmla="*/ 16 w 129"/>
                <a:gd name="T61" fmla="*/ 63 h 129"/>
                <a:gd name="T62" fmla="*/ 2 w 129"/>
                <a:gd name="T63" fmla="*/ 71 h 129"/>
                <a:gd name="T64" fmla="*/ 39 w 129"/>
                <a:gd name="T65" fmla="*/ 7 h 129"/>
                <a:gd name="T66" fmla="*/ 63 w 129"/>
                <a:gd name="T67" fmla="*/ 1 h 129"/>
                <a:gd name="T68" fmla="*/ 87 w 129"/>
                <a:gd name="T69" fmla="*/ 5 h 129"/>
                <a:gd name="T70" fmla="*/ 63 w 129"/>
                <a:gd name="T71" fmla="*/ 16 h 129"/>
                <a:gd name="T72" fmla="*/ 45 w 129"/>
                <a:gd name="T73" fmla="*/ 21 h 129"/>
                <a:gd name="T74" fmla="*/ 43 w 129"/>
                <a:gd name="T75" fmla="*/ 23 h 129"/>
                <a:gd name="T76" fmla="*/ 103 w 129"/>
                <a:gd name="T77" fmla="*/ 15 h 129"/>
                <a:gd name="T78" fmla="*/ 111 w 129"/>
                <a:gd name="T79" fmla="*/ 21 h 129"/>
                <a:gd name="T80" fmla="*/ 110 w 129"/>
                <a:gd name="T81" fmla="*/ 48 h 129"/>
                <a:gd name="T82" fmla="*/ 100 w 129"/>
                <a:gd name="T83" fmla="*/ 32 h 129"/>
                <a:gd name="T84" fmla="*/ 103 w 129"/>
                <a:gd name="T85" fmla="*/ 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 h="129">
                  <a:moveTo>
                    <a:pt x="124" y="42"/>
                  </a:moveTo>
                  <a:lnTo>
                    <a:pt x="128" y="63"/>
                  </a:lnTo>
                  <a:cubicBezTo>
                    <a:pt x="129" y="64"/>
                    <a:pt x="129" y="65"/>
                    <a:pt x="128" y="66"/>
                  </a:cubicBezTo>
                  <a:lnTo>
                    <a:pt x="124" y="88"/>
                  </a:lnTo>
                  <a:cubicBezTo>
                    <a:pt x="124" y="89"/>
                    <a:pt x="124" y="90"/>
                    <a:pt x="123" y="91"/>
                  </a:cubicBezTo>
                  <a:lnTo>
                    <a:pt x="121" y="94"/>
                  </a:lnTo>
                  <a:lnTo>
                    <a:pt x="107" y="86"/>
                  </a:lnTo>
                  <a:lnTo>
                    <a:pt x="110" y="82"/>
                  </a:lnTo>
                  <a:lnTo>
                    <a:pt x="109" y="85"/>
                  </a:lnTo>
                  <a:lnTo>
                    <a:pt x="113" y="63"/>
                  </a:lnTo>
                  <a:lnTo>
                    <a:pt x="113" y="66"/>
                  </a:lnTo>
                  <a:lnTo>
                    <a:pt x="109" y="45"/>
                  </a:lnTo>
                  <a:lnTo>
                    <a:pt x="124" y="42"/>
                  </a:lnTo>
                  <a:close/>
                  <a:moveTo>
                    <a:pt x="112" y="108"/>
                  </a:moveTo>
                  <a:lnTo>
                    <a:pt x="111" y="109"/>
                  </a:lnTo>
                  <a:cubicBezTo>
                    <a:pt x="111" y="110"/>
                    <a:pt x="110" y="111"/>
                    <a:pt x="109" y="111"/>
                  </a:cubicBezTo>
                  <a:lnTo>
                    <a:pt x="91" y="123"/>
                  </a:lnTo>
                  <a:cubicBezTo>
                    <a:pt x="90" y="124"/>
                    <a:pt x="89" y="124"/>
                    <a:pt x="88" y="124"/>
                  </a:cubicBezTo>
                  <a:lnTo>
                    <a:pt x="66" y="128"/>
                  </a:lnTo>
                  <a:cubicBezTo>
                    <a:pt x="65" y="129"/>
                    <a:pt x="64" y="129"/>
                    <a:pt x="63" y="128"/>
                  </a:cubicBezTo>
                  <a:lnTo>
                    <a:pt x="60" y="128"/>
                  </a:lnTo>
                  <a:lnTo>
                    <a:pt x="63" y="112"/>
                  </a:lnTo>
                  <a:lnTo>
                    <a:pt x="66" y="113"/>
                  </a:lnTo>
                  <a:lnTo>
                    <a:pt x="63" y="113"/>
                  </a:lnTo>
                  <a:lnTo>
                    <a:pt x="85" y="109"/>
                  </a:lnTo>
                  <a:lnTo>
                    <a:pt x="82" y="110"/>
                  </a:lnTo>
                  <a:lnTo>
                    <a:pt x="100" y="98"/>
                  </a:lnTo>
                  <a:lnTo>
                    <a:pt x="98" y="100"/>
                  </a:lnTo>
                  <a:lnTo>
                    <a:pt x="99" y="99"/>
                  </a:lnTo>
                  <a:lnTo>
                    <a:pt x="112" y="108"/>
                  </a:lnTo>
                  <a:close/>
                  <a:moveTo>
                    <a:pt x="45" y="125"/>
                  </a:moveTo>
                  <a:lnTo>
                    <a:pt x="42" y="124"/>
                  </a:lnTo>
                  <a:cubicBezTo>
                    <a:pt x="41" y="124"/>
                    <a:pt x="40" y="124"/>
                    <a:pt x="39" y="123"/>
                  </a:cubicBezTo>
                  <a:lnTo>
                    <a:pt x="21" y="111"/>
                  </a:lnTo>
                  <a:cubicBezTo>
                    <a:pt x="20" y="111"/>
                    <a:pt x="19" y="110"/>
                    <a:pt x="19" y="109"/>
                  </a:cubicBezTo>
                  <a:lnTo>
                    <a:pt x="7" y="91"/>
                  </a:lnTo>
                  <a:cubicBezTo>
                    <a:pt x="6" y="90"/>
                    <a:pt x="6" y="89"/>
                    <a:pt x="6" y="88"/>
                  </a:cubicBezTo>
                  <a:lnTo>
                    <a:pt x="5" y="86"/>
                  </a:lnTo>
                  <a:lnTo>
                    <a:pt x="21" y="83"/>
                  </a:lnTo>
                  <a:lnTo>
                    <a:pt x="21" y="85"/>
                  </a:lnTo>
                  <a:lnTo>
                    <a:pt x="20" y="82"/>
                  </a:lnTo>
                  <a:lnTo>
                    <a:pt x="32" y="100"/>
                  </a:lnTo>
                  <a:lnTo>
                    <a:pt x="30" y="98"/>
                  </a:lnTo>
                  <a:lnTo>
                    <a:pt x="48" y="110"/>
                  </a:lnTo>
                  <a:lnTo>
                    <a:pt x="45" y="109"/>
                  </a:lnTo>
                  <a:lnTo>
                    <a:pt x="48" y="109"/>
                  </a:lnTo>
                  <a:lnTo>
                    <a:pt x="45" y="125"/>
                  </a:lnTo>
                  <a:close/>
                  <a:moveTo>
                    <a:pt x="2" y="71"/>
                  </a:moveTo>
                  <a:lnTo>
                    <a:pt x="1" y="66"/>
                  </a:lnTo>
                  <a:cubicBezTo>
                    <a:pt x="0" y="65"/>
                    <a:pt x="0" y="64"/>
                    <a:pt x="1" y="63"/>
                  </a:cubicBezTo>
                  <a:lnTo>
                    <a:pt x="6" y="42"/>
                  </a:lnTo>
                  <a:cubicBezTo>
                    <a:pt x="6" y="41"/>
                    <a:pt x="6" y="40"/>
                    <a:pt x="7" y="39"/>
                  </a:cubicBezTo>
                  <a:lnTo>
                    <a:pt x="19" y="21"/>
                  </a:lnTo>
                  <a:cubicBezTo>
                    <a:pt x="19" y="20"/>
                    <a:pt x="20" y="19"/>
                    <a:pt x="21" y="19"/>
                  </a:cubicBezTo>
                  <a:lnTo>
                    <a:pt x="21" y="19"/>
                  </a:lnTo>
                  <a:lnTo>
                    <a:pt x="30" y="32"/>
                  </a:lnTo>
                  <a:lnTo>
                    <a:pt x="30" y="32"/>
                  </a:lnTo>
                  <a:lnTo>
                    <a:pt x="32" y="30"/>
                  </a:lnTo>
                  <a:lnTo>
                    <a:pt x="20" y="48"/>
                  </a:lnTo>
                  <a:lnTo>
                    <a:pt x="21" y="45"/>
                  </a:lnTo>
                  <a:lnTo>
                    <a:pt x="16" y="66"/>
                  </a:lnTo>
                  <a:lnTo>
                    <a:pt x="16" y="63"/>
                  </a:lnTo>
                  <a:lnTo>
                    <a:pt x="17" y="67"/>
                  </a:lnTo>
                  <a:lnTo>
                    <a:pt x="2" y="71"/>
                  </a:lnTo>
                  <a:close/>
                  <a:moveTo>
                    <a:pt x="35" y="10"/>
                  </a:moveTo>
                  <a:lnTo>
                    <a:pt x="39" y="7"/>
                  </a:lnTo>
                  <a:cubicBezTo>
                    <a:pt x="40" y="6"/>
                    <a:pt x="41" y="6"/>
                    <a:pt x="42" y="6"/>
                  </a:cubicBezTo>
                  <a:lnTo>
                    <a:pt x="63" y="1"/>
                  </a:lnTo>
                  <a:cubicBezTo>
                    <a:pt x="64" y="0"/>
                    <a:pt x="65" y="0"/>
                    <a:pt x="66" y="1"/>
                  </a:cubicBezTo>
                  <a:lnTo>
                    <a:pt x="87" y="5"/>
                  </a:lnTo>
                  <a:lnTo>
                    <a:pt x="83" y="21"/>
                  </a:lnTo>
                  <a:lnTo>
                    <a:pt x="63" y="16"/>
                  </a:lnTo>
                  <a:lnTo>
                    <a:pt x="66" y="16"/>
                  </a:lnTo>
                  <a:lnTo>
                    <a:pt x="45" y="21"/>
                  </a:lnTo>
                  <a:lnTo>
                    <a:pt x="48" y="20"/>
                  </a:lnTo>
                  <a:lnTo>
                    <a:pt x="43" y="23"/>
                  </a:lnTo>
                  <a:lnTo>
                    <a:pt x="35" y="10"/>
                  </a:lnTo>
                  <a:close/>
                  <a:moveTo>
                    <a:pt x="103" y="15"/>
                  </a:moveTo>
                  <a:lnTo>
                    <a:pt x="109" y="19"/>
                  </a:lnTo>
                  <a:cubicBezTo>
                    <a:pt x="110" y="19"/>
                    <a:pt x="111" y="20"/>
                    <a:pt x="111" y="21"/>
                  </a:cubicBezTo>
                  <a:lnTo>
                    <a:pt x="123" y="39"/>
                  </a:lnTo>
                  <a:lnTo>
                    <a:pt x="110" y="48"/>
                  </a:lnTo>
                  <a:lnTo>
                    <a:pt x="98" y="30"/>
                  </a:lnTo>
                  <a:lnTo>
                    <a:pt x="100" y="32"/>
                  </a:lnTo>
                  <a:lnTo>
                    <a:pt x="94" y="28"/>
                  </a:lnTo>
                  <a:lnTo>
                    <a:pt x="103" y="15"/>
                  </a:lnTo>
                  <a:close/>
                </a:path>
              </a:pathLst>
            </a:custGeom>
            <a:solidFill>
              <a:srgbClr val="0070C0"/>
            </a:solidFill>
            <a:ln w="0" cap="flat">
              <a:solidFill>
                <a:srgbClr val="0070C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sz="4800"/>
            </a:p>
          </p:txBody>
        </p:sp>
        <p:sp>
          <p:nvSpPr>
            <p:cNvPr id="156" name="Rectangle 103">
              <a:extLst>
                <a:ext uri="{FF2B5EF4-FFF2-40B4-BE49-F238E27FC236}">
                  <a16:creationId xmlns:a16="http://schemas.microsoft.com/office/drawing/2014/main" id="{6E2B0B0C-A63E-485F-AF10-FCEC79771194}"/>
                </a:ext>
              </a:extLst>
            </p:cNvPr>
            <p:cNvSpPr>
              <a:spLocks noChangeArrowheads="1"/>
            </p:cNvSpPr>
            <p:nvPr/>
          </p:nvSpPr>
          <p:spPr bwMode="auto">
            <a:xfrm>
              <a:off x="7576" y="3920"/>
              <a:ext cx="209"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a:ln>
                    <a:noFill/>
                  </a:ln>
                  <a:solidFill>
                    <a:srgbClr val="595959"/>
                  </a:solidFill>
                  <a:effectLst/>
                  <a:latin typeface="游ゴシック" panose="020B0400000000000000" pitchFamily="50" charset="-128"/>
                  <a:ea typeface="游ゴシック" panose="020B0400000000000000" pitchFamily="50" charset="-128"/>
                </a:rPr>
                <a:t>推計値</a:t>
              </a:r>
              <a:endParaRPr kumimoji="0" lang="ja-JP" altLang="ja-JP" sz="4800" b="0" i="0" u="none" strike="noStrike" cap="none" normalizeH="0" baseline="0">
                <a:ln>
                  <a:noFill/>
                </a:ln>
                <a:solidFill>
                  <a:schemeClr val="tx1"/>
                </a:solidFill>
                <a:effectLst/>
                <a:latin typeface="Arial" panose="020B0604020202020204" pitchFamily="34" charset="0"/>
              </a:endParaRPr>
            </a:p>
          </p:txBody>
        </p:sp>
        <p:sp>
          <p:nvSpPr>
            <p:cNvPr id="159" name="Rectangle 106">
              <a:extLst>
                <a:ext uri="{FF2B5EF4-FFF2-40B4-BE49-F238E27FC236}">
                  <a16:creationId xmlns:a16="http://schemas.microsoft.com/office/drawing/2014/main" id="{4C1608AD-ED91-4744-9898-CA41F43AF1E9}"/>
                </a:ext>
              </a:extLst>
            </p:cNvPr>
            <p:cNvSpPr>
              <a:spLocks noChangeArrowheads="1"/>
            </p:cNvSpPr>
            <p:nvPr/>
          </p:nvSpPr>
          <p:spPr bwMode="auto">
            <a:xfrm>
              <a:off x="10343" y="4191"/>
              <a:ext cx="43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（中学校卒業年）</a:t>
              </a:r>
              <a:endParaRPr kumimoji="0" lang="ja-JP" altLang="ja-JP" sz="4800" b="0" i="0" u="none" strike="noStrike" cap="none" normalizeH="0" baseline="0" dirty="0">
                <a:ln>
                  <a:noFill/>
                </a:ln>
                <a:solidFill>
                  <a:schemeClr val="tx1"/>
                </a:solidFill>
                <a:effectLst/>
                <a:latin typeface="Arial" panose="020B0604020202020204" pitchFamily="34" charset="0"/>
              </a:endParaRPr>
            </a:p>
          </p:txBody>
        </p:sp>
      </p:grpSp>
      <p:sp>
        <p:nvSpPr>
          <p:cNvPr id="27" name="テキスト ボックス 26">
            <a:extLst>
              <a:ext uri="{FF2B5EF4-FFF2-40B4-BE49-F238E27FC236}">
                <a16:creationId xmlns:a16="http://schemas.microsoft.com/office/drawing/2014/main" id="{67D32165-CD09-48F1-83E1-FF6C8ADF1451}"/>
              </a:ext>
            </a:extLst>
          </p:cNvPr>
          <p:cNvSpPr txBox="1"/>
          <p:nvPr/>
        </p:nvSpPr>
        <p:spPr>
          <a:xfrm>
            <a:off x="660394" y="1551629"/>
            <a:ext cx="16771571" cy="1298497"/>
          </a:xfrm>
          <a:prstGeom prst="rect">
            <a:avLst/>
          </a:prstGeom>
          <a:noFill/>
          <a:ln>
            <a:noFill/>
            <a:prstDash val="sysDash"/>
          </a:ln>
        </p:spPr>
        <p:txBody>
          <a:bodyPr wrap="square" numCol="1" spcCol="360000" rtlCol="0">
            <a:spAutoFit/>
          </a:bodyPr>
          <a:lstStyle/>
          <a:p>
            <a:pPr marL="457200" indent="-457200">
              <a:lnSpc>
                <a:spcPts val="4200"/>
              </a:lnSpc>
              <a:buFont typeface="Wingdings" panose="05000000000000000000" pitchFamily="2" charset="2"/>
              <a:buChar char="l"/>
            </a:pPr>
            <a:r>
              <a:rPr kumimoji="1" lang="ja-JP" altLang="en-US" sz="2800" dirty="0">
                <a:solidFill>
                  <a:schemeClr val="tx1">
                    <a:lumMod val="75000"/>
                    <a:lumOff val="25000"/>
                  </a:schemeClr>
                </a:solidFill>
                <a:latin typeface="Meiryo UI" panose="020B0604030504040204" pitchFamily="50" charset="-128"/>
                <a:ea typeface="Meiryo UI" panose="020B0604030504040204" pitchFamily="50" charset="-128"/>
              </a:rPr>
              <a:t>府では、生徒数減少を見据え、活力ある学校づくりをめざし、府立高校再編整備方針及び再編整備計画を策定</a:t>
            </a:r>
            <a:endParaRPr kumimoji="1" lang="en-US" altLang="ja-JP" sz="28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endParaRPr kumimoji="1" lang="en-US" altLang="ja-JP" sz="2800" dirty="0">
              <a:solidFill>
                <a:schemeClr val="tx1">
                  <a:lumMod val="75000"/>
                  <a:lumOff val="25000"/>
                </a:schemeClr>
              </a:solidFill>
              <a:latin typeface="Meiryo UI" panose="020B0604030504040204" pitchFamily="50" charset="-128"/>
              <a:ea typeface="Meiryo UI" panose="020B0604030504040204" pitchFamily="50" charset="-128"/>
            </a:endParaRPr>
          </a:p>
          <a:p>
            <a:pPr marL="457200" indent="-457200">
              <a:lnSpc>
                <a:spcPts val="4200"/>
              </a:lnSpc>
              <a:buFont typeface="Wingdings" panose="05000000000000000000" pitchFamily="2" charset="2"/>
              <a:buChar char="l"/>
            </a:pPr>
            <a:r>
              <a:rPr kumimoji="1" lang="ja-JP" altLang="en-US" sz="2800" dirty="0">
                <a:solidFill>
                  <a:schemeClr val="tx1">
                    <a:lumMod val="75000"/>
                    <a:lumOff val="25000"/>
                  </a:schemeClr>
                </a:solidFill>
                <a:latin typeface="Meiryo UI" panose="020B0604030504040204" pitchFamily="50" charset="-128"/>
                <a:ea typeface="Meiryo UI" panose="020B0604030504040204" pitchFamily="50" charset="-128"/>
              </a:rPr>
              <a:t>同計画で、令和５年度～９年度に公表する募集停止校を９校程度と定め、再編整備を実施</a:t>
            </a:r>
            <a:endParaRPr kumimoji="1" lang="en-US" altLang="ja-JP" sz="2800" dirty="0">
              <a:solidFill>
                <a:srgbClr val="64A4A3"/>
              </a:solidFill>
              <a:latin typeface="Meiryo UI" panose="020B0604030504040204" pitchFamily="50" charset="-128"/>
              <a:ea typeface="Meiryo UI" panose="020B0604030504040204" pitchFamily="50" charset="-128"/>
            </a:endParaRPr>
          </a:p>
        </p:txBody>
      </p:sp>
      <p:sp>
        <p:nvSpPr>
          <p:cNvPr id="117" name="テキスト ボックス 6">
            <a:extLst>
              <a:ext uri="{FF2B5EF4-FFF2-40B4-BE49-F238E27FC236}">
                <a16:creationId xmlns:a16="http://schemas.microsoft.com/office/drawing/2014/main" id="{BF8F8580-B0CA-4135-B4A0-9C4A3FD761BB}"/>
              </a:ext>
            </a:extLst>
          </p:cNvPr>
          <p:cNvSpPr txBox="1"/>
          <p:nvPr/>
        </p:nvSpPr>
        <p:spPr>
          <a:xfrm>
            <a:off x="6228015" y="3669651"/>
            <a:ext cx="5831971" cy="415994"/>
          </a:xfrm>
          <a:prstGeom prst="rect">
            <a:avLst/>
          </a:prstGeom>
          <a:noFill/>
          <a:ln w="6350">
            <a:noFill/>
          </a:ln>
        </p:spPr>
        <p:txBody>
          <a:bodyPr rot="0" spcFirstLastPara="0" vert="horz" wrap="none" lIns="121920" tIns="60960" rIns="121920" bIns="60960" numCol="1" spcCol="0" rtlCol="0" fromWordArt="0" anchor="t" anchorCtr="0" forceAA="0" compatLnSpc="1">
            <a:prstTxWarp prst="textNoShape">
              <a:avLst/>
            </a:prstTxWarp>
            <a:noAutofit/>
          </a:bodyPr>
          <a:lstStyle/>
          <a:p>
            <a:pPr algn="ctr"/>
            <a:r>
              <a:rPr lang="en-US" altLang="ja-JP" sz="2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2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府内公立中学校卒業者数（中卒者数）の推移と再編整備計画</a:t>
            </a:r>
            <a:r>
              <a:rPr lang="en-US" altLang="ja-JP" sz="2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endParaRPr lang="ja-JP" altLang="en-US" sz="22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0" name="Rectangle 106">
            <a:extLst>
              <a:ext uri="{FF2B5EF4-FFF2-40B4-BE49-F238E27FC236}">
                <a16:creationId xmlns:a16="http://schemas.microsoft.com/office/drawing/2014/main" id="{A8BFD5DD-96B8-4096-A403-B79917AA4BB6}"/>
              </a:ext>
            </a:extLst>
          </p:cNvPr>
          <p:cNvSpPr>
            <a:spLocks noChangeArrowheads="1"/>
          </p:cNvSpPr>
          <p:nvPr/>
        </p:nvSpPr>
        <p:spPr bwMode="auto">
          <a:xfrm>
            <a:off x="2827266" y="4132124"/>
            <a:ext cx="11541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a:t>
            </a:r>
            <a:r>
              <a:rPr kumimoji="0" lang="ja-JP" altLang="en-US"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中卒者数</a:t>
            </a:r>
            <a:r>
              <a:rPr kumimoji="0" lang="ja-JP" altLang="ja-JP"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a:t>
            </a:r>
            <a:endParaRPr kumimoji="0" lang="ja-JP" altLang="ja-JP" sz="4800" b="0" i="0" u="none" strike="noStrike" cap="none" normalizeH="0" baseline="0" dirty="0">
              <a:ln>
                <a:noFill/>
              </a:ln>
              <a:solidFill>
                <a:schemeClr val="tx1"/>
              </a:solidFill>
              <a:effectLst/>
              <a:latin typeface="Arial" panose="020B0604020202020204" pitchFamily="34" charset="0"/>
            </a:endParaRPr>
          </a:p>
        </p:txBody>
      </p:sp>
      <p:sp>
        <p:nvSpPr>
          <p:cNvPr id="161" name="四角形: 角を丸くする 160">
            <a:extLst>
              <a:ext uri="{FF2B5EF4-FFF2-40B4-BE49-F238E27FC236}">
                <a16:creationId xmlns:a16="http://schemas.microsoft.com/office/drawing/2014/main" id="{BC6B92AA-D552-4B74-8BCA-59162A59EF49}"/>
              </a:ext>
            </a:extLst>
          </p:cNvPr>
          <p:cNvSpPr/>
          <p:nvPr/>
        </p:nvSpPr>
        <p:spPr>
          <a:xfrm>
            <a:off x="8099541" y="4725270"/>
            <a:ext cx="5523877" cy="4306578"/>
          </a:xfrm>
          <a:prstGeom prst="roundRect">
            <a:avLst>
              <a:gd name="adj" fmla="val 13718"/>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テキスト ボックス 6">
            <a:extLst>
              <a:ext uri="{FF2B5EF4-FFF2-40B4-BE49-F238E27FC236}">
                <a16:creationId xmlns:a16="http://schemas.microsoft.com/office/drawing/2014/main" id="{C3B4A981-9899-4DD0-8F7B-797DEE405F28}"/>
              </a:ext>
            </a:extLst>
          </p:cNvPr>
          <p:cNvSpPr txBox="1"/>
          <p:nvPr/>
        </p:nvSpPr>
        <p:spPr>
          <a:xfrm>
            <a:off x="8002689" y="4716322"/>
            <a:ext cx="5831971" cy="468834"/>
          </a:xfrm>
          <a:prstGeom prst="rect">
            <a:avLst/>
          </a:prstGeom>
          <a:noFill/>
          <a:ln w="6350">
            <a:noFill/>
          </a:ln>
        </p:spPr>
        <p:txBody>
          <a:bodyPr rot="0" spcFirstLastPara="0" vert="horz" wrap="none" lIns="121920" tIns="60960" rIns="121920" bIns="60960" numCol="1" spcCol="0" rtlCol="0" fromWordArt="0" anchor="t" anchorCtr="0" forceAA="0" compatLnSpc="1">
            <a:prstTxWarp prst="textNoShape">
              <a:avLst/>
            </a:prstTxWarp>
            <a:noAutofit/>
          </a:bodyPr>
          <a:lstStyle/>
          <a:p>
            <a:pPr algn="ctr"/>
            <a:r>
              <a:rPr lang="ja-JP" altLang="en-US" sz="2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方針の対象期間 </a:t>
            </a:r>
            <a:r>
              <a:rPr lang="en-US" altLang="ja-JP" sz="2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(R5</a:t>
            </a:r>
            <a:r>
              <a:rPr lang="ja-JP" altLang="en-US" sz="2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2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R14</a:t>
            </a:r>
            <a:r>
              <a:rPr lang="ja-JP" altLang="en-US" sz="2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2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endParaRPr lang="ja-JP" altLang="en-US" sz="22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4" name="テキスト ボックス 6">
            <a:extLst>
              <a:ext uri="{FF2B5EF4-FFF2-40B4-BE49-F238E27FC236}">
                <a16:creationId xmlns:a16="http://schemas.microsoft.com/office/drawing/2014/main" id="{2DFBF086-8043-44AA-9035-922A8EF9AAF4}"/>
              </a:ext>
            </a:extLst>
          </p:cNvPr>
          <p:cNvSpPr txBox="1"/>
          <p:nvPr/>
        </p:nvSpPr>
        <p:spPr>
          <a:xfrm>
            <a:off x="8382000" y="5208066"/>
            <a:ext cx="2044070" cy="468834"/>
          </a:xfrm>
          <a:prstGeom prst="rect">
            <a:avLst/>
          </a:prstGeom>
          <a:noFill/>
          <a:ln w="6350">
            <a:noFill/>
          </a:ln>
        </p:spPr>
        <p:txBody>
          <a:bodyPr rot="0" spcFirstLastPara="0" vert="horz" wrap="none" lIns="121920" tIns="60960" rIns="121920" bIns="60960" numCol="1" spcCol="0" rtlCol="0" fromWordArt="0" anchor="t" anchorCtr="0" forceAA="0" compatLnSpc="1">
            <a:prstTxWarp prst="textNoShape">
              <a:avLst/>
            </a:prstTxWarp>
            <a:noAutofit/>
          </a:bodyPr>
          <a:lstStyle/>
          <a:p>
            <a:pPr algn="ctr"/>
            <a:r>
              <a:rPr lang="ja-JP" altLang="en-US" sz="2200" kern="100" dirty="0">
                <a:solidFill>
                  <a:schemeClr val="tx2"/>
                </a:solidFill>
                <a:latin typeface="Meiryo UI" panose="020B0604030504040204" pitchFamily="50" charset="-128"/>
                <a:ea typeface="Meiryo UI" panose="020B0604030504040204" pitchFamily="50" charset="-128"/>
                <a:cs typeface="Times New Roman" panose="02020603050405020304" pitchFamily="18" charset="0"/>
              </a:rPr>
              <a:t>現計画の対象期間</a:t>
            </a:r>
            <a:endParaRPr lang="en-US" altLang="ja-JP" sz="2200" kern="100" dirty="0">
              <a:solidFill>
                <a:schemeClr val="tx2"/>
              </a:solidFill>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en-US" sz="2200" kern="100" dirty="0">
                <a:solidFill>
                  <a:schemeClr val="tx2"/>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sz="2200" kern="100" dirty="0">
                <a:solidFill>
                  <a:schemeClr val="tx2"/>
                </a:solidFill>
                <a:latin typeface="Meiryo UI" panose="020B0604030504040204" pitchFamily="50" charset="-128"/>
                <a:ea typeface="Meiryo UI" panose="020B0604030504040204" pitchFamily="50" charset="-128"/>
                <a:cs typeface="Times New Roman" panose="02020603050405020304" pitchFamily="18" charset="0"/>
              </a:rPr>
              <a:t>(R5</a:t>
            </a:r>
            <a:r>
              <a:rPr lang="ja-JP" altLang="en-US" sz="2200" kern="100" dirty="0">
                <a:solidFill>
                  <a:schemeClr val="tx2"/>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2200" kern="100" dirty="0">
                <a:solidFill>
                  <a:schemeClr val="tx2"/>
                </a:solidFill>
                <a:latin typeface="Meiryo UI" panose="020B0604030504040204" pitchFamily="50" charset="-128"/>
                <a:ea typeface="Meiryo UI" panose="020B0604030504040204" pitchFamily="50" charset="-128"/>
                <a:cs typeface="Times New Roman" panose="02020603050405020304" pitchFamily="18" charset="0"/>
              </a:rPr>
              <a:t>R9</a:t>
            </a:r>
            <a:r>
              <a:rPr lang="ja-JP" altLang="en-US" sz="2200" kern="100" dirty="0">
                <a:solidFill>
                  <a:schemeClr val="tx2"/>
                </a:solidFill>
                <a:latin typeface="Meiryo UI" panose="020B0604030504040204" pitchFamily="50" charset="-128"/>
                <a:ea typeface="Meiryo UI" panose="020B0604030504040204" pitchFamily="50" charset="-128"/>
                <a:cs typeface="Times New Roman" panose="02020603050405020304" pitchFamily="18" charset="0"/>
              </a:rPr>
              <a:t>年度</a:t>
            </a:r>
            <a:r>
              <a:rPr lang="en-US" altLang="ja-JP" sz="2200" kern="100" dirty="0">
                <a:solidFill>
                  <a:schemeClr val="tx2"/>
                </a:solidFill>
                <a:latin typeface="Meiryo UI" panose="020B0604030504040204" pitchFamily="50" charset="-128"/>
                <a:ea typeface="Meiryo UI" panose="020B0604030504040204" pitchFamily="50" charset="-128"/>
                <a:cs typeface="Times New Roman" panose="02020603050405020304" pitchFamily="18" charset="0"/>
              </a:rPr>
              <a:t>)</a:t>
            </a:r>
            <a:endParaRPr lang="ja-JP" altLang="en-US" sz="2200" kern="100" dirty="0">
              <a:solidFill>
                <a:schemeClr val="tx2"/>
              </a:solidFill>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157" name="Group 2">
            <a:extLst>
              <a:ext uri="{FF2B5EF4-FFF2-40B4-BE49-F238E27FC236}">
                <a16:creationId xmlns:a16="http://schemas.microsoft.com/office/drawing/2014/main" id="{A3B7C839-EFFB-48B0-9D73-4063CDA88ED3}"/>
              </a:ext>
            </a:extLst>
          </p:cNvPr>
          <p:cNvGrpSpPr/>
          <p:nvPr/>
        </p:nvGrpSpPr>
        <p:grpSpPr>
          <a:xfrm>
            <a:off x="45929" y="1204034"/>
            <a:ext cx="18199835" cy="48000"/>
            <a:chOff x="0" y="0"/>
            <a:chExt cx="22021800" cy="190500"/>
          </a:xfrm>
          <a:solidFill>
            <a:schemeClr val="bg1">
              <a:lumMod val="75000"/>
            </a:schemeClr>
          </a:solidFill>
        </p:grpSpPr>
        <p:grpSp>
          <p:nvGrpSpPr>
            <p:cNvPr id="158" name="Group 3">
              <a:extLst>
                <a:ext uri="{FF2B5EF4-FFF2-40B4-BE49-F238E27FC236}">
                  <a16:creationId xmlns:a16="http://schemas.microsoft.com/office/drawing/2014/main" id="{F0202668-947D-4A37-BCB6-17EF55E946B0}"/>
                </a:ext>
              </a:extLst>
            </p:cNvPr>
            <p:cNvGrpSpPr/>
            <p:nvPr/>
          </p:nvGrpSpPr>
          <p:grpSpPr>
            <a:xfrm>
              <a:off x="0" y="0"/>
              <a:ext cx="7340600" cy="190500"/>
              <a:chOff x="0" y="0"/>
              <a:chExt cx="1449995" cy="37630"/>
            </a:xfrm>
            <a:grpFill/>
          </p:grpSpPr>
          <p:sp>
            <p:nvSpPr>
              <p:cNvPr id="171" name="Freeform 4">
                <a:extLst>
                  <a:ext uri="{FF2B5EF4-FFF2-40B4-BE49-F238E27FC236}">
                    <a16:creationId xmlns:a16="http://schemas.microsoft.com/office/drawing/2014/main" id="{B29DDC11-B011-450E-8F32-0973234B94FE}"/>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172" name="TextBox 5">
                <a:extLst>
                  <a:ext uri="{FF2B5EF4-FFF2-40B4-BE49-F238E27FC236}">
                    <a16:creationId xmlns:a16="http://schemas.microsoft.com/office/drawing/2014/main" id="{A9F4E3EE-BB2F-47BD-8DF3-095B668E50C4}"/>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nvGrpSpPr>
            <p:cNvPr id="165" name="Group 6">
              <a:extLst>
                <a:ext uri="{FF2B5EF4-FFF2-40B4-BE49-F238E27FC236}">
                  <a16:creationId xmlns:a16="http://schemas.microsoft.com/office/drawing/2014/main" id="{7A15E32A-F98A-4B3B-A7EC-C4FCCC67EF32}"/>
                </a:ext>
              </a:extLst>
            </p:cNvPr>
            <p:cNvGrpSpPr/>
            <p:nvPr/>
          </p:nvGrpSpPr>
          <p:grpSpPr>
            <a:xfrm>
              <a:off x="7340600" y="0"/>
              <a:ext cx="7340600" cy="190500"/>
              <a:chOff x="0" y="0"/>
              <a:chExt cx="1449995" cy="37630"/>
            </a:xfrm>
            <a:grpFill/>
          </p:grpSpPr>
          <p:sp>
            <p:nvSpPr>
              <p:cNvPr id="169" name="Freeform 7">
                <a:extLst>
                  <a:ext uri="{FF2B5EF4-FFF2-40B4-BE49-F238E27FC236}">
                    <a16:creationId xmlns:a16="http://schemas.microsoft.com/office/drawing/2014/main" id="{0D3D55BA-11D3-4805-B47A-1630D4CD3617}"/>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170" name="TextBox 8">
                <a:extLst>
                  <a:ext uri="{FF2B5EF4-FFF2-40B4-BE49-F238E27FC236}">
                    <a16:creationId xmlns:a16="http://schemas.microsoft.com/office/drawing/2014/main" id="{BF585D58-1DD8-47C6-9827-C76F2332896F}"/>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nvGrpSpPr>
            <p:cNvPr id="166" name="Group 9">
              <a:extLst>
                <a:ext uri="{FF2B5EF4-FFF2-40B4-BE49-F238E27FC236}">
                  <a16:creationId xmlns:a16="http://schemas.microsoft.com/office/drawing/2014/main" id="{2528E31A-C57E-472C-8021-AD438D232122}"/>
                </a:ext>
              </a:extLst>
            </p:cNvPr>
            <p:cNvGrpSpPr/>
            <p:nvPr/>
          </p:nvGrpSpPr>
          <p:grpSpPr>
            <a:xfrm>
              <a:off x="14681200" y="0"/>
              <a:ext cx="7340600" cy="190500"/>
              <a:chOff x="0" y="0"/>
              <a:chExt cx="1449995" cy="37630"/>
            </a:xfrm>
            <a:grpFill/>
          </p:grpSpPr>
          <p:sp>
            <p:nvSpPr>
              <p:cNvPr id="167" name="Freeform 10">
                <a:extLst>
                  <a:ext uri="{FF2B5EF4-FFF2-40B4-BE49-F238E27FC236}">
                    <a16:creationId xmlns:a16="http://schemas.microsoft.com/office/drawing/2014/main" id="{0157B371-6612-47A5-B3E3-752814660F18}"/>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168" name="TextBox 11">
                <a:extLst>
                  <a:ext uri="{FF2B5EF4-FFF2-40B4-BE49-F238E27FC236}">
                    <a16:creationId xmlns:a16="http://schemas.microsoft.com/office/drawing/2014/main" id="{80A21017-19A9-4D1B-A39A-3D76B781B697}"/>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sp>
        <p:nvSpPr>
          <p:cNvPr id="173" name="TextBox 22">
            <a:extLst>
              <a:ext uri="{FF2B5EF4-FFF2-40B4-BE49-F238E27FC236}">
                <a16:creationId xmlns:a16="http://schemas.microsoft.com/office/drawing/2014/main" id="{B1128334-C019-4BB0-A895-E6865AB141F1}"/>
              </a:ext>
            </a:extLst>
          </p:cNvPr>
          <p:cNvSpPr txBox="1"/>
          <p:nvPr/>
        </p:nvSpPr>
        <p:spPr>
          <a:xfrm>
            <a:off x="567105" y="250443"/>
            <a:ext cx="13661468" cy="668709"/>
          </a:xfrm>
          <a:prstGeom prst="rect">
            <a:avLst/>
          </a:prstGeom>
        </p:spPr>
        <p:txBody>
          <a:bodyPr wrap="square" lIns="0" tIns="0" rIns="0" bIns="0" rtlCol="0" anchor="t">
            <a:spAutoFit/>
          </a:bodyPr>
          <a:lstStyle/>
          <a:p>
            <a:pPr>
              <a:lnSpc>
                <a:spcPts val="6000"/>
              </a:lnSpc>
            </a:pPr>
            <a:r>
              <a:rPr lang="en-US" altLang="ja-JP" sz="3600" b="1" dirty="0">
                <a:solidFill>
                  <a:srgbClr val="292B2B"/>
                </a:solidFill>
                <a:latin typeface="Meiryo UI" panose="020B0604030504040204" pitchFamily="50" charset="-128"/>
                <a:ea typeface="Meiryo UI" panose="020B0604030504040204" pitchFamily="50" charset="-128"/>
                <a:cs typeface="Now"/>
                <a:sym typeface="Now"/>
              </a:rPr>
              <a:t>03-1</a:t>
            </a:r>
            <a:r>
              <a:rPr lang="ja-JP" altLang="en-US" sz="3600" b="1" dirty="0">
                <a:solidFill>
                  <a:srgbClr val="292B2B"/>
                </a:solidFill>
                <a:latin typeface="Meiryo UI" panose="020B0604030504040204" pitchFamily="50" charset="-128"/>
                <a:ea typeface="Meiryo UI" panose="020B0604030504040204" pitchFamily="50" charset="-128"/>
                <a:cs typeface="Now"/>
                <a:sym typeface="Now"/>
              </a:rPr>
              <a:t>　方向性検討にあたって　ー 現行の再編整備の取組 ー</a:t>
            </a:r>
            <a:endParaRPr lang="en-US" altLang="ja-JP" sz="3600" b="1" dirty="0">
              <a:solidFill>
                <a:srgbClr val="FF0000"/>
              </a:solidFill>
              <a:latin typeface="Meiryo UI" panose="020B0604030504040204" pitchFamily="50" charset="-128"/>
              <a:ea typeface="Meiryo UI" panose="020B0604030504040204" pitchFamily="50" charset="-128"/>
              <a:cs typeface="Now"/>
              <a:sym typeface="Now"/>
            </a:endParaRPr>
          </a:p>
        </p:txBody>
      </p:sp>
      <p:sp>
        <p:nvSpPr>
          <p:cNvPr id="55" name="スライド番号プレースホルダー 54">
            <a:extLst>
              <a:ext uri="{FF2B5EF4-FFF2-40B4-BE49-F238E27FC236}">
                <a16:creationId xmlns:a16="http://schemas.microsoft.com/office/drawing/2014/main" id="{A7B334E1-C4C0-48BC-A98C-F6AC7F901581}"/>
              </a:ext>
            </a:extLst>
          </p:cNvPr>
          <p:cNvSpPr>
            <a:spLocks noGrp="1"/>
          </p:cNvSpPr>
          <p:nvPr>
            <p:ph type="sldNum" sz="quarter" idx="12"/>
          </p:nvPr>
        </p:nvSpPr>
        <p:spPr/>
        <p:txBody>
          <a:bodyPr/>
          <a:lstStyle/>
          <a:p>
            <a:fld id="{B6F15528-21DE-4FAA-801E-634DDDAF4B2B}" type="slidenum">
              <a:rPr lang="en-US" smtClean="0"/>
              <a:pPr/>
              <a:t>15</a:t>
            </a:fld>
            <a:endParaRPr lang="en-US"/>
          </a:p>
        </p:txBody>
      </p:sp>
      <p:sp>
        <p:nvSpPr>
          <p:cNvPr id="116" name="Line 53">
            <a:extLst>
              <a:ext uri="{FF2B5EF4-FFF2-40B4-BE49-F238E27FC236}">
                <a16:creationId xmlns:a16="http://schemas.microsoft.com/office/drawing/2014/main" id="{065C46F3-DE52-40A8-9941-68F954BD263A}"/>
              </a:ext>
            </a:extLst>
          </p:cNvPr>
          <p:cNvSpPr>
            <a:spLocks noChangeShapeType="1"/>
          </p:cNvSpPr>
          <p:nvPr/>
        </p:nvSpPr>
        <p:spPr bwMode="auto">
          <a:xfrm flipV="1">
            <a:off x="8102096" y="6290451"/>
            <a:ext cx="229912" cy="224647"/>
          </a:xfrm>
          <a:prstGeom prst="line">
            <a:avLst/>
          </a:prstGeom>
          <a:noFill/>
          <a:ln w="6350" cap="flat">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4800"/>
          </a:p>
        </p:txBody>
      </p:sp>
    </p:spTree>
    <p:extLst>
      <p:ext uri="{BB962C8B-B14F-4D97-AF65-F5344CB8AC3E}">
        <p14:creationId xmlns:p14="http://schemas.microsoft.com/office/powerpoint/2010/main" val="809534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072762A1-318F-41CF-9C4B-F942A80161AC}"/>
              </a:ext>
            </a:extLst>
          </p:cNvPr>
          <p:cNvGraphicFramePr>
            <a:graphicFrameLocks noGrp="1"/>
          </p:cNvGraphicFramePr>
          <p:nvPr>
            <p:extLst>
              <p:ext uri="{D42A27DB-BD31-4B8C-83A1-F6EECF244321}">
                <p14:modId xmlns:p14="http://schemas.microsoft.com/office/powerpoint/2010/main" val="740343074"/>
              </p:ext>
            </p:extLst>
          </p:nvPr>
        </p:nvGraphicFramePr>
        <p:xfrm>
          <a:off x="11147291" y="5469176"/>
          <a:ext cx="5718120" cy="1709460"/>
        </p:xfrm>
        <a:graphic>
          <a:graphicData uri="http://schemas.openxmlformats.org/drawingml/2006/table">
            <a:tbl>
              <a:tblPr firstRow="1" bandRow="1">
                <a:tableStyleId>{5C22544A-7EE6-4342-B048-85BDC9FD1C3A}</a:tableStyleId>
              </a:tblPr>
              <a:tblGrid>
                <a:gridCol w="1725508">
                  <a:extLst>
                    <a:ext uri="{9D8B030D-6E8A-4147-A177-3AD203B41FA5}">
                      <a16:colId xmlns:a16="http://schemas.microsoft.com/office/drawing/2014/main" val="2646082609"/>
                    </a:ext>
                  </a:extLst>
                </a:gridCol>
                <a:gridCol w="2348595">
                  <a:extLst>
                    <a:ext uri="{9D8B030D-6E8A-4147-A177-3AD203B41FA5}">
                      <a16:colId xmlns:a16="http://schemas.microsoft.com/office/drawing/2014/main" val="1433178330"/>
                    </a:ext>
                  </a:extLst>
                </a:gridCol>
                <a:gridCol w="1644017">
                  <a:extLst>
                    <a:ext uri="{9D8B030D-6E8A-4147-A177-3AD203B41FA5}">
                      <a16:colId xmlns:a16="http://schemas.microsoft.com/office/drawing/2014/main" val="3850169198"/>
                    </a:ext>
                  </a:extLst>
                </a:gridCol>
              </a:tblGrid>
              <a:tr h="1000858">
                <a:tc>
                  <a:txBody>
                    <a:bodyPr/>
                    <a:lstStyle/>
                    <a:p>
                      <a:pPr algn="ctr"/>
                      <a:r>
                        <a:rPr kumimoji="1" lang="en-US" altLang="ja-JP" b="0" dirty="0">
                          <a:latin typeface="Meiryo UI" panose="020B0604030504040204" pitchFamily="50" charset="-128"/>
                          <a:ea typeface="Meiryo UI" panose="020B0604030504040204" pitchFamily="50" charset="-128"/>
                        </a:rPr>
                        <a:t>2025</a:t>
                      </a:r>
                      <a:r>
                        <a:rPr kumimoji="1" lang="ja-JP" altLang="en-US" b="0" dirty="0">
                          <a:latin typeface="Meiryo UI" panose="020B0604030504040204" pitchFamily="50" charset="-128"/>
                          <a:ea typeface="Meiryo UI" panose="020B0604030504040204" pitchFamily="50" charset="-128"/>
                        </a:rPr>
                        <a:t>年</a:t>
                      </a:r>
                      <a:r>
                        <a:rPr kumimoji="1" lang="en-US" altLang="ja-JP" b="0" dirty="0">
                          <a:latin typeface="Meiryo UI" panose="020B0604030504040204" pitchFamily="50" charset="-128"/>
                          <a:ea typeface="Meiryo UI" panose="020B0604030504040204" pitchFamily="50" charset="-128"/>
                        </a:rPr>
                        <a:t>(R7)</a:t>
                      </a:r>
                      <a:endParaRPr kumimoji="1" lang="ja-JP" altLang="en-US" b="0" dirty="0">
                        <a:latin typeface="Meiryo UI" panose="020B0604030504040204" pitchFamily="50" charset="-128"/>
                        <a:ea typeface="Meiryo UI" panose="020B0604030504040204" pitchFamily="50" charset="-128"/>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endParaRPr kumimoji="1" lang="ja-JP" altLang="en-US" b="0" dirty="0">
                        <a:latin typeface="Meiryo UI" panose="020B0604030504040204" pitchFamily="50" charset="-128"/>
                        <a:ea typeface="Meiryo UI" panose="020B0604030504040204" pitchFamily="50" charset="-128"/>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kumimoji="1" lang="en-US" altLang="ja-JP" b="0" dirty="0">
                          <a:latin typeface="Meiryo UI" panose="020B0604030504040204" pitchFamily="50" charset="-128"/>
                          <a:ea typeface="Meiryo UI" panose="020B0604030504040204" pitchFamily="50" charset="-128"/>
                        </a:rPr>
                        <a:t>2040</a:t>
                      </a:r>
                      <a:r>
                        <a:rPr kumimoji="1" lang="ja-JP" altLang="en-US" b="0" dirty="0">
                          <a:latin typeface="Meiryo UI" panose="020B0604030504040204" pitchFamily="50" charset="-128"/>
                          <a:ea typeface="Meiryo UI" panose="020B0604030504040204" pitchFamily="50" charset="-128"/>
                        </a:rPr>
                        <a:t>年</a:t>
                      </a:r>
                      <a:endParaRPr kumimoji="1" lang="en-US" altLang="ja-JP" b="0" dirty="0">
                        <a:latin typeface="Meiryo UI" panose="020B0604030504040204" pitchFamily="50" charset="-128"/>
                        <a:ea typeface="Meiryo UI" panose="020B0604030504040204" pitchFamily="50" charset="-128"/>
                      </a:endParaRPr>
                    </a:p>
                    <a:p>
                      <a:pPr algn="ctr"/>
                      <a:r>
                        <a:rPr kumimoji="1" lang="en-US" altLang="ja-JP" b="0" dirty="0">
                          <a:latin typeface="Meiryo UI" panose="020B0604030504040204" pitchFamily="50" charset="-128"/>
                          <a:ea typeface="Meiryo UI" panose="020B0604030504040204" pitchFamily="50" charset="-128"/>
                        </a:rPr>
                        <a:t>(R22)</a:t>
                      </a:r>
                      <a:endParaRPr kumimoji="1" lang="ja-JP" altLang="en-US" b="0" dirty="0">
                        <a:latin typeface="Meiryo UI" panose="020B0604030504040204" pitchFamily="50" charset="-128"/>
                        <a:ea typeface="Meiryo UI" panose="020B0604030504040204" pitchFamily="50" charset="-128"/>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228598828"/>
                  </a:ext>
                </a:extLst>
              </a:tr>
              <a:tr h="708602">
                <a:tc>
                  <a:txBody>
                    <a:bodyPr/>
                    <a:lstStyle/>
                    <a:p>
                      <a:pPr algn="ctr"/>
                      <a:r>
                        <a:rPr kumimoji="1" lang="en-US" altLang="ja-JP" dirty="0">
                          <a:latin typeface="Meiryo UI" panose="020B0604030504040204" pitchFamily="50" charset="-128"/>
                          <a:ea typeface="Meiryo UI" panose="020B0604030504040204" pitchFamily="50" charset="-128"/>
                        </a:rPr>
                        <a:t>136</a:t>
                      </a:r>
                      <a:r>
                        <a:rPr kumimoji="1" lang="ja-JP" altLang="en-US" dirty="0">
                          <a:latin typeface="Meiryo UI" panose="020B0604030504040204" pitchFamily="50" charset="-128"/>
                          <a:ea typeface="Meiryo UI" panose="020B0604030504040204" pitchFamily="50" charset="-128"/>
                        </a:rPr>
                        <a:t>校</a:t>
                      </a:r>
                      <a:endParaRPr kumimoji="1" lang="en-US" altLang="ja-JP" dirty="0">
                        <a:latin typeface="Meiryo UI" panose="020B0604030504040204" pitchFamily="50" charset="-128"/>
                        <a:ea typeface="Meiryo UI" panose="020B0604030504040204" pitchFamily="50"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kumimoji="1" lang="ja-JP" altLang="en-US" dirty="0">
                        <a:latin typeface="Meiryo UI" panose="020B0604030504040204" pitchFamily="50" charset="-128"/>
                        <a:ea typeface="Meiryo UI" panose="020B0604030504040204" pitchFamily="50"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1" lang="en-US" altLang="ja-JP" dirty="0">
                          <a:latin typeface="Meiryo UI" panose="020B0604030504040204" pitchFamily="50" charset="-128"/>
                          <a:ea typeface="Meiryo UI" panose="020B0604030504040204" pitchFamily="50" charset="-128"/>
                        </a:rPr>
                        <a:t>104</a:t>
                      </a:r>
                      <a:r>
                        <a:rPr kumimoji="1" lang="ja-JP" altLang="en-US" dirty="0">
                          <a:latin typeface="Meiryo UI" panose="020B0604030504040204" pitchFamily="50" charset="-128"/>
                          <a:ea typeface="Meiryo UI" panose="020B0604030504040204" pitchFamily="50" charset="-128"/>
                        </a:rPr>
                        <a:t>校</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383967"/>
                  </a:ext>
                </a:extLst>
              </a:tr>
            </a:tbl>
          </a:graphicData>
        </a:graphic>
      </p:graphicFrame>
      <p:sp>
        <p:nvSpPr>
          <p:cNvPr id="27" name="テキスト ボックス 26">
            <a:extLst>
              <a:ext uri="{FF2B5EF4-FFF2-40B4-BE49-F238E27FC236}">
                <a16:creationId xmlns:a16="http://schemas.microsoft.com/office/drawing/2014/main" id="{67D32165-CD09-48F1-83E1-FF6C8ADF1451}"/>
              </a:ext>
            </a:extLst>
          </p:cNvPr>
          <p:cNvSpPr txBox="1"/>
          <p:nvPr/>
        </p:nvSpPr>
        <p:spPr>
          <a:xfrm>
            <a:off x="660394" y="1554323"/>
            <a:ext cx="16771571" cy="1837106"/>
          </a:xfrm>
          <a:prstGeom prst="rect">
            <a:avLst/>
          </a:prstGeom>
          <a:noFill/>
          <a:ln>
            <a:noFill/>
            <a:prstDash val="sysDash"/>
          </a:ln>
        </p:spPr>
        <p:txBody>
          <a:bodyPr wrap="square" numCol="1" spcCol="360000" rtlCol="0">
            <a:spAutoFit/>
          </a:bodyPr>
          <a:lstStyle/>
          <a:p>
            <a:pPr marL="457200" indent="-457200">
              <a:lnSpc>
                <a:spcPts val="4200"/>
              </a:lnSpc>
              <a:buFont typeface="Wingdings" panose="05000000000000000000" pitchFamily="2" charset="2"/>
              <a:buChar char="l"/>
            </a:pPr>
            <a:r>
              <a:rPr kumimoji="1" lang="ja-JP" altLang="en-US" sz="2800" dirty="0">
                <a:solidFill>
                  <a:schemeClr val="tx1">
                    <a:lumMod val="75000"/>
                    <a:lumOff val="25000"/>
                  </a:schemeClr>
                </a:solidFill>
                <a:latin typeface="Meiryo UI" panose="020B0604030504040204" pitchFamily="50" charset="-128"/>
                <a:ea typeface="Meiryo UI" panose="020B0604030504040204" pitchFamily="50" charset="-128"/>
              </a:rPr>
              <a:t>令和６年度中に生まれた子どもが</a:t>
            </a:r>
            <a:r>
              <a:rPr kumimoji="1" lang="en-US" altLang="ja-JP" sz="2800" dirty="0">
                <a:solidFill>
                  <a:schemeClr val="tx1">
                    <a:lumMod val="75000"/>
                    <a:lumOff val="25000"/>
                  </a:schemeClr>
                </a:solidFill>
                <a:latin typeface="Meiryo UI" panose="020B0604030504040204" pitchFamily="50" charset="-128"/>
                <a:ea typeface="Meiryo UI" panose="020B0604030504040204" pitchFamily="50" charset="-128"/>
              </a:rPr>
              <a:t>15</a:t>
            </a:r>
            <a:r>
              <a:rPr kumimoji="1" lang="ja-JP" altLang="en-US" sz="2800" dirty="0">
                <a:solidFill>
                  <a:schemeClr val="tx1">
                    <a:lumMod val="75000"/>
                    <a:lumOff val="25000"/>
                  </a:schemeClr>
                </a:solidFill>
                <a:latin typeface="Meiryo UI" panose="020B0604030504040204" pitchFamily="50" charset="-128"/>
                <a:ea typeface="Meiryo UI" panose="020B0604030504040204" pitchFamily="50" charset="-128"/>
              </a:rPr>
              <a:t>歳に達する</a:t>
            </a:r>
            <a:r>
              <a:rPr kumimoji="1" lang="en-US" altLang="ja-JP" sz="2800" dirty="0">
                <a:solidFill>
                  <a:schemeClr val="tx1">
                    <a:lumMod val="75000"/>
                    <a:lumOff val="25000"/>
                  </a:schemeClr>
                </a:solidFill>
                <a:latin typeface="Meiryo UI" panose="020B0604030504040204" pitchFamily="50" charset="-128"/>
                <a:ea typeface="Meiryo UI" panose="020B0604030504040204" pitchFamily="50" charset="-128"/>
              </a:rPr>
              <a:t>2040</a:t>
            </a:r>
            <a:r>
              <a:rPr kumimoji="1" lang="ja-JP" altLang="en-US" sz="2800" dirty="0">
                <a:solidFill>
                  <a:schemeClr val="tx1">
                    <a:lumMod val="75000"/>
                    <a:lumOff val="25000"/>
                  </a:schemeClr>
                </a:solidFill>
                <a:latin typeface="Meiryo UI" panose="020B0604030504040204" pitchFamily="50" charset="-128"/>
                <a:ea typeface="Meiryo UI" panose="020B0604030504040204" pitchFamily="50" charset="-128"/>
              </a:rPr>
              <a:t>年の中卒者数を試算すると、令和</a:t>
            </a:r>
            <a:r>
              <a:rPr kumimoji="1" lang="en-US" altLang="ja-JP" sz="2800" dirty="0">
                <a:solidFill>
                  <a:schemeClr val="tx1">
                    <a:lumMod val="75000"/>
                    <a:lumOff val="25000"/>
                  </a:schemeClr>
                </a:solidFill>
                <a:latin typeface="Meiryo UI" panose="020B0604030504040204" pitchFamily="50" charset="-128"/>
                <a:ea typeface="Meiryo UI" panose="020B0604030504040204" pitchFamily="50" charset="-128"/>
              </a:rPr>
              <a:t>7</a:t>
            </a:r>
            <a:r>
              <a:rPr kumimoji="1" lang="ja-JP" altLang="en-US" sz="2800" dirty="0">
                <a:solidFill>
                  <a:schemeClr val="tx1">
                    <a:lumMod val="75000"/>
                    <a:lumOff val="25000"/>
                  </a:schemeClr>
                </a:solidFill>
                <a:latin typeface="Meiryo UI" panose="020B0604030504040204" pitchFamily="50" charset="-128"/>
                <a:ea typeface="Meiryo UI" panose="020B0604030504040204" pitchFamily="50" charset="-128"/>
              </a:rPr>
              <a:t>年</a:t>
            </a:r>
            <a:r>
              <a:rPr kumimoji="1" lang="en-US" altLang="ja-JP" sz="2800" dirty="0">
                <a:solidFill>
                  <a:schemeClr val="tx1">
                    <a:lumMod val="75000"/>
                    <a:lumOff val="25000"/>
                  </a:schemeClr>
                </a:solidFill>
                <a:latin typeface="Meiryo UI" panose="020B0604030504040204" pitchFamily="50" charset="-128"/>
                <a:ea typeface="Meiryo UI" panose="020B0604030504040204" pitchFamily="50" charset="-128"/>
              </a:rPr>
              <a:t>3</a:t>
            </a:r>
            <a:r>
              <a:rPr kumimoji="1" lang="ja-JP" altLang="en-US" sz="2800" dirty="0">
                <a:solidFill>
                  <a:schemeClr val="tx1">
                    <a:lumMod val="75000"/>
                    <a:lumOff val="25000"/>
                  </a:schemeClr>
                </a:solidFill>
                <a:latin typeface="Meiryo UI" panose="020B0604030504040204" pitchFamily="50" charset="-128"/>
                <a:ea typeface="Meiryo UI" panose="020B0604030504040204" pitchFamily="50" charset="-128"/>
              </a:rPr>
              <a:t>月の約</a:t>
            </a:r>
            <a:r>
              <a:rPr kumimoji="1" lang="en-US" altLang="ja-JP" sz="2800" dirty="0">
                <a:solidFill>
                  <a:schemeClr val="tx1">
                    <a:lumMod val="75000"/>
                    <a:lumOff val="25000"/>
                  </a:schemeClr>
                </a:solidFill>
                <a:latin typeface="Meiryo UI" panose="020B0604030504040204" pitchFamily="50" charset="-128"/>
                <a:ea typeface="Meiryo UI" panose="020B0604030504040204" pitchFamily="50" charset="-128"/>
              </a:rPr>
              <a:t>75</a:t>
            </a:r>
            <a:r>
              <a:rPr kumimoji="1" lang="ja-JP" altLang="en-US" sz="2800" dirty="0">
                <a:solidFill>
                  <a:schemeClr val="tx1">
                    <a:lumMod val="75000"/>
                    <a:lumOff val="25000"/>
                  </a:schemeClr>
                </a:solidFill>
                <a:latin typeface="Meiryo UI" panose="020B0604030504040204" pitchFamily="50" charset="-128"/>
                <a:ea typeface="Meiryo UI" panose="020B0604030504040204" pitchFamily="50" charset="-128"/>
              </a:rPr>
              <a:t>％に</a:t>
            </a:r>
            <a:br>
              <a:rPr kumimoji="1" lang="en-US" altLang="ja-JP" sz="2800" dirty="0">
                <a:solidFill>
                  <a:schemeClr val="tx1">
                    <a:lumMod val="75000"/>
                    <a:lumOff val="25000"/>
                  </a:schemeClr>
                </a:solidFill>
                <a:latin typeface="Meiryo UI" panose="020B0604030504040204" pitchFamily="50" charset="-128"/>
                <a:ea typeface="Meiryo UI" panose="020B0604030504040204" pitchFamily="50" charset="-128"/>
              </a:rPr>
            </a:br>
            <a:r>
              <a:rPr kumimoji="1" lang="ja-JP" altLang="en-US" sz="2800" dirty="0">
                <a:solidFill>
                  <a:schemeClr val="tx1">
                    <a:lumMod val="75000"/>
                    <a:lumOff val="25000"/>
                  </a:schemeClr>
                </a:solidFill>
                <a:latin typeface="Meiryo UI" panose="020B0604030504040204" pitchFamily="50" charset="-128"/>
                <a:ea typeface="Meiryo UI" panose="020B0604030504040204" pitchFamily="50" charset="-128"/>
              </a:rPr>
              <a:t>相当する約４万９千人となる見込み</a:t>
            </a:r>
            <a:endParaRPr kumimoji="1" lang="en-US" altLang="ja-JP" sz="28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endParaRPr kumimoji="1" lang="en-US" altLang="ja-JP" sz="2800" dirty="0">
              <a:solidFill>
                <a:schemeClr val="tx1">
                  <a:lumMod val="75000"/>
                  <a:lumOff val="25000"/>
                </a:schemeClr>
              </a:solidFill>
              <a:latin typeface="Meiryo UI" panose="020B0604030504040204" pitchFamily="50" charset="-128"/>
              <a:ea typeface="Meiryo UI" panose="020B0604030504040204" pitchFamily="50" charset="-128"/>
            </a:endParaRPr>
          </a:p>
          <a:p>
            <a:pPr marL="457200" indent="-457200">
              <a:lnSpc>
                <a:spcPts val="4200"/>
              </a:lnSpc>
              <a:buFont typeface="Wingdings" panose="05000000000000000000" pitchFamily="2" charset="2"/>
              <a:buChar char="l"/>
            </a:pPr>
            <a:r>
              <a:rPr kumimoji="1" lang="ja-JP" altLang="en-US" sz="2800" dirty="0">
                <a:solidFill>
                  <a:schemeClr val="tx1">
                    <a:lumMod val="75000"/>
                    <a:lumOff val="25000"/>
                  </a:schemeClr>
                </a:solidFill>
                <a:latin typeface="Meiryo UI" panose="020B0604030504040204" pitchFamily="50" charset="-128"/>
                <a:ea typeface="Meiryo UI" panose="020B0604030504040204" pitchFamily="50" charset="-128"/>
              </a:rPr>
              <a:t>上記試算値を基に、</a:t>
            </a:r>
            <a:r>
              <a:rPr kumimoji="1" lang="en-US" altLang="ja-JP" sz="2800" dirty="0">
                <a:solidFill>
                  <a:schemeClr val="tx1">
                    <a:lumMod val="75000"/>
                    <a:lumOff val="25000"/>
                  </a:schemeClr>
                </a:solidFill>
                <a:latin typeface="Meiryo UI" panose="020B0604030504040204" pitchFamily="50" charset="-128"/>
                <a:ea typeface="Meiryo UI" panose="020B0604030504040204" pitchFamily="50" charset="-128"/>
              </a:rPr>
              <a:t>2040</a:t>
            </a:r>
            <a:r>
              <a:rPr kumimoji="1" lang="ja-JP" altLang="en-US" sz="2800" dirty="0">
                <a:solidFill>
                  <a:schemeClr val="tx1">
                    <a:lumMod val="75000"/>
                    <a:lumOff val="25000"/>
                  </a:schemeClr>
                </a:solidFill>
                <a:latin typeface="Meiryo UI" panose="020B0604030504040204" pitchFamily="50" charset="-128"/>
                <a:ea typeface="Meiryo UI" panose="020B0604030504040204" pitchFamily="50" charset="-128"/>
              </a:rPr>
              <a:t>年の適正学校数を試算すると、</a:t>
            </a:r>
            <a:r>
              <a:rPr kumimoji="1" lang="en-US" altLang="ja-JP" sz="2800" dirty="0">
                <a:solidFill>
                  <a:schemeClr val="tx1">
                    <a:lumMod val="75000"/>
                    <a:lumOff val="25000"/>
                  </a:schemeClr>
                </a:solidFill>
                <a:latin typeface="Meiryo UI" panose="020B0604030504040204" pitchFamily="50" charset="-128"/>
                <a:ea typeface="Meiryo UI" panose="020B0604030504040204" pitchFamily="50" charset="-128"/>
              </a:rPr>
              <a:t>104</a:t>
            </a:r>
            <a:r>
              <a:rPr kumimoji="1" lang="ja-JP" altLang="en-US" sz="2800" dirty="0">
                <a:solidFill>
                  <a:schemeClr val="tx1">
                    <a:lumMod val="75000"/>
                    <a:lumOff val="25000"/>
                  </a:schemeClr>
                </a:solidFill>
                <a:latin typeface="Meiryo UI" panose="020B0604030504040204" pitchFamily="50" charset="-128"/>
                <a:ea typeface="Meiryo UI" panose="020B0604030504040204" pitchFamily="50" charset="-128"/>
              </a:rPr>
              <a:t>校程度（</a:t>
            </a:r>
            <a:r>
              <a:rPr kumimoji="1" lang="en-US" altLang="ja-JP" sz="2800" dirty="0">
                <a:solidFill>
                  <a:schemeClr val="tx1">
                    <a:lumMod val="75000"/>
                    <a:lumOff val="25000"/>
                  </a:schemeClr>
                </a:solidFill>
                <a:latin typeface="Meiryo UI" panose="020B0604030504040204" pitchFamily="50" charset="-128"/>
                <a:ea typeface="Meiryo UI" panose="020B0604030504040204" pitchFamily="50" charset="-128"/>
              </a:rPr>
              <a:t>32</a:t>
            </a:r>
            <a:r>
              <a:rPr kumimoji="1" lang="ja-JP" altLang="en-US" sz="2800" dirty="0">
                <a:solidFill>
                  <a:schemeClr val="tx1">
                    <a:lumMod val="75000"/>
                    <a:lumOff val="25000"/>
                  </a:schemeClr>
                </a:solidFill>
                <a:latin typeface="Meiryo UI" panose="020B0604030504040204" pitchFamily="50" charset="-128"/>
                <a:ea typeface="Meiryo UI" panose="020B0604030504040204" pitchFamily="50" charset="-128"/>
              </a:rPr>
              <a:t>校程度の減少）となる</a:t>
            </a:r>
            <a:endParaRPr kumimoji="1" lang="en-US" altLang="ja-JP" sz="2800" dirty="0">
              <a:solidFill>
                <a:srgbClr val="64A4A3"/>
              </a:solidFill>
              <a:latin typeface="Meiryo UI" panose="020B0604030504040204" pitchFamily="50" charset="-128"/>
              <a:ea typeface="Meiryo UI" panose="020B0604030504040204" pitchFamily="50" charset="-128"/>
            </a:endParaRPr>
          </a:p>
        </p:txBody>
      </p:sp>
      <p:grpSp>
        <p:nvGrpSpPr>
          <p:cNvPr id="158" name="グループ化 157">
            <a:extLst>
              <a:ext uri="{FF2B5EF4-FFF2-40B4-BE49-F238E27FC236}">
                <a16:creationId xmlns:a16="http://schemas.microsoft.com/office/drawing/2014/main" id="{F831F4B2-B90F-41B1-97D4-5AED669D5800}"/>
              </a:ext>
            </a:extLst>
          </p:cNvPr>
          <p:cNvGrpSpPr/>
          <p:nvPr/>
        </p:nvGrpSpPr>
        <p:grpSpPr>
          <a:xfrm>
            <a:off x="2248803" y="4377017"/>
            <a:ext cx="7727476" cy="5603238"/>
            <a:chOff x="829328" y="5295900"/>
            <a:chExt cx="7372296" cy="4563521"/>
          </a:xfrm>
        </p:grpSpPr>
        <p:pic>
          <p:nvPicPr>
            <p:cNvPr id="172" name="図 171">
              <a:extLst>
                <a:ext uri="{FF2B5EF4-FFF2-40B4-BE49-F238E27FC236}">
                  <a16:creationId xmlns:a16="http://schemas.microsoft.com/office/drawing/2014/main" id="{4F1F2FB6-BE1D-42E6-9CE3-69FC1F917C59}"/>
                </a:ext>
              </a:extLst>
            </p:cNvPr>
            <p:cNvPicPr>
              <a:picLocks noChangeAspect="1"/>
            </p:cNvPicPr>
            <p:nvPr/>
          </p:nvPicPr>
          <p:blipFill>
            <a:blip r:embed="rId2"/>
            <a:stretch>
              <a:fillRect/>
            </a:stretch>
          </p:blipFill>
          <p:spPr>
            <a:xfrm>
              <a:off x="829328" y="5295900"/>
              <a:ext cx="7372296" cy="4430646"/>
            </a:xfrm>
            <a:prstGeom prst="rect">
              <a:avLst/>
            </a:prstGeom>
          </p:spPr>
        </p:pic>
        <p:sp>
          <p:nvSpPr>
            <p:cNvPr id="173" name="吹き出し: 四角形 172">
              <a:extLst>
                <a:ext uri="{FF2B5EF4-FFF2-40B4-BE49-F238E27FC236}">
                  <a16:creationId xmlns:a16="http://schemas.microsoft.com/office/drawing/2014/main" id="{D84F720D-F43C-4D51-8EFD-02299E01C3E1}"/>
                </a:ext>
              </a:extLst>
            </p:cNvPr>
            <p:cNvSpPr/>
            <p:nvPr/>
          </p:nvSpPr>
          <p:spPr>
            <a:xfrm>
              <a:off x="4515476" y="5660964"/>
              <a:ext cx="3531127" cy="887586"/>
            </a:xfrm>
            <a:prstGeom prst="wedgeRectCallout">
              <a:avLst>
                <a:gd name="adj1" fmla="val 28878"/>
                <a:gd name="adj2" fmla="val 103306"/>
              </a:avLst>
            </a:prstGeom>
            <a:no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3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府内公立中学校卒業者数</a:t>
              </a:r>
              <a:r>
                <a:rPr lang="ja-JP" altLang="en-US" sz="23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は</a:t>
              </a:r>
              <a:endParaRPr kumimoji="1" lang="en-US" altLang="ja-JP" sz="2300" dirty="0">
                <a:latin typeface="Meiryo UI" panose="020B0604030504040204" pitchFamily="50" charset="-128"/>
                <a:ea typeface="Meiryo UI" panose="020B0604030504040204" pitchFamily="50" charset="-128"/>
              </a:endParaRPr>
            </a:p>
            <a:p>
              <a:pPr algn="ctr"/>
              <a:r>
                <a:rPr kumimoji="1" lang="en-US" altLang="ja-JP" sz="2300" dirty="0">
                  <a:latin typeface="Meiryo UI" panose="020B0604030504040204" pitchFamily="50" charset="-128"/>
                  <a:ea typeface="Meiryo UI" panose="020B0604030504040204" pitchFamily="50" charset="-128"/>
                </a:rPr>
                <a:t>15</a:t>
              </a:r>
              <a:r>
                <a:rPr kumimoji="1" lang="ja-JP" altLang="en-US" sz="2300" dirty="0">
                  <a:latin typeface="Meiryo UI" panose="020B0604030504040204" pitchFamily="50" charset="-128"/>
                  <a:ea typeface="Meiryo UI" panose="020B0604030504040204" pitchFamily="50" charset="-128"/>
                </a:rPr>
                <a:t>年間で４分の３に</a:t>
              </a:r>
            </a:p>
          </p:txBody>
        </p:sp>
        <p:sp>
          <p:nvSpPr>
            <p:cNvPr id="174" name="正方形/長方形 173">
              <a:extLst>
                <a:ext uri="{FF2B5EF4-FFF2-40B4-BE49-F238E27FC236}">
                  <a16:creationId xmlns:a16="http://schemas.microsoft.com/office/drawing/2014/main" id="{980C0BDD-9A64-4268-9C6C-D8F4443B8DF8}"/>
                </a:ext>
              </a:extLst>
            </p:cNvPr>
            <p:cNvSpPr/>
            <p:nvPr/>
          </p:nvSpPr>
          <p:spPr>
            <a:xfrm>
              <a:off x="1878483" y="9341278"/>
              <a:ext cx="1524000" cy="51814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300" dirty="0">
                  <a:latin typeface="Meiryo UI" panose="020B0604030504040204" pitchFamily="50" charset="-128"/>
                  <a:ea typeface="Meiryo UI" panose="020B0604030504040204" pitchFamily="50" charset="-128"/>
                </a:rPr>
                <a:t>2025</a:t>
              </a:r>
              <a:r>
                <a:rPr kumimoji="1" lang="ja-JP" altLang="en-US" sz="2300" dirty="0">
                  <a:latin typeface="Meiryo UI" panose="020B0604030504040204" pitchFamily="50" charset="-128"/>
                  <a:ea typeface="Meiryo UI" panose="020B0604030504040204" pitchFamily="50" charset="-128"/>
                </a:rPr>
                <a:t>年</a:t>
              </a:r>
              <a:endParaRPr kumimoji="1" lang="en-US" altLang="ja-JP" sz="2300" dirty="0">
                <a:latin typeface="Meiryo UI" panose="020B0604030504040204" pitchFamily="50" charset="-128"/>
                <a:ea typeface="Meiryo UI" panose="020B0604030504040204" pitchFamily="50" charset="-128"/>
              </a:endParaRPr>
            </a:p>
            <a:p>
              <a:pPr algn="ctr"/>
              <a:r>
                <a:rPr kumimoji="1" lang="en-US" altLang="ja-JP" sz="2300" dirty="0">
                  <a:latin typeface="Meiryo UI" panose="020B0604030504040204" pitchFamily="50" charset="-128"/>
                  <a:ea typeface="Meiryo UI" panose="020B0604030504040204" pitchFamily="50" charset="-128"/>
                </a:rPr>
                <a:t>(R7)</a:t>
              </a:r>
              <a:endParaRPr kumimoji="1" lang="ja-JP" altLang="en-US" sz="2300" dirty="0">
                <a:latin typeface="Meiryo UI" panose="020B0604030504040204" pitchFamily="50" charset="-128"/>
                <a:ea typeface="Meiryo UI" panose="020B0604030504040204" pitchFamily="50" charset="-128"/>
              </a:endParaRPr>
            </a:p>
          </p:txBody>
        </p:sp>
        <p:sp>
          <p:nvSpPr>
            <p:cNvPr id="175" name="正方形/長方形 174">
              <a:extLst>
                <a:ext uri="{FF2B5EF4-FFF2-40B4-BE49-F238E27FC236}">
                  <a16:creationId xmlns:a16="http://schemas.microsoft.com/office/drawing/2014/main" id="{73A52800-6282-40D9-89DD-4EE21440AA79}"/>
                </a:ext>
              </a:extLst>
            </p:cNvPr>
            <p:cNvSpPr/>
            <p:nvPr/>
          </p:nvSpPr>
          <p:spPr>
            <a:xfrm>
              <a:off x="6595239" y="9341277"/>
              <a:ext cx="1524000" cy="51814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300" dirty="0">
                  <a:latin typeface="Meiryo UI" panose="020B0604030504040204" pitchFamily="50" charset="-128"/>
                  <a:ea typeface="Meiryo UI" panose="020B0604030504040204" pitchFamily="50" charset="-128"/>
                </a:rPr>
                <a:t>2040</a:t>
              </a:r>
              <a:r>
                <a:rPr kumimoji="1" lang="ja-JP" altLang="en-US" sz="2300" dirty="0">
                  <a:latin typeface="Meiryo UI" panose="020B0604030504040204" pitchFamily="50" charset="-128"/>
                  <a:ea typeface="Meiryo UI" panose="020B0604030504040204" pitchFamily="50" charset="-128"/>
                </a:rPr>
                <a:t>年</a:t>
              </a:r>
              <a:endParaRPr kumimoji="1" lang="en-US" altLang="ja-JP" sz="2300" dirty="0">
                <a:latin typeface="Meiryo UI" panose="020B0604030504040204" pitchFamily="50" charset="-128"/>
                <a:ea typeface="Meiryo UI" panose="020B0604030504040204" pitchFamily="50" charset="-128"/>
              </a:endParaRPr>
            </a:p>
            <a:p>
              <a:pPr algn="ctr"/>
              <a:r>
                <a:rPr kumimoji="1" lang="ja-JP" altLang="en-US" sz="2300" dirty="0">
                  <a:latin typeface="Meiryo UI" panose="020B0604030504040204" pitchFamily="50" charset="-128"/>
                  <a:ea typeface="Meiryo UI" panose="020B0604030504040204" pitchFamily="50" charset="-128"/>
                </a:rPr>
                <a:t>（</a:t>
              </a:r>
              <a:r>
                <a:rPr kumimoji="1" lang="en-US" altLang="ja-JP" sz="2300" dirty="0">
                  <a:latin typeface="Meiryo UI" panose="020B0604030504040204" pitchFamily="50" charset="-128"/>
                  <a:ea typeface="Meiryo UI" panose="020B0604030504040204" pitchFamily="50" charset="-128"/>
                </a:rPr>
                <a:t>R22</a:t>
              </a:r>
              <a:r>
                <a:rPr kumimoji="1" lang="ja-JP" altLang="en-US" sz="2300" dirty="0">
                  <a:latin typeface="Meiryo UI" panose="020B0604030504040204" pitchFamily="50" charset="-128"/>
                  <a:ea typeface="Meiryo UI" panose="020B0604030504040204" pitchFamily="50" charset="-128"/>
                </a:rPr>
                <a:t>）</a:t>
              </a:r>
            </a:p>
          </p:txBody>
        </p:sp>
        <p:sp>
          <p:nvSpPr>
            <p:cNvPr id="176" name="正方形/長方形 175">
              <a:extLst>
                <a:ext uri="{FF2B5EF4-FFF2-40B4-BE49-F238E27FC236}">
                  <a16:creationId xmlns:a16="http://schemas.microsoft.com/office/drawing/2014/main" id="{D3A75AE1-DD3A-4C4C-B438-D832F68EABBB}"/>
                </a:ext>
              </a:extLst>
            </p:cNvPr>
            <p:cNvSpPr/>
            <p:nvPr/>
          </p:nvSpPr>
          <p:spPr>
            <a:xfrm>
              <a:off x="3687315" y="9366530"/>
              <a:ext cx="652456" cy="4712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300"/>
            </a:p>
          </p:txBody>
        </p:sp>
        <p:sp>
          <p:nvSpPr>
            <p:cNvPr id="177" name="正方形/長方形 176">
              <a:extLst>
                <a:ext uri="{FF2B5EF4-FFF2-40B4-BE49-F238E27FC236}">
                  <a16:creationId xmlns:a16="http://schemas.microsoft.com/office/drawing/2014/main" id="{2BC4E806-BB32-41AD-BCFA-0708470FDCEF}"/>
                </a:ext>
              </a:extLst>
            </p:cNvPr>
            <p:cNvSpPr/>
            <p:nvPr/>
          </p:nvSpPr>
          <p:spPr>
            <a:xfrm>
              <a:off x="5127793" y="9400559"/>
              <a:ext cx="994251" cy="43720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300"/>
            </a:p>
          </p:txBody>
        </p:sp>
      </p:grpSp>
      <p:sp>
        <p:nvSpPr>
          <p:cNvPr id="167" name="正方形/長方形 166">
            <a:extLst>
              <a:ext uri="{FF2B5EF4-FFF2-40B4-BE49-F238E27FC236}">
                <a16:creationId xmlns:a16="http://schemas.microsoft.com/office/drawing/2014/main" id="{F82DBE43-16B7-44E8-BFBC-26EB297E5F30}"/>
              </a:ext>
            </a:extLst>
          </p:cNvPr>
          <p:cNvSpPr/>
          <p:nvPr/>
        </p:nvSpPr>
        <p:spPr>
          <a:xfrm>
            <a:off x="3350786" y="5643011"/>
            <a:ext cx="1597423" cy="63619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300" dirty="0">
                <a:latin typeface="Meiryo UI" panose="020B0604030504040204" pitchFamily="50" charset="-128"/>
                <a:ea typeface="Meiryo UI" panose="020B0604030504040204" pitchFamily="50" charset="-128"/>
              </a:rPr>
              <a:t>65,710</a:t>
            </a:r>
            <a:r>
              <a:rPr kumimoji="1" lang="ja-JP" altLang="en-US" sz="2300" dirty="0">
                <a:latin typeface="Meiryo UI" panose="020B0604030504040204" pitchFamily="50" charset="-128"/>
                <a:ea typeface="Meiryo UI" panose="020B0604030504040204" pitchFamily="50" charset="-128"/>
              </a:rPr>
              <a:t>人</a:t>
            </a:r>
          </a:p>
        </p:txBody>
      </p:sp>
      <p:sp>
        <p:nvSpPr>
          <p:cNvPr id="168" name="正方形/長方形 167">
            <a:extLst>
              <a:ext uri="{FF2B5EF4-FFF2-40B4-BE49-F238E27FC236}">
                <a16:creationId xmlns:a16="http://schemas.microsoft.com/office/drawing/2014/main" id="{43BD1B10-8C61-4F15-AE8C-18DCAB24E3F7}"/>
              </a:ext>
            </a:extLst>
          </p:cNvPr>
          <p:cNvSpPr/>
          <p:nvPr/>
        </p:nvSpPr>
        <p:spPr>
          <a:xfrm>
            <a:off x="8406027" y="6507234"/>
            <a:ext cx="1597423" cy="63619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300" dirty="0">
                <a:latin typeface="Meiryo UI" panose="020B0604030504040204" pitchFamily="50" charset="-128"/>
                <a:ea typeface="Meiryo UI" panose="020B0604030504040204" pitchFamily="50" charset="-128"/>
              </a:rPr>
              <a:t>49,490</a:t>
            </a:r>
            <a:r>
              <a:rPr kumimoji="1" lang="ja-JP" altLang="en-US" sz="2300" dirty="0">
                <a:latin typeface="Meiryo UI" panose="020B0604030504040204" pitchFamily="50" charset="-128"/>
                <a:ea typeface="Meiryo UI" panose="020B0604030504040204" pitchFamily="50" charset="-128"/>
              </a:rPr>
              <a:t>人</a:t>
            </a:r>
          </a:p>
        </p:txBody>
      </p:sp>
      <p:sp>
        <p:nvSpPr>
          <p:cNvPr id="178" name="テキスト ボックス 6">
            <a:extLst>
              <a:ext uri="{FF2B5EF4-FFF2-40B4-BE49-F238E27FC236}">
                <a16:creationId xmlns:a16="http://schemas.microsoft.com/office/drawing/2014/main" id="{16C1C375-F2A1-495C-A5A8-F53F0A3408C0}"/>
              </a:ext>
            </a:extLst>
          </p:cNvPr>
          <p:cNvSpPr txBox="1"/>
          <p:nvPr/>
        </p:nvSpPr>
        <p:spPr>
          <a:xfrm>
            <a:off x="6233187" y="3887010"/>
            <a:ext cx="5831971" cy="421545"/>
          </a:xfrm>
          <a:prstGeom prst="rect">
            <a:avLst/>
          </a:prstGeom>
          <a:noFill/>
          <a:ln w="6350">
            <a:noFill/>
          </a:ln>
        </p:spPr>
        <p:txBody>
          <a:bodyPr rot="0" spcFirstLastPara="0" vert="horz" wrap="none" lIns="121920" tIns="60960" rIns="121920" bIns="60960" numCol="1" spcCol="0" rtlCol="0" fromWordArt="0" anchor="t" anchorCtr="0" forceAA="0" compatLnSpc="1">
            <a:prstTxWarp prst="textNoShape">
              <a:avLst/>
            </a:prstTxWarp>
            <a:noAutofit/>
          </a:bodyPr>
          <a:lstStyle/>
          <a:p>
            <a:pPr algn="ctr"/>
            <a:r>
              <a:rPr lang="en-US" altLang="ja-JP" sz="2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zh-CN" altLang="en-US" sz="2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府内公立中学校卒業者数</a:t>
            </a:r>
            <a:r>
              <a:rPr lang="ja-JP" altLang="en-US" sz="2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・府立高校の学校数</a:t>
            </a:r>
            <a:r>
              <a:rPr lang="zh-CN" altLang="en-US" sz="2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（推計）</a:t>
            </a:r>
            <a:r>
              <a:rPr lang="en-US" altLang="ja-JP" sz="2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endParaRPr lang="ja-JP" altLang="en-US" sz="2200" kern="100" dirty="0">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3" name="グループ化 2">
            <a:extLst>
              <a:ext uri="{FF2B5EF4-FFF2-40B4-BE49-F238E27FC236}">
                <a16:creationId xmlns:a16="http://schemas.microsoft.com/office/drawing/2014/main" id="{DC1A4B99-3A24-42E4-A726-CA15C0D88EEB}"/>
              </a:ext>
            </a:extLst>
          </p:cNvPr>
          <p:cNvGrpSpPr/>
          <p:nvPr/>
        </p:nvGrpSpPr>
        <p:grpSpPr>
          <a:xfrm>
            <a:off x="10608015" y="4922791"/>
            <a:ext cx="4623394" cy="2532517"/>
            <a:chOff x="10713657" y="5798065"/>
            <a:chExt cx="4623394" cy="2532517"/>
          </a:xfrm>
        </p:grpSpPr>
        <p:sp>
          <p:nvSpPr>
            <p:cNvPr id="166" name="矢印: 右 165">
              <a:extLst>
                <a:ext uri="{FF2B5EF4-FFF2-40B4-BE49-F238E27FC236}">
                  <a16:creationId xmlns:a16="http://schemas.microsoft.com/office/drawing/2014/main" id="{6ED04984-1F44-4615-A6AB-C0D9DAFCF4F3}"/>
                </a:ext>
              </a:extLst>
            </p:cNvPr>
            <p:cNvSpPr/>
            <p:nvPr/>
          </p:nvSpPr>
          <p:spPr>
            <a:xfrm>
              <a:off x="13066174" y="7505484"/>
              <a:ext cx="2270877" cy="385223"/>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300"/>
            </a:p>
          </p:txBody>
        </p:sp>
        <p:sp>
          <p:nvSpPr>
            <p:cNvPr id="179" name="テキスト ボックス 178">
              <a:extLst>
                <a:ext uri="{FF2B5EF4-FFF2-40B4-BE49-F238E27FC236}">
                  <a16:creationId xmlns:a16="http://schemas.microsoft.com/office/drawing/2014/main" id="{5DAB77F9-924E-45A7-9A93-D8BCAC3323B6}"/>
                </a:ext>
              </a:extLst>
            </p:cNvPr>
            <p:cNvSpPr txBox="1"/>
            <p:nvPr/>
          </p:nvSpPr>
          <p:spPr>
            <a:xfrm>
              <a:off x="13456857" y="7868917"/>
              <a:ext cx="1489510" cy="461665"/>
            </a:xfrm>
            <a:prstGeom prst="rect">
              <a:avLst/>
            </a:prstGeom>
            <a:noFill/>
          </p:spPr>
          <p:txBody>
            <a:bodyPr wrap="none" rtlCol="0">
              <a:spAutoFit/>
            </a:bodyPr>
            <a:lstStyle/>
            <a:p>
              <a:pPr algn="ctr"/>
              <a:r>
                <a:rPr kumimoji="1" lang="en-US" altLang="ja-JP" sz="2400" dirty="0">
                  <a:latin typeface="Meiryo UI" panose="020B0604030504040204" pitchFamily="50" charset="-128"/>
                  <a:ea typeface="Meiryo UI" panose="020B0604030504040204" pitchFamily="50" charset="-128"/>
                </a:rPr>
                <a:t>32</a:t>
              </a:r>
              <a:r>
                <a:rPr kumimoji="1" lang="ja-JP" altLang="en-US" sz="2400" dirty="0">
                  <a:latin typeface="Meiryo UI" panose="020B0604030504040204" pitchFamily="50" charset="-128"/>
                  <a:ea typeface="Meiryo UI" panose="020B0604030504040204" pitchFamily="50" charset="-128"/>
                </a:rPr>
                <a:t>校減少</a:t>
              </a:r>
            </a:p>
          </p:txBody>
        </p:sp>
        <p:sp>
          <p:nvSpPr>
            <p:cNvPr id="169" name="テキスト ボックス 168">
              <a:extLst>
                <a:ext uri="{FF2B5EF4-FFF2-40B4-BE49-F238E27FC236}">
                  <a16:creationId xmlns:a16="http://schemas.microsoft.com/office/drawing/2014/main" id="{4256C81E-2C90-4465-A803-3F668136C8E5}"/>
                </a:ext>
              </a:extLst>
            </p:cNvPr>
            <p:cNvSpPr txBox="1"/>
            <p:nvPr/>
          </p:nvSpPr>
          <p:spPr>
            <a:xfrm>
              <a:off x="10713657" y="5798065"/>
              <a:ext cx="1928733" cy="461665"/>
            </a:xfrm>
            <a:prstGeom prst="rect">
              <a:avLst/>
            </a:prstGeom>
            <a:noFill/>
          </p:spPr>
          <p:txBody>
            <a:bodyPr wrap="none" rtlCol="0">
              <a:spAutoFit/>
            </a:bodyPr>
            <a:lstStyle/>
            <a:p>
              <a:r>
                <a:rPr kumimoji="1" lang="ja-JP" altLang="en-US" sz="2400" dirty="0">
                  <a:latin typeface="Meiryo UI" panose="020B0604030504040204" pitchFamily="50" charset="-128"/>
                  <a:ea typeface="Meiryo UI" panose="020B0604030504040204" pitchFamily="50" charset="-128"/>
                </a:rPr>
                <a:t>＜学校数</a:t>
              </a:r>
              <a:r>
                <a:rPr kumimoji="1" lang="en-US" altLang="ja-JP" sz="1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a:t>
              </a:r>
            </a:p>
          </p:txBody>
        </p:sp>
      </p:grpSp>
      <p:grpSp>
        <p:nvGrpSpPr>
          <p:cNvPr id="54" name="Group 2">
            <a:extLst>
              <a:ext uri="{FF2B5EF4-FFF2-40B4-BE49-F238E27FC236}">
                <a16:creationId xmlns:a16="http://schemas.microsoft.com/office/drawing/2014/main" id="{F6E3C8B2-2D66-4689-A1DE-F64CDB4B7AA6}"/>
              </a:ext>
            </a:extLst>
          </p:cNvPr>
          <p:cNvGrpSpPr/>
          <p:nvPr/>
        </p:nvGrpSpPr>
        <p:grpSpPr>
          <a:xfrm>
            <a:off x="45929" y="1204034"/>
            <a:ext cx="18199835" cy="48000"/>
            <a:chOff x="0" y="0"/>
            <a:chExt cx="22021800" cy="190500"/>
          </a:xfrm>
          <a:solidFill>
            <a:schemeClr val="bg1">
              <a:lumMod val="75000"/>
            </a:schemeClr>
          </a:solidFill>
        </p:grpSpPr>
        <p:grpSp>
          <p:nvGrpSpPr>
            <p:cNvPr id="55" name="Group 3">
              <a:extLst>
                <a:ext uri="{FF2B5EF4-FFF2-40B4-BE49-F238E27FC236}">
                  <a16:creationId xmlns:a16="http://schemas.microsoft.com/office/drawing/2014/main" id="{0FC4A445-89E4-4E57-9FF9-D48E631D8018}"/>
                </a:ext>
              </a:extLst>
            </p:cNvPr>
            <p:cNvGrpSpPr/>
            <p:nvPr/>
          </p:nvGrpSpPr>
          <p:grpSpPr>
            <a:xfrm>
              <a:off x="0" y="0"/>
              <a:ext cx="7340600" cy="190500"/>
              <a:chOff x="0" y="0"/>
              <a:chExt cx="1449995" cy="37630"/>
            </a:xfrm>
            <a:grpFill/>
          </p:grpSpPr>
          <p:sp>
            <p:nvSpPr>
              <p:cNvPr id="62" name="Freeform 4">
                <a:extLst>
                  <a:ext uri="{FF2B5EF4-FFF2-40B4-BE49-F238E27FC236}">
                    <a16:creationId xmlns:a16="http://schemas.microsoft.com/office/drawing/2014/main" id="{3A646449-D258-401B-BAAB-1AF972A47D5F}"/>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63" name="TextBox 5">
                <a:extLst>
                  <a:ext uri="{FF2B5EF4-FFF2-40B4-BE49-F238E27FC236}">
                    <a16:creationId xmlns:a16="http://schemas.microsoft.com/office/drawing/2014/main" id="{8D045578-19EE-4B04-B3A4-52AAFAD60D43}"/>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nvGrpSpPr>
            <p:cNvPr id="56" name="Group 6">
              <a:extLst>
                <a:ext uri="{FF2B5EF4-FFF2-40B4-BE49-F238E27FC236}">
                  <a16:creationId xmlns:a16="http://schemas.microsoft.com/office/drawing/2014/main" id="{EFCCFF4D-32DD-4A08-A5A6-20F9487D6593}"/>
                </a:ext>
              </a:extLst>
            </p:cNvPr>
            <p:cNvGrpSpPr/>
            <p:nvPr/>
          </p:nvGrpSpPr>
          <p:grpSpPr>
            <a:xfrm>
              <a:off x="7340600" y="0"/>
              <a:ext cx="7340600" cy="190500"/>
              <a:chOff x="0" y="0"/>
              <a:chExt cx="1449995" cy="37630"/>
            </a:xfrm>
            <a:grpFill/>
          </p:grpSpPr>
          <p:sp>
            <p:nvSpPr>
              <p:cNvPr id="60" name="Freeform 7">
                <a:extLst>
                  <a:ext uri="{FF2B5EF4-FFF2-40B4-BE49-F238E27FC236}">
                    <a16:creationId xmlns:a16="http://schemas.microsoft.com/office/drawing/2014/main" id="{63329484-7786-4351-8383-A89EE42B5E5D}"/>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61" name="TextBox 8">
                <a:extLst>
                  <a:ext uri="{FF2B5EF4-FFF2-40B4-BE49-F238E27FC236}">
                    <a16:creationId xmlns:a16="http://schemas.microsoft.com/office/drawing/2014/main" id="{5A0F1878-115B-477E-BA5D-C931AA90CAE3}"/>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nvGrpSpPr>
            <p:cNvPr id="57" name="Group 9">
              <a:extLst>
                <a:ext uri="{FF2B5EF4-FFF2-40B4-BE49-F238E27FC236}">
                  <a16:creationId xmlns:a16="http://schemas.microsoft.com/office/drawing/2014/main" id="{4FDC69C0-574A-4CE7-9B5C-8DA392D0766F}"/>
                </a:ext>
              </a:extLst>
            </p:cNvPr>
            <p:cNvGrpSpPr/>
            <p:nvPr/>
          </p:nvGrpSpPr>
          <p:grpSpPr>
            <a:xfrm>
              <a:off x="14681200" y="0"/>
              <a:ext cx="7340600" cy="190500"/>
              <a:chOff x="0" y="0"/>
              <a:chExt cx="1449995" cy="37630"/>
            </a:xfrm>
            <a:grpFill/>
          </p:grpSpPr>
          <p:sp>
            <p:nvSpPr>
              <p:cNvPr id="58" name="Freeform 10">
                <a:extLst>
                  <a:ext uri="{FF2B5EF4-FFF2-40B4-BE49-F238E27FC236}">
                    <a16:creationId xmlns:a16="http://schemas.microsoft.com/office/drawing/2014/main" id="{A615CD58-F307-4CB9-9015-20E918656002}"/>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59" name="TextBox 11">
                <a:extLst>
                  <a:ext uri="{FF2B5EF4-FFF2-40B4-BE49-F238E27FC236}">
                    <a16:creationId xmlns:a16="http://schemas.microsoft.com/office/drawing/2014/main" id="{F2F0996A-64A6-447C-BC3F-2D1CEE97FAEF}"/>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sp>
        <p:nvSpPr>
          <p:cNvPr id="64" name="TextBox 22">
            <a:extLst>
              <a:ext uri="{FF2B5EF4-FFF2-40B4-BE49-F238E27FC236}">
                <a16:creationId xmlns:a16="http://schemas.microsoft.com/office/drawing/2014/main" id="{E71A5B9D-AB2D-4522-815D-749FE8C08BFA}"/>
              </a:ext>
            </a:extLst>
          </p:cNvPr>
          <p:cNvSpPr txBox="1"/>
          <p:nvPr/>
        </p:nvSpPr>
        <p:spPr>
          <a:xfrm>
            <a:off x="567105" y="250443"/>
            <a:ext cx="17949495" cy="668709"/>
          </a:xfrm>
          <a:prstGeom prst="rect">
            <a:avLst/>
          </a:prstGeom>
        </p:spPr>
        <p:txBody>
          <a:bodyPr wrap="square" lIns="0" tIns="0" rIns="0" bIns="0" rtlCol="0" anchor="t">
            <a:spAutoFit/>
          </a:bodyPr>
          <a:lstStyle/>
          <a:p>
            <a:pPr>
              <a:lnSpc>
                <a:spcPts val="6000"/>
              </a:lnSpc>
            </a:pPr>
            <a:r>
              <a:rPr lang="en-US" altLang="ja-JP" sz="3600" b="1" dirty="0">
                <a:solidFill>
                  <a:srgbClr val="292B2B"/>
                </a:solidFill>
                <a:latin typeface="Meiryo UI" panose="020B0604030504040204" pitchFamily="50" charset="-128"/>
                <a:ea typeface="Meiryo UI" panose="020B0604030504040204" pitchFamily="50" charset="-128"/>
                <a:cs typeface="Now"/>
                <a:sym typeface="Now"/>
              </a:rPr>
              <a:t>03-1</a:t>
            </a:r>
            <a:r>
              <a:rPr lang="ja-JP" altLang="en-US" sz="3600" b="1" dirty="0">
                <a:solidFill>
                  <a:srgbClr val="292B2B"/>
                </a:solidFill>
                <a:latin typeface="Meiryo UI" panose="020B0604030504040204" pitchFamily="50" charset="-128"/>
                <a:ea typeface="Meiryo UI" panose="020B0604030504040204" pitchFamily="50" charset="-128"/>
                <a:cs typeface="Now"/>
                <a:sym typeface="Now"/>
              </a:rPr>
              <a:t>　方向性検討にあたって　ー 少子化の進展（府内公立中学校卒業者の推計） ー</a:t>
            </a:r>
            <a:endParaRPr lang="en-US" altLang="ja-JP" sz="3600" b="1" dirty="0">
              <a:solidFill>
                <a:srgbClr val="FF0000"/>
              </a:solidFill>
              <a:latin typeface="Meiryo UI" panose="020B0604030504040204" pitchFamily="50" charset="-128"/>
              <a:ea typeface="Meiryo UI" panose="020B0604030504040204" pitchFamily="50" charset="-128"/>
              <a:cs typeface="Now"/>
              <a:sym typeface="Now"/>
            </a:endParaRPr>
          </a:p>
        </p:txBody>
      </p:sp>
      <p:sp>
        <p:nvSpPr>
          <p:cNvPr id="4" name="スライド番号プレースホルダー 3">
            <a:extLst>
              <a:ext uri="{FF2B5EF4-FFF2-40B4-BE49-F238E27FC236}">
                <a16:creationId xmlns:a16="http://schemas.microsoft.com/office/drawing/2014/main" id="{E6B51730-758F-4E39-A786-100287FD8045}"/>
              </a:ext>
            </a:extLst>
          </p:cNvPr>
          <p:cNvSpPr>
            <a:spLocks noGrp="1"/>
          </p:cNvSpPr>
          <p:nvPr>
            <p:ph type="sldNum" sz="quarter" idx="12"/>
          </p:nvPr>
        </p:nvSpPr>
        <p:spPr/>
        <p:txBody>
          <a:bodyPr/>
          <a:lstStyle/>
          <a:p>
            <a:fld id="{B6F15528-21DE-4FAA-801E-634DDDAF4B2B}" type="slidenum">
              <a:rPr lang="en-US" smtClean="0"/>
              <a:pPr/>
              <a:t>16</a:t>
            </a:fld>
            <a:endParaRPr lang="en-US"/>
          </a:p>
        </p:txBody>
      </p:sp>
      <p:sp>
        <p:nvSpPr>
          <p:cNvPr id="30" name="テキスト ボックス 29">
            <a:extLst>
              <a:ext uri="{FF2B5EF4-FFF2-40B4-BE49-F238E27FC236}">
                <a16:creationId xmlns:a16="http://schemas.microsoft.com/office/drawing/2014/main" id="{E6CBF51B-593E-47D4-B196-36505CAB6BCA}"/>
              </a:ext>
            </a:extLst>
          </p:cNvPr>
          <p:cNvSpPr txBox="1"/>
          <p:nvPr/>
        </p:nvSpPr>
        <p:spPr>
          <a:xfrm>
            <a:off x="11370015" y="7620810"/>
            <a:ext cx="5718120" cy="338554"/>
          </a:xfrm>
          <a:prstGeom prst="rect">
            <a:avLst/>
          </a:prstGeom>
          <a:noFill/>
        </p:spPr>
        <p:txBody>
          <a:bodyPr wrap="square" rtlCol="0">
            <a:spAutoFit/>
          </a:bodyPr>
          <a:lstStyle/>
          <a:p>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通信制の学校及び募集停止が決定している学校数は含まない</a:t>
            </a:r>
          </a:p>
        </p:txBody>
      </p:sp>
    </p:spTree>
    <p:extLst>
      <p:ext uri="{BB962C8B-B14F-4D97-AF65-F5344CB8AC3E}">
        <p14:creationId xmlns:p14="http://schemas.microsoft.com/office/powerpoint/2010/main" val="3515100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a:extLst>
              <a:ext uri="{FF2B5EF4-FFF2-40B4-BE49-F238E27FC236}">
                <a16:creationId xmlns:a16="http://schemas.microsoft.com/office/drawing/2014/main" id="{67D32165-CD09-48F1-83E1-FF6C8ADF1451}"/>
              </a:ext>
            </a:extLst>
          </p:cNvPr>
          <p:cNvSpPr txBox="1"/>
          <p:nvPr/>
        </p:nvSpPr>
        <p:spPr>
          <a:xfrm>
            <a:off x="660394" y="1540598"/>
            <a:ext cx="16560806" cy="1298497"/>
          </a:xfrm>
          <a:prstGeom prst="rect">
            <a:avLst/>
          </a:prstGeom>
          <a:noFill/>
          <a:ln>
            <a:noFill/>
            <a:prstDash val="sysDash"/>
          </a:ln>
        </p:spPr>
        <p:txBody>
          <a:bodyPr wrap="square" numCol="1" spcCol="360000" rtlCol="0">
            <a:spAutoFit/>
          </a:bodyPr>
          <a:lstStyle/>
          <a:p>
            <a:pPr marL="457200" indent="-457200">
              <a:lnSpc>
                <a:spcPts val="4200"/>
              </a:lnSpc>
              <a:buFont typeface="Wingdings" panose="05000000000000000000" pitchFamily="2" charset="2"/>
              <a:buChar char="l"/>
            </a:pPr>
            <a:r>
              <a:rPr kumimoji="1" lang="ja-JP" altLang="en-US" sz="2800" dirty="0">
                <a:solidFill>
                  <a:schemeClr val="tx1">
                    <a:lumMod val="75000"/>
                    <a:lumOff val="25000"/>
                  </a:schemeClr>
                </a:solidFill>
                <a:latin typeface="Meiryo UI" panose="020B0604030504040204" pitchFamily="50" charset="-128"/>
                <a:ea typeface="Meiryo UI" panose="020B0604030504040204" pitchFamily="50" charset="-128"/>
              </a:rPr>
              <a:t>令和７年３月末時点で、築</a:t>
            </a:r>
            <a:r>
              <a:rPr kumimoji="1" lang="en-US" altLang="ja-JP" sz="2800" dirty="0">
                <a:solidFill>
                  <a:schemeClr val="tx1">
                    <a:lumMod val="75000"/>
                    <a:lumOff val="25000"/>
                  </a:schemeClr>
                </a:solidFill>
                <a:latin typeface="Meiryo UI" panose="020B0604030504040204" pitchFamily="50" charset="-128"/>
                <a:ea typeface="Meiryo UI" panose="020B0604030504040204" pitchFamily="50" charset="-128"/>
              </a:rPr>
              <a:t>40</a:t>
            </a:r>
            <a:r>
              <a:rPr kumimoji="1" lang="ja-JP" altLang="en-US" sz="2800" dirty="0">
                <a:solidFill>
                  <a:schemeClr val="tx1">
                    <a:lumMod val="75000"/>
                    <a:lumOff val="25000"/>
                  </a:schemeClr>
                </a:solidFill>
                <a:latin typeface="Meiryo UI" panose="020B0604030504040204" pitchFamily="50" charset="-128"/>
                <a:ea typeface="Meiryo UI" panose="020B0604030504040204" pitchFamily="50" charset="-128"/>
              </a:rPr>
              <a:t>年以上の学校が、全体の約７割を占めるなど、老朽化が進行</a:t>
            </a:r>
            <a:endParaRPr kumimoji="1" lang="en-US" altLang="ja-JP" sz="28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500"/>
              </a:lnSpc>
            </a:pPr>
            <a:endParaRPr kumimoji="1" lang="en-US" altLang="ja-JP" sz="2800" dirty="0">
              <a:solidFill>
                <a:schemeClr val="tx1">
                  <a:lumMod val="75000"/>
                  <a:lumOff val="25000"/>
                </a:schemeClr>
              </a:solidFill>
              <a:latin typeface="Meiryo UI" panose="020B0604030504040204" pitchFamily="50" charset="-128"/>
              <a:ea typeface="Meiryo UI" panose="020B0604030504040204" pitchFamily="50" charset="-128"/>
            </a:endParaRPr>
          </a:p>
          <a:p>
            <a:pPr marL="457200" indent="-457200">
              <a:lnSpc>
                <a:spcPts val="4200"/>
              </a:lnSpc>
              <a:buFont typeface="Wingdings" panose="05000000000000000000" pitchFamily="2" charset="2"/>
              <a:buChar char="l"/>
            </a:pPr>
            <a:r>
              <a:rPr kumimoji="1" lang="ja-JP" altLang="en-US" sz="2800" dirty="0">
                <a:solidFill>
                  <a:schemeClr val="tx1">
                    <a:lumMod val="75000"/>
                    <a:lumOff val="25000"/>
                  </a:schemeClr>
                </a:solidFill>
                <a:latin typeface="Meiryo UI" panose="020B0604030504040204" pitchFamily="50" charset="-128"/>
                <a:ea typeface="Meiryo UI" panose="020B0604030504040204" pitchFamily="50" charset="-128"/>
              </a:rPr>
              <a:t>うち、築</a:t>
            </a:r>
            <a:r>
              <a:rPr kumimoji="1" lang="en-US" altLang="ja-JP" sz="2800" dirty="0">
                <a:solidFill>
                  <a:schemeClr val="tx1">
                    <a:lumMod val="75000"/>
                    <a:lumOff val="25000"/>
                  </a:schemeClr>
                </a:solidFill>
                <a:latin typeface="Meiryo UI" panose="020B0604030504040204" pitchFamily="50" charset="-128"/>
                <a:ea typeface="Meiryo UI" panose="020B0604030504040204" pitchFamily="50" charset="-128"/>
              </a:rPr>
              <a:t>70</a:t>
            </a:r>
            <a:r>
              <a:rPr kumimoji="1" lang="ja-JP" altLang="en-US" sz="2800" dirty="0">
                <a:solidFill>
                  <a:schemeClr val="tx1">
                    <a:lumMod val="75000"/>
                    <a:lumOff val="25000"/>
                  </a:schemeClr>
                </a:solidFill>
                <a:latin typeface="Meiryo UI" panose="020B0604030504040204" pitchFamily="50" charset="-128"/>
                <a:ea typeface="Meiryo UI" panose="020B0604030504040204" pitchFamily="50" charset="-128"/>
              </a:rPr>
              <a:t>年以上の学校については、４校であり、今後５年間で更に７校が増となる</a:t>
            </a:r>
            <a:endParaRPr kumimoji="1" lang="en-US" altLang="ja-JP" sz="28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58" name="テキスト ボックス 6">
            <a:extLst>
              <a:ext uri="{FF2B5EF4-FFF2-40B4-BE49-F238E27FC236}">
                <a16:creationId xmlns:a16="http://schemas.microsoft.com/office/drawing/2014/main" id="{9DF505E2-45D3-4755-90FB-8AC8DC7C5D69}"/>
              </a:ext>
            </a:extLst>
          </p:cNvPr>
          <p:cNvSpPr txBox="1"/>
          <p:nvPr/>
        </p:nvSpPr>
        <p:spPr>
          <a:xfrm>
            <a:off x="6233410" y="3784325"/>
            <a:ext cx="5831971" cy="421545"/>
          </a:xfrm>
          <a:prstGeom prst="rect">
            <a:avLst/>
          </a:prstGeom>
          <a:noFill/>
          <a:ln w="6350">
            <a:noFill/>
          </a:ln>
        </p:spPr>
        <p:txBody>
          <a:bodyPr rot="0" spcFirstLastPara="0" vert="horz" wrap="none" lIns="121920" tIns="60960" rIns="121920" bIns="60960" numCol="1" spcCol="0" rtlCol="0" fromWordArt="0" anchor="t" anchorCtr="0" forceAA="0" compatLnSpc="1">
            <a:prstTxWarp prst="textNoShape">
              <a:avLst/>
            </a:prstTxWarp>
            <a:noAutofit/>
          </a:bodyPr>
          <a:lstStyle/>
          <a:p>
            <a:pPr algn="ctr"/>
            <a:r>
              <a:rPr lang="en-US" altLang="ja-JP" sz="2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2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府立高校における主たる校舎の築年数別学校数（</a:t>
            </a:r>
            <a:r>
              <a:rPr lang="en-US" altLang="ja-JP" sz="2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R7.3</a:t>
            </a:r>
            <a:r>
              <a:rPr lang="ja-JP" altLang="en-US" sz="2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末時点</a:t>
            </a:r>
            <a:r>
              <a:rPr lang="zh-CN" altLang="en-US" sz="2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22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endParaRPr lang="ja-JP" altLang="en-US" sz="22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5" name="Rectangle 106">
            <a:extLst>
              <a:ext uri="{FF2B5EF4-FFF2-40B4-BE49-F238E27FC236}">
                <a16:creationId xmlns:a16="http://schemas.microsoft.com/office/drawing/2014/main" id="{666FA8AA-8FEC-4221-8141-55FF54309CDF}"/>
              </a:ext>
            </a:extLst>
          </p:cNvPr>
          <p:cNvSpPr>
            <a:spLocks noChangeArrowheads="1"/>
          </p:cNvSpPr>
          <p:nvPr/>
        </p:nvSpPr>
        <p:spPr bwMode="auto">
          <a:xfrm>
            <a:off x="15225158" y="9311446"/>
            <a:ext cx="9233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a:t>
            </a:r>
            <a:r>
              <a:rPr kumimoji="0" lang="ja-JP" altLang="en-US"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築年数</a:t>
            </a:r>
            <a:r>
              <a:rPr kumimoji="0" lang="ja-JP" altLang="ja-JP"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a:t>
            </a:r>
            <a:endParaRPr kumimoji="0" lang="ja-JP" altLang="ja-JP" sz="4800" b="0" i="0" u="none" strike="noStrike" cap="none" normalizeH="0" baseline="0" dirty="0">
              <a:ln>
                <a:noFill/>
              </a:ln>
              <a:solidFill>
                <a:schemeClr val="tx1"/>
              </a:solidFill>
              <a:effectLst/>
              <a:latin typeface="Arial" panose="020B0604020202020204" pitchFamily="34" charset="0"/>
            </a:endParaRPr>
          </a:p>
        </p:txBody>
      </p:sp>
      <p:sp>
        <p:nvSpPr>
          <p:cNvPr id="166" name="Rectangle 106">
            <a:extLst>
              <a:ext uri="{FF2B5EF4-FFF2-40B4-BE49-F238E27FC236}">
                <a16:creationId xmlns:a16="http://schemas.microsoft.com/office/drawing/2014/main" id="{4C116C09-047E-4452-A3C9-42E4AC7473A7}"/>
              </a:ext>
            </a:extLst>
          </p:cNvPr>
          <p:cNvSpPr>
            <a:spLocks noChangeArrowheads="1"/>
          </p:cNvSpPr>
          <p:nvPr/>
        </p:nvSpPr>
        <p:spPr bwMode="auto">
          <a:xfrm>
            <a:off x="3079235" y="4619161"/>
            <a:ext cx="9233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a:t>
            </a:r>
            <a:r>
              <a:rPr lang="ja-JP" altLang="en-US" dirty="0">
                <a:solidFill>
                  <a:srgbClr val="000000"/>
                </a:solidFill>
                <a:latin typeface="BIZ UDPゴシック" panose="020B0400000000000000" pitchFamily="50" charset="-128"/>
                <a:ea typeface="BIZ UDPゴシック" panose="020B0400000000000000" pitchFamily="50" charset="-128"/>
              </a:rPr>
              <a:t>学校</a:t>
            </a:r>
            <a:r>
              <a:rPr kumimoji="0" lang="ja-JP" altLang="en-US"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数</a:t>
            </a:r>
            <a:r>
              <a:rPr kumimoji="0" lang="ja-JP" altLang="ja-JP"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a:t>
            </a:r>
            <a:endParaRPr kumimoji="0" lang="ja-JP" altLang="ja-JP" sz="4800" b="0" i="0" u="none" strike="noStrike" cap="none" normalizeH="0" baseline="0" dirty="0">
              <a:ln>
                <a:noFill/>
              </a:ln>
              <a:solidFill>
                <a:schemeClr val="tx1"/>
              </a:solidFill>
              <a:effectLst/>
              <a:latin typeface="Arial" panose="020B0604020202020204" pitchFamily="34" charset="0"/>
            </a:endParaRPr>
          </a:p>
        </p:txBody>
      </p:sp>
      <p:sp>
        <p:nvSpPr>
          <p:cNvPr id="43" name="四角形: 角を丸くする 42">
            <a:extLst>
              <a:ext uri="{FF2B5EF4-FFF2-40B4-BE49-F238E27FC236}">
                <a16:creationId xmlns:a16="http://schemas.microsoft.com/office/drawing/2014/main" id="{CDE8790D-7B2F-4C74-905A-0A3863C882D6}"/>
              </a:ext>
            </a:extLst>
          </p:cNvPr>
          <p:cNvSpPr/>
          <p:nvPr/>
        </p:nvSpPr>
        <p:spPr>
          <a:xfrm>
            <a:off x="9309724" y="4619161"/>
            <a:ext cx="6158876" cy="4453716"/>
          </a:xfrm>
          <a:prstGeom prst="roundRect">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Group 2">
            <a:extLst>
              <a:ext uri="{FF2B5EF4-FFF2-40B4-BE49-F238E27FC236}">
                <a16:creationId xmlns:a16="http://schemas.microsoft.com/office/drawing/2014/main" id="{44879BE2-8D71-4DC7-96A6-D6E26512E2FB}"/>
              </a:ext>
            </a:extLst>
          </p:cNvPr>
          <p:cNvGrpSpPr/>
          <p:nvPr/>
        </p:nvGrpSpPr>
        <p:grpSpPr>
          <a:xfrm>
            <a:off x="45929" y="1204034"/>
            <a:ext cx="18199835" cy="48000"/>
            <a:chOff x="0" y="0"/>
            <a:chExt cx="22021800" cy="190500"/>
          </a:xfrm>
          <a:solidFill>
            <a:schemeClr val="bg1">
              <a:lumMod val="75000"/>
            </a:schemeClr>
          </a:solidFill>
        </p:grpSpPr>
        <p:grpSp>
          <p:nvGrpSpPr>
            <p:cNvPr id="45" name="Group 3">
              <a:extLst>
                <a:ext uri="{FF2B5EF4-FFF2-40B4-BE49-F238E27FC236}">
                  <a16:creationId xmlns:a16="http://schemas.microsoft.com/office/drawing/2014/main" id="{07BD4471-F79C-42AA-B5C7-9CA24EB4D66F}"/>
                </a:ext>
              </a:extLst>
            </p:cNvPr>
            <p:cNvGrpSpPr/>
            <p:nvPr/>
          </p:nvGrpSpPr>
          <p:grpSpPr>
            <a:xfrm>
              <a:off x="0" y="0"/>
              <a:ext cx="7340600" cy="190500"/>
              <a:chOff x="0" y="0"/>
              <a:chExt cx="1449995" cy="37630"/>
            </a:xfrm>
            <a:grpFill/>
          </p:grpSpPr>
          <p:sp>
            <p:nvSpPr>
              <p:cNvPr id="52" name="Freeform 4">
                <a:extLst>
                  <a:ext uri="{FF2B5EF4-FFF2-40B4-BE49-F238E27FC236}">
                    <a16:creationId xmlns:a16="http://schemas.microsoft.com/office/drawing/2014/main" id="{8F6D2D28-7B1A-4725-881D-1B449A68954F}"/>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53" name="TextBox 5">
                <a:extLst>
                  <a:ext uri="{FF2B5EF4-FFF2-40B4-BE49-F238E27FC236}">
                    <a16:creationId xmlns:a16="http://schemas.microsoft.com/office/drawing/2014/main" id="{F0BE7B09-57D8-49F7-BF5E-5B9662F146CB}"/>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nvGrpSpPr>
            <p:cNvPr id="46" name="Group 6">
              <a:extLst>
                <a:ext uri="{FF2B5EF4-FFF2-40B4-BE49-F238E27FC236}">
                  <a16:creationId xmlns:a16="http://schemas.microsoft.com/office/drawing/2014/main" id="{84BF061F-683B-4BD3-B798-3A72CC7C449F}"/>
                </a:ext>
              </a:extLst>
            </p:cNvPr>
            <p:cNvGrpSpPr/>
            <p:nvPr/>
          </p:nvGrpSpPr>
          <p:grpSpPr>
            <a:xfrm>
              <a:off x="7340600" y="0"/>
              <a:ext cx="7340600" cy="190500"/>
              <a:chOff x="0" y="0"/>
              <a:chExt cx="1449995" cy="37630"/>
            </a:xfrm>
            <a:grpFill/>
          </p:grpSpPr>
          <p:sp>
            <p:nvSpPr>
              <p:cNvPr id="50" name="Freeform 7">
                <a:extLst>
                  <a:ext uri="{FF2B5EF4-FFF2-40B4-BE49-F238E27FC236}">
                    <a16:creationId xmlns:a16="http://schemas.microsoft.com/office/drawing/2014/main" id="{8C596E48-7DC9-464B-9A71-6652EDEE4C16}"/>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51" name="TextBox 8">
                <a:extLst>
                  <a:ext uri="{FF2B5EF4-FFF2-40B4-BE49-F238E27FC236}">
                    <a16:creationId xmlns:a16="http://schemas.microsoft.com/office/drawing/2014/main" id="{F2526EC1-8163-42CD-99AD-F4F6BB3195A6}"/>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nvGrpSpPr>
            <p:cNvPr id="47" name="Group 9">
              <a:extLst>
                <a:ext uri="{FF2B5EF4-FFF2-40B4-BE49-F238E27FC236}">
                  <a16:creationId xmlns:a16="http://schemas.microsoft.com/office/drawing/2014/main" id="{C2BE2DB9-09A7-4CD3-937F-95DFD9E2D8CB}"/>
                </a:ext>
              </a:extLst>
            </p:cNvPr>
            <p:cNvGrpSpPr/>
            <p:nvPr/>
          </p:nvGrpSpPr>
          <p:grpSpPr>
            <a:xfrm>
              <a:off x="14681200" y="0"/>
              <a:ext cx="7340600" cy="190500"/>
              <a:chOff x="0" y="0"/>
              <a:chExt cx="1449995" cy="37630"/>
            </a:xfrm>
            <a:grpFill/>
          </p:grpSpPr>
          <p:sp>
            <p:nvSpPr>
              <p:cNvPr id="48" name="Freeform 10">
                <a:extLst>
                  <a:ext uri="{FF2B5EF4-FFF2-40B4-BE49-F238E27FC236}">
                    <a16:creationId xmlns:a16="http://schemas.microsoft.com/office/drawing/2014/main" id="{FD31D597-BB15-43C9-885B-9F71640B4AD2}"/>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49" name="TextBox 11">
                <a:extLst>
                  <a:ext uri="{FF2B5EF4-FFF2-40B4-BE49-F238E27FC236}">
                    <a16:creationId xmlns:a16="http://schemas.microsoft.com/office/drawing/2014/main" id="{3C821753-B32B-47F2-99FF-06A2A88B86FD}"/>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sp>
        <p:nvSpPr>
          <p:cNvPr id="54" name="TextBox 22">
            <a:extLst>
              <a:ext uri="{FF2B5EF4-FFF2-40B4-BE49-F238E27FC236}">
                <a16:creationId xmlns:a16="http://schemas.microsoft.com/office/drawing/2014/main" id="{4BA3A7B1-CACF-4770-9D9B-A74D3CEE9426}"/>
              </a:ext>
            </a:extLst>
          </p:cNvPr>
          <p:cNvSpPr txBox="1"/>
          <p:nvPr/>
        </p:nvSpPr>
        <p:spPr>
          <a:xfrm>
            <a:off x="567105" y="250443"/>
            <a:ext cx="17949495" cy="668709"/>
          </a:xfrm>
          <a:prstGeom prst="rect">
            <a:avLst/>
          </a:prstGeom>
        </p:spPr>
        <p:txBody>
          <a:bodyPr wrap="square" lIns="0" tIns="0" rIns="0" bIns="0" rtlCol="0" anchor="t">
            <a:spAutoFit/>
          </a:bodyPr>
          <a:lstStyle/>
          <a:p>
            <a:pPr>
              <a:lnSpc>
                <a:spcPts val="6000"/>
              </a:lnSpc>
            </a:pPr>
            <a:r>
              <a:rPr lang="en-US" altLang="ja-JP" sz="3600" b="1" dirty="0">
                <a:solidFill>
                  <a:srgbClr val="292B2B"/>
                </a:solidFill>
                <a:latin typeface="Meiryo UI" panose="020B0604030504040204" pitchFamily="50" charset="-128"/>
                <a:ea typeface="Meiryo UI" panose="020B0604030504040204" pitchFamily="50" charset="-128"/>
                <a:cs typeface="Now"/>
                <a:sym typeface="Now"/>
              </a:rPr>
              <a:t>03-1</a:t>
            </a:r>
            <a:r>
              <a:rPr lang="ja-JP" altLang="en-US" sz="3600" b="1" dirty="0">
                <a:solidFill>
                  <a:srgbClr val="292B2B"/>
                </a:solidFill>
                <a:latin typeface="Meiryo UI" panose="020B0604030504040204" pitchFamily="50" charset="-128"/>
                <a:ea typeface="Meiryo UI" panose="020B0604030504040204" pitchFamily="50" charset="-128"/>
                <a:cs typeface="Now"/>
                <a:sym typeface="Now"/>
              </a:rPr>
              <a:t>　方向性検討にあたって　ー 施設の老朽化 ー</a:t>
            </a:r>
            <a:endParaRPr lang="en-US" altLang="ja-JP" sz="3600" b="1" dirty="0">
              <a:solidFill>
                <a:srgbClr val="FF0000"/>
              </a:solidFill>
              <a:latin typeface="Meiryo UI" panose="020B0604030504040204" pitchFamily="50" charset="-128"/>
              <a:ea typeface="Meiryo UI" panose="020B0604030504040204" pitchFamily="50" charset="-128"/>
              <a:cs typeface="Now"/>
              <a:sym typeface="Now"/>
            </a:endParaRPr>
          </a:p>
        </p:txBody>
      </p:sp>
      <p:sp>
        <p:nvSpPr>
          <p:cNvPr id="2" name="スライド番号プレースホルダー 1">
            <a:extLst>
              <a:ext uri="{FF2B5EF4-FFF2-40B4-BE49-F238E27FC236}">
                <a16:creationId xmlns:a16="http://schemas.microsoft.com/office/drawing/2014/main" id="{C8CA1E96-56E6-4037-AF03-9D917DE71CAF}"/>
              </a:ext>
            </a:extLst>
          </p:cNvPr>
          <p:cNvSpPr>
            <a:spLocks noGrp="1"/>
          </p:cNvSpPr>
          <p:nvPr>
            <p:ph type="sldNum" sz="quarter" idx="12"/>
          </p:nvPr>
        </p:nvSpPr>
        <p:spPr/>
        <p:txBody>
          <a:bodyPr/>
          <a:lstStyle/>
          <a:p>
            <a:fld id="{B6F15528-21DE-4FAA-801E-634DDDAF4B2B}" type="slidenum">
              <a:rPr lang="en-US" smtClean="0"/>
              <a:pPr/>
              <a:t>17</a:t>
            </a:fld>
            <a:endParaRPr lang="en-US"/>
          </a:p>
        </p:txBody>
      </p:sp>
      <p:pic>
        <p:nvPicPr>
          <p:cNvPr id="3" name="図 2">
            <a:extLst>
              <a:ext uri="{FF2B5EF4-FFF2-40B4-BE49-F238E27FC236}">
                <a16:creationId xmlns:a16="http://schemas.microsoft.com/office/drawing/2014/main" id="{48C90A20-5ECB-42A2-8D1B-F9A728D88288}"/>
              </a:ext>
            </a:extLst>
          </p:cNvPr>
          <p:cNvPicPr>
            <a:picLocks noChangeAspect="1"/>
          </p:cNvPicPr>
          <p:nvPr/>
        </p:nvPicPr>
        <p:blipFill>
          <a:blip r:embed="rId2"/>
          <a:stretch>
            <a:fillRect/>
          </a:stretch>
        </p:blipFill>
        <p:spPr>
          <a:xfrm>
            <a:off x="2818852" y="4229100"/>
            <a:ext cx="12650296" cy="5907536"/>
          </a:xfrm>
          <a:prstGeom prst="rect">
            <a:avLst/>
          </a:prstGeom>
        </p:spPr>
      </p:pic>
    </p:spTree>
    <p:extLst>
      <p:ext uri="{BB962C8B-B14F-4D97-AF65-F5344CB8AC3E}">
        <p14:creationId xmlns:p14="http://schemas.microsoft.com/office/powerpoint/2010/main" val="3276051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a:extLst>
              <a:ext uri="{FF2B5EF4-FFF2-40B4-BE49-F238E27FC236}">
                <a16:creationId xmlns:a16="http://schemas.microsoft.com/office/drawing/2014/main" id="{67D32165-CD09-48F1-83E1-FF6C8ADF1451}"/>
              </a:ext>
            </a:extLst>
          </p:cNvPr>
          <p:cNvSpPr txBox="1"/>
          <p:nvPr/>
        </p:nvSpPr>
        <p:spPr>
          <a:xfrm>
            <a:off x="602029" y="1646858"/>
            <a:ext cx="17159144" cy="1926874"/>
          </a:xfrm>
          <a:prstGeom prst="rect">
            <a:avLst/>
          </a:prstGeom>
          <a:noFill/>
          <a:ln>
            <a:noFill/>
            <a:prstDash val="sysDash"/>
          </a:ln>
        </p:spPr>
        <p:txBody>
          <a:bodyPr wrap="square" numCol="1" spcCol="360000" rtlCol="0">
            <a:spAutoFit/>
          </a:bodyPr>
          <a:lstStyle/>
          <a:p>
            <a:pPr marL="457200" indent="-457200">
              <a:lnSpc>
                <a:spcPts val="5000"/>
              </a:lnSpc>
              <a:buClr>
                <a:schemeClr val="tx1"/>
              </a:buClr>
              <a:buFont typeface="Wingdings" panose="05000000000000000000" pitchFamily="2" charset="2"/>
              <a:buChar char="l"/>
            </a:pPr>
            <a:r>
              <a:rPr kumimoji="1" lang="ja-JP" altLang="en-US" sz="2800" dirty="0">
                <a:latin typeface="Meiryo UI" panose="020B0604030504040204" pitchFamily="50" charset="-128"/>
                <a:ea typeface="Meiryo UI" panose="020B0604030504040204" pitchFamily="50" charset="-128"/>
              </a:rPr>
              <a:t>これまで、切れめが生じないように就学先を確保し、再編対象校の特色ある取組を継承・発展させることにより、</a:t>
            </a:r>
            <a:endParaRPr kumimoji="1" lang="en-US" altLang="ja-JP" sz="2800" dirty="0">
              <a:latin typeface="Meiryo UI" panose="020B0604030504040204" pitchFamily="50" charset="-128"/>
              <a:ea typeface="Meiryo UI" panose="020B0604030504040204" pitchFamily="50" charset="-128"/>
            </a:endParaRPr>
          </a:p>
          <a:p>
            <a:pPr>
              <a:lnSpc>
                <a:spcPts val="5000"/>
              </a:lnSpc>
              <a:buClr>
                <a:schemeClr val="tx1"/>
              </a:buClr>
            </a:pPr>
            <a:r>
              <a:rPr kumimoji="1" lang="ja-JP" altLang="en-US" sz="2800" dirty="0">
                <a:latin typeface="Meiryo UI" panose="020B0604030504040204" pitchFamily="50" charset="-128"/>
                <a:ea typeface="Meiryo UI" panose="020B0604030504040204" pitchFamily="50" charset="-128"/>
              </a:rPr>
              <a:t>　　学びの保障と教育内容の充実を図ってきた。</a:t>
            </a:r>
            <a:endParaRPr kumimoji="1" lang="en-US" altLang="ja-JP" sz="2800" dirty="0">
              <a:latin typeface="Meiryo UI" panose="020B0604030504040204" pitchFamily="50" charset="-128"/>
              <a:ea typeface="Meiryo UI" panose="020B0604030504040204" pitchFamily="50" charset="-128"/>
            </a:endParaRPr>
          </a:p>
          <a:p>
            <a:pPr algn="ctr">
              <a:lnSpc>
                <a:spcPts val="5000"/>
              </a:lnSpc>
              <a:buClr>
                <a:schemeClr val="tx1"/>
              </a:buClr>
            </a:pPr>
            <a:r>
              <a:rPr kumimoji="1" lang="ja-JP" altLang="en-US" sz="2800" dirty="0">
                <a:latin typeface="Meiryo UI" panose="020B0604030504040204" pitchFamily="50" charset="-128"/>
                <a:ea typeface="Meiryo UI" panose="020B0604030504040204" pitchFamily="50" charset="-128"/>
              </a:rPr>
              <a:t>主な手法：</a:t>
            </a:r>
            <a:r>
              <a:rPr kumimoji="1" lang="ja-JP" altLang="en-US" sz="2800" b="1" u="sng" dirty="0">
                <a:solidFill>
                  <a:srgbClr val="64A4A3"/>
                </a:solidFill>
                <a:latin typeface="Meiryo UI" panose="020B0604030504040204" pitchFamily="50" charset="-128"/>
                <a:ea typeface="Meiryo UI" panose="020B0604030504040204" pitchFamily="50" charset="-128"/>
              </a:rPr>
              <a:t>既存校舎</a:t>
            </a:r>
            <a:r>
              <a:rPr kumimoji="1" lang="ja-JP" altLang="en-US" sz="2800" dirty="0">
                <a:latin typeface="Meiryo UI" panose="020B0604030504040204" pitchFamily="50" charset="-128"/>
                <a:ea typeface="Meiryo UI" panose="020B0604030504040204" pitchFamily="50" charset="-128"/>
              </a:rPr>
              <a:t>を活用した統合整備や、</a:t>
            </a:r>
            <a:r>
              <a:rPr kumimoji="1" lang="ja-JP" altLang="en-US" sz="2800" b="1" u="sng" dirty="0">
                <a:solidFill>
                  <a:srgbClr val="64A4A3"/>
                </a:solidFill>
                <a:latin typeface="Meiryo UI" panose="020B0604030504040204" pitchFamily="50" charset="-128"/>
                <a:ea typeface="Meiryo UI" panose="020B0604030504040204" pitchFamily="50" charset="-128"/>
              </a:rPr>
              <a:t>同一学科同士</a:t>
            </a:r>
            <a:r>
              <a:rPr kumimoji="1" lang="ja-JP" altLang="en-US" sz="2800" dirty="0">
                <a:latin typeface="Meiryo UI" panose="020B0604030504040204" pitchFamily="50" charset="-128"/>
                <a:ea typeface="Meiryo UI" panose="020B0604030504040204" pitchFamily="50" charset="-128"/>
              </a:rPr>
              <a:t>での統合</a:t>
            </a:r>
          </a:p>
        </p:txBody>
      </p:sp>
      <p:sp>
        <p:nvSpPr>
          <p:cNvPr id="48" name="四角形: 角を丸くする 47">
            <a:extLst>
              <a:ext uri="{FF2B5EF4-FFF2-40B4-BE49-F238E27FC236}">
                <a16:creationId xmlns:a16="http://schemas.microsoft.com/office/drawing/2014/main" id="{C333DA6D-C0D3-4B9A-9AA9-D51F5C292D97}"/>
              </a:ext>
            </a:extLst>
          </p:cNvPr>
          <p:cNvSpPr/>
          <p:nvPr/>
        </p:nvSpPr>
        <p:spPr>
          <a:xfrm>
            <a:off x="491493" y="8308027"/>
            <a:ext cx="17269680" cy="155987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733">
              <a:latin typeface="BIZ UDPゴシック" panose="020B0400000000000000" pitchFamily="50" charset="-128"/>
              <a:ea typeface="BIZ UDPゴシック" panose="020B0400000000000000" pitchFamily="50" charset="-128"/>
            </a:endParaRPr>
          </a:p>
        </p:txBody>
      </p:sp>
      <p:pic>
        <p:nvPicPr>
          <p:cNvPr id="49" name="Picture 2" descr="学校のイラスト | 商用OKの無料イラスト素材サイト ツカッテ">
            <a:extLst>
              <a:ext uri="{FF2B5EF4-FFF2-40B4-BE49-F238E27FC236}">
                <a16:creationId xmlns:a16="http://schemas.microsoft.com/office/drawing/2014/main" id="{51E5E19C-EFC1-4062-8CC2-12A22E3D14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3076" y="4475560"/>
            <a:ext cx="1403109" cy="140310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学校のイラスト | 商用OKの無料イラスト素材サイト ツカッテ">
            <a:extLst>
              <a:ext uri="{FF2B5EF4-FFF2-40B4-BE49-F238E27FC236}">
                <a16:creationId xmlns:a16="http://schemas.microsoft.com/office/drawing/2014/main" id="{373341E6-21FB-4D76-A969-AB98CA80D0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1911" y="6139446"/>
            <a:ext cx="1403109" cy="1403109"/>
          </a:xfrm>
          <a:prstGeom prst="rect">
            <a:avLst/>
          </a:prstGeom>
          <a:noFill/>
          <a:extLst>
            <a:ext uri="{909E8E84-426E-40DD-AFC4-6F175D3DCCD1}">
              <a14:hiddenFill xmlns:a14="http://schemas.microsoft.com/office/drawing/2010/main">
                <a:solidFill>
                  <a:srgbClr val="FFFFFF"/>
                </a:solidFill>
              </a14:hiddenFill>
            </a:ext>
          </a:extLst>
        </p:spPr>
      </p:pic>
      <p:sp>
        <p:nvSpPr>
          <p:cNvPr id="51" name="テキスト ボックス 6">
            <a:extLst>
              <a:ext uri="{FF2B5EF4-FFF2-40B4-BE49-F238E27FC236}">
                <a16:creationId xmlns:a16="http://schemas.microsoft.com/office/drawing/2014/main" id="{FBB9FE8C-AEC8-4310-AE5A-6E58CFF7D42C}"/>
              </a:ext>
            </a:extLst>
          </p:cNvPr>
          <p:cNvSpPr txBox="1"/>
          <p:nvPr/>
        </p:nvSpPr>
        <p:spPr>
          <a:xfrm>
            <a:off x="1416164" y="4578478"/>
            <a:ext cx="635125" cy="421545"/>
          </a:xfrm>
          <a:prstGeom prst="rect">
            <a:avLst/>
          </a:prstGeom>
          <a:noFill/>
          <a:ln w="6350">
            <a:noFill/>
          </a:ln>
        </p:spPr>
        <p:txBody>
          <a:bodyPr rot="0" spcFirstLastPara="0" vert="horz" wrap="none" lIns="121920" tIns="60960" rIns="121920" bIns="60960" numCol="1" spcCol="0" rtlCol="0" fromWordArt="0" anchor="t" anchorCtr="0" forceAA="0" compatLnSpc="1">
            <a:prstTxWarp prst="textNoShape">
              <a:avLst/>
            </a:prstTxWarp>
            <a:noAutofit/>
          </a:bodyPr>
          <a:lstStyle/>
          <a:p>
            <a:pPr algn="ctr"/>
            <a:r>
              <a:rPr lang="en-US" altLang="ja-JP" sz="2133" b="1" u="sng"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en-US" sz="2133" b="1" u="sng"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校</a:t>
            </a:r>
            <a:endParaRPr lang="ja-JP" altLang="en-US" sz="2400" b="1" u="sng"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2" name="テキスト ボックス 6">
            <a:extLst>
              <a:ext uri="{FF2B5EF4-FFF2-40B4-BE49-F238E27FC236}">
                <a16:creationId xmlns:a16="http://schemas.microsoft.com/office/drawing/2014/main" id="{FB95CC01-19E7-4107-B54B-ACD4B3A2B774}"/>
              </a:ext>
            </a:extLst>
          </p:cNvPr>
          <p:cNvSpPr txBox="1"/>
          <p:nvPr/>
        </p:nvSpPr>
        <p:spPr>
          <a:xfrm>
            <a:off x="1415789" y="6288145"/>
            <a:ext cx="635125" cy="421545"/>
          </a:xfrm>
          <a:prstGeom prst="rect">
            <a:avLst/>
          </a:prstGeom>
          <a:noFill/>
          <a:ln w="6350">
            <a:noFill/>
          </a:ln>
        </p:spPr>
        <p:txBody>
          <a:bodyPr rot="0" spcFirstLastPara="0" vert="horz" wrap="none" lIns="121920" tIns="60960" rIns="121920" bIns="60960" numCol="1" spcCol="0" rtlCol="0" fromWordArt="0" anchor="t" anchorCtr="0" forceAA="0" compatLnSpc="1">
            <a:prstTxWarp prst="textNoShape">
              <a:avLst/>
            </a:prstTxWarp>
            <a:noAutofit/>
          </a:bodyPr>
          <a:lstStyle/>
          <a:p>
            <a:pPr algn="ctr"/>
            <a:r>
              <a:rPr lang="en-US" altLang="ja-JP" sz="2133" b="1" u="sng"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B</a:t>
            </a:r>
            <a:r>
              <a:rPr lang="ja-JP" altLang="en-US" sz="2133" b="1" u="sng"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校</a:t>
            </a:r>
            <a:endParaRPr lang="ja-JP" altLang="en-US" sz="2400" b="1" u="sng"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3" name="テキスト ボックス 6">
            <a:extLst>
              <a:ext uri="{FF2B5EF4-FFF2-40B4-BE49-F238E27FC236}">
                <a16:creationId xmlns:a16="http://schemas.microsoft.com/office/drawing/2014/main" id="{4A36D520-6781-46C6-AB63-CD890C86D18F}"/>
              </a:ext>
            </a:extLst>
          </p:cNvPr>
          <p:cNvSpPr txBox="1"/>
          <p:nvPr/>
        </p:nvSpPr>
        <p:spPr>
          <a:xfrm>
            <a:off x="4953375" y="4540410"/>
            <a:ext cx="635125" cy="421545"/>
          </a:xfrm>
          <a:prstGeom prst="rect">
            <a:avLst/>
          </a:prstGeom>
          <a:noFill/>
          <a:ln w="6350">
            <a:noFill/>
          </a:ln>
        </p:spPr>
        <p:txBody>
          <a:bodyPr rot="0" spcFirstLastPara="0" vert="horz" wrap="none" lIns="121920" tIns="60960" rIns="121920" bIns="60960" numCol="1" spcCol="0" rtlCol="0" fromWordArt="0" anchor="t" anchorCtr="0" forceAA="0" compatLnSpc="1">
            <a:prstTxWarp prst="textNoShape">
              <a:avLst/>
            </a:prstTxWarp>
            <a:noAutofit/>
          </a:bodyPr>
          <a:lstStyle/>
          <a:p>
            <a:pPr algn="ctr"/>
            <a:r>
              <a:rPr lang="en-US" altLang="ja-JP" sz="2133" b="1" u="sng"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en-US" sz="2133" b="1" u="sng"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校</a:t>
            </a:r>
            <a:endParaRPr lang="ja-JP" altLang="en-US" sz="2400" b="1" u="sng"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4" name="テキスト ボックス 6">
            <a:extLst>
              <a:ext uri="{FF2B5EF4-FFF2-40B4-BE49-F238E27FC236}">
                <a16:creationId xmlns:a16="http://schemas.microsoft.com/office/drawing/2014/main" id="{A6006261-0392-4CF4-92C1-18A6704E077C}"/>
              </a:ext>
            </a:extLst>
          </p:cNvPr>
          <p:cNvSpPr txBox="1"/>
          <p:nvPr/>
        </p:nvSpPr>
        <p:spPr>
          <a:xfrm>
            <a:off x="4953000" y="6267056"/>
            <a:ext cx="635125" cy="421545"/>
          </a:xfrm>
          <a:prstGeom prst="rect">
            <a:avLst/>
          </a:prstGeom>
          <a:noFill/>
          <a:ln w="6350">
            <a:noFill/>
          </a:ln>
        </p:spPr>
        <p:txBody>
          <a:bodyPr rot="0" spcFirstLastPara="0" vert="horz" wrap="none" lIns="121920" tIns="60960" rIns="121920" bIns="60960" numCol="1" spcCol="0" rtlCol="0" fromWordArt="0" anchor="t" anchorCtr="0" forceAA="0" compatLnSpc="1">
            <a:prstTxWarp prst="textNoShape">
              <a:avLst/>
            </a:prstTxWarp>
            <a:noAutofit/>
          </a:bodyPr>
          <a:lstStyle/>
          <a:p>
            <a:pPr algn="ctr"/>
            <a:r>
              <a:rPr lang="en-US" altLang="ja-JP" sz="2133" b="1" u="sng"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C</a:t>
            </a:r>
            <a:r>
              <a:rPr lang="ja-JP" altLang="en-US" sz="2133" b="1" u="sng"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rPr>
              <a:t>校</a:t>
            </a:r>
            <a:endParaRPr lang="en-US" altLang="ja-JP" sz="2133" b="1" u="sng" kern="100" dirty="0">
              <a:solidFill>
                <a:srgbClr val="FF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lang="ja-JP" altLang="en-US" sz="2133" b="1" u="sng"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2133" b="1" u="sng" kern="100" dirty="0">
                <a:latin typeface="BIZ UDPゴシック" panose="020B0400000000000000" pitchFamily="50" charset="-128"/>
                <a:ea typeface="BIZ UDPゴシック" panose="020B0400000000000000" pitchFamily="50" charset="-128"/>
                <a:cs typeface="Times New Roman" panose="02020603050405020304" pitchFamily="18" charset="0"/>
              </a:rPr>
              <a:t>B</a:t>
            </a:r>
            <a:r>
              <a:rPr lang="ja-JP" altLang="en-US" sz="2133" b="1" u="sng" kern="100" dirty="0">
                <a:latin typeface="BIZ UDPゴシック" panose="020B0400000000000000" pitchFamily="50" charset="-128"/>
                <a:ea typeface="BIZ UDPゴシック" panose="020B0400000000000000" pitchFamily="50" charset="-128"/>
                <a:cs typeface="Times New Roman" panose="02020603050405020304" pitchFamily="18" charset="0"/>
              </a:rPr>
              <a:t>校）</a:t>
            </a:r>
            <a:endParaRPr lang="ja-JP" altLang="en-US" sz="2400" b="1" u="sng"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2" name="矢印: 左カーブ 61">
            <a:extLst>
              <a:ext uri="{FF2B5EF4-FFF2-40B4-BE49-F238E27FC236}">
                <a16:creationId xmlns:a16="http://schemas.microsoft.com/office/drawing/2014/main" id="{017868F1-0899-43A8-B51E-440EE54062CB}"/>
              </a:ext>
            </a:extLst>
          </p:cNvPr>
          <p:cNvSpPr/>
          <p:nvPr/>
        </p:nvSpPr>
        <p:spPr>
          <a:xfrm>
            <a:off x="7427929" y="5294198"/>
            <a:ext cx="589404" cy="1613382"/>
          </a:xfrm>
          <a:prstGeom prst="curved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solidFill>
                <a:schemeClr val="tx1"/>
              </a:solidFill>
              <a:latin typeface="BIZ UDPゴシック" panose="020B0400000000000000" pitchFamily="50" charset="-128"/>
              <a:ea typeface="BIZ UDPゴシック" panose="020B0400000000000000" pitchFamily="50" charset="-128"/>
            </a:endParaRPr>
          </a:p>
        </p:txBody>
      </p:sp>
      <p:sp>
        <p:nvSpPr>
          <p:cNvPr id="63" name="二等辺三角形 62">
            <a:extLst>
              <a:ext uri="{FF2B5EF4-FFF2-40B4-BE49-F238E27FC236}">
                <a16:creationId xmlns:a16="http://schemas.microsoft.com/office/drawing/2014/main" id="{8FE9EB93-2123-4F87-94B3-808402A7B36A}"/>
              </a:ext>
            </a:extLst>
          </p:cNvPr>
          <p:cNvSpPr/>
          <p:nvPr/>
        </p:nvSpPr>
        <p:spPr>
          <a:xfrm rot="5400000">
            <a:off x="3694935" y="5723516"/>
            <a:ext cx="1403109" cy="457201"/>
          </a:xfrm>
          <a:prstGeom prst="triangle">
            <a:avLst/>
          </a:prstGeom>
          <a:solidFill>
            <a:schemeClr val="bg1">
              <a:lumMod val="75000"/>
            </a:schemeClr>
          </a:solidFill>
          <a:ln>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sz="3200">
              <a:latin typeface="BIZ UDPゴシック" panose="020B0400000000000000" pitchFamily="50" charset="-128"/>
              <a:ea typeface="BIZ UDPゴシック" panose="020B0400000000000000" pitchFamily="50" charset="-128"/>
            </a:endParaRPr>
          </a:p>
        </p:txBody>
      </p:sp>
      <p:sp>
        <p:nvSpPr>
          <p:cNvPr id="64" name="テキスト ボックス 6">
            <a:extLst>
              <a:ext uri="{FF2B5EF4-FFF2-40B4-BE49-F238E27FC236}">
                <a16:creationId xmlns:a16="http://schemas.microsoft.com/office/drawing/2014/main" id="{F8676E27-4525-4C09-A9D8-4D080B3810D2}"/>
              </a:ext>
            </a:extLst>
          </p:cNvPr>
          <p:cNvSpPr txBox="1"/>
          <p:nvPr/>
        </p:nvSpPr>
        <p:spPr>
          <a:xfrm>
            <a:off x="7545442" y="5863690"/>
            <a:ext cx="836558" cy="400975"/>
          </a:xfrm>
          <a:prstGeom prst="rect">
            <a:avLst/>
          </a:prstGeom>
          <a:solidFill>
            <a:schemeClr val="bg1">
              <a:alpha val="60000"/>
            </a:schemeClr>
          </a:solidFill>
          <a:ln w="6350">
            <a:noFill/>
          </a:ln>
        </p:spPr>
        <p:txBody>
          <a:bodyPr rot="0" spcFirstLastPara="0" vert="horz" wrap="none" lIns="0" tIns="0" rIns="0" bIns="0" numCol="1" spcCol="0" rtlCol="0" fromWordArt="0" anchor="t" anchorCtr="0" forceAA="0" compatLnSpc="1">
            <a:prstTxWarp prst="textNoShape">
              <a:avLst/>
            </a:prstTxWarp>
            <a:noAutofit/>
          </a:bodyPr>
          <a:lstStyle/>
          <a:p>
            <a:pPr algn="ctr"/>
            <a:r>
              <a:rPr lang="ja-JP" altLang="en-US" sz="2400" kern="100" dirty="0">
                <a:latin typeface="BIZ UDPゴシック" panose="020B0400000000000000" pitchFamily="50" charset="-128"/>
                <a:ea typeface="BIZ UDPゴシック" panose="020B0400000000000000" pitchFamily="50" charset="-128"/>
                <a:cs typeface="Times New Roman" panose="02020603050405020304" pitchFamily="18" charset="0"/>
              </a:rPr>
              <a:t>統合</a:t>
            </a:r>
          </a:p>
        </p:txBody>
      </p:sp>
      <p:graphicFrame>
        <p:nvGraphicFramePr>
          <p:cNvPr id="65" name="表 10">
            <a:extLst>
              <a:ext uri="{FF2B5EF4-FFF2-40B4-BE49-F238E27FC236}">
                <a16:creationId xmlns:a16="http://schemas.microsoft.com/office/drawing/2014/main" id="{8877C2EA-22DF-42DB-AD31-8B5E7C655970}"/>
              </a:ext>
            </a:extLst>
          </p:cNvPr>
          <p:cNvGraphicFramePr>
            <a:graphicFrameLocks noGrp="1"/>
          </p:cNvGraphicFramePr>
          <p:nvPr>
            <p:extLst>
              <p:ext uri="{D42A27DB-BD31-4B8C-83A1-F6EECF244321}">
                <p14:modId xmlns:p14="http://schemas.microsoft.com/office/powerpoint/2010/main" val="603103732"/>
              </p:ext>
            </p:extLst>
          </p:nvPr>
        </p:nvGraphicFramePr>
        <p:xfrm>
          <a:off x="9043790" y="5102355"/>
          <a:ext cx="8417896" cy="2174316"/>
        </p:xfrm>
        <a:graphic>
          <a:graphicData uri="http://schemas.openxmlformats.org/drawingml/2006/table">
            <a:tbl>
              <a:tblPr firstRow="1" bandRow="1">
                <a:tableStyleId>{5C22544A-7EE6-4342-B048-85BDC9FD1C3A}</a:tableStyleId>
              </a:tblPr>
              <a:tblGrid>
                <a:gridCol w="1135756">
                  <a:extLst>
                    <a:ext uri="{9D8B030D-6E8A-4147-A177-3AD203B41FA5}">
                      <a16:colId xmlns:a16="http://schemas.microsoft.com/office/drawing/2014/main" val="3748468675"/>
                    </a:ext>
                  </a:extLst>
                </a:gridCol>
                <a:gridCol w="2395440">
                  <a:extLst>
                    <a:ext uri="{9D8B030D-6E8A-4147-A177-3AD203B41FA5}">
                      <a16:colId xmlns:a16="http://schemas.microsoft.com/office/drawing/2014/main" val="2188761036"/>
                    </a:ext>
                  </a:extLst>
                </a:gridCol>
                <a:gridCol w="1916352">
                  <a:extLst>
                    <a:ext uri="{9D8B030D-6E8A-4147-A177-3AD203B41FA5}">
                      <a16:colId xmlns:a16="http://schemas.microsoft.com/office/drawing/2014/main" val="1076008162"/>
                    </a:ext>
                  </a:extLst>
                </a:gridCol>
                <a:gridCol w="2970348">
                  <a:extLst>
                    <a:ext uri="{9D8B030D-6E8A-4147-A177-3AD203B41FA5}">
                      <a16:colId xmlns:a16="http://schemas.microsoft.com/office/drawing/2014/main" val="275438671"/>
                    </a:ext>
                  </a:extLst>
                </a:gridCol>
              </a:tblGrid>
              <a:tr h="543579">
                <a:tc>
                  <a:txBody>
                    <a:bodyPr/>
                    <a:lstStyle/>
                    <a:p>
                      <a:endParaRPr kumimoji="1" lang="ja-JP" altLang="en-US" sz="1800" dirty="0">
                        <a:solidFill>
                          <a:schemeClr val="bg1"/>
                        </a:solidFill>
                        <a:latin typeface="Meiryo UI" panose="020B0604030504040204" pitchFamily="50" charset="-128"/>
                        <a:ea typeface="Meiryo UI" panose="020B0604030504040204" pitchFamily="50" charset="-128"/>
                      </a:endParaRPr>
                    </a:p>
                  </a:txBody>
                  <a:tcPr marL="121920" marR="121920" marT="60960" marB="60960" anchor="ct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50000"/>
                      </a:schemeClr>
                    </a:solidFill>
                  </a:tcPr>
                </a:tc>
                <a:tc>
                  <a:txBody>
                    <a:bodyPr/>
                    <a:lstStyle/>
                    <a:p>
                      <a:pPr marL="0" marR="0" lvl="0" indent="0" algn="ctr" defTabSz="914417" rtl="0" eaLnBrk="1" fontAlgn="auto" latinLnBrk="0" hangingPunct="1">
                        <a:lnSpc>
                          <a:spcPct val="100000"/>
                        </a:lnSpc>
                        <a:spcBef>
                          <a:spcPts val="0"/>
                        </a:spcBef>
                        <a:spcAft>
                          <a:spcPts val="0"/>
                        </a:spcAft>
                        <a:buClrTx/>
                        <a:buSzTx/>
                        <a:buFontTx/>
                        <a:buNone/>
                        <a:tabLst/>
                        <a:defRPr/>
                      </a:pPr>
                      <a:r>
                        <a:rPr kumimoji="1" lang="ja-JP" altLang="en-US" sz="1800" dirty="0">
                          <a:solidFill>
                            <a:schemeClr val="bg1"/>
                          </a:solidFill>
                          <a:latin typeface="Meiryo UI" panose="020B0604030504040204" pitchFamily="50" charset="-128"/>
                          <a:ea typeface="Meiryo UI" panose="020B0604030504040204" pitchFamily="50" charset="-128"/>
                        </a:rPr>
                        <a:t>統合１年目</a:t>
                      </a:r>
                    </a:p>
                  </a:txBody>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50000"/>
                      </a:schemeClr>
                    </a:solidFill>
                  </a:tcPr>
                </a:tc>
                <a:tc>
                  <a:txBody>
                    <a:bodyPr/>
                    <a:lstStyle/>
                    <a:p>
                      <a:pPr algn="ctr"/>
                      <a:r>
                        <a:rPr kumimoji="1" lang="ja-JP" altLang="en-US" sz="1800" dirty="0">
                          <a:solidFill>
                            <a:schemeClr val="bg1"/>
                          </a:solidFill>
                          <a:latin typeface="Meiryo UI" panose="020B0604030504040204" pitchFamily="50" charset="-128"/>
                          <a:ea typeface="Meiryo UI" panose="020B0604030504040204" pitchFamily="50" charset="-128"/>
                        </a:rPr>
                        <a:t>統合２年目</a:t>
                      </a:r>
                    </a:p>
                  </a:txBody>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50000"/>
                      </a:schemeClr>
                    </a:solidFill>
                  </a:tcPr>
                </a:tc>
                <a:tc>
                  <a:txBody>
                    <a:bodyPr/>
                    <a:lstStyle/>
                    <a:p>
                      <a:pPr algn="ctr"/>
                      <a:r>
                        <a:rPr kumimoji="1" lang="ja-JP" altLang="en-US" sz="1800" dirty="0">
                          <a:solidFill>
                            <a:schemeClr val="bg1"/>
                          </a:solidFill>
                          <a:latin typeface="Meiryo UI" panose="020B0604030504040204" pitchFamily="50" charset="-128"/>
                          <a:ea typeface="Meiryo UI" panose="020B0604030504040204" pitchFamily="50" charset="-128"/>
                        </a:rPr>
                        <a:t>統合３年目</a:t>
                      </a:r>
                    </a:p>
                  </a:txBody>
                  <a:tcPr marL="121920" marR="121920" marT="60960" marB="60960" anchor="ctr">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861474270"/>
                  </a:ext>
                </a:extLst>
              </a:tr>
              <a:tr h="543579">
                <a:tc>
                  <a:txBody>
                    <a:bodyPr/>
                    <a:lstStyle/>
                    <a:p>
                      <a:pPr algn="ctr"/>
                      <a:r>
                        <a:rPr kumimoji="1" lang="en-US" altLang="ja-JP" sz="1800" dirty="0">
                          <a:solidFill>
                            <a:schemeClr val="tx1"/>
                          </a:solidFill>
                          <a:latin typeface="Meiryo UI" panose="020B0604030504040204" pitchFamily="50" charset="-128"/>
                          <a:ea typeface="Meiryo UI" panose="020B0604030504040204" pitchFamily="50" charset="-128"/>
                        </a:rPr>
                        <a:t>A</a:t>
                      </a:r>
                      <a:r>
                        <a:rPr kumimoji="1" lang="ja-JP" altLang="en-US" sz="1800" dirty="0">
                          <a:solidFill>
                            <a:schemeClr val="tx1"/>
                          </a:solidFill>
                          <a:latin typeface="Meiryo UI" panose="020B0604030504040204" pitchFamily="50" charset="-128"/>
                          <a:ea typeface="Meiryo UI" panose="020B0604030504040204" pitchFamily="50" charset="-128"/>
                        </a:rPr>
                        <a:t>校</a:t>
                      </a:r>
                    </a:p>
                  </a:txBody>
                  <a:tcPr marL="121920" marR="121920" marT="60960" marB="60960" anchor="ct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r>
                        <a:rPr kumimoji="1" lang="ja-JP" altLang="en-US" sz="1800" dirty="0">
                          <a:solidFill>
                            <a:schemeClr val="tx1"/>
                          </a:solidFill>
                          <a:latin typeface="Meiryo UI" panose="020B0604030504040204" pitchFamily="50" charset="-128"/>
                          <a:ea typeface="Meiryo UI" panose="020B0604030504040204" pitchFamily="50" charset="-128"/>
                        </a:rPr>
                        <a:t>３年生／２年生</a:t>
                      </a:r>
                      <a:endParaRPr kumimoji="1" lang="en-US" altLang="ja-JP" sz="1800" dirty="0">
                        <a:solidFill>
                          <a:schemeClr val="tx1"/>
                        </a:solidFill>
                        <a:latin typeface="Meiryo UI" panose="020B0604030504040204" pitchFamily="50" charset="-128"/>
                        <a:ea typeface="Meiryo UI" panose="020B0604030504040204" pitchFamily="50" charset="-128"/>
                      </a:endParaRPr>
                    </a:p>
                  </a:txBody>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r>
                        <a:rPr kumimoji="1" lang="ja-JP" altLang="en-US" sz="1800">
                          <a:solidFill>
                            <a:schemeClr val="tx1"/>
                          </a:solidFill>
                          <a:latin typeface="Meiryo UI" panose="020B0604030504040204" pitchFamily="50" charset="-128"/>
                          <a:ea typeface="Meiryo UI" panose="020B0604030504040204" pitchFamily="50" charset="-128"/>
                        </a:rPr>
                        <a:t>３年生</a:t>
                      </a:r>
                      <a:endParaRPr kumimoji="1" lang="ja-JP" altLang="en-US" sz="1800" dirty="0">
                        <a:solidFill>
                          <a:schemeClr val="tx1"/>
                        </a:solidFill>
                        <a:latin typeface="Meiryo UI" panose="020B0604030504040204" pitchFamily="50" charset="-128"/>
                        <a:ea typeface="Meiryo UI" panose="020B0604030504040204" pitchFamily="50" charset="-128"/>
                      </a:endParaRPr>
                    </a:p>
                  </a:txBody>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1800" dirty="0">
                          <a:solidFill>
                            <a:schemeClr val="tx1"/>
                          </a:solidFill>
                          <a:latin typeface="Meiryo UI" panose="020B0604030504040204" pitchFamily="50" charset="-128"/>
                          <a:ea typeface="Meiryo UI" panose="020B0604030504040204" pitchFamily="50" charset="-128"/>
                        </a:rPr>
                        <a:t>―</a:t>
                      </a:r>
                      <a:endParaRPr kumimoji="1" lang="ja-JP" altLang="en-US" sz="1800" dirty="0">
                        <a:solidFill>
                          <a:schemeClr val="tx1"/>
                        </a:solidFill>
                        <a:latin typeface="Meiryo UI" panose="020B0604030504040204" pitchFamily="50" charset="-128"/>
                        <a:ea typeface="Meiryo UI" panose="020B0604030504040204" pitchFamily="50" charset="-128"/>
                      </a:endParaRPr>
                    </a:p>
                  </a:txBody>
                  <a:tcPr marL="121920" marR="121920" marT="60960" marB="60960" anchor="ctr">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317740676"/>
                  </a:ext>
                </a:extLst>
              </a:tr>
              <a:tr h="543579">
                <a:tc>
                  <a:txBody>
                    <a:bodyPr/>
                    <a:lstStyle/>
                    <a:p>
                      <a:pPr algn="ctr"/>
                      <a:r>
                        <a:rPr kumimoji="1" lang="en-US" altLang="ja-JP" sz="1800" dirty="0">
                          <a:solidFill>
                            <a:schemeClr val="tx1"/>
                          </a:solidFill>
                          <a:latin typeface="Meiryo UI" panose="020B0604030504040204" pitchFamily="50" charset="-128"/>
                          <a:ea typeface="Meiryo UI" panose="020B0604030504040204" pitchFamily="50" charset="-128"/>
                        </a:rPr>
                        <a:t>B</a:t>
                      </a:r>
                      <a:r>
                        <a:rPr kumimoji="1" lang="ja-JP" altLang="en-US" sz="1800" dirty="0">
                          <a:solidFill>
                            <a:schemeClr val="tx1"/>
                          </a:solidFill>
                          <a:latin typeface="Meiryo UI" panose="020B0604030504040204" pitchFamily="50" charset="-128"/>
                          <a:ea typeface="Meiryo UI" panose="020B0604030504040204" pitchFamily="50" charset="-128"/>
                        </a:rPr>
                        <a:t>校</a:t>
                      </a:r>
                    </a:p>
                  </a:txBody>
                  <a:tcPr marL="121920" marR="121920" marT="60960" marB="60960" anchor="ct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r>
                        <a:rPr kumimoji="1" lang="ja-JP" altLang="en-US" sz="1800" dirty="0">
                          <a:solidFill>
                            <a:schemeClr val="tx1"/>
                          </a:solidFill>
                          <a:latin typeface="Meiryo UI" panose="020B0604030504040204" pitchFamily="50" charset="-128"/>
                          <a:ea typeface="Meiryo UI" panose="020B0604030504040204" pitchFamily="50" charset="-128"/>
                        </a:rPr>
                        <a:t>３年生／２年生</a:t>
                      </a:r>
                    </a:p>
                  </a:txBody>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r>
                        <a:rPr kumimoji="1" lang="ja-JP" altLang="en-US" sz="1800" dirty="0">
                          <a:solidFill>
                            <a:schemeClr val="tx1"/>
                          </a:solidFill>
                          <a:latin typeface="Meiryo UI" panose="020B0604030504040204" pitchFamily="50" charset="-128"/>
                          <a:ea typeface="Meiryo UI" panose="020B0604030504040204" pitchFamily="50" charset="-128"/>
                        </a:rPr>
                        <a:t>３年生</a:t>
                      </a:r>
                    </a:p>
                  </a:txBody>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r>
                        <a:rPr kumimoji="1" lang="en-US" altLang="ja-JP" sz="1800" dirty="0">
                          <a:solidFill>
                            <a:schemeClr val="tx1"/>
                          </a:solidFill>
                          <a:latin typeface="Meiryo UI" panose="020B0604030504040204" pitchFamily="50" charset="-128"/>
                          <a:ea typeface="Meiryo UI" panose="020B0604030504040204" pitchFamily="50" charset="-128"/>
                        </a:rPr>
                        <a:t>―</a:t>
                      </a:r>
                      <a:endParaRPr kumimoji="1" lang="ja-JP" altLang="en-US" sz="1800" dirty="0">
                        <a:solidFill>
                          <a:schemeClr val="tx1"/>
                        </a:solidFill>
                        <a:latin typeface="Meiryo UI" panose="020B0604030504040204" pitchFamily="50" charset="-128"/>
                        <a:ea typeface="Meiryo UI" panose="020B0604030504040204" pitchFamily="50" charset="-128"/>
                      </a:endParaRPr>
                    </a:p>
                  </a:txBody>
                  <a:tcPr marL="121920" marR="121920" marT="60960" marB="60960" anchor="ctr">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73969131"/>
                  </a:ext>
                </a:extLst>
              </a:tr>
              <a:tr h="543579">
                <a:tc>
                  <a:txBody>
                    <a:bodyPr/>
                    <a:lstStyle/>
                    <a:p>
                      <a:pPr algn="ctr"/>
                      <a:r>
                        <a:rPr kumimoji="1" lang="ja-JP" altLang="en-US" sz="1800" dirty="0">
                          <a:solidFill>
                            <a:schemeClr val="tx1"/>
                          </a:solidFill>
                          <a:latin typeface="Meiryo UI" panose="020B0604030504040204" pitchFamily="50" charset="-128"/>
                          <a:ea typeface="Meiryo UI" panose="020B0604030504040204" pitchFamily="50" charset="-128"/>
                        </a:rPr>
                        <a:t>Ｃ校</a:t>
                      </a:r>
                      <a:endParaRPr kumimoji="1" lang="en-US" altLang="ja-JP" sz="1800" dirty="0">
                        <a:solidFill>
                          <a:schemeClr val="tx1"/>
                        </a:solidFill>
                        <a:latin typeface="Meiryo UI" panose="020B0604030504040204" pitchFamily="50" charset="-128"/>
                        <a:ea typeface="Meiryo UI" panose="020B0604030504040204" pitchFamily="50" charset="-128"/>
                      </a:endParaRPr>
                    </a:p>
                  </a:txBody>
                  <a:tcPr marL="121920" marR="121920" marT="60960" marB="60960" anchor="ct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r>
                        <a:rPr kumimoji="1" lang="ja-JP" altLang="en-US" sz="1800" dirty="0">
                          <a:solidFill>
                            <a:schemeClr val="tx1"/>
                          </a:solidFill>
                          <a:latin typeface="Meiryo UI" panose="020B0604030504040204" pitchFamily="50" charset="-128"/>
                          <a:ea typeface="Meiryo UI" panose="020B0604030504040204" pitchFamily="50" charset="-128"/>
                        </a:rPr>
                        <a:t>１年生</a:t>
                      </a:r>
                    </a:p>
                  </a:txBody>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r>
                        <a:rPr kumimoji="1" lang="ja-JP" altLang="en-US" sz="1800" dirty="0">
                          <a:solidFill>
                            <a:schemeClr val="tx1"/>
                          </a:solidFill>
                          <a:latin typeface="Meiryo UI" panose="020B0604030504040204" pitchFamily="50" charset="-128"/>
                          <a:ea typeface="Meiryo UI" panose="020B0604030504040204" pitchFamily="50" charset="-128"/>
                        </a:rPr>
                        <a:t>２年生／１年生</a:t>
                      </a:r>
                    </a:p>
                  </a:txBody>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r>
                        <a:rPr kumimoji="1" lang="ja-JP" altLang="en-US" sz="1800" dirty="0">
                          <a:solidFill>
                            <a:schemeClr val="tx1"/>
                          </a:solidFill>
                          <a:latin typeface="Meiryo UI" panose="020B0604030504040204" pitchFamily="50" charset="-128"/>
                          <a:ea typeface="Meiryo UI" panose="020B0604030504040204" pitchFamily="50" charset="-128"/>
                        </a:rPr>
                        <a:t>３年生／２年生／１年生</a:t>
                      </a:r>
                      <a:endParaRPr kumimoji="1" lang="en-US" altLang="ja-JP" sz="1800" dirty="0">
                        <a:solidFill>
                          <a:schemeClr val="tx1"/>
                        </a:solidFill>
                        <a:latin typeface="Meiryo UI" panose="020B0604030504040204" pitchFamily="50" charset="-128"/>
                        <a:ea typeface="Meiryo UI" panose="020B0604030504040204" pitchFamily="50" charset="-128"/>
                      </a:endParaRPr>
                    </a:p>
                  </a:txBody>
                  <a:tcPr marL="121920" marR="121920" marT="60960" marB="60960" anchor="ctr">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343573483"/>
                  </a:ext>
                </a:extLst>
              </a:tr>
            </a:tbl>
          </a:graphicData>
        </a:graphic>
      </p:graphicFrame>
      <p:sp>
        <p:nvSpPr>
          <p:cNvPr id="66" name="テキスト ボックス 6">
            <a:extLst>
              <a:ext uri="{FF2B5EF4-FFF2-40B4-BE49-F238E27FC236}">
                <a16:creationId xmlns:a16="http://schemas.microsoft.com/office/drawing/2014/main" id="{AAD1D75A-9B3C-40C5-979D-707D98941420}"/>
              </a:ext>
            </a:extLst>
          </p:cNvPr>
          <p:cNvSpPr txBox="1"/>
          <p:nvPr/>
        </p:nvSpPr>
        <p:spPr>
          <a:xfrm>
            <a:off x="9284309" y="4525754"/>
            <a:ext cx="2894843" cy="421545"/>
          </a:xfrm>
          <a:prstGeom prst="rect">
            <a:avLst/>
          </a:prstGeom>
          <a:noFill/>
          <a:ln w="6350">
            <a:noFill/>
          </a:ln>
        </p:spPr>
        <p:txBody>
          <a:bodyPr rot="0" spcFirstLastPara="0" vert="horz" wrap="none" lIns="121920" tIns="60960" rIns="121920" bIns="60960" numCol="1" spcCol="0" rtlCol="0" fromWordArt="0" anchor="t" anchorCtr="0" forceAA="0" compatLnSpc="1">
            <a:prstTxWarp prst="textNoShape">
              <a:avLst/>
            </a:prstTxWarp>
            <a:noAutofit/>
          </a:bodyPr>
          <a:lstStyle/>
          <a:p>
            <a:pPr algn="ctr"/>
            <a:r>
              <a:rPr lang="en-US" altLang="ja-JP"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統合時の在籍生徒のイメージ</a:t>
            </a:r>
            <a:r>
              <a:rPr lang="en-US" altLang="ja-JP"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7" name="テキスト ボックス 6">
            <a:extLst>
              <a:ext uri="{FF2B5EF4-FFF2-40B4-BE49-F238E27FC236}">
                <a16:creationId xmlns:a16="http://schemas.microsoft.com/office/drawing/2014/main" id="{914C2F04-E27A-463A-81C2-08D5C4ECE5AA}"/>
              </a:ext>
            </a:extLst>
          </p:cNvPr>
          <p:cNvSpPr txBox="1"/>
          <p:nvPr/>
        </p:nvSpPr>
        <p:spPr>
          <a:xfrm>
            <a:off x="1124130" y="3899552"/>
            <a:ext cx="3301553" cy="421545"/>
          </a:xfrm>
          <a:prstGeom prst="rect">
            <a:avLst/>
          </a:prstGeom>
          <a:noFill/>
          <a:ln w="6350">
            <a:noFill/>
          </a:ln>
        </p:spPr>
        <p:txBody>
          <a:bodyPr rot="0" spcFirstLastPara="0" vert="horz" wrap="none" lIns="121920" tIns="60960" rIns="121920" bIns="60960" numCol="1" spcCol="0" rtlCol="0" fromWordArt="0" anchor="t" anchorCtr="0" forceAA="0" compatLnSpc="1">
            <a:prstTxWarp prst="textNoShape">
              <a:avLst/>
            </a:prstTxWarp>
            <a:noAutofit/>
          </a:bodyPr>
          <a:lstStyle/>
          <a:p>
            <a:pPr algn="just"/>
            <a:r>
              <a:rPr lang="ja-JP" altLang="en-US" sz="2200" b="1"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＜イメージ（統合整備の場合）＞</a:t>
            </a:r>
            <a:endParaRPr lang="ja-JP" altLang="en-US" sz="22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68" name="Picture 2" descr="学校のイラスト | 商用OKの無料イラスト素材サイト ツカッテ">
            <a:extLst>
              <a:ext uri="{FF2B5EF4-FFF2-40B4-BE49-F238E27FC236}">
                <a16:creationId xmlns:a16="http://schemas.microsoft.com/office/drawing/2014/main" id="{21FAACF0-F874-4E92-8911-9D3238CDDE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599" y="4479199"/>
            <a:ext cx="1403109" cy="140310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学校のイラスト | 商用OKの無料イラスト素材サイト ツカッテ">
            <a:extLst>
              <a:ext uri="{FF2B5EF4-FFF2-40B4-BE49-F238E27FC236}">
                <a16:creationId xmlns:a16="http://schemas.microsoft.com/office/drawing/2014/main" id="{B5F177E5-5733-4CFA-B5DF-31396E4556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2434" y="6145004"/>
            <a:ext cx="1403109" cy="1403109"/>
          </a:xfrm>
          <a:prstGeom prst="rect">
            <a:avLst/>
          </a:prstGeom>
          <a:noFill/>
          <a:extLst>
            <a:ext uri="{909E8E84-426E-40DD-AFC4-6F175D3DCCD1}">
              <a14:hiddenFill xmlns:a14="http://schemas.microsoft.com/office/drawing/2010/main">
                <a:solidFill>
                  <a:srgbClr val="FFFFFF"/>
                </a:solidFill>
              </a14:hiddenFill>
            </a:ext>
          </a:extLst>
        </p:spPr>
      </p:pic>
      <p:sp>
        <p:nvSpPr>
          <p:cNvPr id="80" name="乗算記号 79">
            <a:extLst>
              <a:ext uri="{FF2B5EF4-FFF2-40B4-BE49-F238E27FC236}">
                <a16:creationId xmlns:a16="http://schemas.microsoft.com/office/drawing/2014/main" id="{FAB7B2F2-C56A-406E-95F8-D12F2D794A3C}"/>
              </a:ext>
            </a:extLst>
          </p:cNvPr>
          <p:cNvSpPr/>
          <p:nvPr/>
        </p:nvSpPr>
        <p:spPr>
          <a:xfrm>
            <a:off x="5787120" y="4680555"/>
            <a:ext cx="1699566" cy="1232459"/>
          </a:xfrm>
          <a:prstGeom prst="mathMultiply">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latin typeface="BIZ UDPゴシック" panose="020B0400000000000000" pitchFamily="50" charset="-128"/>
              <a:ea typeface="BIZ UDPゴシック" panose="020B0400000000000000" pitchFamily="50" charset="-128"/>
            </a:endParaRPr>
          </a:p>
        </p:txBody>
      </p:sp>
      <p:sp>
        <p:nvSpPr>
          <p:cNvPr id="81" name="二等辺三角形 80">
            <a:extLst>
              <a:ext uri="{FF2B5EF4-FFF2-40B4-BE49-F238E27FC236}">
                <a16:creationId xmlns:a16="http://schemas.microsoft.com/office/drawing/2014/main" id="{79090915-3814-4ABC-BB83-FF932A913BFD}"/>
              </a:ext>
            </a:extLst>
          </p:cNvPr>
          <p:cNvSpPr/>
          <p:nvPr/>
        </p:nvSpPr>
        <p:spPr>
          <a:xfrm rot="10800000">
            <a:off x="7924800" y="7717904"/>
            <a:ext cx="2438400" cy="321195"/>
          </a:xfrm>
          <a:prstGeom prst="triangle">
            <a:avLst/>
          </a:prstGeom>
          <a:solidFill>
            <a:schemeClr val="bg1">
              <a:lumMod val="75000"/>
            </a:schemeClr>
          </a:solidFill>
          <a:ln>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82" name="テキスト ボックス 81">
            <a:extLst>
              <a:ext uri="{FF2B5EF4-FFF2-40B4-BE49-F238E27FC236}">
                <a16:creationId xmlns:a16="http://schemas.microsoft.com/office/drawing/2014/main" id="{65238C1D-ACEA-475E-BDF9-7854E7C1E813}"/>
              </a:ext>
            </a:extLst>
          </p:cNvPr>
          <p:cNvSpPr txBox="1"/>
          <p:nvPr/>
        </p:nvSpPr>
        <p:spPr>
          <a:xfrm>
            <a:off x="-56127" y="8542520"/>
            <a:ext cx="18199835" cy="760210"/>
          </a:xfrm>
          <a:prstGeom prst="rect">
            <a:avLst/>
          </a:prstGeom>
          <a:noFill/>
          <a:ln>
            <a:noFill/>
          </a:ln>
        </p:spPr>
        <p:txBody>
          <a:bodyPr wrap="square" tIns="120000" bIns="120000" rtlCol="0" anchor="t" anchorCtr="0">
            <a:noAutofit/>
          </a:bodyPr>
          <a:lstStyle/>
          <a:p>
            <a:pPr algn="ctr">
              <a:spcAft>
                <a:spcPts val="800"/>
              </a:spcAft>
            </a:pPr>
            <a:r>
              <a:rPr lang="ja-JP" altLang="en-US" sz="2800" dirty="0">
                <a:latin typeface="Meiryo UI" panose="020B0604030504040204" pitchFamily="50" charset="-128"/>
                <a:ea typeface="Meiryo UI" panose="020B0604030504040204" pitchFamily="50" charset="-128"/>
              </a:rPr>
              <a:t>中学生の就学先の確保と新校における教育内容の充実につなげるという点では効果があった一方、</a:t>
            </a:r>
            <a:br>
              <a:rPr lang="en-US" altLang="ja-JP" sz="2800" dirty="0">
                <a:latin typeface="Meiryo UI" panose="020B0604030504040204" pitchFamily="50" charset="-128"/>
                <a:ea typeface="Meiryo UI" panose="020B0604030504040204" pitchFamily="50" charset="-128"/>
              </a:rPr>
            </a:br>
            <a:r>
              <a:rPr lang="ja-JP" altLang="en-US" sz="2800" dirty="0">
                <a:latin typeface="Meiryo UI" panose="020B0604030504040204" pitchFamily="50" charset="-128"/>
                <a:ea typeface="Meiryo UI" panose="020B0604030504040204" pitchFamily="50" charset="-128"/>
              </a:rPr>
              <a:t>再編整備による学校の</a:t>
            </a:r>
            <a:r>
              <a:rPr lang="ja-JP" altLang="en-US" sz="3200" b="1" u="sng" dirty="0">
                <a:solidFill>
                  <a:srgbClr val="002060"/>
                </a:solidFill>
                <a:latin typeface="Meiryo UI" panose="020B0604030504040204" pitchFamily="50" charset="-128"/>
                <a:ea typeface="Meiryo UI" panose="020B0604030504040204" pitchFamily="50" charset="-128"/>
              </a:rPr>
              <a:t>刷新感が不十分</a:t>
            </a:r>
            <a:r>
              <a:rPr lang="ja-JP" altLang="en-US" sz="2800" dirty="0">
                <a:latin typeface="Meiryo UI" panose="020B0604030504040204" pitchFamily="50" charset="-128"/>
                <a:ea typeface="Meiryo UI" panose="020B0604030504040204" pitchFamily="50" charset="-128"/>
              </a:rPr>
              <a:t>という課題</a:t>
            </a:r>
          </a:p>
          <a:p>
            <a:pPr algn="ctr">
              <a:spcAft>
                <a:spcPts val="800"/>
              </a:spcAft>
            </a:pPr>
            <a:endParaRPr lang="en-US" altLang="ja-JP" sz="3200" dirty="0">
              <a:latin typeface="Meiryo UI" panose="020B0604030504040204" pitchFamily="50" charset="-128"/>
              <a:ea typeface="Meiryo UI" panose="020B0604030504040204" pitchFamily="50" charset="-128"/>
            </a:endParaRPr>
          </a:p>
        </p:txBody>
      </p:sp>
      <p:grpSp>
        <p:nvGrpSpPr>
          <p:cNvPr id="57" name="Group 2">
            <a:extLst>
              <a:ext uri="{FF2B5EF4-FFF2-40B4-BE49-F238E27FC236}">
                <a16:creationId xmlns:a16="http://schemas.microsoft.com/office/drawing/2014/main" id="{B2985B1F-ECCA-4E23-B9EB-AC81F5BA1D6C}"/>
              </a:ext>
            </a:extLst>
          </p:cNvPr>
          <p:cNvGrpSpPr/>
          <p:nvPr/>
        </p:nvGrpSpPr>
        <p:grpSpPr>
          <a:xfrm>
            <a:off x="45929" y="1204034"/>
            <a:ext cx="18199835" cy="48000"/>
            <a:chOff x="0" y="0"/>
            <a:chExt cx="22021800" cy="190500"/>
          </a:xfrm>
          <a:solidFill>
            <a:schemeClr val="bg1">
              <a:lumMod val="75000"/>
            </a:schemeClr>
          </a:solidFill>
        </p:grpSpPr>
        <p:grpSp>
          <p:nvGrpSpPr>
            <p:cNvPr id="58" name="Group 3">
              <a:extLst>
                <a:ext uri="{FF2B5EF4-FFF2-40B4-BE49-F238E27FC236}">
                  <a16:creationId xmlns:a16="http://schemas.microsoft.com/office/drawing/2014/main" id="{C5D76C70-6FC4-44F5-A1B2-A13E3153E728}"/>
                </a:ext>
              </a:extLst>
            </p:cNvPr>
            <p:cNvGrpSpPr/>
            <p:nvPr/>
          </p:nvGrpSpPr>
          <p:grpSpPr>
            <a:xfrm>
              <a:off x="0" y="0"/>
              <a:ext cx="7340600" cy="190500"/>
              <a:chOff x="0" y="0"/>
              <a:chExt cx="1449995" cy="37630"/>
            </a:xfrm>
            <a:grpFill/>
          </p:grpSpPr>
          <p:sp>
            <p:nvSpPr>
              <p:cNvPr id="86" name="Freeform 4">
                <a:extLst>
                  <a:ext uri="{FF2B5EF4-FFF2-40B4-BE49-F238E27FC236}">
                    <a16:creationId xmlns:a16="http://schemas.microsoft.com/office/drawing/2014/main" id="{984E4044-E451-435E-88EE-80E231A76CD6}"/>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87" name="TextBox 5">
                <a:extLst>
                  <a:ext uri="{FF2B5EF4-FFF2-40B4-BE49-F238E27FC236}">
                    <a16:creationId xmlns:a16="http://schemas.microsoft.com/office/drawing/2014/main" id="{0E872E15-36C2-4F45-BB9E-01E0B9D0830F}"/>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nvGrpSpPr>
            <p:cNvPr id="59" name="Group 6">
              <a:extLst>
                <a:ext uri="{FF2B5EF4-FFF2-40B4-BE49-F238E27FC236}">
                  <a16:creationId xmlns:a16="http://schemas.microsoft.com/office/drawing/2014/main" id="{7E00BC72-A79F-48AD-A47A-72B8E39CBF13}"/>
                </a:ext>
              </a:extLst>
            </p:cNvPr>
            <p:cNvGrpSpPr/>
            <p:nvPr/>
          </p:nvGrpSpPr>
          <p:grpSpPr>
            <a:xfrm>
              <a:off x="7340600" y="0"/>
              <a:ext cx="7340600" cy="190500"/>
              <a:chOff x="0" y="0"/>
              <a:chExt cx="1449995" cy="37630"/>
            </a:xfrm>
            <a:grpFill/>
          </p:grpSpPr>
          <p:sp>
            <p:nvSpPr>
              <p:cNvPr id="84" name="Freeform 7">
                <a:extLst>
                  <a:ext uri="{FF2B5EF4-FFF2-40B4-BE49-F238E27FC236}">
                    <a16:creationId xmlns:a16="http://schemas.microsoft.com/office/drawing/2014/main" id="{76B5E137-7A0E-452F-82E5-4866B86ED3A3}"/>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85" name="TextBox 8">
                <a:extLst>
                  <a:ext uri="{FF2B5EF4-FFF2-40B4-BE49-F238E27FC236}">
                    <a16:creationId xmlns:a16="http://schemas.microsoft.com/office/drawing/2014/main" id="{3187C6BB-0A35-4B64-B82C-0A071429A32E}"/>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nvGrpSpPr>
            <p:cNvPr id="60" name="Group 9">
              <a:extLst>
                <a:ext uri="{FF2B5EF4-FFF2-40B4-BE49-F238E27FC236}">
                  <a16:creationId xmlns:a16="http://schemas.microsoft.com/office/drawing/2014/main" id="{AD3494FF-B6B4-4659-ADED-F52866A0C427}"/>
                </a:ext>
              </a:extLst>
            </p:cNvPr>
            <p:cNvGrpSpPr/>
            <p:nvPr/>
          </p:nvGrpSpPr>
          <p:grpSpPr>
            <a:xfrm>
              <a:off x="14681200" y="0"/>
              <a:ext cx="7340600" cy="190500"/>
              <a:chOff x="0" y="0"/>
              <a:chExt cx="1449995" cy="37630"/>
            </a:xfrm>
            <a:grpFill/>
          </p:grpSpPr>
          <p:sp>
            <p:nvSpPr>
              <p:cNvPr id="61" name="Freeform 10">
                <a:extLst>
                  <a:ext uri="{FF2B5EF4-FFF2-40B4-BE49-F238E27FC236}">
                    <a16:creationId xmlns:a16="http://schemas.microsoft.com/office/drawing/2014/main" id="{2A9B8945-8EFC-47C1-BBEA-DF9205344A25}"/>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83" name="TextBox 11">
                <a:extLst>
                  <a:ext uri="{FF2B5EF4-FFF2-40B4-BE49-F238E27FC236}">
                    <a16:creationId xmlns:a16="http://schemas.microsoft.com/office/drawing/2014/main" id="{C0C07E23-BB9A-4046-98BB-995DBAFF4AF8}"/>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sp>
        <p:nvSpPr>
          <p:cNvPr id="88" name="TextBox 22">
            <a:extLst>
              <a:ext uri="{FF2B5EF4-FFF2-40B4-BE49-F238E27FC236}">
                <a16:creationId xmlns:a16="http://schemas.microsoft.com/office/drawing/2014/main" id="{6DDBB4F0-FF60-4FD1-81B1-300C386C2984}"/>
              </a:ext>
            </a:extLst>
          </p:cNvPr>
          <p:cNvSpPr txBox="1"/>
          <p:nvPr/>
        </p:nvSpPr>
        <p:spPr>
          <a:xfrm>
            <a:off x="567105" y="250443"/>
            <a:ext cx="17949495" cy="668709"/>
          </a:xfrm>
          <a:prstGeom prst="rect">
            <a:avLst/>
          </a:prstGeom>
        </p:spPr>
        <p:txBody>
          <a:bodyPr wrap="square" lIns="0" tIns="0" rIns="0" bIns="0" rtlCol="0" anchor="t">
            <a:spAutoFit/>
          </a:bodyPr>
          <a:lstStyle/>
          <a:p>
            <a:pPr>
              <a:lnSpc>
                <a:spcPts val="6000"/>
              </a:lnSpc>
            </a:pPr>
            <a:r>
              <a:rPr lang="en-US" altLang="ja-JP" sz="3600" b="1" dirty="0">
                <a:solidFill>
                  <a:srgbClr val="292B2B"/>
                </a:solidFill>
                <a:latin typeface="Meiryo UI" panose="020B0604030504040204" pitchFamily="50" charset="-128"/>
                <a:ea typeface="Meiryo UI" panose="020B0604030504040204" pitchFamily="50" charset="-128"/>
                <a:cs typeface="Now"/>
                <a:sym typeface="Now"/>
              </a:rPr>
              <a:t>03-1</a:t>
            </a:r>
            <a:r>
              <a:rPr lang="ja-JP" altLang="en-US" sz="3600" b="1" dirty="0">
                <a:solidFill>
                  <a:srgbClr val="292B2B"/>
                </a:solidFill>
                <a:latin typeface="Meiryo UI" panose="020B0604030504040204" pitchFamily="50" charset="-128"/>
                <a:ea typeface="Meiryo UI" panose="020B0604030504040204" pitchFamily="50" charset="-128"/>
                <a:cs typeface="Now"/>
                <a:sym typeface="Now"/>
              </a:rPr>
              <a:t>　方向性検討にあたって　ー これまでの再編手法 ー</a:t>
            </a:r>
            <a:endParaRPr lang="en-US" altLang="ja-JP" sz="3600" b="1" dirty="0">
              <a:solidFill>
                <a:srgbClr val="FF0000"/>
              </a:solidFill>
              <a:latin typeface="Meiryo UI" panose="020B0604030504040204" pitchFamily="50" charset="-128"/>
              <a:ea typeface="Meiryo UI" panose="020B0604030504040204" pitchFamily="50" charset="-128"/>
              <a:cs typeface="Now"/>
              <a:sym typeface="Now"/>
            </a:endParaRPr>
          </a:p>
        </p:txBody>
      </p:sp>
      <p:sp>
        <p:nvSpPr>
          <p:cNvPr id="2" name="スライド番号プレースホルダー 1">
            <a:extLst>
              <a:ext uri="{FF2B5EF4-FFF2-40B4-BE49-F238E27FC236}">
                <a16:creationId xmlns:a16="http://schemas.microsoft.com/office/drawing/2014/main" id="{1127A9C1-2565-47CD-A476-05A3BFDEC351}"/>
              </a:ext>
            </a:extLst>
          </p:cNvPr>
          <p:cNvSpPr>
            <a:spLocks noGrp="1"/>
          </p:cNvSpPr>
          <p:nvPr>
            <p:ph type="sldNum" sz="quarter" idx="12"/>
          </p:nvPr>
        </p:nvSpPr>
        <p:spPr/>
        <p:txBody>
          <a:bodyPr/>
          <a:lstStyle/>
          <a:p>
            <a:fld id="{B6F15528-21DE-4FAA-801E-634DDDAF4B2B}" type="slidenum">
              <a:rPr lang="en-US" smtClean="0"/>
              <a:pPr/>
              <a:t>18</a:t>
            </a:fld>
            <a:endParaRPr lang="en-US"/>
          </a:p>
        </p:txBody>
      </p:sp>
      <p:sp>
        <p:nvSpPr>
          <p:cNvPr id="3" name="正方形/長方形 2">
            <a:extLst>
              <a:ext uri="{FF2B5EF4-FFF2-40B4-BE49-F238E27FC236}">
                <a16:creationId xmlns:a16="http://schemas.microsoft.com/office/drawing/2014/main" id="{5852D77C-ECD6-41FC-B93A-8F08F04151A3}"/>
              </a:ext>
            </a:extLst>
          </p:cNvPr>
          <p:cNvSpPr/>
          <p:nvPr/>
        </p:nvSpPr>
        <p:spPr>
          <a:xfrm>
            <a:off x="9085463" y="6168736"/>
            <a:ext cx="8334550" cy="113276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9EB34AC1-516E-411F-ACD8-6C2A53CC513E}"/>
              </a:ext>
            </a:extLst>
          </p:cNvPr>
          <p:cNvSpPr txBox="1"/>
          <p:nvPr/>
        </p:nvSpPr>
        <p:spPr>
          <a:xfrm>
            <a:off x="8499513" y="6218672"/>
            <a:ext cx="461665" cy="1071331"/>
          </a:xfrm>
          <a:prstGeom prst="rect">
            <a:avLst/>
          </a:prstGeom>
          <a:noFill/>
        </p:spPr>
        <p:txBody>
          <a:bodyPr vert="eaVert" wrap="square" rtlCol="0">
            <a:spAutoFit/>
          </a:bodyPr>
          <a:lstStyle/>
          <a:p>
            <a:r>
              <a:rPr kumimoji="1" lang="ja-JP" altLang="en-US" dirty="0">
                <a:latin typeface="Meiryo UI" panose="020B0604030504040204" pitchFamily="50" charset="-128"/>
                <a:ea typeface="Meiryo UI" panose="020B0604030504040204" pitchFamily="50" charset="-128"/>
              </a:rPr>
              <a:t>同一校舎</a:t>
            </a:r>
          </a:p>
        </p:txBody>
      </p:sp>
    </p:spTree>
    <p:extLst>
      <p:ext uri="{BB962C8B-B14F-4D97-AF65-F5344CB8AC3E}">
        <p14:creationId xmlns:p14="http://schemas.microsoft.com/office/powerpoint/2010/main" val="203486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4"/>
          <p:cNvSpPr txBox="1"/>
          <p:nvPr/>
        </p:nvSpPr>
        <p:spPr>
          <a:xfrm>
            <a:off x="4817861" y="1351973"/>
            <a:ext cx="8652279" cy="935321"/>
          </a:xfrm>
          <a:prstGeom prst="rect">
            <a:avLst/>
          </a:prstGeom>
        </p:spPr>
        <p:txBody>
          <a:bodyPr lIns="0" tIns="0" rIns="0" bIns="0" rtlCol="0" anchor="t">
            <a:spAutoFit/>
          </a:bodyPr>
          <a:lstStyle/>
          <a:p>
            <a:pPr algn="ctr">
              <a:lnSpc>
                <a:spcPts val="7840"/>
              </a:lnSpc>
              <a:spcBef>
                <a:spcPct val="0"/>
              </a:spcBef>
            </a:pPr>
            <a:r>
              <a:rPr lang="en-US" sz="5600" dirty="0">
                <a:solidFill>
                  <a:srgbClr val="64A4A3"/>
                </a:solidFill>
                <a:latin typeface="Century Gothic Paneuropean"/>
                <a:ea typeface="Century Gothic Paneuropean"/>
                <a:cs typeface="Century Gothic Paneuropean"/>
                <a:sym typeface="Century Gothic Paneuropean"/>
              </a:rPr>
              <a:t>TABLE OF CONTENTS</a:t>
            </a:r>
          </a:p>
        </p:txBody>
      </p:sp>
      <p:sp>
        <p:nvSpPr>
          <p:cNvPr id="27" name="TextBox 23">
            <a:extLst>
              <a:ext uri="{FF2B5EF4-FFF2-40B4-BE49-F238E27FC236}">
                <a16:creationId xmlns:a16="http://schemas.microsoft.com/office/drawing/2014/main" id="{9167C946-0626-4F16-A851-43291EB9B663}"/>
              </a:ext>
            </a:extLst>
          </p:cNvPr>
          <p:cNvSpPr txBox="1"/>
          <p:nvPr/>
        </p:nvSpPr>
        <p:spPr>
          <a:xfrm>
            <a:off x="4351514" y="3549366"/>
            <a:ext cx="10888486" cy="4487575"/>
          </a:xfrm>
          <a:prstGeom prst="rect">
            <a:avLst/>
          </a:prstGeom>
        </p:spPr>
        <p:txBody>
          <a:bodyPr wrap="square" lIns="0" tIns="0" rIns="0" bIns="0" rtlCol="0" anchor="t">
            <a:spAutoFit/>
          </a:bodyPr>
          <a:lstStyle/>
          <a:p>
            <a:pPr>
              <a:lnSpc>
                <a:spcPts val="7198"/>
              </a:lnSpc>
            </a:pPr>
            <a:r>
              <a:rPr lang="en-US" sz="3999" dirty="0">
                <a:solidFill>
                  <a:srgbClr val="292B2B"/>
                </a:solidFill>
                <a:latin typeface="Meiryo UI" panose="020B0604030504040204" pitchFamily="50" charset="-128"/>
                <a:ea typeface="Meiryo UI" panose="020B0604030504040204" pitchFamily="50" charset="-128"/>
                <a:cs typeface="Now"/>
                <a:sym typeface="Now"/>
              </a:rPr>
              <a:t>01</a:t>
            </a:r>
            <a:r>
              <a:rPr lang="ja-JP" altLang="en-US" sz="3999" dirty="0">
                <a:solidFill>
                  <a:srgbClr val="292B2B"/>
                </a:solidFill>
                <a:latin typeface="Meiryo UI" panose="020B0604030504040204" pitchFamily="50" charset="-128"/>
                <a:ea typeface="Meiryo UI" panose="020B0604030504040204" pitchFamily="50" charset="-128"/>
                <a:cs typeface="Now"/>
                <a:sym typeface="Now"/>
              </a:rPr>
              <a:t>　　　府立高校改革アクションプランの概要</a:t>
            </a:r>
            <a:endParaRPr lang="en-US" sz="3999" dirty="0">
              <a:solidFill>
                <a:srgbClr val="292B2B"/>
              </a:solidFill>
              <a:latin typeface="Meiryo UI" panose="020B0604030504040204" pitchFamily="50" charset="-128"/>
              <a:ea typeface="Meiryo UI" panose="020B0604030504040204" pitchFamily="50" charset="-128"/>
              <a:cs typeface="Now"/>
              <a:sym typeface="Now"/>
            </a:endParaRPr>
          </a:p>
          <a:p>
            <a:pPr>
              <a:lnSpc>
                <a:spcPts val="7198"/>
              </a:lnSpc>
            </a:pPr>
            <a:endParaRPr lang="en-US" sz="3999" dirty="0">
              <a:solidFill>
                <a:srgbClr val="292B2B"/>
              </a:solidFill>
              <a:latin typeface="Meiryo UI" panose="020B0604030504040204" pitchFamily="50" charset="-128"/>
              <a:ea typeface="Meiryo UI" panose="020B0604030504040204" pitchFamily="50" charset="-128"/>
              <a:cs typeface="Now"/>
              <a:sym typeface="Now"/>
            </a:endParaRPr>
          </a:p>
          <a:p>
            <a:pPr>
              <a:lnSpc>
                <a:spcPts val="7198"/>
              </a:lnSpc>
            </a:pPr>
            <a:r>
              <a:rPr lang="en-US" sz="3999" dirty="0">
                <a:solidFill>
                  <a:srgbClr val="292B2B"/>
                </a:solidFill>
                <a:latin typeface="Meiryo UI" panose="020B0604030504040204" pitchFamily="50" charset="-128"/>
                <a:ea typeface="Meiryo UI" panose="020B0604030504040204" pitchFamily="50" charset="-128"/>
                <a:cs typeface="Now"/>
                <a:sym typeface="Now"/>
              </a:rPr>
              <a:t>02</a:t>
            </a:r>
            <a:r>
              <a:rPr lang="ja-JP" altLang="en-US" sz="3999" dirty="0">
                <a:solidFill>
                  <a:srgbClr val="292B2B"/>
                </a:solidFill>
                <a:latin typeface="Meiryo UI" panose="020B0604030504040204" pitchFamily="50" charset="-128"/>
                <a:ea typeface="Meiryo UI" panose="020B0604030504040204" pitchFamily="50" charset="-128"/>
                <a:cs typeface="Now"/>
                <a:sym typeface="Now"/>
              </a:rPr>
              <a:t>　　　学校改革</a:t>
            </a:r>
            <a:endParaRPr lang="en-US" sz="3999" dirty="0">
              <a:solidFill>
                <a:srgbClr val="292B2B"/>
              </a:solidFill>
              <a:latin typeface="Meiryo UI" panose="020B0604030504040204" pitchFamily="50" charset="-128"/>
              <a:ea typeface="Meiryo UI" panose="020B0604030504040204" pitchFamily="50" charset="-128"/>
              <a:cs typeface="Now"/>
              <a:sym typeface="Now"/>
            </a:endParaRPr>
          </a:p>
          <a:p>
            <a:pPr>
              <a:lnSpc>
                <a:spcPts val="7198"/>
              </a:lnSpc>
            </a:pPr>
            <a:endParaRPr lang="en-US" sz="3999" dirty="0">
              <a:solidFill>
                <a:srgbClr val="292B2B"/>
              </a:solidFill>
              <a:latin typeface="Meiryo UI" panose="020B0604030504040204" pitchFamily="50" charset="-128"/>
              <a:ea typeface="Meiryo UI" panose="020B0604030504040204" pitchFamily="50" charset="-128"/>
              <a:cs typeface="Now"/>
              <a:sym typeface="Now"/>
            </a:endParaRPr>
          </a:p>
          <a:p>
            <a:pPr>
              <a:lnSpc>
                <a:spcPts val="7198"/>
              </a:lnSpc>
            </a:pPr>
            <a:r>
              <a:rPr lang="en-US" sz="3999" dirty="0">
                <a:solidFill>
                  <a:srgbClr val="292B2B"/>
                </a:solidFill>
                <a:latin typeface="Meiryo UI" panose="020B0604030504040204" pitchFamily="50" charset="-128"/>
                <a:ea typeface="Meiryo UI" panose="020B0604030504040204" pitchFamily="50" charset="-128"/>
                <a:cs typeface="Now"/>
                <a:sym typeface="Now"/>
              </a:rPr>
              <a:t>03</a:t>
            </a:r>
            <a:r>
              <a:rPr lang="ja-JP" altLang="en-US" sz="3999" dirty="0">
                <a:solidFill>
                  <a:srgbClr val="292B2B"/>
                </a:solidFill>
                <a:latin typeface="Meiryo UI" panose="020B0604030504040204" pitchFamily="50" charset="-128"/>
                <a:ea typeface="Meiryo UI" panose="020B0604030504040204" pitchFamily="50" charset="-128"/>
                <a:cs typeface="Now"/>
                <a:sym typeface="Now"/>
              </a:rPr>
              <a:t>　　　今後の再編整備の方向性</a:t>
            </a:r>
            <a:endParaRPr lang="en-US" sz="3999" dirty="0">
              <a:solidFill>
                <a:srgbClr val="292B2B"/>
              </a:solidFill>
              <a:latin typeface="Meiryo UI" panose="020B0604030504040204" pitchFamily="50" charset="-128"/>
              <a:ea typeface="Meiryo UI" panose="020B0604030504040204" pitchFamily="50" charset="-128"/>
              <a:cs typeface="Now"/>
              <a:sym typeface="Now"/>
            </a:endParaRPr>
          </a:p>
        </p:txBody>
      </p:sp>
      <p:sp>
        <p:nvSpPr>
          <p:cNvPr id="32" name="AutoShape 25">
            <a:extLst>
              <a:ext uri="{FF2B5EF4-FFF2-40B4-BE49-F238E27FC236}">
                <a16:creationId xmlns:a16="http://schemas.microsoft.com/office/drawing/2014/main" id="{0CC7C5F3-3079-4B84-9209-490C1D791B33}"/>
              </a:ext>
            </a:extLst>
          </p:cNvPr>
          <p:cNvSpPr/>
          <p:nvPr/>
        </p:nvSpPr>
        <p:spPr>
          <a:xfrm>
            <a:off x="4470401" y="1338611"/>
            <a:ext cx="9144159" cy="0"/>
          </a:xfrm>
          <a:prstGeom prst="line">
            <a:avLst/>
          </a:prstGeom>
          <a:ln w="38100" cap="flat">
            <a:solidFill>
              <a:srgbClr val="64A4A3"/>
            </a:solidFill>
            <a:prstDash val="solid"/>
            <a:headEnd type="none" w="sm" len="sm"/>
            <a:tailEnd type="none" w="sm" len="sm"/>
          </a:ln>
        </p:spPr>
      </p:sp>
      <p:sp>
        <p:nvSpPr>
          <p:cNvPr id="33" name="AutoShape 26">
            <a:extLst>
              <a:ext uri="{FF2B5EF4-FFF2-40B4-BE49-F238E27FC236}">
                <a16:creationId xmlns:a16="http://schemas.microsoft.com/office/drawing/2014/main" id="{D87803D6-807E-404F-804D-CFC643FE0681}"/>
              </a:ext>
            </a:extLst>
          </p:cNvPr>
          <p:cNvSpPr/>
          <p:nvPr/>
        </p:nvSpPr>
        <p:spPr>
          <a:xfrm>
            <a:off x="4470401" y="2361214"/>
            <a:ext cx="9144159" cy="0"/>
          </a:xfrm>
          <a:prstGeom prst="line">
            <a:avLst/>
          </a:prstGeom>
          <a:ln w="38100" cap="flat">
            <a:solidFill>
              <a:srgbClr val="64A4A3"/>
            </a:solidFill>
            <a:prstDash val="solid"/>
            <a:headEnd type="none" w="sm" len="sm"/>
            <a:tailEnd type="none" w="sm" len="sm"/>
          </a:ln>
        </p:spPr>
      </p:sp>
      <p:grpSp>
        <p:nvGrpSpPr>
          <p:cNvPr id="28" name="Group 2">
            <a:extLst>
              <a:ext uri="{FF2B5EF4-FFF2-40B4-BE49-F238E27FC236}">
                <a16:creationId xmlns:a16="http://schemas.microsoft.com/office/drawing/2014/main" id="{B33E55E6-6FB9-45A4-B83F-804186B087A2}"/>
              </a:ext>
            </a:extLst>
          </p:cNvPr>
          <p:cNvGrpSpPr/>
          <p:nvPr/>
        </p:nvGrpSpPr>
        <p:grpSpPr>
          <a:xfrm>
            <a:off x="44083" y="124130"/>
            <a:ext cx="18199835" cy="190500"/>
            <a:chOff x="0" y="0"/>
            <a:chExt cx="22021800" cy="190500"/>
          </a:xfrm>
        </p:grpSpPr>
        <p:grpSp>
          <p:nvGrpSpPr>
            <p:cNvPr id="29" name="Group 3">
              <a:extLst>
                <a:ext uri="{FF2B5EF4-FFF2-40B4-BE49-F238E27FC236}">
                  <a16:creationId xmlns:a16="http://schemas.microsoft.com/office/drawing/2014/main" id="{DF8FF20E-28BF-4466-9E33-7128082452E2}"/>
                </a:ext>
              </a:extLst>
            </p:cNvPr>
            <p:cNvGrpSpPr/>
            <p:nvPr/>
          </p:nvGrpSpPr>
          <p:grpSpPr>
            <a:xfrm>
              <a:off x="0" y="0"/>
              <a:ext cx="7340600" cy="190500"/>
              <a:chOff x="0" y="0"/>
              <a:chExt cx="1449995" cy="37630"/>
            </a:xfrm>
          </p:grpSpPr>
          <p:sp>
            <p:nvSpPr>
              <p:cNvPr id="38" name="Freeform 4">
                <a:extLst>
                  <a:ext uri="{FF2B5EF4-FFF2-40B4-BE49-F238E27FC236}">
                    <a16:creationId xmlns:a16="http://schemas.microsoft.com/office/drawing/2014/main" id="{FFE4EC99-D6F0-4D00-AA29-8B16FCF14ADA}"/>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9" name="TextBox 5">
                <a:extLst>
                  <a:ext uri="{FF2B5EF4-FFF2-40B4-BE49-F238E27FC236}">
                    <a16:creationId xmlns:a16="http://schemas.microsoft.com/office/drawing/2014/main" id="{00F51355-C116-46FB-BFA2-B51140CCE6EB}"/>
                  </a:ext>
                </a:extLst>
              </p:cNvPr>
              <p:cNvSpPr txBox="1"/>
              <p:nvPr/>
            </p:nvSpPr>
            <p:spPr>
              <a:xfrm>
                <a:off x="0" y="-38100"/>
                <a:ext cx="1449995" cy="75730"/>
              </a:xfrm>
              <a:prstGeom prst="rect">
                <a:avLst/>
              </a:prstGeom>
            </p:spPr>
            <p:txBody>
              <a:bodyPr lIns="67733" tIns="67733" rIns="67733" bIns="67733" rtlCol="0" anchor="ctr"/>
              <a:lstStyle/>
              <a:p>
                <a:pPr algn="ctr">
                  <a:lnSpc>
                    <a:spcPts val="3920"/>
                  </a:lnSpc>
                </a:pPr>
                <a:endParaRPr sz="2400"/>
              </a:p>
            </p:txBody>
          </p:sp>
        </p:grpSp>
        <p:grpSp>
          <p:nvGrpSpPr>
            <p:cNvPr id="30" name="Group 6">
              <a:extLst>
                <a:ext uri="{FF2B5EF4-FFF2-40B4-BE49-F238E27FC236}">
                  <a16:creationId xmlns:a16="http://schemas.microsoft.com/office/drawing/2014/main" id="{C7BA6EDF-33DA-4899-B5BB-2F390514EC0E}"/>
                </a:ext>
              </a:extLst>
            </p:cNvPr>
            <p:cNvGrpSpPr/>
            <p:nvPr/>
          </p:nvGrpSpPr>
          <p:grpSpPr>
            <a:xfrm>
              <a:off x="7340600" y="0"/>
              <a:ext cx="7340600" cy="190500"/>
              <a:chOff x="0" y="0"/>
              <a:chExt cx="1449995" cy="37630"/>
            </a:xfrm>
          </p:grpSpPr>
          <p:sp>
            <p:nvSpPr>
              <p:cNvPr id="36" name="Freeform 7">
                <a:extLst>
                  <a:ext uri="{FF2B5EF4-FFF2-40B4-BE49-F238E27FC236}">
                    <a16:creationId xmlns:a16="http://schemas.microsoft.com/office/drawing/2014/main" id="{E4DC15B7-E1A5-498C-B13B-94AD597F4AEC}"/>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37" name="TextBox 8">
                <a:extLst>
                  <a:ext uri="{FF2B5EF4-FFF2-40B4-BE49-F238E27FC236}">
                    <a16:creationId xmlns:a16="http://schemas.microsoft.com/office/drawing/2014/main" id="{9ECE063B-58BC-4EA4-983A-479AEC7AEE78}"/>
                  </a:ext>
                </a:extLst>
              </p:cNvPr>
              <p:cNvSpPr txBox="1"/>
              <p:nvPr/>
            </p:nvSpPr>
            <p:spPr>
              <a:xfrm>
                <a:off x="0" y="-38100"/>
                <a:ext cx="1449995" cy="75730"/>
              </a:xfrm>
              <a:prstGeom prst="rect">
                <a:avLst/>
              </a:prstGeom>
            </p:spPr>
            <p:txBody>
              <a:bodyPr lIns="67733" tIns="67733" rIns="67733" bIns="67733" rtlCol="0" anchor="ctr"/>
              <a:lstStyle/>
              <a:p>
                <a:pPr algn="ctr">
                  <a:lnSpc>
                    <a:spcPts val="3920"/>
                  </a:lnSpc>
                </a:pPr>
                <a:endParaRPr sz="2400"/>
              </a:p>
            </p:txBody>
          </p:sp>
        </p:grpSp>
        <p:grpSp>
          <p:nvGrpSpPr>
            <p:cNvPr id="31" name="Group 9">
              <a:extLst>
                <a:ext uri="{FF2B5EF4-FFF2-40B4-BE49-F238E27FC236}">
                  <a16:creationId xmlns:a16="http://schemas.microsoft.com/office/drawing/2014/main" id="{1AD8297F-2DF1-45CD-83BB-1CB1AE336635}"/>
                </a:ext>
              </a:extLst>
            </p:cNvPr>
            <p:cNvGrpSpPr/>
            <p:nvPr/>
          </p:nvGrpSpPr>
          <p:grpSpPr>
            <a:xfrm>
              <a:off x="14681200" y="0"/>
              <a:ext cx="7340600" cy="190500"/>
              <a:chOff x="0" y="0"/>
              <a:chExt cx="1449995" cy="37630"/>
            </a:xfrm>
          </p:grpSpPr>
          <p:sp>
            <p:nvSpPr>
              <p:cNvPr id="34" name="Freeform 10">
                <a:extLst>
                  <a:ext uri="{FF2B5EF4-FFF2-40B4-BE49-F238E27FC236}">
                    <a16:creationId xmlns:a16="http://schemas.microsoft.com/office/drawing/2014/main" id="{831CE645-EF02-4CFE-B5E7-3017302F7026}"/>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35" name="TextBox 11">
                <a:extLst>
                  <a:ext uri="{FF2B5EF4-FFF2-40B4-BE49-F238E27FC236}">
                    <a16:creationId xmlns:a16="http://schemas.microsoft.com/office/drawing/2014/main" id="{789255E3-B045-424A-8F10-9A575736E033}"/>
                  </a:ext>
                </a:extLst>
              </p:cNvPr>
              <p:cNvSpPr txBox="1"/>
              <p:nvPr/>
            </p:nvSpPr>
            <p:spPr>
              <a:xfrm>
                <a:off x="0" y="-38100"/>
                <a:ext cx="1449995" cy="75730"/>
              </a:xfrm>
              <a:prstGeom prst="rect">
                <a:avLst/>
              </a:prstGeom>
            </p:spPr>
            <p:txBody>
              <a:bodyPr lIns="67733" tIns="67733" rIns="67733" bIns="67733" rtlCol="0" anchor="ctr"/>
              <a:lstStyle/>
              <a:p>
                <a:pPr algn="ctr">
                  <a:lnSpc>
                    <a:spcPts val="3920"/>
                  </a:lnSpc>
                </a:pPr>
                <a:endParaRPr sz="2400"/>
              </a:p>
            </p:txBody>
          </p:sp>
        </p:grpSp>
      </p:grpSp>
      <p:grpSp>
        <p:nvGrpSpPr>
          <p:cNvPr id="40" name="Group 12">
            <a:extLst>
              <a:ext uri="{FF2B5EF4-FFF2-40B4-BE49-F238E27FC236}">
                <a16:creationId xmlns:a16="http://schemas.microsoft.com/office/drawing/2014/main" id="{4796E916-7CC6-43C1-88B5-DFB2038E2041}"/>
              </a:ext>
            </a:extLst>
          </p:cNvPr>
          <p:cNvGrpSpPr/>
          <p:nvPr/>
        </p:nvGrpSpPr>
        <p:grpSpPr>
          <a:xfrm>
            <a:off x="44083" y="9994491"/>
            <a:ext cx="18199835" cy="190500"/>
            <a:chOff x="0" y="0"/>
            <a:chExt cx="22021800" cy="190500"/>
          </a:xfrm>
        </p:grpSpPr>
        <p:grpSp>
          <p:nvGrpSpPr>
            <p:cNvPr id="41" name="Group 13">
              <a:extLst>
                <a:ext uri="{FF2B5EF4-FFF2-40B4-BE49-F238E27FC236}">
                  <a16:creationId xmlns:a16="http://schemas.microsoft.com/office/drawing/2014/main" id="{38B216E6-3B27-4E9A-847F-2D1487670677}"/>
                </a:ext>
              </a:extLst>
            </p:cNvPr>
            <p:cNvGrpSpPr/>
            <p:nvPr/>
          </p:nvGrpSpPr>
          <p:grpSpPr>
            <a:xfrm>
              <a:off x="0" y="0"/>
              <a:ext cx="7340600" cy="190500"/>
              <a:chOff x="0" y="0"/>
              <a:chExt cx="1449995" cy="37630"/>
            </a:xfrm>
          </p:grpSpPr>
          <p:sp>
            <p:nvSpPr>
              <p:cNvPr id="48" name="Freeform 14">
                <a:extLst>
                  <a:ext uri="{FF2B5EF4-FFF2-40B4-BE49-F238E27FC236}">
                    <a16:creationId xmlns:a16="http://schemas.microsoft.com/office/drawing/2014/main" id="{2303A927-B15E-4A77-AAF2-FCB3809AE725}"/>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49" name="TextBox 15">
                <a:extLst>
                  <a:ext uri="{FF2B5EF4-FFF2-40B4-BE49-F238E27FC236}">
                    <a16:creationId xmlns:a16="http://schemas.microsoft.com/office/drawing/2014/main" id="{FD6C9698-69F9-4411-A034-79960F22747A}"/>
                  </a:ext>
                </a:extLst>
              </p:cNvPr>
              <p:cNvSpPr txBox="1"/>
              <p:nvPr/>
            </p:nvSpPr>
            <p:spPr>
              <a:xfrm>
                <a:off x="0" y="-38100"/>
                <a:ext cx="1449995" cy="75730"/>
              </a:xfrm>
              <a:prstGeom prst="rect">
                <a:avLst/>
              </a:prstGeom>
            </p:spPr>
            <p:txBody>
              <a:bodyPr lIns="67733" tIns="67733" rIns="67733" bIns="67733" rtlCol="0" anchor="ctr"/>
              <a:lstStyle/>
              <a:p>
                <a:pPr algn="ctr">
                  <a:lnSpc>
                    <a:spcPts val="3920"/>
                  </a:lnSpc>
                </a:pPr>
                <a:endParaRPr sz="2400"/>
              </a:p>
            </p:txBody>
          </p:sp>
        </p:grpSp>
        <p:grpSp>
          <p:nvGrpSpPr>
            <p:cNvPr id="42" name="Group 16">
              <a:extLst>
                <a:ext uri="{FF2B5EF4-FFF2-40B4-BE49-F238E27FC236}">
                  <a16:creationId xmlns:a16="http://schemas.microsoft.com/office/drawing/2014/main" id="{6AB24C88-DCEC-4340-BCAC-98C6E8164338}"/>
                </a:ext>
              </a:extLst>
            </p:cNvPr>
            <p:cNvGrpSpPr/>
            <p:nvPr/>
          </p:nvGrpSpPr>
          <p:grpSpPr>
            <a:xfrm>
              <a:off x="7340600" y="0"/>
              <a:ext cx="7340600" cy="190500"/>
              <a:chOff x="0" y="0"/>
              <a:chExt cx="1449995" cy="37630"/>
            </a:xfrm>
          </p:grpSpPr>
          <p:sp>
            <p:nvSpPr>
              <p:cNvPr id="46" name="Freeform 17">
                <a:extLst>
                  <a:ext uri="{FF2B5EF4-FFF2-40B4-BE49-F238E27FC236}">
                    <a16:creationId xmlns:a16="http://schemas.microsoft.com/office/drawing/2014/main" id="{A7424097-9C02-4727-8F80-DFC7E586614C}"/>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47" name="TextBox 18">
                <a:extLst>
                  <a:ext uri="{FF2B5EF4-FFF2-40B4-BE49-F238E27FC236}">
                    <a16:creationId xmlns:a16="http://schemas.microsoft.com/office/drawing/2014/main" id="{9373D0F2-F5A7-4FDF-BE1F-CD30BB8F3041}"/>
                  </a:ext>
                </a:extLst>
              </p:cNvPr>
              <p:cNvSpPr txBox="1"/>
              <p:nvPr/>
            </p:nvSpPr>
            <p:spPr>
              <a:xfrm>
                <a:off x="0" y="-38100"/>
                <a:ext cx="1449995" cy="75730"/>
              </a:xfrm>
              <a:prstGeom prst="rect">
                <a:avLst/>
              </a:prstGeom>
            </p:spPr>
            <p:txBody>
              <a:bodyPr lIns="67733" tIns="67733" rIns="67733" bIns="67733" rtlCol="0" anchor="ctr"/>
              <a:lstStyle/>
              <a:p>
                <a:pPr algn="ctr">
                  <a:lnSpc>
                    <a:spcPts val="3920"/>
                  </a:lnSpc>
                </a:pPr>
                <a:endParaRPr sz="2400"/>
              </a:p>
            </p:txBody>
          </p:sp>
        </p:grpSp>
        <p:grpSp>
          <p:nvGrpSpPr>
            <p:cNvPr id="43" name="Group 19">
              <a:extLst>
                <a:ext uri="{FF2B5EF4-FFF2-40B4-BE49-F238E27FC236}">
                  <a16:creationId xmlns:a16="http://schemas.microsoft.com/office/drawing/2014/main" id="{62686FDA-4467-45DD-AEAE-C87BC587F39C}"/>
                </a:ext>
              </a:extLst>
            </p:cNvPr>
            <p:cNvGrpSpPr/>
            <p:nvPr/>
          </p:nvGrpSpPr>
          <p:grpSpPr>
            <a:xfrm>
              <a:off x="14681200" y="0"/>
              <a:ext cx="7340600" cy="190500"/>
              <a:chOff x="0" y="0"/>
              <a:chExt cx="1449995" cy="37630"/>
            </a:xfrm>
          </p:grpSpPr>
          <p:sp>
            <p:nvSpPr>
              <p:cNvPr id="44" name="Freeform 20">
                <a:extLst>
                  <a:ext uri="{FF2B5EF4-FFF2-40B4-BE49-F238E27FC236}">
                    <a16:creationId xmlns:a16="http://schemas.microsoft.com/office/drawing/2014/main" id="{FC192AF9-98B0-4E68-911B-CBFA4496BB77}"/>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45" name="TextBox 21">
                <a:extLst>
                  <a:ext uri="{FF2B5EF4-FFF2-40B4-BE49-F238E27FC236}">
                    <a16:creationId xmlns:a16="http://schemas.microsoft.com/office/drawing/2014/main" id="{B6B40DFD-AEA2-4F66-AC74-AD21044DC65F}"/>
                  </a:ext>
                </a:extLst>
              </p:cNvPr>
              <p:cNvSpPr txBox="1"/>
              <p:nvPr/>
            </p:nvSpPr>
            <p:spPr>
              <a:xfrm>
                <a:off x="0" y="-38100"/>
                <a:ext cx="1449995" cy="75730"/>
              </a:xfrm>
              <a:prstGeom prst="rect">
                <a:avLst/>
              </a:prstGeom>
            </p:spPr>
            <p:txBody>
              <a:bodyPr lIns="67733" tIns="67733" rIns="67733" bIns="67733" rtlCol="0" anchor="ctr"/>
              <a:lstStyle/>
              <a:p>
                <a:pPr algn="ctr">
                  <a:lnSpc>
                    <a:spcPts val="3920"/>
                  </a:lnSpc>
                </a:pPr>
                <a:endParaRPr sz="2400"/>
              </a:p>
            </p:txBody>
          </p:sp>
        </p:grpSp>
      </p:grpSp>
      <p:sp>
        <p:nvSpPr>
          <p:cNvPr id="2" name="スライド番号プレースホルダー 1">
            <a:extLst>
              <a:ext uri="{FF2B5EF4-FFF2-40B4-BE49-F238E27FC236}">
                <a16:creationId xmlns:a16="http://schemas.microsoft.com/office/drawing/2014/main" id="{11AC91B8-CDAB-4088-8B53-D243FDBFF4C2}"/>
              </a:ext>
            </a:extLst>
          </p:cNvPr>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3459268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四角形: 角を丸くする 49">
            <a:extLst>
              <a:ext uri="{FF2B5EF4-FFF2-40B4-BE49-F238E27FC236}">
                <a16:creationId xmlns:a16="http://schemas.microsoft.com/office/drawing/2014/main" id="{520E4BB8-1ABB-44B2-89B1-DCDD40807475}"/>
              </a:ext>
            </a:extLst>
          </p:cNvPr>
          <p:cNvSpPr/>
          <p:nvPr/>
        </p:nvSpPr>
        <p:spPr>
          <a:xfrm>
            <a:off x="369550" y="2413717"/>
            <a:ext cx="17379850" cy="467288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733"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67D32165-CD09-48F1-83E1-FF6C8ADF1451}"/>
              </a:ext>
            </a:extLst>
          </p:cNvPr>
          <p:cNvSpPr txBox="1"/>
          <p:nvPr/>
        </p:nvSpPr>
        <p:spPr>
          <a:xfrm>
            <a:off x="925214" y="2559165"/>
            <a:ext cx="16997590" cy="2279535"/>
          </a:xfrm>
          <a:prstGeom prst="rect">
            <a:avLst/>
          </a:prstGeom>
          <a:noFill/>
          <a:ln>
            <a:noFill/>
            <a:prstDash val="sysDash"/>
          </a:ln>
        </p:spPr>
        <p:txBody>
          <a:bodyPr wrap="square" numCol="1" spcCol="360000" rtlCol="0">
            <a:spAutoFit/>
          </a:bodyPr>
          <a:lstStyle/>
          <a:p>
            <a:pPr marL="457200" indent="-457200">
              <a:lnSpc>
                <a:spcPts val="4400"/>
              </a:lnSpc>
              <a:buClr>
                <a:schemeClr val="tx1"/>
              </a:buClr>
              <a:buFont typeface="Wingdings" panose="05000000000000000000" pitchFamily="2" charset="2"/>
              <a:buChar char="l"/>
            </a:pPr>
            <a:r>
              <a:rPr kumimoji="1" lang="en-US" altLang="ja-JP" sz="2800" dirty="0">
                <a:latin typeface="Meiryo UI" panose="020B0604030504040204" pitchFamily="50" charset="-128"/>
                <a:ea typeface="Meiryo UI" panose="020B0604030504040204" pitchFamily="50" charset="-128"/>
              </a:rPr>
              <a:t>2040</a:t>
            </a:r>
            <a:r>
              <a:rPr kumimoji="1" lang="ja-JP" altLang="en-US" sz="2800" dirty="0">
                <a:latin typeface="Meiryo UI" panose="020B0604030504040204" pitchFamily="50" charset="-128"/>
                <a:ea typeface="Meiryo UI" panose="020B0604030504040204" pitchFamily="50" charset="-128"/>
              </a:rPr>
              <a:t>年の試算校数（</a:t>
            </a:r>
            <a:r>
              <a:rPr kumimoji="1" lang="en-US" altLang="ja-JP" sz="2800" dirty="0">
                <a:latin typeface="Meiryo UI" panose="020B0604030504040204" pitchFamily="50" charset="-128"/>
                <a:ea typeface="Meiryo UI" panose="020B0604030504040204" pitchFamily="50" charset="-128"/>
              </a:rPr>
              <a:t>104</a:t>
            </a:r>
            <a:r>
              <a:rPr kumimoji="1" lang="ja-JP" altLang="en-US" sz="2800" dirty="0">
                <a:latin typeface="Meiryo UI" panose="020B0604030504040204" pitchFamily="50" charset="-128"/>
                <a:ea typeface="Meiryo UI" panose="020B0604030504040204" pitchFamily="50" charset="-128"/>
              </a:rPr>
              <a:t>校程度）を踏まえて、地域ごとに異なる中卒者数の減少と就学機会の確保の観点や</a:t>
            </a:r>
            <a:endParaRPr kumimoji="1" lang="en-US" altLang="ja-JP" sz="2800" dirty="0">
              <a:latin typeface="Meiryo UI" panose="020B0604030504040204" pitchFamily="50" charset="-128"/>
              <a:ea typeface="Meiryo UI" panose="020B0604030504040204" pitchFamily="50" charset="-128"/>
            </a:endParaRPr>
          </a:p>
          <a:p>
            <a:pPr>
              <a:lnSpc>
                <a:spcPts val="4400"/>
              </a:lnSpc>
              <a:buClr>
                <a:schemeClr val="tx1"/>
              </a:buClr>
            </a:pPr>
            <a:r>
              <a:rPr kumimoji="1" lang="ja-JP" altLang="en-US" sz="2800" dirty="0">
                <a:latin typeface="Meiryo UI" panose="020B0604030504040204" pitchFamily="50" charset="-128"/>
                <a:ea typeface="Meiryo UI" panose="020B0604030504040204" pitchFamily="50" charset="-128"/>
              </a:rPr>
              <a:t>　　専門的な学びやセーフティネットの役割をもつ学校での学びを保障する観点から、学校の適正配置を検討</a:t>
            </a:r>
            <a:endParaRPr kumimoji="1" lang="en-US" altLang="ja-JP" sz="2800" dirty="0">
              <a:latin typeface="Meiryo UI" panose="020B0604030504040204" pitchFamily="50" charset="-128"/>
              <a:ea typeface="Meiryo UI" panose="020B0604030504040204" pitchFamily="50" charset="-128"/>
            </a:endParaRPr>
          </a:p>
          <a:p>
            <a:pPr marL="457200" indent="-457200">
              <a:lnSpc>
                <a:spcPts val="4400"/>
              </a:lnSpc>
              <a:buClr>
                <a:schemeClr val="tx1"/>
              </a:buClr>
              <a:buFont typeface="Wingdings" panose="05000000000000000000" pitchFamily="2" charset="2"/>
              <a:buChar char="l"/>
            </a:pPr>
            <a:r>
              <a:rPr kumimoji="1" lang="ja-JP" altLang="en-US" sz="2800" dirty="0">
                <a:latin typeface="Meiryo UI" panose="020B0604030504040204" pitchFamily="50" charset="-128"/>
                <a:ea typeface="Meiryo UI" panose="020B0604030504040204" pitchFamily="50" charset="-128"/>
              </a:rPr>
              <a:t>新校の魅力・特色をより明確にし、中学生やその保護者に認知されるような「刷新感」のある手法について検討</a:t>
            </a:r>
            <a:endParaRPr kumimoji="1" lang="en-US" altLang="ja-JP" sz="2800" dirty="0">
              <a:latin typeface="Meiryo UI" panose="020B0604030504040204" pitchFamily="50" charset="-128"/>
              <a:ea typeface="Meiryo UI" panose="020B0604030504040204" pitchFamily="50" charset="-128"/>
            </a:endParaRPr>
          </a:p>
          <a:p>
            <a:pPr marL="457200" indent="-457200">
              <a:lnSpc>
                <a:spcPts val="4400"/>
              </a:lnSpc>
              <a:buClr>
                <a:schemeClr val="tx1"/>
              </a:buClr>
              <a:buFont typeface="Wingdings" panose="05000000000000000000" pitchFamily="2" charset="2"/>
              <a:buChar char="l"/>
            </a:pPr>
            <a:r>
              <a:rPr kumimoji="1" lang="ja-JP" altLang="en-US" sz="2800" dirty="0">
                <a:latin typeface="Meiryo UI" panose="020B0604030504040204" pitchFamily="50" charset="-128"/>
                <a:ea typeface="Meiryo UI" panose="020B0604030504040204" pitchFamily="50" charset="-128"/>
              </a:rPr>
              <a:t>以下の再編手法を含めて検討</a:t>
            </a:r>
            <a:endParaRPr kumimoji="1" lang="en-US" altLang="ja-JP" sz="2800" dirty="0">
              <a:latin typeface="Meiryo UI" panose="020B0604030504040204" pitchFamily="50" charset="-128"/>
              <a:ea typeface="Meiryo UI" panose="020B0604030504040204" pitchFamily="50" charset="-128"/>
            </a:endParaRPr>
          </a:p>
        </p:txBody>
      </p:sp>
      <p:grpSp>
        <p:nvGrpSpPr>
          <p:cNvPr id="118" name="グループ化 117">
            <a:extLst>
              <a:ext uri="{FF2B5EF4-FFF2-40B4-BE49-F238E27FC236}">
                <a16:creationId xmlns:a16="http://schemas.microsoft.com/office/drawing/2014/main" id="{CFF38A53-ADA4-427E-90CC-B7C0D3DE7C53}"/>
              </a:ext>
            </a:extLst>
          </p:cNvPr>
          <p:cNvGrpSpPr/>
          <p:nvPr/>
        </p:nvGrpSpPr>
        <p:grpSpPr>
          <a:xfrm>
            <a:off x="533400" y="1486443"/>
            <a:ext cx="8344108" cy="660941"/>
            <a:chOff x="585439" y="977699"/>
            <a:chExt cx="4052197" cy="495706"/>
          </a:xfrm>
        </p:grpSpPr>
        <p:sp>
          <p:nvSpPr>
            <p:cNvPr id="119" name="角丸四角形 32">
              <a:extLst>
                <a:ext uri="{FF2B5EF4-FFF2-40B4-BE49-F238E27FC236}">
                  <a16:creationId xmlns:a16="http://schemas.microsoft.com/office/drawing/2014/main" id="{96E8F3FD-EF72-4D26-AA1A-236115176533}"/>
                </a:ext>
              </a:extLst>
            </p:cNvPr>
            <p:cNvSpPr/>
            <p:nvPr/>
          </p:nvSpPr>
          <p:spPr>
            <a:xfrm>
              <a:off x="647036" y="977699"/>
              <a:ext cx="3990600" cy="34249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2800" b="1" dirty="0">
                  <a:solidFill>
                    <a:schemeClr val="tx1"/>
                  </a:solidFill>
                  <a:latin typeface="BIZ UDPゴシック" panose="020B0400000000000000" pitchFamily="50" charset="-128"/>
                  <a:ea typeface="BIZ UDPゴシック" panose="020B0400000000000000" pitchFamily="50" charset="-128"/>
                </a:rPr>
                <a:t>　今後の再編整備の方向性と新たな再編手法</a:t>
              </a:r>
            </a:p>
          </p:txBody>
        </p:sp>
        <p:sp>
          <p:nvSpPr>
            <p:cNvPr id="120" name="正方形/長方形 119">
              <a:extLst>
                <a:ext uri="{FF2B5EF4-FFF2-40B4-BE49-F238E27FC236}">
                  <a16:creationId xmlns:a16="http://schemas.microsoft.com/office/drawing/2014/main" id="{E63DCB91-9400-49FE-B68A-BCE687B80CF1}"/>
                </a:ext>
              </a:extLst>
            </p:cNvPr>
            <p:cNvSpPr/>
            <p:nvPr/>
          </p:nvSpPr>
          <p:spPr>
            <a:xfrm>
              <a:off x="585439" y="993640"/>
              <a:ext cx="97787" cy="479765"/>
            </a:xfrm>
            <a:prstGeom prst="rect">
              <a:avLst/>
            </a:prstGeom>
            <a:solidFill>
              <a:srgbClr val="64A4A3"/>
            </a:solidFill>
            <a:ln w="19050">
              <a:solidFill>
                <a:srgbClr val="64A4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latin typeface="BIZ UDPゴシック" panose="020B0400000000000000" pitchFamily="50" charset="-128"/>
                <a:ea typeface="BIZ UDPゴシック" panose="020B0400000000000000" pitchFamily="50" charset="-128"/>
              </a:endParaRPr>
            </a:p>
          </p:txBody>
        </p:sp>
        <p:cxnSp>
          <p:nvCxnSpPr>
            <p:cNvPr id="121" name="直線コネクタ 120">
              <a:extLst>
                <a:ext uri="{FF2B5EF4-FFF2-40B4-BE49-F238E27FC236}">
                  <a16:creationId xmlns:a16="http://schemas.microsoft.com/office/drawing/2014/main" id="{C214E591-0550-4CB9-A733-0949A61AFD03}"/>
                </a:ext>
              </a:extLst>
            </p:cNvPr>
            <p:cNvCxnSpPr>
              <a:cxnSpLocks/>
            </p:cNvCxnSpPr>
            <p:nvPr/>
          </p:nvCxnSpPr>
          <p:spPr>
            <a:xfrm>
              <a:off x="596673" y="1473404"/>
              <a:ext cx="3981819" cy="0"/>
            </a:xfrm>
            <a:prstGeom prst="line">
              <a:avLst/>
            </a:prstGeom>
            <a:ln w="19050">
              <a:solidFill>
                <a:srgbClr val="64A4A3"/>
              </a:solidFill>
            </a:ln>
          </p:spPr>
          <p:style>
            <a:lnRef idx="1">
              <a:schemeClr val="accent1"/>
            </a:lnRef>
            <a:fillRef idx="0">
              <a:schemeClr val="accent1"/>
            </a:fillRef>
            <a:effectRef idx="0">
              <a:schemeClr val="accent1"/>
            </a:effectRef>
            <a:fontRef idx="minor">
              <a:schemeClr val="tx1"/>
            </a:fontRef>
          </p:style>
        </p:cxnSp>
      </p:grpSp>
      <p:sp>
        <p:nvSpPr>
          <p:cNvPr id="49" name="二等辺三角形 48">
            <a:extLst>
              <a:ext uri="{FF2B5EF4-FFF2-40B4-BE49-F238E27FC236}">
                <a16:creationId xmlns:a16="http://schemas.microsoft.com/office/drawing/2014/main" id="{DB7C18DD-CA66-4D87-934C-04D8A7123C9E}"/>
              </a:ext>
            </a:extLst>
          </p:cNvPr>
          <p:cNvSpPr/>
          <p:nvPr/>
        </p:nvSpPr>
        <p:spPr>
          <a:xfrm rot="10800000">
            <a:off x="6859088" y="7631428"/>
            <a:ext cx="4569823" cy="483871"/>
          </a:xfrm>
          <a:prstGeom prst="triangle">
            <a:avLst/>
          </a:prstGeom>
          <a:solidFill>
            <a:schemeClr val="bg1">
              <a:lumMod val="65000"/>
              <a:alpha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A9E894D1-1EAC-48E6-990E-B9A4093E9F80}"/>
              </a:ext>
            </a:extLst>
          </p:cNvPr>
          <p:cNvSpPr txBox="1"/>
          <p:nvPr/>
        </p:nvSpPr>
        <p:spPr>
          <a:xfrm>
            <a:off x="688489" y="8463816"/>
            <a:ext cx="17570780" cy="1251684"/>
          </a:xfrm>
          <a:prstGeom prst="rect">
            <a:avLst/>
          </a:prstGeom>
          <a:noFill/>
          <a:ln>
            <a:noFill/>
          </a:ln>
        </p:spPr>
        <p:txBody>
          <a:bodyPr wrap="square" tIns="120000" bIns="120000" rtlCol="0" anchor="t" anchorCtr="0">
            <a:noAutofit/>
          </a:bodyPr>
          <a:lstStyle/>
          <a:p>
            <a:pPr marL="457200" indent="-457200">
              <a:lnSpc>
                <a:spcPts val="4500"/>
              </a:lnSpc>
              <a:spcAft>
                <a:spcPts val="800"/>
              </a:spcAft>
              <a:buFont typeface="Wingdings" panose="05000000000000000000" pitchFamily="2" charset="2"/>
              <a:buChar char="ü"/>
            </a:pPr>
            <a:r>
              <a:rPr lang="ja-JP" altLang="en-US" sz="2800" dirty="0">
                <a:latin typeface="Meiryo UI" panose="020B0604030504040204" pitchFamily="50" charset="-128"/>
                <a:ea typeface="Meiryo UI" panose="020B0604030504040204" pitchFamily="50" charset="-128"/>
              </a:rPr>
              <a:t>府立高校を取り巻く環境の変化に留意しつつ、これらの方向性を踏まえ、</a:t>
            </a:r>
            <a:r>
              <a:rPr lang="ja-JP" altLang="en-US" sz="2800" b="1" dirty="0">
                <a:solidFill>
                  <a:srgbClr val="002060"/>
                </a:solidFill>
                <a:latin typeface="Meiryo UI" panose="020B0604030504040204" pitchFamily="50" charset="-128"/>
                <a:ea typeface="Meiryo UI" panose="020B0604030504040204" pitchFamily="50" charset="-128"/>
              </a:rPr>
              <a:t>状況に応じた適切な再編手法を検討</a:t>
            </a:r>
            <a:endParaRPr lang="en-US" altLang="ja-JP" sz="2800" b="1" dirty="0">
              <a:solidFill>
                <a:srgbClr val="002060"/>
              </a:solidFill>
              <a:latin typeface="Meiryo UI" panose="020B0604030504040204" pitchFamily="50" charset="-128"/>
              <a:ea typeface="Meiryo UI" panose="020B0604030504040204" pitchFamily="50" charset="-128"/>
            </a:endParaRPr>
          </a:p>
          <a:p>
            <a:pPr marL="457200" indent="-457200">
              <a:lnSpc>
                <a:spcPts val="4500"/>
              </a:lnSpc>
              <a:spcAft>
                <a:spcPts val="800"/>
              </a:spcAft>
              <a:buFont typeface="Wingdings" panose="05000000000000000000" pitchFamily="2" charset="2"/>
              <a:buChar char="ü"/>
            </a:pPr>
            <a:r>
              <a:rPr lang="ja-JP" altLang="en-US" sz="2800" b="1" dirty="0">
                <a:solidFill>
                  <a:srgbClr val="002060"/>
                </a:solidFill>
                <a:latin typeface="Meiryo UI" panose="020B0604030504040204" pitchFamily="50" charset="-128"/>
                <a:ea typeface="Meiryo UI" panose="020B0604030504040204" pitchFamily="50" charset="-128"/>
              </a:rPr>
              <a:t>再編整備を進めることで生み出されるリソースを府立高校の教育内容の充実に活用</a:t>
            </a:r>
            <a:endParaRPr lang="en-US" altLang="ja-JP" sz="2800" b="1" dirty="0">
              <a:solidFill>
                <a:srgbClr val="002060"/>
              </a:solidFill>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6CE41A98-448F-4550-9E87-815E9399E0CF}"/>
              </a:ext>
            </a:extLst>
          </p:cNvPr>
          <p:cNvSpPr txBox="1"/>
          <p:nvPr/>
        </p:nvSpPr>
        <p:spPr>
          <a:xfrm>
            <a:off x="1770629" y="4788945"/>
            <a:ext cx="8283834" cy="2183355"/>
          </a:xfrm>
          <a:prstGeom prst="rect">
            <a:avLst/>
          </a:prstGeom>
          <a:noFill/>
          <a:ln>
            <a:noFill/>
            <a:prstDash val="sysDash"/>
          </a:ln>
        </p:spPr>
        <p:txBody>
          <a:bodyPr wrap="square" numCol="1" spcCol="360000" rtlCol="0">
            <a:spAutoFit/>
          </a:bodyPr>
          <a:lstStyle/>
          <a:p>
            <a:pPr marL="457200" indent="-457200">
              <a:lnSpc>
                <a:spcPts val="4200"/>
              </a:lnSpc>
              <a:buClr>
                <a:schemeClr val="tx1"/>
              </a:buClr>
              <a:buFont typeface="Arial" panose="020B0604020202020204" pitchFamily="34" charset="0"/>
              <a:buChar char="•"/>
            </a:pPr>
            <a:r>
              <a:rPr kumimoji="1" lang="ja-JP" altLang="en-US" sz="2800" b="1" dirty="0">
                <a:solidFill>
                  <a:srgbClr val="64A4A3"/>
                </a:solidFill>
                <a:latin typeface="Meiryo UI" panose="020B0604030504040204" pitchFamily="50" charset="-128"/>
                <a:ea typeface="Meiryo UI" panose="020B0604030504040204" pitchFamily="50" charset="-128"/>
              </a:rPr>
              <a:t>地域の拠点的な学校の設置</a:t>
            </a:r>
            <a:endParaRPr kumimoji="1" lang="en-US" altLang="ja-JP" sz="2800" b="1" dirty="0">
              <a:solidFill>
                <a:srgbClr val="64A4A3"/>
              </a:solidFill>
              <a:latin typeface="Meiryo UI" panose="020B0604030504040204" pitchFamily="50" charset="-128"/>
              <a:ea typeface="Meiryo UI" panose="020B0604030504040204" pitchFamily="50" charset="-128"/>
            </a:endParaRPr>
          </a:p>
          <a:p>
            <a:pPr marL="457200" indent="-457200">
              <a:lnSpc>
                <a:spcPts val="4200"/>
              </a:lnSpc>
              <a:buClr>
                <a:schemeClr val="tx1"/>
              </a:buClr>
              <a:buFont typeface="Arial" panose="020B0604020202020204" pitchFamily="34" charset="0"/>
              <a:buChar char="•"/>
            </a:pPr>
            <a:r>
              <a:rPr kumimoji="1" lang="ja-JP" altLang="en-US" sz="2800" b="1" dirty="0">
                <a:solidFill>
                  <a:srgbClr val="64A4A3"/>
                </a:solidFill>
                <a:latin typeface="Meiryo UI" panose="020B0604030504040204" pitchFamily="50" charset="-128"/>
                <a:ea typeface="Meiryo UI" panose="020B0604030504040204" pitchFamily="50" charset="-128"/>
              </a:rPr>
              <a:t>複数学科の設置</a:t>
            </a:r>
            <a:endParaRPr kumimoji="1" lang="en-US" altLang="ja-JP" sz="2800" b="1" dirty="0">
              <a:solidFill>
                <a:srgbClr val="64A4A3"/>
              </a:solidFill>
              <a:latin typeface="Meiryo UI" panose="020B0604030504040204" pitchFamily="50" charset="-128"/>
              <a:ea typeface="Meiryo UI" panose="020B0604030504040204" pitchFamily="50" charset="-128"/>
            </a:endParaRPr>
          </a:p>
          <a:p>
            <a:pPr marL="457200" indent="-457200">
              <a:lnSpc>
                <a:spcPts val="4200"/>
              </a:lnSpc>
              <a:buClr>
                <a:schemeClr val="tx1"/>
              </a:buClr>
              <a:buFont typeface="Arial" panose="020B0604020202020204" pitchFamily="34" charset="0"/>
              <a:buChar char="•"/>
            </a:pPr>
            <a:r>
              <a:rPr kumimoji="1" lang="ja-JP" altLang="en-US" sz="2800" b="1" dirty="0">
                <a:solidFill>
                  <a:srgbClr val="64A4A3"/>
                </a:solidFill>
                <a:latin typeface="Meiryo UI" panose="020B0604030504040204" pitchFamily="50" charset="-128"/>
                <a:ea typeface="Meiryo UI" panose="020B0604030504040204" pitchFamily="50" charset="-128"/>
              </a:rPr>
              <a:t>新校の教育内容の一層の特色化</a:t>
            </a:r>
            <a:endParaRPr kumimoji="1" lang="en-US" altLang="ja-JP" sz="2800" b="1" dirty="0">
              <a:solidFill>
                <a:srgbClr val="64A4A3"/>
              </a:solidFill>
              <a:latin typeface="Meiryo UI" panose="020B0604030504040204" pitchFamily="50" charset="-128"/>
              <a:ea typeface="Meiryo UI" panose="020B0604030504040204" pitchFamily="50" charset="-128"/>
            </a:endParaRPr>
          </a:p>
          <a:p>
            <a:pPr marL="457200" indent="-457200">
              <a:lnSpc>
                <a:spcPts val="4200"/>
              </a:lnSpc>
              <a:buClr>
                <a:schemeClr val="tx1"/>
              </a:buClr>
              <a:buFont typeface="Arial" panose="020B0604020202020204" pitchFamily="34" charset="0"/>
              <a:buChar char="•"/>
            </a:pPr>
            <a:r>
              <a:rPr kumimoji="1" lang="ja-JP" altLang="en-US" sz="2800" b="1" dirty="0">
                <a:solidFill>
                  <a:srgbClr val="64A4A3"/>
                </a:solidFill>
                <a:latin typeface="Meiryo UI" panose="020B0604030504040204" pitchFamily="50" charset="-128"/>
                <a:ea typeface="Meiryo UI" panose="020B0604030504040204" pitchFamily="50" charset="-128"/>
              </a:rPr>
              <a:t>建替え・美装化を行った校舎での新校開校</a:t>
            </a:r>
            <a:endParaRPr kumimoji="1" lang="en-US" altLang="ja-JP" sz="2800" b="1" dirty="0">
              <a:solidFill>
                <a:srgbClr val="64A4A3"/>
              </a:solidFill>
              <a:latin typeface="Meiryo UI" panose="020B0604030504040204" pitchFamily="50" charset="-128"/>
              <a:ea typeface="Meiryo UI" panose="020B0604030504040204" pitchFamily="50" charset="-128"/>
            </a:endParaRPr>
          </a:p>
        </p:txBody>
      </p:sp>
      <p:grpSp>
        <p:nvGrpSpPr>
          <p:cNvPr id="57" name="Group 2">
            <a:extLst>
              <a:ext uri="{FF2B5EF4-FFF2-40B4-BE49-F238E27FC236}">
                <a16:creationId xmlns:a16="http://schemas.microsoft.com/office/drawing/2014/main" id="{C3EB88E4-5E17-4C4B-8C4C-50EB077A05B7}"/>
              </a:ext>
            </a:extLst>
          </p:cNvPr>
          <p:cNvGrpSpPr/>
          <p:nvPr/>
        </p:nvGrpSpPr>
        <p:grpSpPr>
          <a:xfrm>
            <a:off x="45929" y="1204034"/>
            <a:ext cx="18199835" cy="48000"/>
            <a:chOff x="0" y="0"/>
            <a:chExt cx="22021800" cy="190500"/>
          </a:xfrm>
          <a:solidFill>
            <a:schemeClr val="bg1">
              <a:lumMod val="75000"/>
            </a:schemeClr>
          </a:solidFill>
        </p:grpSpPr>
        <p:grpSp>
          <p:nvGrpSpPr>
            <p:cNvPr id="58" name="Group 3">
              <a:extLst>
                <a:ext uri="{FF2B5EF4-FFF2-40B4-BE49-F238E27FC236}">
                  <a16:creationId xmlns:a16="http://schemas.microsoft.com/office/drawing/2014/main" id="{B24A5EBF-0C85-483C-85FE-3C76082606B8}"/>
                </a:ext>
              </a:extLst>
            </p:cNvPr>
            <p:cNvGrpSpPr/>
            <p:nvPr/>
          </p:nvGrpSpPr>
          <p:grpSpPr>
            <a:xfrm>
              <a:off x="0" y="0"/>
              <a:ext cx="7340600" cy="190500"/>
              <a:chOff x="0" y="0"/>
              <a:chExt cx="1449995" cy="37630"/>
            </a:xfrm>
            <a:grpFill/>
          </p:grpSpPr>
          <p:sp>
            <p:nvSpPr>
              <p:cNvPr id="66" name="Freeform 4">
                <a:extLst>
                  <a:ext uri="{FF2B5EF4-FFF2-40B4-BE49-F238E27FC236}">
                    <a16:creationId xmlns:a16="http://schemas.microsoft.com/office/drawing/2014/main" id="{1E6A6068-0CAA-4594-908F-E7C32707AD00}"/>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67" name="TextBox 5">
                <a:extLst>
                  <a:ext uri="{FF2B5EF4-FFF2-40B4-BE49-F238E27FC236}">
                    <a16:creationId xmlns:a16="http://schemas.microsoft.com/office/drawing/2014/main" id="{BB9EA64F-F931-4303-A7D0-51FE575533C1}"/>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nvGrpSpPr>
            <p:cNvPr id="59" name="Group 6">
              <a:extLst>
                <a:ext uri="{FF2B5EF4-FFF2-40B4-BE49-F238E27FC236}">
                  <a16:creationId xmlns:a16="http://schemas.microsoft.com/office/drawing/2014/main" id="{CE5874F0-A4D2-467B-81F0-D398B21087E2}"/>
                </a:ext>
              </a:extLst>
            </p:cNvPr>
            <p:cNvGrpSpPr/>
            <p:nvPr/>
          </p:nvGrpSpPr>
          <p:grpSpPr>
            <a:xfrm>
              <a:off x="7340600" y="0"/>
              <a:ext cx="7340600" cy="190500"/>
              <a:chOff x="0" y="0"/>
              <a:chExt cx="1449995" cy="37630"/>
            </a:xfrm>
            <a:grpFill/>
          </p:grpSpPr>
          <p:sp>
            <p:nvSpPr>
              <p:cNvPr id="64" name="Freeform 7">
                <a:extLst>
                  <a:ext uri="{FF2B5EF4-FFF2-40B4-BE49-F238E27FC236}">
                    <a16:creationId xmlns:a16="http://schemas.microsoft.com/office/drawing/2014/main" id="{AF521DCC-AA79-4A15-B18F-76552C6CD9D6}"/>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65" name="TextBox 8">
                <a:extLst>
                  <a:ext uri="{FF2B5EF4-FFF2-40B4-BE49-F238E27FC236}">
                    <a16:creationId xmlns:a16="http://schemas.microsoft.com/office/drawing/2014/main" id="{36940F60-47C0-4F1F-BEA6-32C46BD1354A}"/>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nvGrpSpPr>
            <p:cNvPr id="60" name="Group 9">
              <a:extLst>
                <a:ext uri="{FF2B5EF4-FFF2-40B4-BE49-F238E27FC236}">
                  <a16:creationId xmlns:a16="http://schemas.microsoft.com/office/drawing/2014/main" id="{7684E0C9-A834-46F7-B004-12BC0BE3FE70}"/>
                </a:ext>
              </a:extLst>
            </p:cNvPr>
            <p:cNvGrpSpPr/>
            <p:nvPr/>
          </p:nvGrpSpPr>
          <p:grpSpPr>
            <a:xfrm>
              <a:off x="14681200" y="0"/>
              <a:ext cx="7340600" cy="190500"/>
              <a:chOff x="0" y="0"/>
              <a:chExt cx="1449995" cy="37630"/>
            </a:xfrm>
            <a:grpFill/>
          </p:grpSpPr>
          <p:sp>
            <p:nvSpPr>
              <p:cNvPr id="62" name="Freeform 10">
                <a:extLst>
                  <a:ext uri="{FF2B5EF4-FFF2-40B4-BE49-F238E27FC236}">
                    <a16:creationId xmlns:a16="http://schemas.microsoft.com/office/drawing/2014/main" id="{BE6C1FB0-B7B7-4C49-906E-31C6AE22C6D2}"/>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63" name="TextBox 11">
                <a:extLst>
                  <a:ext uri="{FF2B5EF4-FFF2-40B4-BE49-F238E27FC236}">
                    <a16:creationId xmlns:a16="http://schemas.microsoft.com/office/drawing/2014/main" id="{E38A839D-D6D3-4DB6-8B76-99236D02324F}"/>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sp>
        <p:nvSpPr>
          <p:cNvPr id="68" name="TextBox 22">
            <a:extLst>
              <a:ext uri="{FF2B5EF4-FFF2-40B4-BE49-F238E27FC236}">
                <a16:creationId xmlns:a16="http://schemas.microsoft.com/office/drawing/2014/main" id="{2E0A76DA-853B-4965-9E96-8344050D42A1}"/>
              </a:ext>
            </a:extLst>
          </p:cNvPr>
          <p:cNvSpPr txBox="1"/>
          <p:nvPr/>
        </p:nvSpPr>
        <p:spPr>
          <a:xfrm>
            <a:off x="567105" y="250443"/>
            <a:ext cx="17949495" cy="668709"/>
          </a:xfrm>
          <a:prstGeom prst="rect">
            <a:avLst/>
          </a:prstGeom>
        </p:spPr>
        <p:txBody>
          <a:bodyPr wrap="square" lIns="0" tIns="0" rIns="0" bIns="0" rtlCol="0" anchor="t">
            <a:spAutoFit/>
          </a:bodyPr>
          <a:lstStyle/>
          <a:p>
            <a:pPr>
              <a:lnSpc>
                <a:spcPts val="6000"/>
              </a:lnSpc>
            </a:pPr>
            <a:r>
              <a:rPr lang="en-US" altLang="ja-JP" sz="3600" b="1" dirty="0">
                <a:solidFill>
                  <a:srgbClr val="292B2B"/>
                </a:solidFill>
                <a:latin typeface="Meiryo UI" panose="020B0604030504040204" pitchFamily="50" charset="-128"/>
                <a:ea typeface="Meiryo UI" panose="020B0604030504040204" pitchFamily="50" charset="-128"/>
                <a:cs typeface="Now"/>
                <a:sym typeface="Now"/>
              </a:rPr>
              <a:t>03-2</a:t>
            </a:r>
            <a:r>
              <a:rPr lang="ja-JP" altLang="en-US" sz="3600" b="1" dirty="0">
                <a:solidFill>
                  <a:srgbClr val="292B2B"/>
                </a:solidFill>
                <a:latin typeface="Meiryo UI" panose="020B0604030504040204" pitchFamily="50" charset="-128"/>
                <a:ea typeface="Meiryo UI" panose="020B0604030504040204" pitchFamily="50" charset="-128"/>
                <a:cs typeface="Now"/>
                <a:sym typeface="Now"/>
              </a:rPr>
              <a:t>　今後の再編整備の方向性</a:t>
            </a:r>
            <a:endParaRPr lang="en-US" altLang="ja-JP" sz="3600" b="1" dirty="0">
              <a:solidFill>
                <a:srgbClr val="FF0000"/>
              </a:solidFill>
              <a:latin typeface="Meiryo UI" panose="020B0604030504040204" pitchFamily="50" charset="-128"/>
              <a:ea typeface="Meiryo UI" panose="020B0604030504040204" pitchFamily="50" charset="-128"/>
              <a:cs typeface="Now"/>
              <a:sym typeface="Now"/>
            </a:endParaRPr>
          </a:p>
        </p:txBody>
      </p:sp>
      <p:sp>
        <p:nvSpPr>
          <p:cNvPr id="2" name="スライド番号プレースホルダー 1">
            <a:extLst>
              <a:ext uri="{FF2B5EF4-FFF2-40B4-BE49-F238E27FC236}">
                <a16:creationId xmlns:a16="http://schemas.microsoft.com/office/drawing/2014/main" id="{70CD3DD4-8728-4A14-BF02-3FBEA48DE318}"/>
              </a:ext>
            </a:extLst>
          </p:cNvPr>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333938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4">
            <a:extLst>
              <a:ext uri="{FF2B5EF4-FFF2-40B4-BE49-F238E27FC236}">
                <a16:creationId xmlns:a16="http://schemas.microsoft.com/office/drawing/2014/main" id="{C313216E-F781-49BF-A7BB-17404DEB09EC}"/>
              </a:ext>
            </a:extLst>
          </p:cNvPr>
          <p:cNvSpPr txBox="1"/>
          <p:nvPr/>
        </p:nvSpPr>
        <p:spPr>
          <a:xfrm>
            <a:off x="1030694" y="4191530"/>
            <a:ext cx="16226612" cy="872355"/>
          </a:xfrm>
          <a:prstGeom prst="rect">
            <a:avLst/>
          </a:prstGeom>
        </p:spPr>
        <p:txBody>
          <a:bodyPr wrap="square" lIns="0" tIns="0" rIns="0" bIns="0" rtlCol="0" anchor="t">
            <a:spAutoFit/>
          </a:bodyPr>
          <a:lstStyle/>
          <a:p>
            <a:pPr algn="ctr">
              <a:lnSpc>
                <a:spcPts val="7840"/>
              </a:lnSpc>
              <a:spcBef>
                <a:spcPct val="0"/>
              </a:spcBef>
            </a:pPr>
            <a:r>
              <a:rPr lang="en-US" altLang="ja-JP" sz="4800" dirty="0">
                <a:latin typeface="Meiryo UI" panose="020B0604030504040204" pitchFamily="50" charset="-128"/>
                <a:ea typeface="Meiryo UI" panose="020B0604030504040204" pitchFamily="50" charset="-128"/>
                <a:cs typeface="Century Gothic Paneuropean"/>
                <a:sym typeface="Century Gothic Paneuropean"/>
              </a:rPr>
              <a:t>01</a:t>
            </a:r>
            <a:r>
              <a:rPr lang="ja-JP" altLang="en-US" sz="4800" dirty="0">
                <a:latin typeface="Meiryo UI" panose="020B0604030504040204" pitchFamily="50" charset="-128"/>
                <a:ea typeface="Meiryo UI" panose="020B0604030504040204" pitchFamily="50" charset="-128"/>
                <a:cs typeface="Century Gothic Paneuropean"/>
                <a:sym typeface="Century Gothic Paneuropean"/>
              </a:rPr>
              <a:t> 府立高校改革アクションプランの概要</a:t>
            </a:r>
            <a:endParaRPr lang="en-US" sz="4800" dirty="0">
              <a:latin typeface="Meiryo UI" panose="020B0604030504040204" pitchFamily="50" charset="-128"/>
              <a:ea typeface="Meiryo UI" panose="020B0604030504040204" pitchFamily="50" charset="-128"/>
              <a:cs typeface="Century Gothic Paneuropean"/>
              <a:sym typeface="Century Gothic Paneuropean"/>
            </a:endParaRPr>
          </a:p>
        </p:txBody>
      </p:sp>
      <p:grpSp>
        <p:nvGrpSpPr>
          <p:cNvPr id="38" name="Group 2">
            <a:extLst>
              <a:ext uri="{FF2B5EF4-FFF2-40B4-BE49-F238E27FC236}">
                <a16:creationId xmlns:a16="http://schemas.microsoft.com/office/drawing/2014/main" id="{09384E75-721B-4F58-92BE-9F3564D4A451}"/>
              </a:ext>
            </a:extLst>
          </p:cNvPr>
          <p:cNvGrpSpPr/>
          <p:nvPr/>
        </p:nvGrpSpPr>
        <p:grpSpPr>
          <a:xfrm>
            <a:off x="487589" y="5346700"/>
            <a:ext cx="17316519" cy="48000"/>
            <a:chOff x="0" y="0"/>
            <a:chExt cx="22021800" cy="190500"/>
          </a:xfrm>
          <a:solidFill>
            <a:schemeClr val="bg1">
              <a:lumMod val="75000"/>
            </a:schemeClr>
          </a:solidFill>
        </p:grpSpPr>
        <p:grpSp>
          <p:nvGrpSpPr>
            <p:cNvPr id="39" name="Group 3">
              <a:extLst>
                <a:ext uri="{FF2B5EF4-FFF2-40B4-BE49-F238E27FC236}">
                  <a16:creationId xmlns:a16="http://schemas.microsoft.com/office/drawing/2014/main" id="{B68E8FB7-4DC6-43B4-BBB6-B9CA7E96FF32}"/>
                </a:ext>
              </a:extLst>
            </p:cNvPr>
            <p:cNvGrpSpPr/>
            <p:nvPr/>
          </p:nvGrpSpPr>
          <p:grpSpPr>
            <a:xfrm>
              <a:off x="0" y="0"/>
              <a:ext cx="7340600" cy="190500"/>
              <a:chOff x="0" y="0"/>
              <a:chExt cx="1449995" cy="37630"/>
            </a:xfrm>
            <a:grpFill/>
          </p:grpSpPr>
          <p:sp>
            <p:nvSpPr>
              <p:cNvPr id="46" name="Freeform 4">
                <a:extLst>
                  <a:ext uri="{FF2B5EF4-FFF2-40B4-BE49-F238E27FC236}">
                    <a16:creationId xmlns:a16="http://schemas.microsoft.com/office/drawing/2014/main" id="{C5E663BC-2900-41A1-81FA-0361D9580E15}"/>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47" name="TextBox 5">
                <a:extLst>
                  <a:ext uri="{FF2B5EF4-FFF2-40B4-BE49-F238E27FC236}">
                    <a16:creationId xmlns:a16="http://schemas.microsoft.com/office/drawing/2014/main" id="{77BBAC29-50A7-482F-888D-5E2686C3A92B}"/>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nvGrpSpPr>
            <p:cNvPr id="40" name="Group 6">
              <a:extLst>
                <a:ext uri="{FF2B5EF4-FFF2-40B4-BE49-F238E27FC236}">
                  <a16:creationId xmlns:a16="http://schemas.microsoft.com/office/drawing/2014/main" id="{611A4A7C-BBCB-47B0-AF0D-C7384AC63416}"/>
                </a:ext>
              </a:extLst>
            </p:cNvPr>
            <p:cNvGrpSpPr/>
            <p:nvPr/>
          </p:nvGrpSpPr>
          <p:grpSpPr>
            <a:xfrm>
              <a:off x="7340600" y="0"/>
              <a:ext cx="7340600" cy="190500"/>
              <a:chOff x="0" y="0"/>
              <a:chExt cx="1449995" cy="37630"/>
            </a:xfrm>
            <a:grpFill/>
          </p:grpSpPr>
          <p:sp>
            <p:nvSpPr>
              <p:cNvPr id="44" name="Freeform 7">
                <a:extLst>
                  <a:ext uri="{FF2B5EF4-FFF2-40B4-BE49-F238E27FC236}">
                    <a16:creationId xmlns:a16="http://schemas.microsoft.com/office/drawing/2014/main" id="{A8AB7A33-39F0-4C9B-B48B-F8353080EC0A}"/>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45" name="TextBox 8">
                <a:extLst>
                  <a:ext uri="{FF2B5EF4-FFF2-40B4-BE49-F238E27FC236}">
                    <a16:creationId xmlns:a16="http://schemas.microsoft.com/office/drawing/2014/main" id="{3F581B49-C6B1-408C-BE77-3C0946B34459}"/>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nvGrpSpPr>
            <p:cNvPr id="41" name="Group 9">
              <a:extLst>
                <a:ext uri="{FF2B5EF4-FFF2-40B4-BE49-F238E27FC236}">
                  <a16:creationId xmlns:a16="http://schemas.microsoft.com/office/drawing/2014/main" id="{AD751489-AE00-438E-BC95-0A6F46243B25}"/>
                </a:ext>
              </a:extLst>
            </p:cNvPr>
            <p:cNvGrpSpPr/>
            <p:nvPr/>
          </p:nvGrpSpPr>
          <p:grpSpPr>
            <a:xfrm>
              <a:off x="14681200" y="0"/>
              <a:ext cx="7340600" cy="190500"/>
              <a:chOff x="0" y="0"/>
              <a:chExt cx="1449995" cy="37630"/>
            </a:xfrm>
            <a:grpFill/>
          </p:grpSpPr>
          <p:sp>
            <p:nvSpPr>
              <p:cNvPr id="42" name="Freeform 10">
                <a:extLst>
                  <a:ext uri="{FF2B5EF4-FFF2-40B4-BE49-F238E27FC236}">
                    <a16:creationId xmlns:a16="http://schemas.microsoft.com/office/drawing/2014/main" id="{4A275E44-CCAB-4B51-A799-9E31F43DFFB3}"/>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43" name="TextBox 11">
                <a:extLst>
                  <a:ext uri="{FF2B5EF4-FFF2-40B4-BE49-F238E27FC236}">
                    <a16:creationId xmlns:a16="http://schemas.microsoft.com/office/drawing/2014/main" id="{5AE803B5-C70D-45BD-A475-C6D858899B3C}"/>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grpSp>
        <p:nvGrpSpPr>
          <p:cNvPr id="33" name="Group 2">
            <a:extLst>
              <a:ext uri="{FF2B5EF4-FFF2-40B4-BE49-F238E27FC236}">
                <a16:creationId xmlns:a16="http://schemas.microsoft.com/office/drawing/2014/main" id="{8060AA42-5787-4BE2-9789-9B1982F050D6}"/>
              </a:ext>
            </a:extLst>
          </p:cNvPr>
          <p:cNvGrpSpPr/>
          <p:nvPr/>
        </p:nvGrpSpPr>
        <p:grpSpPr>
          <a:xfrm>
            <a:off x="44083" y="124130"/>
            <a:ext cx="18199835" cy="190500"/>
            <a:chOff x="0" y="0"/>
            <a:chExt cx="22021800" cy="190500"/>
          </a:xfrm>
        </p:grpSpPr>
        <p:grpSp>
          <p:nvGrpSpPr>
            <p:cNvPr id="34" name="Group 3">
              <a:extLst>
                <a:ext uri="{FF2B5EF4-FFF2-40B4-BE49-F238E27FC236}">
                  <a16:creationId xmlns:a16="http://schemas.microsoft.com/office/drawing/2014/main" id="{3ECE019B-5108-4A73-98A2-7BFF114EC043}"/>
                </a:ext>
              </a:extLst>
            </p:cNvPr>
            <p:cNvGrpSpPr/>
            <p:nvPr/>
          </p:nvGrpSpPr>
          <p:grpSpPr>
            <a:xfrm>
              <a:off x="0" y="0"/>
              <a:ext cx="7340600" cy="190500"/>
              <a:chOff x="0" y="0"/>
              <a:chExt cx="1449995" cy="37630"/>
            </a:xfrm>
          </p:grpSpPr>
          <p:sp>
            <p:nvSpPr>
              <p:cNvPr id="51" name="Freeform 4">
                <a:extLst>
                  <a:ext uri="{FF2B5EF4-FFF2-40B4-BE49-F238E27FC236}">
                    <a16:creationId xmlns:a16="http://schemas.microsoft.com/office/drawing/2014/main" id="{59262098-0AB5-4985-AC5C-06B31EC852C8}"/>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2" name="TextBox 5">
                <a:extLst>
                  <a:ext uri="{FF2B5EF4-FFF2-40B4-BE49-F238E27FC236}">
                    <a16:creationId xmlns:a16="http://schemas.microsoft.com/office/drawing/2014/main" id="{DAA5EEA8-4F14-45AE-8508-8891B6952EC3}"/>
                  </a:ext>
                </a:extLst>
              </p:cNvPr>
              <p:cNvSpPr txBox="1"/>
              <p:nvPr/>
            </p:nvSpPr>
            <p:spPr>
              <a:xfrm>
                <a:off x="0" y="-38100"/>
                <a:ext cx="1449995" cy="75730"/>
              </a:xfrm>
              <a:prstGeom prst="rect">
                <a:avLst/>
              </a:prstGeom>
            </p:spPr>
            <p:txBody>
              <a:bodyPr lIns="67733" tIns="67733" rIns="67733" bIns="67733" rtlCol="0" anchor="ctr"/>
              <a:lstStyle/>
              <a:p>
                <a:pPr algn="ctr">
                  <a:lnSpc>
                    <a:spcPts val="3920"/>
                  </a:lnSpc>
                </a:pPr>
                <a:endParaRPr sz="2400"/>
              </a:p>
            </p:txBody>
          </p:sp>
        </p:grpSp>
        <p:grpSp>
          <p:nvGrpSpPr>
            <p:cNvPr id="35" name="Group 6">
              <a:extLst>
                <a:ext uri="{FF2B5EF4-FFF2-40B4-BE49-F238E27FC236}">
                  <a16:creationId xmlns:a16="http://schemas.microsoft.com/office/drawing/2014/main" id="{26686999-22C8-4D70-943F-794BC7514678}"/>
                </a:ext>
              </a:extLst>
            </p:cNvPr>
            <p:cNvGrpSpPr/>
            <p:nvPr/>
          </p:nvGrpSpPr>
          <p:grpSpPr>
            <a:xfrm>
              <a:off x="7340600" y="0"/>
              <a:ext cx="7340600" cy="190500"/>
              <a:chOff x="0" y="0"/>
              <a:chExt cx="1449995" cy="37630"/>
            </a:xfrm>
          </p:grpSpPr>
          <p:sp>
            <p:nvSpPr>
              <p:cNvPr id="49" name="Freeform 7">
                <a:extLst>
                  <a:ext uri="{FF2B5EF4-FFF2-40B4-BE49-F238E27FC236}">
                    <a16:creationId xmlns:a16="http://schemas.microsoft.com/office/drawing/2014/main" id="{299EA310-89EB-4AAD-9FE3-BE479FE4503C}"/>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0" name="TextBox 8">
                <a:extLst>
                  <a:ext uri="{FF2B5EF4-FFF2-40B4-BE49-F238E27FC236}">
                    <a16:creationId xmlns:a16="http://schemas.microsoft.com/office/drawing/2014/main" id="{36B0163D-7825-4BE7-9F40-07C7A2B89085}"/>
                  </a:ext>
                </a:extLst>
              </p:cNvPr>
              <p:cNvSpPr txBox="1"/>
              <p:nvPr/>
            </p:nvSpPr>
            <p:spPr>
              <a:xfrm>
                <a:off x="0" y="-38100"/>
                <a:ext cx="1449995" cy="75730"/>
              </a:xfrm>
              <a:prstGeom prst="rect">
                <a:avLst/>
              </a:prstGeom>
            </p:spPr>
            <p:txBody>
              <a:bodyPr lIns="67733" tIns="67733" rIns="67733" bIns="67733" rtlCol="0" anchor="ctr"/>
              <a:lstStyle/>
              <a:p>
                <a:pPr algn="ctr">
                  <a:lnSpc>
                    <a:spcPts val="3920"/>
                  </a:lnSpc>
                </a:pPr>
                <a:endParaRPr sz="2400"/>
              </a:p>
            </p:txBody>
          </p:sp>
        </p:grpSp>
        <p:grpSp>
          <p:nvGrpSpPr>
            <p:cNvPr id="36" name="Group 9">
              <a:extLst>
                <a:ext uri="{FF2B5EF4-FFF2-40B4-BE49-F238E27FC236}">
                  <a16:creationId xmlns:a16="http://schemas.microsoft.com/office/drawing/2014/main" id="{5FF6F6EA-1E89-44F6-BE36-AE378995BAE5}"/>
                </a:ext>
              </a:extLst>
            </p:cNvPr>
            <p:cNvGrpSpPr/>
            <p:nvPr/>
          </p:nvGrpSpPr>
          <p:grpSpPr>
            <a:xfrm>
              <a:off x="14681200" y="0"/>
              <a:ext cx="7340600" cy="190500"/>
              <a:chOff x="0" y="0"/>
              <a:chExt cx="1449995" cy="37630"/>
            </a:xfrm>
          </p:grpSpPr>
          <p:sp>
            <p:nvSpPr>
              <p:cNvPr id="37" name="Freeform 10">
                <a:extLst>
                  <a:ext uri="{FF2B5EF4-FFF2-40B4-BE49-F238E27FC236}">
                    <a16:creationId xmlns:a16="http://schemas.microsoft.com/office/drawing/2014/main" id="{C2381574-211D-4AC3-A250-DC55061897E0}"/>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48" name="TextBox 11">
                <a:extLst>
                  <a:ext uri="{FF2B5EF4-FFF2-40B4-BE49-F238E27FC236}">
                    <a16:creationId xmlns:a16="http://schemas.microsoft.com/office/drawing/2014/main" id="{FA8927E1-D5C0-4CC7-B19C-1FB8B1571B78}"/>
                  </a:ext>
                </a:extLst>
              </p:cNvPr>
              <p:cNvSpPr txBox="1"/>
              <p:nvPr/>
            </p:nvSpPr>
            <p:spPr>
              <a:xfrm>
                <a:off x="0" y="-38100"/>
                <a:ext cx="1449995" cy="75730"/>
              </a:xfrm>
              <a:prstGeom prst="rect">
                <a:avLst/>
              </a:prstGeom>
            </p:spPr>
            <p:txBody>
              <a:bodyPr lIns="67733" tIns="67733" rIns="67733" bIns="67733" rtlCol="0" anchor="ctr"/>
              <a:lstStyle/>
              <a:p>
                <a:pPr algn="ctr">
                  <a:lnSpc>
                    <a:spcPts val="3920"/>
                  </a:lnSpc>
                </a:pPr>
                <a:endParaRPr sz="2400"/>
              </a:p>
            </p:txBody>
          </p:sp>
        </p:grpSp>
      </p:grpSp>
      <p:grpSp>
        <p:nvGrpSpPr>
          <p:cNvPr id="53" name="Group 12">
            <a:extLst>
              <a:ext uri="{FF2B5EF4-FFF2-40B4-BE49-F238E27FC236}">
                <a16:creationId xmlns:a16="http://schemas.microsoft.com/office/drawing/2014/main" id="{7184C7DF-1A3D-41D8-8024-F6B968E1FAE3}"/>
              </a:ext>
            </a:extLst>
          </p:cNvPr>
          <p:cNvGrpSpPr/>
          <p:nvPr/>
        </p:nvGrpSpPr>
        <p:grpSpPr>
          <a:xfrm>
            <a:off x="44083" y="9994491"/>
            <a:ext cx="18199835" cy="190500"/>
            <a:chOff x="0" y="0"/>
            <a:chExt cx="22021800" cy="190500"/>
          </a:xfrm>
        </p:grpSpPr>
        <p:grpSp>
          <p:nvGrpSpPr>
            <p:cNvPr id="54" name="Group 13">
              <a:extLst>
                <a:ext uri="{FF2B5EF4-FFF2-40B4-BE49-F238E27FC236}">
                  <a16:creationId xmlns:a16="http://schemas.microsoft.com/office/drawing/2014/main" id="{CF0CF76F-23D4-4300-B241-AA62F8A3DC2A}"/>
                </a:ext>
              </a:extLst>
            </p:cNvPr>
            <p:cNvGrpSpPr/>
            <p:nvPr/>
          </p:nvGrpSpPr>
          <p:grpSpPr>
            <a:xfrm>
              <a:off x="0" y="0"/>
              <a:ext cx="7340600" cy="190500"/>
              <a:chOff x="0" y="0"/>
              <a:chExt cx="1449995" cy="37630"/>
            </a:xfrm>
          </p:grpSpPr>
          <p:sp>
            <p:nvSpPr>
              <p:cNvPr id="61" name="Freeform 14">
                <a:extLst>
                  <a:ext uri="{FF2B5EF4-FFF2-40B4-BE49-F238E27FC236}">
                    <a16:creationId xmlns:a16="http://schemas.microsoft.com/office/drawing/2014/main" id="{8E1F649E-0AC3-4DF9-A365-0EA208A80F1C}"/>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2" name="TextBox 15">
                <a:extLst>
                  <a:ext uri="{FF2B5EF4-FFF2-40B4-BE49-F238E27FC236}">
                    <a16:creationId xmlns:a16="http://schemas.microsoft.com/office/drawing/2014/main" id="{F7134C95-4AF6-4519-8B33-40B1FF0F0BC8}"/>
                  </a:ext>
                </a:extLst>
              </p:cNvPr>
              <p:cNvSpPr txBox="1"/>
              <p:nvPr/>
            </p:nvSpPr>
            <p:spPr>
              <a:xfrm>
                <a:off x="0" y="-38100"/>
                <a:ext cx="1449995" cy="75730"/>
              </a:xfrm>
              <a:prstGeom prst="rect">
                <a:avLst/>
              </a:prstGeom>
            </p:spPr>
            <p:txBody>
              <a:bodyPr lIns="67733" tIns="67733" rIns="67733" bIns="67733" rtlCol="0" anchor="ctr"/>
              <a:lstStyle/>
              <a:p>
                <a:pPr algn="ctr">
                  <a:lnSpc>
                    <a:spcPts val="3920"/>
                  </a:lnSpc>
                </a:pPr>
                <a:endParaRPr sz="2400"/>
              </a:p>
            </p:txBody>
          </p:sp>
        </p:grpSp>
        <p:grpSp>
          <p:nvGrpSpPr>
            <p:cNvPr id="55" name="Group 16">
              <a:extLst>
                <a:ext uri="{FF2B5EF4-FFF2-40B4-BE49-F238E27FC236}">
                  <a16:creationId xmlns:a16="http://schemas.microsoft.com/office/drawing/2014/main" id="{BDE85B99-03FC-424C-A591-48892876F566}"/>
                </a:ext>
              </a:extLst>
            </p:cNvPr>
            <p:cNvGrpSpPr/>
            <p:nvPr/>
          </p:nvGrpSpPr>
          <p:grpSpPr>
            <a:xfrm>
              <a:off x="7340600" y="0"/>
              <a:ext cx="7340600" cy="190500"/>
              <a:chOff x="0" y="0"/>
              <a:chExt cx="1449995" cy="37630"/>
            </a:xfrm>
          </p:grpSpPr>
          <p:sp>
            <p:nvSpPr>
              <p:cNvPr id="59" name="Freeform 17">
                <a:extLst>
                  <a:ext uri="{FF2B5EF4-FFF2-40B4-BE49-F238E27FC236}">
                    <a16:creationId xmlns:a16="http://schemas.microsoft.com/office/drawing/2014/main" id="{00ED5406-4BB9-4425-9762-BCEAEF823397}"/>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60" name="TextBox 18">
                <a:extLst>
                  <a:ext uri="{FF2B5EF4-FFF2-40B4-BE49-F238E27FC236}">
                    <a16:creationId xmlns:a16="http://schemas.microsoft.com/office/drawing/2014/main" id="{FE3A8E17-1463-49B8-BBB6-D0FDD5A2563B}"/>
                  </a:ext>
                </a:extLst>
              </p:cNvPr>
              <p:cNvSpPr txBox="1"/>
              <p:nvPr/>
            </p:nvSpPr>
            <p:spPr>
              <a:xfrm>
                <a:off x="0" y="-38100"/>
                <a:ext cx="1449995" cy="75730"/>
              </a:xfrm>
              <a:prstGeom prst="rect">
                <a:avLst/>
              </a:prstGeom>
            </p:spPr>
            <p:txBody>
              <a:bodyPr lIns="67733" tIns="67733" rIns="67733" bIns="67733" rtlCol="0" anchor="ctr"/>
              <a:lstStyle/>
              <a:p>
                <a:pPr algn="ctr">
                  <a:lnSpc>
                    <a:spcPts val="3920"/>
                  </a:lnSpc>
                </a:pPr>
                <a:endParaRPr sz="2400"/>
              </a:p>
            </p:txBody>
          </p:sp>
        </p:grpSp>
        <p:grpSp>
          <p:nvGrpSpPr>
            <p:cNvPr id="56" name="Group 19">
              <a:extLst>
                <a:ext uri="{FF2B5EF4-FFF2-40B4-BE49-F238E27FC236}">
                  <a16:creationId xmlns:a16="http://schemas.microsoft.com/office/drawing/2014/main" id="{A18AE3E3-0B15-4718-954F-E1FAFE04D8DE}"/>
                </a:ext>
              </a:extLst>
            </p:cNvPr>
            <p:cNvGrpSpPr/>
            <p:nvPr/>
          </p:nvGrpSpPr>
          <p:grpSpPr>
            <a:xfrm>
              <a:off x="14681200" y="0"/>
              <a:ext cx="7340600" cy="190500"/>
              <a:chOff x="0" y="0"/>
              <a:chExt cx="1449995" cy="37630"/>
            </a:xfrm>
          </p:grpSpPr>
          <p:sp>
            <p:nvSpPr>
              <p:cNvPr id="57" name="Freeform 20">
                <a:extLst>
                  <a:ext uri="{FF2B5EF4-FFF2-40B4-BE49-F238E27FC236}">
                    <a16:creationId xmlns:a16="http://schemas.microsoft.com/office/drawing/2014/main" id="{07A913A1-C6AD-4720-A684-29721053CF2A}"/>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8" name="TextBox 21">
                <a:extLst>
                  <a:ext uri="{FF2B5EF4-FFF2-40B4-BE49-F238E27FC236}">
                    <a16:creationId xmlns:a16="http://schemas.microsoft.com/office/drawing/2014/main" id="{67C68633-6232-4D14-A49D-19DAACCEDB4C}"/>
                  </a:ext>
                </a:extLst>
              </p:cNvPr>
              <p:cNvSpPr txBox="1"/>
              <p:nvPr/>
            </p:nvSpPr>
            <p:spPr>
              <a:xfrm>
                <a:off x="0" y="-38100"/>
                <a:ext cx="1449995" cy="75730"/>
              </a:xfrm>
              <a:prstGeom prst="rect">
                <a:avLst/>
              </a:prstGeom>
            </p:spPr>
            <p:txBody>
              <a:bodyPr lIns="67733" tIns="67733" rIns="67733" bIns="67733" rtlCol="0" anchor="ctr"/>
              <a:lstStyle/>
              <a:p>
                <a:pPr algn="ctr">
                  <a:lnSpc>
                    <a:spcPts val="3920"/>
                  </a:lnSpc>
                </a:pPr>
                <a:endParaRPr sz="2400"/>
              </a:p>
            </p:txBody>
          </p:sp>
        </p:grpSp>
      </p:grpSp>
      <p:sp>
        <p:nvSpPr>
          <p:cNvPr id="2" name="スライド番号プレースホルダー 1">
            <a:extLst>
              <a:ext uri="{FF2B5EF4-FFF2-40B4-BE49-F238E27FC236}">
                <a16:creationId xmlns:a16="http://schemas.microsoft.com/office/drawing/2014/main" id="{077AEBA4-00DA-4C46-A9A5-43A070372F50}"/>
              </a:ext>
            </a:extLst>
          </p:cNvPr>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444279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a:extLst>
              <a:ext uri="{FF2B5EF4-FFF2-40B4-BE49-F238E27FC236}">
                <a16:creationId xmlns:a16="http://schemas.microsoft.com/office/drawing/2014/main" id="{67D32165-CD09-48F1-83E1-FF6C8ADF1451}"/>
              </a:ext>
            </a:extLst>
          </p:cNvPr>
          <p:cNvSpPr txBox="1"/>
          <p:nvPr/>
        </p:nvSpPr>
        <p:spPr>
          <a:xfrm>
            <a:off x="974683" y="1693426"/>
            <a:ext cx="16898488" cy="1106137"/>
          </a:xfrm>
          <a:prstGeom prst="rect">
            <a:avLst/>
          </a:prstGeom>
          <a:noFill/>
          <a:ln>
            <a:noFill/>
            <a:prstDash val="sysDash"/>
          </a:ln>
        </p:spPr>
        <p:txBody>
          <a:bodyPr wrap="square" numCol="1" spcCol="360000" rtlCol="0">
            <a:spAutoFit/>
          </a:bodyPr>
          <a:lstStyle/>
          <a:p>
            <a:pPr>
              <a:lnSpc>
                <a:spcPts val="4200"/>
              </a:lnSpc>
            </a:pP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府立高校を取り巻く環境の変化に対応していくため、</a:t>
            </a:r>
            <a:endParaRPr lang="en-US" altLang="ja-JP" sz="28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4200"/>
              </a:lnSpc>
            </a:pP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府立高校改革の大きな方向性を示す</a:t>
            </a:r>
            <a:r>
              <a:rPr lang="ja-JP" altLang="en-US" sz="2800" b="1" u="sng" dirty="0">
                <a:solidFill>
                  <a:srgbClr val="64A4A3"/>
                </a:solidFill>
                <a:latin typeface="Meiryo UI" panose="020B0604030504040204" pitchFamily="50" charset="-128"/>
                <a:ea typeface="Meiryo UI" panose="020B0604030504040204" pitchFamily="50" charset="-128"/>
              </a:rPr>
              <a:t>「府立高校改革グランドデザイン」</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を令和７年３月に策定</a:t>
            </a:r>
          </a:p>
        </p:txBody>
      </p:sp>
      <p:grpSp>
        <p:nvGrpSpPr>
          <p:cNvPr id="28" name="Group 2">
            <a:extLst>
              <a:ext uri="{FF2B5EF4-FFF2-40B4-BE49-F238E27FC236}">
                <a16:creationId xmlns:a16="http://schemas.microsoft.com/office/drawing/2014/main" id="{E9CB95B1-76B1-484F-906A-62847E88122A}"/>
              </a:ext>
            </a:extLst>
          </p:cNvPr>
          <p:cNvGrpSpPr/>
          <p:nvPr/>
        </p:nvGrpSpPr>
        <p:grpSpPr>
          <a:xfrm>
            <a:off x="45929" y="1204034"/>
            <a:ext cx="18199835" cy="48000"/>
            <a:chOff x="0" y="0"/>
            <a:chExt cx="22021800" cy="190500"/>
          </a:xfrm>
          <a:solidFill>
            <a:schemeClr val="bg1">
              <a:lumMod val="75000"/>
            </a:schemeClr>
          </a:solidFill>
        </p:grpSpPr>
        <p:grpSp>
          <p:nvGrpSpPr>
            <p:cNvPr id="29" name="Group 3">
              <a:extLst>
                <a:ext uri="{FF2B5EF4-FFF2-40B4-BE49-F238E27FC236}">
                  <a16:creationId xmlns:a16="http://schemas.microsoft.com/office/drawing/2014/main" id="{301B185F-7DAA-4FF5-8D12-15A213029157}"/>
                </a:ext>
              </a:extLst>
            </p:cNvPr>
            <p:cNvGrpSpPr/>
            <p:nvPr/>
          </p:nvGrpSpPr>
          <p:grpSpPr>
            <a:xfrm>
              <a:off x="0" y="0"/>
              <a:ext cx="7340600" cy="190500"/>
              <a:chOff x="0" y="0"/>
              <a:chExt cx="1449995" cy="37630"/>
            </a:xfrm>
            <a:grpFill/>
          </p:grpSpPr>
          <p:sp>
            <p:nvSpPr>
              <p:cNvPr id="36" name="Freeform 4">
                <a:extLst>
                  <a:ext uri="{FF2B5EF4-FFF2-40B4-BE49-F238E27FC236}">
                    <a16:creationId xmlns:a16="http://schemas.microsoft.com/office/drawing/2014/main" id="{66891453-9CFB-460B-B6C1-8A2B7DC5114A}"/>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37" name="TextBox 5">
                <a:extLst>
                  <a:ext uri="{FF2B5EF4-FFF2-40B4-BE49-F238E27FC236}">
                    <a16:creationId xmlns:a16="http://schemas.microsoft.com/office/drawing/2014/main" id="{558C15D6-C652-43F0-9E85-66B0E171558F}"/>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nvGrpSpPr>
            <p:cNvPr id="30" name="Group 6">
              <a:extLst>
                <a:ext uri="{FF2B5EF4-FFF2-40B4-BE49-F238E27FC236}">
                  <a16:creationId xmlns:a16="http://schemas.microsoft.com/office/drawing/2014/main" id="{F79BFFE2-1A23-491B-8A2B-19B88B05840B}"/>
                </a:ext>
              </a:extLst>
            </p:cNvPr>
            <p:cNvGrpSpPr/>
            <p:nvPr/>
          </p:nvGrpSpPr>
          <p:grpSpPr>
            <a:xfrm>
              <a:off x="7340600" y="0"/>
              <a:ext cx="7340600" cy="190500"/>
              <a:chOff x="0" y="0"/>
              <a:chExt cx="1449995" cy="37630"/>
            </a:xfrm>
            <a:grpFill/>
          </p:grpSpPr>
          <p:sp>
            <p:nvSpPr>
              <p:cNvPr id="34" name="Freeform 7">
                <a:extLst>
                  <a:ext uri="{FF2B5EF4-FFF2-40B4-BE49-F238E27FC236}">
                    <a16:creationId xmlns:a16="http://schemas.microsoft.com/office/drawing/2014/main" id="{5BDD60E8-B086-4B7C-B525-1E0BB6E122E8}"/>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35" name="TextBox 8">
                <a:extLst>
                  <a:ext uri="{FF2B5EF4-FFF2-40B4-BE49-F238E27FC236}">
                    <a16:creationId xmlns:a16="http://schemas.microsoft.com/office/drawing/2014/main" id="{A554613A-1F66-4F52-95CE-81483C6A8AF6}"/>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nvGrpSpPr>
            <p:cNvPr id="31" name="Group 9">
              <a:extLst>
                <a:ext uri="{FF2B5EF4-FFF2-40B4-BE49-F238E27FC236}">
                  <a16:creationId xmlns:a16="http://schemas.microsoft.com/office/drawing/2014/main" id="{0A6B992B-10C1-483A-BF90-B6C494D73EE7}"/>
                </a:ext>
              </a:extLst>
            </p:cNvPr>
            <p:cNvGrpSpPr/>
            <p:nvPr/>
          </p:nvGrpSpPr>
          <p:grpSpPr>
            <a:xfrm>
              <a:off x="14681200" y="0"/>
              <a:ext cx="7340600" cy="190500"/>
              <a:chOff x="0" y="0"/>
              <a:chExt cx="1449995" cy="37630"/>
            </a:xfrm>
            <a:grpFill/>
          </p:grpSpPr>
          <p:sp>
            <p:nvSpPr>
              <p:cNvPr id="32" name="Freeform 10">
                <a:extLst>
                  <a:ext uri="{FF2B5EF4-FFF2-40B4-BE49-F238E27FC236}">
                    <a16:creationId xmlns:a16="http://schemas.microsoft.com/office/drawing/2014/main" id="{F5A31AC9-99A1-46B5-B3DD-77F458E87717}"/>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33" name="TextBox 11">
                <a:extLst>
                  <a:ext uri="{FF2B5EF4-FFF2-40B4-BE49-F238E27FC236}">
                    <a16:creationId xmlns:a16="http://schemas.microsoft.com/office/drawing/2014/main" id="{3A45BD35-0290-4F4E-832C-B790731D0598}"/>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sp>
        <p:nvSpPr>
          <p:cNvPr id="38" name="TextBox 22">
            <a:extLst>
              <a:ext uri="{FF2B5EF4-FFF2-40B4-BE49-F238E27FC236}">
                <a16:creationId xmlns:a16="http://schemas.microsoft.com/office/drawing/2014/main" id="{3EA18AEF-91DA-4B5D-8D4B-8FA1CA92CCD7}"/>
              </a:ext>
            </a:extLst>
          </p:cNvPr>
          <p:cNvSpPr txBox="1"/>
          <p:nvPr/>
        </p:nvSpPr>
        <p:spPr>
          <a:xfrm>
            <a:off x="567106" y="250443"/>
            <a:ext cx="11579620" cy="668709"/>
          </a:xfrm>
          <a:prstGeom prst="rect">
            <a:avLst/>
          </a:prstGeom>
        </p:spPr>
        <p:txBody>
          <a:bodyPr wrap="square" lIns="0" tIns="0" rIns="0" bIns="0" rtlCol="0" anchor="t">
            <a:spAutoFit/>
          </a:bodyPr>
          <a:lstStyle/>
          <a:p>
            <a:pPr>
              <a:lnSpc>
                <a:spcPts val="6000"/>
              </a:lnSpc>
            </a:pPr>
            <a:r>
              <a:rPr lang="en-US" altLang="ja-JP" sz="3600" b="1" dirty="0">
                <a:solidFill>
                  <a:srgbClr val="292B2B"/>
                </a:solidFill>
                <a:latin typeface="Meiryo UI" panose="020B0604030504040204" pitchFamily="50" charset="-128"/>
                <a:ea typeface="Meiryo UI" panose="020B0604030504040204" pitchFamily="50" charset="-128"/>
                <a:cs typeface="Now"/>
                <a:sym typeface="Now"/>
              </a:rPr>
              <a:t>01-1</a:t>
            </a:r>
            <a:r>
              <a:rPr lang="ja-JP" altLang="en-US" sz="3600" b="1" dirty="0">
                <a:solidFill>
                  <a:srgbClr val="292B2B"/>
                </a:solidFill>
                <a:latin typeface="Meiryo UI" panose="020B0604030504040204" pitchFamily="50" charset="-128"/>
                <a:ea typeface="Meiryo UI" panose="020B0604030504040204" pitchFamily="50" charset="-128"/>
                <a:cs typeface="Now"/>
                <a:sym typeface="Now"/>
              </a:rPr>
              <a:t>　府立高校改革アクションプランの位置づけ</a:t>
            </a:r>
            <a:endParaRPr lang="en-US" altLang="ja-JP" sz="3600" b="1" dirty="0">
              <a:solidFill>
                <a:srgbClr val="FF0000"/>
              </a:solidFill>
              <a:latin typeface="Meiryo UI" panose="020B0604030504040204" pitchFamily="50" charset="-128"/>
              <a:ea typeface="Meiryo UI" panose="020B0604030504040204" pitchFamily="50" charset="-128"/>
              <a:cs typeface="Now"/>
              <a:sym typeface="Now"/>
            </a:endParaRPr>
          </a:p>
        </p:txBody>
      </p:sp>
      <p:sp>
        <p:nvSpPr>
          <p:cNvPr id="51" name="テキスト ボックス 50">
            <a:extLst>
              <a:ext uri="{FF2B5EF4-FFF2-40B4-BE49-F238E27FC236}">
                <a16:creationId xmlns:a16="http://schemas.microsoft.com/office/drawing/2014/main" id="{EE54162A-9196-435B-AEBD-7DF7002D2465}"/>
              </a:ext>
            </a:extLst>
          </p:cNvPr>
          <p:cNvSpPr txBox="1"/>
          <p:nvPr/>
        </p:nvSpPr>
        <p:spPr>
          <a:xfrm>
            <a:off x="705255" y="8604378"/>
            <a:ext cx="16898488" cy="1116331"/>
          </a:xfrm>
          <a:prstGeom prst="rect">
            <a:avLst/>
          </a:prstGeom>
          <a:noFill/>
          <a:ln>
            <a:noFill/>
            <a:prstDash val="sysDash"/>
          </a:ln>
        </p:spPr>
        <p:txBody>
          <a:bodyPr wrap="square" numCol="1" spcCol="360000" rtlCol="0">
            <a:spAutoFit/>
          </a:bodyPr>
          <a:lstStyle/>
          <a:p>
            <a:pPr algn="ctr">
              <a:lnSpc>
                <a:spcPts val="4200"/>
              </a:lnSpc>
            </a:pP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グランドデザインに掲げる府立高校改革を具体的に進めていくため、</a:t>
            </a:r>
            <a:endParaRPr lang="en-US" altLang="ja-JP" sz="2800" dirty="0">
              <a:solidFill>
                <a:schemeClr val="tx1">
                  <a:lumMod val="75000"/>
                  <a:lumOff val="25000"/>
                </a:schemeClr>
              </a:solidFill>
              <a:latin typeface="Meiryo UI" panose="020B0604030504040204" pitchFamily="50" charset="-128"/>
              <a:ea typeface="Meiryo UI" panose="020B0604030504040204" pitchFamily="50" charset="-128"/>
            </a:endParaRPr>
          </a:p>
          <a:p>
            <a:pPr algn="ctr">
              <a:lnSpc>
                <a:spcPts val="4200"/>
              </a:lnSpc>
            </a:pPr>
            <a:r>
              <a:rPr lang="ja-JP" altLang="en-US" sz="3200" b="1" u="sng" dirty="0">
                <a:solidFill>
                  <a:srgbClr val="64A4A3"/>
                </a:solidFill>
                <a:latin typeface="Meiryo UI" panose="020B0604030504040204" pitchFamily="50" charset="-128"/>
                <a:ea typeface="Meiryo UI" panose="020B0604030504040204" pitchFamily="50" charset="-128"/>
              </a:rPr>
              <a:t>「府立高校改革アクションプラン」を今秋に策定予定</a:t>
            </a:r>
          </a:p>
        </p:txBody>
      </p:sp>
      <p:grpSp>
        <p:nvGrpSpPr>
          <p:cNvPr id="3" name="グループ化 2">
            <a:extLst>
              <a:ext uri="{FF2B5EF4-FFF2-40B4-BE49-F238E27FC236}">
                <a16:creationId xmlns:a16="http://schemas.microsoft.com/office/drawing/2014/main" id="{672E0239-44DD-42E4-B9A7-FB0C29BBBFBA}"/>
              </a:ext>
            </a:extLst>
          </p:cNvPr>
          <p:cNvGrpSpPr/>
          <p:nvPr/>
        </p:nvGrpSpPr>
        <p:grpSpPr>
          <a:xfrm>
            <a:off x="871132" y="3467100"/>
            <a:ext cx="17518325" cy="4248919"/>
            <a:chOff x="871132" y="2951976"/>
            <a:chExt cx="17518325" cy="4248919"/>
          </a:xfrm>
        </p:grpSpPr>
        <p:grpSp>
          <p:nvGrpSpPr>
            <p:cNvPr id="41" name="グループ化 40">
              <a:extLst>
                <a:ext uri="{FF2B5EF4-FFF2-40B4-BE49-F238E27FC236}">
                  <a16:creationId xmlns:a16="http://schemas.microsoft.com/office/drawing/2014/main" id="{4A143D54-A306-4C1A-88B2-A617B7712957}"/>
                </a:ext>
              </a:extLst>
            </p:cNvPr>
            <p:cNvGrpSpPr/>
            <p:nvPr/>
          </p:nvGrpSpPr>
          <p:grpSpPr>
            <a:xfrm>
              <a:off x="871132" y="3087751"/>
              <a:ext cx="17518325" cy="4113144"/>
              <a:chOff x="889465" y="2231530"/>
              <a:chExt cx="11283700" cy="2307557"/>
            </a:xfrm>
          </p:grpSpPr>
          <p:sp>
            <p:nvSpPr>
              <p:cNvPr id="49" name="テキスト ボックス 48">
                <a:extLst>
                  <a:ext uri="{FF2B5EF4-FFF2-40B4-BE49-F238E27FC236}">
                    <a16:creationId xmlns:a16="http://schemas.microsoft.com/office/drawing/2014/main" id="{35FC89C7-1C9D-4946-9FD0-517DEE7ED63F}"/>
                  </a:ext>
                </a:extLst>
              </p:cNvPr>
              <p:cNvSpPr txBox="1"/>
              <p:nvPr/>
            </p:nvSpPr>
            <p:spPr>
              <a:xfrm>
                <a:off x="1145233" y="2452251"/>
                <a:ext cx="10324663" cy="617818"/>
              </a:xfrm>
              <a:prstGeom prst="rect">
                <a:avLst/>
              </a:prstGeom>
              <a:noFill/>
              <a:ln>
                <a:noFill/>
              </a:ln>
            </p:spPr>
            <p:txBody>
              <a:bodyPr wrap="square" tIns="120000" bIns="120000" rtlCol="0" anchor="t" anchorCtr="0">
                <a:noAutofit/>
              </a:bodyPr>
              <a:lstStyle/>
              <a:p>
                <a:pPr>
                  <a:spcAft>
                    <a:spcPts val="800"/>
                  </a:spcAft>
                </a:pPr>
                <a:endParaRPr lang="en-US" altLang="ja-JP" sz="3200" dirty="0">
                  <a:latin typeface="Meiryo UI" panose="020B0604030504040204" pitchFamily="50" charset="-128"/>
                  <a:ea typeface="Meiryo UI" panose="020B0604030504040204" pitchFamily="50" charset="-128"/>
                </a:endParaRPr>
              </a:p>
              <a:p>
                <a:pPr>
                  <a:spcAft>
                    <a:spcPts val="800"/>
                  </a:spcAft>
                </a:pPr>
                <a:endParaRPr lang="en-US" altLang="ja-JP" sz="3200" dirty="0">
                  <a:latin typeface="Meiryo UI" panose="020B0604030504040204" pitchFamily="50" charset="-128"/>
                  <a:ea typeface="Meiryo UI" panose="020B0604030504040204" pitchFamily="50" charset="-128"/>
                </a:endParaRPr>
              </a:p>
            </p:txBody>
          </p:sp>
          <p:sp>
            <p:nvSpPr>
              <p:cNvPr id="43" name="角丸四角形 32">
                <a:extLst>
                  <a:ext uri="{FF2B5EF4-FFF2-40B4-BE49-F238E27FC236}">
                    <a16:creationId xmlns:a16="http://schemas.microsoft.com/office/drawing/2014/main" id="{58AE6730-1ADE-4DCA-AF5E-3974B91F8891}"/>
                  </a:ext>
                </a:extLst>
              </p:cNvPr>
              <p:cNvSpPr/>
              <p:nvPr/>
            </p:nvSpPr>
            <p:spPr>
              <a:xfrm>
                <a:off x="889465" y="2231530"/>
                <a:ext cx="3000361" cy="341918"/>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u="sng" dirty="0">
                    <a:solidFill>
                      <a:schemeClr val="tx1"/>
                    </a:solidFill>
                    <a:latin typeface="Meiryo UI" panose="020B0604030504040204" pitchFamily="50" charset="-128"/>
                    <a:ea typeface="Meiryo UI" panose="020B0604030504040204" pitchFamily="50" charset="-128"/>
                  </a:rPr>
                  <a:t>グランドデザインの概要</a:t>
                </a:r>
              </a:p>
            </p:txBody>
          </p:sp>
          <p:sp>
            <p:nvSpPr>
              <p:cNvPr id="44" name="テキスト ボックス 43">
                <a:extLst>
                  <a:ext uri="{FF2B5EF4-FFF2-40B4-BE49-F238E27FC236}">
                    <a16:creationId xmlns:a16="http://schemas.microsoft.com/office/drawing/2014/main" id="{88614FBD-D406-4EE9-B0C6-28D6F7E318DB}"/>
                  </a:ext>
                </a:extLst>
              </p:cNvPr>
              <p:cNvSpPr txBox="1"/>
              <p:nvPr/>
            </p:nvSpPr>
            <p:spPr>
              <a:xfrm>
                <a:off x="1278036" y="2551618"/>
                <a:ext cx="10324663" cy="405729"/>
              </a:xfrm>
              <a:prstGeom prst="rect">
                <a:avLst/>
              </a:prstGeom>
              <a:noFill/>
              <a:ln>
                <a:noFill/>
              </a:ln>
            </p:spPr>
            <p:txBody>
              <a:bodyPr wrap="square" tIns="120000" bIns="120000" rtlCol="0" anchor="t" anchorCtr="0">
                <a:noAutofit/>
              </a:bodyPr>
              <a:lstStyle/>
              <a:p>
                <a:pPr>
                  <a:spcAft>
                    <a:spcPts val="800"/>
                  </a:spcAft>
                </a:pPr>
                <a:r>
                  <a:rPr lang="en-US" altLang="ja-JP" sz="2400" b="1" dirty="0">
                    <a:solidFill>
                      <a:srgbClr val="002060"/>
                    </a:solidFill>
                    <a:latin typeface="Meiryo UI" panose="020B0604030504040204" pitchFamily="50" charset="-128"/>
                    <a:ea typeface="Meiryo UI" panose="020B0604030504040204" pitchFamily="50" charset="-128"/>
                  </a:rPr>
                  <a:t>【</a:t>
                </a:r>
                <a:r>
                  <a:rPr lang="ja-JP" altLang="en-US" sz="2400" b="1" dirty="0">
                    <a:solidFill>
                      <a:srgbClr val="002060"/>
                    </a:solidFill>
                    <a:latin typeface="Meiryo UI" panose="020B0604030504040204" pitchFamily="50" charset="-128"/>
                    <a:ea typeface="Meiryo UI" panose="020B0604030504040204" pitchFamily="50" charset="-128"/>
                  </a:rPr>
                  <a:t>府立高校を取り巻く環境の変化</a:t>
                </a:r>
                <a:r>
                  <a:rPr lang="en-US" altLang="ja-JP" sz="2400" b="1" dirty="0">
                    <a:solidFill>
                      <a:srgbClr val="002060"/>
                    </a:solidFill>
                    <a:latin typeface="Meiryo UI" panose="020B0604030504040204" pitchFamily="50" charset="-128"/>
                    <a:ea typeface="Meiryo UI" panose="020B0604030504040204" pitchFamily="50" charset="-128"/>
                  </a:rPr>
                  <a:t>】</a:t>
                </a:r>
              </a:p>
            </p:txBody>
          </p:sp>
          <p:sp>
            <p:nvSpPr>
              <p:cNvPr id="45" name="テキスト ボックス 44">
                <a:extLst>
                  <a:ext uri="{FF2B5EF4-FFF2-40B4-BE49-F238E27FC236}">
                    <a16:creationId xmlns:a16="http://schemas.microsoft.com/office/drawing/2014/main" id="{299C0147-2E3C-47AB-AD6F-C13AF0D28B79}"/>
                  </a:ext>
                </a:extLst>
              </p:cNvPr>
              <p:cNvSpPr txBox="1"/>
              <p:nvPr/>
            </p:nvSpPr>
            <p:spPr>
              <a:xfrm>
                <a:off x="1386350" y="2827466"/>
                <a:ext cx="10786815" cy="1113125"/>
              </a:xfrm>
              <a:prstGeom prst="rect">
                <a:avLst/>
              </a:prstGeom>
              <a:noFill/>
              <a:ln>
                <a:noFill/>
              </a:ln>
            </p:spPr>
            <p:txBody>
              <a:bodyPr wrap="square" tIns="120000" bIns="120000" rtlCol="0" anchor="t" anchorCtr="0">
                <a:noAutofit/>
              </a:bodyPr>
              <a:lstStyle/>
              <a:p>
                <a:pPr marL="380990" indent="-380990">
                  <a:spcAft>
                    <a:spcPts val="800"/>
                  </a:spcAft>
                  <a:buFont typeface="Wingdings" panose="05000000000000000000" pitchFamily="2" charset="2"/>
                  <a:buChar char="l"/>
                </a:pPr>
                <a:r>
                  <a:rPr lang="ja-JP" altLang="en-US" sz="2400" dirty="0">
                    <a:latin typeface="Meiryo UI" panose="020B0604030504040204" pitchFamily="50" charset="-128"/>
                    <a:ea typeface="Meiryo UI" panose="020B0604030504040204" pitchFamily="50" charset="-128"/>
                  </a:rPr>
                  <a:t>公立・私立高校の生徒受入割合の変化や、通信制高校へ進学する生徒の増加等、高校進学のニーズが変化</a:t>
                </a:r>
                <a:endParaRPr lang="en-US" altLang="ja-JP" sz="2400" dirty="0">
                  <a:latin typeface="Meiryo UI" panose="020B0604030504040204" pitchFamily="50" charset="-128"/>
                  <a:ea typeface="Meiryo UI" panose="020B0604030504040204" pitchFamily="50" charset="-128"/>
                </a:endParaRPr>
              </a:p>
              <a:p>
                <a:pPr marL="380990" indent="-380990">
                  <a:spcAft>
                    <a:spcPts val="800"/>
                  </a:spcAft>
                  <a:buFont typeface="Wingdings" panose="05000000000000000000" pitchFamily="2" charset="2"/>
                  <a:buChar char="l"/>
                </a:pPr>
                <a:r>
                  <a:rPr lang="ja-JP" altLang="en-US" sz="2400" dirty="0">
                    <a:latin typeface="Meiryo UI" panose="020B0604030504040204" pitchFamily="50" charset="-128"/>
                    <a:ea typeface="Meiryo UI" panose="020B0604030504040204" pitchFamily="50" charset="-128"/>
                  </a:rPr>
                  <a:t>不登校生徒、日本語指導が必要な生徒、障がい等により配慮を要する生徒が年々増加</a:t>
                </a:r>
                <a:endParaRPr lang="en-US" altLang="ja-JP" sz="2400" dirty="0">
                  <a:latin typeface="Meiryo UI" panose="020B0604030504040204" pitchFamily="50" charset="-128"/>
                  <a:ea typeface="Meiryo UI" panose="020B0604030504040204" pitchFamily="50" charset="-128"/>
                </a:endParaRPr>
              </a:p>
              <a:p>
                <a:pPr marL="380990" indent="-380990">
                  <a:spcAft>
                    <a:spcPts val="800"/>
                  </a:spcAft>
                  <a:buFont typeface="Wingdings" panose="05000000000000000000" pitchFamily="2" charset="2"/>
                  <a:buChar char="l"/>
                </a:pPr>
                <a:r>
                  <a:rPr lang="ja-JP" altLang="en-US" sz="2400" dirty="0">
                    <a:latin typeface="Meiryo UI" panose="020B0604030504040204" pitchFamily="50" charset="-128"/>
                    <a:ea typeface="Meiryo UI" panose="020B0604030504040204" pitchFamily="50" charset="-128"/>
                  </a:rPr>
                  <a:t>少子高齢化の進行や技術革新、グローバル化の進展により、将来の予測が難しくなる社会が想定される</a:t>
                </a:r>
                <a:endParaRPr lang="en-US" altLang="ja-JP" sz="2400" dirty="0">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2A73478B-9DAB-4264-9BDB-065DF80BCB66}"/>
                  </a:ext>
                </a:extLst>
              </p:cNvPr>
              <p:cNvSpPr txBox="1"/>
              <p:nvPr/>
            </p:nvSpPr>
            <p:spPr>
              <a:xfrm>
                <a:off x="1283453" y="3663111"/>
                <a:ext cx="10324663" cy="405729"/>
              </a:xfrm>
              <a:prstGeom prst="rect">
                <a:avLst/>
              </a:prstGeom>
              <a:noFill/>
              <a:ln>
                <a:noFill/>
              </a:ln>
            </p:spPr>
            <p:txBody>
              <a:bodyPr wrap="square" tIns="120000" bIns="120000" rtlCol="0" anchor="t" anchorCtr="0">
                <a:noAutofit/>
              </a:bodyPr>
              <a:lstStyle/>
              <a:p>
                <a:pPr>
                  <a:spcAft>
                    <a:spcPts val="800"/>
                  </a:spcAft>
                </a:pPr>
                <a:r>
                  <a:rPr lang="en-US" altLang="ja-JP" sz="2400" b="1" dirty="0">
                    <a:solidFill>
                      <a:srgbClr val="002060"/>
                    </a:solidFill>
                    <a:latin typeface="Meiryo UI" panose="020B0604030504040204" pitchFamily="50" charset="-128"/>
                    <a:ea typeface="Meiryo UI" panose="020B0604030504040204" pitchFamily="50" charset="-128"/>
                  </a:rPr>
                  <a:t>【</a:t>
                </a:r>
                <a:r>
                  <a:rPr lang="ja-JP" altLang="en-US" sz="2400" b="1" dirty="0">
                    <a:solidFill>
                      <a:srgbClr val="002060"/>
                    </a:solidFill>
                    <a:latin typeface="Meiryo UI" panose="020B0604030504040204" pitchFamily="50" charset="-128"/>
                    <a:ea typeface="Meiryo UI" panose="020B0604030504040204" pitchFamily="50" charset="-128"/>
                  </a:rPr>
                  <a:t>府立高校改革の方向性</a:t>
                </a:r>
                <a:r>
                  <a:rPr lang="en-US" altLang="ja-JP" sz="2400" b="1" dirty="0">
                    <a:solidFill>
                      <a:srgbClr val="002060"/>
                    </a:solidFill>
                    <a:latin typeface="Meiryo UI" panose="020B0604030504040204" pitchFamily="50" charset="-128"/>
                    <a:ea typeface="Meiryo UI" panose="020B0604030504040204" pitchFamily="50" charset="-128"/>
                  </a:rPr>
                  <a:t>】</a:t>
                </a:r>
              </a:p>
            </p:txBody>
          </p:sp>
          <p:sp>
            <p:nvSpPr>
              <p:cNvPr id="47" name="テキスト ボックス 46">
                <a:extLst>
                  <a:ext uri="{FF2B5EF4-FFF2-40B4-BE49-F238E27FC236}">
                    <a16:creationId xmlns:a16="http://schemas.microsoft.com/office/drawing/2014/main" id="{3275B802-C633-4904-B1F2-6A86FC5AF834}"/>
                  </a:ext>
                </a:extLst>
              </p:cNvPr>
              <p:cNvSpPr txBox="1"/>
              <p:nvPr/>
            </p:nvSpPr>
            <p:spPr>
              <a:xfrm>
                <a:off x="1384315" y="3972849"/>
                <a:ext cx="10324663" cy="566238"/>
              </a:xfrm>
              <a:prstGeom prst="rect">
                <a:avLst/>
              </a:prstGeom>
              <a:noFill/>
              <a:ln>
                <a:noFill/>
              </a:ln>
            </p:spPr>
            <p:txBody>
              <a:bodyPr wrap="square" tIns="120000" bIns="120000" rtlCol="0" anchor="t" anchorCtr="0">
                <a:noAutofit/>
              </a:bodyPr>
              <a:lstStyle/>
              <a:p>
                <a:pPr marL="380990" indent="-380990">
                  <a:spcAft>
                    <a:spcPts val="800"/>
                  </a:spcAft>
                  <a:buFont typeface="Wingdings" panose="05000000000000000000" pitchFamily="2" charset="2"/>
                  <a:buChar char="l"/>
                </a:pPr>
                <a:r>
                  <a:rPr lang="ja-JP" altLang="en-US" sz="2400" dirty="0">
                    <a:latin typeface="Meiryo UI" panose="020B0604030504040204" pitchFamily="50" charset="-128"/>
                    <a:ea typeface="Meiryo UI" panose="020B0604030504040204" pitchFamily="50" charset="-128"/>
                  </a:rPr>
                  <a:t>「学校改革」「入試改革」「広報改革」の３つの柱を軸とし、府立高校改革を推進</a:t>
                </a:r>
                <a:endParaRPr lang="en-US" altLang="ja-JP" sz="2400" dirty="0">
                  <a:latin typeface="Meiryo UI" panose="020B0604030504040204" pitchFamily="50" charset="-128"/>
                  <a:ea typeface="Meiryo UI" panose="020B0604030504040204" pitchFamily="50" charset="-128"/>
                </a:endParaRPr>
              </a:p>
            </p:txBody>
          </p:sp>
        </p:grpSp>
        <p:sp>
          <p:nvSpPr>
            <p:cNvPr id="2" name="正方形/長方形 1">
              <a:extLst>
                <a:ext uri="{FF2B5EF4-FFF2-40B4-BE49-F238E27FC236}">
                  <a16:creationId xmlns:a16="http://schemas.microsoft.com/office/drawing/2014/main" id="{36650109-1BEA-4124-B261-C108BDA0FB59}"/>
                </a:ext>
              </a:extLst>
            </p:cNvPr>
            <p:cNvSpPr/>
            <p:nvPr/>
          </p:nvSpPr>
          <p:spPr>
            <a:xfrm>
              <a:off x="1143000" y="2951976"/>
              <a:ext cx="16029388" cy="3907861"/>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8" name="二等辺三角形 47">
            <a:extLst>
              <a:ext uri="{FF2B5EF4-FFF2-40B4-BE49-F238E27FC236}">
                <a16:creationId xmlns:a16="http://schemas.microsoft.com/office/drawing/2014/main" id="{55BF4BCE-9B35-47FF-9CF6-292384415DDF}"/>
              </a:ext>
            </a:extLst>
          </p:cNvPr>
          <p:cNvSpPr/>
          <p:nvPr/>
        </p:nvSpPr>
        <p:spPr>
          <a:xfrm rot="10800000">
            <a:off x="7924800" y="8022704"/>
            <a:ext cx="2438400" cy="321195"/>
          </a:xfrm>
          <a:prstGeom prst="triangle">
            <a:avLst/>
          </a:prstGeom>
          <a:solidFill>
            <a:schemeClr val="bg1">
              <a:lumMod val="75000"/>
            </a:schemeClr>
          </a:solidFill>
          <a:ln>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1FFD828F-19E5-40C3-B901-4DBD2BE2DEC7}"/>
              </a:ext>
            </a:extLst>
          </p:cNvPr>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698719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四角形: 角を丸くする 71">
            <a:extLst>
              <a:ext uri="{FF2B5EF4-FFF2-40B4-BE49-F238E27FC236}">
                <a16:creationId xmlns:a16="http://schemas.microsoft.com/office/drawing/2014/main" id="{91BE5A84-C57E-45A8-ABD7-EFBCED6705F8}"/>
              </a:ext>
            </a:extLst>
          </p:cNvPr>
          <p:cNvSpPr/>
          <p:nvPr/>
        </p:nvSpPr>
        <p:spPr>
          <a:xfrm>
            <a:off x="567106" y="6966977"/>
            <a:ext cx="17269680" cy="236700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733">
              <a:latin typeface="BIZ UDPゴシック" panose="020B0400000000000000" pitchFamily="50" charset="-128"/>
              <a:ea typeface="BIZ UDPゴシック" panose="020B0400000000000000" pitchFamily="50" charset="-128"/>
            </a:endParaRPr>
          </a:p>
        </p:txBody>
      </p:sp>
      <p:sp>
        <p:nvSpPr>
          <p:cNvPr id="73" name="テキスト ボックス 72">
            <a:extLst>
              <a:ext uri="{FF2B5EF4-FFF2-40B4-BE49-F238E27FC236}">
                <a16:creationId xmlns:a16="http://schemas.microsoft.com/office/drawing/2014/main" id="{CB28A374-EA77-4A2A-9B75-B55E3C942BCA}"/>
              </a:ext>
            </a:extLst>
          </p:cNvPr>
          <p:cNvSpPr txBox="1"/>
          <p:nvPr/>
        </p:nvSpPr>
        <p:spPr>
          <a:xfrm>
            <a:off x="12970" y="7384492"/>
            <a:ext cx="18199835" cy="1531981"/>
          </a:xfrm>
          <a:prstGeom prst="rect">
            <a:avLst/>
          </a:prstGeom>
          <a:noFill/>
          <a:ln>
            <a:noFill/>
          </a:ln>
        </p:spPr>
        <p:txBody>
          <a:bodyPr wrap="square" tIns="120000" bIns="120000" rtlCol="0" anchor="t" anchorCtr="0">
            <a:noAutofit/>
          </a:bodyPr>
          <a:lstStyle/>
          <a:p>
            <a:pPr algn="ctr">
              <a:lnSpc>
                <a:spcPts val="4500"/>
              </a:lnSpc>
              <a:spcAft>
                <a:spcPts val="800"/>
              </a:spcAft>
            </a:pPr>
            <a:r>
              <a:rPr lang="ja-JP" altLang="en-US" sz="2800" dirty="0">
                <a:latin typeface="Meiryo UI" panose="020B0604030504040204" pitchFamily="50" charset="-128"/>
                <a:ea typeface="Meiryo UI" panose="020B0604030504040204" pitchFamily="50" charset="-128"/>
              </a:rPr>
              <a:t>アクションプランには、</a:t>
            </a:r>
            <a:r>
              <a:rPr lang="ja-JP" altLang="en-US" sz="3200" dirty="0">
                <a:solidFill>
                  <a:srgbClr val="002060"/>
                </a:solidFill>
                <a:latin typeface="Meiryo UI" panose="020B0604030504040204" pitchFamily="50" charset="-128"/>
                <a:ea typeface="Meiryo UI" panose="020B0604030504040204" pitchFamily="50" charset="-128"/>
              </a:rPr>
              <a:t>様々な社会の変化に伴う学びの在り方や</a:t>
            </a:r>
            <a:r>
              <a:rPr lang="ja-JP" altLang="en-US" sz="4000" b="1" u="sng" dirty="0">
                <a:solidFill>
                  <a:srgbClr val="002060"/>
                </a:solidFill>
                <a:latin typeface="Meiryo UI" panose="020B0604030504040204" pitchFamily="50" charset="-128"/>
                <a:ea typeface="Meiryo UI" panose="020B0604030504040204" pitchFamily="50" charset="-128"/>
              </a:rPr>
              <a:t>学校改革</a:t>
            </a:r>
            <a:r>
              <a:rPr lang="ja-JP" altLang="en-US" sz="3200" dirty="0">
                <a:solidFill>
                  <a:srgbClr val="002060"/>
                </a:solidFill>
                <a:latin typeface="Meiryo UI" panose="020B0604030504040204" pitchFamily="50" charset="-128"/>
                <a:ea typeface="Meiryo UI" panose="020B0604030504040204" pitchFamily="50" charset="-128"/>
              </a:rPr>
              <a:t>に係る具体策 </a:t>
            </a:r>
            <a:r>
              <a:rPr lang="ja-JP" altLang="en-US" sz="2800" dirty="0">
                <a:latin typeface="Meiryo UI" panose="020B0604030504040204" pitchFamily="50" charset="-128"/>
                <a:ea typeface="Meiryo UI" panose="020B0604030504040204" pitchFamily="50" charset="-128"/>
              </a:rPr>
              <a:t>と</a:t>
            </a:r>
            <a:endParaRPr lang="en-US" altLang="ja-JP" sz="2800" dirty="0">
              <a:latin typeface="Meiryo UI" panose="020B0604030504040204" pitchFamily="50" charset="-128"/>
              <a:ea typeface="Meiryo UI" panose="020B0604030504040204" pitchFamily="50" charset="-128"/>
            </a:endParaRPr>
          </a:p>
          <a:p>
            <a:pPr algn="ctr">
              <a:lnSpc>
                <a:spcPts val="4500"/>
              </a:lnSpc>
              <a:spcAft>
                <a:spcPts val="800"/>
              </a:spcAft>
            </a:pPr>
            <a:r>
              <a:rPr lang="ja-JP" altLang="en-US" sz="3600" b="1" u="sng" dirty="0">
                <a:solidFill>
                  <a:srgbClr val="002060"/>
                </a:solidFill>
                <a:latin typeface="Meiryo UI" panose="020B0604030504040204" pitchFamily="50" charset="-128"/>
                <a:ea typeface="Meiryo UI" panose="020B0604030504040204" pitchFamily="50" charset="-128"/>
              </a:rPr>
              <a:t>学校配置等</a:t>
            </a:r>
            <a:r>
              <a:rPr lang="ja-JP" altLang="en-US" sz="3200" dirty="0">
                <a:solidFill>
                  <a:srgbClr val="002060"/>
                </a:solidFill>
                <a:latin typeface="Meiryo UI" panose="020B0604030504040204" pitchFamily="50" charset="-128"/>
                <a:ea typeface="Meiryo UI" panose="020B0604030504040204" pitchFamily="50" charset="-128"/>
              </a:rPr>
              <a:t>についての方向性 </a:t>
            </a:r>
            <a:r>
              <a:rPr lang="ja-JP" altLang="en-US" sz="2800" dirty="0">
                <a:solidFill>
                  <a:srgbClr val="002060"/>
                </a:solidFill>
                <a:latin typeface="Meiryo UI" panose="020B0604030504040204" pitchFamily="50" charset="-128"/>
                <a:ea typeface="Meiryo UI" panose="020B0604030504040204" pitchFamily="50" charset="-128"/>
              </a:rPr>
              <a:t>を</a:t>
            </a:r>
            <a:r>
              <a:rPr lang="ja-JP" altLang="en-US" sz="2800" dirty="0">
                <a:latin typeface="Meiryo UI" panose="020B0604030504040204" pitchFamily="50" charset="-128"/>
                <a:ea typeface="Meiryo UI" panose="020B0604030504040204" pitchFamily="50" charset="-128"/>
              </a:rPr>
              <a:t>記載</a:t>
            </a:r>
            <a:endParaRPr lang="en-US" altLang="ja-JP" sz="3200" dirty="0">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a16="http://schemas.microsoft.com/office/drawing/2014/main" id="{0D3705A8-213A-483B-A507-1BDB5DE8326B}"/>
              </a:ext>
            </a:extLst>
          </p:cNvPr>
          <p:cNvSpPr txBox="1"/>
          <p:nvPr/>
        </p:nvSpPr>
        <p:spPr>
          <a:xfrm>
            <a:off x="468795" y="1708297"/>
            <a:ext cx="17269680" cy="4347985"/>
          </a:xfrm>
          <a:prstGeom prst="rect">
            <a:avLst/>
          </a:prstGeom>
          <a:noFill/>
          <a:ln>
            <a:noFill/>
            <a:prstDash val="sysDash"/>
          </a:ln>
        </p:spPr>
        <p:txBody>
          <a:bodyPr wrap="square" numCol="1" spcCol="360000" rtlCol="0">
            <a:spAutoFit/>
          </a:bodyPr>
          <a:lstStyle/>
          <a:p>
            <a:pPr marL="514350" indent="-514350">
              <a:lnSpc>
                <a:spcPts val="4200"/>
              </a:lnSpc>
              <a:buFont typeface="Wingdings" panose="05000000000000000000" pitchFamily="2" charset="2"/>
              <a:buChar char="l"/>
            </a:pP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深刻さを増す少子高齢化、</a:t>
            </a:r>
            <a:r>
              <a:rPr lang="en-US" altLang="ja-JP" sz="2800" dirty="0">
                <a:solidFill>
                  <a:schemeClr val="tx1">
                    <a:lumMod val="75000"/>
                    <a:lumOff val="25000"/>
                  </a:schemeClr>
                </a:solidFill>
                <a:latin typeface="Meiryo UI" panose="020B0604030504040204" pitchFamily="50" charset="-128"/>
                <a:ea typeface="Meiryo UI" panose="020B0604030504040204" pitchFamily="50" charset="-128"/>
              </a:rPr>
              <a:t>AI</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等の急速な技術革新、産業構造の変化、グローバル化等の社会の急激な変化に伴い、</a:t>
            </a:r>
            <a:r>
              <a:rPr lang="ja-JP" altLang="en-US" sz="3200" b="1" dirty="0">
                <a:solidFill>
                  <a:srgbClr val="64A4A3"/>
                </a:solidFill>
                <a:latin typeface="Meiryo UI" panose="020B0604030504040204" pitchFamily="50" charset="-128"/>
                <a:ea typeface="Meiryo UI" panose="020B0604030504040204" pitchFamily="50" charset="-128"/>
              </a:rPr>
              <a:t>子どもたちに修得が期待される資質・能力も変化しており、今後も大きく変化していく</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と考えられる</a:t>
            </a:r>
            <a:br>
              <a:rPr lang="en-US" altLang="ja-JP" sz="2800" dirty="0">
                <a:solidFill>
                  <a:schemeClr val="tx1">
                    <a:lumMod val="75000"/>
                    <a:lumOff val="25000"/>
                  </a:schemeClr>
                </a:solidFill>
                <a:latin typeface="Meiryo UI" panose="020B0604030504040204" pitchFamily="50" charset="-128"/>
                <a:ea typeface="Meiryo UI" panose="020B0604030504040204" pitchFamily="50" charset="-128"/>
              </a:rPr>
            </a:br>
            <a:br>
              <a:rPr lang="en-US" altLang="ja-JP" sz="28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このような中、府立高校改革を進めるため、</a:t>
            </a:r>
            <a:r>
              <a:rPr lang="ja-JP" altLang="en-US" sz="3200" b="1" dirty="0">
                <a:solidFill>
                  <a:srgbClr val="64A4A3"/>
                </a:solidFill>
                <a:latin typeface="Meiryo UI" panose="020B0604030504040204" pitchFamily="50" charset="-128"/>
                <a:ea typeface="Meiryo UI" panose="020B0604030504040204" pitchFamily="50" charset="-128"/>
              </a:rPr>
              <a:t>大きく変化するであろう将来を見据えて、今取り組むべきことを</a:t>
            </a:r>
            <a:endParaRPr lang="en-US" altLang="ja-JP" sz="3200" b="1" dirty="0">
              <a:solidFill>
                <a:srgbClr val="64A4A3"/>
              </a:solidFill>
              <a:latin typeface="Meiryo UI" panose="020B0604030504040204" pitchFamily="50" charset="-128"/>
              <a:ea typeface="Meiryo UI" panose="020B0604030504040204" pitchFamily="50" charset="-128"/>
            </a:endParaRPr>
          </a:p>
          <a:p>
            <a:pPr>
              <a:lnSpc>
                <a:spcPts val="4200"/>
              </a:lnSpc>
            </a:pPr>
            <a:r>
              <a:rPr lang="ja-JP" altLang="en-US" sz="3200" b="1" dirty="0">
                <a:solidFill>
                  <a:srgbClr val="64A4A3"/>
                </a:solidFill>
                <a:latin typeface="Meiryo UI" panose="020B0604030504040204" pitchFamily="50" charset="-128"/>
                <a:ea typeface="Meiryo UI" panose="020B0604030504040204" pitchFamily="50" charset="-128"/>
              </a:rPr>
              <a:t>　　検討することが必要</a:t>
            </a:r>
            <a:endParaRPr lang="en-US" altLang="ja-JP" sz="3200" b="1" dirty="0">
              <a:solidFill>
                <a:srgbClr val="64A4A3"/>
              </a:solidFill>
              <a:latin typeface="Meiryo UI" panose="020B0604030504040204" pitchFamily="50" charset="-128"/>
              <a:ea typeface="Meiryo UI" panose="020B0604030504040204" pitchFamily="50" charset="-128"/>
            </a:endParaRPr>
          </a:p>
          <a:p>
            <a:pPr>
              <a:lnSpc>
                <a:spcPts val="4200"/>
              </a:lnSpc>
            </a:pPr>
            <a:endParaRPr lang="en-US" altLang="ja-JP" sz="3200" b="1" dirty="0">
              <a:solidFill>
                <a:srgbClr val="64A4A3"/>
              </a:solidFill>
              <a:latin typeface="Meiryo UI" panose="020B0604030504040204" pitchFamily="50" charset="-128"/>
              <a:ea typeface="Meiryo UI" panose="020B0604030504040204" pitchFamily="50" charset="-128"/>
            </a:endParaRPr>
          </a:p>
          <a:p>
            <a:pPr marL="514350" indent="-514350">
              <a:lnSpc>
                <a:spcPts val="4200"/>
              </a:lnSpc>
              <a:buFont typeface="Wingdings" panose="05000000000000000000" pitchFamily="2" charset="2"/>
              <a:buChar char="l"/>
            </a:pPr>
            <a:r>
              <a:rPr lang="ja-JP" altLang="en-US" sz="2800" dirty="0">
                <a:latin typeface="Meiryo UI" panose="020B0604030504040204" pitchFamily="50" charset="-128"/>
                <a:ea typeface="Meiryo UI" panose="020B0604030504040204" pitchFamily="50" charset="-128"/>
              </a:rPr>
              <a:t>大阪府では私立高校も含めた高校等の授業料完全無償化により、家庭の状況にかかわらず、子どもたちの学校選択の幅が拡がっている中、</a:t>
            </a:r>
            <a:r>
              <a:rPr lang="ja-JP" altLang="en-US" sz="3200" b="1" dirty="0">
                <a:solidFill>
                  <a:srgbClr val="64A4A3"/>
                </a:solidFill>
                <a:latin typeface="Meiryo UI" panose="020B0604030504040204" pitchFamily="50" charset="-128"/>
                <a:ea typeface="Meiryo UI" panose="020B0604030504040204" pitchFamily="50" charset="-128"/>
              </a:rPr>
              <a:t>公教育の両翼を担う公私が切磋琢磨し、教育の質を向上させていくことが必要</a:t>
            </a:r>
            <a:endParaRPr lang="en-US" altLang="ja-JP" sz="2400" b="1" dirty="0">
              <a:solidFill>
                <a:srgbClr val="64A4A3"/>
              </a:solidFill>
              <a:latin typeface="Meiryo UI" panose="020B0604030504040204" pitchFamily="50" charset="-128"/>
              <a:ea typeface="Meiryo UI" panose="020B0604030504040204" pitchFamily="50" charset="-128"/>
            </a:endParaRPr>
          </a:p>
        </p:txBody>
      </p:sp>
      <p:sp>
        <p:nvSpPr>
          <p:cNvPr id="74" name="二等辺三角形 73">
            <a:extLst>
              <a:ext uri="{FF2B5EF4-FFF2-40B4-BE49-F238E27FC236}">
                <a16:creationId xmlns:a16="http://schemas.microsoft.com/office/drawing/2014/main" id="{DB736610-7F7B-4202-93A1-95FF4CA86712}"/>
              </a:ext>
            </a:extLst>
          </p:cNvPr>
          <p:cNvSpPr/>
          <p:nvPr/>
        </p:nvSpPr>
        <p:spPr>
          <a:xfrm rot="10800000">
            <a:off x="7924800" y="6425757"/>
            <a:ext cx="2438400" cy="321195"/>
          </a:xfrm>
          <a:prstGeom prst="triangle">
            <a:avLst/>
          </a:prstGeom>
          <a:solidFill>
            <a:schemeClr val="bg1">
              <a:lumMod val="75000"/>
            </a:schemeClr>
          </a:solidFill>
          <a:ln>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grpSp>
        <p:nvGrpSpPr>
          <p:cNvPr id="40" name="Group 2">
            <a:extLst>
              <a:ext uri="{FF2B5EF4-FFF2-40B4-BE49-F238E27FC236}">
                <a16:creationId xmlns:a16="http://schemas.microsoft.com/office/drawing/2014/main" id="{17029B92-5A10-4F67-9F3C-0ED80EC0DD84}"/>
              </a:ext>
            </a:extLst>
          </p:cNvPr>
          <p:cNvGrpSpPr/>
          <p:nvPr/>
        </p:nvGrpSpPr>
        <p:grpSpPr>
          <a:xfrm>
            <a:off x="45929" y="1204034"/>
            <a:ext cx="18199835" cy="48000"/>
            <a:chOff x="0" y="0"/>
            <a:chExt cx="22021800" cy="190500"/>
          </a:xfrm>
          <a:solidFill>
            <a:schemeClr val="bg1">
              <a:lumMod val="75000"/>
            </a:schemeClr>
          </a:solidFill>
        </p:grpSpPr>
        <p:grpSp>
          <p:nvGrpSpPr>
            <p:cNvPr id="41" name="Group 3">
              <a:extLst>
                <a:ext uri="{FF2B5EF4-FFF2-40B4-BE49-F238E27FC236}">
                  <a16:creationId xmlns:a16="http://schemas.microsoft.com/office/drawing/2014/main" id="{B1532FB8-8D71-47F9-BFE8-E3EC27834670}"/>
                </a:ext>
              </a:extLst>
            </p:cNvPr>
            <p:cNvGrpSpPr/>
            <p:nvPr/>
          </p:nvGrpSpPr>
          <p:grpSpPr>
            <a:xfrm>
              <a:off x="0" y="0"/>
              <a:ext cx="7340600" cy="190500"/>
              <a:chOff x="0" y="0"/>
              <a:chExt cx="1449995" cy="37630"/>
            </a:xfrm>
            <a:grpFill/>
          </p:grpSpPr>
          <p:sp>
            <p:nvSpPr>
              <p:cNvPr id="49" name="Freeform 4">
                <a:extLst>
                  <a:ext uri="{FF2B5EF4-FFF2-40B4-BE49-F238E27FC236}">
                    <a16:creationId xmlns:a16="http://schemas.microsoft.com/office/drawing/2014/main" id="{84BA894F-FA70-4912-AF9C-4F8396A6B82B}"/>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50" name="TextBox 5">
                <a:extLst>
                  <a:ext uri="{FF2B5EF4-FFF2-40B4-BE49-F238E27FC236}">
                    <a16:creationId xmlns:a16="http://schemas.microsoft.com/office/drawing/2014/main" id="{C71A0962-9D3A-4442-A163-897476530B15}"/>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nvGrpSpPr>
            <p:cNvPr id="42" name="Group 6">
              <a:extLst>
                <a:ext uri="{FF2B5EF4-FFF2-40B4-BE49-F238E27FC236}">
                  <a16:creationId xmlns:a16="http://schemas.microsoft.com/office/drawing/2014/main" id="{DD9F12F9-570F-425E-B288-82813A3E8E38}"/>
                </a:ext>
              </a:extLst>
            </p:cNvPr>
            <p:cNvGrpSpPr/>
            <p:nvPr/>
          </p:nvGrpSpPr>
          <p:grpSpPr>
            <a:xfrm>
              <a:off x="7340600" y="0"/>
              <a:ext cx="7340600" cy="190500"/>
              <a:chOff x="0" y="0"/>
              <a:chExt cx="1449995" cy="37630"/>
            </a:xfrm>
            <a:grpFill/>
          </p:grpSpPr>
          <p:sp>
            <p:nvSpPr>
              <p:cNvPr id="46" name="Freeform 7">
                <a:extLst>
                  <a:ext uri="{FF2B5EF4-FFF2-40B4-BE49-F238E27FC236}">
                    <a16:creationId xmlns:a16="http://schemas.microsoft.com/office/drawing/2014/main" id="{82E2FBD3-B7AB-4D6D-B9B9-47FC9275D5B6}"/>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47" name="TextBox 8">
                <a:extLst>
                  <a:ext uri="{FF2B5EF4-FFF2-40B4-BE49-F238E27FC236}">
                    <a16:creationId xmlns:a16="http://schemas.microsoft.com/office/drawing/2014/main" id="{864B83F3-3174-4C8D-801E-1E689656C6F2}"/>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nvGrpSpPr>
            <p:cNvPr id="43" name="Group 9">
              <a:extLst>
                <a:ext uri="{FF2B5EF4-FFF2-40B4-BE49-F238E27FC236}">
                  <a16:creationId xmlns:a16="http://schemas.microsoft.com/office/drawing/2014/main" id="{1CE8395B-565C-4A49-A588-A447B4A4EA6A}"/>
                </a:ext>
              </a:extLst>
            </p:cNvPr>
            <p:cNvGrpSpPr/>
            <p:nvPr/>
          </p:nvGrpSpPr>
          <p:grpSpPr>
            <a:xfrm>
              <a:off x="14681200" y="0"/>
              <a:ext cx="7340600" cy="190500"/>
              <a:chOff x="0" y="0"/>
              <a:chExt cx="1449995" cy="37630"/>
            </a:xfrm>
            <a:grpFill/>
          </p:grpSpPr>
          <p:sp>
            <p:nvSpPr>
              <p:cNvPr id="44" name="Freeform 10">
                <a:extLst>
                  <a:ext uri="{FF2B5EF4-FFF2-40B4-BE49-F238E27FC236}">
                    <a16:creationId xmlns:a16="http://schemas.microsoft.com/office/drawing/2014/main" id="{46481659-862B-45D3-B9E7-6D638DA011D2}"/>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45" name="TextBox 11">
                <a:extLst>
                  <a:ext uri="{FF2B5EF4-FFF2-40B4-BE49-F238E27FC236}">
                    <a16:creationId xmlns:a16="http://schemas.microsoft.com/office/drawing/2014/main" id="{CDD28DB7-B551-4E13-8FAF-8D4A5457177B}"/>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sp>
        <p:nvSpPr>
          <p:cNvPr id="51" name="TextBox 22">
            <a:extLst>
              <a:ext uri="{FF2B5EF4-FFF2-40B4-BE49-F238E27FC236}">
                <a16:creationId xmlns:a16="http://schemas.microsoft.com/office/drawing/2014/main" id="{EF0D829E-32B5-4F5C-A0A2-F3A1EB822C45}"/>
              </a:ext>
            </a:extLst>
          </p:cNvPr>
          <p:cNvSpPr txBox="1"/>
          <p:nvPr/>
        </p:nvSpPr>
        <p:spPr>
          <a:xfrm>
            <a:off x="567106" y="250443"/>
            <a:ext cx="11579620" cy="668709"/>
          </a:xfrm>
          <a:prstGeom prst="rect">
            <a:avLst/>
          </a:prstGeom>
        </p:spPr>
        <p:txBody>
          <a:bodyPr wrap="square" lIns="0" tIns="0" rIns="0" bIns="0" rtlCol="0" anchor="t">
            <a:spAutoFit/>
          </a:bodyPr>
          <a:lstStyle/>
          <a:p>
            <a:pPr>
              <a:lnSpc>
                <a:spcPts val="6000"/>
              </a:lnSpc>
            </a:pPr>
            <a:r>
              <a:rPr lang="en-US" altLang="ja-JP" sz="3600" b="1" dirty="0">
                <a:solidFill>
                  <a:srgbClr val="292B2B"/>
                </a:solidFill>
                <a:latin typeface="Meiryo UI" panose="020B0604030504040204" pitchFamily="50" charset="-128"/>
                <a:ea typeface="Meiryo UI" panose="020B0604030504040204" pitchFamily="50" charset="-128"/>
                <a:cs typeface="Now"/>
                <a:sym typeface="Now"/>
              </a:rPr>
              <a:t>01-2</a:t>
            </a:r>
            <a:r>
              <a:rPr lang="ja-JP" altLang="en-US" sz="3600" b="1" dirty="0">
                <a:solidFill>
                  <a:srgbClr val="292B2B"/>
                </a:solidFill>
                <a:latin typeface="Meiryo UI" panose="020B0604030504040204" pitchFamily="50" charset="-128"/>
                <a:ea typeface="Meiryo UI" panose="020B0604030504040204" pitchFamily="50" charset="-128"/>
                <a:cs typeface="Now"/>
                <a:sym typeface="Now"/>
              </a:rPr>
              <a:t>　府立高校改革アクションプランの特徴</a:t>
            </a:r>
            <a:endParaRPr lang="en-US" altLang="ja-JP" sz="3600" b="1" dirty="0">
              <a:solidFill>
                <a:srgbClr val="FF0000"/>
              </a:solidFill>
              <a:latin typeface="Meiryo UI" panose="020B0604030504040204" pitchFamily="50" charset="-128"/>
              <a:ea typeface="Meiryo UI" panose="020B0604030504040204" pitchFamily="50" charset="-128"/>
              <a:cs typeface="Now"/>
              <a:sym typeface="Now"/>
            </a:endParaRPr>
          </a:p>
        </p:txBody>
      </p:sp>
      <p:sp>
        <p:nvSpPr>
          <p:cNvPr id="2" name="スライド番号プレースホルダー 1">
            <a:extLst>
              <a:ext uri="{FF2B5EF4-FFF2-40B4-BE49-F238E27FC236}">
                <a16:creationId xmlns:a16="http://schemas.microsoft.com/office/drawing/2014/main" id="{013B22E6-BCD5-44A5-BAB3-188D1600F9A5}"/>
              </a:ext>
            </a:extLst>
          </p:cNvPr>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652120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24">
            <a:extLst>
              <a:ext uri="{FF2B5EF4-FFF2-40B4-BE49-F238E27FC236}">
                <a16:creationId xmlns:a16="http://schemas.microsoft.com/office/drawing/2014/main" id="{7406BB8B-9883-48A2-B710-DC85C9540D2D}"/>
              </a:ext>
            </a:extLst>
          </p:cNvPr>
          <p:cNvSpPr txBox="1"/>
          <p:nvPr/>
        </p:nvSpPr>
        <p:spPr>
          <a:xfrm>
            <a:off x="1030694" y="4191530"/>
            <a:ext cx="16226612" cy="872355"/>
          </a:xfrm>
          <a:prstGeom prst="rect">
            <a:avLst/>
          </a:prstGeom>
        </p:spPr>
        <p:txBody>
          <a:bodyPr wrap="square" lIns="0" tIns="0" rIns="0" bIns="0" rtlCol="0" anchor="t">
            <a:spAutoFit/>
          </a:bodyPr>
          <a:lstStyle/>
          <a:p>
            <a:pPr algn="ctr">
              <a:lnSpc>
                <a:spcPts val="7840"/>
              </a:lnSpc>
              <a:spcBef>
                <a:spcPct val="0"/>
              </a:spcBef>
            </a:pPr>
            <a:r>
              <a:rPr lang="en-US" altLang="ja-JP" sz="4800" dirty="0">
                <a:latin typeface="Meiryo UI" panose="020B0604030504040204" pitchFamily="50" charset="-128"/>
                <a:ea typeface="Meiryo UI" panose="020B0604030504040204" pitchFamily="50" charset="-128"/>
                <a:cs typeface="Century Gothic Paneuropean"/>
                <a:sym typeface="Century Gothic Paneuropean"/>
              </a:rPr>
              <a:t>02</a:t>
            </a:r>
            <a:r>
              <a:rPr lang="ja-JP" altLang="en-US" sz="4800" dirty="0">
                <a:latin typeface="Meiryo UI" panose="020B0604030504040204" pitchFamily="50" charset="-128"/>
                <a:ea typeface="Meiryo UI" panose="020B0604030504040204" pitchFamily="50" charset="-128"/>
                <a:cs typeface="Century Gothic Paneuropean"/>
                <a:sym typeface="Century Gothic Paneuropean"/>
              </a:rPr>
              <a:t> 学校改革</a:t>
            </a:r>
            <a:endParaRPr lang="en-US" sz="4800" dirty="0">
              <a:latin typeface="Meiryo UI" panose="020B0604030504040204" pitchFamily="50" charset="-128"/>
              <a:ea typeface="Meiryo UI" panose="020B0604030504040204" pitchFamily="50" charset="-128"/>
              <a:cs typeface="Century Gothic Paneuropean"/>
              <a:sym typeface="Century Gothic Paneuropean"/>
            </a:endParaRPr>
          </a:p>
        </p:txBody>
      </p:sp>
      <p:grpSp>
        <p:nvGrpSpPr>
          <p:cNvPr id="39" name="Group 2">
            <a:extLst>
              <a:ext uri="{FF2B5EF4-FFF2-40B4-BE49-F238E27FC236}">
                <a16:creationId xmlns:a16="http://schemas.microsoft.com/office/drawing/2014/main" id="{5AAB7FDA-40F1-4196-9DFD-028C0DDE10F8}"/>
              </a:ext>
            </a:extLst>
          </p:cNvPr>
          <p:cNvGrpSpPr/>
          <p:nvPr/>
        </p:nvGrpSpPr>
        <p:grpSpPr>
          <a:xfrm>
            <a:off x="487589" y="5346700"/>
            <a:ext cx="17316519" cy="48000"/>
            <a:chOff x="0" y="0"/>
            <a:chExt cx="22021800" cy="190500"/>
          </a:xfrm>
          <a:solidFill>
            <a:schemeClr val="bg1">
              <a:lumMod val="75000"/>
            </a:schemeClr>
          </a:solidFill>
        </p:grpSpPr>
        <p:grpSp>
          <p:nvGrpSpPr>
            <p:cNvPr id="40" name="Group 3">
              <a:extLst>
                <a:ext uri="{FF2B5EF4-FFF2-40B4-BE49-F238E27FC236}">
                  <a16:creationId xmlns:a16="http://schemas.microsoft.com/office/drawing/2014/main" id="{E1B30AC0-7885-4C9F-9A7B-8048067805DC}"/>
                </a:ext>
              </a:extLst>
            </p:cNvPr>
            <p:cNvGrpSpPr/>
            <p:nvPr/>
          </p:nvGrpSpPr>
          <p:grpSpPr>
            <a:xfrm>
              <a:off x="0" y="0"/>
              <a:ext cx="7340600" cy="190500"/>
              <a:chOff x="0" y="0"/>
              <a:chExt cx="1449995" cy="37630"/>
            </a:xfrm>
            <a:grpFill/>
          </p:grpSpPr>
          <p:sp>
            <p:nvSpPr>
              <p:cNvPr id="47" name="Freeform 4">
                <a:extLst>
                  <a:ext uri="{FF2B5EF4-FFF2-40B4-BE49-F238E27FC236}">
                    <a16:creationId xmlns:a16="http://schemas.microsoft.com/office/drawing/2014/main" id="{2C8F8FB6-6A01-44C8-B8C3-3FD51C50C420}"/>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48" name="TextBox 5">
                <a:extLst>
                  <a:ext uri="{FF2B5EF4-FFF2-40B4-BE49-F238E27FC236}">
                    <a16:creationId xmlns:a16="http://schemas.microsoft.com/office/drawing/2014/main" id="{263149E4-2294-4F90-AF63-289713A5982C}"/>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nvGrpSpPr>
            <p:cNvPr id="41" name="Group 6">
              <a:extLst>
                <a:ext uri="{FF2B5EF4-FFF2-40B4-BE49-F238E27FC236}">
                  <a16:creationId xmlns:a16="http://schemas.microsoft.com/office/drawing/2014/main" id="{BA714743-C6C3-419E-B004-E9605BD87132}"/>
                </a:ext>
              </a:extLst>
            </p:cNvPr>
            <p:cNvGrpSpPr/>
            <p:nvPr/>
          </p:nvGrpSpPr>
          <p:grpSpPr>
            <a:xfrm>
              <a:off x="7340600" y="0"/>
              <a:ext cx="7340600" cy="190500"/>
              <a:chOff x="0" y="0"/>
              <a:chExt cx="1449995" cy="37630"/>
            </a:xfrm>
            <a:grpFill/>
          </p:grpSpPr>
          <p:sp>
            <p:nvSpPr>
              <p:cNvPr id="45" name="Freeform 7">
                <a:extLst>
                  <a:ext uri="{FF2B5EF4-FFF2-40B4-BE49-F238E27FC236}">
                    <a16:creationId xmlns:a16="http://schemas.microsoft.com/office/drawing/2014/main" id="{3D7BA794-B86B-46B4-A6D9-0564BCC61754}"/>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46" name="TextBox 8">
                <a:extLst>
                  <a:ext uri="{FF2B5EF4-FFF2-40B4-BE49-F238E27FC236}">
                    <a16:creationId xmlns:a16="http://schemas.microsoft.com/office/drawing/2014/main" id="{7888A005-A6B5-4D55-AD49-019E1C2FB65F}"/>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nvGrpSpPr>
            <p:cNvPr id="42" name="Group 9">
              <a:extLst>
                <a:ext uri="{FF2B5EF4-FFF2-40B4-BE49-F238E27FC236}">
                  <a16:creationId xmlns:a16="http://schemas.microsoft.com/office/drawing/2014/main" id="{A71BE496-2438-468E-A720-34937A1EB75A}"/>
                </a:ext>
              </a:extLst>
            </p:cNvPr>
            <p:cNvGrpSpPr/>
            <p:nvPr/>
          </p:nvGrpSpPr>
          <p:grpSpPr>
            <a:xfrm>
              <a:off x="14681200" y="0"/>
              <a:ext cx="7340600" cy="190500"/>
              <a:chOff x="0" y="0"/>
              <a:chExt cx="1449995" cy="37630"/>
            </a:xfrm>
            <a:grpFill/>
          </p:grpSpPr>
          <p:sp>
            <p:nvSpPr>
              <p:cNvPr id="43" name="Freeform 10">
                <a:extLst>
                  <a:ext uri="{FF2B5EF4-FFF2-40B4-BE49-F238E27FC236}">
                    <a16:creationId xmlns:a16="http://schemas.microsoft.com/office/drawing/2014/main" id="{D1A4E5E2-0DF0-49BC-AFAA-96AA32A8F80D}"/>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44" name="TextBox 11">
                <a:extLst>
                  <a:ext uri="{FF2B5EF4-FFF2-40B4-BE49-F238E27FC236}">
                    <a16:creationId xmlns:a16="http://schemas.microsoft.com/office/drawing/2014/main" id="{2A0B63C8-9F3C-4D74-8164-5E9299E1F7BB}"/>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grpSp>
        <p:nvGrpSpPr>
          <p:cNvPr id="49" name="Group 2">
            <a:extLst>
              <a:ext uri="{FF2B5EF4-FFF2-40B4-BE49-F238E27FC236}">
                <a16:creationId xmlns:a16="http://schemas.microsoft.com/office/drawing/2014/main" id="{3912CBDF-FAE2-48FA-804B-D3B7E991792B}"/>
              </a:ext>
            </a:extLst>
          </p:cNvPr>
          <p:cNvGrpSpPr/>
          <p:nvPr/>
        </p:nvGrpSpPr>
        <p:grpSpPr>
          <a:xfrm>
            <a:off x="44083" y="124130"/>
            <a:ext cx="18199835" cy="190500"/>
            <a:chOff x="0" y="0"/>
            <a:chExt cx="22021800" cy="190500"/>
          </a:xfrm>
        </p:grpSpPr>
        <p:grpSp>
          <p:nvGrpSpPr>
            <p:cNvPr id="50" name="Group 3">
              <a:extLst>
                <a:ext uri="{FF2B5EF4-FFF2-40B4-BE49-F238E27FC236}">
                  <a16:creationId xmlns:a16="http://schemas.microsoft.com/office/drawing/2014/main" id="{A73158F2-EA27-4812-8AA2-A5F9FAD8ED43}"/>
                </a:ext>
              </a:extLst>
            </p:cNvPr>
            <p:cNvGrpSpPr/>
            <p:nvPr/>
          </p:nvGrpSpPr>
          <p:grpSpPr>
            <a:xfrm>
              <a:off x="0" y="0"/>
              <a:ext cx="7340600" cy="190500"/>
              <a:chOff x="0" y="0"/>
              <a:chExt cx="1449995" cy="37630"/>
            </a:xfrm>
          </p:grpSpPr>
          <p:sp>
            <p:nvSpPr>
              <p:cNvPr id="57" name="Freeform 4">
                <a:extLst>
                  <a:ext uri="{FF2B5EF4-FFF2-40B4-BE49-F238E27FC236}">
                    <a16:creationId xmlns:a16="http://schemas.microsoft.com/office/drawing/2014/main" id="{270DDCC5-4380-484E-9C49-5E8B3D5DE924}"/>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8" name="TextBox 5">
                <a:extLst>
                  <a:ext uri="{FF2B5EF4-FFF2-40B4-BE49-F238E27FC236}">
                    <a16:creationId xmlns:a16="http://schemas.microsoft.com/office/drawing/2014/main" id="{940E2BD7-82EF-4F9A-AE3A-3404CB7237DE}"/>
                  </a:ext>
                </a:extLst>
              </p:cNvPr>
              <p:cNvSpPr txBox="1"/>
              <p:nvPr/>
            </p:nvSpPr>
            <p:spPr>
              <a:xfrm>
                <a:off x="0" y="-38100"/>
                <a:ext cx="1449995" cy="75730"/>
              </a:xfrm>
              <a:prstGeom prst="rect">
                <a:avLst/>
              </a:prstGeom>
            </p:spPr>
            <p:txBody>
              <a:bodyPr lIns="67733" tIns="67733" rIns="67733" bIns="67733" rtlCol="0" anchor="ctr"/>
              <a:lstStyle/>
              <a:p>
                <a:pPr algn="ctr">
                  <a:lnSpc>
                    <a:spcPts val="3920"/>
                  </a:lnSpc>
                </a:pPr>
                <a:endParaRPr sz="2400"/>
              </a:p>
            </p:txBody>
          </p:sp>
        </p:grpSp>
        <p:grpSp>
          <p:nvGrpSpPr>
            <p:cNvPr id="51" name="Group 6">
              <a:extLst>
                <a:ext uri="{FF2B5EF4-FFF2-40B4-BE49-F238E27FC236}">
                  <a16:creationId xmlns:a16="http://schemas.microsoft.com/office/drawing/2014/main" id="{E9114B67-3E6B-428E-A898-C8B9F772A83C}"/>
                </a:ext>
              </a:extLst>
            </p:cNvPr>
            <p:cNvGrpSpPr/>
            <p:nvPr/>
          </p:nvGrpSpPr>
          <p:grpSpPr>
            <a:xfrm>
              <a:off x="7340600" y="0"/>
              <a:ext cx="7340600" cy="190500"/>
              <a:chOff x="0" y="0"/>
              <a:chExt cx="1449995" cy="37630"/>
            </a:xfrm>
          </p:grpSpPr>
          <p:sp>
            <p:nvSpPr>
              <p:cNvPr id="55" name="Freeform 7">
                <a:extLst>
                  <a:ext uri="{FF2B5EF4-FFF2-40B4-BE49-F238E27FC236}">
                    <a16:creationId xmlns:a16="http://schemas.microsoft.com/office/drawing/2014/main" id="{30BB2A8C-925E-4EB6-975A-8FEFA5DC956E}"/>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56" name="TextBox 8">
                <a:extLst>
                  <a:ext uri="{FF2B5EF4-FFF2-40B4-BE49-F238E27FC236}">
                    <a16:creationId xmlns:a16="http://schemas.microsoft.com/office/drawing/2014/main" id="{B724FD1C-D74A-482C-91C1-F3F843B4225F}"/>
                  </a:ext>
                </a:extLst>
              </p:cNvPr>
              <p:cNvSpPr txBox="1"/>
              <p:nvPr/>
            </p:nvSpPr>
            <p:spPr>
              <a:xfrm>
                <a:off x="0" y="-38100"/>
                <a:ext cx="1449995" cy="75730"/>
              </a:xfrm>
              <a:prstGeom prst="rect">
                <a:avLst/>
              </a:prstGeom>
            </p:spPr>
            <p:txBody>
              <a:bodyPr lIns="67733" tIns="67733" rIns="67733" bIns="67733" rtlCol="0" anchor="ctr"/>
              <a:lstStyle/>
              <a:p>
                <a:pPr algn="ctr">
                  <a:lnSpc>
                    <a:spcPts val="3920"/>
                  </a:lnSpc>
                </a:pPr>
                <a:endParaRPr sz="2400"/>
              </a:p>
            </p:txBody>
          </p:sp>
        </p:grpSp>
        <p:grpSp>
          <p:nvGrpSpPr>
            <p:cNvPr id="52" name="Group 9">
              <a:extLst>
                <a:ext uri="{FF2B5EF4-FFF2-40B4-BE49-F238E27FC236}">
                  <a16:creationId xmlns:a16="http://schemas.microsoft.com/office/drawing/2014/main" id="{B2BB81E8-2534-4C72-A360-643091055F69}"/>
                </a:ext>
              </a:extLst>
            </p:cNvPr>
            <p:cNvGrpSpPr/>
            <p:nvPr/>
          </p:nvGrpSpPr>
          <p:grpSpPr>
            <a:xfrm>
              <a:off x="14681200" y="0"/>
              <a:ext cx="7340600" cy="190500"/>
              <a:chOff x="0" y="0"/>
              <a:chExt cx="1449995" cy="37630"/>
            </a:xfrm>
          </p:grpSpPr>
          <p:sp>
            <p:nvSpPr>
              <p:cNvPr id="53" name="Freeform 10">
                <a:extLst>
                  <a:ext uri="{FF2B5EF4-FFF2-40B4-BE49-F238E27FC236}">
                    <a16:creationId xmlns:a16="http://schemas.microsoft.com/office/drawing/2014/main" id="{0BB67787-6A82-4B84-926A-3144B143601C}"/>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54" name="TextBox 11">
                <a:extLst>
                  <a:ext uri="{FF2B5EF4-FFF2-40B4-BE49-F238E27FC236}">
                    <a16:creationId xmlns:a16="http://schemas.microsoft.com/office/drawing/2014/main" id="{1F98AAE9-78D3-49ED-B083-384FF0F49E51}"/>
                  </a:ext>
                </a:extLst>
              </p:cNvPr>
              <p:cNvSpPr txBox="1"/>
              <p:nvPr/>
            </p:nvSpPr>
            <p:spPr>
              <a:xfrm>
                <a:off x="0" y="-38100"/>
                <a:ext cx="1449995" cy="75730"/>
              </a:xfrm>
              <a:prstGeom prst="rect">
                <a:avLst/>
              </a:prstGeom>
            </p:spPr>
            <p:txBody>
              <a:bodyPr lIns="67733" tIns="67733" rIns="67733" bIns="67733" rtlCol="0" anchor="ctr"/>
              <a:lstStyle/>
              <a:p>
                <a:pPr algn="ctr">
                  <a:lnSpc>
                    <a:spcPts val="3920"/>
                  </a:lnSpc>
                </a:pPr>
                <a:endParaRPr sz="2400"/>
              </a:p>
            </p:txBody>
          </p:sp>
        </p:grpSp>
      </p:grpSp>
      <p:grpSp>
        <p:nvGrpSpPr>
          <p:cNvPr id="59" name="Group 12">
            <a:extLst>
              <a:ext uri="{FF2B5EF4-FFF2-40B4-BE49-F238E27FC236}">
                <a16:creationId xmlns:a16="http://schemas.microsoft.com/office/drawing/2014/main" id="{720DF431-A051-465E-BF08-D07C931F9B0D}"/>
              </a:ext>
            </a:extLst>
          </p:cNvPr>
          <p:cNvGrpSpPr/>
          <p:nvPr/>
        </p:nvGrpSpPr>
        <p:grpSpPr>
          <a:xfrm>
            <a:off x="44083" y="9994491"/>
            <a:ext cx="18199835" cy="190500"/>
            <a:chOff x="0" y="0"/>
            <a:chExt cx="22021800" cy="190500"/>
          </a:xfrm>
        </p:grpSpPr>
        <p:grpSp>
          <p:nvGrpSpPr>
            <p:cNvPr id="60" name="Group 13">
              <a:extLst>
                <a:ext uri="{FF2B5EF4-FFF2-40B4-BE49-F238E27FC236}">
                  <a16:creationId xmlns:a16="http://schemas.microsoft.com/office/drawing/2014/main" id="{D50C97E4-3970-406C-81DC-1BFCAA520BC2}"/>
                </a:ext>
              </a:extLst>
            </p:cNvPr>
            <p:cNvGrpSpPr/>
            <p:nvPr/>
          </p:nvGrpSpPr>
          <p:grpSpPr>
            <a:xfrm>
              <a:off x="0" y="0"/>
              <a:ext cx="7340600" cy="190500"/>
              <a:chOff x="0" y="0"/>
              <a:chExt cx="1449995" cy="37630"/>
            </a:xfrm>
          </p:grpSpPr>
          <p:sp>
            <p:nvSpPr>
              <p:cNvPr id="67" name="Freeform 14">
                <a:extLst>
                  <a:ext uri="{FF2B5EF4-FFF2-40B4-BE49-F238E27FC236}">
                    <a16:creationId xmlns:a16="http://schemas.microsoft.com/office/drawing/2014/main" id="{1C2B399E-96C2-40F9-94B7-5E56192E1EC6}"/>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8" name="TextBox 15">
                <a:extLst>
                  <a:ext uri="{FF2B5EF4-FFF2-40B4-BE49-F238E27FC236}">
                    <a16:creationId xmlns:a16="http://schemas.microsoft.com/office/drawing/2014/main" id="{46AB42AD-E643-4418-918F-CBD7DA8C7631}"/>
                  </a:ext>
                </a:extLst>
              </p:cNvPr>
              <p:cNvSpPr txBox="1"/>
              <p:nvPr/>
            </p:nvSpPr>
            <p:spPr>
              <a:xfrm>
                <a:off x="0" y="-38100"/>
                <a:ext cx="1449995" cy="75730"/>
              </a:xfrm>
              <a:prstGeom prst="rect">
                <a:avLst/>
              </a:prstGeom>
            </p:spPr>
            <p:txBody>
              <a:bodyPr lIns="67733" tIns="67733" rIns="67733" bIns="67733" rtlCol="0" anchor="ctr"/>
              <a:lstStyle/>
              <a:p>
                <a:pPr algn="ctr">
                  <a:lnSpc>
                    <a:spcPts val="3920"/>
                  </a:lnSpc>
                </a:pPr>
                <a:endParaRPr sz="2400"/>
              </a:p>
            </p:txBody>
          </p:sp>
        </p:grpSp>
        <p:grpSp>
          <p:nvGrpSpPr>
            <p:cNvPr id="61" name="Group 16">
              <a:extLst>
                <a:ext uri="{FF2B5EF4-FFF2-40B4-BE49-F238E27FC236}">
                  <a16:creationId xmlns:a16="http://schemas.microsoft.com/office/drawing/2014/main" id="{13C9A2FC-7F00-415A-946E-9FE3AEC26277}"/>
                </a:ext>
              </a:extLst>
            </p:cNvPr>
            <p:cNvGrpSpPr/>
            <p:nvPr/>
          </p:nvGrpSpPr>
          <p:grpSpPr>
            <a:xfrm>
              <a:off x="7340600" y="0"/>
              <a:ext cx="7340600" cy="190500"/>
              <a:chOff x="0" y="0"/>
              <a:chExt cx="1449995" cy="37630"/>
            </a:xfrm>
          </p:grpSpPr>
          <p:sp>
            <p:nvSpPr>
              <p:cNvPr id="65" name="Freeform 17">
                <a:extLst>
                  <a:ext uri="{FF2B5EF4-FFF2-40B4-BE49-F238E27FC236}">
                    <a16:creationId xmlns:a16="http://schemas.microsoft.com/office/drawing/2014/main" id="{026203BE-C6CA-46F6-9647-4BCF9695715F}"/>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999F9F"/>
              </a:solidFill>
            </p:spPr>
          </p:sp>
          <p:sp>
            <p:nvSpPr>
              <p:cNvPr id="66" name="TextBox 18">
                <a:extLst>
                  <a:ext uri="{FF2B5EF4-FFF2-40B4-BE49-F238E27FC236}">
                    <a16:creationId xmlns:a16="http://schemas.microsoft.com/office/drawing/2014/main" id="{079CC060-8B92-42A8-A105-2FE1FB924503}"/>
                  </a:ext>
                </a:extLst>
              </p:cNvPr>
              <p:cNvSpPr txBox="1"/>
              <p:nvPr/>
            </p:nvSpPr>
            <p:spPr>
              <a:xfrm>
                <a:off x="0" y="-38100"/>
                <a:ext cx="1449995" cy="75730"/>
              </a:xfrm>
              <a:prstGeom prst="rect">
                <a:avLst/>
              </a:prstGeom>
            </p:spPr>
            <p:txBody>
              <a:bodyPr lIns="67733" tIns="67733" rIns="67733" bIns="67733" rtlCol="0" anchor="ctr"/>
              <a:lstStyle/>
              <a:p>
                <a:pPr algn="ctr">
                  <a:lnSpc>
                    <a:spcPts val="3920"/>
                  </a:lnSpc>
                </a:pPr>
                <a:endParaRPr sz="2400"/>
              </a:p>
            </p:txBody>
          </p:sp>
        </p:grpSp>
        <p:grpSp>
          <p:nvGrpSpPr>
            <p:cNvPr id="62" name="Group 19">
              <a:extLst>
                <a:ext uri="{FF2B5EF4-FFF2-40B4-BE49-F238E27FC236}">
                  <a16:creationId xmlns:a16="http://schemas.microsoft.com/office/drawing/2014/main" id="{7EA742E3-43E9-4869-8358-A68833FC2291}"/>
                </a:ext>
              </a:extLst>
            </p:cNvPr>
            <p:cNvGrpSpPr/>
            <p:nvPr/>
          </p:nvGrpSpPr>
          <p:grpSpPr>
            <a:xfrm>
              <a:off x="14681200" y="0"/>
              <a:ext cx="7340600" cy="190500"/>
              <a:chOff x="0" y="0"/>
              <a:chExt cx="1449995" cy="37630"/>
            </a:xfrm>
          </p:grpSpPr>
          <p:sp>
            <p:nvSpPr>
              <p:cNvPr id="63" name="Freeform 20">
                <a:extLst>
                  <a:ext uri="{FF2B5EF4-FFF2-40B4-BE49-F238E27FC236}">
                    <a16:creationId xmlns:a16="http://schemas.microsoft.com/office/drawing/2014/main" id="{3410E0CC-A2D1-41E4-ADCA-B81AD1736B0A}"/>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solidFill>
                <a:srgbClr val="64A4A3"/>
              </a:solidFill>
            </p:spPr>
          </p:sp>
          <p:sp>
            <p:nvSpPr>
              <p:cNvPr id="64" name="TextBox 21">
                <a:extLst>
                  <a:ext uri="{FF2B5EF4-FFF2-40B4-BE49-F238E27FC236}">
                    <a16:creationId xmlns:a16="http://schemas.microsoft.com/office/drawing/2014/main" id="{202805EC-8103-4640-A2AE-281B53716F47}"/>
                  </a:ext>
                </a:extLst>
              </p:cNvPr>
              <p:cNvSpPr txBox="1"/>
              <p:nvPr/>
            </p:nvSpPr>
            <p:spPr>
              <a:xfrm>
                <a:off x="0" y="-38100"/>
                <a:ext cx="1449995" cy="75730"/>
              </a:xfrm>
              <a:prstGeom prst="rect">
                <a:avLst/>
              </a:prstGeom>
            </p:spPr>
            <p:txBody>
              <a:bodyPr lIns="67733" tIns="67733" rIns="67733" bIns="67733" rtlCol="0" anchor="ctr"/>
              <a:lstStyle/>
              <a:p>
                <a:pPr algn="ctr">
                  <a:lnSpc>
                    <a:spcPts val="3920"/>
                  </a:lnSpc>
                </a:pPr>
                <a:endParaRPr sz="2400"/>
              </a:p>
            </p:txBody>
          </p:sp>
        </p:grpSp>
      </p:grpSp>
      <p:sp>
        <p:nvSpPr>
          <p:cNvPr id="2" name="スライド番号プレースホルダー 1">
            <a:extLst>
              <a:ext uri="{FF2B5EF4-FFF2-40B4-BE49-F238E27FC236}">
                <a16:creationId xmlns:a16="http://schemas.microsoft.com/office/drawing/2014/main" id="{6C9261A0-5164-4296-90CC-99999C65A45C}"/>
              </a:ext>
            </a:extLst>
          </p:cNvPr>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127848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テキスト ボックス 72">
            <a:extLst>
              <a:ext uri="{FF2B5EF4-FFF2-40B4-BE49-F238E27FC236}">
                <a16:creationId xmlns:a16="http://schemas.microsoft.com/office/drawing/2014/main" id="{A90674A1-1301-4AA3-AF96-EF77D2790624}"/>
              </a:ext>
            </a:extLst>
          </p:cNvPr>
          <p:cNvSpPr txBox="1"/>
          <p:nvPr/>
        </p:nvSpPr>
        <p:spPr>
          <a:xfrm>
            <a:off x="609600" y="1543050"/>
            <a:ext cx="16898488" cy="1106137"/>
          </a:xfrm>
          <a:prstGeom prst="rect">
            <a:avLst/>
          </a:prstGeom>
          <a:noFill/>
          <a:ln>
            <a:noFill/>
            <a:prstDash val="sysDash"/>
          </a:ln>
        </p:spPr>
        <p:txBody>
          <a:bodyPr wrap="square" numCol="1" spcCol="360000" rtlCol="0">
            <a:spAutoFit/>
          </a:bodyPr>
          <a:lstStyle/>
          <a:p>
            <a:pPr marL="457189" indent="-457189">
              <a:lnSpc>
                <a:spcPts val="4200"/>
              </a:lnSpc>
              <a:buClr>
                <a:schemeClr val="tx1"/>
              </a:buClr>
              <a:buFont typeface="Wingdings" panose="05000000000000000000" pitchFamily="2" charset="2"/>
              <a:buChar char="l"/>
            </a:pPr>
            <a:r>
              <a:rPr lang="ja-JP" altLang="en-US" sz="2800" dirty="0">
                <a:latin typeface="Meiryo UI" panose="020B0604030504040204" pitchFamily="50" charset="-128"/>
                <a:ea typeface="Meiryo UI" panose="020B0604030504040204" pitchFamily="50" charset="-128"/>
              </a:rPr>
              <a:t>時代の変化や子どもたち等の教育ニーズの変化、国の動向を踏まえ、</a:t>
            </a:r>
            <a:r>
              <a:rPr lang="ja-JP" altLang="en-US" sz="2800" b="1" dirty="0">
                <a:solidFill>
                  <a:srgbClr val="64A4A3"/>
                </a:solidFill>
                <a:latin typeface="Meiryo UI" panose="020B0604030504040204" pitchFamily="50" charset="-128"/>
                <a:ea typeface="Meiryo UI" panose="020B0604030504040204" pitchFamily="50" charset="-128"/>
              </a:rPr>
              <a:t>府立高校が、私立高校と切磋琢磨しながら、高校生の学習意欲を喚起し、可能性及び能力を最大限に伸長していけるよう、各校の魅力化・特色化を推進。</a:t>
            </a:r>
            <a:endParaRPr lang="en-US" altLang="ja-JP" sz="2800" dirty="0">
              <a:latin typeface="Meiryo UI" panose="020B0604030504040204" pitchFamily="50" charset="-128"/>
              <a:ea typeface="Meiryo UI" panose="020B0604030504040204" pitchFamily="50" charset="-128"/>
            </a:endParaRPr>
          </a:p>
        </p:txBody>
      </p:sp>
      <p:grpSp>
        <p:nvGrpSpPr>
          <p:cNvPr id="38" name="Group 2">
            <a:extLst>
              <a:ext uri="{FF2B5EF4-FFF2-40B4-BE49-F238E27FC236}">
                <a16:creationId xmlns:a16="http://schemas.microsoft.com/office/drawing/2014/main" id="{795F72CB-D680-45E1-8894-5CC99A274DD9}"/>
              </a:ext>
            </a:extLst>
          </p:cNvPr>
          <p:cNvGrpSpPr/>
          <p:nvPr/>
        </p:nvGrpSpPr>
        <p:grpSpPr>
          <a:xfrm>
            <a:off x="45929" y="1204034"/>
            <a:ext cx="18199835" cy="48000"/>
            <a:chOff x="0" y="0"/>
            <a:chExt cx="22021800" cy="190500"/>
          </a:xfrm>
          <a:solidFill>
            <a:schemeClr val="bg1">
              <a:lumMod val="75000"/>
            </a:schemeClr>
          </a:solidFill>
        </p:grpSpPr>
        <p:grpSp>
          <p:nvGrpSpPr>
            <p:cNvPr id="39" name="Group 3">
              <a:extLst>
                <a:ext uri="{FF2B5EF4-FFF2-40B4-BE49-F238E27FC236}">
                  <a16:creationId xmlns:a16="http://schemas.microsoft.com/office/drawing/2014/main" id="{BC1C266A-8AC4-40AA-B6FA-DF818A4F484A}"/>
                </a:ext>
              </a:extLst>
            </p:cNvPr>
            <p:cNvGrpSpPr/>
            <p:nvPr/>
          </p:nvGrpSpPr>
          <p:grpSpPr>
            <a:xfrm>
              <a:off x="0" y="0"/>
              <a:ext cx="7340600" cy="190500"/>
              <a:chOff x="0" y="0"/>
              <a:chExt cx="1449995" cy="37630"/>
            </a:xfrm>
            <a:grpFill/>
          </p:grpSpPr>
          <p:sp>
            <p:nvSpPr>
              <p:cNvPr id="79" name="Freeform 4">
                <a:extLst>
                  <a:ext uri="{FF2B5EF4-FFF2-40B4-BE49-F238E27FC236}">
                    <a16:creationId xmlns:a16="http://schemas.microsoft.com/office/drawing/2014/main" id="{E326BFF0-67E5-48EE-8CE5-C71D0A1254A6}"/>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80" name="TextBox 5">
                <a:extLst>
                  <a:ext uri="{FF2B5EF4-FFF2-40B4-BE49-F238E27FC236}">
                    <a16:creationId xmlns:a16="http://schemas.microsoft.com/office/drawing/2014/main" id="{004970EF-3CA3-454A-8B90-5A88F064D54B}"/>
                  </a:ext>
                </a:extLst>
              </p:cNvPr>
              <p:cNvSpPr txBox="1"/>
              <p:nvPr/>
            </p:nvSpPr>
            <p:spPr>
              <a:xfrm>
                <a:off x="0" y="-38100"/>
                <a:ext cx="1449995" cy="75730"/>
              </a:xfrm>
              <a:prstGeom prst="rect">
                <a:avLst/>
              </a:prstGeom>
              <a:grpFill/>
            </p:spPr>
            <p:txBody>
              <a:bodyPr lIns="67733" tIns="67733" rIns="67733" bIns="67733" rtlCol="0" anchor="ctr"/>
              <a:lstStyle/>
              <a:p>
                <a:pPr algn="ctr">
                  <a:lnSpc>
                    <a:spcPts val="5500"/>
                  </a:lnSpc>
                </a:pPr>
                <a:endParaRPr sz="2400"/>
              </a:p>
            </p:txBody>
          </p:sp>
        </p:grpSp>
        <p:grpSp>
          <p:nvGrpSpPr>
            <p:cNvPr id="40" name="Group 6">
              <a:extLst>
                <a:ext uri="{FF2B5EF4-FFF2-40B4-BE49-F238E27FC236}">
                  <a16:creationId xmlns:a16="http://schemas.microsoft.com/office/drawing/2014/main" id="{94D31E69-97D3-47E0-9777-79F92A6EF63C}"/>
                </a:ext>
              </a:extLst>
            </p:cNvPr>
            <p:cNvGrpSpPr/>
            <p:nvPr/>
          </p:nvGrpSpPr>
          <p:grpSpPr>
            <a:xfrm>
              <a:off x="7340600" y="0"/>
              <a:ext cx="7340600" cy="190500"/>
              <a:chOff x="0" y="0"/>
              <a:chExt cx="1449995" cy="37630"/>
            </a:xfrm>
            <a:grpFill/>
          </p:grpSpPr>
          <p:sp>
            <p:nvSpPr>
              <p:cNvPr id="77" name="Freeform 7">
                <a:extLst>
                  <a:ext uri="{FF2B5EF4-FFF2-40B4-BE49-F238E27FC236}">
                    <a16:creationId xmlns:a16="http://schemas.microsoft.com/office/drawing/2014/main" id="{7CA50BF4-7942-4587-B485-BF41A5674FBC}"/>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78" name="TextBox 8">
                <a:extLst>
                  <a:ext uri="{FF2B5EF4-FFF2-40B4-BE49-F238E27FC236}">
                    <a16:creationId xmlns:a16="http://schemas.microsoft.com/office/drawing/2014/main" id="{79440144-D591-4CDD-BEC7-F8FC2F25ADE3}"/>
                  </a:ext>
                </a:extLst>
              </p:cNvPr>
              <p:cNvSpPr txBox="1"/>
              <p:nvPr/>
            </p:nvSpPr>
            <p:spPr>
              <a:xfrm>
                <a:off x="0" y="-38100"/>
                <a:ext cx="1449995" cy="75730"/>
              </a:xfrm>
              <a:prstGeom prst="rect">
                <a:avLst/>
              </a:prstGeom>
              <a:grpFill/>
            </p:spPr>
            <p:txBody>
              <a:bodyPr lIns="67733" tIns="67733" rIns="67733" bIns="67733" rtlCol="0" anchor="ctr"/>
              <a:lstStyle/>
              <a:p>
                <a:pPr algn="ctr">
                  <a:lnSpc>
                    <a:spcPts val="5500"/>
                  </a:lnSpc>
                </a:pPr>
                <a:endParaRPr sz="2400"/>
              </a:p>
            </p:txBody>
          </p:sp>
        </p:grpSp>
        <p:grpSp>
          <p:nvGrpSpPr>
            <p:cNvPr id="74" name="Group 9">
              <a:extLst>
                <a:ext uri="{FF2B5EF4-FFF2-40B4-BE49-F238E27FC236}">
                  <a16:creationId xmlns:a16="http://schemas.microsoft.com/office/drawing/2014/main" id="{A87A34E4-1960-4E11-A4EA-2E2DB759D795}"/>
                </a:ext>
              </a:extLst>
            </p:cNvPr>
            <p:cNvGrpSpPr/>
            <p:nvPr/>
          </p:nvGrpSpPr>
          <p:grpSpPr>
            <a:xfrm>
              <a:off x="14681200" y="0"/>
              <a:ext cx="7340600" cy="190500"/>
              <a:chOff x="0" y="0"/>
              <a:chExt cx="1449995" cy="37630"/>
            </a:xfrm>
            <a:grpFill/>
          </p:grpSpPr>
          <p:sp>
            <p:nvSpPr>
              <p:cNvPr id="75" name="Freeform 10">
                <a:extLst>
                  <a:ext uri="{FF2B5EF4-FFF2-40B4-BE49-F238E27FC236}">
                    <a16:creationId xmlns:a16="http://schemas.microsoft.com/office/drawing/2014/main" id="{0F71B954-91D7-4EEC-A792-A76C8A7F18C2}"/>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76" name="TextBox 11">
                <a:extLst>
                  <a:ext uri="{FF2B5EF4-FFF2-40B4-BE49-F238E27FC236}">
                    <a16:creationId xmlns:a16="http://schemas.microsoft.com/office/drawing/2014/main" id="{6949BA57-2E9C-4EA6-A2C9-9352F4AFEB60}"/>
                  </a:ext>
                </a:extLst>
              </p:cNvPr>
              <p:cNvSpPr txBox="1"/>
              <p:nvPr/>
            </p:nvSpPr>
            <p:spPr>
              <a:xfrm>
                <a:off x="0" y="-38100"/>
                <a:ext cx="1449995" cy="75730"/>
              </a:xfrm>
              <a:prstGeom prst="rect">
                <a:avLst/>
              </a:prstGeom>
              <a:grpFill/>
            </p:spPr>
            <p:txBody>
              <a:bodyPr lIns="67733" tIns="67733" rIns="67733" bIns="67733" rtlCol="0" anchor="ctr"/>
              <a:lstStyle/>
              <a:p>
                <a:pPr algn="ctr">
                  <a:lnSpc>
                    <a:spcPts val="5500"/>
                  </a:lnSpc>
                </a:pPr>
                <a:endParaRPr sz="2400"/>
              </a:p>
            </p:txBody>
          </p:sp>
        </p:grpSp>
      </p:grpSp>
      <p:sp>
        <p:nvSpPr>
          <p:cNvPr id="81" name="TextBox 22">
            <a:extLst>
              <a:ext uri="{FF2B5EF4-FFF2-40B4-BE49-F238E27FC236}">
                <a16:creationId xmlns:a16="http://schemas.microsoft.com/office/drawing/2014/main" id="{D95AB5B8-5ECA-42D6-B6A0-2A34CEC3AF8B}"/>
              </a:ext>
            </a:extLst>
          </p:cNvPr>
          <p:cNvSpPr txBox="1"/>
          <p:nvPr/>
        </p:nvSpPr>
        <p:spPr>
          <a:xfrm>
            <a:off x="567105" y="250443"/>
            <a:ext cx="17949495" cy="668709"/>
          </a:xfrm>
          <a:prstGeom prst="rect">
            <a:avLst/>
          </a:prstGeom>
        </p:spPr>
        <p:txBody>
          <a:bodyPr wrap="square" lIns="0" tIns="0" rIns="0" bIns="0" rtlCol="0" anchor="t">
            <a:spAutoFit/>
          </a:bodyPr>
          <a:lstStyle/>
          <a:p>
            <a:pPr>
              <a:lnSpc>
                <a:spcPts val="6000"/>
              </a:lnSpc>
            </a:pPr>
            <a:r>
              <a:rPr lang="en-US" altLang="ja-JP" sz="3600" b="1" dirty="0">
                <a:solidFill>
                  <a:srgbClr val="292B2B"/>
                </a:solidFill>
                <a:latin typeface="Meiryo UI" panose="020B0604030504040204" pitchFamily="50" charset="-128"/>
                <a:ea typeface="Meiryo UI" panose="020B0604030504040204" pitchFamily="50" charset="-128"/>
                <a:cs typeface="Now"/>
                <a:sym typeface="Now"/>
              </a:rPr>
              <a:t>02-1</a:t>
            </a:r>
            <a:r>
              <a:rPr lang="ja-JP" altLang="en-US" sz="3600" b="1" dirty="0">
                <a:solidFill>
                  <a:srgbClr val="292B2B"/>
                </a:solidFill>
                <a:latin typeface="Meiryo UI" panose="020B0604030504040204" pitchFamily="50" charset="-128"/>
                <a:ea typeface="Meiryo UI" panose="020B0604030504040204" pitchFamily="50" charset="-128"/>
                <a:cs typeface="Now"/>
                <a:sym typeface="Now"/>
              </a:rPr>
              <a:t>　学校改革の方向性</a:t>
            </a:r>
            <a:endParaRPr lang="en-US" altLang="ja-JP" sz="3600" b="1" dirty="0">
              <a:solidFill>
                <a:srgbClr val="FF0000"/>
              </a:solidFill>
              <a:latin typeface="Meiryo UI" panose="020B0604030504040204" pitchFamily="50" charset="-128"/>
              <a:ea typeface="Meiryo UI" panose="020B0604030504040204" pitchFamily="50" charset="-128"/>
              <a:cs typeface="Now"/>
              <a:sym typeface="Now"/>
            </a:endParaRPr>
          </a:p>
        </p:txBody>
      </p:sp>
      <p:grpSp>
        <p:nvGrpSpPr>
          <p:cNvPr id="4" name="グループ化 3">
            <a:extLst>
              <a:ext uri="{FF2B5EF4-FFF2-40B4-BE49-F238E27FC236}">
                <a16:creationId xmlns:a16="http://schemas.microsoft.com/office/drawing/2014/main" id="{E0605D68-AFDF-471B-AD49-4750D4ABD516}"/>
              </a:ext>
            </a:extLst>
          </p:cNvPr>
          <p:cNvGrpSpPr/>
          <p:nvPr/>
        </p:nvGrpSpPr>
        <p:grpSpPr>
          <a:xfrm>
            <a:off x="513004" y="5882408"/>
            <a:ext cx="17282932" cy="3420188"/>
            <a:chOff x="514168" y="4018117"/>
            <a:chExt cx="17282932" cy="3420188"/>
          </a:xfrm>
        </p:grpSpPr>
        <p:sp>
          <p:nvSpPr>
            <p:cNvPr id="20" name="四角形: 角を丸くする 19">
              <a:extLst>
                <a:ext uri="{FF2B5EF4-FFF2-40B4-BE49-F238E27FC236}">
                  <a16:creationId xmlns:a16="http://schemas.microsoft.com/office/drawing/2014/main" id="{567593B5-37AA-4C32-AF8D-61EEB4AC3D22}"/>
                </a:ext>
              </a:extLst>
            </p:cNvPr>
            <p:cNvSpPr/>
            <p:nvPr/>
          </p:nvSpPr>
          <p:spPr>
            <a:xfrm>
              <a:off x="514168" y="4084864"/>
              <a:ext cx="5598373" cy="3353441"/>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733" dirty="0">
                <a:latin typeface="BIZ UDPゴシック" panose="020B0400000000000000" pitchFamily="50" charset="-128"/>
                <a:ea typeface="BIZ UDPゴシック" panose="020B0400000000000000" pitchFamily="50" charset="-128"/>
              </a:endParaRPr>
            </a:p>
          </p:txBody>
        </p:sp>
        <p:sp>
          <p:nvSpPr>
            <p:cNvPr id="22" name="角丸四角形 32">
              <a:extLst>
                <a:ext uri="{FF2B5EF4-FFF2-40B4-BE49-F238E27FC236}">
                  <a16:creationId xmlns:a16="http://schemas.microsoft.com/office/drawing/2014/main" id="{387C6752-9B3C-4E4F-BD57-2316288457D0}"/>
                </a:ext>
              </a:extLst>
            </p:cNvPr>
            <p:cNvSpPr/>
            <p:nvPr/>
          </p:nvSpPr>
          <p:spPr>
            <a:xfrm>
              <a:off x="697154" y="4198155"/>
              <a:ext cx="5232400" cy="461405"/>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u="sng" dirty="0">
                  <a:solidFill>
                    <a:schemeClr val="tx1"/>
                  </a:solidFill>
                  <a:latin typeface="Meiryo UI" panose="020B0604030504040204" pitchFamily="50" charset="-128"/>
                  <a:ea typeface="Meiryo UI" panose="020B0604030504040204" pitchFamily="50" charset="-128"/>
                </a:rPr>
                <a:t>普通科を中心としたグループ</a:t>
              </a:r>
            </a:p>
          </p:txBody>
        </p:sp>
        <p:sp>
          <p:nvSpPr>
            <p:cNvPr id="23" name="四角形: 角を丸くする 22">
              <a:extLst>
                <a:ext uri="{FF2B5EF4-FFF2-40B4-BE49-F238E27FC236}">
                  <a16:creationId xmlns:a16="http://schemas.microsoft.com/office/drawing/2014/main" id="{67243B64-A5BB-4551-A95D-EDB6767B87F4}"/>
                </a:ext>
              </a:extLst>
            </p:cNvPr>
            <p:cNvSpPr/>
            <p:nvPr/>
          </p:nvSpPr>
          <p:spPr>
            <a:xfrm>
              <a:off x="6365027" y="4094579"/>
              <a:ext cx="5598373" cy="3343726"/>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733" dirty="0">
                <a:latin typeface="BIZ UDPゴシック" panose="020B0400000000000000" pitchFamily="50" charset="-128"/>
                <a:ea typeface="BIZ UDPゴシック" panose="020B0400000000000000" pitchFamily="50" charset="-128"/>
              </a:endParaRPr>
            </a:p>
          </p:txBody>
        </p:sp>
        <p:sp>
          <p:nvSpPr>
            <p:cNvPr id="24" name="角丸四角形 32">
              <a:extLst>
                <a:ext uri="{FF2B5EF4-FFF2-40B4-BE49-F238E27FC236}">
                  <a16:creationId xmlns:a16="http://schemas.microsoft.com/office/drawing/2014/main" id="{81C7F645-90F8-493D-BB9F-D4C21104E73F}"/>
                </a:ext>
              </a:extLst>
            </p:cNvPr>
            <p:cNvSpPr/>
            <p:nvPr/>
          </p:nvSpPr>
          <p:spPr>
            <a:xfrm>
              <a:off x="12339169" y="4198155"/>
              <a:ext cx="5232400" cy="461405"/>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u="sng" dirty="0">
                  <a:solidFill>
                    <a:schemeClr val="tx1"/>
                  </a:solidFill>
                  <a:latin typeface="Meiryo UI" panose="020B0604030504040204" pitchFamily="50" charset="-128"/>
                  <a:ea typeface="Meiryo UI" panose="020B0604030504040204" pitchFamily="50" charset="-128"/>
                </a:rPr>
                <a:t>セーフティネットの役割をもつグループ</a:t>
              </a:r>
            </a:p>
          </p:txBody>
        </p:sp>
        <p:sp>
          <p:nvSpPr>
            <p:cNvPr id="25" name="四角形: 角を丸くする 24">
              <a:extLst>
                <a:ext uri="{FF2B5EF4-FFF2-40B4-BE49-F238E27FC236}">
                  <a16:creationId xmlns:a16="http://schemas.microsoft.com/office/drawing/2014/main" id="{6B32C4A0-43F6-4F9E-94E6-01180BE0DD1A}"/>
                </a:ext>
              </a:extLst>
            </p:cNvPr>
            <p:cNvSpPr/>
            <p:nvPr/>
          </p:nvSpPr>
          <p:spPr>
            <a:xfrm>
              <a:off x="12198727" y="4018117"/>
              <a:ext cx="5598373" cy="3420188"/>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733" dirty="0">
                <a:latin typeface="BIZ UDPゴシック" panose="020B0400000000000000" pitchFamily="50" charset="-128"/>
                <a:ea typeface="BIZ UDPゴシック" panose="020B0400000000000000" pitchFamily="50" charset="-128"/>
              </a:endParaRPr>
            </a:p>
          </p:txBody>
        </p:sp>
        <p:sp>
          <p:nvSpPr>
            <p:cNvPr id="26" name="角丸四角形 32">
              <a:extLst>
                <a:ext uri="{FF2B5EF4-FFF2-40B4-BE49-F238E27FC236}">
                  <a16:creationId xmlns:a16="http://schemas.microsoft.com/office/drawing/2014/main" id="{4D8B096F-0AA6-466B-AB41-B0A35A2F04C1}"/>
                </a:ext>
              </a:extLst>
            </p:cNvPr>
            <p:cNvSpPr/>
            <p:nvPr/>
          </p:nvSpPr>
          <p:spPr>
            <a:xfrm>
              <a:off x="6590721" y="4198155"/>
              <a:ext cx="5232400" cy="461405"/>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u="sng" dirty="0">
                  <a:solidFill>
                    <a:schemeClr val="tx1"/>
                  </a:solidFill>
                  <a:latin typeface="Meiryo UI" panose="020B0604030504040204" pitchFamily="50" charset="-128"/>
                  <a:ea typeface="Meiryo UI" panose="020B0604030504040204" pitchFamily="50" charset="-128"/>
                </a:rPr>
                <a:t>実業系・専門的な学びのグループ</a:t>
              </a:r>
            </a:p>
          </p:txBody>
        </p:sp>
        <p:sp>
          <p:nvSpPr>
            <p:cNvPr id="29" name="テキスト ボックス 28">
              <a:extLst>
                <a:ext uri="{FF2B5EF4-FFF2-40B4-BE49-F238E27FC236}">
                  <a16:creationId xmlns:a16="http://schemas.microsoft.com/office/drawing/2014/main" id="{C4AD9A64-77F0-4230-B6F5-9E9FC8035898}"/>
                </a:ext>
              </a:extLst>
            </p:cNvPr>
            <p:cNvSpPr txBox="1"/>
            <p:nvPr/>
          </p:nvSpPr>
          <p:spPr>
            <a:xfrm>
              <a:off x="914400" y="4684852"/>
              <a:ext cx="5015154" cy="2076979"/>
            </a:xfrm>
            <a:prstGeom prst="rect">
              <a:avLst/>
            </a:prstGeom>
            <a:noFill/>
            <a:ln>
              <a:noFill/>
              <a:prstDash val="sysDash"/>
            </a:ln>
          </p:spPr>
          <p:txBody>
            <a:bodyPr wrap="square" numCol="1" spcCol="360000" rtlCol="0">
              <a:spAutoFit/>
            </a:bodyPr>
            <a:lstStyle/>
            <a:p>
              <a:pPr marL="457200" indent="-457200">
                <a:lnSpc>
                  <a:spcPts val="4000"/>
                </a:lnSpc>
                <a:buFont typeface="Arial" panose="020B0604020202020204" pitchFamily="34" charset="0"/>
                <a:buChar char="•"/>
              </a:pPr>
              <a:r>
                <a:rPr kumimoji="1" lang="ja-JP" altLang="en-US" sz="2400" dirty="0">
                  <a:solidFill>
                    <a:schemeClr val="tx1"/>
                  </a:solidFill>
                  <a:latin typeface="Meiryo UI" panose="020B0604030504040204" pitchFamily="50" charset="-128"/>
                  <a:ea typeface="Meiryo UI" panose="020B0604030504040204" pitchFamily="50" charset="-128"/>
                </a:rPr>
                <a:t>普通科</a:t>
              </a:r>
              <a:endParaRPr kumimoji="1" lang="en-US" altLang="ja-JP" sz="2400" dirty="0">
                <a:solidFill>
                  <a:schemeClr val="tx1"/>
                </a:solidFill>
                <a:latin typeface="Meiryo UI" panose="020B0604030504040204" pitchFamily="50" charset="-128"/>
                <a:ea typeface="Meiryo UI" panose="020B0604030504040204" pitchFamily="50" charset="-128"/>
              </a:endParaRPr>
            </a:p>
            <a:p>
              <a:pPr marL="457200" indent="-457200">
                <a:lnSpc>
                  <a:spcPts val="4000"/>
                </a:lnSpc>
                <a:buFont typeface="Arial" panose="020B0604020202020204" pitchFamily="34" charset="0"/>
                <a:buChar char="•"/>
              </a:pPr>
              <a:r>
                <a:rPr kumimoji="1" lang="ja-JP" altLang="en-US" sz="2400" dirty="0">
                  <a:solidFill>
                    <a:schemeClr val="tx1"/>
                  </a:solidFill>
                  <a:latin typeface="Meiryo UI" panose="020B0604030504040204" pitchFamily="50" charset="-128"/>
                  <a:ea typeface="Meiryo UI" panose="020B0604030504040204" pitchFamily="50" charset="-128"/>
                </a:rPr>
                <a:t>総合学科</a:t>
              </a:r>
              <a:endParaRPr kumimoji="1" lang="en-US" altLang="ja-JP" sz="2400" dirty="0">
                <a:solidFill>
                  <a:schemeClr val="tx1"/>
                </a:solidFill>
                <a:latin typeface="Meiryo UI" panose="020B0604030504040204" pitchFamily="50" charset="-128"/>
                <a:ea typeface="Meiryo UI" panose="020B0604030504040204" pitchFamily="50" charset="-128"/>
              </a:endParaRPr>
            </a:p>
            <a:p>
              <a:pPr marL="457200" indent="-457200">
                <a:lnSpc>
                  <a:spcPts val="4000"/>
                </a:lnSpc>
                <a:buFont typeface="Arial" panose="020B0604020202020204" pitchFamily="34" charset="0"/>
                <a:buChar char="•"/>
              </a:pPr>
              <a:r>
                <a:rPr kumimoji="1" lang="ja-JP" altLang="en-US" sz="2400" dirty="0">
                  <a:solidFill>
                    <a:schemeClr val="tx1"/>
                  </a:solidFill>
                  <a:latin typeface="Meiryo UI" panose="020B0604030504040204" pitchFamily="50" charset="-128"/>
                  <a:ea typeface="Meiryo UI" panose="020B0604030504040204" pitchFamily="50" charset="-128"/>
                </a:rPr>
                <a:t>グローバルリーダーズハイスクール</a:t>
              </a:r>
              <a:endParaRPr kumimoji="1" lang="en-US" altLang="ja-JP" sz="2400" dirty="0">
                <a:solidFill>
                  <a:schemeClr val="tx1"/>
                </a:solidFill>
                <a:latin typeface="Meiryo UI" panose="020B0604030504040204" pitchFamily="50" charset="-128"/>
                <a:ea typeface="Meiryo UI" panose="020B0604030504040204" pitchFamily="50" charset="-128"/>
              </a:endParaRPr>
            </a:p>
            <a:p>
              <a:pPr marL="457200" indent="-457200">
                <a:lnSpc>
                  <a:spcPts val="4000"/>
                </a:lnSpc>
                <a:buFont typeface="Arial" panose="020B0604020202020204" pitchFamily="34" charset="0"/>
                <a:buChar char="•"/>
              </a:pPr>
              <a:r>
                <a:rPr kumimoji="1" lang="ja-JP" altLang="en-US" sz="2400" dirty="0">
                  <a:solidFill>
                    <a:schemeClr val="tx1"/>
                  </a:solidFill>
                  <a:latin typeface="Meiryo UI" panose="020B0604030504040204" pitchFamily="50" charset="-128"/>
                  <a:ea typeface="Meiryo UI" panose="020B0604030504040204" pitchFamily="50" charset="-128"/>
                </a:rPr>
                <a:t>国際関係学科</a:t>
              </a:r>
            </a:p>
          </p:txBody>
        </p:sp>
        <p:sp>
          <p:nvSpPr>
            <p:cNvPr id="30" name="テキスト ボックス 29">
              <a:extLst>
                <a:ext uri="{FF2B5EF4-FFF2-40B4-BE49-F238E27FC236}">
                  <a16:creationId xmlns:a16="http://schemas.microsoft.com/office/drawing/2014/main" id="{5418D0AC-8257-4ADE-903F-A5F37E4B39E1}"/>
                </a:ext>
              </a:extLst>
            </p:cNvPr>
            <p:cNvSpPr txBox="1"/>
            <p:nvPr/>
          </p:nvSpPr>
          <p:spPr>
            <a:xfrm>
              <a:off x="12565456" y="4684852"/>
              <a:ext cx="5015154" cy="2589940"/>
            </a:xfrm>
            <a:prstGeom prst="rect">
              <a:avLst/>
            </a:prstGeom>
            <a:noFill/>
            <a:ln>
              <a:noFill/>
              <a:prstDash val="sysDash"/>
            </a:ln>
          </p:spPr>
          <p:txBody>
            <a:bodyPr wrap="square" numCol="1" spcCol="360000" rtlCol="0">
              <a:spAutoFit/>
            </a:bodyPr>
            <a:lstStyle/>
            <a:p>
              <a:pPr marL="457200" indent="-457200">
                <a:lnSpc>
                  <a:spcPts val="4000"/>
                </a:lnSpc>
                <a:buFont typeface="Arial" panose="020B0604020202020204" pitchFamily="34" charset="0"/>
                <a:buChar char="•"/>
              </a:pPr>
              <a:r>
                <a:rPr kumimoji="1" lang="ja-JP" altLang="en-US" sz="2400" dirty="0">
                  <a:latin typeface="Meiryo UI" panose="020B0604030504040204" pitchFamily="50" charset="-128"/>
                  <a:ea typeface="Meiryo UI" panose="020B0604030504040204" pitchFamily="50" charset="-128"/>
                </a:rPr>
                <a:t>エンパワメントスクール</a:t>
              </a:r>
              <a:endParaRPr kumimoji="1" lang="en-US" altLang="ja-JP" sz="2400" dirty="0">
                <a:latin typeface="Meiryo UI" panose="020B0604030504040204" pitchFamily="50" charset="-128"/>
                <a:ea typeface="Meiryo UI" panose="020B0604030504040204" pitchFamily="50" charset="-128"/>
              </a:endParaRPr>
            </a:p>
            <a:p>
              <a:pPr marL="457200" indent="-457200">
                <a:lnSpc>
                  <a:spcPts val="4000"/>
                </a:lnSpc>
                <a:buFont typeface="Arial" panose="020B0604020202020204" pitchFamily="34" charset="0"/>
                <a:buChar char="•"/>
              </a:pPr>
              <a:r>
                <a:rPr kumimoji="1" lang="ja-JP" altLang="en-US" sz="2400" dirty="0">
                  <a:solidFill>
                    <a:schemeClr val="tx1"/>
                  </a:solidFill>
                  <a:latin typeface="Meiryo UI" panose="020B0604030504040204" pitchFamily="50" charset="-128"/>
                  <a:ea typeface="Meiryo UI" panose="020B0604030504040204" pitchFamily="50" charset="-128"/>
                </a:rPr>
                <a:t>ステップスクール</a:t>
              </a:r>
              <a:endParaRPr kumimoji="1" lang="en-US" altLang="ja-JP" sz="2400" dirty="0">
                <a:solidFill>
                  <a:schemeClr val="tx1"/>
                </a:solidFill>
                <a:latin typeface="Meiryo UI" panose="020B0604030504040204" pitchFamily="50" charset="-128"/>
                <a:ea typeface="Meiryo UI" panose="020B0604030504040204" pitchFamily="50" charset="-128"/>
              </a:endParaRPr>
            </a:p>
            <a:p>
              <a:pPr marL="457200" indent="-457200">
                <a:lnSpc>
                  <a:spcPts val="4000"/>
                </a:lnSpc>
                <a:buFont typeface="Arial" panose="020B0604020202020204" pitchFamily="34" charset="0"/>
                <a:buChar char="•"/>
              </a:pPr>
              <a:r>
                <a:rPr kumimoji="1" lang="ja-JP" altLang="en-US" sz="2400" dirty="0">
                  <a:latin typeface="Meiryo UI" panose="020B0604030504040204" pitchFamily="50" charset="-128"/>
                  <a:ea typeface="Meiryo UI" panose="020B0604030504040204" pitchFamily="50" charset="-128"/>
                </a:rPr>
                <a:t>学びの多様化学校</a:t>
              </a:r>
              <a:endParaRPr kumimoji="1" lang="en-US" altLang="ja-JP" sz="2400" dirty="0">
                <a:latin typeface="Meiryo UI" panose="020B0604030504040204" pitchFamily="50" charset="-128"/>
                <a:ea typeface="Meiryo UI" panose="020B0604030504040204" pitchFamily="50" charset="-128"/>
              </a:endParaRPr>
            </a:p>
            <a:p>
              <a:pPr marL="457200" indent="-457200">
                <a:lnSpc>
                  <a:spcPts val="4000"/>
                </a:lnSpc>
                <a:buFont typeface="Arial" panose="020B0604020202020204" pitchFamily="34" charset="0"/>
                <a:buChar char="•"/>
              </a:pPr>
              <a:r>
                <a:rPr kumimoji="1" lang="ja-JP" altLang="en-US" sz="2400" dirty="0">
                  <a:solidFill>
                    <a:schemeClr val="tx1"/>
                  </a:solidFill>
                  <a:latin typeface="Meiryo UI" panose="020B0604030504040204" pitchFamily="50" charset="-128"/>
                  <a:ea typeface="Meiryo UI" panose="020B0604030504040204" pitchFamily="50" charset="-128"/>
                </a:rPr>
                <a:t>定時制の課程</a:t>
              </a:r>
              <a:endParaRPr kumimoji="1" lang="en-US" altLang="ja-JP" sz="2400" dirty="0">
                <a:solidFill>
                  <a:schemeClr val="tx1"/>
                </a:solidFill>
                <a:latin typeface="Meiryo UI" panose="020B0604030504040204" pitchFamily="50" charset="-128"/>
                <a:ea typeface="Meiryo UI" panose="020B0604030504040204" pitchFamily="50" charset="-128"/>
              </a:endParaRPr>
            </a:p>
            <a:p>
              <a:pPr marL="457200" indent="-457200">
                <a:lnSpc>
                  <a:spcPts val="4000"/>
                </a:lnSpc>
                <a:buFont typeface="Arial" panose="020B0604020202020204" pitchFamily="34" charset="0"/>
                <a:buChar char="•"/>
              </a:pPr>
              <a:r>
                <a:rPr kumimoji="1" lang="ja-JP" altLang="en-US" sz="2400" dirty="0">
                  <a:latin typeface="Meiryo UI" panose="020B0604030504040204" pitchFamily="50" charset="-128"/>
                  <a:ea typeface="Meiryo UI" panose="020B0604030504040204" pitchFamily="50" charset="-128"/>
                </a:rPr>
                <a:t>通信制の課程</a:t>
              </a:r>
              <a:endParaRPr kumimoji="1" lang="ja-JP" altLang="en-US" sz="2400" dirty="0">
                <a:solidFill>
                  <a:schemeClr val="tx1"/>
                </a:solidFill>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F58CE4D8-8784-4D28-B375-D64D8FE0959E}"/>
                </a:ext>
              </a:extLst>
            </p:cNvPr>
            <p:cNvSpPr txBox="1"/>
            <p:nvPr/>
          </p:nvSpPr>
          <p:spPr>
            <a:xfrm>
              <a:off x="6859164" y="4723094"/>
              <a:ext cx="5015154" cy="2076979"/>
            </a:xfrm>
            <a:prstGeom prst="rect">
              <a:avLst/>
            </a:prstGeom>
            <a:noFill/>
            <a:ln>
              <a:noFill/>
              <a:prstDash val="sysDash"/>
            </a:ln>
          </p:spPr>
          <p:txBody>
            <a:bodyPr wrap="square" numCol="1" spcCol="360000" rtlCol="0">
              <a:spAutoFit/>
            </a:bodyPr>
            <a:lstStyle/>
            <a:p>
              <a:pPr marL="457200" indent="-457200">
                <a:lnSpc>
                  <a:spcPts val="4000"/>
                </a:lnSpc>
                <a:buFont typeface="Arial" panose="020B0604020202020204" pitchFamily="34" charset="0"/>
                <a:buChar char="•"/>
              </a:pPr>
              <a:r>
                <a:rPr kumimoji="1" lang="ja-JP" altLang="en-US" sz="2400" dirty="0">
                  <a:latin typeface="Meiryo UI" panose="020B0604030504040204" pitchFamily="50" charset="-128"/>
                  <a:ea typeface="Meiryo UI" panose="020B0604030504040204" pitchFamily="50" charset="-128"/>
                </a:rPr>
                <a:t>工業系高校</a:t>
              </a:r>
              <a:endParaRPr kumimoji="1" lang="en-US" altLang="ja-JP" sz="2400" dirty="0">
                <a:latin typeface="Meiryo UI" panose="020B0604030504040204" pitchFamily="50" charset="-128"/>
                <a:ea typeface="Meiryo UI" panose="020B0604030504040204" pitchFamily="50" charset="-128"/>
              </a:endParaRPr>
            </a:p>
            <a:p>
              <a:pPr marL="457200" indent="-457200">
                <a:lnSpc>
                  <a:spcPts val="4000"/>
                </a:lnSpc>
                <a:buFont typeface="Arial" panose="020B0604020202020204" pitchFamily="34" charset="0"/>
                <a:buChar char="•"/>
              </a:pPr>
              <a:r>
                <a:rPr kumimoji="1" lang="ja-JP" altLang="en-US" sz="2400" dirty="0">
                  <a:solidFill>
                    <a:schemeClr val="tx1"/>
                  </a:solidFill>
                  <a:latin typeface="Meiryo UI" panose="020B0604030504040204" pitchFamily="50" charset="-128"/>
                  <a:ea typeface="Meiryo UI" panose="020B0604030504040204" pitchFamily="50" charset="-128"/>
                </a:rPr>
                <a:t>商業系高校</a:t>
              </a:r>
              <a:endParaRPr kumimoji="1" lang="en-US" altLang="ja-JP" sz="2400" dirty="0">
                <a:solidFill>
                  <a:schemeClr val="tx1"/>
                </a:solidFill>
                <a:latin typeface="Meiryo UI" panose="020B0604030504040204" pitchFamily="50" charset="-128"/>
                <a:ea typeface="Meiryo UI" panose="020B0604030504040204" pitchFamily="50" charset="-128"/>
              </a:endParaRPr>
            </a:p>
            <a:p>
              <a:pPr marL="457200" indent="-457200">
                <a:lnSpc>
                  <a:spcPts val="4000"/>
                </a:lnSpc>
                <a:buFont typeface="Arial" panose="020B0604020202020204" pitchFamily="34" charset="0"/>
                <a:buChar char="•"/>
              </a:pPr>
              <a:r>
                <a:rPr kumimoji="1" lang="ja-JP" altLang="en-US" sz="2400" dirty="0">
                  <a:latin typeface="Meiryo UI" panose="020B0604030504040204" pitchFamily="50" charset="-128"/>
                  <a:ea typeface="Meiryo UI" panose="020B0604030504040204" pitchFamily="50" charset="-128"/>
                </a:rPr>
                <a:t>農業系高校</a:t>
              </a:r>
              <a:endParaRPr kumimoji="1" lang="en-US" altLang="ja-JP" sz="2400" dirty="0">
                <a:latin typeface="Meiryo UI" panose="020B0604030504040204" pitchFamily="50" charset="-128"/>
                <a:ea typeface="Meiryo UI" panose="020B0604030504040204" pitchFamily="50" charset="-128"/>
              </a:endParaRPr>
            </a:p>
            <a:p>
              <a:pPr marL="457200" indent="-457200">
                <a:lnSpc>
                  <a:spcPts val="4000"/>
                </a:lnSpc>
                <a:buFont typeface="Arial" panose="020B0604020202020204" pitchFamily="34" charset="0"/>
                <a:buChar char="•"/>
              </a:pPr>
              <a:r>
                <a:rPr kumimoji="1" lang="ja-JP" altLang="en-US" sz="2400" dirty="0">
                  <a:solidFill>
                    <a:schemeClr val="tx1"/>
                  </a:solidFill>
                  <a:latin typeface="Meiryo UI" panose="020B0604030504040204" pitchFamily="50" charset="-128"/>
                  <a:ea typeface="Meiryo UI" panose="020B0604030504040204" pitchFamily="50" charset="-128"/>
                </a:rPr>
                <a:t>専門学科</a:t>
              </a:r>
            </a:p>
          </p:txBody>
        </p:sp>
      </p:grpSp>
      <p:sp>
        <p:nvSpPr>
          <p:cNvPr id="43" name="テキスト ボックス 42">
            <a:extLst>
              <a:ext uri="{FF2B5EF4-FFF2-40B4-BE49-F238E27FC236}">
                <a16:creationId xmlns:a16="http://schemas.microsoft.com/office/drawing/2014/main" id="{B764C6F3-CEB6-4DBB-831A-5F58C84FDC22}"/>
              </a:ext>
            </a:extLst>
          </p:cNvPr>
          <p:cNvSpPr txBox="1"/>
          <p:nvPr/>
        </p:nvSpPr>
        <p:spPr>
          <a:xfrm>
            <a:off x="567105" y="5295900"/>
            <a:ext cx="9262695" cy="557332"/>
          </a:xfrm>
          <a:prstGeom prst="rect">
            <a:avLst/>
          </a:prstGeom>
          <a:noFill/>
          <a:ln>
            <a:noFill/>
            <a:prstDash val="sysDash"/>
          </a:ln>
        </p:spPr>
        <p:txBody>
          <a:bodyPr wrap="square" numCol="1" spcCol="360000" rtlCol="0">
            <a:spAutoFit/>
          </a:bodyPr>
          <a:lstStyle/>
          <a:p>
            <a:pPr>
              <a:lnSpc>
                <a:spcPts val="4200"/>
              </a:lnSpc>
              <a:buClr>
                <a:schemeClr val="tx1"/>
              </a:buClr>
            </a:pPr>
            <a:r>
              <a:rPr lang="ja-JP" altLang="en-US" sz="2400" b="1" dirty="0">
                <a:latin typeface="Meiryo UI" panose="020B0604030504040204" pitchFamily="50" charset="-128"/>
                <a:ea typeface="Meiryo UI" panose="020B0604030504040204" pitchFamily="50" charset="-128"/>
              </a:rPr>
              <a:t>＜ 参考 ＞ アクションプランに当面の具体策を記載する学科一覧</a:t>
            </a:r>
          </a:p>
        </p:txBody>
      </p:sp>
      <p:grpSp>
        <p:nvGrpSpPr>
          <p:cNvPr id="3" name="グループ化 2">
            <a:extLst>
              <a:ext uri="{FF2B5EF4-FFF2-40B4-BE49-F238E27FC236}">
                <a16:creationId xmlns:a16="http://schemas.microsoft.com/office/drawing/2014/main" id="{01525961-E95C-41A8-91A3-AED87D327041}"/>
              </a:ext>
            </a:extLst>
          </p:cNvPr>
          <p:cNvGrpSpPr/>
          <p:nvPr/>
        </p:nvGrpSpPr>
        <p:grpSpPr>
          <a:xfrm>
            <a:off x="481036" y="3205567"/>
            <a:ext cx="17325927" cy="1709333"/>
            <a:chOff x="488331" y="8393917"/>
            <a:chExt cx="17325927" cy="1709333"/>
          </a:xfrm>
        </p:grpSpPr>
        <p:sp>
          <p:nvSpPr>
            <p:cNvPr id="35" name="四角形: 角を丸くする 34">
              <a:extLst>
                <a:ext uri="{FF2B5EF4-FFF2-40B4-BE49-F238E27FC236}">
                  <a16:creationId xmlns:a16="http://schemas.microsoft.com/office/drawing/2014/main" id="{CC1164CF-6EBD-4939-80E6-05313D2C8ABA}"/>
                </a:ext>
              </a:extLst>
            </p:cNvPr>
            <p:cNvSpPr/>
            <p:nvPr/>
          </p:nvSpPr>
          <p:spPr>
            <a:xfrm>
              <a:off x="488331" y="8393917"/>
              <a:ext cx="17325927" cy="170933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733">
                <a:latin typeface="BIZ UDPゴシック" panose="020B0400000000000000" pitchFamily="50" charset="-128"/>
                <a:ea typeface="BIZ UDPゴシック" panose="020B0400000000000000" pitchFamily="50" charset="-128"/>
              </a:endParaRPr>
            </a:p>
          </p:txBody>
        </p:sp>
        <p:sp>
          <p:nvSpPr>
            <p:cNvPr id="21" name="角丸四角形 32">
              <a:extLst>
                <a:ext uri="{FF2B5EF4-FFF2-40B4-BE49-F238E27FC236}">
                  <a16:creationId xmlns:a16="http://schemas.microsoft.com/office/drawing/2014/main" id="{807BC3B4-77CE-42A1-BD2B-47CCAF06A29E}"/>
                </a:ext>
              </a:extLst>
            </p:cNvPr>
            <p:cNvSpPr/>
            <p:nvPr/>
          </p:nvSpPr>
          <p:spPr>
            <a:xfrm>
              <a:off x="1061136" y="8739597"/>
              <a:ext cx="2953553" cy="989064"/>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本日の会議で特に議論したいポイント</a:t>
              </a:r>
              <a:endParaRPr kumimoji="1" lang="ja-JP" altLang="en-US" b="1"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7DD027F7-32B3-4627-A696-7FF7E8F12FCD}"/>
                </a:ext>
              </a:extLst>
            </p:cNvPr>
            <p:cNvSpPr txBox="1"/>
            <p:nvPr/>
          </p:nvSpPr>
          <p:spPr>
            <a:xfrm>
              <a:off x="4581495" y="8457262"/>
              <a:ext cx="6196326" cy="1574214"/>
            </a:xfrm>
            <a:prstGeom prst="rect">
              <a:avLst/>
            </a:prstGeom>
            <a:noFill/>
            <a:ln>
              <a:noFill/>
              <a:prstDash val="sysDash"/>
            </a:ln>
          </p:spPr>
          <p:txBody>
            <a:bodyPr wrap="square" numCol="1" spcCol="360000" rtlCol="0">
              <a:spAutoFit/>
            </a:bodyPr>
            <a:lstStyle/>
            <a:p>
              <a:pPr>
                <a:lnSpc>
                  <a:spcPts val="4000"/>
                </a:lnSpc>
                <a:buClr>
                  <a:schemeClr val="tx1"/>
                </a:buClr>
              </a:pPr>
              <a:r>
                <a:rPr lang="ja-JP" altLang="en-US" sz="2800" b="1" dirty="0">
                  <a:latin typeface="Meiryo UI" panose="020B0604030504040204" pitchFamily="50" charset="-128"/>
                  <a:ea typeface="Meiryo UI" panose="020B0604030504040204" pitchFamily="50" charset="-128"/>
                </a:rPr>
                <a:t>１．探究的な学びの推進</a:t>
              </a:r>
              <a:endParaRPr lang="en-US" altLang="ja-JP" sz="2800" b="1" dirty="0">
                <a:highlight>
                  <a:srgbClr val="FFFF00"/>
                </a:highlight>
                <a:latin typeface="Meiryo UI" panose="020B0604030504040204" pitchFamily="50" charset="-128"/>
                <a:ea typeface="Meiryo UI" panose="020B0604030504040204" pitchFamily="50" charset="-128"/>
              </a:endParaRPr>
            </a:p>
            <a:p>
              <a:pPr>
                <a:lnSpc>
                  <a:spcPts val="4000"/>
                </a:lnSpc>
                <a:buClr>
                  <a:schemeClr val="tx1"/>
                </a:buClr>
              </a:pPr>
              <a:r>
                <a:rPr lang="ja-JP" altLang="en-US" sz="2800" b="1" dirty="0">
                  <a:latin typeface="Meiryo UI" panose="020B0604030504040204" pitchFamily="50" charset="-128"/>
                  <a:ea typeface="Meiryo UI" panose="020B0604030504040204" pitchFamily="50" charset="-128"/>
                </a:rPr>
                <a:t>２．英語力の向上</a:t>
              </a:r>
              <a:endParaRPr lang="en-US" altLang="ja-JP" sz="2800" b="1" dirty="0">
                <a:latin typeface="Meiryo UI" panose="020B0604030504040204" pitchFamily="50" charset="-128"/>
                <a:ea typeface="Meiryo UI" panose="020B0604030504040204" pitchFamily="50" charset="-128"/>
              </a:endParaRPr>
            </a:p>
            <a:p>
              <a:pPr>
                <a:lnSpc>
                  <a:spcPts val="4000"/>
                </a:lnSpc>
                <a:buClr>
                  <a:schemeClr val="tx1"/>
                </a:buClr>
              </a:pPr>
              <a:r>
                <a:rPr lang="ja-JP" altLang="en-US" sz="2800" b="1" dirty="0">
                  <a:latin typeface="Meiryo UI" panose="020B0604030504040204" pitchFamily="50" charset="-128"/>
                  <a:ea typeface="Meiryo UI" panose="020B0604030504040204" pitchFamily="50" charset="-128"/>
                </a:rPr>
                <a:t>３．時代に即した産業人材の育成</a:t>
              </a:r>
              <a:endParaRPr lang="en-US" altLang="ja-JP" sz="2800" b="1" dirty="0">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A1EE49EC-9826-4765-8A31-42FD13E7A4E7}"/>
                </a:ext>
              </a:extLst>
            </p:cNvPr>
            <p:cNvSpPr txBox="1"/>
            <p:nvPr/>
          </p:nvSpPr>
          <p:spPr>
            <a:xfrm>
              <a:off x="11022963" y="8457262"/>
              <a:ext cx="6196326" cy="1574214"/>
            </a:xfrm>
            <a:prstGeom prst="rect">
              <a:avLst/>
            </a:prstGeom>
            <a:noFill/>
            <a:ln>
              <a:noFill/>
              <a:prstDash val="sysDash"/>
            </a:ln>
          </p:spPr>
          <p:txBody>
            <a:bodyPr wrap="square" numCol="1" spcCol="360000" rtlCol="0">
              <a:spAutoFit/>
            </a:bodyPr>
            <a:lstStyle/>
            <a:p>
              <a:pPr>
                <a:lnSpc>
                  <a:spcPts val="4000"/>
                </a:lnSpc>
                <a:buClr>
                  <a:schemeClr val="tx1"/>
                </a:buClr>
              </a:pPr>
              <a:r>
                <a:rPr lang="ja-JP" altLang="en-US" sz="2800" b="1" dirty="0">
                  <a:latin typeface="Meiryo UI" panose="020B0604030504040204" pitchFamily="50" charset="-128"/>
                  <a:ea typeface="Meiryo UI" panose="020B0604030504040204" pitchFamily="50" charset="-128"/>
                </a:rPr>
                <a:t>４．不登校生徒の学びへのアクセス</a:t>
              </a:r>
              <a:endParaRPr lang="en-US" altLang="ja-JP" sz="2800" b="1" dirty="0">
                <a:latin typeface="Meiryo UI" panose="020B0604030504040204" pitchFamily="50" charset="-128"/>
                <a:ea typeface="Meiryo UI" panose="020B0604030504040204" pitchFamily="50" charset="-128"/>
              </a:endParaRPr>
            </a:p>
            <a:p>
              <a:pPr>
                <a:lnSpc>
                  <a:spcPts val="4000"/>
                </a:lnSpc>
                <a:buClr>
                  <a:schemeClr val="tx1"/>
                </a:buClr>
              </a:pPr>
              <a:r>
                <a:rPr lang="ja-JP" altLang="en-US" sz="2800" b="1" dirty="0">
                  <a:latin typeface="Meiryo UI" panose="020B0604030504040204" pitchFamily="50" charset="-128"/>
                  <a:ea typeface="Meiryo UI" panose="020B0604030504040204" pitchFamily="50" charset="-128"/>
                </a:rPr>
                <a:t>５．日本語指導が必要な生徒への</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支援の充実</a:t>
              </a:r>
              <a:endParaRPr lang="en-US" altLang="ja-JP" sz="2800" b="1" dirty="0">
                <a:latin typeface="Meiryo UI" panose="020B0604030504040204" pitchFamily="50" charset="-128"/>
                <a:ea typeface="Meiryo UI" panose="020B0604030504040204" pitchFamily="50" charset="-128"/>
              </a:endParaRPr>
            </a:p>
          </p:txBody>
        </p:sp>
      </p:grpSp>
      <p:sp>
        <p:nvSpPr>
          <p:cNvPr id="2" name="スライド番号プレースホルダー 1">
            <a:extLst>
              <a:ext uri="{FF2B5EF4-FFF2-40B4-BE49-F238E27FC236}">
                <a16:creationId xmlns:a16="http://schemas.microsoft.com/office/drawing/2014/main" id="{3127D7FD-BD8E-4C0C-B610-B5734BF7B338}"/>
              </a:ext>
            </a:extLst>
          </p:cNvPr>
          <p:cNvSpPr>
            <a:spLocks noGrp="1"/>
          </p:cNvSpPr>
          <p:nvPr>
            <p:ph type="sldNum" sz="quarter" idx="12"/>
          </p:nvPr>
        </p:nvSpPr>
        <p:spPr/>
        <p:txBody>
          <a:bodyPr/>
          <a:lstStyle/>
          <a:p>
            <a:fld id="{B6F15528-21DE-4FAA-801E-634DDDAF4B2B}" type="slidenum">
              <a:rPr lang="en-US" smtClean="0"/>
              <a:pPr/>
              <a:t>6</a:t>
            </a:fld>
            <a:endParaRPr lang="en-US" dirty="0"/>
          </a:p>
        </p:txBody>
      </p:sp>
      <p:sp>
        <p:nvSpPr>
          <p:cNvPr id="34" name="角丸四角形 32">
            <a:extLst>
              <a:ext uri="{FF2B5EF4-FFF2-40B4-BE49-F238E27FC236}">
                <a16:creationId xmlns:a16="http://schemas.microsoft.com/office/drawing/2014/main" id="{0D3CECF0-BC8E-4B85-9998-55FF5A5442E4}"/>
              </a:ext>
            </a:extLst>
          </p:cNvPr>
          <p:cNvSpPr/>
          <p:nvPr/>
        </p:nvSpPr>
        <p:spPr>
          <a:xfrm>
            <a:off x="3581400" y="8500753"/>
            <a:ext cx="2219048" cy="558301"/>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議論１・２</a:t>
            </a:r>
          </a:p>
        </p:txBody>
      </p:sp>
      <p:sp>
        <p:nvSpPr>
          <p:cNvPr id="36" name="角丸四角形 32">
            <a:extLst>
              <a:ext uri="{FF2B5EF4-FFF2-40B4-BE49-F238E27FC236}">
                <a16:creationId xmlns:a16="http://schemas.microsoft.com/office/drawing/2014/main" id="{098F2BB3-22ED-4196-9152-6858C4A8698A}"/>
              </a:ext>
            </a:extLst>
          </p:cNvPr>
          <p:cNvSpPr/>
          <p:nvPr/>
        </p:nvSpPr>
        <p:spPr>
          <a:xfrm>
            <a:off x="15255958" y="8510901"/>
            <a:ext cx="2219048" cy="536516"/>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議論４・５</a:t>
            </a:r>
          </a:p>
        </p:txBody>
      </p:sp>
      <p:sp>
        <p:nvSpPr>
          <p:cNvPr id="37" name="角丸四角形 32">
            <a:extLst>
              <a:ext uri="{FF2B5EF4-FFF2-40B4-BE49-F238E27FC236}">
                <a16:creationId xmlns:a16="http://schemas.microsoft.com/office/drawing/2014/main" id="{45E5D873-2298-4611-A8C1-7338B63DBBEE}"/>
              </a:ext>
            </a:extLst>
          </p:cNvPr>
          <p:cNvSpPr/>
          <p:nvPr/>
        </p:nvSpPr>
        <p:spPr>
          <a:xfrm>
            <a:off x="9936924" y="8503281"/>
            <a:ext cx="1667204" cy="536516"/>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議論３</a:t>
            </a:r>
          </a:p>
        </p:txBody>
      </p:sp>
    </p:spTree>
    <p:extLst>
      <p:ext uri="{BB962C8B-B14F-4D97-AF65-F5344CB8AC3E}">
        <p14:creationId xmlns:p14="http://schemas.microsoft.com/office/powerpoint/2010/main" val="3511918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四角形: 角を丸くする 82">
            <a:extLst>
              <a:ext uri="{FF2B5EF4-FFF2-40B4-BE49-F238E27FC236}">
                <a16:creationId xmlns:a16="http://schemas.microsoft.com/office/drawing/2014/main" id="{A4D37415-64A1-4864-9A07-F0E4F61B936E}"/>
              </a:ext>
            </a:extLst>
          </p:cNvPr>
          <p:cNvSpPr/>
          <p:nvPr/>
        </p:nvSpPr>
        <p:spPr>
          <a:xfrm>
            <a:off x="509160" y="1536552"/>
            <a:ext cx="17269680" cy="285391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733"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F3870092-4C5F-4E18-8522-B5F0DAD43A83}"/>
              </a:ext>
            </a:extLst>
          </p:cNvPr>
          <p:cNvSpPr txBox="1"/>
          <p:nvPr/>
        </p:nvSpPr>
        <p:spPr>
          <a:xfrm>
            <a:off x="654727" y="2996798"/>
            <a:ext cx="16898488" cy="1185298"/>
          </a:xfrm>
          <a:prstGeom prst="rect">
            <a:avLst/>
          </a:prstGeom>
          <a:noFill/>
          <a:ln>
            <a:noFill/>
          </a:ln>
        </p:spPr>
        <p:txBody>
          <a:bodyPr wrap="square" tIns="120000" bIns="120000" rtlCol="0" anchor="t" anchorCtr="0">
            <a:noAutofit/>
          </a:bodyPr>
          <a:lstStyle/>
          <a:p>
            <a:pPr marL="457200" indent="-457200">
              <a:spcAft>
                <a:spcPts val="800"/>
              </a:spcAft>
              <a:buFont typeface="Meiryo UI" panose="020B0604030504040204" pitchFamily="50" charset="-128"/>
              <a:buChar char="⃝"/>
            </a:pP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新たな普通科において、国際的・学際的な諸問題や地域課題の解決に着目した実践的な学びを取り入れる等、文理融合した探究的な学びの充実を図り、普通科における特色ある学びへの変革を推進</a:t>
            </a:r>
            <a:endParaRPr lang="en-US" altLang="ja-JP" sz="28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03D1AAD1-77A3-4DFC-9D90-4BF2CB39E8E2}"/>
              </a:ext>
            </a:extLst>
          </p:cNvPr>
          <p:cNvSpPr txBox="1"/>
          <p:nvPr/>
        </p:nvSpPr>
        <p:spPr>
          <a:xfrm>
            <a:off x="675604" y="8680345"/>
            <a:ext cx="16832170" cy="1106137"/>
          </a:xfrm>
          <a:prstGeom prst="rect">
            <a:avLst/>
          </a:prstGeom>
          <a:noFill/>
          <a:ln>
            <a:noFill/>
            <a:prstDash val="sysDash"/>
          </a:ln>
        </p:spPr>
        <p:txBody>
          <a:bodyPr wrap="square" numCol="1" spcCol="360000" rtlCol="0">
            <a:spAutoFit/>
          </a:bodyPr>
          <a:lstStyle/>
          <a:p>
            <a:pPr marL="457200" indent="-457200">
              <a:lnSpc>
                <a:spcPts val="4200"/>
              </a:lnSpc>
              <a:buFont typeface="Wingdings" panose="05000000000000000000" pitchFamily="2" charset="2"/>
              <a:buChar char="l"/>
            </a:pP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文理融合した探究的な学びを推進するため、新たな普通科（文理探究科）を令和８年度２校に設置</a:t>
            </a:r>
            <a:endParaRPr lang="en-US" altLang="ja-JP" sz="2800" dirty="0">
              <a:solidFill>
                <a:schemeClr val="tx1">
                  <a:lumMod val="75000"/>
                  <a:lumOff val="25000"/>
                </a:schemeClr>
              </a:solidFill>
              <a:latin typeface="Meiryo UI" panose="020B0604030504040204" pitchFamily="50" charset="-128"/>
              <a:ea typeface="Meiryo UI" panose="020B0604030504040204" pitchFamily="50" charset="-128"/>
            </a:endParaRPr>
          </a:p>
          <a:p>
            <a:pPr algn="r">
              <a:lnSpc>
                <a:spcPts val="4200"/>
              </a:lnSpc>
            </a:pP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「新たな普通科」の取組検証を進め、更なる設置を検討</a:t>
            </a:r>
            <a:endParaRPr lang="ja-JP" altLang="en-US" sz="28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82" name="角丸四角形 32">
            <a:extLst>
              <a:ext uri="{FF2B5EF4-FFF2-40B4-BE49-F238E27FC236}">
                <a16:creationId xmlns:a16="http://schemas.microsoft.com/office/drawing/2014/main" id="{D93ECB2E-20DC-4271-9B45-8206483146FD}"/>
              </a:ext>
            </a:extLst>
          </p:cNvPr>
          <p:cNvSpPr/>
          <p:nvPr/>
        </p:nvSpPr>
        <p:spPr>
          <a:xfrm>
            <a:off x="556763" y="4788395"/>
            <a:ext cx="3573799" cy="558301"/>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Meiryo UI" panose="020B0604030504040204" pitchFamily="50" charset="-128"/>
                <a:ea typeface="Meiryo UI" panose="020B0604030504040204" pitchFamily="50" charset="-128"/>
              </a:rPr>
              <a:t>具体的な取組</a:t>
            </a:r>
          </a:p>
        </p:txBody>
      </p:sp>
      <p:grpSp>
        <p:nvGrpSpPr>
          <p:cNvPr id="85" name="グループ化 84">
            <a:extLst>
              <a:ext uri="{FF2B5EF4-FFF2-40B4-BE49-F238E27FC236}">
                <a16:creationId xmlns:a16="http://schemas.microsoft.com/office/drawing/2014/main" id="{EDFE21B6-0AEC-47BE-BD40-86323F6116C7}"/>
              </a:ext>
            </a:extLst>
          </p:cNvPr>
          <p:cNvGrpSpPr/>
          <p:nvPr/>
        </p:nvGrpSpPr>
        <p:grpSpPr>
          <a:xfrm>
            <a:off x="486211" y="7925107"/>
            <a:ext cx="8786959" cy="603902"/>
            <a:chOff x="585439" y="1020476"/>
            <a:chExt cx="4396564" cy="452928"/>
          </a:xfrm>
        </p:grpSpPr>
        <p:sp>
          <p:nvSpPr>
            <p:cNvPr id="86" name="角丸四角形 32">
              <a:extLst>
                <a:ext uri="{FF2B5EF4-FFF2-40B4-BE49-F238E27FC236}">
                  <a16:creationId xmlns:a16="http://schemas.microsoft.com/office/drawing/2014/main" id="{13BABB4A-8899-4BE6-9BE7-BAEC2FAF378D}"/>
                </a:ext>
              </a:extLst>
            </p:cNvPr>
            <p:cNvSpPr/>
            <p:nvPr/>
          </p:nvSpPr>
          <p:spPr>
            <a:xfrm>
              <a:off x="641927" y="1020476"/>
              <a:ext cx="3990600" cy="34249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2400" b="1" dirty="0">
                  <a:solidFill>
                    <a:schemeClr val="tx1"/>
                  </a:solidFill>
                  <a:latin typeface="BIZ UDPゴシック" panose="020B0400000000000000" pitchFamily="50" charset="-128"/>
                  <a:ea typeface="BIZ UDPゴシック" panose="020B0400000000000000" pitchFamily="50" charset="-128"/>
                </a:rPr>
                <a:t>　</a:t>
              </a:r>
              <a:r>
                <a:rPr kumimoji="1" lang="ja-JP" altLang="en-US" sz="2600" b="1" dirty="0">
                  <a:solidFill>
                    <a:schemeClr val="tx1"/>
                  </a:solidFill>
                  <a:latin typeface="BIZ UDPゴシック" panose="020B0400000000000000" pitchFamily="50" charset="-128"/>
                  <a:ea typeface="BIZ UDPゴシック" panose="020B0400000000000000" pitchFamily="50" charset="-128"/>
                </a:rPr>
                <a:t>新たな普通科（文理探究科）の設置</a:t>
              </a:r>
              <a:endParaRPr kumimoji="1" lang="ja-JP" altLang="en-US" sz="2400" b="1" dirty="0">
                <a:solidFill>
                  <a:schemeClr val="tx1"/>
                </a:solidFill>
                <a:latin typeface="BIZ UDPゴシック" panose="020B0400000000000000" pitchFamily="50" charset="-128"/>
                <a:ea typeface="BIZ UDPゴシック" panose="020B0400000000000000" pitchFamily="50" charset="-128"/>
              </a:endParaRPr>
            </a:p>
          </p:txBody>
        </p:sp>
        <p:sp>
          <p:nvSpPr>
            <p:cNvPr id="87" name="正方形/長方形 86">
              <a:extLst>
                <a:ext uri="{FF2B5EF4-FFF2-40B4-BE49-F238E27FC236}">
                  <a16:creationId xmlns:a16="http://schemas.microsoft.com/office/drawing/2014/main" id="{322D6115-6DD3-47C3-BECF-0FB8896004F1}"/>
                </a:ext>
              </a:extLst>
            </p:cNvPr>
            <p:cNvSpPr/>
            <p:nvPr/>
          </p:nvSpPr>
          <p:spPr>
            <a:xfrm>
              <a:off x="585439" y="1108475"/>
              <a:ext cx="120703" cy="364929"/>
            </a:xfrm>
            <a:prstGeom prst="rect">
              <a:avLst/>
            </a:prstGeom>
            <a:solidFill>
              <a:srgbClr val="64A4A3"/>
            </a:solidFill>
            <a:ln w="19050">
              <a:solidFill>
                <a:srgbClr val="64A4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BIZ UDPゴシック" panose="020B0400000000000000" pitchFamily="50" charset="-128"/>
                <a:ea typeface="BIZ UDPゴシック" panose="020B0400000000000000" pitchFamily="50" charset="-128"/>
              </a:endParaRPr>
            </a:p>
          </p:txBody>
        </p:sp>
        <p:cxnSp>
          <p:nvCxnSpPr>
            <p:cNvPr id="88" name="直線コネクタ 87">
              <a:extLst>
                <a:ext uri="{FF2B5EF4-FFF2-40B4-BE49-F238E27FC236}">
                  <a16:creationId xmlns:a16="http://schemas.microsoft.com/office/drawing/2014/main" id="{5D773C79-50E3-4ABA-B31E-6CC60B64603E}"/>
                </a:ext>
              </a:extLst>
            </p:cNvPr>
            <p:cNvCxnSpPr>
              <a:cxnSpLocks/>
            </p:cNvCxnSpPr>
            <p:nvPr/>
          </p:nvCxnSpPr>
          <p:spPr>
            <a:xfrm>
              <a:off x="602002" y="1473404"/>
              <a:ext cx="4380001" cy="0"/>
            </a:xfrm>
            <a:prstGeom prst="line">
              <a:avLst/>
            </a:prstGeom>
            <a:ln w="19050">
              <a:solidFill>
                <a:srgbClr val="64A4A3"/>
              </a:solidFill>
            </a:ln>
          </p:spPr>
          <p:style>
            <a:lnRef idx="1">
              <a:schemeClr val="accent1"/>
            </a:lnRef>
            <a:fillRef idx="0">
              <a:schemeClr val="accent1"/>
            </a:fillRef>
            <a:effectRef idx="0">
              <a:schemeClr val="accent1"/>
            </a:effectRef>
            <a:fontRef idx="minor">
              <a:schemeClr val="tx1"/>
            </a:fontRef>
          </p:style>
        </p:cxnSp>
      </p:grpSp>
      <p:grpSp>
        <p:nvGrpSpPr>
          <p:cNvPr id="73" name="Group 2">
            <a:extLst>
              <a:ext uri="{FF2B5EF4-FFF2-40B4-BE49-F238E27FC236}">
                <a16:creationId xmlns:a16="http://schemas.microsoft.com/office/drawing/2014/main" id="{D9B1C578-81FD-4735-9971-8642BD7F67E1}"/>
              </a:ext>
            </a:extLst>
          </p:cNvPr>
          <p:cNvGrpSpPr/>
          <p:nvPr/>
        </p:nvGrpSpPr>
        <p:grpSpPr>
          <a:xfrm>
            <a:off x="45929" y="1204034"/>
            <a:ext cx="18199835" cy="48000"/>
            <a:chOff x="0" y="0"/>
            <a:chExt cx="22021800" cy="190500"/>
          </a:xfrm>
          <a:solidFill>
            <a:schemeClr val="bg1">
              <a:lumMod val="75000"/>
            </a:schemeClr>
          </a:solidFill>
        </p:grpSpPr>
        <p:grpSp>
          <p:nvGrpSpPr>
            <p:cNvPr id="74" name="Group 3">
              <a:extLst>
                <a:ext uri="{FF2B5EF4-FFF2-40B4-BE49-F238E27FC236}">
                  <a16:creationId xmlns:a16="http://schemas.microsoft.com/office/drawing/2014/main" id="{365D5CA0-7C7B-4C3F-BBE3-E34819E57796}"/>
                </a:ext>
              </a:extLst>
            </p:cNvPr>
            <p:cNvGrpSpPr/>
            <p:nvPr/>
          </p:nvGrpSpPr>
          <p:grpSpPr>
            <a:xfrm>
              <a:off x="0" y="0"/>
              <a:ext cx="7340600" cy="190500"/>
              <a:chOff x="0" y="0"/>
              <a:chExt cx="1449995" cy="37630"/>
            </a:xfrm>
            <a:grpFill/>
          </p:grpSpPr>
          <p:sp>
            <p:nvSpPr>
              <p:cNvPr id="81" name="Freeform 4">
                <a:extLst>
                  <a:ext uri="{FF2B5EF4-FFF2-40B4-BE49-F238E27FC236}">
                    <a16:creationId xmlns:a16="http://schemas.microsoft.com/office/drawing/2014/main" id="{C8633216-2ADD-453F-96E3-7DCF91FBEAC0}"/>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84" name="TextBox 5">
                <a:extLst>
                  <a:ext uri="{FF2B5EF4-FFF2-40B4-BE49-F238E27FC236}">
                    <a16:creationId xmlns:a16="http://schemas.microsoft.com/office/drawing/2014/main" id="{ACBF510B-4727-431C-9C59-4DB9CA4B86E8}"/>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nvGrpSpPr>
            <p:cNvPr id="75" name="Group 6">
              <a:extLst>
                <a:ext uri="{FF2B5EF4-FFF2-40B4-BE49-F238E27FC236}">
                  <a16:creationId xmlns:a16="http://schemas.microsoft.com/office/drawing/2014/main" id="{F453C5FB-9976-48B6-B4A2-AA7CE6E42350}"/>
                </a:ext>
              </a:extLst>
            </p:cNvPr>
            <p:cNvGrpSpPr/>
            <p:nvPr/>
          </p:nvGrpSpPr>
          <p:grpSpPr>
            <a:xfrm>
              <a:off x="7340600" y="0"/>
              <a:ext cx="7340600" cy="190500"/>
              <a:chOff x="0" y="0"/>
              <a:chExt cx="1449995" cy="37630"/>
            </a:xfrm>
            <a:grpFill/>
          </p:grpSpPr>
          <p:sp>
            <p:nvSpPr>
              <p:cNvPr id="79" name="Freeform 7">
                <a:extLst>
                  <a:ext uri="{FF2B5EF4-FFF2-40B4-BE49-F238E27FC236}">
                    <a16:creationId xmlns:a16="http://schemas.microsoft.com/office/drawing/2014/main" id="{C52BCA43-93DF-419A-8E47-A4995C34091D}"/>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80" name="TextBox 8">
                <a:extLst>
                  <a:ext uri="{FF2B5EF4-FFF2-40B4-BE49-F238E27FC236}">
                    <a16:creationId xmlns:a16="http://schemas.microsoft.com/office/drawing/2014/main" id="{3BE81B1B-5E7A-46BE-A840-B5D2216A125E}"/>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nvGrpSpPr>
            <p:cNvPr id="76" name="Group 9">
              <a:extLst>
                <a:ext uri="{FF2B5EF4-FFF2-40B4-BE49-F238E27FC236}">
                  <a16:creationId xmlns:a16="http://schemas.microsoft.com/office/drawing/2014/main" id="{C3F1A323-3087-44A6-855D-26FA2E09BC4A}"/>
                </a:ext>
              </a:extLst>
            </p:cNvPr>
            <p:cNvGrpSpPr/>
            <p:nvPr/>
          </p:nvGrpSpPr>
          <p:grpSpPr>
            <a:xfrm>
              <a:off x="14681200" y="0"/>
              <a:ext cx="7340600" cy="190500"/>
              <a:chOff x="0" y="0"/>
              <a:chExt cx="1449995" cy="37630"/>
            </a:xfrm>
            <a:grpFill/>
          </p:grpSpPr>
          <p:sp>
            <p:nvSpPr>
              <p:cNvPr id="77" name="Freeform 10">
                <a:extLst>
                  <a:ext uri="{FF2B5EF4-FFF2-40B4-BE49-F238E27FC236}">
                    <a16:creationId xmlns:a16="http://schemas.microsoft.com/office/drawing/2014/main" id="{AAA9A6C4-72EA-4C11-ACA0-86A6ED0D4C46}"/>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78" name="TextBox 11">
                <a:extLst>
                  <a:ext uri="{FF2B5EF4-FFF2-40B4-BE49-F238E27FC236}">
                    <a16:creationId xmlns:a16="http://schemas.microsoft.com/office/drawing/2014/main" id="{38D84897-ED67-4167-8C25-A0F4AC2353CA}"/>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sp>
        <p:nvSpPr>
          <p:cNvPr id="93" name="TextBox 22">
            <a:extLst>
              <a:ext uri="{FF2B5EF4-FFF2-40B4-BE49-F238E27FC236}">
                <a16:creationId xmlns:a16="http://schemas.microsoft.com/office/drawing/2014/main" id="{7F53BE5D-F2E0-4092-B1BD-5E1C8AA7D3AD}"/>
              </a:ext>
            </a:extLst>
          </p:cNvPr>
          <p:cNvSpPr txBox="1"/>
          <p:nvPr/>
        </p:nvSpPr>
        <p:spPr>
          <a:xfrm>
            <a:off x="567105" y="250443"/>
            <a:ext cx="17949495" cy="668709"/>
          </a:xfrm>
          <a:prstGeom prst="rect">
            <a:avLst/>
          </a:prstGeom>
        </p:spPr>
        <p:txBody>
          <a:bodyPr wrap="square" lIns="0" tIns="0" rIns="0" bIns="0" rtlCol="0" anchor="t">
            <a:spAutoFit/>
          </a:bodyPr>
          <a:lstStyle/>
          <a:p>
            <a:pPr>
              <a:lnSpc>
                <a:spcPts val="6000"/>
              </a:lnSpc>
            </a:pPr>
            <a:r>
              <a:rPr lang="en-US" altLang="ja-JP" sz="3600" b="1" dirty="0">
                <a:solidFill>
                  <a:srgbClr val="292B2B"/>
                </a:solidFill>
                <a:latin typeface="Meiryo UI" panose="020B0604030504040204" pitchFamily="50" charset="-128"/>
                <a:ea typeface="Meiryo UI" panose="020B0604030504040204" pitchFamily="50" charset="-128"/>
                <a:cs typeface="Now"/>
                <a:sym typeface="Now"/>
              </a:rPr>
              <a:t>02-2</a:t>
            </a:r>
            <a:r>
              <a:rPr lang="ja-JP" altLang="en-US" sz="3600" b="1" dirty="0">
                <a:solidFill>
                  <a:srgbClr val="292B2B"/>
                </a:solidFill>
                <a:latin typeface="Meiryo UI" panose="020B0604030504040204" pitchFamily="50" charset="-128"/>
                <a:ea typeface="Meiryo UI" panose="020B0604030504040204" pitchFamily="50" charset="-128"/>
                <a:cs typeface="Now"/>
                <a:sym typeface="Now"/>
              </a:rPr>
              <a:t>　学校改革　ー 探究的な学びの推進 ー</a:t>
            </a:r>
            <a:endParaRPr lang="en-US" altLang="ja-JP" sz="3600" b="1" dirty="0">
              <a:solidFill>
                <a:srgbClr val="FF0000"/>
              </a:solidFill>
              <a:latin typeface="Meiryo UI" panose="020B0604030504040204" pitchFamily="50" charset="-128"/>
              <a:ea typeface="Meiryo UI" panose="020B0604030504040204" pitchFamily="50" charset="-128"/>
              <a:cs typeface="Now"/>
              <a:sym typeface="Now"/>
            </a:endParaRPr>
          </a:p>
        </p:txBody>
      </p:sp>
      <p:sp>
        <p:nvSpPr>
          <p:cNvPr id="2" name="スライド番号プレースホルダー 1">
            <a:extLst>
              <a:ext uri="{FF2B5EF4-FFF2-40B4-BE49-F238E27FC236}">
                <a16:creationId xmlns:a16="http://schemas.microsoft.com/office/drawing/2014/main" id="{B0E685F4-A277-46B7-8E4A-7230EE267002}"/>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27" name="テキスト ボックス 26">
            <a:extLst>
              <a:ext uri="{FF2B5EF4-FFF2-40B4-BE49-F238E27FC236}">
                <a16:creationId xmlns:a16="http://schemas.microsoft.com/office/drawing/2014/main" id="{583D1489-4D71-49D2-AECC-C537F7708EA1}"/>
              </a:ext>
            </a:extLst>
          </p:cNvPr>
          <p:cNvSpPr txBox="1"/>
          <p:nvPr/>
        </p:nvSpPr>
        <p:spPr>
          <a:xfrm>
            <a:off x="656094" y="1789443"/>
            <a:ext cx="16898488" cy="1185298"/>
          </a:xfrm>
          <a:prstGeom prst="rect">
            <a:avLst/>
          </a:prstGeom>
          <a:noFill/>
          <a:ln>
            <a:noFill/>
          </a:ln>
        </p:spPr>
        <p:txBody>
          <a:bodyPr wrap="square" tIns="120000" bIns="120000" rtlCol="0" anchor="t" anchorCtr="0">
            <a:noAutofit/>
          </a:bodyPr>
          <a:lstStyle/>
          <a:p>
            <a:pPr marL="457200" indent="-457200">
              <a:spcAft>
                <a:spcPts val="800"/>
              </a:spcAft>
              <a:buFont typeface="Meiryo UI" panose="020B0604030504040204" pitchFamily="50" charset="-128"/>
              <a:buChar char="⃝"/>
            </a:pP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グローバルリーダーズハイスクールにおいて、国公立大学・企業等と連携した課題研究や科学的な知識・技能の</a:t>
            </a:r>
            <a:br>
              <a:rPr lang="en-US" altLang="ja-JP" sz="2800" b="1"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習得に向けた講習等により、グローバル社会をリードする人材の育成を推進</a:t>
            </a:r>
          </a:p>
        </p:txBody>
      </p:sp>
      <p:sp>
        <p:nvSpPr>
          <p:cNvPr id="26" name="テキスト ボックス 25">
            <a:extLst>
              <a:ext uri="{FF2B5EF4-FFF2-40B4-BE49-F238E27FC236}">
                <a16:creationId xmlns:a16="http://schemas.microsoft.com/office/drawing/2014/main" id="{C0FBC8C7-2B90-4EAD-9A3E-6628C174D1B3}"/>
              </a:ext>
            </a:extLst>
          </p:cNvPr>
          <p:cNvSpPr txBox="1"/>
          <p:nvPr/>
        </p:nvSpPr>
        <p:spPr>
          <a:xfrm>
            <a:off x="675604" y="6399557"/>
            <a:ext cx="16316996" cy="1106137"/>
          </a:xfrm>
          <a:prstGeom prst="rect">
            <a:avLst/>
          </a:prstGeom>
          <a:noFill/>
          <a:ln>
            <a:noFill/>
            <a:prstDash val="sysDash"/>
          </a:ln>
        </p:spPr>
        <p:txBody>
          <a:bodyPr wrap="square" numCol="1" spcCol="360000" rtlCol="0">
            <a:spAutoFit/>
          </a:bodyPr>
          <a:lstStyle/>
          <a:p>
            <a:pPr marL="457200" indent="-457200">
              <a:lnSpc>
                <a:spcPts val="4200"/>
              </a:lnSpc>
              <a:buFont typeface="Wingdings" panose="05000000000000000000" pitchFamily="2" charset="2"/>
              <a:buChar char="l"/>
            </a:pP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科学オリンピック対策講座等の卓越人材の育成プログラムの開発と実施を検討</a:t>
            </a:r>
          </a:p>
          <a:p>
            <a:pPr marL="457200" indent="-457200">
              <a:lnSpc>
                <a:spcPts val="4200"/>
              </a:lnSpc>
              <a:buFont typeface="Wingdings" panose="05000000000000000000" pitchFamily="2" charset="2"/>
              <a:buChar char="l"/>
            </a:pP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取組成果の他校への発信により、府全体の教育の質の向上につながるリード校としての役割を果たす</a:t>
            </a:r>
          </a:p>
        </p:txBody>
      </p:sp>
      <p:grpSp>
        <p:nvGrpSpPr>
          <p:cNvPr id="28" name="グループ化 27">
            <a:extLst>
              <a:ext uri="{FF2B5EF4-FFF2-40B4-BE49-F238E27FC236}">
                <a16:creationId xmlns:a16="http://schemas.microsoft.com/office/drawing/2014/main" id="{F3409CB3-6DBF-438B-BC20-01FDB42F5C83}"/>
              </a:ext>
            </a:extLst>
          </p:cNvPr>
          <p:cNvGrpSpPr/>
          <p:nvPr/>
        </p:nvGrpSpPr>
        <p:grpSpPr>
          <a:xfrm>
            <a:off x="486211" y="5636309"/>
            <a:ext cx="8786959" cy="573985"/>
            <a:chOff x="585439" y="1042914"/>
            <a:chExt cx="4396564" cy="430490"/>
          </a:xfrm>
        </p:grpSpPr>
        <p:sp>
          <p:nvSpPr>
            <p:cNvPr id="31" name="角丸四角形 32">
              <a:extLst>
                <a:ext uri="{FF2B5EF4-FFF2-40B4-BE49-F238E27FC236}">
                  <a16:creationId xmlns:a16="http://schemas.microsoft.com/office/drawing/2014/main" id="{47D7A5B9-AA9E-43FE-850B-3FB36F4D33AE}"/>
                </a:ext>
              </a:extLst>
            </p:cNvPr>
            <p:cNvSpPr/>
            <p:nvPr/>
          </p:nvSpPr>
          <p:spPr>
            <a:xfrm>
              <a:off x="647036" y="1042914"/>
              <a:ext cx="4196485" cy="34249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2400" b="1" dirty="0">
                  <a:solidFill>
                    <a:schemeClr val="tx1"/>
                  </a:solidFill>
                  <a:latin typeface="BIZ UDPゴシック" panose="020B0400000000000000" pitchFamily="50" charset="-128"/>
                  <a:ea typeface="BIZ UDPゴシック" panose="020B0400000000000000" pitchFamily="50" charset="-128"/>
                </a:rPr>
                <a:t>　</a:t>
              </a:r>
              <a:r>
                <a:rPr kumimoji="1" lang="ja-JP" altLang="en-US" sz="2600" b="1" dirty="0">
                  <a:solidFill>
                    <a:schemeClr val="tx1"/>
                  </a:solidFill>
                  <a:latin typeface="BIZ UDPゴシック" panose="020B0400000000000000" pitchFamily="50" charset="-128"/>
                  <a:ea typeface="BIZ UDPゴシック" panose="020B0400000000000000" pitchFamily="50" charset="-128"/>
                </a:rPr>
                <a:t>グローバルリーダーズハイスクール（文理学科）の取組</a:t>
              </a:r>
              <a:endParaRPr kumimoji="1" lang="ja-JP" altLang="en-US" sz="2400" b="1" dirty="0">
                <a:solidFill>
                  <a:schemeClr val="tx1"/>
                </a:solidFill>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89B764C5-BF25-4D5A-BA14-9680E58E7824}"/>
                </a:ext>
              </a:extLst>
            </p:cNvPr>
            <p:cNvSpPr/>
            <p:nvPr/>
          </p:nvSpPr>
          <p:spPr>
            <a:xfrm>
              <a:off x="585439" y="1108475"/>
              <a:ext cx="120703" cy="364929"/>
            </a:xfrm>
            <a:prstGeom prst="rect">
              <a:avLst/>
            </a:prstGeom>
            <a:solidFill>
              <a:srgbClr val="64A4A3"/>
            </a:solidFill>
            <a:ln w="19050">
              <a:solidFill>
                <a:srgbClr val="64A4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BIZ UDPゴシック" panose="020B0400000000000000" pitchFamily="50" charset="-128"/>
                <a:ea typeface="BIZ UDPゴシック" panose="020B0400000000000000" pitchFamily="50" charset="-128"/>
              </a:endParaRPr>
            </a:p>
          </p:txBody>
        </p:sp>
        <p:cxnSp>
          <p:nvCxnSpPr>
            <p:cNvPr id="33" name="直線コネクタ 32">
              <a:extLst>
                <a:ext uri="{FF2B5EF4-FFF2-40B4-BE49-F238E27FC236}">
                  <a16:creationId xmlns:a16="http://schemas.microsoft.com/office/drawing/2014/main" id="{9934D787-F60A-40E7-8A1C-DBFFA2EF079C}"/>
                </a:ext>
              </a:extLst>
            </p:cNvPr>
            <p:cNvCxnSpPr>
              <a:cxnSpLocks/>
            </p:cNvCxnSpPr>
            <p:nvPr/>
          </p:nvCxnSpPr>
          <p:spPr>
            <a:xfrm>
              <a:off x="602002" y="1473404"/>
              <a:ext cx="4380001" cy="0"/>
            </a:xfrm>
            <a:prstGeom prst="line">
              <a:avLst/>
            </a:prstGeom>
            <a:ln w="19050">
              <a:solidFill>
                <a:srgbClr val="64A4A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81023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四角形: 角を丸くする 82">
            <a:extLst>
              <a:ext uri="{FF2B5EF4-FFF2-40B4-BE49-F238E27FC236}">
                <a16:creationId xmlns:a16="http://schemas.microsoft.com/office/drawing/2014/main" id="{A4D37415-64A1-4864-9A07-F0E4F61B936E}"/>
              </a:ext>
            </a:extLst>
          </p:cNvPr>
          <p:cNvSpPr/>
          <p:nvPr/>
        </p:nvSpPr>
        <p:spPr>
          <a:xfrm>
            <a:off x="509160" y="1451886"/>
            <a:ext cx="17269680" cy="364081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733"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F3870092-4C5F-4E18-8522-B5F0DAD43A83}"/>
              </a:ext>
            </a:extLst>
          </p:cNvPr>
          <p:cNvSpPr txBox="1"/>
          <p:nvPr/>
        </p:nvSpPr>
        <p:spPr>
          <a:xfrm>
            <a:off x="654727" y="1530755"/>
            <a:ext cx="16898488" cy="1185298"/>
          </a:xfrm>
          <a:prstGeom prst="rect">
            <a:avLst/>
          </a:prstGeom>
          <a:noFill/>
          <a:ln>
            <a:noFill/>
          </a:ln>
        </p:spPr>
        <p:txBody>
          <a:bodyPr wrap="square" tIns="120000" bIns="120000" rtlCol="0" anchor="t" anchorCtr="0">
            <a:noAutofit/>
          </a:bodyPr>
          <a:lstStyle/>
          <a:p>
            <a:pPr marL="457200" indent="-457200">
              <a:spcAft>
                <a:spcPts val="800"/>
              </a:spcAft>
              <a:buFont typeface="Meiryo UI" panose="020B0604030504040204" pitchFamily="50" charset="-128"/>
              <a:buChar char="⃝"/>
            </a:pP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全ての生徒に「生きた」英語力（特に話す力）が身につくようにするとともに、大阪から世界に羽ばたく高い</a:t>
            </a:r>
            <a:br>
              <a:rPr lang="en-US" altLang="ja-JP" sz="2800" b="1"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英語力を備えたグローバル人材を育成</a:t>
            </a:r>
            <a:endParaRPr lang="en-US" altLang="ja-JP" sz="28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03D1AAD1-77A3-4DFC-9D90-4BF2CB39E8E2}"/>
              </a:ext>
            </a:extLst>
          </p:cNvPr>
          <p:cNvSpPr txBox="1"/>
          <p:nvPr/>
        </p:nvSpPr>
        <p:spPr>
          <a:xfrm>
            <a:off x="675604" y="6882091"/>
            <a:ext cx="16316996" cy="1106137"/>
          </a:xfrm>
          <a:prstGeom prst="rect">
            <a:avLst/>
          </a:prstGeom>
          <a:noFill/>
          <a:ln>
            <a:noFill/>
            <a:prstDash val="sysDash"/>
          </a:ln>
        </p:spPr>
        <p:txBody>
          <a:bodyPr wrap="square" numCol="1" spcCol="360000" rtlCol="0">
            <a:spAutoFit/>
          </a:bodyPr>
          <a:lstStyle/>
          <a:p>
            <a:pPr marL="457200" indent="-457200">
              <a:lnSpc>
                <a:spcPts val="4200"/>
              </a:lnSpc>
              <a:buFont typeface="Wingdings" panose="05000000000000000000" pitchFamily="2" charset="2"/>
              <a:buChar char="l"/>
            </a:pP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全校において海外姉妹校提携を進め、臆せず、積極的に英語でコミュニケーションを図ろうとするマインドの育成</a:t>
            </a:r>
          </a:p>
          <a:p>
            <a:pPr marL="457200" indent="-457200">
              <a:lnSpc>
                <a:spcPts val="4200"/>
              </a:lnSpc>
              <a:buFont typeface="Wingdings" panose="05000000000000000000" pitchFamily="2" charset="2"/>
              <a:buChar char="l"/>
            </a:pP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全校１年生を対象に英語学習ツール「</a:t>
            </a:r>
            <a:r>
              <a:rPr lang="en-US" altLang="ja-JP" sz="2800" dirty="0">
                <a:solidFill>
                  <a:schemeClr val="tx1">
                    <a:lumMod val="75000"/>
                    <a:lumOff val="25000"/>
                  </a:schemeClr>
                </a:solidFill>
                <a:latin typeface="Meiryo UI" panose="020B0604030504040204" pitchFamily="50" charset="-128"/>
                <a:ea typeface="Meiryo UI" panose="020B0604030504040204" pitchFamily="50" charset="-128"/>
              </a:rPr>
              <a:t>BASE in OSAKA</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」を導入し、英語を話す力、話す意欲を向上</a:t>
            </a:r>
          </a:p>
        </p:txBody>
      </p:sp>
      <p:sp>
        <p:nvSpPr>
          <p:cNvPr id="82" name="角丸四角形 32">
            <a:extLst>
              <a:ext uri="{FF2B5EF4-FFF2-40B4-BE49-F238E27FC236}">
                <a16:creationId xmlns:a16="http://schemas.microsoft.com/office/drawing/2014/main" id="{D93ECB2E-20DC-4271-9B45-8206483146FD}"/>
              </a:ext>
            </a:extLst>
          </p:cNvPr>
          <p:cNvSpPr/>
          <p:nvPr/>
        </p:nvSpPr>
        <p:spPr>
          <a:xfrm>
            <a:off x="556763" y="5422900"/>
            <a:ext cx="3573799" cy="558301"/>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Meiryo UI" panose="020B0604030504040204" pitchFamily="50" charset="-128"/>
                <a:ea typeface="Meiryo UI" panose="020B0604030504040204" pitchFamily="50" charset="-128"/>
              </a:rPr>
              <a:t>具体的な取組</a:t>
            </a:r>
          </a:p>
        </p:txBody>
      </p:sp>
      <p:grpSp>
        <p:nvGrpSpPr>
          <p:cNvPr id="85" name="グループ化 84">
            <a:extLst>
              <a:ext uri="{FF2B5EF4-FFF2-40B4-BE49-F238E27FC236}">
                <a16:creationId xmlns:a16="http://schemas.microsoft.com/office/drawing/2014/main" id="{EDFE21B6-0AEC-47BE-BD40-86323F6116C7}"/>
              </a:ext>
            </a:extLst>
          </p:cNvPr>
          <p:cNvGrpSpPr/>
          <p:nvPr/>
        </p:nvGrpSpPr>
        <p:grpSpPr>
          <a:xfrm>
            <a:off x="481411" y="6181107"/>
            <a:ext cx="8786959" cy="573985"/>
            <a:chOff x="585439" y="1042914"/>
            <a:chExt cx="4396564" cy="430490"/>
          </a:xfrm>
        </p:grpSpPr>
        <p:sp>
          <p:nvSpPr>
            <p:cNvPr id="86" name="角丸四角形 32">
              <a:extLst>
                <a:ext uri="{FF2B5EF4-FFF2-40B4-BE49-F238E27FC236}">
                  <a16:creationId xmlns:a16="http://schemas.microsoft.com/office/drawing/2014/main" id="{13BABB4A-8899-4BE6-9BE7-BAEC2FAF378D}"/>
                </a:ext>
              </a:extLst>
            </p:cNvPr>
            <p:cNvSpPr/>
            <p:nvPr/>
          </p:nvSpPr>
          <p:spPr>
            <a:xfrm>
              <a:off x="647036" y="1042914"/>
              <a:ext cx="3990600" cy="34249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2400" b="1" dirty="0">
                  <a:solidFill>
                    <a:schemeClr val="tx1"/>
                  </a:solidFill>
                  <a:latin typeface="BIZ UDPゴシック" panose="020B0400000000000000" pitchFamily="50" charset="-128"/>
                  <a:ea typeface="BIZ UDPゴシック" panose="020B0400000000000000" pitchFamily="50" charset="-128"/>
                </a:rPr>
                <a:t>　</a:t>
              </a:r>
              <a:r>
                <a:rPr kumimoji="1" lang="ja-JP" altLang="en-US" sz="2600" b="1" dirty="0">
                  <a:solidFill>
                    <a:schemeClr val="tx1"/>
                  </a:solidFill>
                  <a:latin typeface="BIZ UDPゴシック" panose="020B0400000000000000" pitchFamily="50" charset="-128"/>
                  <a:ea typeface="BIZ UDPゴシック" panose="020B0400000000000000" pitchFamily="50" charset="-128"/>
                </a:rPr>
                <a:t>全学科共通の取組</a:t>
              </a:r>
              <a:endParaRPr kumimoji="1" lang="ja-JP" altLang="en-US" sz="2400" b="1" dirty="0">
                <a:solidFill>
                  <a:schemeClr val="tx1"/>
                </a:solidFill>
                <a:latin typeface="BIZ UDPゴシック" panose="020B0400000000000000" pitchFamily="50" charset="-128"/>
                <a:ea typeface="BIZ UDPゴシック" panose="020B0400000000000000" pitchFamily="50" charset="-128"/>
              </a:endParaRPr>
            </a:p>
          </p:txBody>
        </p:sp>
        <p:sp>
          <p:nvSpPr>
            <p:cNvPr id="87" name="正方形/長方形 86">
              <a:extLst>
                <a:ext uri="{FF2B5EF4-FFF2-40B4-BE49-F238E27FC236}">
                  <a16:creationId xmlns:a16="http://schemas.microsoft.com/office/drawing/2014/main" id="{322D6115-6DD3-47C3-BECF-0FB8896004F1}"/>
                </a:ext>
              </a:extLst>
            </p:cNvPr>
            <p:cNvSpPr/>
            <p:nvPr/>
          </p:nvSpPr>
          <p:spPr>
            <a:xfrm>
              <a:off x="585439" y="1108475"/>
              <a:ext cx="120703" cy="364929"/>
            </a:xfrm>
            <a:prstGeom prst="rect">
              <a:avLst/>
            </a:prstGeom>
            <a:solidFill>
              <a:srgbClr val="64A4A3"/>
            </a:solidFill>
            <a:ln w="19050">
              <a:solidFill>
                <a:srgbClr val="64A4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BIZ UDPゴシック" panose="020B0400000000000000" pitchFamily="50" charset="-128"/>
                <a:ea typeface="BIZ UDPゴシック" panose="020B0400000000000000" pitchFamily="50" charset="-128"/>
              </a:endParaRPr>
            </a:p>
          </p:txBody>
        </p:sp>
        <p:cxnSp>
          <p:nvCxnSpPr>
            <p:cNvPr id="88" name="直線コネクタ 87">
              <a:extLst>
                <a:ext uri="{FF2B5EF4-FFF2-40B4-BE49-F238E27FC236}">
                  <a16:creationId xmlns:a16="http://schemas.microsoft.com/office/drawing/2014/main" id="{5D773C79-50E3-4ABA-B31E-6CC60B64603E}"/>
                </a:ext>
              </a:extLst>
            </p:cNvPr>
            <p:cNvCxnSpPr>
              <a:cxnSpLocks/>
            </p:cNvCxnSpPr>
            <p:nvPr/>
          </p:nvCxnSpPr>
          <p:spPr>
            <a:xfrm>
              <a:off x="602002" y="1473404"/>
              <a:ext cx="4380001" cy="0"/>
            </a:xfrm>
            <a:prstGeom prst="line">
              <a:avLst/>
            </a:prstGeom>
            <a:ln w="19050">
              <a:solidFill>
                <a:srgbClr val="64A4A3"/>
              </a:solidFill>
            </a:ln>
          </p:spPr>
          <p:style>
            <a:lnRef idx="1">
              <a:schemeClr val="accent1"/>
            </a:lnRef>
            <a:fillRef idx="0">
              <a:schemeClr val="accent1"/>
            </a:fillRef>
            <a:effectRef idx="0">
              <a:schemeClr val="accent1"/>
            </a:effectRef>
            <a:fontRef idx="minor">
              <a:schemeClr val="tx1"/>
            </a:fontRef>
          </p:style>
        </p:cxnSp>
      </p:grpSp>
      <p:grpSp>
        <p:nvGrpSpPr>
          <p:cNvPr id="89" name="グループ化 88">
            <a:extLst>
              <a:ext uri="{FF2B5EF4-FFF2-40B4-BE49-F238E27FC236}">
                <a16:creationId xmlns:a16="http://schemas.microsoft.com/office/drawing/2014/main" id="{9C3B0310-C211-472F-BEEA-0A80DA713647}"/>
              </a:ext>
            </a:extLst>
          </p:cNvPr>
          <p:cNvGrpSpPr/>
          <p:nvPr/>
        </p:nvGrpSpPr>
        <p:grpSpPr>
          <a:xfrm>
            <a:off x="481411" y="8169027"/>
            <a:ext cx="8786959" cy="633086"/>
            <a:chOff x="585439" y="1028323"/>
            <a:chExt cx="4396564" cy="445081"/>
          </a:xfrm>
        </p:grpSpPr>
        <p:sp>
          <p:nvSpPr>
            <p:cNvPr id="90" name="角丸四角形 32">
              <a:extLst>
                <a:ext uri="{FF2B5EF4-FFF2-40B4-BE49-F238E27FC236}">
                  <a16:creationId xmlns:a16="http://schemas.microsoft.com/office/drawing/2014/main" id="{533F1ABA-8538-4677-90CD-D61C91E36661}"/>
                </a:ext>
              </a:extLst>
            </p:cNvPr>
            <p:cNvSpPr/>
            <p:nvPr/>
          </p:nvSpPr>
          <p:spPr>
            <a:xfrm>
              <a:off x="647036" y="1028323"/>
              <a:ext cx="3990600" cy="34249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2400" b="1" dirty="0">
                  <a:solidFill>
                    <a:schemeClr val="tx1"/>
                  </a:solidFill>
                  <a:latin typeface="BIZ UDPゴシック" panose="020B0400000000000000" pitchFamily="50" charset="-128"/>
                  <a:ea typeface="BIZ UDPゴシック" panose="020B0400000000000000" pitchFamily="50" charset="-128"/>
                </a:rPr>
                <a:t>　</a:t>
              </a:r>
              <a:r>
                <a:rPr kumimoji="1" lang="ja-JP" altLang="en-US" sz="2600" b="1" dirty="0">
                  <a:solidFill>
                    <a:schemeClr val="tx1"/>
                  </a:solidFill>
                  <a:latin typeface="BIZ UDPゴシック" panose="020B0400000000000000" pitchFamily="50" charset="-128"/>
                  <a:ea typeface="BIZ UDPゴシック" panose="020B0400000000000000" pitchFamily="50" charset="-128"/>
                </a:rPr>
                <a:t>国際関係学科の取組</a:t>
              </a:r>
              <a:endParaRPr kumimoji="1" lang="ja-JP" altLang="en-US" sz="2400" b="1" dirty="0">
                <a:solidFill>
                  <a:schemeClr val="tx1"/>
                </a:solidFill>
                <a:latin typeface="BIZ UDPゴシック" panose="020B0400000000000000" pitchFamily="50" charset="-128"/>
                <a:ea typeface="BIZ UDPゴシック" panose="020B0400000000000000" pitchFamily="50" charset="-128"/>
              </a:endParaRPr>
            </a:p>
          </p:txBody>
        </p:sp>
        <p:sp>
          <p:nvSpPr>
            <p:cNvPr id="91" name="正方形/長方形 90">
              <a:extLst>
                <a:ext uri="{FF2B5EF4-FFF2-40B4-BE49-F238E27FC236}">
                  <a16:creationId xmlns:a16="http://schemas.microsoft.com/office/drawing/2014/main" id="{A8062B26-4B3E-40A8-959D-848038DF20F7}"/>
                </a:ext>
              </a:extLst>
            </p:cNvPr>
            <p:cNvSpPr/>
            <p:nvPr/>
          </p:nvSpPr>
          <p:spPr>
            <a:xfrm>
              <a:off x="585439" y="1108475"/>
              <a:ext cx="120703" cy="364929"/>
            </a:xfrm>
            <a:prstGeom prst="rect">
              <a:avLst/>
            </a:prstGeom>
            <a:solidFill>
              <a:srgbClr val="64A4A3"/>
            </a:solidFill>
            <a:ln w="19050">
              <a:solidFill>
                <a:srgbClr val="64A4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BIZ UDPゴシック" panose="020B0400000000000000" pitchFamily="50" charset="-128"/>
                <a:ea typeface="BIZ UDPゴシック" panose="020B0400000000000000" pitchFamily="50" charset="-128"/>
              </a:endParaRPr>
            </a:p>
          </p:txBody>
        </p:sp>
        <p:cxnSp>
          <p:nvCxnSpPr>
            <p:cNvPr id="92" name="直線コネクタ 91">
              <a:extLst>
                <a:ext uri="{FF2B5EF4-FFF2-40B4-BE49-F238E27FC236}">
                  <a16:creationId xmlns:a16="http://schemas.microsoft.com/office/drawing/2014/main" id="{5CBF4267-AD67-457E-8734-85F6B6C281CB}"/>
                </a:ext>
              </a:extLst>
            </p:cNvPr>
            <p:cNvCxnSpPr>
              <a:cxnSpLocks/>
            </p:cNvCxnSpPr>
            <p:nvPr/>
          </p:nvCxnSpPr>
          <p:spPr>
            <a:xfrm>
              <a:off x="602002" y="1473404"/>
              <a:ext cx="4380001" cy="0"/>
            </a:xfrm>
            <a:prstGeom prst="line">
              <a:avLst/>
            </a:prstGeom>
            <a:ln w="19050">
              <a:solidFill>
                <a:srgbClr val="64A4A3"/>
              </a:solidFill>
            </a:ln>
          </p:spPr>
          <p:style>
            <a:lnRef idx="1">
              <a:schemeClr val="accent1"/>
            </a:lnRef>
            <a:fillRef idx="0">
              <a:schemeClr val="accent1"/>
            </a:fillRef>
            <a:effectRef idx="0">
              <a:schemeClr val="accent1"/>
            </a:effectRef>
            <a:fontRef idx="minor">
              <a:schemeClr val="tx1"/>
            </a:fontRef>
          </p:style>
        </p:cxnSp>
      </p:grpSp>
      <p:grpSp>
        <p:nvGrpSpPr>
          <p:cNvPr id="73" name="Group 2">
            <a:extLst>
              <a:ext uri="{FF2B5EF4-FFF2-40B4-BE49-F238E27FC236}">
                <a16:creationId xmlns:a16="http://schemas.microsoft.com/office/drawing/2014/main" id="{D9B1C578-81FD-4735-9971-8642BD7F67E1}"/>
              </a:ext>
            </a:extLst>
          </p:cNvPr>
          <p:cNvGrpSpPr/>
          <p:nvPr/>
        </p:nvGrpSpPr>
        <p:grpSpPr>
          <a:xfrm>
            <a:off x="45929" y="1204034"/>
            <a:ext cx="18199835" cy="48000"/>
            <a:chOff x="0" y="0"/>
            <a:chExt cx="22021800" cy="190500"/>
          </a:xfrm>
          <a:solidFill>
            <a:schemeClr val="bg1">
              <a:lumMod val="75000"/>
            </a:schemeClr>
          </a:solidFill>
        </p:grpSpPr>
        <p:grpSp>
          <p:nvGrpSpPr>
            <p:cNvPr id="74" name="Group 3">
              <a:extLst>
                <a:ext uri="{FF2B5EF4-FFF2-40B4-BE49-F238E27FC236}">
                  <a16:creationId xmlns:a16="http://schemas.microsoft.com/office/drawing/2014/main" id="{365D5CA0-7C7B-4C3F-BBE3-E34819E57796}"/>
                </a:ext>
              </a:extLst>
            </p:cNvPr>
            <p:cNvGrpSpPr/>
            <p:nvPr/>
          </p:nvGrpSpPr>
          <p:grpSpPr>
            <a:xfrm>
              <a:off x="0" y="0"/>
              <a:ext cx="7340600" cy="190500"/>
              <a:chOff x="0" y="0"/>
              <a:chExt cx="1449995" cy="37630"/>
            </a:xfrm>
            <a:grpFill/>
          </p:grpSpPr>
          <p:sp>
            <p:nvSpPr>
              <p:cNvPr id="81" name="Freeform 4">
                <a:extLst>
                  <a:ext uri="{FF2B5EF4-FFF2-40B4-BE49-F238E27FC236}">
                    <a16:creationId xmlns:a16="http://schemas.microsoft.com/office/drawing/2014/main" id="{C8633216-2ADD-453F-96E3-7DCF91FBEAC0}"/>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84" name="TextBox 5">
                <a:extLst>
                  <a:ext uri="{FF2B5EF4-FFF2-40B4-BE49-F238E27FC236}">
                    <a16:creationId xmlns:a16="http://schemas.microsoft.com/office/drawing/2014/main" id="{ACBF510B-4727-431C-9C59-4DB9CA4B86E8}"/>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nvGrpSpPr>
            <p:cNvPr id="75" name="Group 6">
              <a:extLst>
                <a:ext uri="{FF2B5EF4-FFF2-40B4-BE49-F238E27FC236}">
                  <a16:creationId xmlns:a16="http://schemas.microsoft.com/office/drawing/2014/main" id="{F453C5FB-9976-48B6-B4A2-AA7CE6E42350}"/>
                </a:ext>
              </a:extLst>
            </p:cNvPr>
            <p:cNvGrpSpPr/>
            <p:nvPr/>
          </p:nvGrpSpPr>
          <p:grpSpPr>
            <a:xfrm>
              <a:off x="7340600" y="0"/>
              <a:ext cx="7340600" cy="190500"/>
              <a:chOff x="0" y="0"/>
              <a:chExt cx="1449995" cy="37630"/>
            </a:xfrm>
            <a:grpFill/>
          </p:grpSpPr>
          <p:sp>
            <p:nvSpPr>
              <p:cNvPr id="79" name="Freeform 7">
                <a:extLst>
                  <a:ext uri="{FF2B5EF4-FFF2-40B4-BE49-F238E27FC236}">
                    <a16:creationId xmlns:a16="http://schemas.microsoft.com/office/drawing/2014/main" id="{C52BCA43-93DF-419A-8E47-A4995C34091D}"/>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80" name="TextBox 8">
                <a:extLst>
                  <a:ext uri="{FF2B5EF4-FFF2-40B4-BE49-F238E27FC236}">
                    <a16:creationId xmlns:a16="http://schemas.microsoft.com/office/drawing/2014/main" id="{3BE81B1B-5E7A-46BE-A840-B5D2216A125E}"/>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nvGrpSpPr>
            <p:cNvPr id="76" name="Group 9">
              <a:extLst>
                <a:ext uri="{FF2B5EF4-FFF2-40B4-BE49-F238E27FC236}">
                  <a16:creationId xmlns:a16="http://schemas.microsoft.com/office/drawing/2014/main" id="{C3F1A323-3087-44A6-855D-26FA2E09BC4A}"/>
                </a:ext>
              </a:extLst>
            </p:cNvPr>
            <p:cNvGrpSpPr/>
            <p:nvPr/>
          </p:nvGrpSpPr>
          <p:grpSpPr>
            <a:xfrm>
              <a:off x="14681200" y="0"/>
              <a:ext cx="7340600" cy="190500"/>
              <a:chOff x="0" y="0"/>
              <a:chExt cx="1449995" cy="37630"/>
            </a:xfrm>
            <a:grpFill/>
          </p:grpSpPr>
          <p:sp>
            <p:nvSpPr>
              <p:cNvPr id="77" name="Freeform 10">
                <a:extLst>
                  <a:ext uri="{FF2B5EF4-FFF2-40B4-BE49-F238E27FC236}">
                    <a16:creationId xmlns:a16="http://schemas.microsoft.com/office/drawing/2014/main" id="{AAA9A6C4-72EA-4C11-ACA0-86A6ED0D4C46}"/>
                  </a:ext>
                </a:extLst>
              </p:cNvPr>
              <p:cNvSpPr/>
              <p:nvPr/>
            </p:nvSpPr>
            <p:spPr>
              <a:xfrm>
                <a:off x="0" y="0"/>
                <a:ext cx="1449995" cy="37630"/>
              </a:xfrm>
              <a:custGeom>
                <a:avLst/>
                <a:gdLst/>
                <a:ahLst/>
                <a:cxnLst/>
                <a:rect l="l" t="t" r="r" b="b"/>
                <a:pathLst>
                  <a:path w="1449995" h="37630">
                    <a:moveTo>
                      <a:pt x="0" y="0"/>
                    </a:moveTo>
                    <a:lnTo>
                      <a:pt x="1449995" y="0"/>
                    </a:lnTo>
                    <a:lnTo>
                      <a:pt x="1449995" y="37630"/>
                    </a:lnTo>
                    <a:lnTo>
                      <a:pt x="0" y="37630"/>
                    </a:lnTo>
                    <a:close/>
                  </a:path>
                </a:pathLst>
              </a:custGeom>
              <a:grpFill/>
            </p:spPr>
          </p:sp>
          <p:sp>
            <p:nvSpPr>
              <p:cNvPr id="78" name="TextBox 11">
                <a:extLst>
                  <a:ext uri="{FF2B5EF4-FFF2-40B4-BE49-F238E27FC236}">
                    <a16:creationId xmlns:a16="http://schemas.microsoft.com/office/drawing/2014/main" id="{38D84897-ED67-4167-8C25-A0F4AC2353CA}"/>
                  </a:ext>
                </a:extLst>
              </p:cNvPr>
              <p:cNvSpPr txBox="1"/>
              <p:nvPr/>
            </p:nvSpPr>
            <p:spPr>
              <a:xfrm>
                <a:off x="0" y="-38100"/>
                <a:ext cx="1449995" cy="75730"/>
              </a:xfrm>
              <a:prstGeom prst="rect">
                <a:avLst/>
              </a:prstGeom>
              <a:grpFill/>
            </p:spPr>
            <p:txBody>
              <a:bodyPr lIns="67733" tIns="67733" rIns="67733" bIns="67733" rtlCol="0" anchor="ctr"/>
              <a:lstStyle/>
              <a:p>
                <a:pPr algn="ctr">
                  <a:lnSpc>
                    <a:spcPts val="3920"/>
                  </a:lnSpc>
                </a:pPr>
                <a:endParaRPr sz="2400"/>
              </a:p>
            </p:txBody>
          </p:sp>
        </p:grpSp>
      </p:grpSp>
      <p:sp>
        <p:nvSpPr>
          <p:cNvPr id="93" name="TextBox 22">
            <a:extLst>
              <a:ext uri="{FF2B5EF4-FFF2-40B4-BE49-F238E27FC236}">
                <a16:creationId xmlns:a16="http://schemas.microsoft.com/office/drawing/2014/main" id="{7F53BE5D-F2E0-4092-B1BD-5E1C8AA7D3AD}"/>
              </a:ext>
            </a:extLst>
          </p:cNvPr>
          <p:cNvSpPr txBox="1"/>
          <p:nvPr/>
        </p:nvSpPr>
        <p:spPr>
          <a:xfrm>
            <a:off x="567105" y="250443"/>
            <a:ext cx="17949495" cy="668709"/>
          </a:xfrm>
          <a:prstGeom prst="rect">
            <a:avLst/>
          </a:prstGeom>
        </p:spPr>
        <p:txBody>
          <a:bodyPr wrap="square" lIns="0" tIns="0" rIns="0" bIns="0" rtlCol="0" anchor="t">
            <a:spAutoFit/>
          </a:bodyPr>
          <a:lstStyle/>
          <a:p>
            <a:pPr>
              <a:lnSpc>
                <a:spcPts val="6000"/>
              </a:lnSpc>
            </a:pPr>
            <a:r>
              <a:rPr lang="en-US" altLang="ja-JP" sz="3600" b="1" dirty="0">
                <a:solidFill>
                  <a:srgbClr val="292B2B"/>
                </a:solidFill>
                <a:latin typeface="Meiryo UI" panose="020B0604030504040204" pitchFamily="50" charset="-128"/>
                <a:ea typeface="Meiryo UI" panose="020B0604030504040204" pitchFamily="50" charset="-128"/>
                <a:cs typeface="Now"/>
                <a:sym typeface="Now"/>
              </a:rPr>
              <a:t>02-2</a:t>
            </a:r>
            <a:r>
              <a:rPr lang="ja-JP" altLang="en-US" sz="3600" b="1" dirty="0">
                <a:solidFill>
                  <a:srgbClr val="292B2B"/>
                </a:solidFill>
                <a:latin typeface="Meiryo UI" panose="020B0604030504040204" pitchFamily="50" charset="-128"/>
                <a:ea typeface="Meiryo UI" panose="020B0604030504040204" pitchFamily="50" charset="-128"/>
                <a:cs typeface="Now"/>
                <a:sym typeface="Now"/>
              </a:rPr>
              <a:t>　学校改革　ー 英語力の向上 ー</a:t>
            </a:r>
            <a:endParaRPr lang="en-US" altLang="ja-JP" sz="3600" b="1" dirty="0">
              <a:solidFill>
                <a:srgbClr val="FF0000"/>
              </a:solidFill>
              <a:latin typeface="Meiryo UI" panose="020B0604030504040204" pitchFamily="50" charset="-128"/>
              <a:ea typeface="Meiryo UI" panose="020B0604030504040204" pitchFamily="50" charset="-128"/>
              <a:cs typeface="Now"/>
              <a:sym typeface="Now"/>
            </a:endParaRPr>
          </a:p>
        </p:txBody>
      </p:sp>
      <p:sp>
        <p:nvSpPr>
          <p:cNvPr id="2" name="スライド番号プレースホルダー 1">
            <a:extLst>
              <a:ext uri="{FF2B5EF4-FFF2-40B4-BE49-F238E27FC236}">
                <a16:creationId xmlns:a16="http://schemas.microsoft.com/office/drawing/2014/main" id="{B0E685F4-A277-46B7-8E4A-7230EE267002}"/>
              </a:ext>
            </a:extLst>
          </p:cNvPr>
          <p:cNvSpPr>
            <a:spLocks noGrp="1"/>
          </p:cNvSpPr>
          <p:nvPr>
            <p:ph type="sldNum" sz="quarter" idx="12"/>
          </p:nvPr>
        </p:nvSpPr>
        <p:spPr>
          <a:xfrm>
            <a:off x="15925800" y="9626600"/>
            <a:ext cx="2133600" cy="365125"/>
          </a:xfrm>
        </p:spPr>
        <p:txBody>
          <a:bodyPr/>
          <a:lstStyle/>
          <a:p>
            <a:fld id="{B6F15528-21DE-4FAA-801E-634DDDAF4B2B}" type="slidenum">
              <a:rPr lang="en-US" smtClean="0"/>
              <a:pPr/>
              <a:t>8</a:t>
            </a:fld>
            <a:endParaRPr lang="en-US"/>
          </a:p>
        </p:txBody>
      </p:sp>
      <p:sp>
        <p:nvSpPr>
          <p:cNvPr id="26" name="テキスト ボックス 25">
            <a:extLst>
              <a:ext uri="{FF2B5EF4-FFF2-40B4-BE49-F238E27FC236}">
                <a16:creationId xmlns:a16="http://schemas.microsoft.com/office/drawing/2014/main" id="{4DE4680B-FAFA-4666-BA0C-42F198C6AAD2}"/>
              </a:ext>
            </a:extLst>
          </p:cNvPr>
          <p:cNvSpPr txBox="1"/>
          <p:nvPr/>
        </p:nvSpPr>
        <p:spPr>
          <a:xfrm>
            <a:off x="675604" y="8908514"/>
            <a:ext cx="16832170" cy="1106137"/>
          </a:xfrm>
          <a:prstGeom prst="rect">
            <a:avLst/>
          </a:prstGeom>
          <a:noFill/>
          <a:ln>
            <a:noFill/>
            <a:prstDash val="sysDash"/>
          </a:ln>
        </p:spPr>
        <p:txBody>
          <a:bodyPr wrap="square" numCol="1" spcCol="360000" rtlCol="0">
            <a:spAutoFit/>
          </a:bodyPr>
          <a:lstStyle/>
          <a:p>
            <a:pPr marL="457200" indent="-457200">
              <a:lnSpc>
                <a:spcPts val="4200"/>
              </a:lnSpc>
              <a:buFont typeface="Wingdings" panose="05000000000000000000" pitchFamily="2" charset="2"/>
              <a:buChar char="l"/>
            </a:pP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国際理解教育に加え、</a:t>
            </a:r>
            <a:r>
              <a:rPr lang="en-US" altLang="ja-JP" sz="2800" dirty="0">
                <a:solidFill>
                  <a:schemeClr val="tx1">
                    <a:lumMod val="75000"/>
                    <a:lumOff val="25000"/>
                  </a:schemeClr>
                </a:solidFill>
                <a:latin typeface="Meiryo UI" panose="020B0604030504040204" pitchFamily="50" charset="-128"/>
                <a:ea typeface="Meiryo UI" panose="020B0604030504040204" pitchFamily="50" charset="-128"/>
              </a:rPr>
              <a:t>SDGs</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をテーマとした探究活動の充実</a:t>
            </a:r>
            <a:endParaRPr lang="en-US" altLang="ja-JP" sz="2800" dirty="0">
              <a:solidFill>
                <a:schemeClr val="tx1">
                  <a:lumMod val="75000"/>
                  <a:lumOff val="25000"/>
                </a:schemeClr>
              </a:solidFill>
              <a:latin typeface="Meiryo UI" panose="020B0604030504040204" pitchFamily="50" charset="-128"/>
              <a:ea typeface="Meiryo UI" panose="020B0604030504040204" pitchFamily="50" charset="-128"/>
            </a:endParaRPr>
          </a:p>
          <a:p>
            <a:pPr marL="457200" indent="-457200">
              <a:lnSpc>
                <a:spcPts val="4200"/>
              </a:lnSpc>
              <a:buFont typeface="Wingdings" panose="05000000000000000000" pitchFamily="2" charset="2"/>
              <a:buChar char="l"/>
            </a:pP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姉妹校の生徒・留学生との活発な交流と、ネイティブ講師等の少人数指導による語学教育の充実</a:t>
            </a:r>
          </a:p>
        </p:txBody>
      </p:sp>
      <p:sp>
        <p:nvSpPr>
          <p:cNvPr id="27" name="テキスト ボックス 26">
            <a:extLst>
              <a:ext uri="{FF2B5EF4-FFF2-40B4-BE49-F238E27FC236}">
                <a16:creationId xmlns:a16="http://schemas.microsoft.com/office/drawing/2014/main" id="{5422828E-0781-4CEF-87A2-57B9CBBE9353}"/>
              </a:ext>
            </a:extLst>
          </p:cNvPr>
          <p:cNvSpPr txBox="1"/>
          <p:nvPr/>
        </p:nvSpPr>
        <p:spPr>
          <a:xfrm>
            <a:off x="654727" y="2724329"/>
            <a:ext cx="16898488" cy="1185298"/>
          </a:xfrm>
          <a:prstGeom prst="rect">
            <a:avLst/>
          </a:prstGeom>
          <a:noFill/>
          <a:ln>
            <a:noFill/>
          </a:ln>
        </p:spPr>
        <p:txBody>
          <a:bodyPr wrap="square" tIns="120000" bIns="120000" rtlCol="0" anchor="t" anchorCtr="0">
            <a:noAutofit/>
          </a:bodyPr>
          <a:lstStyle/>
          <a:p>
            <a:pPr marL="457200" indent="-457200">
              <a:spcAft>
                <a:spcPts val="800"/>
              </a:spcAft>
              <a:buFont typeface="Meiryo UI" panose="020B0604030504040204" pitchFamily="50" charset="-128"/>
              <a:buChar char="⃝"/>
            </a:pP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府立高校生の英語力は向上しており、英検準２級以上の高校３年生の割合は</a:t>
            </a:r>
            <a:r>
              <a:rPr lang="en-US" altLang="ja-JP" sz="2800" b="1" dirty="0">
                <a:solidFill>
                  <a:schemeClr val="tx1">
                    <a:lumMod val="75000"/>
                    <a:lumOff val="25000"/>
                  </a:schemeClr>
                </a:solidFill>
                <a:latin typeface="Meiryo UI" panose="020B0604030504040204" pitchFamily="50" charset="-128"/>
                <a:ea typeface="Meiryo UI" panose="020B0604030504040204" pitchFamily="50" charset="-128"/>
              </a:rPr>
              <a:t>58.7%</a:t>
            </a:r>
            <a:br>
              <a:rPr lang="en-US" altLang="ja-JP" sz="2800" b="1"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（府内公立高校における割合</a:t>
            </a:r>
            <a:r>
              <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rPr>
              <a:t>57.8%</a:t>
            </a: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は全国７位、全国平均＋</a:t>
            </a:r>
            <a:r>
              <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rPr>
              <a:t>6.2%</a:t>
            </a: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　「令和６年度英語教育実施状況調査」結果）</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E555974E-527F-43E1-B4AB-A3052294CB87}"/>
              </a:ext>
            </a:extLst>
          </p:cNvPr>
          <p:cNvSpPr txBox="1"/>
          <p:nvPr/>
        </p:nvSpPr>
        <p:spPr>
          <a:xfrm>
            <a:off x="654727" y="3917902"/>
            <a:ext cx="16898488" cy="1185298"/>
          </a:xfrm>
          <a:prstGeom prst="rect">
            <a:avLst/>
          </a:prstGeom>
          <a:noFill/>
          <a:ln>
            <a:noFill/>
          </a:ln>
        </p:spPr>
        <p:txBody>
          <a:bodyPr wrap="square" tIns="120000" bIns="120000" rtlCol="0" anchor="t" anchorCtr="0">
            <a:noAutofit/>
          </a:bodyPr>
          <a:lstStyle/>
          <a:p>
            <a:pPr marL="457200" indent="-457200">
              <a:spcAft>
                <a:spcPts val="800"/>
              </a:spcAft>
              <a:buFont typeface="Meiryo UI" panose="020B0604030504040204" pitchFamily="50" charset="-128"/>
              <a:buChar char="⃝"/>
            </a:pP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国際関係学科においては、国際理解教育や探究活動の充実を図るとともに、外国語教育、特に英語教育の　　　　充実などにより、取組の更なる特色化を図る</a:t>
            </a:r>
            <a:endParaRPr lang="en-US" altLang="ja-JP" sz="2800" b="1"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43058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2901</Words>
  <Application>Microsoft Office PowerPoint</Application>
  <PresentationFormat>ユーザー設定</PresentationFormat>
  <Paragraphs>307</Paragraphs>
  <Slides>20</Slides>
  <Notes>8</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20</vt:i4>
      </vt:variant>
    </vt:vector>
  </HeadingPairs>
  <TitlesOfParts>
    <vt:vector size="29" baseType="lpstr">
      <vt:lpstr>Wingdings</vt:lpstr>
      <vt:lpstr>游ゴシック</vt:lpstr>
      <vt:lpstr>Meiryo UI</vt:lpstr>
      <vt:lpstr>ＭＳ ゴシック</vt:lpstr>
      <vt:lpstr>Arial</vt:lpstr>
      <vt:lpstr>Century Gothic Paneuropean</vt:lpstr>
      <vt:lpstr>BIZ UDPゴシック</vt:lpstr>
      <vt:lpstr>Calibri</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2025-09-24T02:33:05Z</dcterms:created>
  <dcterms:modified xsi:type="dcterms:W3CDTF">2025-09-24T02:33:19Z</dcterms:modified>
  <dc:identifier/>
</cp:coreProperties>
</file>