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708" r:id="rId2"/>
  </p:sldMasterIdLst>
  <p:notesMasterIdLst>
    <p:notesMasterId r:id="rId28"/>
  </p:notesMasterIdLst>
  <p:sldIdLst>
    <p:sldId id="258" r:id="rId3"/>
    <p:sldId id="268" r:id="rId4"/>
    <p:sldId id="325" r:id="rId5"/>
    <p:sldId id="327" r:id="rId6"/>
    <p:sldId id="319" r:id="rId7"/>
    <p:sldId id="306" r:id="rId8"/>
    <p:sldId id="310" r:id="rId9"/>
    <p:sldId id="307" r:id="rId10"/>
    <p:sldId id="311" r:id="rId11"/>
    <p:sldId id="312" r:id="rId12"/>
    <p:sldId id="322" r:id="rId13"/>
    <p:sldId id="286" r:id="rId14"/>
    <p:sldId id="323" r:id="rId15"/>
    <p:sldId id="300" r:id="rId16"/>
    <p:sldId id="305" r:id="rId17"/>
    <p:sldId id="301" r:id="rId18"/>
    <p:sldId id="315" r:id="rId19"/>
    <p:sldId id="302" r:id="rId20"/>
    <p:sldId id="303" r:id="rId21"/>
    <p:sldId id="314" r:id="rId22"/>
    <p:sldId id="317" r:id="rId23"/>
    <p:sldId id="320" r:id="rId24"/>
    <p:sldId id="318" r:id="rId25"/>
    <p:sldId id="326" r:id="rId26"/>
    <p:sldId id="324" r:id="rId27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561" autoAdjust="0"/>
  </p:normalViewPr>
  <p:slideViewPr>
    <p:cSldViewPr snapToGrid="0">
      <p:cViewPr varScale="1">
        <p:scale>
          <a:sx n="55" d="100"/>
          <a:sy n="55" d="100"/>
        </p:scale>
        <p:origin x="10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D4239-CB99-4BA5-8176-EB4E3D680D38}" type="datetimeFigureOut">
              <a:rPr kumimoji="1" lang="ja-JP" altLang="en-US" smtClean="0"/>
              <a:t>2025/9/25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5B965-2075-4697-AB3B-77E83321118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20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DF500-FE05-4D50-AB42-37EDEB80A66C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933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957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715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4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76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37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732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35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02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93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259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DF500-FE05-4D50-AB42-37EDEB80A66C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65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11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144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01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96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012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3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72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9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88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17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0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長方形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プレゼンテーション</a:t>
            </a:r>
            <a:br>
              <a:rPr lang="ja-JP" altLang="en-US" noProof="0"/>
            </a:br>
            <a:r>
              <a:rPr lang="ja-JP" altLang="en-US" noProof="0"/>
              <a:t>タイトル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</a:t>
            </a:r>
            <a:br>
              <a:rPr lang="ja-JP" altLang="en-US" noProof="0"/>
            </a:br>
            <a:r>
              <a:rPr lang="en-US" altLang="ja-JP" noProof="0"/>
              <a:t>Dolor</a:t>
            </a:r>
            <a:endParaRPr lang="ja-JP" altLang="en-US" noProof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3E3684-4B21-40DF-946F-64CE76AA39C4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74999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 baseline="0"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コンテンツ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14145" y="2138878"/>
            <a:ext cx="4361941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03172622-597A-49F0-972E-648A60EEAD5E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 baseline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スライドのサブタイトル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 </a:t>
            </a:r>
            <a:r>
              <a:rPr lang="ja-JP" altLang="en-US" noProof="0"/>
              <a:t>年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85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</a:t>
            </a:r>
            <a:br>
              <a:rPr lang="ja-JP" altLang="en-US" noProof="0"/>
            </a:br>
            <a:r>
              <a:rPr lang="ja-JP" altLang="en-US" noProof="0"/>
              <a:t>区切り線スライド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セクションのサブタイトル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EE64F6F0-493A-41A0-8ECC-BFB4A043DBB6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cxnSp>
        <p:nvCxnSpPr>
          <p:cNvPr id="7" name="直線​​コネクタ(S)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長方形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  <a:endParaRPr lang="ja-JP" altLang="en-US" noProof="0" dirty="0"/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665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rtlCol="0" anchor="b">
            <a:normAutofit/>
          </a:bodyPr>
          <a:lstStyle>
            <a:lvl1pPr>
              <a:defRPr sz="40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</a:t>
            </a:r>
            <a:br>
              <a:rPr lang="ja-JP" altLang="en-US" noProof="0"/>
            </a:br>
            <a:r>
              <a:rPr lang="ja-JP" altLang="en-US" noProof="0"/>
              <a:t>区切り線スライド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セクションのサブタイトル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43D21C3D-42A1-4F8D-BEBC-8ABD00BFBC84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 </a:t>
            </a:r>
            <a:r>
              <a:rPr lang="ja-JP" altLang="en-US" noProof="0" dirty="0"/>
              <a:t>年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5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rtlCol="0" anchor="b">
            <a:normAutofit/>
          </a:bodyPr>
          <a:lstStyle>
            <a:lvl1pPr>
              <a:defRPr sz="4000"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セクション区切り線スライド</a:t>
            </a:r>
          </a:p>
        </p:txBody>
      </p:sp>
      <p:sp>
        <p:nvSpPr>
          <p:cNvPr id="19" name="長方形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DEE0D81C-494B-42DD-A2B8-5358DFDE74F1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 rtlCol="0"/>
          <a:lstStyle>
            <a:lvl1pPr>
              <a:defRPr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 </a:t>
            </a:r>
            <a:r>
              <a:rPr lang="ja-JP" altLang="en-US" noProof="0"/>
              <a:t>年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長方形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プレースホルダー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baseline="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セクションのサブタイトル</a:t>
            </a:r>
          </a:p>
        </p:txBody>
      </p:sp>
      <p:cxnSp>
        <p:nvCxnSpPr>
          <p:cNvPr id="21" name="直線​​コネクタ(S)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02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長方形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rtlCol="0" anchor="b">
            <a:normAutofit/>
          </a:bodyPr>
          <a:lstStyle>
            <a:lvl1pPr>
              <a:defRPr sz="40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</a:t>
            </a:r>
            <a:br>
              <a:rPr lang="ja-JP" altLang="en-US" noProof="0"/>
            </a:br>
            <a:r>
              <a:rPr lang="ja-JP" altLang="en-US" noProof="0"/>
              <a:t>区切り線スライド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セクションのサブタイトル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808E93EC-D59E-4B2C-BE2D-E13CCBB9F1BC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 </a:t>
            </a:r>
            <a:r>
              <a:rPr lang="ja-JP" altLang="en-US" noProof="0"/>
              <a:t>年</a:t>
            </a:r>
          </a:p>
        </p:txBody>
      </p:sp>
      <p:cxnSp>
        <p:nvCxnSpPr>
          <p:cNvPr id="21" name="直線​​コネクタ(S)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925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ja-JP" altLang="en-US" noProof="0"/>
              <a:t>セクション</a:t>
            </a:r>
            <a:br>
              <a:rPr lang="ja-JP" altLang="en-US" noProof="0"/>
            </a:br>
            <a:r>
              <a:rPr lang="ja-JP" altLang="en-US" noProof="0"/>
              <a:t>区切り線スライド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576DB9-14F5-4FCD-AB5A-D366BB3209DD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スライドのサブタイトル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US" altLang="ja-JP" noProof="0" dirty="0"/>
              <a:t>20XX </a:t>
            </a:r>
            <a:r>
              <a:rPr lang="ja-JP" altLang="en-US" noProof="0" dirty="0"/>
              <a:t>年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052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 rtlCol="0"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pPr rtl="0"/>
            <a:r>
              <a:rPr lang="ja-JP" altLang="en-US" noProof="0"/>
              <a:t>セクション</a:t>
            </a:r>
            <a:br>
              <a:rPr lang="ja-JP" altLang="en-US" noProof="0"/>
            </a:br>
            <a:r>
              <a:rPr lang="ja-JP" altLang="en-US" noProof="0"/>
              <a:t>区切り線スライド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25ED15-1D0C-43BF-B294-F8FCE74560E6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スライドのサブタイトル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US" altLang="ja-JP" noProof="0" dirty="0"/>
              <a:t>20XX </a:t>
            </a:r>
            <a:r>
              <a:rPr lang="ja-JP" altLang="en-US" noProof="0" dirty="0"/>
              <a:t>年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53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長方形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en-US" altLang="ja-JP" noProof="0"/>
              <a:t>2 </a:t>
            </a:r>
            <a:r>
              <a:rPr lang="ja-JP" altLang="en-US" noProof="0"/>
              <a:t>段組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AB61E20C-88B8-49D0-B6BD-C5E4272C81A6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 </a:t>
            </a:r>
            <a:r>
              <a:rPr lang="ja-JP" altLang="en-US" noProof="0" dirty="0"/>
              <a:t>年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​​コネクタ(S)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コンテンツ プレースホルダー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</p:spTree>
    <p:extLst>
      <p:ext uri="{BB962C8B-B14F-4D97-AF65-F5344CB8AC3E}">
        <p14:creationId xmlns:p14="http://schemas.microsoft.com/office/powerpoint/2010/main" val="1886900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長方形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en-US" altLang="ja-JP" noProof="0"/>
              <a:t>2 </a:t>
            </a:r>
            <a:r>
              <a:rPr lang="ja-JP" altLang="en-US" noProof="0"/>
              <a:t>段組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 rtlCol="0"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C0D6AE5B-8A4A-4309-96DB-2D97F9C5A33A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 </a:t>
            </a:r>
            <a:r>
              <a:rPr lang="ja-JP" altLang="en-US" noProof="0"/>
              <a:t>年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​​コネクタ(S)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186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長方形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en-US" altLang="ja-JP" noProof="0"/>
              <a:t>2 </a:t>
            </a:r>
            <a:r>
              <a:rPr lang="ja-JP" altLang="en-US" noProof="0"/>
              <a:t>段組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27200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4744" y="2272009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37D8EC9F-8E3B-4928-A911-1E9F15EB0E2F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​​コネクタ(S)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​​コネクタ(S)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プレースホルダー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 </a:t>
            </a:r>
            <a:r>
              <a:rPr lang="ja-JP" altLang="en-US" noProof="0" dirty="0"/>
              <a:t>年</a:t>
            </a:r>
          </a:p>
        </p:txBody>
      </p:sp>
      <p:cxnSp>
        <p:nvCxnSpPr>
          <p:cNvPr id="23" name="直線​​コネクタ(S)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コンテンツ プレースホルダー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5" name="コンテンツ プレースホルダー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10145" y="3386142"/>
            <a:ext cx="5157787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</p:spTree>
    <p:extLst>
      <p:ext uri="{BB962C8B-B14F-4D97-AF65-F5344CB8AC3E}">
        <p14:creationId xmlns:p14="http://schemas.microsoft.com/office/powerpoint/2010/main" val="275416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プレゼンテーション</a:t>
            </a:r>
            <a:br>
              <a:rPr lang="ja-JP" altLang="en-US" noProof="0"/>
            </a:br>
            <a:r>
              <a:rPr lang="ja-JP" altLang="en-US" noProof="0"/>
              <a:t>タイトル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</a:t>
            </a:r>
            <a:br>
              <a:rPr lang="ja-JP" altLang="en-US" noProof="0"/>
            </a:br>
            <a:r>
              <a:rPr lang="en-US" altLang="ja-JP" noProof="0"/>
              <a:t>Dolor</a:t>
            </a:r>
            <a:endParaRPr lang="ja-JP" altLang="en-US" noProof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AA7D62B2-EB9D-481D-97F9-07E4BEFDAABE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678681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en-US" altLang="ja-JP" noProof="0"/>
              <a:t>2 </a:t>
            </a:r>
            <a:r>
              <a:rPr lang="ja-JP" altLang="en-US" noProof="0"/>
              <a:t>段組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CA8E7FB2-AF3F-415B-9A65-608C3FE5DE75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cxnSp>
        <p:nvCxnSpPr>
          <p:cNvPr id="22" name="直線​​コネクタ(S)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​​コネクタ(S)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コンテンツ プレースホルダー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27519" y="3386142"/>
            <a:ext cx="4783074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7" name="コンテンツ プレースホルダー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911271" y="3386142"/>
            <a:ext cx="4783075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</p:spTree>
    <p:extLst>
      <p:ext uri="{BB962C8B-B14F-4D97-AF65-F5344CB8AC3E}">
        <p14:creationId xmlns:p14="http://schemas.microsoft.com/office/powerpoint/2010/main" val="3675225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en-US" altLang="ja-JP" noProof="0"/>
              <a:t>2 </a:t>
            </a:r>
            <a:r>
              <a:rPr lang="ja-JP" altLang="en-US" noProof="0"/>
              <a:t>段組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64847948-BDC8-4113-9251-84AC1F6F80FC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  <a:endParaRPr lang="ja-JP" altLang="en-US" noProof="0" dirty="0"/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227200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cxnSp>
        <p:nvCxnSpPr>
          <p:cNvPr id="22" name="直線​​コネクタ(S)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​​コネクタ(S)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コンテンツ プレースホルダー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1527519" y="3386142"/>
            <a:ext cx="4559068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9" name="コンテンツ プレースホルダー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11271" y="3386142"/>
            <a:ext cx="4783069" cy="2773258"/>
          </a:xfrm>
        </p:spPr>
        <p:txBody>
          <a:bodyPr rtlCol="0"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</p:spTree>
    <p:extLst>
      <p:ext uri="{BB962C8B-B14F-4D97-AF65-F5344CB8AC3E}">
        <p14:creationId xmlns:p14="http://schemas.microsoft.com/office/powerpoint/2010/main" val="3181942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図と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長方形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画像スライド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A58A121B-1958-4290-BFE4-F1B2B6C89FC8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 </a:t>
            </a:r>
            <a:r>
              <a:rPr lang="ja-JP" altLang="en-US" noProof="0" dirty="0"/>
              <a:t>年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図プレースホルダー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</p:spTree>
    <p:extLst>
      <p:ext uri="{BB962C8B-B14F-4D97-AF65-F5344CB8AC3E}">
        <p14:creationId xmlns:p14="http://schemas.microsoft.com/office/powerpoint/2010/main" val="3827710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図と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長方形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画像スライド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2DAEA988-86EE-4FCE-AD83-6BED8B0D54BC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図プレースホルダー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084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図と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長方形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画像スライド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4F8E6786-FBC5-4D92-AD39-978A176D1B5E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図プレースホルダー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3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図と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図プレースホルダー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5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キャプション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02614E34-CDC9-4114-9AB6-D6AA3F13E59E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883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図と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図プレースホルダー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rtlCol="0" anchor="b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キャプション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CADE2A4A-B6C4-4364-8A34-740F3510924B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cxnSp>
        <p:nvCxnSpPr>
          <p:cNvPr id="17" name="直線​​コネクタ(S)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長方形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テキスト プレースホルダー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  <a:endParaRPr lang="ja-JP" altLang="en-US" noProof="0" dirty="0"/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282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長方形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グラフ スライド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BF9763E5-8036-4874-A8A4-6AB3B916E1ED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0" name="コンテンツ プレースホルダー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1" name="テキスト プレースホルダー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2" name="コンテンツ プレースホルダー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  <p:cxnSp>
        <p:nvCxnSpPr>
          <p:cNvPr id="17" name="直線​​コネクタ(S)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906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長方形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グラフ スライド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5799C6D2-E34D-42D8-9E96-AD15193FA676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0" name="コンテンツ プレースホルダー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017154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1" name="テキスト プレースホルダー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2" name="コンテンツ プレースホルダー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2931545"/>
          </a:xfrm>
        </p:spPr>
        <p:txBody>
          <a:bodyPr rtlCol="0">
            <a:normAutofit/>
          </a:bodyPr>
          <a:lstStyle>
            <a:lvl1pPr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  <p:cxnSp>
        <p:nvCxnSpPr>
          <p:cNvPr id="17" name="直線​​コネクタ(S)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064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長方形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6" name="直線​​コネクタ(S)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29" name="直線​​コネクタ(S)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グラフ スライド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06B58A9B-BDCC-474F-8900-815981F441E0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2316979"/>
            <a:ext cx="5157787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0" name="コンテンツ プレースホルダー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8800" y="3431112"/>
            <a:ext cx="5157787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1" name="テキスト プレースホルダー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24784" y="1402584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12" name="コンテンツ プレースホルダー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24784" y="2516716"/>
            <a:ext cx="5183188" cy="3687653"/>
          </a:xfrm>
        </p:spPr>
        <p:txBody>
          <a:bodyPr rtlCol="0">
            <a:normAutofit/>
          </a:bodyPr>
          <a:lstStyle>
            <a:lvl1pPr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25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 Dolor</a:t>
            </a:r>
            <a:endParaRPr lang="ja-JP" altLang="en-US" noProof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EB3C98B9-B310-479C-993C-ACBB7BF0ED48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750021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8" y="2272009"/>
            <a:ext cx="4759643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グラフ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07D7E20E-0FA4-4105-AC9C-85FB5B050519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8" y="3386142"/>
            <a:ext cx="4759643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0" name="テキスト プレースホルダー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1" name="コンテンツ プレースホルダー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cxnSp>
        <p:nvCxnSpPr>
          <p:cNvPr id="22" name="直線​​コネクタ(S)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​​コネクタ(S)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094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長方形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プレースホルダー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55329" y="2272009"/>
            <a:ext cx="4540672" cy="823912"/>
          </a:xfrm>
        </p:spPr>
        <p:txBody>
          <a:bodyPr rtlCol="0" anchor="b"/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 rtlCol="0"/>
          <a:lstStyle>
            <a:lvl1pPr>
              <a:defRPr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グラフ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E0B113A0-0B4A-4B57-9234-98FE12E4CF04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5329" y="3386142"/>
            <a:ext cx="4540672" cy="2773258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0" name="テキスト プレースホルダー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11272" y="1414759"/>
            <a:ext cx="4783083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21" name="コンテンツ プレースホルダー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911272" y="2528891"/>
            <a:ext cx="4783083" cy="3630507"/>
          </a:xfrm>
        </p:spPr>
        <p:txBody>
          <a:bodyPr rtlCol="0">
            <a:normAutofit/>
          </a:bodyPr>
          <a:lstStyle>
            <a:lvl1pPr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cxnSp>
        <p:nvCxnSpPr>
          <p:cNvPr id="22" name="直線​​コネクタ(S)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​​コネクタ(S)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556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キャプション</a:t>
            </a:r>
            <a:br>
              <a:rPr lang="ja-JP" altLang="en-US" noProof="0"/>
            </a:br>
            <a:r>
              <a:rPr lang="ja-JP" altLang="en-US" noProof="0"/>
              <a:t>付きの</a:t>
            </a:r>
            <a:br>
              <a:rPr lang="ja-JP" altLang="en-US" noProof="0"/>
            </a:br>
            <a:r>
              <a:rPr lang="ja-JP" altLang="en-US" noProof="0"/>
              <a:t>画像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アイコンをクリックして写真を追加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F69C99F5-FA93-478E-92B5-7B2CE6F843FB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260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長方形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rtlCol="0" anchor="b">
            <a:noAutofit/>
          </a:bodyPr>
          <a:lstStyle>
            <a:lvl1pPr>
              <a:defRPr sz="4000"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キャプション付きの</a:t>
            </a:r>
            <a:br>
              <a:rPr lang="ja-JP" altLang="en-US" noProof="0"/>
            </a:br>
            <a:r>
              <a:rPr lang="ja-JP" altLang="en-US" noProof="0"/>
              <a:t>図スライド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2216910"/>
            <a:ext cx="6291150" cy="654726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テキストのスタイルを編集する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F232082C-7097-4013-BD88-5AD650E083EC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4740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長方形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rtlCol="0" anchor="b">
            <a:noAutofit/>
          </a:bodyPr>
          <a:lstStyle>
            <a:lvl1pPr>
              <a:defRPr sz="40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キャプション</a:t>
            </a:r>
            <a:br>
              <a:rPr lang="ja-JP" altLang="en-US" noProof="0"/>
            </a:br>
            <a:r>
              <a:rPr lang="ja-JP" altLang="en-US" noProof="0"/>
              <a:t>付きの</a:t>
            </a:r>
            <a:br>
              <a:rPr lang="ja-JP" altLang="en-US" noProof="0"/>
            </a:br>
            <a:r>
              <a:rPr lang="ja-JP" altLang="en-US" noProof="0"/>
              <a:t>画像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アイコンをクリックして写真を追加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0" y="3283710"/>
            <a:ext cx="3932237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BD143ABE-C007-41EC-A585-5E76F8581733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​​コネクタ(S)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プレースホルダー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20" name="直線​​コネクタ(S)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​​コネクタ(S)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199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rtlCol="0" anchor="b">
            <a:noAutofit/>
          </a:bodyPr>
          <a:lstStyle>
            <a:lvl1pPr>
              <a:defRPr sz="4000"/>
            </a:lvl1pPr>
          </a:lstStyle>
          <a:p>
            <a:pPr rtl="0"/>
            <a:r>
              <a:rPr lang="ja-JP" altLang="en-US" noProof="0"/>
              <a:t>キャプション</a:t>
            </a:r>
            <a:br>
              <a:rPr lang="ja-JP" altLang="en-US" noProof="0"/>
            </a:br>
            <a:r>
              <a:rPr lang="ja-JP" altLang="en-US" noProof="0"/>
              <a:t>付きの</a:t>
            </a:r>
            <a:br>
              <a:rPr lang="ja-JP" altLang="en-US" noProof="0"/>
            </a:br>
            <a:r>
              <a:rPr lang="ja-JP" altLang="en-US" noProof="0"/>
              <a:t>画像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アイコンをクリックして写真を追加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19351" y="3283710"/>
            <a:ext cx="3490800" cy="2439988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Meiryo UI" panose="020B0604030504040204" pitchFamily="50" charset="-128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CD1A95-031B-4819-972C-88C277E26A94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5CBEC59-7FF9-4688-98DF-89832A0C9025}" type="slidenum">
              <a:rPr lang="en-US" altLang="ja-JP" noProof="0" smtClean="0"/>
              <a:t>‹#›</a:t>
            </a:fld>
            <a:endParaRPr lang="ja-JP" altLang="en-US" noProof="0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>
              <a:latin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445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図プレースホルダー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rtlCol="0" anchor="ctr" anchorCtr="0">
            <a:noAutofit/>
          </a:bodyPr>
          <a:lstStyle>
            <a:lvl1pPr marL="0" indent="0" algn="ctr">
              <a:buNone/>
              <a:defRPr sz="15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 Dolor</a:t>
            </a:r>
            <a:endParaRPr lang="ja-JP" altLang="en-US" noProof="0"/>
          </a:p>
        </p:txBody>
      </p:sp>
      <p:cxnSp>
        <p:nvCxnSpPr>
          <p:cNvPr id="20" name="直線​​コネクタ(S)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rtlCol="0" anchor="b">
            <a:normAutofit/>
          </a:bodyPr>
          <a:lstStyle>
            <a:lvl1pPr algn="l">
              <a:defRPr sz="40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キャプション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F5588E84-0B19-48D7-A841-B7D5F38820D0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cxnSp>
        <p:nvCxnSpPr>
          <p:cNvPr id="17" name="直線​​コネクタ(S)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長方形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2" name="直線​​コネクタ(S)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プレースホルダー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49204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長方形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baseline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rtl="0"/>
            <a:r>
              <a:rPr lang="ja-JP" altLang="en-US" noProof="0"/>
              <a:t>概要スライド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1 </a:t>
            </a:r>
            <a:r>
              <a:rPr lang="ja-JP" altLang="en-US" noProof="0"/>
              <a:t>のタイトル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60EFBFF0-59C6-445D-AEE7-DFFF1CFEA6D8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​​コネクタ(S)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​​コネクタ(S)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2 </a:t>
            </a:r>
            <a:r>
              <a:rPr lang="ja-JP" altLang="en-US" noProof="0"/>
              <a:t>のタイトル</a:t>
            </a:r>
          </a:p>
        </p:txBody>
      </p:sp>
      <p:sp>
        <p:nvSpPr>
          <p:cNvPr id="36" name="テキスト プレースホルダー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3 </a:t>
            </a:r>
            <a:r>
              <a:rPr lang="ja-JP" altLang="en-US" noProof="0"/>
              <a:t>のタイトル</a:t>
            </a: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4 </a:t>
            </a:r>
            <a:r>
              <a:rPr lang="ja-JP" altLang="en-US" noProof="0"/>
              <a:t>のタイトル</a:t>
            </a:r>
          </a:p>
        </p:txBody>
      </p:sp>
      <p:sp>
        <p:nvSpPr>
          <p:cNvPr id="38" name="テキスト プレースホルダー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5 </a:t>
            </a:r>
            <a:r>
              <a:rPr lang="ja-JP" altLang="en-US" noProof="0"/>
              <a:t>のタイトル</a:t>
            </a:r>
          </a:p>
        </p:txBody>
      </p:sp>
      <p:sp>
        <p:nvSpPr>
          <p:cNvPr id="39" name="テキスト プレースホルダー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6 </a:t>
            </a:r>
            <a:r>
              <a:rPr lang="ja-JP" altLang="en-US" noProof="0"/>
              <a:t>のタイトル</a:t>
            </a:r>
          </a:p>
        </p:txBody>
      </p:sp>
      <p:sp>
        <p:nvSpPr>
          <p:cNvPr id="40" name="テキスト プレースホルダー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1" name="テキスト プレースホルダー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2" name="テキスト プレースホルダー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3" name="テキスト プレースホルダー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4" name="テキスト プレースホルダー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5" name="テキスト プレースホルダー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7" name="図プレースホルダー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8" name="図プレースホルダー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9" name="図プレースホルダー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0" name="図プレースホルダー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1" name="図プレースホルダー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2" name="図プレースホルダー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</p:spTree>
    <p:extLst>
      <p:ext uri="{BB962C8B-B14F-4D97-AF65-F5344CB8AC3E}">
        <p14:creationId xmlns:p14="http://schemas.microsoft.com/office/powerpoint/2010/main" val="303374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長方形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baseline="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rtl="0"/>
            <a:r>
              <a:rPr lang="ja-JP" altLang="en-US" noProof="0"/>
              <a:t>概要スライド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1 </a:t>
            </a:r>
            <a:r>
              <a:rPr lang="ja-JP" altLang="en-US" noProof="0"/>
              <a:t>のタイトル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A5C64A22-C2CF-46A5-B408-1869FF24F428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​​コネクタ(S)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​​コネクタ(S)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2 </a:t>
            </a:r>
            <a:r>
              <a:rPr lang="ja-JP" altLang="en-US" noProof="0"/>
              <a:t>のタイトル</a:t>
            </a:r>
          </a:p>
        </p:txBody>
      </p:sp>
      <p:sp>
        <p:nvSpPr>
          <p:cNvPr id="36" name="テキスト プレースホルダー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3 </a:t>
            </a:r>
            <a:r>
              <a:rPr lang="ja-JP" altLang="en-US" noProof="0"/>
              <a:t>のタイトル</a:t>
            </a: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4 </a:t>
            </a:r>
            <a:r>
              <a:rPr lang="ja-JP" altLang="en-US" noProof="0"/>
              <a:t>のタイトル</a:t>
            </a:r>
          </a:p>
        </p:txBody>
      </p:sp>
      <p:sp>
        <p:nvSpPr>
          <p:cNvPr id="38" name="テキスト プレースホルダー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5 </a:t>
            </a:r>
            <a:r>
              <a:rPr lang="ja-JP" altLang="en-US" noProof="0"/>
              <a:t>のタイトル</a:t>
            </a:r>
          </a:p>
        </p:txBody>
      </p:sp>
      <p:sp>
        <p:nvSpPr>
          <p:cNvPr id="39" name="テキスト プレースホルダー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6 </a:t>
            </a:r>
            <a:r>
              <a:rPr lang="ja-JP" altLang="en-US" noProof="0"/>
              <a:t>のタイトル</a:t>
            </a:r>
          </a:p>
        </p:txBody>
      </p:sp>
      <p:sp>
        <p:nvSpPr>
          <p:cNvPr id="40" name="テキスト プレースホルダー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1" name="テキスト プレースホルダー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2" name="テキスト プレースホルダー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287627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3" name="テキスト プレースホルダー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4" name="テキスト プレースホルダー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5" name="テキスト プレースホルダー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498747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7" name="図プレースホルダー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8" name="図プレースホルダー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9" name="図プレースホルダー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0" name="図プレースホルダー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1" name="図プレースホルダー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2" name="図プレースホルダー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</p:spTree>
    <p:extLst>
      <p:ext uri="{BB962C8B-B14F-4D97-AF65-F5344CB8AC3E}">
        <p14:creationId xmlns:p14="http://schemas.microsoft.com/office/powerpoint/2010/main" val="2920512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長方形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rtlCol="0" anchor="b">
            <a:noAutofit/>
          </a:bodyPr>
          <a:lstStyle>
            <a:lvl1pPr>
              <a:defRPr lang="en-US" sz="4000" b="1" kern="1200" baseline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rtl="0"/>
            <a:r>
              <a:rPr lang="ja-JP" altLang="en-US" noProof="0"/>
              <a:t>概要スライド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1 </a:t>
            </a:r>
            <a:r>
              <a:rPr lang="ja-JP" altLang="en-US" noProof="0"/>
              <a:t>のタイトル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099AC2CE-7B39-4132-8964-2C80A90E1E38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テキスト プレースホルダー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2 </a:t>
            </a:r>
            <a:r>
              <a:rPr lang="ja-JP" altLang="en-US" noProof="0"/>
              <a:t>のタイトル</a:t>
            </a:r>
          </a:p>
        </p:txBody>
      </p:sp>
      <p:sp>
        <p:nvSpPr>
          <p:cNvPr id="36" name="テキスト プレースホルダー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3 </a:t>
            </a:r>
            <a:r>
              <a:rPr lang="ja-JP" altLang="en-US" noProof="0"/>
              <a:t>のタイトル</a:t>
            </a: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4 </a:t>
            </a:r>
            <a:r>
              <a:rPr lang="ja-JP" altLang="en-US" noProof="0"/>
              <a:t>のタイトル</a:t>
            </a:r>
          </a:p>
        </p:txBody>
      </p:sp>
      <p:sp>
        <p:nvSpPr>
          <p:cNvPr id="38" name="テキスト プレースホルダー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5 </a:t>
            </a:r>
            <a:r>
              <a:rPr lang="ja-JP" altLang="en-US" noProof="0"/>
              <a:t>のタイトル</a:t>
            </a:r>
          </a:p>
        </p:txBody>
      </p:sp>
      <p:sp>
        <p:nvSpPr>
          <p:cNvPr id="39" name="テキスト プレースホルダー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6 </a:t>
            </a:r>
            <a:r>
              <a:rPr lang="ja-JP" altLang="en-US" noProof="0"/>
              <a:t>のタイトル</a:t>
            </a:r>
          </a:p>
        </p:txBody>
      </p:sp>
      <p:sp>
        <p:nvSpPr>
          <p:cNvPr id="40" name="テキスト プレースホルダー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1" name="テキスト プレースホルダー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2" name="テキスト プレースホルダー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006525" y="30591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3" name="テキスト プレースホルダー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4" name="テキスト プレースホルダー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467663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5" name="テキスト プレースホルダー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006525" y="51703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7" name="図プレースホルダー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8" name="図プレースホルダー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9" name="図プレースホルダー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0" name="図プレースホルダー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1" name="図プレースホルダー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2" name="図プレースホルダー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cxnSp>
        <p:nvCxnSpPr>
          <p:cNvPr id="57" name="直線​​コネクタ(S)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​​コネクタ(S)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34" name="直線​​コネクタ(S)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80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</a:t>
            </a:r>
            <a:br>
              <a:rPr lang="ja-JP" altLang="en-US" noProof="0"/>
            </a:br>
            <a:r>
              <a:rPr lang="en-US" altLang="ja-JP" noProof="0"/>
              <a:t>Dolor</a:t>
            </a:r>
            <a:endParaRPr lang="ja-JP" altLang="en-US" noProof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AD3A73BA-2162-4D4A-A2A2-8B703BFD13F4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3540210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長方形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baseline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rtl="0"/>
            <a:r>
              <a:rPr lang="ja-JP" altLang="en-US" noProof="0"/>
              <a:t>概要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1 </a:t>
            </a:r>
            <a:r>
              <a:rPr lang="ja-JP" altLang="en-US" noProof="0"/>
              <a:t>のタイトル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3F024E3C-408B-497F-9594-87A5B8A1F33A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​​コネクタ(S)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 </a:t>
            </a:r>
            <a:r>
              <a:rPr lang="ja-JP" altLang="en-US" noProof="0" dirty="0"/>
              <a:t>年</a:t>
            </a:r>
          </a:p>
        </p:txBody>
      </p:sp>
      <p:cxnSp>
        <p:nvCxnSpPr>
          <p:cNvPr id="34" name="直線​​コネクタ(S)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2 </a:t>
            </a:r>
            <a:r>
              <a:rPr lang="ja-JP" altLang="en-US" noProof="0"/>
              <a:t>のタイトル</a:t>
            </a:r>
          </a:p>
        </p:txBody>
      </p:sp>
      <p:sp>
        <p:nvSpPr>
          <p:cNvPr id="36" name="テキスト プレースホルダー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3 </a:t>
            </a:r>
            <a:r>
              <a:rPr lang="ja-JP" altLang="en-US" noProof="0"/>
              <a:t>のタイトル</a:t>
            </a: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4 </a:t>
            </a:r>
            <a:r>
              <a:rPr lang="ja-JP" altLang="en-US" noProof="0"/>
              <a:t>のタイトル</a:t>
            </a:r>
          </a:p>
        </p:txBody>
      </p:sp>
      <p:sp>
        <p:nvSpPr>
          <p:cNvPr id="38" name="テキスト プレースホルダー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5 </a:t>
            </a:r>
            <a:r>
              <a:rPr lang="ja-JP" altLang="en-US" noProof="0"/>
              <a:t>のタイトル</a:t>
            </a:r>
          </a:p>
        </p:txBody>
      </p:sp>
      <p:sp>
        <p:nvSpPr>
          <p:cNvPr id="39" name="テキスト プレースホルダー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6 </a:t>
            </a:r>
            <a:r>
              <a:rPr lang="ja-JP" altLang="en-US" noProof="0"/>
              <a:t>のタイトル</a:t>
            </a:r>
          </a:p>
        </p:txBody>
      </p:sp>
      <p:sp>
        <p:nvSpPr>
          <p:cNvPr id="40" name="テキスト プレースホルダー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1" name="テキスト プレースホルダー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2" name="テキスト プレースホルダー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3" name="テキスト プレースホルダー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4" name="テキスト プレースホルダー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5" name="テキスト プレースホルダー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7" name="図プレースホルダー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8" name="図プレースホルダー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9" name="図プレースホルダー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0" name="図プレースホルダー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1" name="図プレースホルダー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2" name="図プレースホルダー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4" name="長方形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5893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長方形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rtlCol="0" anchor="b">
            <a:noAutofit/>
          </a:bodyPr>
          <a:lstStyle>
            <a:lvl1pPr>
              <a:defRPr lang="en-US" sz="4000" b="1" kern="1200" baseline="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rtl="0"/>
            <a:r>
              <a:rPr lang="ja-JP" altLang="en-US" noProof="0"/>
              <a:t>概要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1 </a:t>
            </a:r>
            <a:r>
              <a:rPr lang="ja-JP" altLang="en-US" noProof="0"/>
              <a:t>のタイトル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AEE8751E-088A-4315-B58B-C586B8C5922B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1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​​コネクタ(S)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​​コネクタ(S)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​​コネクタ(S)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2 </a:t>
            </a:r>
            <a:r>
              <a:rPr lang="ja-JP" altLang="en-US" noProof="0"/>
              <a:t>のタイトル</a:t>
            </a:r>
          </a:p>
        </p:txBody>
      </p:sp>
      <p:sp>
        <p:nvSpPr>
          <p:cNvPr id="36" name="テキスト プレースホルダー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3 </a:t>
            </a:r>
            <a:r>
              <a:rPr lang="ja-JP" altLang="en-US" noProof="0"/>
              <a:t>のタイトル</a:t>
            </a: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4 </a:t>
            </a:r>
            <a:r>
              <a:rPr lang="ja-JP" altLang="en-US" noProof="0"/>
              <a:t>のタイトル</a:t>
            </a:r>
          </a:p>
        </p:txBody>
      </p:sp>
      <p:sp>
        <p:nvSpPr>
          <p:cNvPr id="38" name="テキスト プレースホルダー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5 </a:t>
            </a:r>
            <a:r>
              <a:rPr lang="ja-JP" altLang="en-US" noProof="0"/>
              <a:t>のタイトル</a:t>
            </a:r>
          </a:p>
        </p:txBody>
      </p:sp>
      <p:sp>
        <p:nvSpPr>
          <p:cNvPr id="39" name="テキスト プレースホルダー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項目 </a:t>
            </a:r>
            <a:r>
              <a:rPr lang="en-US" altLang="ja-JP" noProof="0"/>
              <a:t>6 </a:t>
            </a:r>
            <a:r>
              <a:rPr lang="ja-JP" altLang="en-US" noProof="0"/>
              <a:t>のタイトル</a:t>
            </a:r>
          </a:p>
        </p:txBody>
      </p:sp>
      <p:sp>
        <p:nvSpPr>
          <p:cNvPr id="40" name="テキスト プレースホルダー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1" name="テキスト プレースホルダー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2" name="テキスト プレースホルダー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463725" y="3516353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3" name="テキスト プレースホルダー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4" name="テキスト プレースホルダー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マスター テキストの書式設定</a:t>
            </a:r>
          </a:p>
        </p:txBody>
      </p:sp>
      <p:sp>
        <p:nvSpPr>
          <p:cNvPr id="45" name="テキスト プレースホルダー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463725" y="5627558"/>
            <a:ext cx="3256674" cy="499493"/>
          </a:xfrm>
        </p:spPr>
        <p:txBody>
          <a:bodyPr rtlCol="0">
            <a:normAutofit/>
          </a:bodyPr>
          <a:lstStyle>
            <a:lvl1pPr marL="0" indent="0">
              <a:buNone/>
              <a:defRPr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7" name="図プレースホルダー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8" name="図プレースホルダー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49" name="図プレースホルダー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0" name="図プレースホルダー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1" name="図プレースホルダー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2" name="図プレースホルダー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アイコンをクリックして画像を追加</a:t>
            </a:r>
          </a:p>
        </p:txBody>
      </p:sp>
      <p:sp>
        <p:nvSpPr>
          <p:cNvPr id="54" name="長方形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8707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長方形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 rtlCol="0">
            <a:noAutofit/>
          </a:bodyPr>
          <a:lstStyle>
            <a:lvl1pPr>
              <a:defRPr sz="5500"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ありがとう</a:t>
            </a:r>
            <a:br>
              <a:rPr lang="ja-JP" altLang="en-US" noProof="0"/>
            </a:br>
            <a:r>
              <a:rPr lang="en-US" altLang="ja-JP" noProof="0"/>
              <a:t>YOU!</a:t>
            </a:r>
            <a:endParaRPr lang="ja-JP" altLang="en-US" noProof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DC769DDB-E023-45C8-833F-916972B9AB00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</a:t>
            </a:r>
            <a:br>
              <a:rPr lang="ja-JP" altLang="en-US" noProof="0"/>
            </a:br>
            <a:r>
              <a:rPr lang="en-US" altLang="ja-JP" noProof="0"/>
              <a:t>Dolor</a:t>
            </a:r>
            <a:endParaRPr lang="ja-JP" altLang="en-US" noProof="0"/>
          </a:p>
        </p:txBody>
      </p:sp>
      <p:cxnSp>
        <p:nvCxnSpPr>
          <p:cNvPr id="11" name="直線​​コネクタ(S)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  <a:endParaRPr lang="ja-JP" altLang="en-US" noProof="0"/>
          </a:p>
        </p:txBody>
      </p:sp>
    </p:spTree>
    <p:extLst>
      <p:ext uri="{BB962C8B-B14F-4D97-AF65-F5344CB8AC3E}">
        <p14:creationId xmlns:p14="http://schemas.microsoft.com/office/powerpoint/2010/main" val="2682377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ありがとう</a:t>
            </a:r>
            <a:br>
              <a:rPr lang="ja-JP" altLang="en-US" noProof="0"/>
            </a:br>
            <a:r>
              <a:rPr lang="en-US" altLang="ja-JP" noProof="0"/>
              <a:t>YOU!</a:t>
            </a:r>
            <a:endParaRPr lang="ja-JP" altLang="en-US" noProof="0"/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</a:t>
            </a:r>
            <a:br>
              <a:rPr lang="ja-JP" altLang="en-US" noProof="0"/>
            </a:br>
            <a:r>
              <a:rPr lang="en-US" altLang="ja-JP" noProof="0"/>
              <a:t>Dolor</a:t>
            </a:r>
            <a:endParaRPr lang="ja-JP" altLang="en-US" noProof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3C3CE9CD-0207-48D2-BE69-918343E0E518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037841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ありがとうございました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 Dolor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589F878E-2723-4D5F-9F61-F286DE48CF7F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929700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長方形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ありがとう</a:t>
            </a:r>
            <a:br>
              <a:rPr lang="ja-JP" altLang="en-US" noProof="0"/>
            </a:br>
            <a:r>
              <a:rPr lang="en-US" altLang="ja-JP" noProof="0"/>
              <a:t>YOU!</a:t>
            </a:r>
            <a:endParaRPr lang="ja-JP" altLang="en-US" noProof="0"/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</a:t>
            </a:r>
            <a:br>
              <a:rPr lang="ja-JP" altLang="en-US" noProof="0"/>
            </a:br>
            <a:r>
              <a:rPr lang="en-US" altLang="ja-JP" noProof="0"/>
              <a:t>Dolor</a:t>
            </a:r>
            <a:endParaRPr lang="ja-JP" altLang="en-US" noProof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63D58A21-1A51-4F8C-AE61-344EAE040710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 rtlCol="0"/>
          <a:lstStyle>
            <a:lvl1pPr marL="0" indent="0" algn="r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9886036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ありがとうございました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 Dolor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351DA3D2-DE58-434D-B58B-3DB7CB1D30A6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  <p:cxnSp>
        <p:nvCxnSpPr>
          <p:cNvPr id="14" name="直線​​コネクタ(S)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714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1CB945-7156-493C-A5E6-63E1CA83129F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241337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rtlCol="0"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9F0733A-BD08-4409-95E3-F30D600F776C}" type="datetime1">
              <a:rPr lang="ja-JP" altLang="en-US" smtClean="0"/>
              <a:t>2025/9/25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4336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65EC4C3-63E0-4EEA-9390-3D292D99D629}" type="datetime1">
              <a:rPr lang="ja-JP" altLang="en-US" smtClean="0"/>
              <a:t>2025/9/25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478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長方形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rtlCol="0" anchor="b">
            <a:normAutofit/>
          </a:bodyPr>
          <a:lstStyle>
            <a:lvl1pPr algn="l">
              <a:defRPr sz="5500" b="1"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プレゼンテーションのタイトル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 rtlCol="0">
            <a:normAutofit/>
          </a:bodyPr>
          <a:lstStyle>
            <a:lvl1pPr marL="0" indent="0" algn="l">
              <a:buNone/>
              <a:defRPr sz="3000" b="1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altLang="ja-JP" noProof="0"/>
              <a:t>Lorem Ipsum Dolor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053D5FF7-B481-4595-9986-FDB923899705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2" name="直線​​コネクタ(S)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 rtlCol="0"/>
          <a:lstStyle>
            <a:lvl1pPr marL="0" indent="0" algn="l">
              <a:buNone/>
              <a:defRPr lang="en-US" sz="3000" b="1" i="0" kern="1200" baseline="0" dirty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</a:lstStyle>
          <a:p>
            <a:pPr lvl="0" rtl="0"/>
            <a:r>
              <a:rPr lang="en-US" altLang="ja-JP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9773228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EE6FAFFC-7D8C-4711-82CD-5BB5118FE568}" type="datetime1">
              <a:rPr lang="ja-JP" altLang="en-US" smtClean="0"/>
              <a:t>2025/9/25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727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BA7A8B-AE8F-436C-86FD-CF06E729C565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027955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A1A002-2DC7-42B5-A7F1-360F80A08817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572710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1CB945-7156-493C-A5E6-63E1CA83129F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90183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E0AFA2-11B8-40F1-9BDD-FE4A76ED83DC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231607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2A0AF4-7CBA-4597-A4CA-1EB16AB293CF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86892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CA6F29-EA9B-4212-9E2F-AD5F080CCF36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76306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つの Horisontal 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オブジェクト 2">
            <a:extLst>
              <a:ext uri="{FF2B5EF4-FFF2-40B4-BE49-F238E27FC236}">
                <a16:creationId xmlns:a16="http://schemas.microsoft.com/office/drawing/2014/main" id="{E4FD2CFF-0F3D-42BB-BBFF-903727B32640}"/>
              </a:ext>
            </a:extLst>
          </p:cNvPr>
          <p:cNvSpPr/>
          <p:nvPr userDrawn="1"/>
        </p:nvSpPr>
        <p:spPr>
          <a:xfrm>
            <a:off x="0" y="1562188"/>
            <a:ext cx="11269980" cy="2359660"/>
          </a:xfrm>
          <a:custGeom>
            <a:avLst/>
            <a:gdLst/>
            <a:ahLst/>
            <a:cxnLst/>
            <a:rect l="l" t="t" r="r" b="b"/>
            <a:pathLst>
              <a:path w="11269980" h="2359660">
                <a:moveTo>
                  <a:pt x="0" y="2359152"/>
                </a:moveTo>
                <a:lnTo>
                  <a:pt x="11269980" y="2359152"/>
                </a:lnTo>
                <a:lnTo>
                  <a:pt x="11269980" y="0"/>
                </a:lnTo>
                <a:lnTo>
                  <a:pt x="0" y="0"/>
                </a:lnTo>
                <a:lnTo>
                  <a:pt x="0" y="235915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133087"/>
            <a:ext cx="10431780" cy="2043875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4DE55E7-E06C-463D-AA43-8A739DB7CF93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C1B0D46C-2987-401A-A0C4-CFB6F73E9D2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4296" y="1788579"/>
            <a:ext cx="10425684" cy="190687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28098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キャプション付きの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rtlCol="0" anchor="t" anchorCtr="0"/>
          <a:lstStyle>
            <a:lvl1pPr>
              <a:defRPr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2419" y="1887801"/>
            <a:ext cx="4057961" cy="1431234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CCA47E9E-631E-441D-88B9-C72E995AA9F3}" type="datetime1">
              <a:rPr lang="ja-JP" altLang="en-US" smtClean="0"/>
              <a:t>2025/9/25</a:t>
            </a:fld>
            <a:endParaRPr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12" name="図プレースホルダー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4273" y="1883115"/>
            <a:ext cx="576000" cy="576000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3" name="図プレースホルダー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4273" y="3573118"/>
            <a:ext cx="576000" cy="576000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552418" y="3575461"/>
            <a:ext cx="4057961" cy="1431234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5" name="図プレースホルダー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4273" y="5263121"/>
            <a:ext cx="576000" cy="576000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1552418" y="5263122"/>
            <a:ext cx="4057961" cy="775728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79750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画像と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図プレースホルダー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 rtlCol="0"/>
          <a:lstStyle>
            <a:lvl1pPr marL="0" indent="0" algn="ctr">
              <a:buNone/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0" name="オブジェクト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8338DEC-ADAB-409F-BA23-18A7A4B02D33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noProof="0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noProof="0" smtClean="0"/>
              <a:pPr/>
              <a:t>‹#›</a:t>
            </a:fld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4028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コンテンツのスライド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775165"/>
            <a:ext cx="9971158" cy="2427923"/>
          </a:xfrm>
        </p:spPr>
        <p:txBody>
          <a:bodyPr rtlCol="0">
            <a:normAutofit/>
          </a:bodyPr>
          <a:lstStyle>
            <a:lvl1pPr marL="0" indent="0">
              <a:buNone/>
              <a:defRPr sz="1600" i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20E6F29A-5903-47CF-B48F-4318EC8A1345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スライドのサブタイトル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585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n-US" altLang="ja-JP" noProof="0" smtClean="0"/>
              <a:t>‹#›</a:t>
            </a:fld>
            <a:endParaRPr lang="ja-JP" altLang="en-US" noProof="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BAADC7-9276-4464-A6FF-BB2552F846FA}" type="datetime1">
              <a:rPr lang="ja-JP" altLang="en-US" noProof="0" smtClean="0"/>
              <a:t>2025/9/25</a:t>
            </a:fld>
            <a:endParaRPr lang="ja-JP" altLang="en-US" noProof="0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noProof="0" dirty="0"/>
          </a:p>
        </p:txBody>
      </p:sp>
      <p:sp>
        <p:nvSpPr>
          <p:cNvPr id="12" name="図プレースホルダー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/>
          <a:lstStyle/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7" name="図プレースホルダー 11">
            <a:extLst>
              <a:ext uri="{FF2B5EF4-FFF2-40B4-BE49-F238E27FC236}">
                <a16:creationId xmlns:a16="http://schemas.microsoft.com/office/drawing/2014/main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 rtlCol="0"/>
          <a:lstStyle/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4" name="図プレースホルダー 11">
            <a:extLst>
              <a:ext uri="{FF2B5EF4-FFF2-40B4-BE49-F238E27FC236}">
                <a16:creationId xmlns:a16="http://schemas.microsoft.com/office/drawing/2014/main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 rtlCol="0"/>
          <a:lstStyle/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25" name="テキスト プレースホルダー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6" name="テキスト プレースホルダー 23">
            <a:extLst>
              <a:ext uri="{FF2B5EF4-FFF2-40B4-BE49-F238E27FC236}">
                <a16:creationId xmlns:a16="http://schemas.microsoft.com/office/drawing/2014/main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7" name="テキスト プレースホルダー 23">
            <a:extLst>
              <a:ext uri="{FF2B5EF4-FFF2-40B4-BE49-F238E27FC236}">
                <a16:creationId xmlns:a16="http://schemas.microsoft.com/office/drawing/2014/main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29" name="図プレースホルダー 28">
            <a:extLst>
              <a:ext uri="{FF2B5EF4-FFF2-40B4-BE49-F238E27FC236}">
                <a16:creationId xmlns:a16="http://schemas.microsoft.com/office/drawing/2014/main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50471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つのセクション付きの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オブジェクト 3">
            <a:extLst>
              <a:ext uri="{FF2B5EF4-FFF2-40B4-BE49-F238E27FC236}">
                <a16:creationId xmlns:a16="http://schemas.microsoft.com/office/drawing/2014/main" id="{29F16048-FF4E-41B1-B3D4-0FB210A70DF2}"/>
              </a:ext>
            </a:extLst>
          </p:cNvPr>
          <p:cNvSpPr/>
          <p:nvPr userDrawn="1"/>
        </p:nvSpPr>
        <p:spPr>
          <a:xfrm>
            <a:off x="5294630" y="0"/>
            <a:ext cx="6897370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rtlCol="0" anchor="b"/>
          <a:lstStyle>
            <a:lvl1pPr>
              <a:defRPr sz="3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4251" y="119269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4EE49A42-A7F8-4BBE-800B-5573F0AE6E60}" type="datetime1">
              <a:rPr lang="ja-JP" altLang="en-US" smtClean="0"/>
              <a:t>2025/9/25</a:t>
            </a:fld>
            <a:endParaRPr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  <p:sp>
        <p:nvSpPr>
          <p:cNvPr id="9" name="オブジェクト 2">
            <a:extLst>
              <a:ext uri="{FF2B5EF4-FFF2-40B4-BE49-F238E27FC236}">
                <a16:creationId xmlns:a16="http://schemas.microsoft.com/office/drawing/2014/main" id="{9337951D-6DB6-4713-9200-E8513CDEB6B3}"/>
              </a:ext>
            </a:extLst>
          </p:cNvPr>
          <p:cNvSpPr/>
          <p:nvPr userDrawn="1"/>
        </p:nvSpPr>
        <p:spPr>
          <a:xfrm>
            <a:off x="0" y="2430411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781223"/>
            <a:ext cx="6040800" cy="2736901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2" name="図プレースホルダー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86106" y="1188012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3" name="図プレースホルダー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86106" y="2878015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4" name="テキスト プレースホルダー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294250" y="288035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15" name="図プレースホルダー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86106" y="4568018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アイコンをクリックして図を追加</a:t>
            </a:r>
            <a:endParaRPr lang="ja-JP" altLang="en-US" noProof="0" dirty="0"/>
          </a:p>
        </p:txBody>
      </p:sp>
      <p:sp>
        <p:nvSpPr>
          <p:cNvPr id="16" name="テキスト プレースホルダー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294250" y="4568018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5021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 rtlCol="0"/>
          <a:lstStyle>
            <a:lvl1pPr>
              <a:defRPr baseline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コンテンツのスライド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9641" y="3133484"/>
            <a:ext cx="10515600" cy="242792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0507EE11-CF28-4469-9385-75F6C0E2B3DE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スライドのサブタイトル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accent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73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長方形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コンテンツのスライド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27520" y="3581731"/>
            <a:ext cx="8997737" cy="223046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FEF4CA22-DF7C-4345-907A-BE55997122D3}" type="datetime1">
              <a:rPr lang="ja-JP" altLang="en-US" smtClean="0"/>
              <a:t>2025/9/25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スライドのサブタイトル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 dirty="0"/>
              <a:t>20XX</a:t>
            </a:r>
          </a:p>
        </p:txBody>
      </p: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​​コネクタ(S)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87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長方形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コンテンツ</a:t>
            </a:r>
            <a:br>
              <a:rPr lang="ja-JP" altLang="en-US" noProof="0"/>
            </a:br>
            <a:r>
              <a:rPr lang="ja-JP" altLang="en-US" noProof="0"/>
              <a:t>スライド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71409" y="2588054"/>
            <a:ext cx="5228216" cy="31229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ja-JP" altLang="en-US" noProof="0"/>
              <a:t>クリックしてマスター テキストのスタイルを編集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D352A261-C897-4DC1-B8FE-F5B597C69FA0}" type="datetime1">
              <a:rPr lang="ja-JP" altLang="en-US" noProof="0" smtClean="0"/>
              <a:t>2025/9/25</a:t>
            </a:fld>
            <a:endParaRPr lang="ja-JP" altLang="en-US" noProof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r>
              <a:rPr lang="ja-JP" altLang="en-US" noProof="0"/>
              <a:t>プレゼンテーションのタイトル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noProof="0" smtClean="0"/>
              <a:pPr/>
              <a:t>‹#›</a:t>
            </a:fld>
            <a:endParaRPr lang="ja-JP" altLang="en-US" noProof="0"/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0" name="直線​​コネクタ(S)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 rtlCol="0">
            <a:normAutofit/>
          </a:bodyPr>
          <a:lstStyle>
            <a:lvl1pPr marL="0" indent="0" algn="l">
              <a:buNone/>
              <a:defRPr sz="2500" b="1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スライドのサブタイトル</a:t>
            </a:r>
          </a:p>
        </p:txBody>
      </p:sp>
      <p:cxnSp>
        <p:nvCxnSpPr>
          <p:cNvPr id="13" name="直線​​コネクタ(S)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 rtlCol="0">
            <a:normAutofit/>
          </a:bodyPr>
          <a:lstStyle>
            <a:lvl1pPr marL="0" indent="0" algn="l">
              <a:buNone/>
              <a:defRPr sz="1200" i="0" baseline="0">
                <a:solidFill>
                  <a:schemeClr val="tx2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en-US" altLang="ja-JP" noProof="0"/>
              <a:t>20XX </a:t>
            </a:r>
            <a:r>
              <a:rPr lang="ja-JP" altLang="en-US" noProof="0"/>
              <a:t>年</a:t>
            </a: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​​コネクタ(S)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19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プレゼンテーションのタイトル</a:t>
            </a:r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2E533F1-AA8E-4142-A0AE-1F56BA7DFA80}" type="datetime1">
              <a:rPr lang="ja-JP" altLang="en-US" smtClean="0"/>
              <a:t>2025/9/25</a:t>
            </a:fld>
            <a:endParaRPr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95CBEC59-7FF9-4688-98DF-89832A0C9025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27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b="1" kern="1200">
          <a:solidFill>
            <a:schemeClr val="bg1"/>
          </a:solidFill>
          <a:latin typeface="Meiryo UI" panose="020B0604030504040204" pitchFamily="50" charset="-12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ja-JP" altLang="en-US" noProof="0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 dirty="0"/>
              <a:t>マスター テキストの書式設定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B7A3A65-063C-4AF9-A591-DFF71AA87E7C}" type="datetime1">
              <a:rPr lang="ja-JP" altLang="en-US" smtClean="0"/>
              <a:t>2025/9/25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noProof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3346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7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82EE24B5-652C-4DB5-B7C3-B5BBEC1280B1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768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chemeClr val="accent2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16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n-US" altLang="ja-JP" dirty="0" err="1">
                <a:ea typeface="Meiryo UI" panose="020B0604030504040204" pitchFamily="50" charset="-128"/>
              </a:rPr>
              <a:t>Soildarity</a:t>
            </a:r>
            <a:r>
              <a:rPr lang="en-US" altLang="ja-JP" dirty="0">
                <a:ea typeface="Meiryo UI" panose="020B0604030504040204" pitchFamily="50" charset="-128"/>
              </a:rPr>
              <a:t> with KOKOKU</a:t>
            </a:r>
            <a:endParaRPr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ja-JP" altLang="en-US" dirty="0">
                <a:ea typeface="Meiryo UI" panose="020B0604030504040204" pitchFamily="50" charset="-128"/>
              </a:rPr>
              <a:t>～コロナに打ち勝つ“絆”の力～　</a:t>
            </a:r>
            <a:endParaRPr lang="en-US" altLang="ja-JP" dirty="0">
              <a:ea typeface="Meiryo UI" panose="020B0604030504040204" pitchFamily="50" charset="-128"/>
            </a:endParaRP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2484CCC-9AB9-41BA-BF31-C9CA5A1218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97021" y="4367780"/>
            <a:ext cx="2954858" cy="601840"/>
          </a:xfrm>
        </p:spPr>
        <p:txBody>
          <a:bodyPr rtlCol="0">
            <a:normAutofit fontScale="55000" lnSpcReduction="20000"/>
          </a:bodyPr>
          <a:lstStyle/>
          <a:p>
            <a:pPr rtl="0"/>
            <a:r>
              <a:rPr lang="en-US" altLang="ja-JP" dirty="0">
                <a:ea typeface="Meiryo UI" panose="020B0604030504040204" pitchFamily="50" charset="-128"/>
              </a:rPr>
              <a:t>2022.1.24</a:t>
            </a:r>
          </a:p>
          <a:p>
            <a:pPr rtl="0"/>
            <a:r>
              <a:rPr lang="ja-JP" altLang="en-US" dirty="0">
                <a:ea typeface="Meiryo UI" panose="020B0604030504040204" pitchFamily="50" charset="-128"/>
              </a:rPr>
              <a:t>総合教育会議</a:t>
            </a:r>
            <a:endParaRPr lang="en-US" altLang="ja-JP" dirty="0">
              <a:ea typeface="Meiryo UI" panose="020B0604030504040204" pitchFamily="50" charset="-128"/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6A888D26-4288-4829-8869-E881EF064A27}"/>
              </a:ext>
            </a:extLst>
          </p:cNvPr>
          <p:cNvSpPr txBox="1">
            <a:spLocks/>
          </p:cNvSpPr>
          <p:nvPr/>
        </p:nvSpPr>
        <p:spPr>
          <a:xfrm>
            <a:off x="7044941" y="5968026"/>
            <a:ext cx="5006938" cy="9158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000" b="1" i="0" kern="120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C0037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学校法人 興國学園 興國高等学校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AC0037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C0037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理事長・校長　草島 葉子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AC0037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056758" y="207574"/>
            <a:ext cx="1800000" cy="5684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tIns="90000" bIns="90000" rtlCol="0" anchor="ctr" anchorCtr="0">
            <a:noAutofit/>
          </a:bodyPr>
          <a:lstStyle/>
          <a:p>
            <a:pPr algn="ctr"/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資料４</a:t>
            </a:r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3" descr="ベージュの長方形">
            <a:extLst>
              <a:ext uri="{FF2B5EF4-FFF2-40B4-BE49-F238E27FC236}">
                <a16:creationId xmlns:a16="http://schemas.microsoft.com/office/drawing/2014/main" id="{3B2F37DA-A15B-41D7-993D-E12AB4B070DB}"/>
              </a:ext>
            </a:extLst>
          </p:cNvPr>
          <p:cNvSpPr/>
          <p:nvPr/>
        </p:nvSpPr>
        <p:spPr>
          <a:xfrm>
            <a:off x="0" y="5128181"/>
            <a:ext cx="4392891" cy="164026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rgbClr val="F0CD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オブジェクト 6" descr="青色の長方形">
            <a:extLst>
              <a:ext uri="{FF2B5EF4-FFF2-40B4-BE49-F238E27FC236}">
                <a16:creationId xmlns:a16="http://schemas.microsoft.com/office/drawing/2014/main" id="{FCC8CF40-8766-4378-AAB2-DD09941A81D2}"/>
              </a:ext>
            </a:extLst>
          </p:cNvPr>
          <p:cNvSpPr/>
          <p:nvPr/>
        </p:nvSpPr>
        <p:spPr>
          <a:xfrm>
            <a:off x="0" y="5229467"/>
            <a:ext cx="6193410" cy="1437691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05E6C3-F88A-45A2-A971-3D36F71B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20" y="5451520"/>
            <a:ext cx="6096000" cy="993583"/>
          </a:xfrm>
        </p:spPr>
        <p:txBody>
          <a:bodyPr rtlCol="0">
            <a:normAutofit fontScale="90000"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興國高等学校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KOKOKU HIGH SCHOOL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図形, 棒グラフ&#10;&#10;中程度の精度で自動的に生成された説明">
            <a:extLst>
              <a:ext uri="{FF2B5EF4-FFF2-40B4-BE49-F238E27FC236}">
                <a16:creationId xmlns:a16="http://schemas.microsoft.com/office/drawing/2014/main" id="{4530F695-601F-4F0E-8311-EC8DAEF9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108" y="4134321"/>
            <a:ext cx="1218362" cy="1138979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8068F95A-D07D-4CA9-9529-8769778D0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3" y="190842"/>
            <a:ext cx="1398916" cy="874703"/>
          </a:xfrm>
          <a:prstGeom prst="rect">
            <a:avLst/>
          </a:prstGeom>
        </p:spPr>
      </p:pic>
      <p:pic>
        <p:nvPicPr>
          <p:cNvPr id="15" name="図 14" descr="ロゴ&#10;&#10;自動的に生成された説明">
            <a:extLst>
              <a:ext uri="{FF2B5EF4-FFF2-40B4-BE49-F238E27FC236}">
                <a16:creationId xmlns:a16="http://schemas.microsoft.com/office/drawing/2014/main" id="{6286EBDE-BFF8-43C0-A024-ABBEF5FBD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58" y="1326085"/>
            <a:ext cx="1413961" cy="874703"/>
          </a:xfrm>
          <a:prstGeom prst="rect">
            <a:avLst/>
          </a:prstGeom>
        </p:spPr>
      </p:pic>
      <p:pic>
        <p:nvPicPr>
          <p:cNvPr id="17" name="図 16" descr="ロゴ&#10;&#10;自動的に生成された説明">
            <a:extLst>
              <a:ext uri="{FF2B5EF4-FFF2-40B4-BE49-F238E27FC236}">
                <a16:creationId xmlns:a16="http://schemas.microsoft.com/office/drawing/2014/main" id="{78A90918-7694-40B8-8DD3-A5180A661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99" y="2608497"/>
            <a:ext cx="1442340" cy="902886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261A5E8E-B030-418D-AA76-9D99AED56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304" y="1763436"/>
            <a:ext cx="1349726" cy="960242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03E2D076-9514-4732-A01B-A7121BE3C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1864" y="2948878"/>
            <a:ext cx="1240606" cy="960243"/>
          </a:xfrm>
          <a:prstGeom prst="rect">
            <a:avLst/>
          </a:prstGeom>
        </p:spPr>
      </p:pic>
      <p:sp>
        <p:nvSpPr>
          <p:cNvPr id="25" name="オブジェクト 9" descr="ベージュの長方形">
            <a:extLst>
              <a:ext uri="{FF2B5EF4-FFF2-40B4-BE49-F238E27FC236}">
                <a16:creationId xmlns:a16="http://schemas.microsoft.com/office/drawing/2014/main" id="{DC38CE51-8046-4462-A188-A2CC921D03F4}"/>
              </a:ext>
            </a:extLst>
          </p:cNvPr>
          <p:cNvSpPr/>
          <p:nvPr/>
        </p:nvSpPr>
        <p:spPr>
          <a:xfrm flipV="1">
            <a:off x="573008" y="1078132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020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6" name="オブジェクト 9" descr="ベージュの長方形">
            <a:extLst>
              <a:ext uri="{FF2B5EF4-FFF2-40B4-BE49-F238E27FC236}">
                <a16:creationId xmlns:a16="http://schemas.microsoft.com/office/drawing/2014/main" id="{4EC0A53E-71A3-4DD4-AC80-3700FA5F4EDD}"/>
              </a:ext>
            </a:extLst>
          </p:cNvPr>
          <p:cNvSpPr/>
          <p:nvPr/>
        </p:nvSpPr>
        <p:spPr>
          <a:xfrm flipV="1">
            <a:off x="573008" y="2220697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0A6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7" name="オブジェクト 9" descr="ベージュの長方形">
            <a:extLst>
              <a:ext uri="{FF2B5EF4-FFF2-40B4-BE49-F238E27FC236}">
                <a16:creationId xmlns:a16="http://schemas.microsoft.com/office/drawing/2014/main" id="{06783BD6-0F4F-4E71-B3BA-7006E6A24137}"/>
              </a:ext>
            </a:extLst>
          </p:cNvPr>
          <p:cNvSpPr/>
          <p:nvPr/>
        </p:nvSpPr>
        <p:spPr>
          <a:xfrm flipV="1">
            <a:off x="573008" y="3600936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2389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8" name="オブジェクト 9" descr="ベージュの長方形">
            <a:extLst>
              <a:ext uri="{FF2B5EF4-FFF2-40B4-BE49-F238E27FC236}">
                <a16:creationId xmlns:a16="http://schemas.microsoft.com/office/drawing/2014/main" id="{99770189-A71B-43DD-A87C-0648196A7B51}"/>
              </a:ext>
            </a:extLst>
          </p:cNvPr>
          <p:cNvSpPr/>
          <p:nvPr/>
        </p:nvSpPr>
        <p:spPr>
          <a:xfrm flipV="1">
            <a:off x="6906280" y="2723678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61188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9" name="オブジェクト 9" descr="ベージュの長方形">
            <a:extLst>
              <a:ext uri="{FF2B5EF4-FFF2-40B4-BE49-F238E27FC236}">
                <a16:creationId xmlns:a16="http://schemas.microsoft.com/office/drawing/2014/main" id="{430F24A2-C5EA-477D-B712-379C1379CE7D}"/>
              </a:ext>
            </a:extLst>
          </p:cNvPr>
          <p:cNvSpPr/>
          <p:nvPr/>
        </p:nvSpPr>
        <p:spPr>
          <a:xfrm flipV="1">
            <a:off x="6906280" y="3951430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EEA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0" name="オブジェクト 9" descr="ベージュの長方形">
            <a:extLst>
              <a:ext uri="{FF2B5EF4-FFF2-40B4-BE49-F238E27FC236}">
                <a16:creationId xmlns:a16="http://schemas.microsoft.com/office/drawing/2014/main" id="{EF228644-2FDB-461D-8B1C-D53CA2BA8724}"/>
              </a:ext>
            </a:extLst>
          </p:cNvPr>
          <p:cNvSpPr/>
          <p:nvPr/>
        </p:nvSpPr>
        <p:spPr>
          <a:xfrm flipV="1">
            <a:off x="6906280" y="5333474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249D6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E425B80B-77C5-4014-B853-011794AD7CD9}"/>
              </a:ext>
            </a:extLst>
          </p:cNvPr>
          <p:cNvSpPr txBox="1">
            <a:spLocks/>
          </p:cNvSpPr>
          <p:nvPr/>
        </p:nvSpPr>
        <p:spPr>
          <a:xfrm>
            <a:off x="1882219" y="551267"/>
            <a:ext cx="3386979" cy="552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医歯薬・難関国公立へ</a:t>
            </a: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683A1B04-185C-42E7-A1DA-71780BFA9F32}"/>
              </a:ext>
            </a:extLst>
          </p:cNvPr>
          <p:cNvSpPr txBox="1">
            <a:spLocks/>
          </p:cNvSpPr>
          <p:nvPr/>
        </p:nvSpPr>
        <p:spPr>
          <a:xfrm>
            <a:off x="1896264" y="1680069"/>
            <a:ext cx="3386979" cy="552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国公立・難関私大へ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8F491158-36DB-40F9-96E8-ED7607A04CFB}"/>
              </a:ext>
            </a:extLst>
          </p:cNvPr>
          <p:cNvSpPr txBox="1">
            <a:spLocks/>
          </p:cNvSpPr>
          <p:nvPr/>
        </p:nvSpPr>
        <p:spPr>
          <a:xfrm>
            <a:off x="1896264" y="3086880"/>
            <a:ext cx="3386979" cy="552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文武両道を究める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F102FF7A-C39D-47CD-A2D5-A9AFA7AFD92E}"/>
              </a:ext>
            </a:extLst>
          </p:cNvPr>
          <p:cNvSpPr txBox="1">
            <a:spLocks/>
          </p:cNvSpPr>
          <p:nvPr/>
        </p:nvSpPr>
        <p:spPr>
          <a:xfrm>
            <a:off x="6876960" y="1979917"/>
            <a:ext cx="3386979" cy="743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アクティブに学び、</a:t>
            </a:r>
            <a:endParaRPr kumimoji="1" lang="en-US" altLang="ja-JP" sz="2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１ランク上の大学を目指す</a:t>
            </a: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1C58382B-16FA-48F0-81BB-891C9587D597}"/>
              </a:ext>
            </a:extLst>
          </p:cNvPr>
          <p:cNvSpPr txBox="1">
            <a:spLocks/>
          </p:cNvSpPr>
          <p:nvPr/>
        </p:nvSpPr>
        <p:spPr>
          <a:xfrm>
            <a:off x="5994401" y="3207668"/>
            <a:ext cx="4269538" cy="743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公務員・保育士、幼稚園・</a:t>
            </a:r>
            <a:endParaRPr kumimoji="1" lang="en-US" altLang="ja-JP" sz="2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小学校・中学校教諭を目指す</a:t>
            </a:r>
          </a:p>
        </p:txBody>
      </p:sp>
      <p:sp>
        <p:nvSpPr>
          <p:cNvPr id="33" name="タイトル 1">
            <a:extLst>
              <a:ext uri="{FF2B5EF4-FFF2-40B4-BE49-F238E27FC236}">
                <a16:creationId xmlns:a16="http://schemas.microsoft.com/office/drawing/2014/main" id="{EE578B1A-7B18-4FA3-8B1F-05D5382E0240}"/>
              </a:ext>
            </a:extLst>
          </p:cNvPr>
          <p:cNvSpPr txBox="1">
            <a:spLocks/>
          </p:cNvSpPr>
          <p:nvPr/>
        </p:nvSpPr>
        <p:spPr>
          <a:xfrm>
            <a:off x="5994401" y="4587744"/>
            <a:ext cx="4269538" cy="743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ICT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を活用し、未来の社会を</a:t>
            </a:r>
            <a:endParaRPr kumimoji="1" lang="en-US" altLang="ja-JP" sz="2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デジタルにクリエイトする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4347BF7-C4A1-4DE2-AC23-BBD5F6AA92B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pic>
        <p:nvPicPr>
          <p:cNvPr id="34" name="図 33" descr="ロゴ&#10;&#10;自動的に生成された説明">
            <a:extLst>
              <a:ext uri="{FF2B5EF4-FFF2-40B4-BE49-F238E27FC236}">
                <a16:creationId xmlns:a16="http://schemas.microsoft.com/office/drawing/2014/main" id="{0C328F41-7E34-4E60-A9FE-5F4496186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7578" y="1554008"/>
            <a:ext cx="5694366" cy="3011862"/>
          </a:xfrm>
          <a:prstGeom prst="rect">
            <a:avLst/>
          </a:prstGeom>
        </p:spPr>
      </p:pic>
      <p:sp>
        <p:nvSpPr>
          <p:cNvPr id="35" name="オブジェクト 3" descr="ベージュの長方形">
            <a:extLst>
              <a:ext uri="{FF2B5EF4-FFF2-40B4-BE49-F238E27FC236}">
                <a16:creationId xmlns:a16="http://schemas.microsoft.com/office/drawing/2014/main" id="{1F199EDC-E99B-4D87-9DD8-E349ED69F6CB}"/>
              </a:ext>
            </a:extLst>
          </p:cNvPr>
          <p:cNvSpPr/>
          <p:nvPr/>
        </p:nvSpPr>
        <p:spPr>
          <a:xfrm>
            <a:off x="-38307" y="4693416"/>
            <a:ext cx="12230307" cy="1321709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rgbClr val="F0CDA1">
              <a:alpha val="6980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6" name="タイトル 1">
            <a:extLst>
              <a:ext uri="{FF2B5EF4-FFF2-40B4-BE49-F238E27FC236}">
                <a16:creationId xmlns:a16="http://schemas.microsoft.com/office/drawing/2014/main" id="{3EABE6AF-54B9-42FE-855B-357D60FFACEE}"/>
              </a:ext>
            </a:extLst>
          </p:cNvPr>
          <p:cNvSpPr txBox="1">
            <a:spLocks/>
          </p:cNvSpPr>
          <p:nvPr/>
        </p:nvSpPr>
        <p:spPr>
          <a:xfrm>
            <a:off x="1882219" y="4572718"/>
            <a:ext cx="8960822" cy="1621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多様なコース・カリキュラム設定で、</a:t>
            </a:r>
            <a:endParaRPr kumimoji="1" lang="en-US" altLang="ja-JP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ONLY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ONE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教育を実現</a:t>
            </a:r>
          </a:p>
        </p:txBody>
      </p:sp>
    </p:spTree>
    <p:extLst>
      <p:ext uri="{BB962C8B-B14F-4D97-AF65-F5344CB8AC3E}">
        <p14:creationId xmlns:p14="http://schemas.microsoft.com/office/powerpoint/2010/main" val="10273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BB649D-0D06-4AF5-BAD5-399CCF92594F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1" y="522514"/>
            <a:ext cx="12192000" cy="5867048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4" y="629924"/>
            <a:ext cx="11215885" cy="1364135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sz="5400" dirty="0">
                <a:solidFill>
                  <a:schemeClr val="bg1"/>
                </a:solidFill>
              </a:rPr>
              <a:t>国難を生きぬく為に大切なこと・・・</a:t>
            </a:r>
            <a:endParaRPr lang="ja-JP" altLang="en-US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>
            <a:off x="139959" y="1801223"/>
            <a:ext cx="10870163" cy="79003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720E3265-A7CF-4507-9329-75A9FCC31245}"/>
              </a:ext>
            </a:extLst>
          </p:cNvPr>
          <p:cNvSpPr txBox="1">
            <a:spLocks/>
          </p:cNvSpPr>
          <p:nvPr/>
        </p:nvSpPr>
        <p:spPr>
          <a:xfrm>
            <a:off x="610582" y="2099213"/>
            <a:ext cx="10399540" cy="406946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D4702522-4501-4D71-B029-BEC229CA6782}"/>
              </a:ext>
            </a:extLst>
          </p:cNvPr>
          <p:cNvSpPr txBox="1">
            <a:spLocks/>
          </p:cNvSpPr>
          <p:nvPr/>
        </p:nvSpPr>
        <p:spPr>
          <a:xfrm>
            <a:off x="139955" y="1808024"/>
            <a:ext cx="11695630" cy="4216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kern="120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algn="ctr"/>
            <a:r>
              <a:rPr lang="ja-JP" altLang="en-US" sz="8000" dirty="0">
                <a:solidFill>
                  <a:schemeClr val="bg1"/>
                </a:solidFill>
              </a:rPr>
              <a:t>それは“孤独にならない”</a:t>
            </a:r>
            <a:endParaRPr lang="ja-JP" altLang="en-US" sz="8000" dirty="0"/>
          </a:p>
        </p:txBody>
      </p:sp>
    </p:spTree>
    <p:extLst>
      <p:ext uri="{BB962C8B-B14F-4D97-AF65-F5344CB8AC3E}">
        <p14:creationId xmlns:p14="http://schemas.microsoft.com/office/powerpoint/2010/main" val="843527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86A4598-2575-425F-B86F-F970CDD9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55188" y="0"/>
            <a:ext cx="8449788" cy="54320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3F0CAD9-2D42-4233-9C35-58BD52C95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79" y="3992632"/>
            <a:ext cx="3218967" cy="2865368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98" y="2331086"/>
            <a:ext cx="5165558" cy="833856"/>
          </a:xfrm>
        </p:spPr>
        <p:txBody>
          <a:bodyPr rtlCol="0"/>
          <a:lstStyle/>
          <a:p>
            <a:pPr rtl="0"/>
            <a:r>
              <a:rPr lang="en-US" altLang="ja-JP" dirty="0">
                <a:solidFill>
                  <a:schemeClr val="bg1"/>
                </a:solidFill>
              </a:rPr>
              <a:t>KOKOKU</a:t>
            </a:r>
            <a:r>
              <a:rPr lang="ja-JP" altLang="en-US" dirty="0">
                <a:solidFill>
                  <a:schemeClr val="bg1"/>
                </a:solidFill>
              </a:rPr>
              <a:t>　オリジナルマスク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5165558" cy="1948361"/>
          </a:xfrm>
          <a:prstGeom prst="rect">
            <a:avLst/>
          </a:prstGeom>
        </p:spPr>
        <p:txBody>
          <a:bodyPr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2020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年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月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15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日、生徒全員に学校のロゴが入った興國オリジナル「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Only One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マスク」を配付。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Only one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のロゴの下には、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2400" b="1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Solidarity with KOKOKU </a:t>
            </a:r>
            <a:r>
              <a:rPr kumimoji="0" lang="en-US" altLang="ja-JP" sz="2400" b="1" i="0" u="none" strike="noStrike" kern="1200" cap="none" spc="-25" normalizeH="0" baseline="0" noProof="0" dirty="0" err="1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OnlyOne</a:t>
            </a:r>
            <a:r>
              <a:rPr kumimoji="0" lang="en-US" altLang="ja-JP" sz="2400" b="1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の文字が印字されています。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94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BB649D-0D06-4AF5-BAD5-399CCF92594F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1" y="522514"/>
            <a:ext cx="12192000" cy="5867048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4" y="1668348"/>
            <a:ext cx="11835582" cy="1364135"/>
          </a:xfrm>
        </p:spPr>
        <p:txBody>
          <a:bodyPr rtlCol="0">
            <a:normAutofit/>
          </a:bodyPr>
          <a:lstStyle/>
          <a:p>
            <a:pPr algn="ctr" rtl="0"/>
            <a:r>
              <a:rPr lang="ja-JP" altLang="en-US" sz="5400" dirty="0">
                <a:solidFill>
                  <a:schemeClr val="bg1"/>
                </a:solidFill>
              </a:rPr>
              <a:t>人はひとりでは何も出来ない</a:t>
            </a:r>
            <a:endParaRPr lang="ja-JP" altLang="en-US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>
            <a:off x="660916" y="3416536"/>
            <a:ext cx="10870163" cy="79003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720E3265-A7CF-4507-9329-75A9FCC31245}"/>
              </a:ext>
            </a:extLst>
          </p:cNvPr>
          <p:cNvSpPr txBox="1">
            <a:spLocks/>
          </p:cNvSpPr>
          <p:nvPr/>
        </p:nvSpPr>
        <p:spPr>
          <a:xfrm>
            <a:off x="610582" y="2099213"/>
            <a:ext cx="10399540" cy="406946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DC15DE6-5396-4293-8085-026056FABEDD}"/>
              </a:ext>
            </a:extLst>
          </p:cNvPr>
          <p:cNvSpPr txBox="1">
            <a:spLocks/>
          </p:cNvSpPr>
          <p:nvPr/>
        </p:nvSpPr>
        <p:spPr>
          <a:xfrm>
            <a:off x="610582" y="4039134"/>
            <a:ext cx="10926306" cy="136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kern="120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algn="ctr"/>
            <a:r>
              <a:rPr lang="ja-JP" altLang="en-US" sz="5400" dirty="0">
                <a:solidFill>
                  <a:schemeClr val="bg1"/>
                </a:solidFill>
              </a:rPr>
              <a:t>組織の中の一人であることを大切にしよう</a:t>
            </a:r>
            <a:endParaRPr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607659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サッカーのユニフォームを着た男性&#10;&#10;中程度の精度で自動的に生成された説明">
            <a:extLst>
              <a:ext uri="{FF2B5EF4-FFF2-40B4-BE49-F238E27FC236}">
                <a16:creationId xmlns:a16="http://schemas.microsoft.com/office/drawing/2014/main" id="{C8864427-2942-46CC-B315-C4DA4A793D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248" y="3429000"/>
            <a:ext cx="5291539" cy="3527692"/>
          </a:xfrm>
          <a:prstGeom prst="rect">
            <a:avLst/>
          </a:prstGeom>
        </p:spPr>
      </p:pic>
      <p:pic>
        <p:nvPicPr>
          <p:cNvPr id="13" name="図 12" descr="建物の前に並んで立っている数人の人たち&#10;&#10;中程度の精度で自動的に生成された説明">
            <a:extLst>
              <a:ext uri="{FF2B5EF4-FFF2-40B4-BE49-F238E27FC236}">
                <a16:creationId xmlns:a16="http://schemas.microsoft.com/office/drawing/2014/main" id="{C9BB07D0-AC2D-457F-BFFE-CE518EF6B1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625" y="-412489"/>
            <a:ext cx="5672235" cy="3781490"/>
          </a:xfrm>
          <a:prstGeom prst="rect">
            <a:avLst/>
          </a:prstGeom>
        </p:spPr>
      </p:pic>
      <p:pic>
        <p:nvPicPr>
          <p:cNvPr id="15" name="図 14" descr="草の上にいる男たち&#10;&#10;中程度の精度で自動的に生成された説明">
            <a:extLst>
              <a:ext uri="{FF2B5EF4-FFF2-40B4-BE49-F238E27FC236}">
                <a16:creationId xmlns:a16="http://schemas.microsoft.com/office/drawing/2014/main" id="{755A4470-F577-417D-816E-3A33556C61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625" y="3429000"/>
            <a:ext cx="5672235" cy="3781490"/>
          </a:xfrm>
          <a:prstGeom prst="rect">
            <a:avLst/>
          </a:prstGeom>
        </p:spPr>
      </p:pic>
      <p:pic>
        <p:nvPicPr>
          <p:cNvPr id="17" name="図 16" descr="サッカーの練習をしている子供たち&#10;&#10;低い精度で自動的に生成された説明">
            <a:extLst>
              <a:ext uri="{FF2B5EF4-FFF2-40B4-BE49-F238E27FC236}">
                <a16:creationId xmlns:a16="http://schemas.microsoft.com/office/drawing/2014/main" id="{9A188CD1-C1D2-4D0C-A243-FDCDB519ED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" y="-67310"/>
            <a:ext cx="5154467" cy="3436311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4358" y="2079932"/>
            <a:ext cx="5165558" cy="970382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教員・生徒お揃いの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Only </a:t>
            </a:r>
            <a:r>
              <a:rPr lang="ja-JP" altLang="en-US" dirty="0">
                <a:solidFill>
                  <a:schemeClr val="bg1"/>
                </a:solidFill>
              </a:rPr>
              <a:t>一 祈念 </a:t>
            </a:r>
            <a:r>
              <a:rPr lang="en-US" altLang="ja-JP" dirty="0">
                <a:solidFill>
                  <a:schemeClr val="bg1"/>
                </a:solidFill>
              </a:rPr>
              <a:t>T</a:t>
            </a:r>
            <a:r>
              <a:rPr lang="ja-JP" altLang="en-US" dirty="0">
                <a:solidFill>
                  <a:schemeClr val="bg1"/>
                </a:solidFill>
              </a:rPr>
              <a:t>シャツ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8" name="コンテンツ プレースホルダー 3">
            <a:extLst>
              <a:ext uri="{FF2B5EF4-FFF2-40B4-BE49-F238E27FC236}">
                <a16:creationId xmlns:a16="http://schemas.microsoft.com/office/drawing/2014/main" id="{88B96837-E212-4B7B-9876-9B6C98942632}"/>
              </a:ext>
            </a:extLst>
          </p:cNvPr>
          <p:cNvSpPr txBox="1">
            <a:spLocks/>
          </p:cNvSpPr>
          <p:nvPr/>
        </p:nvSpPr>
        <p:spPr>
          <a:xfrm>
            <a:off x="5738327" y="3217630"/>
            <a:ext cx="6372807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2021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年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月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29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日、全校生徒・全教職員お揃いの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シャツを作成。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May each person shine with their own unique brilliance.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の文字が胸に印字されています。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5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1484F73-568F-4A1E-90FB-5044858B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9" y="60000"/>
            <a:ext cx="4285859" cy="321896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31C34A0-C889-4800-9806-9234EE7B2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685" y="73946"/>
            <a:ext cx="3767655" cy="321896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238FE4E-1AF3-4FA0-AE98-CD6B330EE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279" y="3381568"/>
            <a:ext cx="4432176" cy="3426249"/>
          </a:xfrm>
          <a:prstGeom prst="rect">
            <a:avLst/>
          </a:prstGeom>
        </p:spPr>
      </p:pic>
      <p:pic>
        <p:nvPicPr>
          <p:cNvPr id="10" name="図 9" descr="屋外, 人, スキー, 男 が含まれている画像&#10;&#10;自動的に生成された説明">
            <a:extLst>
              <a:ext uri="{FF2B5EF4-FFF2-40B4-BE49-F238E27FC236}">
                <a16:creationId xmlns:a16="http://schemas.microsoft.com/office/drawing/2014/main" id="{AE2E24EC-8100-485A-AE67-2CAF4C132C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605" y="47471"/>
            <a:ext cx="3893529" cy="2595686"/>
          </a:xfrm>
          <a:prstGeom prst="rect">
            <a:avLst/>
          </a:prstGeom>
        </p:spPr>
      </p:pic>
      <p:pic>
        <p:nvPicPr>
          <p:cNvPr id="28" name="図 27" descr="人, 立つ, 男, 持つ が含まれている画像&#10;&#10;自動的に生成された説明">
            <a:extLst>
              <a:ext uri="{FF2B5EF4-FFF2-40B4-BE49-F238E27FC236}">
                <a16:creationId xmlns:a16="http://schemas.microsoft.com/office/drawing/2014/main" id="{A0A6E71C-E307-4783-B62E-8A3E8FBBFD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55" r="23450"/>
          <a:stretch/>
        </p:blipFill>
        <p:spPr>
          <a:xfrm>
            <a:off x="77195" y="3331286"/>
            <a:ext cx="3245853" cy="3479244"/>
          </a:xfrm>
          <a:prstGeom prst="rect">
            <a:avLst/>
          </a:prstGeom>
        </p:spPr>
      </p:pic>
      <p:pic>
        <p:nvPicPr>
          <p:cNvPr id="29" name="図 28" descr="スーツを着て立っている男性たち&#10;&#10;低い精度で自動的に生成された説明">
            <a:extLst>
              <a:ext uri="{FF2B5EF4-FFF2-40B4-BE49-F238E27FC236}">
                <a16:creationId xmlns:a16="http://schemas.microsoft.com/office/drawing/2014/main" id="{071806FF-6EE8-4A4F-9CF1-F659771BE8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10"/>
          <a:stretch/>
        </p:blipFill>
        <p:spPr>
          <a:xfrm>
            <a:off x="3357068" y="3331286"/>
            <a:ext cx="4290414" cy="3475868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98" y="2331086"/>
            <a:ext cx="5165558" cy="833856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生徒たちの“心”を笑顔に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8" name="コンテンツ プレースホルダー 3">
            <a:extLst>
              <a:ext uri="{FF2B5EF4-FFF2-40B4-BE49-F238E27FC236}">
                <a16:creationId xmlns:a16="http://schemas.microsoft.com/office/drawing/2014/main" id="{88B96837-E212-4B7B-9876-9B6C98942632}"/>
              </a:ext>
            </a:extLst>
          </p:cNvPr>
          <p:cNvSpPr txBox="1">
            <a:spLocks/>
          </p:cNvSpPr>
          <p:nvPr/>
        </p:nvSpPr>
        <p:spPr>
          <a:xfrm>
            <a:off x="5738327" y="3217630"/>
            <a:ext cx="6372807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本校、枚方総合グラウンドでの野外イベント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吉本興業芸人ライブなど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生徒たちが心から楽しめるイベントを企画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55C7D5A-D827-41E4-AA25-2B0EC177B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00" y="-1"/>
            <a:ext cx="3261316" cy="6871021"/>
          </a:xfrm>
          <a:prstGeom prst="rect">
            <a:avLst/>
          </a:prstGeom>
        </p:spPr>
      </p:pic>
      <p:pic>
        <p:nvPicPr>
          <p:cNvPr id="10" name="図 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2E52371-80FF-440B-A458-260BC1023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" y="43687"/>
            <a:ext cx="4402306" cy="3075890"/>
          </a:xfrm>
          <a:prstGeom prst="rect">
            <a:avLst/>
          </a:prstGeom>
        </p:spPr>
      </p:pic>
      <p:pic>
        <p:nvPicPr>
          <p:cNvPr id="12" name="図 11" descr="男性の顔のコラージュ&#10;&#10;低い精度で自動的に生成された説明">
            <a:extLst>
              <a:ext uri="{FF2B5EF4-FFF2-40B4-BE49-F238E27FC236}">
                <a16:creationId xmlns:a16="http://schemas.microsoft.com/office/drawing/2014/main" id="{50595BFA-E313-438F-A43D-53BF0DEC3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77" y="3429000"/>
            <a:ext cx="4841647" cy="2881561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932" y="2148655"/>
            <a:ext cx="5707494" cy="83385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altLang="ja-JP" dirty="0">
                <a:solidFill>
                  <a:schemeClr val="bg1"/>
                </a:solidFill>
              </a:rPr>
              <a:t>Zoom</a:t>
            </a:r>
            <a:r>
              <a:rPr lang="ja-JP" altLang="en-US" dirty="0">
                <a:solidFill>
                  <a:schemeClr val="bg1"/>
                </a:solidFill>
              </a:rPr>
              <a:t>・</a:t>
            </a:r>
            <a:r>
              <a:rPr lang="en-US" altLang="ja-JP" dirty="0">
                <a:solidFill>
                  <a:schemeClr val="bg1"/>
                </a:solidFill>
              </a:rPr>
              <a:t>LINE</a:t>
            </a:r>
            <a:r>
              <a:rPr lang="ja-JP" altLang="en-US" dirty="0">
                <a:solidFill>
                  <a:schemeClr val="bg1"/>
                </a:solidFill>
              </a:rPr>
              <a:t>での朝終礼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ja-JP" altLang="en-US" dirty="0">
                <a:solidFill>
                  <a:schemeClr val="bg1"/>
                </a:solidFill>
              </a:rPr>
              <a:t>オンライン授業の実施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236C159C-D76E-4DDA-B83E-4ADF61C2FFB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5577660" cy="1948361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コロナで休校になった時、一早くオンラインでの対応を開始。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全クラス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Zoom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や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LINE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での朝終礼をスタート。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ja-JP" sz="1800" b="0" i="0" u="none" strike="noStrike" kern="1200" cap="none" spc="-25" normalizeH="0" baseline="0" noProof="0" dirty="0" err="1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Youtube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での配信授業は延べ</a:t>
            </a:r>
            <a:r>
              <a:rPr kumimoji="0" lang="ja-JP" altLang="en-US" sz="24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１万本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超え。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不安を抱える生徒たちへのオンライン授業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登校の難しい生徒も自らの進路を実現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7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&#10;&#10;自動的に生成された説明">
            <a:extLst>
              <a:ext uri="{FF2B5EF4-FFF2-40B4-BE49-F238E27FC236}">
                <a16:creationId xmlns:a16="http://schemas.microsoft.com/office/drawing/2014/main" id="{6D633529-448C-471C-A8C1-0A16FA567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490" y="3235469"/>
            <a:ext cx="5051308" cy="357393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5C374D-286B-4208-873A-A383287F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52" y="677963"/>
            <a:ext cx="2070051" cy="20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98" y="2331086"/>
            <a:ext cx="5707494" cy="833856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学校外での“心”のケア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236C159C-D76E-4DDA-B83E-4ADF61C2FFB8}"/>
              </a:ext>
            </a:extLst>
          </p:cNvPr>
          <p:cNvSpPr txBox="1">
            <a:spLocks/>
          </p:cNvSpPr>
          <p:nvPr/>
        </p:nvSpPr>
        <p:spPr>
          <a:xfrm>
            <a:off x="5902036" y="3217630"/>
            <a:ext cx="5863866" cy="1948361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興國高校の産業医　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医療法人千樹会　伊藤クリニック院長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伊藤 英樹 先生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不安を抱く生徒に対するメンタルケア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教職員にもメンタルケアを実施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CD11E7-BA06-406D-B335-ED797437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" y="202020"/>
            <a:ext cx="3677547" cy="254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CC38FB0-F13D-432D-9B45-E16AECCDBE81}"/>
              </a:ext>
            </a:extLst>
          </p:cNvPr>
          <p:cNvGrpSpPr/>
          <p:nvPr/>
        </p:nvGrpSpPr>
        <p:grpSpPr>
          <a:xfrm>
            <a:off x="8247" y="2989835"/>
            <a:ext cx="3384861" cy="3537657"/>
            <a:chOff x="8247" y="2989835"/>
            <a:chExt cx="3384861" cy="3537657"/>
          </a:xfrm>
        </p:grpSpPr>
        <p:pic>
          <p:nvPicPr>
            <p:cNvPr id="11" name="図 10" descr="グラフィカル ユーザー インターフェイス, テキスト, アプリケーション, メール&#10;&#10;自動的に生成された説明">
              <a:extLst>
                <a:ext uri="{FF2B5EF4-FFF2-40B4-BE49-F238E27FC236}">
                  <a16:creationId xmlns:a16="http://schemas.microsoft.com/office/drawing/2014/main" id="{52CBB995-EDC5-4336-8F9D-C8F0B4C91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6106"/>
            <a:stretch/>
          </p:blipFill>
          <p:spPr>
            <a:xfrm>
              <a:off x="8247" y="2989835"/>
              <a:ext cx="3384861" cy="3537657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4FA9EB7D-ED31-4F23-AF0A-587C39054303}"/>
                </a:ext>
              </a:extLst>
            </p:cNvPr>
            <p:cNvSpPr/>
            <p:nvPr/>
          </p:nvSpPr>
          <p:spPr>
            <a:xfrm>
              <a:off x="2414588" y="3314700"/>
              <a:ext cx="280987" cy="78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0" y="324202"/>
            <a:ext cx="12192000" cy="6263672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13" name="図 1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473D2D4-3526-43AA-B2A1-F5748170E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7712"/>
            <a:ext cx="6423589" cy="4488160"/>
          </a:xfrm>
          <a:prstGeom prst="rect">
            <a:avLst/>
          </a:prstGeom>
        </p:spPr>
      </p:pic>
      <p:pic>
        <p:nvPicPr>
          <p:cNvPr id="14" name="図 13" descr="男性の顔のコラージュ&#10;&#10;低い精度で自動的に生成された説明">
            <a:extLst>
              <a:ext uri="{FF2B5EF4-FFF2-40B4-BE49-F238E27FC236}">
                <a16:creationId xmlns:a16="http://schemas.microsoft.com/office/drawing/2014/main" id="{A20CF875-AD04-4310-8714-AA4746E5A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096" y="2769958"/>
            <a:ext cx="6017322" cy="3581277"/>
          </a:xfrm>
          <a:prstGeom prst="rect">
            <a:avLst/>
          </a:prstGeom>
        </p:spPr>
      </p:pic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1" y="522514"/>
            <a:ext cx="12192000" cy="5867048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629924"/>
            <a:ext cx="11357286" cy="1364135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sz="5400" dirty="0">
                <a:solidFill>
                  <a:schemeClr val="bg1"/>
                </a:solidFill>
              </a:rPr>
              <a:t>デジタルツールを通じて見えた“繋がり”</a:t>
            </a:r>
            <a:endParaRPr lang="ja-JP" altLang="en-US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>
            <a:off x="139959" y="1801223"/>
            <a:ext cx="10870163" cy="79003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720E3265-A7CF-4507-9329-75A9FCC31245}"/>
              </a:ext>
            </a:extLst>
          </p:cNvPr>
          <p:cNvSpPr txBox="1">
            <a:spLocks/>
          </p:cNvSpPr>
          <p:nvPr/>
        </p:nvSpPr>
        <p:spPr>
          <a:xfrm>
            <a:off x="610582" y="2099213"/>
            <a:ext cx="10399540" cy="406946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・先生がリビングにお邪魔している感覚で、おうち時間を共有</a:t>
            </a: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・より親近感が湧いて、距離が縮まる</a:t>
            </a: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・教師、生徒、保護者という立場を超えて温かな環境を築く</a:t>
            </a: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・退学者が激減</a:t>
            </a: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・不登校生徒がクラスに溶け込める</a:t>
            </a: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659352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E7FE9B9-51DD-47B6-8E3D-BD8A1751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9" y="3239542"/>
            <a:ext cx="2978478" cy="3525161"/>
          </a:xfrm>
          <a:prstGeom prst="rect">
            <a:avLst/>
          </a:prstGeom>
        </p:spPr>
      </p:pic>
      <p:pic>
        <p:nvPicPr>
          <p:cNvPr id="10" name="図 9" descr="コンピュータ, テーブル, ベッド が含まれている画像&#10;&#10;自動的に生成された説明">
            <a:extLst>
              <a:ext uri="{FF2B5EF4-FFF2-40B4-BE49-F238E27FC236}">
                <a16:creationId xmlns:a16="http://schemas.microsoft.com/office/drawing/2014/main" id="{189728BC-BD6F-4BA7-9536-382153568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901" y="91346"/>
            <a:ext cx="5013690" cy="2844412"/>
          </a:xfrm>
          <a:prstGeom prst="rect">
            <a:avLst/>
          </a:prstGeom>
        </p:spPr>
      </p:pic>
      <p:pic>
        <p:nvPicPr>
          <p:cNvPr id="8" name="図 7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B296F8F0-6498-426F-82AE-010F4AC60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087" y="3736226"/>
            <a:ext cx="5013690" cy="2809528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98" y="2331086"/>
            <a:ext cx="5707494" cy="833856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各クラブでの取り組み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236C159C-D76E-4DDA-B83E-4ADF61C2FFB8}"/>
              </a:ext>
            </a:extLst>
          </p:cNvPr>
          <p:cNvSpPr txBox="1">
            <a:spLocks/>
          </p:cNvSpPr>
          <p:nvPr/>
        </p:nvSpPr>
        <p:spPr>
          <a:xfrm>
            <a:off x="5902036" y="3217630"/>
            <a:ext cx="5863866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チームでの練習が出来ない状況でも、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SNS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を通して練習チェック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自粛中であっても選手たちと繋がれる工夫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生徒たちの活動を“止めない”取り組み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814BFE-0131-4A19-A3CB-D0346D813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6" y="0"/>
            <a:ext cx="3612473" cy="3200857"/>
          </a:xfrm>
          <a:prstGeom prst="rect">
            <a:avLst/>
          </a:prstGeom>
          <a:solidFill>
            <a:srgbClr val="00B0F0"/>
          </a:solidFill>
          <a:effectLst>
            <a:softEdge rad="63500"/>
          </a:effectLst>
        </p:spPr>
      </p:pic>
      <p:sp>
        <p:nvSpPr>
          <p:cNvPr id="15" name="サブタイトル 2">
            <a:extLst>
              <a:ext uri="{FF2B5EF4-FFF2-40B4-BE49-F238E27FC236}">
                <a16:creationId xmlns:a16="http://schemas.microsoft.com/office/drawing/2014/main" id="{5C7A3DEB-B258-4A6B-B829-CD7FD0D5C531}"/>
              </a:ext>
            </a:extLst>
          </p:cNvPr>
          <p:cNvSpPr txBox="1">
            <a:spLocks/>
          </p:cNvSpPr>
          <p:nvPr/>
        </p:nvSpPr>
        <p:spPr>
          <a:xfrm>
            <a:off x="7985291" y="33315"/>
            <a:ext cx="3850297" cy="1258242"/>
          </a:xfrm>
          <a:prstGeom prst="round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000" b="1" i="0" kern="120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600" dirty="0">
                <a:solidFill>
                  <a:schemeClr val="bg1"/>
                </a:solidFill>
              </a:rPr>
              <a:t>ラグビー部 </a:t>
            </a:r>
            <a:r>
              <a:rPr lang="en-US" altLang="ja-JP" sz="1600" dirty="0">
                <a:solidFill>
                  <a:schemeClr val="bg1"/>
                </a:solidFill>
              </a:rPr>
              <a:t>GM</a:t>
            </a:r>
            <a:r>
              <a:rPr lang="ja-JP" altLang="en-US" sz="1600" dirty="0">
                <a:solidFill>
                  <a:schemeClr val="bg1"/>
                </a:solidFill>
              </a:rPr>
              <a:t> </a:t>
            </a:r>
            <a:r>
              <a:rPr lang="ja-JP" altLang="en-US" sz="2800" dirty="0">
                <a:solidFill>
                  <a:schemeClr val="bg1"/>
                </a:solidFill>
              </a:rPr>
              <a:t>伊藤 矢一 </a:t>
            </a:r>
            <a:r>
              <a:rPr lang="ja-JP" altLang="en-US" sz="1600" dirty="0">
                <a:solidFill>
                  <a:schemeClr val="bg1"/>
                </a:solidFill>
              </a:rPr>
              <a:t>教諭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600" dirty="0">
                <a:solidFill>
                  <a:srgbClr val="FFCD6B"/>
                </a:solidFill>
              </a:rPr>
              <a:t>「＃ラグビーを止めるな</a:t>
            </a:r>
            <a:r>
              <a:rPr lang="en-US" altLang="ja-JP" sz="1600" dirty="0">
                <a:solidFill>
                  <a:srgbClr val="FFCD6B"/>
                </a:solidFill>
              </a:rPr>
              <a:t>2020</a:t>
            </a:r>
            <a:r>
              <a:rPr lang="ja-JP" altLang="en-US" sz="1600" dirty="0">
                <a:solidFill>
                  <a:srgbClr val="FFCD6B"/>
                </a:solidFill>
              </a:rPr>
              <a:t>」</a:t>
            </a:r>
            <a:endParaRPr lang="en-US" altLang="ja-JP" sz="1600" dirty="0">
              <a:solidFill>
                <a:srgbClr val="FFCD6B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ニュースウォッチ９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にてインタビュー</a:t>
            </a:r>
          </a:p>
        </p:txBody>
      </p:sp>
      <p:sp>
        <p:nvSpPr>
          <p:cNvPr id="17" name="サブタイトル 2">
            <a:extLst>
              <a:ext uri="{FF2B5EF4-FFF2-40B4-BE49-F238E27FC236}">
                <a16:creationId xmlns:a16="http://schemas.microsoft.com/office/drawing/2014/main" id="{3DDE46CF-0CFA-42E7-9A13-8A89D4128735}"/>
              </a:ext>
            </a:extLst>
          </p:cNvPr>
          <p:cNvSpPr txBox="1">
            <a:spLocks/>
          </p:cNvSpPr>
          <p:nvPr/>
        </p:nvSpPr>
        <p:spPr>
          <a:xfrm>
            <a:off x="7949426" y="5484549"/>
            <a:ext cx="3850297" cy="1258242"/>
          </a:xfrm>
          <a:prstGeom prst="round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000" b="1" i="0" kern="120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600" dirty="0">
                <a:solidFill>
                  <a:schemeClr val="bg1"/>
                </a:solidFill>
              </a:rPr>
              <a:t>サッカー部 監督 </a:t>
            </a:r>
            <a:r>
              <a:rPr lang="ja-JP" altLang="en-US" sz="2800" dirty="0">
                <a:solidFill>
                  <a:schemeClr val="bg1"/>
                </a:solidFill>
              </a:rPr>
              <a:t>内野 智章 </a:t>
            </a:r>
            <a:r>
              <a:rPr lang="ja-JP" altLang="en-US" sz="1600" dirty="0">
                <a:solidFill>
                  <a:schemeClr val="bg1"/>
                </a:solidFill>
              </a:rPr>
              <a:t>教諭</a:t>
            </a:r>
            <a:endParaRPr lang="en-US" altLang="ja-JP" sz="1600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sz="1600" dirty="0">
                <a:solidFill>
                  <a:srgbClr val="FFCD6B"/>
                </a:solidFill>
              </a:rPr>
              <a:t>コロナ禍における活動を</a:t>
            </a:r>
            <a:endParaRPr lang="en-US" altLang="ja-JP" sz="1600" dirty="0">
              <a:solidFill>
                <a:srgbClr val="FFCD6B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lang="ja-JP" altLang="en-US" sz="1800" dirty="0">
                <a:solidFill>
                  <a:srgbClr val="FF0000"/>
                </a:solidFill>
              </a:rPr>
              <a:t>クローズアップ現代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にて特集</a:t>
            </a:r>
          </a:p>
        </p:txBody>
      </p:sp>
    </p:spTree>
    <p:extLst>
      <p:ext uri="{BB962C8B-B14F-4D97-AF65-F5344CB8AC3E}">
        <p14:creationId xmlns:p14="http://schemas.microsoft.com/office/powerpoint/2010/main" val="75644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8E7DAB3-0529-4A26-BBA2-2F9B160D895D}"/>
              </a:ext>
            </a:extLst>
          </p:cNvPr>
          <p:cNvSpPr/>
          <p:nvPr/>
        </p:nvSpPr>
        <p:spPr>
          <a:xfrm>
            <a:off x="0" y="4441370"/>
            <a:ext cx="12192000" cy="24166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ja-JP" altLang="en-US" dirty="0"/>
              <a:t>コロナ禍だからこそ“心”の繋がりを</a:t>
            </a:r>
            <a:endParaRPr lang="ja-JP" altLang="en-US" dirty="0"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BEC59-7FF9-4688-98DF-89832A0C9025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3B2CAC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3B2CAC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9A18759-B9AA-49AB-A320-92AF51051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83583" y="837333"/>
            <a:ext cx="1036882" cy="627573"/>
          </a:xfrm>
        </p:spPr>
        <p:txBody>
          <a:bodyPr rtlCol="0">
            <a:normAutofit fontScale="92500"/>
          </a:bodyPr>
          <a:lstStyle/>
          <a:p>
            <a:pPr rtl="0"/>
            <a:r>
              <a:rPr lang="en-US" altLang="ja-JP" dirty="0">
                <a:ea typeface="Meiryo UI" panose="020B0604030504040204" pitchFamily="50" charset="-128"/>
              </a:rPr>
              <a:t>2022.1.24</a:t>
            </a:r>
          </a:p>
          <a:p>
            <a:pPr rtl="0"/>
            <a:r>
              <a:rPr lang="ja-JP" altLang="en-US" dirty="0">
                <a:ea typeface="Meiryo UI" panose="020B0604030504040204" pitchFamily="50" charset="-128"/>
              </a:rPr>
              <a:t>総合教育会議</a:t>
            </a:r>
            <a:endParaRPr lang="en-US" altLang="ja-JP" dirty="0">
              <a:ea typeface="Meiryo UI" panose="020B0604030504040204" pitchFamily="50" charset="-128"/>
            </a:endParaRP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C41A82EA-6DCE-481E-A52B-94F31EADA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dirty="0">
                <a:ea typeface="Meiryo UI" panose="020B0604030504040204" pitchFamily="50" charset="-128"/>
              </a:rPr>
              <a:t>我々が生徒たちにできることは何か</a:t>
            </a:r>
          </a:p>
        </p:txBody>
      </p:sp>
    </p:spTree>
    <p:extLst>
      <p:ext uri="{BB962C8B-B14F-4D97-AF65-F5344CB8AC3E}">
        <p14:creationId xmlns:p14="http://schemas.microsoft.com/office/powerpoint/2010/main" val="19204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0A133DF2-4591-4B73-A0BF-834C91CD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005" y="3341537"/>
            <a:ext cx="6009785" cy="33805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C587DA0-A3C4-4E26-96FF-60BD25E9F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96" y="78892"/>
            <a:ext cx="5707494" cy="3210465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98" y="2331086"/>
            <a:ext cx="5707494" cy="833856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各クラブでの取り組み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236C159C-D76E-4DDA-B83E-4ADF61C2FFB8}"/>
              </a:ext>
            </a:extLst>
          </p:cNvPr>
          <p:cNvSpPr txBox="1">
            <a:spLocks/>
          </p:cNvSpPr>
          <p:nvPr/>
        </p:nvSpPr>
        <p:spPr>
          <a:xfrm>
            <a:off x="5902036" y="3217630"/>
            <a:ext cx="5863866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チームでの練習が出来ない状況でも、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SNS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を通して練習チェック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自粛中であっても選手たちと繋がれる工夫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生徒たちの活動を“止めない”取り組み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1D44CA7-60EE-4994-8D6F-2CFF555E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05" y="-65092"/>
            <a:ext cx="7470236" cy="4202008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98" y="2331086"/>
            <a:ext cx="5707494" cy="833856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各クラブでの取り組み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03658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236C159C-D76E-4DDA-B83E-4ADF61C2FFB8}"/>
              </a:ext>
            </a:extLst>
          </p:cNvPr>
          <p:cNvSpPr txBox="1">
            <a:spLocks/>
          </p:cNvSpPr>
          <p:nvPr/>
        </p:nvSpPr>
        <p:spPr>
          <a:xfrm>
            <a:off x="5902036" y="3217630"/>
            <a:ext cx="5863866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チームでの練習が出来ない状況でも、</a:t>
            </a:r>
            <a:r>
              <a:rPr kumimoji="0" lang="en-US" altLang="ja-JP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SNS</a:t>
            </a: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を通して練習チェック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自粛中であっても選手たちと繋がれる工夫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生徒たちの活動を“止めない”取り組み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79B0DE2C-0CDB-419C-AF62-A1F85255AE7B}"/>
              </a:ext>
            </a:extLst>
          </p:cNvPr>
          <p:cNvSpPr txBox="1">
            <a:spLocks/>
          </p:cNvSpPr>
          <p:nvPr/>
        </p:nvSpPr>
        <p:spPr>
          <a:xfrm>
            <a:off x="4331043" y="151894"/>
            <a:ext cx="6199967" cy="2119701"/>
          </a:xfrm>
          <a:prstGeom prst="round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000" b="1" i="0" kern="120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>
                <a:solidFill>
                  <a:schemeClr val="bg1"/>
                </a:solidFill>
              </a:rPr>
              <a:t>硬式野球部 監督 </a:t>
            </a:r>
            <a:r>
              <a:rPr lang="ja-JP" altLang="en-US" sz="4400" dirty="0">
                <a:solidFill>
                  <a:schemeClr val="bg1"/>
                </a:solidFill>
              </a:rPr>
              <a:t>喜多 隆志</a:t>
            </a:r>
            <a:endParaRPr lang="en-US" altLang="ja-JP" dirty="0">
              <a:solidFill>
                <a:schemeClr val="bg1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>
                <a:solidFill>
                  <a:srgbClr val="FFCD6B"/>
                </a:solidFill>
              </a:rPr>
              <a:t>智辯和歌山</a:t>
            </a:r>
            <a:endParaRPr lang="en-US" altLang="ja-JP" dirty="0">
              <a:solidFill>
                <a:srgbClr val="FFCD6B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慶應義塾大学</a:t>
            </a:r>
            <a:endParaRPr kumimoji="1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srgbClr val="FFCD6B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（東京六大学シーズン首位打者・歴代最高打率 </a:t>
            </a: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.535</a:t>
            </a: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  <a:endParaRPr kumimoji="1" lang="en-US" altLang="ja-JP" sz="3000" b="1" i="0" u="none" strike="noStrike" kern="1200" cap="none" spc="0" normalizeH="0" baseline="0" noProof="0" dirty="0">
              <a:ln>
                <a:noFill/>
              </a:ln>
              <a:solidFill>
                <a:srgbClr val="FFCD6B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千葉ロッテマリーンズ・ドラフト１位</a:t>
            </a:r>
          </a:p>
        </p:txBody>
      </p:sp>
      <p:sp>
        <p:nvSpPr>
          <p:cNvPr id="12" name="オブジェクト 9" descr="ベージュの長方形">
            <a:extLst>
              <a:ext uri="{FF2B5EF4-FFF2-40B4-BE49-F238E27FC236}">
                <a16:creationId xmlns:a16="http://schemas.microsoft.com/office/drawing/2014/main" id="{DFCB255A-1247-4960-8B12-658C685FE01D}"/>
              </a:ext>
            </a:extLst>
          </p:cNvPr>
          <p:cNvSpPr/>
          <p:nvPr/>
        </p:nvSpPr>
        <p:spPr>
          <a:xfrm flipV="1">
            <a:off x="4498819" y="664629"/>
            <a:ext cx="3566394" cy="54077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1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8C504CE-A674-4A64-A8F5-75823C797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844" y="4263315"/>
            <a:ext cx="5822185" cy="25422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915511-94F6-4344-A4C3-1DF50AD60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62" y="2989835"/>
            <a:ext cx="6023370" cy="38286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7EA6B4-34D0-4FD7-AB19-D6EE56B66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0" y="129659"/>
            <a:ext cx="6005080" cy="283488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5EC7C81-CCBA-418A-A897-6CD7D1391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7698" y="99753"/>
            <a:ext cx="5845769" cy="3266902"/>
          </a:xfrm>
          <a:prstGeom prst="rect">
            <a:avLst/>
          </a:prstGeom>
        </p:spPr>
      </p:pic>
      <p:sp>
        <p:nvSpPr>
          <p:cNvPr id="5" name="オブジェクト 3" descr="ベージュの長方形">
            <a:extLst>
              <a:ext uri="{FF2B5EF4-FFF2-40B4-BE49-F238E27FC236}">
                <a16:creationId xmlns:a16="http://schemas.microsoft.com/office/drawing/2014/main" id="{DCF29767-6635-4A46-AB77-672CC90C6FBE}"/>
              </a:ext>
            </a:extLst>
          </p:cNvPr>
          <p:cNvSpPr/>
          <p:nvPr/>
        </p:nvSpPr>
        <p:spPr>
          <a:xfrm>
            <a:off x="8181340" y="1359001"/>
            <a:ext cx="4010660" cy="419407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5502275" y="1692008"/>
            <a:ext cx="6689725" cy="35280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698" y="2331086"/>
            <a:ext cx="5707494" cy="833856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活躍するアスリートたち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 flipV="1">
            <a:off x="6313932" y="2989835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コンテンツ プレースホルダー 3">
            <a:extLst>
              <a:ext uri="{FF2B5EF4-FFF2-40B4-BE49-F238E27FC236}">
                <a16:creationId xmlns:a16="http://schemas.microsoft.com/office/drawing/2014/main" id="{236C159C-D76E-4DDA-B83E-4ADF61C2FFB8}"/>
              </a:ext>
            </a:extLst>
          </p:cNvPr>
          <p:cNvSpPr txBox="1">
            <a:spLocks/>
          </p:cNvSpPr>
          <p:nvPr/>
        </p:nvSpPr>
        <p:spPr>
          <a:xfrm>
            <a:off x="5902036" y="3217630"/>
            <a:ext cx="5863866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硬式野球部　大阪大会準優勝</a:t>
            </a: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spc="-25" dirty="0">
                <a:solidFill>
                  <a:srgbClr val="64B2C1">
                    <a:lumMod val="20000"/>
                    <a:lumOff val="8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常にプロサッカー選手を輩出　今年も５名の</a:t>
            </a:r>
            <a:r>
              <a:rPr kumimoji="0" lang="en-US" altLang="ja-JP" sz="1800" spc="-25" dirty="0">
                <a:solidFill>
                  <a:srgbClr val="64B2C1">
                    <a:lumMod val="20000"/>
                    <a:lumOff val="8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J</a:t>
            </a:r>
            <a:r>
              <a:rPr kumimoji="0" lang="ja-JP" altLang="en-US" sz="1800" spc="-25" dirty="0">
                <a:solidFill>
                  <a:srgbClr val="64B2C1">
                    <a:lumMod val="20000"/>
                    <a:lumOff val="8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リーガー誕生</a:t>
            </a:r>
            <a:endParaRPr kumimoji="0" lang="en-US" altLang="ja-JP" sz="1800" spc="-25" dirty="0">
              <a:solidFill>
                <a:srgbClr val="64B2C1">
                  <a:lumMod val="20000"/>
                  <a:lumOff val="80000"/>
                </a:srgb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752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BB649D-0D06-4AF5-BAD5-399CCF92594F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1" y="522514"/>
            <a:ext cx="12192000" cy="5867048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45C5720-51D4-4632-91CD-936B8AB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2" y="629924"/>
            <a:ext cx="11225006" cy="1364135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sz="5400" dirty="0">
                <a:solidFill>
                  <a:schemeClr val="bg1"/>
                </a:solidFill>
              </a:rPr>
              <a:t>生徒に寄り添った細やかな教育</a:t>
            </a:r>
            <a:endParaRPr lang="ja-JP" altLang="en-US" sz="5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>
            <a:off x="139959" y="1801223"/>
            <a:ext cx="10870163" cy="79003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720E3265-A7CF-4507-9329-75A9FCC31245}"/>
              </a:ext>
            </a:extLst>
          </p:cNvPr>
          <p:cNvSpPr txBox="1">
            <a:spLocks/>
          </p:cNvSpPr>
          <p:nvPr/>
        </p:nvSpPr>
        <p:spPr>
          <a:xfrm>
            <a:off x="610582" y="2516573"/>
            <a:ext cx="10399540" cy="250791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・生徒たちの個性や特性に合わせた丁寧な対応</a:t>
            </a: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b="0" i="0" u="none" strike="noStrike" kern="1200" cap="none" spc="-25" normalizeH="0" baseline="0" noProof="0" dirty="0">
                <a:ln>
                  <a:noFill/>
                </a:ln>
                <a:solidFill>
                  <a:srgbClr val="64B2C1">
                    <a:lumMod val="20000"/>
                    <a:lumOff val="8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・学力だけでなく、人間力を育み磨く教育</a:t>
            </a: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2800" spc="-25" dirty="0">
                <a:solidFill>
                  <a:srgbClr val="64B2C1">
                    <a:lumMod val="20000"/>
                    <a:lumOff val="8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・「育成の興國」～他人ではなく　昨日の己に克て～</a:t>
            </a:r>
            <a:endParaRPr kumimoji="0" lang="en-US" altLang="ja-JP" sz="2800" spc="-25" dirty="0">
              <a:solidFill>
                <a:srgbClr val="64B2C1">
                  <a:lumMod val="20000"/>
                  <a:lumOff val="80000"/>
                </a:srgb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2800" spc="-25" dirty="0">
              <a:solidFill>
                <a:srgbClr val="64B2C1">
                  <a:lumMod val="20000"/>
                  <a:lumOff val="80000"/>
                </a:srgb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331947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0" y="-1"/>
            <a:ext cx="12192000" cy="6851547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7" name="オブジェクト 9" descr="ベージュの長方形">
            <a:extLst>
              <a:ext uri="{FF2B5EF4-FFF2-40B4-BE49-F238E27FC236}">
                <a16:creationId xmlns:a16="http://schemas.microsoft.com/office/drawing/2014/main" id="{4026A87F-7D64-46EC-8D69-D4E505EB8AF9}"/>
              </a:ext>
            </a:extLst>
          </p:cNvPr>
          <p:cNvSpPr/>
          <p:nvPr/>
        </p:nvSpPr>
        <p:spPr>
          <a:xfrm>
            <a:off x="517204" y="6572588"/>
            <a:ext cx="10870163" cy="79003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8" name="図 7" descr="草, 大きい, 建物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CAED56ED-B493-41B1-82E9-96F943608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98" y="239454"/>
            <a:ext cx="11339804" cy="63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-2" y="4234374"/>
            <a:ext cx="12192000" cy="2623625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>
            <a:off x="552691" y="5743709"/>
            <a:ext cx="10870163" cy="79003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F6E893C1-0E23-4A2E-A59A-87E720ACF37C}"/>
              </a:ext>
            </a:extLst>
          </p:cNvPr>
          <p:cNvSpPr txBox="1">
            <a:spLocks/>
          </p:cNvSpPr>
          <p:nvPr/>
        </p:nvSpPr>
        <p:spPr>
          <a:xfrm>
            <a:off x="552691" y="4707687"/>
            <a:ext cx="8807116" cy="915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500" b="1" kern="12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5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ありがとうございました</a:t>
            </a:r>
            <a:endParaRPr kumimoji="1" lang="ja-JP" altLang="en-US" sz="55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16" name="サブタイトル 2">
            <a:extLst>
              <a:ext uri="{FF2B5EF4-FFF2-40B4-BE49-F238E27FC236}">
                <a16:creationId xmlns:a16="http://schemas.microsoft.com/office/drawing/2014/main" id="{F9DB581B-8DDB-4086-82A1-FE2378A0B899}"/>
              </a:ext>
            </a:extLst>
          </p:cNvPr>
          <p:cNvSpPr txBox="1">
            <a:spLocks/>
          </p:cNvSpPr>
          <p:nvPr/>
        </p:nvSpPr>
        <p:spPr>
          <a:xfrm>
            <a:off x="1167235" y="5867753"/>
            <a:ext cx="9144000" cy="601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3000" b="1" i="0" kern="120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学校法人 興國学園 興國高等学校</a:t>
            </a:r>
          </a:p>
        </p:txBody>
      </p:sp>
      <p:sp>
        <p:nvSpPr>
          <p:cNvPr id="17" name="テキスト プレースホルダー 3">
            <a:extLst>
              <a:ext uri="{FF2B5EF4-FFF2-40B4-BE49-F238E27FC236}">
                <a16:creationId xmlns:a16="http://schemas.microsoft.com/office/drawing/2014/main" id="{469CA303-11CC-4E42-8512-E360CFE84E45}"/>
              </a:ext>
            </a:extLst>
          </p:cNvPr>
          <p:cNvSpPr txBox="1">
            <a:spLocks/>
          </p:cNvSpPr>
          <p:nvPr/>
        </p:nvSpPr>
        <p:spPr>
          <a:xfrm>
            <a:off x="8626952" y="4563783"/>
            <a:ext cx="2954858" cy="60184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lang="en-US" sz="3000" b="1" i="0" kern="1200" baseline="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3000" b="1" i="0" u="none" strike="noStrike" kern="1200" cap="none" spc="0" normalizeH="0" baseline="0" noProof="0" dirty="0">
                <a:ln>
                  <a:noFill/>
                </a:ln>
                <a:solidFill>
                  <a:srgbClr val="BE005A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2022.1.24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BE005A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総合教育会議</a:t>
            </a:r>
          </a:p>
        </p:txBody>
      </p:sp>
    </p:spTree>
    <p:extLst>
      <p:ext uri="{BB962C8B-B14F-4D97-AF65-F5344CB8AC3E}">
        <p14:creationId xmlns:p14="http://schemas.microsoft.com/office/powerpoint/2010/main" val="4099212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FBB649D-0D06-4AF5-BAD5-399CCF92594F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6" name="オブジェクト 6" descr="青色の長方形">
            <a:extLst>
              <a:ext uri="{FF2B5EF4-FFF2-40B4-BE49-F238E27FC236}">
                <a16:creationId xmlns:a16="http://schemas.microsoft.com/office/drawing/2014/main" id="{9FABC344-E043-45BE-8588-06C658DBCE7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9" descr="ベージュの長方形">
            <a:extLst>
              <a:ext uri="{FF2B5EF4-FFF2-40B4-BE49-F238E27FC236}">
                <a16:creationId xmlns:a16="http://schemas.microsoft.com/office/drawing/2014/main" id="{02C6628C-972C-4717-AAF3-D882B30F6658}"/>
              </a:ext>
            </a:extLst>
          </p:cNvPr>
          <p:cNvSpPr/>
          <p:nvPr/>
        </p:nvSpPr>
        <p:spPr>
          <a:xfrm>
            <a:off x="139959" y="1801223"/>
            <a:ext cx="10870163" cy="79003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3">
            <a:extLst>
              <a:ext uri="{FF2B5EF4-FFF2-40B4-BE49-F238E27FC236}">
                <a16:creationId xmlns:a16="http://schemas.microsoft.com/office/drawing/2014/main" id="{E7A818AB-B120-41D5-88A6-933AB9CAAE68}"/>
              </a:ext>
            </a:extLst>
          </p:cNvPr>
          <p:cNvSpPr txBox="1">
            <a:spLocks/>
          </p:cNvSpPr>
          <p:nvPr/>
        </p:nvSpPr>
        <p:spPr>
          <a:xfrm>
            <a:off x="6188242" y="3217630"/>
            <a:ext cx="4821880" cy="19483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1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コンテンツ プレースホルダー 3">
            <a:extLst>
              <a:ext uri="{FF2B5EF4-FFF2-40B4-BE49-F238E27FC236}">
                <a16:creationId xmlns:a16="http://schemas.microsoft.com/office/drawing/2014/main" id="{720E3265-A7CF-4507-9329-75A9FCC31245}"/>
              </a:ext>
            </a:extLst>
          </p:cNvPr>
          <p:cNvSpPr txBox="1">
            <a:spLocks/>
          </p:cNvSpPr>
          <p:nvPr/>
        </p:nvSpPr>
        <p:spPr>
          <a:xfrm>
            <a:off x="610582" y="2099213"/>
            <a:ext cx="10399540" cy="4069460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ja-JP" sz="2800" b="0" i="0" u="none" strike="noStrike" kern="1200" cap="none" spc="-25" normalizeH="0" baseline="0" noProof="0" dirty="0">
              <a:ln>
                <a:noFill/>
              </a:ln>
              <a:solidFill>
                <a:srgbClr val="64B2C1">
                  <a:lumMod val="20000"/>
                  <a:lumOff val="8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4793C6C3-D0D2-4AA8-82DB-6E9746087E20}"/>
              </a:ext>
            </a:extLst>
          </p:cNvPr>
          <p:cNvSpPr txBox="1">
            <a:spLocks/>
          </p:cNvSpPr>
          <p:nvPr/>
        </p:nvSpPr>
        <p:spPr>
          <a:xfrm>
            <a:off x="219673" y="5546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大阪私学の生徒受入状況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</p:txBody>
      </p:sp>
      <p:sp>
        <p:nvSpPr>
          <p:cNvPr id="22" name="フッター プレースホルダー 2">
            <a:extLst>
              <a:ext uri="{FF2B5EF4-FFF2-40B4-BE49-F238E27FC236}">
                <a16:creationId xmlns:a16="http://schemas.microsoft.com/office/drawing/2014/main" id="{3954B34D-B4B6-4039-AC6D-5A3696E03162}"/>
              </a:ext>
            </a:extLst>
          </p:cNvPr>
          <p:cNvSpPr txBox="1">
            <a:spLocks/>
          </p:cNvSpPr>
          <p:nvPr/>
        </p:nvSpPr>
        <p:spPr>
          <a:xfrm>
            <a:off x="3871370" y="6326238"/>
            <a:ext cx="2752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i="1" kern="1200" baseline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単位：数値上段（人）、下段（％）</a:t>
            </a:r>
          </a:p>
        </p:txBody>
      </p:sp>
      <p:sp>
        <p:nvSpPr>
          <p:cNvPr id="23" name="テキスト プレースホルダー 4">
            <a:extLst>
              <a:ext uri="{FF2B5EF4-FFF2-40B4-BE49-F238E27FC236}">
                <a16:creationId xmlns:a16="http://schemas.microsoft.com/office/drawing/2014/main" id="{FC1C450C-CF79-4A9F-ABE2-2209E02B1C60}"/>
              </a:ext>
            </a:extLst>
          </p:cNvPr>
          <p:cNvSpPr txBox="1">
            <a:spLocks/>
          </p:cNvSpPr>
          <p:nvPr/>
        </p:nvSpPr>
        <p:spPr>
          <a:xfrm>
            <a:off x="176304" y="2570144"/>
            <a:ext cx="5729908" cy="103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大阪の高等学校の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公私立在籍生徒数割合年度推移</a:t>
            </a:r>
          </a:p>
        </p:txBody>
      </p:sp>
      <p:sp>
        <p:nvSpPr>
          <p:cNvPr id="24" name="コンテンツ プレースホルダー 5">
            <a:extLst>
              <a:ext uri="{FF2B5EF4-FFF2-40B4-BE49-F238E27FC236}">
                <a16:creationId xmlns:a16="http://schemas.microsoft.com/office/drawing/2014/main" id="{A9E5855C-163F-427B-A5AE-8CC87569180E}"/>
              </a:ext>
            </a:extLst>
          </p:cNvPr>
          <p:cNvSpPr txBox="1">
            <a:spLocks/>
          </p:cNvSpPr>
          <p:nvPr/>
        </p:nvSpPr>
        <p:spPr>
          <a:xfrm>
            <a:off x="7556891" y="5746968"/>
            <a:ext cx="3549892" cy="103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kumimoji="1" lang="en-US" sz="1600" i="0" kern="1200" baseline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en-US" sz="1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en-US" sz="1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en-US" sz="1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lang="en-US" sz="1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D6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（公立）　　（私立）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D6B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５６　　：　　４４</a:t>
            </a:r>
          </a:p>
        </p:txBody>
      </p:sp>
      <p:sp>
        <p:nvSpPr>
          <p:cNvPr id="25" name="テキスト プレースホルダー 6">
            <a:extLst>
              <a:ext uri="{FF2B5EF4-FFF2-40B4-BE49-F238E27FC236}">
                <a16:creationId xmlns:a16="http://schemas.microsoft.com/office/drawing/2014/main" id="{4D5C673E-B7DC-41DB-ABF2-30CED5BBED5C}"/>
              </a:ext>
            </a:extLst>
          </p:cNvPr>
          <p:cNvSpPr txBox="1">
            <a:spLocks/>
          </p:cNvSpPr>
          <p:nvPr/>
        </p:nvSpPr>
        <p:spPr>
          <a:xfrm>
            <a:off x="6748615" y="2174731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lang="en-US" sz="2500" b="1" i="0" kern="1200" baseline="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 baseline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大阪の公私在籍生徒数割合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CD6B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　　　　　　　　　　　　（令和２年度）</a:t>
            </a:r>
          </a:p>
        </p:txBody>
      </p:sp>
      <p:graphicFrame>
        <p:nvGraphicFramePr>
          <p:cNvPr id="27" name="表 26">
            <a:extLst>
              <a:ext uri="{FF2B5EF4-FFF2-40B4-BE49-F238E27FC236}">
                <a16:creationId xmlns:a16="http://schemas.microsoft.com/office/drawing/2014/main" id="{32C31625-D2E0-4427-9199-4BBEAEDC6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988617"/>
              </p:ext>
            </p:extLst>
          </p:nvPr>
        </p:nvGraphicFramePr>
        <p:xfrm>
          <a:off x="310196" y="3825972"/>
          <a:ext cx="6130579" cy="2514598"/>
        </p:xfrm>
        <a:graphic>
          <a:graphicData uri="http://schemas.openxmlformats.org/drawingml/2006/table">
            <a:tbl>
              <a:tblPr/>
              <a:tblGrid>
                <a:gridCol w="471583">
                  <a:extLst>
                    <a:ext uri="{9D8B030D-6E8A-4147-A177-3AD203B41FA5}">
                      <a16:colId xmlns:a16="http://schemas.microsoft.com/office/drawing/2014/main" val="2351041019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4200980389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1208722947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2746163027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161467849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3265514088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3914300414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815113011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3409422699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1956471890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1461182453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3265242222"/>
                    </a:ext>
                  </a:extLst>
                </a:gridCol>
                <a:gridCol w="471583">
                  <a:extLst>
                    <a:ext uri="{9D8B030D-6E8A-4147-A177-3AD203B41FA5}">
                      <a16:colId xmlns:a16="http://schemas.microsoft.com/office/drawing/2014/main" val="1099795336"/>
                    </a:ext>
                  </a:extLst>
                </a:gridCol>
              </a:tblGrid>
              <a:tr h="42649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</a:rPr>
                        <a:t>　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H29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H30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R1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en-US" sz="1200" b="1" u="none" strike="noStrike" dirty="0">
                          <a:effectLst/>
                        </a:rPr>
                        <a:t>R2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66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301421"/>
                  </a:ext>
                </a:extLst>
              </a:tr>
              <a:tr h="61756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</a:rPr>
                        <a:t>私立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139,803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83,243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85,588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91,333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95,440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96,964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96,225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95,727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95,323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94,301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92,888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91,673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003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897883"/>
                  </a:ext>
                </a:extLst>
              </a:tr>
              <a:tr h="4264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34.6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38.6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39.3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40.7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42.2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42.1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41.6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41.4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41.8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42.2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42.8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43.5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ゴシック" panose="020B0609070205080204" pitchFamily="49" charset="-128"/>
                        <a:ea typeface="ＭＳ ゴシック" panose="020B0609070205080204" pitchFamily="49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970504"/>
                  </a:ext>
                </a:extLst>
              </a:tr>
              <a:tr h="61756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</a:rPr>
                        <a:t>公立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262,458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131,154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131,005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131,522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129,398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132,100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133,841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133,883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131,589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127,750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122,832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900" u="none" strike="noStrike" dirty="0">
                          <a:effectLst/>
                        </a:rPr>
                        <a:t>117,874</a:t>
                      </a:r>
                      <a:endParaRPr lang="en-US" altLang="ja-JP" sz="900" b="0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2FF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519317"/>
                  </a:ext>
                </a:extLst>
              </a:tr>
              <a:tr h="42649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65.0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60.8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60.1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58.7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57.2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57.3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57.8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58.0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57.7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57.2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56.6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Speak Pro"/>
                        </a:defRPr>
                      </a:lvl9pPr>
                    </a:lstStyle>
                    <a:p>
                      <a:pPr algn="r" fontAlgn="ctr"/>
                      <a:r>
                        <a:rPr lang="en-US" altLang="ja-JP" sz="1400" b="1" u="none" strike="noStrike" dirty="0">
                          <a:effectLst/>
                        </a:rPr>
                        <a:t>55.9</a:t>
                      </a:r>
                      <a:endParaRPr lang="en-US" altLang="ja-JP" sz="1400" b="1" i="0" u="none" strike="noStrike" dirty="0">
                        <a:solidFill>
                          <a:srgbClr val="000000"/>
                        </a:solidFill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2CAC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65097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BA4178FE-37BE-4B71-8D07-137309685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947" y="2528701"/>
            <a:ext cx="5163760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2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4347BF7-C4A1-4DE2-AC23-BBD5F6AA92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3" descr="ベージュの長方形">
            <a:extLst>
              <a:ext uri="{FF2B5EF4-FFF2-40B4-BE49-F238E27FC236}">
                <a16:creationId xmlns:a16="http://schemas.microsoft.com/office/drawing/2014/main" id="{3B2F37DA-A15B-41D7-993D-E12AB4B070DB}"/>
              </a:ext>
            </a:extLst>
          </p:cNvPr>
          <p:cNvSpPr/>
          <p:nvPr/>
        </p:nvSpPr>
        <p:spPr>
          <a:xfrm>
            <a:off x="0" y="5774861"/>
            <a:ext cx="11687695" cy="99358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rgbClr val="F0CD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オブジェクト 6" descr="青色の長方形">
            <a:extLst>
              <a:ext uri="{FF2B5EF4-FFF2-40B4-BE49-F238E27FC236}">
                <a16:creationId xmlns:a16="http://schemas.microsoft.com/office/drawing/2014/main" id="{FCC8CF40-8766-4378-AAB2-DD09941A81D2}"/>
              </a:ext>
            </a:extLst>
          </p:cNvPr>
          <p:cNvSpPr/>
          <p:nvPr/>
        </p:nvSpPr>
        <p:spPr>
          <a:xfrm>
            <a:off x="-1" y="5960225"/>
            <a:ext cx="11579629" cy="706933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05E6C3-F88A-45A2-A971-3D36F71B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8" y="5773508"/>
            <a:ext cx="11478472" cy="993583"/>
          </a:xfrm>
        </p:spPr>
        <p:txBody>
          <a:bodyPr rtlCol="0">
            <a:normAutofit/>
          </a:bodyPr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大阪府高等学校の在籍生徒数と私学割合</a:t>
            </a:r>
          </a:p>
        </p:txBody>
      </p:sp>
      <p:sp>
        <p:nvSpPr>
          <p:cNvPr id="11" name="オブジェクト 9" descr="ベージュの長方形">
            <a:extLst>
              <a:ext uri="{FF2B5EF4-FFF2-40B4-BE49-F238E27FC236}">
                <a16:creationId xmlns:a16="http://schemas.microsoft.com/office/drawing/2014/main" id="{6C437A77-2764-404F-A17D-A0C9F43FBB42}"/>
              </a:ext>
            </a:extLst>
          </p:cNvPr>
          <p:cNvSpPr/>
          <p:nvPr/>
        </p:nvSpPr>
        <p:spPr>
          <a:xfrm>
            <a:off x="74814" y="6527604"/>
            <a:ext cx="11047246" cy="6438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F0CDA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38DC295-F21B-4740-9C02-169BB52C3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34" y="84807"/>
            <a:ext cx="11479763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0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4347BF7-C4A1-4DE2-AC23-BBD5F6AA92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3" descr="ベージュの長方形">
            <a:extLst>
              <a:ext uri="{FF2B5EF4-FFF2-40B4-BE49-F238E27FC236}">
                <a16:creationId xmlns:a16="http://schemas.microsoft.com/office/drawing/2014/main" id="{3B2F37DA-A15B-41D7-993D-E12AB4B070DB}"/>
              </a:ext>
            </a:extLst>
          </p:cNvPr>
          <p:cNvSpPr/>
          <p:nvPr/>
        </p:nvSpPr>
        <p:spPr>
          <a:xfrm>
            <a:off x="0" y="5774861"/>
            <a:ext cx="11687695" cy="99358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rgbClr val="F0CD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オブジェクト 6" descr="青色の長方形">
            <a:extLst>
              <a:ext uri="{FF2B5EF4-FFF2-40B4-BE49-F238E27FC236}">
                <a16:creationId xmlns:a16="http://schemas.microsoft.com/office/drawing/2014/main" id="{FCC8CF40-8766-4378-AAB2-DD09941A81D2}"/>
              </a:ext>
            </a:extLst>
          </p:cNvPr>
          <p:cNvSpPr/>
          <p:nvPr/>
        </p:nvSpPr>
        <p:spPr>
          <a:xfrm>
            <a:off x="-1" y="5960225"/>
            <a:ext cx="11579629" cy="706933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05E6C3-F88A-45A2-A971-3D36F71B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8" y="5773508"/>
            <a:ext cx="11478472" cy="993583"/>
          </a:xfrm>
        </p:spPr>
        <p:txBody>
          <a:bodyPr rtlCol="0">
            <a:normAutofit fontScale="90000"/>
          </a:bodyPr>
          <a:lstStyle/>
          <a:p>
            <a:pPr rtl="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興國高等学校　生徒数推移（平成元年度～令和３年度）</a:t>
            </a:r>
          </a:p>
        </p:txBody>
      </p:sp>
      <p:sp>
        <p:nvSpPr>
          <p:cNvPr id="11" name="オブジェクト 9" descr="ベージュの長方形">
            <a:extLst>
              <a:ext uri="{FF2B5EF4-FFF2-40B4-BE49-F238E27FC236}">
                <a16:creationId xmlns:a16="http://schemas.microsoft.com/office/drawing/2014/main" id="{6C437A77-2764-404F-A17D-A0C9F43FBB42}"/>
              </a:ext>
            </a:extLst>
          </p:cNvPr>
          <p:cNvSpPr/>
          <p:nvPr/>
        </p:nvSpPr>
        <p:spPr>
          <a:xfrm>
            <a:off x="74814" y="6527604"/>
            <a:ext cx="11047246" cy="6438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F0CDA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2835DC2-7BC6-4F2F-AAF4-B1E32CBFB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0" y="26201"/>
            <a:ext cx="12040644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9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0F75D56-5379-4139-B6BA-8F2F326DBDE9}"/>
              </a:ext>
            </a:extLst>
          </p:cNvPr>
          <p:cNvSpPr/>
          <p:nvPr/>
        </p:nvSpPr>
        <p:spPr>
          <a:xfrm>
            <a:off x="0" y="4441370"/>
            <a:ext cx="12192000" cy="24166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13" name="オブジェクト 6" descr="青色の長方形">
            <a:extLst>
              <a:ext uri="{FF2B5EF4-FFF2-40B4-BE49-F238E27FC236}">
                <a16:creationId xmlns:a16="http://schemas.microsoft.com/office/drawing/2014/main" id="{E9246C12-7083-4B77-8D33-6533EAC7D2AC}"/>
              </a:ext>
            </a:extLst>
          </p:cNvPr>
          <p:cNvSpPr/>
          <p:nvPr/>
        </p:nvSpPr>
        <p:spPr>
          <a:xfrm>
            <a:off x="0" y="0"/>
            <a:ext cx="12192000" cy="444137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3" descr="ベージュの長方形">
            <a:extLst>
              <a:ext uri="{FF2B5EF4-FFF2-40B4-BE49-F238E27FC236}">
                <a16:creationId xmlns:a16="http://schemas.microsoft.com/office/drawing/2014/main" id="{3B2F37DA-A15B-41D7-993D-E12AB4B070DB}"/>
              </a:ext>
            </a:extLst>
          </p:cNvPr>
          <p:cNvSpPr/>
          <p:nvPr/>
        </p:nvSpPr>
        <p:spPr>
          <a:xfrm>
            <a:off x="0" y="5128181"/>
            <a:ext cx="4392891" cy="164026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rgbClr val="F0CD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オブジェクト 6" descr="青色の長方形">
            <a:extLst>
              <a:ext uri="{FF2B5EF4-FFF2-40B4-BE49-F238E27FC236}">
                <a16:creationId xmlns:a16="http://schemas.microsoft.com/office/drawing/2014/main" id="{FCC8CF40-8766-4378-AAB2-DD09941A81D2}"/>
              </a:ext>
            </a:extLst>
          </p:cNvPr>
          <p:cNvSpPr/>
          <p:nvPr/>
        </p:nvSpPr>
        <p:spPr>
          <a:xfrm>
            <a:off x="0" y="5229467"/>
            <a:ext cx="6193410" cy="1437691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05E6C3-F88A-45A2-A971-3D36F71B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20" y="5451520"/>
            <a:ext cx="6096000" cy="993583"/>
          </a:xfrm>
        </p:spPr>
        <p:txBody>
          <a:bodyPr rtlCol="0">
            <a:normAutofit fontScale="90000"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興國高等学校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KOKOKU HIGH SCHOOL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図形, 棒グラフ&#10;&#10;中程度の精度で自動的に生成された説明">
            <a:extLst>
              <a:ext uri="{FF2B5EF4-FFF2-40B4-BE49-F238E27FC236}">
                <a16:creationId xmlns:a16="http://schemas.microsoft.com/office/drawing/2014/main" id="{4530F695-601F-4F0E-8311-EC8DAEF9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108" y="4134321"/>
            <a:ext cx="1218362" cy="1138979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8068F95A-D07D-4CA9-9529-8769778D0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3" y="190842"/>
            <a:ext cx="1398916" cy="874703"/>
          </a:xfrm>
          <a:prstGeom prst="rect">
            <a:avLst/>
          </a:prstGeom>
        </p:spPr>
      </p:pic>
      <p:pic>
        <p:nvPicPr>
          <p:cNvPr id="15" name="図 14" descr="ロゴ&#10;&#10;自動的に生成された説明">
            <a:extLst>
              <a:ext uri="{FF2B5EF4-FFF2-40B4-BE49-F238E27FC236}">
                <a16:creationId xmlns:a16="http://schemas.microsoft.com/office/drawing/2014/main" id="{6286EBDE-BFF8-43C0-A024-ABBEF5FBD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58" y="1326085"/>
            <a:ext cx="1413961" cy="874703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261A5E8E-B030-418D-AA76-9D99AED56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304" y="1763436"/>
            <a:ext cx="1349726" cy="960242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03E2D076-9514-4732-A01B-A7121BE3C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864" y="2948878"/>
            <a:ext cx="1240606" cy="960243"/>
          </a:xfrm>
          <a:prstGeom prst="rect">
            <a:avLst/>
          </a:prstGeom>
        </p:spPr>
      </p:pic>
      <p:pic>
        <p:nvPicPr>
          <p:cNvPr id="18" name="図 17" descr="ロゴ&#10;&#10;自動的に生成された説明">
            <a:extLst>
              <a:ext uri="{FF2B5EF4-FFF2-40B4-BE49-F238E27FC236}">
                <a16:creationId xmlns:a16="http://schemas.microsoft.com/office/drawing/2014/main" id="{1D1A6EA8-2888-4945-8FF6-FA076F3F4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99" y="2608497"/>
            <a:ext cx="1442340" cy="9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4347BF7-C4A1-4DE2-AC23-BBD5F6AA92B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3" descr="ベージュの長方形">
            <a:extLst>
              <a:ext uri="{FF2B5EF4-FFF2-40B4-BE49-F238E27FC236}">
                <a16:creationId xmlns:a16="http://schemas.microsoft.com/office/drawing/2014/main" id="{3B2F37DA-A15B-41D7-993D-E12AB4B070DB}"/>
              </a:ext>
            </a:extLst>
          </p:cNvPr>
          <p:cNvSpPr/>
          <p:nvPr/>
        </p:nvSpPr>
        <p:spPr>
          <a:xfrm>
            <a:off x="0" y="5128181"/>
            <a:ext cx="4392891" cy="164026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rgbClr val="F0CD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オブジェクト 6" descr="青色の長方形">
            <a:extLst>
              <a:ext uri="{FF2B5EF4-FFF2-40B4-BE49-F238E27FC236}">
                <a16:creationId xmlns:a16="http://schemas.microsoft.com/office/drawing/2014/main" id="{FCC8CF40-8766-4378-AAB2-DD09941A81D2}"/>
              </a:ext>
            </a:extLst>
          </p:cNvPr>
          <p:cNvSpPr/>
          <p:nvPr/>
        </p:nvSpPr>
        <p:spPr>
          <a:xfrm>
            <a:off x="0" y="5229467"/>
            <a:ext cx="6193410" cy="1437691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05E6C3-F88A-45A2-A971-3D36F71B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20" y="5451520"/>
            <a:ext cx="6096000" cy="993583"/>
          </a:xfrm>
        </p:spPr>
        <p:txBody>
          <a:bodyPr rtlCol="0">
            <a:normAutofit fontScale="90000"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興國高等学校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KOKOKU HIGH SCHOOL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図形, 棒グラフ&#10;&#10;中程度の精度で自動的に生成された説明">
            <a:extLst>
              <a:ext uri="{FF2B5EF4-FFF2-40B4-BE49-F238E27FC236}">
                <a16:creationId xmlns:a16="http://schemas.microsoft.com/office/drawing/2014/main" id="{4530F695-601F-4F0E-8311-EC8DAEF9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108" y="4134321"/>
            <a:ext cx="1218362" cy="1138979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8068F95A-D07D-4CA9-9529-8769778D0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3" y="190842"/>
            <a:ext cx="1398916" cy="874703"/>
          </a:xfrm>
          <a:prstGeom prst="rect">
            <a:avLst/>
          </a:prstGeom>
        </p:spPr>
      </p:pic>
      <p:pic>
        <p:nvPicPr>
          <p:cNvPr id="15" name="図 14" descr="ロゴ&#10;&#10;自動的に生成された説明">
            <a:extLst>
              <a:ext uri="{FF2B5EF4-FFF2-40B4-BE49-F238E27FC236}">
                <a16:creationId xmlns:a16="http://schemas.microsoft.com/office/drawing/2014/main" id="{6286EBDE-BFF8-43C0-A024-ABBEF5FBD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58" y="1326085"/>
            <a:ext cx="1413961" cy="874703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261A5E8E-B030-418D-AA76-9D99AED56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7304" y="1763436"/>
            <a:ext cx="1349726" cy="960242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03E2D076-9514-4732-A01B-A7121BE3C7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864" y="2948878"/>
            <a:ext cx="1240606" cy="960243"/>
          </a:xfrm>
          <a:prstGeom prst="rect">
            <a:avLst/>
          </a:prstGeom>
        </p:spPr>
      </p:pic>
      <p:sp>
        <p:nvSpPr>
          <p:cNvPr id="25" name="オブジェクト 9" descr="ベージュの長方形">
            <a:extLst>
              <a:ext uri="{FF2B5EF4-FFF2-40B4-BE49-F238E27FC236}">
                <a16:creationId xmlns:a16="http://schemas.microsoft.com/office/drawing/2014/main" id="{DC38CE51-8046-4462-A188-A2CC921D03F4}"/>
              </a:ext>
            </a:extLst>
          </p:cNvPr>
          <p:cNvSpPr/>
          <p:nvPr/>
        </p:nvSpPr>
        <p:spPr>
          <a:xfrm flipV="1">
            <a:off x="573008" y="1078132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020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6" name="オブジェクト 9" descr="ベージュの長方形">
            <a:extLst>
              <a:ext uri="{FF2B5EF4-FFF2-40B4-BE49-F238E27FC236}">
                <a16:creationId xmlns:a16="http://schemas.microsoft.com/office/drawing/2014/main" id="{4EC0A53E-71A3-4DD4-AC80-3700FA5F4EDD}"/>
              </a:ext>
            </a:extLst>
          </p:cNvPr>
          <p:cNvSpPr/>
          <p:nvPr/>
        </p:nvSpPr>
        <p:spPr>
          <a:xfrm flipV="1">
            <a:off x="573008" y="2220697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0A6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7" name="オブジェクト 9" descr="ベージュの長方形">
            <a:extLst>
              <a:ext uri="{FF2B5EF4-FFF2-40B4-BE49-F238E27FC236}">
                <a16:creationId xmlns:a16="http://schemas.microsoft.com/office/drawing/2014/main" id="{06783BD6-0F4F-4E71-B3BA-7006E6A24137}"/>
              </a:ext>
            </a:extLst>
          </p:cNvPr>
          <p:cNvSpPr/>
          <p:nvPr/>
        </p:nvSpPr>
        <p:spPr>
          <a:xfrm flipV="1">
            <a:off x="573008" y="3600936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2389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8" name="オブジェクト 9" descr="ベージュの長方形">
            <a:extLst>
              <a:ext uri="{FF2B5EF4-FFF2-40B4-BE49-F238E27FC236}">
                <a16:creationId xmlns:a16="http://schemas.microsoft.com/office/drawing/2014/main" id="{99770189-A71B-43DD-A87C-0648196A7B51}"/>
              </a:ext>
            </a:extLst>
          </p:cNvPr>
          <p:cNvSpPr/>
          <p:nvPr/>
        </p:nvSpPr>
        <p:spPr>
          <a:xfrm flipV="1">
            <a:off x="6906280" y="2723678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61188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9" name="オブジェクト 9" descr="ベージュの長方形">
            <a:extLst>
              <a:ext uri="{FF2B5EF4-FFF2-40B4-BE49-F238E27FC236}">
                <a16:creationId xmlns:a16="http://schemas.microsoft.com/office/drawing/2014/main" id="{430F24A2-C5EA-477D-B712-379C1379CE7D}"/>
              </a:ext>
            </a:extLst>
          </p:cNvPr>
          <p:cNvSpPr/>
          <p:nvPr/>
        </p:nvSpPr>
        <p:spPr>
          <a:xfrm flipV="1">
            <a:off x="6906280" y="3951430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EEA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0" name="オブジェクト 9" descr="ベージュの長方形">
            <a:extLst>
              <a:ext uri="{FF2B5EF4-FFF2-40B4-BE49-F238E27FC236}">
                <a16:creationId xmlns:a16="http://schemas.microsoft.com/office/drawing/2014/main" id="{EF228644-2FDB-461D-8B1C-D53CA2BA8724}"/>
              </a:ext>
            </a:extLst>
          </p:cNvPr>
          <p:cNvSpPr/>
          <p:nvPr/>
        </p:nvSpPr>
        <p:spPr>
          <a:xfrm flipV="1">
            <a:off x="6906280" y="5333474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249D6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34" name="図 33" descr="ロゴ&#10;&#10;自動的に生成された説明">
            <a:extLst>
              <a:ext uri="{FF2B5EF4-FFF2-40B4-BE49-F238E27FC236}">
                <a16:creationId xmlns:a16="http://schemas.microsoft.com/office/drawing/2014/main" id="{FBFEE135-1EED-430E-A734-EF460A0CD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99" y="2608497"/>
            <a:ext cx="1442340" cy="9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3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4347BF7-C4A1-4DE2-AC23-BBD5F6AA92B4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/>
              <a:ea typeface="+mn-ea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D506CC-0185-443E-82C7-1600C21D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8472" y="6168673"/>
            <a:ext cx="35711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</a:t>
            </a:r>
            <a:fld id="{82EE24B5-652C-4DB5-B7C3-B5BBEC1280B1}" type="slidenum">
              <a:rPr kumimoji="0" lang="en-US" altLang="ja-JP" sz="1000" b="0" i="0" u="none" strike="noStrike" kern="1200" cap="none" spc="0" normalizeH="0" baseline="0" noProof="0" smtClean="0">
                <a:ln>
                  <a:noFill/>
                </a:ln>
                <a:solidFill>
                  <a:srgbClr val="00292E">
                    <a:alpha val="7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292E">
                  <a:alpha val="7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オブジェクト 3" descr="ベージュの長方形">
            <a:extLst>
              <a:ext uri="{FF2B5EF4-FFF2-40B4-BE49-F238E27FC236}">
                <a16:creationId xmlns:a16="http://schemas.microsoft.com/office/drawing/2014/main" id="{3B2F37DA-A15B-41D7-993D-E12AB4B070DB}"/>
              </a:ext>
            </a:extLst>
          </p:cNvPr>
          <p:cNvSpPr/>
          <p:nvPr/>
        </p:nvSpPr>
        <p:spPr>
          <a:xfrm>
            <a:off x="0" y="5128181"/>
            <a:ext cx="4392891" cy="1640264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rgbClr val="F0CDA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8" name="オブジェクト 6" descr="青色の長方形">
            <a:extLst>
              <a:ext uri="{FF2B5EF4-FFF2-40B4-BE49-F238E27FC236}">
                <a16:creationId xmlns:a16="http://schemas.microsoft.com/office/drawing/2014/main" id="{FCC8CF40-8766-4378-AAB2-DD09941A81D2}"/>
              </a:ext>
            </a:extLst>
          </p:cNvPr>
          <p:cNvSpPr/>
          <p:nvPr/>
        </p:nvSpPr>
        <p:spPr>
          <a:xfrm>
            <a:off x="0" y="5229467"/>
            <a:ext cx="6193410" cy="1437691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gradFill>
            <a:gsLst>
              <a:gs pos="40700">
                <a:srgbClr val="9F0482">
                  <a:alpha val="54000"/>
                </a:srgbClr>
              </a:gs>
              <a:gs pos="0">
                <a:srgbClr val="C6064F"/>
              </a:gs>
              <a:gs pos="100000">
                <a:srgbClr val="6600CC"/>
              </a:gs>
            </a:gsLst>
            <a:lin ang="0" scaled="1"/>
          </a:gra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6D05E6C3-F88A-45A2-A971-3D36F71B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20" y="5451520"/>
            <a:ext cx="6096000" cy="993583"/>
          </a:xfrm>
        </p:spPr>
        <p:txBody>
          <a:bodyPr rtlCol="0">
            <a:normAutofit fontScale="90000"/>
          </a:bodyPr>
          <a:lstStyle/>
          <a:p>
            <a:pPr rtl="0"/>
            <a:r>
              <a:rPr lang="ja-JP" altLang="en-US" dirty="0">
                <a:solidFill>
                  <a:schemeClr val="bg1"/>
                </a:solidFill>
              </a:rPr>
              <a:t>興國高等学校</a:t>
            </a:r>
            <a:br>
              <a:rPr lang="en-US" altLang="ja-JP" dirty="0">
                <a:solidFill>
                  <a:schemeClr val="bg1"/>
                </a:solidFill>
              </a:rPr>
            </a:br>
            <a:r>
              <a:rPr lang="en-US" altLang="ja-JP" dirty="0">
                <a:solidFill>
                  <a:schemeClr val="bg1"/>
                </a:solidFill>
              </a:rPr>
              <a:t>KOKOKU HIGH SCHOOL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図形, 棒グラフ&#10;&#10;中程度の精度で自動的に生成された説明">
            <a:extLst>
              <a:ext uri="{FF2B5EF4-FFF2-40B4-BE49-F238E27FC236}">
                <a16:creationId xmlns:a16="http://schemas.microsoft.com/office/drawing/2014/main" id="{4530F695-601F-4F0E-8311-EC8DAEF9D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108" y="4134321"/>
            <a:ext cx="1218362" cy="1138979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8068F95A-D07D-4CA9-9529-8769778D0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3" y="190842"/>
            <a:ext cx="1398916" cy="874703"/>
          </a:xfrm>
          <a:prstGeom prst="rect">
            <a:avLst/>
          </a:prstGeom>
        </p:spPr>
      </p:pic>
      <p:pic>
        <p:nvPicPr>
          <p:cNvPr id="15" name="図 14" descr="ロゴ&#10;&#10;自動的に生成された説明">
            <a:extLst>
              <a:ext uri="{FF2B5EF4-FFF2-40B4-BE49-F238E27FC236}">
                <a16:creationId xmlns:a16="http://schemas.microsoft.com/office/drawing/2014/main" id="{6286EBDE-BFF8-43C0-A024-ABBEF5FBD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58" y="1326085"/>
            <a:ext cx="1413961" cy="874703"/>
          </a:xfrm>
          <a:prstGeom prst="rect">
            <a:avLst/>
          </a:prstGeom>
        </p:spPr>
      </p:pic>
      <p:pic>
        <p:nvPicPr>
          <p:cNvPr id="17" name="図 16" descr="ロゴ&#10;&#10;自動的に生成された説明">
            <a:extLst>
              <a:ext uri="{FF2B5EF4-FFF2-40B4-BE49-F238E27FC236}">
                <a16:creationId xmlns:a16="http://schemas.microsoft.com/office/drawing/2014/main" id="{78A90918-7694-40B8-8DD3-A5180A661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199" y="2608497"/>
            <a:ext cx="1442340" cy="902886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261A5E8E-B030-418D-AA76-9D99AED56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304" y="1763436"/>
            <a:ext cx="1349726" cy="960242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03E2D076-9514-4732-A01B-A7121BE3C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1864" y="2948878"/>
            <a:ext cx="1240606" cy="960243"/>
          </a:xfrm>
          <a:prstGeom prst="rect">
            <a:avLst/>
          </a:prstGeom>
        </p:spPr>
      </p:pic>
      <p:sp>
        <p:nvSpPr>
          <p:cNvPr id="25" name="オブジェクト 9" descr="ベージュの長方形">
            <a:extLst>
              <a:ext uri="{FF2B5EF4-FFF2-40B4-BE49-F238E27FC236}">
                <a16:creationId xmlns:a16="http://schemas.microsoft.com/office/drawing/2014/main" id="{DC38CE51-8046-4462-A188-A2CC921D03F4}"/>
              </a:ext>
            </a:extLst>
          </p:cNvPr>
          <p:cNvSpPr/>
          <p:nvPr/>
        </p:nvSpPr>
        <p:spPr>
          <a:xfrm flipV="1">
            <a:off x="573008" y="1078132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020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6" name="オブジェクト 9" descr="ベージュの長方形">
            <a:extLst>
              <a:ext uri="{FF2B5EF4-FFF2-40B4-BE49-F238E27FC236}">
                <a16:creationId xmlns:a16="http://schemas.microsoft.com/office/drawing/2014/main" id="{4EC0A53E-71A3-4DD4-AC80-3700FA5F4EDD}"/>
              </a:ext>
            </a:extLst>
          </p:cNvPr>
          <p:cNvSpPr/>
          <p:nvPr/>
        </p:nvSpPr>
        <p:spPr>
          <a:xfrm flipV="1">
            <a:off x="573008" y="2220697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0A6D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7" name="オブジェクト 9" descr="ベージュの長方形">
            <a:extLst>
              <a:ext uri="{FF2B5EF4-FFF2-40B4-BE49-F238E27FC236}">
                <a16:creationId xmlns:a16="http://schemas.microsoft.com/office/drawing/2014/main" id="{06783BD6-0F4F-4E71-B3BA-7006E6A24137}"/>
              </a:ext>
            </a:extLst>
          </p:cNvPr>
          <p:cNvSpPr/>
          <p:nvPr/>
        </p:nvSpPr>
        <p:spPr>
          <a:xfrm flipV="1">
            <a:off x="573008" y="3600936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02389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8" name="オブジェクト 9" descr="ベージュの長方形">
            <a:extLst>
              <a:ext uri="{FF2B5EF4-FFF2-40B4-BE49-F238E27FC236}">
                <a16:creationId xmlns:a16="http://schemas.microsoft.com/office/drawing/2014/main" id="{99770189-A71B-43DD-A87C-0648196A7B51}"/>
              </a:ext>
            </a:extLst>
          </p:cNvPr>
          <p:cNvSpPr/>
          <p:nvPr/>
        </p:nvSpPr>
        <p:spPr>
          <a:xfrm flipV="1">
            <a:off x="6906280" y="2723678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61188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9" name="オブジェクト 9" descr="ベージュの長方形">
            <a:extLst>
              <a:ext uri="{FF2B5EF4-FFF2-40B4-BE49-F238E27FC236}">
                <a16:creationId xmlns:a16="http://schemas.microsoft.com/office/drawing/2014/main" id="{430F24A2-C5EA-477D-B712-379C1379CE7D}"/>
              </a:ext>
            </a:extLst>
          </p:cNvPr>
          <p:cNvSpPr/>
          <p:nvPr/>
        </p:nvSpPr>
        <p:spPr>
          <a:xfrm flipV="1">
            <a:off x="6906280" y="3951430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EEAF1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0" name="オブジェクト 9" descr="ベージュの長方形">
            <a:extLst>
              <a:ext uri="{FF2B5EF4-FFF2-40B4-BE49-F238E27FC236}">
                <a16:creationId xmlns:a16="http://schemas.microsoft.com/office/drawing/2014/main" id="{EF228644-2FDB-461D-8B1C-D53CA2BA8724}"/>
              </a:ext>
            </a:extLst>
          </p:cNvPr>
          <p:cNvSpPr/>
          <p:nvPr/>
        </p:nvSpPr>
        <p:spPr>
          <a:xfrm flipV="1">
            <a:off x="6906280" y="5333474"/>
            <a:ext cx="4696190" cy="45719"/>
          </a:xfrm>
          <a:custGeom>
            <a:avLst/>
            <a:gdLst/>
            <a:ahLst/>
            <a:cxnLst/>
            <a:rect l="l" t="t" r="r" b="b"/>
            <a:pathLst>
              <a:path w="2642870">
                <a:moveTo>
                  <a:pt x="0" y="0"/>
                </a:moveTo>
                <a:lnTo>
                  <a:pt x="2642616" y="0"/>
                </a:lnTo>
              </a:path>
            </a:pathLst>
          </a:custGeom>
          <a:ln w="54863">
            <a:solidFill>
              <a:srgbClr val="249D6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E425B80B-77C5-4014-B853-011794AD7CD9}"/>
              </a:ext>
            </a:extLst>
          </p:cNvPr>
          <p:cNvSpPr txBox="1">
            <a:spLocks/>
          </p:cNvSpPr>
          <p:nvPr/>
        </p:nvSpPr>
        <p:spPr>
          <a:xfrm>
            <a:off x="1882219" y="551267"/>
            <a:ext cx="3386979" cy="552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医歯薬・難関国公立へ</a:t>
            </a:r>
          </a:p>
        </p:txBody>
      </p:sp>
      <p:sp>
        <p:nvSpPr>
          <p:cNvPr id="20" name="タイトル 1">
            <a:extLst>
              <a:ext uri="{FF2B5EF4-FFF2-40B4-BE49-F238E27FC236}">
                <a16:creationId xmlns:a16="http://schemas.microsoft.com/office/drawing/2014/main" id="{683A1B04-185C-42E7-A1DA-71780BFA9F32}"/>
              </a:ext>
            </a:extLst>
          </p:cNvPr>
          <p:cNvSpPr txBox="1">
            <a:spLocks/>
          </p:cNvSpPr>
          <p:nvPr/>
        </p:nvSpPr>
        <p:spPr>
          <a:xfrm>
            <a:off x="1896264" y="1680069"/>
            <a:ext cx="3386979" cy="552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国公立・難関私大へ</a:t>
            </a:r>
          </a:p>
        </p:txBody>
      </p:sp>
      <p:sp>
        <p:nvSpPr>
          <p:cNvPr id="22" name="タイトル 1">
            <a:extLst>
              <a:ext uri="{FF2B5EF4-FFF2-40B4-BE49-F238E27FC236}">
                <a16:creationId xmlns:a16="http://schemas.microsoft.com/office/drawing/2014/main" id="{8F491158-36DB-40F9-96E8-ED7607A04CFB}"/>
              </a:ext>
            </a:extLst>
          </p:cNvPr>
          <p:cNvSpPr txBox="1">
            <a:spLocks/>
          </p:cNvSpPr>
          <p:nvPr/>
        </p:nvSpPr>
        <p:spPr>
          <a:xfrm>
            <a:off x="1896264" y="3086880"/>
            <a:ext cx="3386979" cy="552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文武両道を究める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F102FF7A-C39D-47CD-A2D5-A9AFA7AFD92E}"/>
              </a:ext>
            </a:extLst>
          </p:cNvPr>
          <p:cNvSpPr txBox="1">
            <a:spLocks/>
          </p:cNvSpPr>
          <p:nvPr/>
        </p:nvSpPr>
        <p:spPr>
          <a:xfrm>
            <a:off x="6876960" y="1979917"/>
            <a:ext cx="3386979" cy="743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アクティブに学び、</a:t>
            </a:r>
            <a:endParaRPr kumimoji="1" lang="en-US" altLang="ja-JP" sz="2400" b="1" i="0" u="none" strike="noStrike" kern="1200" cap="none" spc="0" normalizeH="0" baseline="0" noProof="0" dirty="0">
              <a:ln>
                <a:solidFill>
                  <a:prstClr val="white">
                    <a:lumMod val="75000"/>
                  </a:prstClr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１ランク上の大学を目指す</a:t>
            </a:r>
          </a:p>
        </p:txBody>
      </p:sp>
      <p:sp>
        <p:nvSpPr>
          <p:cNvPr id="24" name="タイトル 1">
            <a:extLst>
              <a:ext uri="{FF2B5EF4-FFF2-40B4-BE49-F238E27FC236}">
                <a16:creationId xmlns:a16="http://schemas.microsoft.com/office/drawing/2014/main" id="{1C58382B-16FA-48F0-81BB-891C9587D597}"/>
              </a:ext>
            </a:extLst>
          </p:cNvPr>
          <p:cNvSpPr txBox="1">
            <a:spLocks/>
          </p:cNvSpPr>
          <p:nvPr/>
        </p:nvSpPr>
        <p:spPr>
          <a:xfrm>
            <a:off x="5994401" y="3207668"/>
            <a:ext cx="4269538" cy="743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公務員・保育士、幼稚園・</a:t>
            </a:r>
            <a:endParaRPr kumimoji="1" lang="en-US" altLang="ja-JP" sz="2400" b="1" i="0" u="none" strike="noStrike" kern="1200" cap="none" spc="0" normalizeH="0" baseline="0" noProof="0" dirty="0">
              <a:ln>
                <a:solidFill>
                  <a:prstClr val="white">
                    <a:lumMod val="75000"/>
                  </a:prstClr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小学校・中学校教諭を目指す</a:t>
            </a:r>
          </a:p>
        </p:txBody>
      </p:sp>
      <p:sp>
        <p:nvSpPr>
          <p:cNvPr id="33" name="タイトル 1">
            <a:extLst>
              <a:ext uri="{FF2B5EF4-FFF2-40B4-BE49-F238E27FC236}">
                <a16:creationId xmlns:a16="http://schemas.microsoft.com/office/drawing/2014/main" id="{EE578B1A-7B18-4FA3-8B1F-05D5382E0240}"/>
              </a:ext>
            </a:extLst>
          </p:cNvPr>
          <p:cNvSpPr txBox="1">
            <a:spLocks/>
          </p:cNvSpPr>
          <p:nvPr/>
        </p:nvSpPr>
        <p:spPr>
          <a:xfrm>
            <a:off x="5994401" y="4587744"/>
            <a:ext cx="4269538" cy="743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bg1"/>
                </a:solidFill>
                <a:latin typeface="Meiryo UI" panose="020B0604030504040204" pitchFamily="50" charset="-128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ICT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を活用し、未来の社会を</a:t>
            </a:r>
            <a:endParaRPr kumimoji="1" lang="en-US" altLang="ja-JP" sz="2400" b="1" i="0" u="none" strike="noStrike" kern="1200" cap="none" spc="0" normalizeH="0" baseline="0" noProof="0" dirty="0">
              <a:ln>
                <a:solidFill>
                  <a:prstClr val="white">
                    <a:lumMod val="75000"/>
                  </a:prstClr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デジタルにクリエイトする</a:t>
            </a:r>
          </a:p>
        </p:txBody>
      </p:sp>
    </p:spTree>
    <p:extLst>
      <p:ext uri="{BB962C8B-B14F-4D97-AF65-F5344CB8AC3E}">
        <p14:creationId xmlns:p14="http://schemas.microsoft.com/office/powerpoint/2010/main" val="38944269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42570521_TF22920738" id="{B7C62F3E-935A-4F7B-B959-9D7D27A9075A}" vid="{D7C19536-90E3-492F-AC57-B6B02B331015}"/>
    </a:ext>
  </a:extLst>
</a:theme>
</file>

<file path=ppt/theme/theme2.xml><?xml version="1.0" encoding="utf-8"?>
<a:theme xmlns:a="http://schemas.openxmlformats.org/drawingml/2006/main" name="2_Office テーマ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4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5087517_TF45022061.potx" id="{2775C748-7D36-4BF4-881D-459E6C011437}" vid="{BA5EF193-B974-49EF-8905-483F2B477D68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ワイド画面</PresentationFormat>
  <Paragraphs>226</Paragraphs>
  <Slides>25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35" baseType="lpstr">
      <vt:lpstr>Arial </vt:lpstr>
      <vt:lpstr>Meiryo UI</vt:lpstr>
      <vt:lpstr>ＭＳ ゴシック</vt:lpstr>
      <vt:lpstr>ＭＳ 明朝</vt:lpstr>
      <vt:lpstr>游ゴシック</vt:lpstr>
      <vt:lpstr>Arial</vt:lpstr>
      <vt:lpstr>Gill Sans MT</vt:lpstr>
      <vt:lpstr>Speak Pro</vt:lpstr>
      <vt:lpstr>1_Office テーマ</vt:lpstr>
      <vt:lpstr>2_Office テーマ</vt:lpstr>
      <vt:lpstr>Soildarity with KOKOKU</vt:lpstr>
      <vt:lpstr>コロナ禍だからこそ“心”の繋がりを</vt:lpstr>
      <vt:lpstr>PowerPoint プレゼンテーション</vt:lpstr>
      <vt:lpstr>大阪府高等学校の在籍生徒数と私学割合</vt:lpstr>
      <vt:lpstr>興國高等学校　生徒数推移（平成元年度～令和３年度）</vt:lpstr>
      <vt:lpstr>PowerPoint プレゼンテーション</vt:lpstr>
      <vt:lpstr>興國高等学校 KOKOKU HIGH SCHOOL</vt:lpstr>
      <vt:lpstr>興國高等学校 KOKOKU HIGH SCHOOL</vt:lpstr>
      <vt:lpstr>興國高等学校 KOKOKU HIGH SCHOOL</vt:lpstr>
      <vt:lpstr>興國高等学校 KOKOKU HIGH SCHOOL</vt:lpstr>
      <vt:lpstr>国難を生きぬく為に大切なこと・・・</vt:lpstr>
      <vt:lpstr>KOKOKU　オリジナルマスク</vt:lpstr>
      <vt:lpstr>人はひとりでは何も出来ない</vt:lpstr>
      <vt:lpstr>教員・生徒お揃いの Only 一 祈念 Tシャツ</vt:lpstr>
      <vt:lpstr>生徒たちの“心”を笑顔に</vt:lpstr>
      <vt:lpstr>Zoom・LINEでの朝終礼 オンライン授業の実施</vt:lpstr>
      <vt:lpstr>学校外での“心”のケア</vt:lpstr>
      <vt:lpstr>デジタルツールを通じて見えた“繋がり”</vt:lpstr>
      <vt:lpstr>各クラブでの取り組み</vt:lpstr>
      <vt:lpstr>各クラブでの取り組み</vt:lpstr>
      <vt:lpstr>各クラブでの取り組み</vt:lpstr>
      <vt:lpstr>活躍するアスリートたち</vt:lpstr>
      <vt:lpstr>生徒に寄り添った細やかな教育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2025-09-25T01:56:22Z</dcterms:created>
  <dcterms:modified xsi:type="dcterms:W3CDTF">2025-09-25T01:56:31Z</dcterms:modified>
</cp:coreProperties>
</file>