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0" r:id="rId2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201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A2FF5-5EA7-4AAC-8043-A34B40310414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BE65-5E9B-4569-91E1-B573AD4F0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050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A2FF5-5EA7-4AAC-8043-A34B40310414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BE65-5E9B-4569-91E1-B573AD4F0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606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A2FF5-5EA7-4AAC-8043-A34B40310414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BE65-5E9B-4569-91E1-B573AD4F0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7793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A2FF5-5EA7-4AAC-8043-A34B40310414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BE65-5E9B-4569-91E1-B573AD4F0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394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A2FF5-5EA7-4AAC-8043-A34B40310414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BE65-5E9B-4569-91E1-B573AD4F0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791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A2FF5-5EA7-4AAC-8043-A34B40310414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BE65-5E9B-4569-91E1-B573AD4F0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9893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A2FF5-5EA7-4AAC-8043-A34B40310414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BE65-5E9B-4569-91E1-B573AD4F0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3643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A2FF5-5EA7-4AAC-8043-A34B40310414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BE65-5E9B-4569-91E1-B573AD4F0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2291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A2FF5-5EA7-4AAC-8043-A34B40310414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BE65-5E9B-4569-91E1-B573AD4F0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415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A2FF5-5EA7-4AAC-8043-A34B40310414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BE65-5E9B-4569-91E1-B573AD4F0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5529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A2FF5-5EA7-4AAC-8043-A34B40310414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BE65-5E9B-4569-91E1-B573AD4F0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969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A2FF5-5EA7-4AAC-8043-A34B40310414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9BE65-5E9B-4569-91E1-B573AD4F0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7927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正方形/長方形 135"/>
          <p:cNvSpPr/>
          <p:nvPr/>
        </p:nvSpPr>
        <p:spPr>
          <a:xfrm>
            <a:off x="4972482" y="9228305"/>
            <a:ext cx="1874755" cy="9150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953936" y="515461"/>
            <a:ext cx="39453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令和３年度　第１回総合教育会議　配席図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847539" y="889765"/>
            <a:ext cx="3847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　時：令和４年１月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日（月）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時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分～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場　所：大阪府庁　本館１階　第一委員会室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627368" y="1398902"/>
            <a:ext cx="6593815" cy="89359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7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880555" y="3493764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" name="desk1"/>
          <p:cNvSpPr>
            <a:spLocks noEditPoints="1" noChangeArrowheads="1"/>
          </p:cNvSpPr>
          <p:nvPr/>
        </p:nvSpPr>
        <p:spPr bwMode="auto">
          <a:xfrm rot="5400000">
            <a:off x="4072842" y="3837209"/>
            <a:ext cx="1260000" cy="324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5" name="desk1"/>
          <p:cNvSpPr>
            <a:spLocks noEditPoints="1" noChangeArrowheads="1"/>
          </p:cNvSpPr>
          <p:nvPr/>
        </p:nvSpPr>
        <p:spPr bwMode="auto">
          <a:xfrm rot="5400000">
            <a:off x="2476008" y="3836122"/>
            <a:ext cx="1260000" cy="324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56" name="Picture 77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660360" y="3510824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0" name="desk1"/>
          <p:cNvSpPr>
            <a:spLocks noEditPoints="1" noChangeArrowheads="1"/>
          </p:cNvSpPr>
          <p:nvPr/>
        </p:nvSpPr>
        <p:spPr bwMode="auto">
          <a:xfrm rot="10800000">
            <a:off x="3270463" y="3042035"/>
            <a:ext cx="1260000" cy="317576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5" name="正方形/長方形 94"/>
          <p:cNvSpPr>
            <a:spLocks noChangeArrowheads="1"/>
          </p:cNvSpPr>
          <p:nvPr/>
        </p:nvSpPr>
        <p:spPr bwMode="auto">
          <a:xfrm>
            <a:off x="3571626" y="2503612"/>
            <a:ext cx="760394" cy="293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/>
            <a:r>
              <a:rPr lang="ja-JP" altLang="en-US" sz="10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吉村知事</a:t>
            </a:r>
            <a:endParaRPr lang="ja-JP" sz="10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</p:txBody>
      </p:sp>
      <p:pic>
        <p:nvPicPr>
          <p:cNvPr id="98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4243" y="2770064"/>
            <a:ext cx="252000" cy="27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" name="desk1"/>
          <p:cNvSpPr>
            <a:spLocks noEditPoints="1" noChangeArrowheads="1"/>
          </p:cNvSpPr>
          <p:nvPr/>
        </p:nvSpPr>
        <p:spPr bwMode="auto">
          <a:xfrm rot="12764705">
            <a:off x="4608763" y="2294237"/>
            <a:ext cx="1063875" cy="242014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5" name="正方形/長方形 104"/>
          <p:cNvSpPr>
            <a:spLocks noChangeArrowheads="1"/>
          </p:cNvSpPr>
          <p:nvPr/>
        </p:nvSpPr>
        <p:spPr bwMode="auto">
          <a:xfrm>
            <a:off x="5094306" y="2030622"/>
            <a:ext cx="1100758" cy="293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/>
            <a:r>
              <a:rPr lang="ja-JP" altLang="en-US" sz="10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テレビモニター</a:t>
            </a:r>
            <a:endParaRPr lang="en-US" altLang="ja-JP" sz="1000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sp>
        <p:nvSpPr>
          <p:cNvPr id="122" name="desk1"/>
          <p:cNvSpPr>
            <a:spLocks noEditPoints="1" noChangeArrowheads="1"/>
          </p:cNvSpPr>
          <p:nvPr/>
        </p:nvSpPr>
        <p:spPr bwMode="auto">
          <a:xfrm rot="8478162">
            <a:off x="1968164" y="2351029"/>
            <a:ext cx="1063875" cy="242014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8" name="desk1"/>
          <p:cNvSpPr>
            <a:spLocks noEditPoints="1" noChangeArrowheads="1"/>
          </p:cNvSpPr>
          <p:nvPr/>
        </p:nvSpPr>
        <p:spPr bwMode="auto">
          <a:xfrm rot="10800000">
            <a:off x="3486621" y="3611070"/>
            <a:ext cx="852263" cy="216032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1" name="正方形/長方形 150"/>
          <p:cNvSpPr>
            <a:spLocks noChangeArrowheads="1"/>
          </p:cNvSpPr>
          <p:nvPr/>
        </p:nvSpPr>
        <p:spPr bwMode="auto">
          <a:xfrm>
            <a:off x="3389924" y="3849750"/>
            <a:ext cx="1100758" cy="293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/>
            <a:r>
              <a:rPr lang="ja-JP" altLang="en-US" sz="10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テレビモニター</a:t>
            </a:r>
            <a:endParaRPr lang="en-US" altLang="ja-JP" sz="1000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sp>
        <p:nvSpPr>
          <p:cNvPr id="152" name="desk1"/>
          <p:cNvSpPr>
            <a:spLocks noEditPoints="1" noChangeArrowheads="1"/>
          </p:cNvSpPr>
          <p:nvPr/>
        </p:nvSpPr>
        <p:spPr bwMode="auto">
          <a:xfrm rot="5400000">
            <a:off x="4072509" y="5109081"/>
            <a:ext cx="1260000" cy="324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3" name="desk1"/>
          <p:cNvSpPr>
            <a:spLocks noEditPoints="1" noChangeArrowheads="1"/>
          </p:cNvSpPr>
          <p:nvPr/>
        </p:nvSpPr>
        <p:spPr bwMode="auto">
          <a:xfrm rot="5400000">
            <a:off x="2475794" y="5100942"/>
            <a:ext cx="1260000" cy="324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7" name="正方形/長方形 96"/>
          <p:cNvSpPr>
            <a:spLocks noChangeArrowheads="1"/>
          </p:cNvSpPr>
          <p:nvPr/>
        </p:nvSpPr>
        <p:spPr bwMode="auto">
          <a:xfrm>
            <a:off x="1436597" y="2145923"/>
            <a:ext cx="1100758" cy="293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/>
            <a:r>
              <a:rPr lang="ja-JP" altLang="en-US" sz="10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テレビモニター</a:t>
            </a:r>
            <a:endParaRPr lang="en-US" altLang="ja-JP" sz="1000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pic>
        <p:nvPicPr>
          <p:cNvPr id="53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883367" y="4261339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77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666670" y="4285711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正方形/長方形 70"/>
          <p:cNvSpPr/>
          <p:nvPr/>
        </p:nvSpPr>
        <p:spPr>
          <a:xfrm>
            <a:off x="187040" y="7222829"/>
            <a:ext cx="352548" cy="1174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傍聴・報道受付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1685" y="1223824"/>
            <a:ext cx="688420" cy="10150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関係者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出入口</a:t>
            </a:r>
          </a:p>
        </p:txBody>
      </p:sp>
      <p:sp>
        <p:nvSpPr>
          <p:cNvPr id="79" name="正方形/長方形 78"/>
          <p:cNvSpPr>
            <a:spLocks noChangeArrowheads="1"/>
          </p:cNvSpPr>
          <p:nvPr/>
        </p:nvSpPr>
        <p:spPr bwMode="auto">
          <a:xfrm>
            <a:off x="5109160" y="3448503"/>
            <a:ext cx="840801" cy="293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/>
            <a:r>
              <a:rPr lang="ja-JP" altLang="en-US" sz="10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橋本教育長</a:t>
            </a:r>
            <a:endParaRPr lang="ja-JP" sz="10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96432" y="1457876"/>
            <a:ext cx="61872" cy="64195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正方形/長方形 123"/>
          <p:cNvSpPr/>
          <p:nvPr/>
        </p:nvSpPr>
        <p:spPr>
          <a:xfrm>
            <a:off x="595919" y="4405867"/>
            <a:ext cx="61872" cy="504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452383" y="9596631"/>
            <a:ext cx="3439746" cy="5467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取材位置</a:t>
            </a:r>
          </a:p>
        </p:txBody>
      </p:sp>
      <p:pic>
        <p:nvPicPr>
          <p:cNvPr id="129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357116" y="9264286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1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195484" y="9264286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771066" y="9264286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463191" y="9835458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5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173158" y="9846181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7" name="正方形/長方形 136"/>
          <p:cNvSpPr/>
          <p:nvPr/>
        </p:nvSpPr>
        <p:spPr>
          <a:xfrm>
            <a:off x="1445166" y="9239567"/>
            <a:ext cx="3439746" cy="31053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カメラ位置</a:t>
            </a:r>
          </a:p>
        </p:txBody>
      </p:sp>
      <p:sp>
        <p:nvSpPr>
          <p:cNvPr id="138" name="正方形/長方形 137"/>
          <p:cNvSpPr>
            <a:spLocks noChangeArrowheads="1"/>
          </p:cNvSpPr>
          <p:nvPr/>
        </p:nvSpPr>
        <p:spPr bwMode="auto">
          <a:xfrm>
            <a:off x="5664359" y="9504961"/>
            <a:ext cx="1143058" cy="341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36000" tIns="36000" rIns="36000" bIns="36000" anchor="ctr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000" b="1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傍聴席</a:t>
            </a:r>
            <a:endParaRPr lang="ja-JP" sz="1000" b="1" dirty="0">
              <a:solidFill>
                <a:schemeClr val="bg2">
                  <a:lumMod val="2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</p:txBody>
      </p:sp>
      <p:pic>
        <p:nvPicPr>
          <p:cNvPr id="109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403093" y="6558760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77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640536" y="5138270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6" name="正方形/長方形 95"/>
          <p:cNvSpPr/>
          <p:nvPr/>
        </p:nvSpPr>
        <p:spPr>
          <a:xfrm>
            <a:off x="11385" y="6462039"/>
            <a:ext cx="688420" cy="10150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関係者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出入口</a:t>
            </a:r>
          </a:p>
        </p:txBody>
      </p:sp>
      <p:sp>
        <p:nvSpPr>
          <p:cNvPr id="107" name="正方形/長方形 106"/>
          <p:cNvSpPr/>
          <p:nvPr/>
        </p:nvSpPr>
        <p:spPr>
          <a:xfrm>
            <a:off x="595919" y="6688103"/>
            <a:ext cx="61872" cy="504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正方形/長方形 116"/>
          <p:cNvSpPr/>
          <p:nvPr/>
        </p:nvSpPr>
        <p:spPr>
          <a:xfrm>
            <a:off x="600065" y="9778264"/>
            <a:ext cx="61872" cy="504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desk1"/>
          <p:cNvSpPr>
            <a:spLocks noEditPoints="1" noChangeArrowheads="1"/>
          </p:cNvSpPr>
          <p:nvPr/>
        </p:nvSpPr>
        <p:spPr bwMode="auto">
          <a:xfrm rot="10800000">
            <a:off x="2723795" y="6260605"/>
            <a:ext cx="1188000" cy="324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0" name="desk1"/>
          <p:cNvSpPr>
            <a:spLocks noEditPoints="1" noChangeArrowheads="1"/>
          </p:cNvSpPr>
          <p:nvPr/>
        </p:nvSpPr>
        <p:spPr bwMode="auto">
          <a:xfrm rot="10800000">
            <a:off x="3912625" y="6262058"/>
            <a:ext cx="1188000" cy="322546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23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996258" y="6582144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649490" y="6593941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6" name="正方形/長方形 145"/>
          <p:cNvSpPr>
            <a:spLocks noChangeArrowheads="1"/>
          </p:cNvSpPr>
          <p:nvPr/>
        </p:nvSpPr>
        <p:spPr bwMode="auto">
          <a:xfrm>
            <a:off x="4220568" y="6850281"/>
            <a:ext cx="1245065" cy="341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36000" tIns="36000" rIns="36000" bIns="3600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近畿大学附属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  <a:p>
            <a:pPr algn="ctr">
              <a:spcAft>
                <a:spcPts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高等学校</a:t>
            </a:r>
            <a:endParaRPr lang="ja-JP" sz="10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</p:txBody>
      </p:sp>
      <p:sp>
        <p:nvSpPr>
          <p:cNvPr id="147" name="正方形/長方形 146"/>
          <p:cNvSpPr>
            <a:spLocks noChangeArrowheads="1"/>
          </p:cNvSpPr>
          <p:nvPr/>
        </p:nvSpPr>
        <p:spPr bwMode="auto">
          <a:xfrm>
            <a:off x="3483813" y="6832107"/>
            <a:ext cx="1245065" cy="341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36000" tIns="36000" rIns="36000" bIns="3600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興國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  <a:p>
            <a:pPr algn="ctr">
              <a:spcAft>
                <a:spcPts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高等学校</a:t>
            </a:r>
            <a:endParaRPr lang="ja-JP" sz="10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</p:txBody>
      </p:sp>
      <p:sp>
        <p:nvSpPr>
          <p:cNvPr id="149" name="正方形/長方形 148"/>
          <p:cNvSpPr>
            <a:spLocks noChangeArrowheads="1"/>
          </p:cNvSpPr>
          <p:nvPr/>
        </p:nvSpPr>
        <p:spPr bwMode="auto">
          <a:xfrm>
            <a:off x="2915647" y="6840989"/>
            <a:ext cx="1245065" cy="341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36000" tIns="36000" rIns="36000" bIns="3600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府立夕陽丘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  <a:p>
            <a:pPr algn="ctr">
              <a:spcAft>
                <a:spcPts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高等学校</a:t>
            </a:r>
            <a:endParaRPr lang="ja-JP" sz="10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</p:txBody>
      </p:sp>
      <p:pic>
        <p:nvPicPr>
          <p:cNvPr id="154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825211" y="6569272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7" name="図 156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996" y="6244163"/>
            <a:ext cx="354235" cy="354235"/>
          </a:xfrm>
          <a:prstGeom prst="rect">
            <a:avLst/>
          </a:prstGeom>
        </p:spPr>
      </p:pic>
      <p:pic>
        <p:nvPicPr>
          <p:cNvPr id="173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892569" y="2711095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" name="desk1"/>
          <p:cNvSpPr>
            <a:spLocks noEditPoints="1" noChangeArrowheads="1"/>
          </p:cNvSpPr>
          <p:nvPr/>
        </p:nvSpPr>
        <p:spPr bwMode="auto">
          <a:xfrm rot="5400000">
            <a:off x="6286671" y="2602186"/>
            <a:ext cx="923766" cy="324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1" name="Picture 77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88601" y="3300688"/>
            <a:ext cx="273273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77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89691" y="3938591"/>
            <a:ext cx="273273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77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58807" y="4616946"/>
            <a:ext cx="273273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77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75968" y="5232192"/>
            <a:ext cx="273273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77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65923" y="5792471"/>
            <a:ext cx="273273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373842" y="4791710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1" name="desk1"/>
          <p:cNvSpPr>
            <a:spLocks noEditPoints="1" noChangeArrowheads="1"/>
          </p:cNvSpPr>
          <p:nvPr/>
        </p:nvSpPr>
        <p:spPr bwMode="auto">
          <a:xfrm rot="5400000">
            <a:off x="5577719" y="5104167"/>
            <a:ext cx="1260000" cy="324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03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398436" y="5510105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97220" y="7763535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8" name="desk1"/>
          <p:cNvSpPr>
            <a:spLocks noEditPoints="1" noChangeArrowheads="1"/>
          </p:cNvSpPr>
          <p:nvPr/>
        </p:nvSpPr>
        <p:spPr bwMode="auto">
          <a:xfrm rot="10800000">
            <a:off x="2718209" y="7413935"/>
            <a:ext cx="1188000" cy="324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3" name="desk1"/>
          <p:cNvSpPr>
            <a:spLocks noEditPoints="1" noChangeArrowheads="1"/>
          </p:cNvSpPr>
          <p:nvPr/>
        </p:nvSpPr>
        <p:spPr bwMode="auto">
          <a:xfrm rot="10800000">
            <a:off x="3907039" y="7415388"/>
            <a:ext cx="1188000" cy="322546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14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990576" y="7756992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657623" y="7763535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819338" y="7774047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77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68820" y="6370228"/>
            <a:ext cx="273273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7" name="正方形/長方形 126"/>
          <p:cNvSpPr>
            <a:spLocks noChangeArrowheads="1"/>
          </p:cNvSpPr>
          <p:nvPr/>
        </p:nvSpPr>
        <p:spPr bwMode="auto">
          <a:xfrm>
            <a:off x="5180975" y="4187990"/>
            <a:ext cx="1615312" cy="341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36000" tIns="36000" rIns="36000" bIns="36000" anchor="ctr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井上委員</a:t>
            </a:r>
            <a:endParaRPr lang="ja-JP" sz="10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</p:txBody>
      </p:sp>
      <p:sp>
        <p:nvSpPr>
          <p:cNvPr id="142" name="正方形/長方形 141"/>
          <p:cNvSpPr>
            <a:spLocks noChangeArrowheads="1"/>
          </p:cNvSpPr>
          <p:nvPr/>
        </p:nvSpPr>
        <p:spPr bwMode="auto">
          <a:xfrm>
            <a:off x="2015690" y="4253306"/>
            <a:ext cx="1615312" cy="341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36000" tIns="36000" rIns="36000" bIns="36000" anchor="ctr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0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岡部委員</a:t>
            </a:r>
            <a:endParaRPr lang="ja-JP" sz="10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</p:txBody>
      </p:sp>
      <p:sp>
        <p:nvSpPr>
          <p:cNvPr id="143" name="正方形/長方形 142"/>
          <p:cNvSpPr>
            <a:spLocks noChangeArrowheads="1"/>
          </p:cNvSpPr>
          <p:nvPr/>
        </p:nvSpPr>
        <p:spPr bwMode="auto">
          <a:xfrm>
            <a:off x="2002183" y="3461078"/>
            <a:ext cx="1615312" cy="341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36000" tIns="36000" rIns="36000" bIns="36000" anchor="ctr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竹若委員</a:t>
            </a:r>
            <a:r>
              <a:rPr lang="ja-JP" altLang="en-US" sz="10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　</a:t>
            </a:r>
            <a:endParaRPr lang="ja-JP" sz="10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</p:txBody>
      </p:sp>
      <p:sp>
        <p:nvSpPr>
          <p:cNvPr id="145" name="正方形/長方形 144"/>
          <p:cNvSpPr>
            <a:spLocks noChangeArrowheads="1"/>
          </p:cNvSpPr>
          <p:nvPr/>
        </p:nvSpPr>
        <p:spPr bwMode="auto">
          <a:xfrm>
            <a:off x="2056893" y="5088590"/>
            <a:ext cx="1615312" cy="341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36000" tIns="36000" rIns="36000" bIns="36000" anchor="ctr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中井</a:t>
            </a:r>
            <a:r>
              <a:rPr lang="ja-JP" altLang="en-US" sz="10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委員</a:t>
            </a:r>
            <a:endParaRPr lang="ja-JP" sz="10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</p:txBody>
      </p:sp>
      <p:sp>
        <p:nvSpPr>
          <p:cNvPr id="150" name="正方形/長方形 149"/>
          <p:cNvSpPr>
            <a:spLocks noChangeArrowheads="1"/>
          </p:cNvSpPr>
          <p:nvPr/>
        </p:nvSpPr>
        <p:spPr bwMode="auto">
          <a:xfrm>
            <a:off x="5180975" y="5129388"/>
            <a:ext cx="1615312" cy="341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36000" tIns="36000" rIns="36000" bIns="36000" anchor="ctr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0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森口委員</a:t>
            </a:r>
            <a:endParaRPr lang="ja-JP" sz="10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</p:txBody>
      </p:sp>
      <p:pic>
        <p:nvPicPr>
          <p:cNvPr id="158" name="Picture 65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875954" y="5191017"/>
            <a:ext cx="273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DCE9CE7F-554D-4581-B016-6E870D828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2256" y="7117390"/>
            <a:ext cx="2075990" cy="341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36000" tIns="36000" rIns="36000" bIns="36000" anchor="ctr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n-US" altLang="ja-JP" sz="10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※</a:t>
            </a:r>
            <a:r>
              <a:rPr lang="ja-JP" altLang="en-US" sz="10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学校関係者は議題（１）のみ　</a:t>
            </a:r>
            <a:endParaRPr lang="ja-JP" sz="10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94645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86</Words>
  <Application>Microsoft Office PowerPoint</Application>
  <PresentationFormat>ユーザー設定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2025-09-25T02:04:48Z</dcterms:created>
  <dcterms:modified xsi:type="dcterms:W3CDTF">2025-09-25T02:04:51Z</dcterms:modified>
</cp:coreProperties>
</file>