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0" d="100"/>
          <a:sy n="100" d="100"/>
        </p:scale>
        <p:origin x="734" y="6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2&#20316;&#25104;&#36039;&#26009;&#65288;&#30010;&#26449;&#20998;&#65289;\43%20&#21315;&#26089;&#36196;&#38442;&#2644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275986213932559E-2"/>
          <c:y val="2.808265872438015E-2"/>
          <c:w val="0.86721090050880267"/>
          <c:h val="0.85096850489851972"/>
        </c:manualLayout>
      </c:layout>
      <c:barChart>
        <c:barDir val="col"/>
        <c:grouping val="clustered"/>
        <c:varyColors val="0"/>
        <c:ser>
          <c:idx val="0"/>
          <c:order val="0"/>
          <c:tx>
            <c:v>財政調整基金残高</c:v>
          </c:tx>
          <c:spPr>
            <a:solidFill>
              <a:schemeClr val="accent1"/>
            </a:solidFill>
            <a:ln>
              <a:noFill/>
            </a:ln>
            <a:effectLst/>
          </c:spPr>
          <c:invertIfNegative val="0"/>
          <c:dLbls>
            <c:dLbl>
              <c:idx val="6"/>
              <c:layout>
                <c:manualLayout>
                  <c:x val="-4.7583891059875391E-17"/>
                  <c:y val="6.56196922908146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AA8-474B-9A5E-D6BCB8E2DDAB}"/>
                </c:ext>
              </c:extLst>
            </c:dLbl>
            <c:dLbl>
              <c:idx val="8"/>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ja-JP"/>
                </a:p>
              </c:txPr>
              <c:dLblPos val="inEnd"/>
              <c:showLegendKey val="0"/>
              <c:showVal val="1"/>
              <c:showCatName val="0"/>
              <c:showSerName val="0"/>
              <c:showPercent val="0"/>
              <c:showBubbleSize val="0"/>
              <c:extLst>
                <c:ext xmlns:c16="http://schemas.microsoft.com/office/drawing/2014/chart" uri="{C3380CC4-5D6E-409C-BE32-E72D297353CC}">
                  <c16:uniqueId val="{00000000-54D9-4114-A327-6980EBC977F9}"/>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1353</c:v>
                </c:pt>
                <c:pt idx="1">
                  <c:v>1474</c:v>
                </c:pt>
                <c:pt idx="2">
                  <c:v>1295</c:v>
                </c:pt>
                <c:pt idx="3">
                  <c:v>1031</c:v>
                </c:pt>
                <c:pt idx="4">
                  <c:v>827</c:v>
                </c:pt>
                <c:pt idx="5">
                  <c:v>481</c:v>
                </c:pt>
                <c:pt idx="6">
                  <c:v>226</c:v>
                </c:pt>
                <c:pt idx="7">
                  <c:v>150</c:v>
                </c:pt>
                <c:pt idx="8">
                  <c:v>11</c:v>
                </c:pt>
                <c:pt idx="9">
                  <c:v>-77</c:v>
                </c:pt>
                <c:pt idx="10">
                  <c:v>-97</c:v>
                </c:pt>
                <c:pt idx="11">
                  <c:v>-185</c:v>
                </c:pt>
                <c:pt idx="12">
                  <c:v>-337</c:v>
                </c:pt>
                <c:pt idx="13">
                  <c:v>-527</c:v>
                </c:pt>
                <c:pt idx="14">
                  <c:v>-685</c:v>
                </c:pt>
              </c:numCache>
            </c:numRef>
          </c:val>
          <c:extLst>
            <c:ext xmlns:c16="http://schemas.microsoft.com/office/drawing/2014/chart" uri="{C3380CC4-5D6E-409C-BE32-E72D297353CC}">
              <c16:uniqueId val="{00000000-63C0-43EB-8828-159852861F59}"/>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dLbl>
              <c:idx val="3"/>
              <c:layout>
                <c:manualLayout>
                  <c:x val="0"/>
                  <c:y val="2.25477441825265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D35-48C9-A7AA-7368A1B89FAC}"/>
                </c:ext>
              </c:extLst>
            </c:dLbl>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332</c:v>
                </c:pt>
                <c:pt idx="1">
                  <c:v>-45</c:v>
                </c:pt>
                <c:pt idx="2">
                  <c:v>-179</c:v>
                </c:pt>
                <c:pt idx="3">
                  <c:v>-264</c:v>
                </c:pt>
                <c:pt idx="4">
                  <c:v>-204</c:v>
                </c:pt>
                <c:pt idx="5">
                  <c:v>-346</c:v>
                </c:pt>
                <c:pt idx="6">
                  <c:v>-255</c:v>
                </c:pt>
                <c:pt idx="7">
                  <c:v>-76</c:v>
                </c:pt>
                <c:pt idx="8">
                  <c:v>-139</c:v>
                </c:pt>
                <c:pt idx="9">
                  <c:v>-88</c:v>
                </c:pt>
                <c:pt idx="10">
                  <c:v>-20</c:v>
                </c:pt>
                <c:pt idx="11">
                  <c:v>-88</c:v>
                </c:pt>
                <c:pt idx="12">
                  <c:v>-152</c:v>
                </c:pt>
                <c:pt idx="13">
                  <c:v>-190</c:v>
                </c:pt>
                <c:pt idx="14">
                  <c:v>-158</c:v>
                </c:pt>
              </c:numCache>
            </c:numRef>
          </c:val>
          <c:smooth val="0"/>
          <c:extLst>
            <c:ext xmlns:c16="http://schemas.microsoft.com/office/drawing/2014/chart" uri="{C3380CC4-5D6E-409C-BE32-E72D297353CC}">
              <c16:uniqueId val="{00000001-63C0-43EB-8828-159852861F59}"/>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5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layout>
        <c:manualLayout>
          <c:xMode val="edge"/>
          <c:yMode val="edge"/>
          <c:x val="0.31672042032909253"/>
          <c:y val="0.94722652779036687"/>
          <c:w val="0.37194973521448865"/>
          <c:h val="4.710788950969670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2025/4/18</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2025/4/18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2025/4/18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695589"/>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841351"/>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千早赤阪村の中長期財政シミュレーション</a:t>
            </a:r>
          </a:p>
        </p:txBody>
      </p:sp>
      <p:sp>
        <p:nvSpPr>
          <p:cNvPr id="5" name="テキスト ボックス 4">
            <a:extLst>
              <a:ext uri="{FF2B5EF4-FFF2-40B4-BE49-F238E27FC236}">
                <a16:creationId xmlns:a16="http://schemas.microsoft.com/office/drawing/2014/main" id="{2158D4D5-311A-48A5-948E-EFEBC8042FAF}"/>
              </a:ext>
            </a:extLst>
          </p:cNvPr>
          <p:cNvSpPr txBox="1"/>
          <p:nvPr/>
        </p:nvSpPr>
        <p:spPr>
          <a:xfrm>
            <a:off x="1382180" y="4316186"/>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350751" y="1361938"/>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10" name="グラフ 9">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2592416736"/>
              </p:ext>
            </p:extLst>
          </p:nvPr>
        </p:nvGraphicFramePr>
        <p:xfrm>
          <a:off x="59944" y="662724"/>
          <a:ext cx="9786112" cy="61255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171399" y="6289826"/>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pic>
        <p:nvPicPr>
          <p:cNvPr id="2" name="図 1">
            <a:extLst>
              <a:ext uri="{FF2B5EF4-FFF2-40B4-BE49-F238E27FC236}">
                <a16:creationId xmlns:a16="http://schemas.microsoft.com/office/drawing/2014/main" id="{3AD38D40-8861-42A0-8772-A9A09E74CB20}"/>
              </a:ext>
            </a:extLst>
          </p:cNvPr>
          <p:cNvPicPr>
            <a:picLocks noChangeAspect="1"/>
          </p:cNvPicPr>
          <p:nvPr/>
        </p:nvPicPr>
        <p:blipFill rotWithShape="1">
          <a:blip r:embed="rId2"/>
          <a:srcRect l="2285"/>
          <a:stretch/>
        </p:blipFill>
        <p:spPr>
          <a:xfrm>
            <a:off x="171399" y="1057523"/>
            <a:ext cx="9553045" cy="5017274"/>
          </a:xfrm>
          <a:prstGeom prst="rect">
            <a:avLst/>
          </a:prstGeom>
        </p:spPr>
      </p:pic>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2244255219"/>
              </p:ext>
            </p:extLst>
          </p:nvPr>
        </p:nvGraphicFramePr>
        <p:xfrm>
          <a:off x="138068" y="1272209"/>
          <a:ext cx="4380923" cy="4834392"/>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983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25856">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665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7384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4454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22391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7987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60383708"/>
              </p:ext>
            </p:extLst>
          </p:nvPr>
        </p:nvGraphicFramePr>
        <p:xfrm>
          <a:off x="4585757" y="1271785"/>
          <a:ext cx="5198076" cy="4827134"/>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850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4143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850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5847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2043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u="none"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4167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既発分は町村による推計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9511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22063</TotalTime>
  <Words>361</Words>
  <Application>Microsoft Office PowerPoint</Application>
  <PresentationFormat>A4 210 x 297 mm</PresentationFormat>
  <Paragraphs>56</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数田　優</cp:lastModifiedBy>
  <cp:revision>938</cp:revision>
  <cp:lastPrinted>2024-02-08T05:11:22Z</cp:lastPrinted>
  <dcterms:created xsi:type="dcterms:W3CDTF">2020-12-07T04:45:01Z</dcterms:created>
  <dcterms:modified xsi:type="dcterms:W3CDTF">2025-04-18T04:08:35Z</dcterms:modified>
</cp:coreProperties>
</file>