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千早赤阪村の中長期財政シミュレーション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DEA5DFB3-BF06-41AA-9173-609E4AB3DB66}"/>
              </a:ext>
            </a:extLst>
          </p:cNvPr>
          <p:cNvPicPr>
            <a:picLocks noChangeAspect="1"/>
          </p:cNvPicPr>
          <p:nvPr/>
        </p:nvPicPr>
        <p:blipFill>
          <a:blip r:embed="rId2"/>
          <a:stretch>
            <a:fillRect/>
          </a:stretch>
        </p:blipFill>
        <p:spPr>
          <a:xfrm>
            <a:off x="519545" y="1257702"/>
            <a:ext cx="8866909" cy="5127660"/>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88194" y="6215482"/>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2EC10DAB-A7C3-4AD8-9D80-08D385B4D434}"/>
              </a:ext>
            </a:extLst>
          </p:cNvPr>
          <p:cNvPicPr>
            <a:picLocks noChangeAspect="1"/>
          </p:cNvPicPr>
          <p:nvPr/>
        </p:nvPicPr>
        <p:blipFill>
          <a:blip r:embed="rId2"/>
          <a:stretch>
            <a:fillRect/>
          </a:stretch>
        </p:blipFill>
        <p:spPr>
          <a:xfrm>
            <a:off x="110681" y="1188748"/>
            <a:ext cx="9623920" cy="4838634"/>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023894401"/>
              </p:ext>
            </p:extLst>
          </p:nvPr>
        </p:nvGraphicFramePr>
        <p:xfrm>
          <a:off x="152978" y="817578"/>
          <a:ext cx="4391590" cy="5734334"/>
        </p:xfrm>
        <a:graphic>
          <a:graphicData uri="http://schemas.openxmlformats.org/drawingml/2006/table">
            <a:tbl>
              <a:tblPr>
                <a:tableStyleId>{5940675A-B579-460E-94D1-54222C63F5DA}</a:tableStyleId>
              </a:tblPr>
              <a:tblGrid>
                <a:gridCol w="346397">
                  <a:extLst>
                    <a:ext uri="{9D8B030D-6E8A-4147-A177-3AD203B41FA5}">
                      <a16:colId xmlns:a16="http://schemas.microsoft.com/office/drawing/2014/main" val="3356660803"/>
                    </a:ext>
                  </a:extLst>
                </a:gridCol>
                <a:gridCol w="1817909">
                  <a:extLst>
                    <a:ext uri="{9D8B030D-6E8A-4147-A177-3AD203B41FA5}">
                      <a16:colId xmlns:a16="http://schemas.microsoft.com/office/drawing/2014/main" val="2163183408"/>
                    </a:ext>
                  </a:extLst>
                </a:gridCol>
                <a:gridCol w="2227284">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092603176"/>
              </p:ext>
            </p:extLst>
          </p:nvPr>
        </p:nvGraphicFramePr>
        <p:xfrm>
          <a:off x="4645152" y="817578"/>
          <a:ext cx="5107870" cy="5734333"/>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22681</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2026-06-11T04:11:17Z</dcterms:modified>
</cp:coreProperties>
</file>