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422"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45659" cy="49805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5" y="3"/>
            <a:ext cx="2945659" cy="49805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2" y="9428585"/>
            <a:ext cx="2945659" cy="49805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5" y="9428585"/>
            <a:ext cx="2945659" cy="49805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3"/>
            <a:ext cx="2945659" cy="49805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5" y="3"/>
            <a:ext cx="2945659" cy="49805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585"/>
            <a:ext cx="2945659" cy="49805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5" y="9428585"/>
            <a:ext cx="2945659" cy="49805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島本町の中長期財政シミュレーション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601535" y="1048443"/>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5" name="図 4">
            <a:extLst>
              <a:ext uri="{FF2B5EF4-FFF2-40B4-BE49-F238E27FC236}">
                <a16:creationId xmlns:a16="http://schemas.microsoft.com/office/drawing/2014/main" id="{29337AD1-A5C0-4D79-9148-96339BCDB183}"/>
              </a:ext>
            </a:extLst>
          </p:cNvPr>
          <p:cNvPicPr>
            <a:picLocks noChangeAspect="1"/>
          </p:cNvPicPr>
          <p:nvPr/>
        </p:nvPicPr>
        <p:blipFill>
          <a:blip r:embed="rId2"/>
          <a:stretch>
            <a:fillRect/>
          </a:stretch>
        </p:blipFill>
        <p:spPr>
          <a:xfrm>
            <a:off x="417462" y="1314811"/>
            <a:ext cx="8920501" cy="5163944"/>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918220" y="9367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49351" y="6205101"/>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歳入の「繰入金」について、推計値には財政調整基金からの繰入れは含んでいない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D45870F3-C4FE-411B-8E13-AB8FBAF97365}"/>
              </a:ext>
            </a:extLst>
          </p:cNvPr>
          <p:cNvPicPr>
            <a:picLocks noChangeAspect="1"/>
          </p:cNvPicPr>
          <p:nvPr/>
        </p:nvPicPr>
        <p:blipFill>
          <a:blip r:embed="rId2"/>
          <a:stretch>
            <a:fillRect/>
          </a:stretch>
        </p:blipFill>
        <p:spPr>
          <a:xfrm>
            <a:off x="135082" y="1302007"/>
            <a:ext cx="9635836" cy="4828507"/>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764895426"/>
              </p:ext>
            </p:extLst>
          </p:nvPr>
        </p:nvGraphicFramePr>
        <p:xfrm>
          <a:off x="152978" y="817578"/>
          <a:ext cx="4370530" cy="5375402"/>
        </p:xfrm>
        <a:graphic>
          <a:graphicData uri="http://schemas.openxmlformats.org/drawingml/2006/table">
            <a:tbl>
              <a:tblPr>
                <a:tableStyleId>{5940675A-B579-460E-94D1-54222C63F5DA}</a:tableStyleId>
              </a:tblPr>
              <a:tblGrid>
                <a:gridCol w="344736">
                  <a:extLst>
                    <a:ext uri="{9D8B030D-6E8A-4147-A177-3AD203B41FA5}">
                      <a16:colId xmlns:a16="http://schemas.microsoft.com/office/drawing/2014/main" val="3356660803"/>
                    </a:ext>
                  </a:extLst>
                </a:gridCol>
                <a:gridCol w="1809191">
                  <a:extLst>
                    <a:ext uri="{9D8B030D-6E8A-4147-A177-3AD203B41FA5}">
                      <a16:colId xmlns:a16="http://schemas.microsoft.com/office/drawing/2014/main" val="2163183408"/>
                    </a:ext>
                  </a:extLst>
                </a:gridCol>
                <a:gridCol w="2216603">
                  <a:extLst>
                    <a:ext uri="{9D8B030D-6E8A-4147-A177-3AD203B41FA5}">
                      <a16:colId xmlns:a16="http://schemas.microsoft.com/office/drawing/2014/main" val="2898818577"/>
                    </a:ext>
                  </a:extLst>
                </a:gridCol>
              </a:tblGrid>
              <a:tr h="355627">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95894">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41112">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4925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16676">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36088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5595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911423646"/>
              </p:ext>
            </p:extLst>
          </p:nvPr>
        </p:nvGraphicFramePr>
        <p:xfrm>
          <a:off x="4622947" y="817578"/>
          <a:ext cx="5130075" cy="5375403"/>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428731">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02930">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2873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3326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2498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1455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44221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22702</TotalTime>
  <Words>388</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986</cp:revision>
  <cp:lastPrinted>2026-03-31T00:12:00Z</cp:lastPrinted>
  <dcterms:created xsi:type="dcterms:W3CDTF">2020-12-07T04:45:01Z</dcterms:created>
  <dcterms:modified xsi:type="dcterms:W3CDTF">2026-06-11T04:09:29Z</dcterms:modified>
</cp:coreProperties>
</file>