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33%20&#38442;&#21335;&#24066;&#12295;&#9679;&#9678;\&#8251;&#12464;&#12521;&#12501;&#20462;&#27491;&#29256;03_&#12304;33&#38442;&#21335;&#24066;&#12305;&#20837;&#21147;&#12501;&#12457;&#12540;&#12512;R7&#65288;&#22823;&#38442;&#24220;&#20462;&#27491;&#65289;%20-%20&#12467;&#12500;&#1254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207653099675067E-2"/>
          <c:y val="3.0598528583382675E-2"/>
          <c:w val="0.84531699417101358"/>
          <c:h val="0.82467299132157268"/>
        </c:manualLayout>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2038</c:v>
                </c:pt>
                <c:pt idx="1">
                  <c:v>2185</c:v>
                </c:pt>
                <c:pt idx="2">
                  <c:v>2120</c:v>
                </c:pt>
                <c:pt idx="3">
                  <c:v>1600</c:v>
                </c:pt>
                <c:pt idx="4">
                  <c:v>1225</c:v>
                </c:pt>
                <c:pt idx="5">
                  <c:v>703</c:v>
                </c:pt>
                <c:pt idx="6">
                  <c:v>624</c:v>
                </c:pt>
                <c:pt idx="7">
                  <c:v>19</c:v>
                </c:pt>
                <c:pt idx="8">
                  <c:v>-233</c:v>
                </c:pt>
                <c:pt idx="9">
                  <c:v>-771</c:v>
                </c:pt>
                <c:pt idx="10">
                  <c:v>-1078</c:v>
                </c:pt>
                <c:pt idx="11">
                  <c:v>-1113</c:v>
                </c:pt>
                <c:pt idx="12">
                  <c:v>-1343</c:v>
                </c:pt>
                <c:pt idx="13">
                  <c:v>-1507</c:v>
                </c:pt>
                <c:pt idx="14">
                  <c:v>-1710</c:v>
                </c:pt>
              </c:numCache>
            </c:numRef>
          </c:val>
          <c:extLst>
            <c:ext xmlns:c16="http://schemas.microsoft.com/office/drawing/2014/chart" uri="{C3380CC4-5D6E-409C-BE32-E72D297353CC}">
              <c16:uniqueId val="{00000000-D9D7-4D84-9361-A804262567DF}"/>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293</c:v>
                </c:pt>
                <c:pt idx="1">
                  <c:v>72</c:v>
                </c:pt>
                <c:pt idx="2">
                  <c:v>-101</c:v>
                </c:pt>
                <c:pt idx="3">
                  <c:v>-520</c:v>
                </c:pt>
                <c:pt idx="4">
                  <c:v>-375</c:v>
                </c:pt>
                <c:pt idx="5">
                  <c:v>-522</c:v>
                </c:pt>
                <c:pt idx="6">
                  <c:v>-79</c:v>
                </c:pt>
                <c:pt idx="7">
                  <c:v>-605</c:v>
                </c:pt>
                <c:pt idx="8">
                  <c:v>-252</c:v>
                </c:pt>
                <c:pt idx="9">
                  <c:v>-538</c:v>
                </c:pt>
                <c:pt idx="10">
                  <c:v>-307</c:v>
                </c:pt>
                <c:pt idx="11">
                  <c:v>-35</c:v>
                </c:pt>
                <c:pt idx="12">
                  <c:v>-230</c:v>
                </c:pt>
                <c:pt idx="13">
                  <c:v>-164</c:v>
                </c:pt>
                <c:pt idx="14">
                  <c:v>-203</c:v>
                </c:pt>
              </c:numCache>
            </c:numRef>
          </c:val>
          <c:smooth val="0"/>
          <c:extLst>
            <c:ext xmlns:c16="http://schemas.microsoft.com/office/drawing/2014/chart" uri="{C3380CC4-5D6E-409C-BE32-E72D297353CC}">
              <c16:uniqueId val="{00000001-D9D7-4D84-9361-A804262567DF}"/>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2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3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阪南市の中長期財政シミュレーション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3922025056"/>
              </p:ext>
            </p:extLst>
          </p:nvPr>
        </p:nvGraphicFramePr>
        <p:xfrm>
          <a:off x="341992" y="1292084"/>
          <a:ext cx="9222015" cy="52068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a:t>
            </a:r>
            <a:r>
              <a:rPr kumimoji="1" lang="ja-JP" altLang="en-US" sz="1000" dirty="0">
                <a:latin typeface="BIZ UDPゴシック" panose="020B0400000000000000" pitchFamily="50" charset="-128"/>
                <a:ea typeface="BIZ UDPゴシック" panose="020B0400000000000000" pitchFamily="50" charset="-128"/>
              </a:rPr>
              <a:t>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CAEC117-7B40-4FEF-B02A-B22C224597D0}"/>
              </a:ext>
            </a:extLst>
          </p:cNvPr>
          <p:cNvPicPr>
            <a:picLocks noChangeAspect="1"/>
          </p:cNvPicPr>
          <p:nvPr/>
        </p:nvPicPr>
        <p:blipFill>
          <a:blip r:embed="rId2"/>
          <a:stretch>
            <a:fillRect/>
          </a:stretch>
        </p:blipFill>
        <p:spPr>
          <a:xfrm>
            <a:off x="197890" y="1236806"/>
            <a:ext cx="9536711" cy="490051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4063572753"/>
              </p:ext>
            </p:extLst>
          </p:nvPr>
        </p:nvGraphicFramePr>
        <p:xfrm>
          <a:off x="152978" y="817578"/>
          <a:ext cx="4380923" cy="5647230"/>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361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108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858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714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2918">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969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41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245561222"/>
              </p:ext>
            </p:extLst>
          </p:nvPr>
        </p:nvGraphicFramePr>
        <p:xfrm>
          <a:off x="4645152" y="817578"/>
          <a:ext cx="5107870" cy="5647230"/>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041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341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041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034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68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06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514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22649</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983</cp:revision>
  <cp:lastPrinted>2026-03-16T04:48:13Z</cp:lastPrinted>
  <dcterms:created xsi:type="dcterms:W3CDTF">2020-12-07T04:45:01Z</dcterms:created>
  <dcterms:modified xsi:type="dcterms:W3CDTF">2026-06-11T04:09:12Z</dcterms:modified>
</cp:coreProperties>
</file>