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大阪狭山市の中長期財政シミュレーション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B08AB7BB-142D-476C-880C-308895802D01}"/>
              </a:ext>
            </a:extLst>
          </p:cNvPr>
          <p:cNvPicPr>
            <a:picLocks noChangeAspect="1"/>
          </p:cNvPicPr>
          <p:nvPr/>
        </p:nvPicPr>
        <p:blipFill>
          <a:blip r:embed="rId2"/>
          <a:stretch>
            <a:fillRect/>
          </a:stretch>
        </p:blipFill>
        <p:spPr>
          <a:xfrm>
            <a:off x="103078" y="1188538"/>
            <a:ext cx="9484746" cy="5484950"/>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305754"/>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a:t>
            </a:r>
            <a:r>
              <a:rPr kumimoji="1" lang="ja-JP" altLang="en-US" sz="1000">
                <a:latin typeface="BIZ UDPゴシック" panose="020B0400000000000000" pitchFamily="50" charset="-128"/>
                <a:ea typeface="BIZ UDPゴシック" panose="020B0400000000000000" pitchFamily="50" charset="-128"/>
              </a:rPr>
              <a:t>ついて、推計値には</a:t>
            </a:r>
            <a:r>
              <a:rPr kumimoji="1" lang="ja-JP" altLang="en-US" sz="1000" dirty="0">
                <a:latin typeface="BIZ UDPゴシック" panose="020B0400000000000000" pitchFamily="50" charset="-128"/>
                <a:ea typeface="BIZ UDPゴシック" panose="020B0400000000000000" pitchFamily="50" charset="-128"/>
              </a:rPr>
              <a:t>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E9394A71-496B-411F-8098-E5F3BF83C3F9}"/>
              </a:ext>
            </a:extLst>
          </p:cNvPr>
          <p:cNvPicPr>
            <a:picLocks noChangeAspect="1"/>
          </p:cNvPicPr>
          <p:nvPr/>
        </p:nvPicPr>
        <p:blipFill>
          <a:blip r:embed="rId2"/>
          <a:stretch>
            <a:fillRect/>
          </a:stretch>
        </p:blipFill>
        <p:spPr>
          <a:xfrm>
            <a:off x="114684" y="1236806"/>
            <a:ext cx="9676631" cy="4972415"/>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2216163054"/>
              </p:ext>
            </p:extLst>
          </p:nvPr>
        </p:nvGraphicFramePr>
        <p:xfrm>
          <a:off x="152979" y="817578"/>
          <a:ext cx="4373302" cy="5619797"/>
        </p:xfrm>
        <a:graphic>
          <a:graphicData uri="http://schemas.openxmlformats.org/drawingml/2006/table">
            <a:tbl>
              <a:tblPr>
                <a:tableStyleId>{5940675A-B579-460E-94D1-54222C63F5DA}</a:tableStyleId>
              </a:tblPr>
              <a:tblGrid>
                <a:gridCol w="344955">
                  <a:extLst>
                    <a:ext uri="{9D8B030D-6E8A-4147-A177-3AD203B41FA5}">
                      <a16:colId xmlns:a16="http://schemas.microsoft.com/office/drawing/2014/main" val="3356660803"/>
                    </a:ext>
                  </a:extLst>
                </a:gridCol>
                <a:gridCol w="1810338">
                  <a:extLst>
                    <a:ext uri="{9D8B030D-6E8A-4147-A177-3AD203B41FA5}">
                      <a16:colId xmlns:a16="http://schemas.microsoft.com/office/drawing/2014/main" val="2163183408"/>
                    </a:ext>
                  </a:extLst>
                </a:gridCol>
                <a:gridCol w="2218009">
                  <a:extLst>
                    <a:ext uri="{9D8B030D-6E8A-4147-A177-3AD203B41FA5}">
                      <a16:colId xmlns:a16="http://schemas.microsoft.com/office/drawing/2014/main" val="2898818577"/>
                    </a:ext>
                  </a:extLst>
                </a:gridCol>
              </a:tblGrid>
              <a:tr h="37179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2753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480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a:t>
                      </a:r>
                      <a:r>
                        <a:rPr kumimoji="1" lang="ja-JP" altLang="en-US" sz="1200" b="0" dirty="0">
                          <a:latin typeface="BIZ UDPゴシック" panose="020B0400000000000000" pitchFamily="50" charset="-128"/>
                          <a:ea typeface="BIZ UDPゴシック" panose="020B0400000000000000" pitchFamily="50" charset="-128"/>
                        </a:rPr>
                        <a:t>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331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49260">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275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032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027745874"/>
              </p:ext>
            </p:extLst>
          </p:nvPr>
        </p:nvGraphicFramePr>
        <p:xfrm>
          <a:off x="4654296" y="817578"/>
          <a:ext cx="5098727" cy="5619796"/>
        </p:xfrm>
        <a:graphic>
          <a:graphicData uri="http://schemas.openxmlformats.org/drawingml/2006/table">
            <a:tbl>
              <a:tblPr>
                <a:tableStyleId>{5940675A-B579-460E-94D1-54222C63F5DA}</a:tableStyleId>
              </a:tblPr>
              <a:tblGrid>
                <a:gridCol w="396759">
                  <a:extLst>
                    <a:ext uri="{9D8B030D-6E8A-4147-A177-3AD203B41FA5}">
                      <a16:colId xmlns:a16="http://schemas.microsoft.com/office/drawing/2014/main" val="3356660803"/>
                    </a:ext>
                  </a:extLst>
                </a:gridCol>
                <a:gridCol w="1033471">
                  <a:extLst>
                    <a:ext uri="{9D8B030D-6E8A-4147-A177-3AD203B41FA5}">
                      <a16:colId xmlns:a16="http://schemas.microsoft.com/office/drawing/2014/main" val="2163183408"/>
                    </a:ext>
                  </a:extLst>
                </a:gridCol>
                <a:gridCol w="3668497">
                  <a:extLst>
                    <a:ext uri="{9D8B030D-6E8A-4147-A177-3AD203B41FA5}">
                      <a16:colId xmlns:a16="http://schemas.microsoft.com/office/drawing/2014/main" val="2898818577"/>
                    </a:ext>
                  </a:extLst>
                </a:gridCol>
              </a:tblGrid>
              <a:tr h="448224">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034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822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659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158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703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0778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22676</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2026-06-11T04:08:47Z</dcterms:modified>
</cp:coreProperties>
</file>