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422" y="82"/>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2026/6/11</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大東市の中長期財政シミュレーション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1E58B303-BDAF-4438-A09D-81CF6B8C0D41}"/>
              </a:ext>
            </a:extLst>
          </p:cNvPr>
          <p:cNvPicPr>
            <a:picLocks noChangeAspect="1"/>
          </p:cNvPicPr>
          <p:nvPr/>
        </p:nvPicPr>
        <p:blipFill>
          <a:blip r:embed="rId2"/>
          <a:stretch>
            <a:fillRect/>
          </a:stretch>
        </p:blipFill>
        <p:spPr>
          <a:xfrm>
            <a:off x="332859" y="1188538"/>
            <a:ext cx="9240281" cy="5366554"/>
          </a:xfrm>
          <a:prstGeom prst="rect">
            <a:avLst/>
          </a:prstGeom>
        </p:spPr>
      </p:pic>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524677" y="724414"/>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a:t>
            </a:r>
            <a:r>
              <a:rPr kumimoji="1" lang="ja-JP" altLang="en-US" sz="1000">
                <a:latin typeface="BIZ UDPゴシック" panose="020B0400000000000000" pitchFamily="50" charset="-128"/>
                <a:ea typeface="BIZ UDPゴシック" panose="020B0400000000000000" pitchFamily="50" charset="-128"/>
              </a:rPr>
              <a:t>ついて、推計値には</a:t>
            </a:r>
            <a:r>
              <a:rPr kumimoji="1" lang="ja-JP" altLang="en-US" sz="1000" dirty="0">
                <a:latin typeface="BIZ UDPゴシック" panose="020B0400000000000000" pitchFamily="50" charset="-128"/>
                <a:ea typeface="BIZ UDPゴシック" panose="020B0400000000000000" pitchFamily="50" charset="-128"/>
              </a:rPr>
              <a:t>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4" name="図 3">
            <a:extLst>
              <a:ext uri="{FF2B5EF4-FFF2-40B4-BE49-F238E27FC236}">
                <a16:creationId xmlns:a16="http://schemas.microsoft.com/office/drawing/2014/main" id="{F95C803D-AAF1-4B01-97D4-67CB3905DE53}"/>
              </a:ext>
            </a:extLst>
          </p:cNvPr>
          <p:cNvPicPr>
            <a:picLocks noChangeAspect="1"/>
          </p:cNvPicPr>
          <p:nvPr/>
        </p:nvPicPr>
        <p:blipFill>
          <a:blip r:embed="rId2"/>
          <a:stretch>
            <a:fillRect/>
          </a:stretch>
        </p:blipFill>
        <p:spPr>
          <a:xfrm>
            <a:off x="167412" y="965927"/>
            <a:ext cx="9660530" cy="5436591"/>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3504509552"/>
              </p:ext>
            </p:extLst>
          </p:nvPr>
        </p:nvGraphicFramePr>
        <p:xfrm>
          <a:off x="152978" y="817578"/>
          <a:ext cx="4391590" cy="5647230"/>
        </p:xfrm>
        <a:graphic>
          <a:graphicData uri="http://schemas.openxmlformats.org/drawingml/2006/table">
            <a:tbl>
              <a:tblPr>
                <a:tableStyleId>{5940675A-B579-460E-94D1-54222C63F5DA}</a:tableStyleId>
              </a:tblPr>
              <a:tblGrid>
                <a:gridCol w="346397">
                  <a:extLst>
                    <a:ext uri="{9D8B030D-6E8A-4147-A177-3AD203B41FA5}">
                      <a16:colId xmlns:a16="http://schemas.microsoft.com/office/drawing/2014/main" val="3356660803"/>
                    </a:ext>
                  </a:extLst>
                </a:gridCol>
                <a:gridCol w="1817909">
                  <a:extLst>
                    <a:ext uri="{9D8B030D-6E8A-4147-A177-3AD203B41FA5}">
                      <a16:colId xmlns:a16="http://schemas.microsoft.com/office/drawing/2014/main" val="2163183408"/>
                    </a:ext>
                  </a:extLst>
                </a:gridCol>
                <a:gridCol w="2227284">
                  <a:extLst>
                    <a:ext uri="{9D8B030D-6E8A-4147-A177-3AD203B41FA5}">
                      <a16:colId xmlns:a16="http://schemas.microsoft.com/office/drawing/2014/main" val="2898818577"/>
                    </a:ext>
                  </a:extLst>
                </a:gridCol>
              </a:tblGrid>
              <a:tr h="373610">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31085">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7858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8714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52918">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2969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79418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292564138"/>
              </p:ext>
            </p:extLst>
          </p:nvPr>
        </p:nvGraphicFramePr>
        <p:xfrm>
          <a:off x="4617721" y="817578"/>
          <a:ext cx="5135302" cy="5647230"/>
        </p:xfrm>
        <a:graphic>
          <a:graphicData uri="http://schemas.openxmlformats.org/drawingml/2006/table">
            <a:tbl>
              <a:tblPr>
                <a:tableStyleId>{5940675A-B579-460E-94D1-54222C63F5DA}</a:tableStyleId>
              </a:tblPr>
              <a:tblGrid>
                <a:gridCol w="399605">
                  <a:extLst>
                    <a:ext uri="{9D8B030D-6E8A-4147-A177-3AD203B41FA5}">
                      <a16:colId xmlns:a16="http://schemas.microsoft.com/office/drawing/2014/main" val="3356660803"/>
                    </a:ext>
                  </a:extLst>
                </a:gridCol>
                <a:gridCol w="1040884">
                  <a:extLst>
                    <a:ext uri="{9D8B030D-6E8A-4147-A177-3AD203B41FA5}">
                      <a16:colId xmlns:a16="http://schemas.microsoft.com/office/drawing/2014/main" val="2163183408"/>
                    </a:ext>
                  </a:extLst>
                </a:gridCol>
                <a:gridCol w="3694813">
                  <a:extLst>
                    <a:ext uri="{9D8B030D-6E8A-4147-A177-3AD203B41FA5}">
                      <a16:colId xmlns:a16="http://schemas.microsoft.com/office/drawing/2014/main" val="2898818577"/>
                    </a:ext>
                  </a:extLst>
                </a:gridCol>
              </a:tblGrid>
              <a:tr h="450412">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3341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041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7034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76812">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5068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1514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22693</TotalTime>
  <Words>386</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987</cp:revision>
  <cp:lastPrinted>2026-03-16T04:48:13Z</cp:lastPrinted>
  <dcterms:created xsi:type="dcterms:W3CDTF">2020-12-07T04:45:01Z</dcterms:created>
  <dcterms:modified xsi:type="dcterms:W3CDTF">2026-06-11T04:02:36Z</dcterms:modified>
</cp:coreProperties>
</file>