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河内長野市の中長期財政シミュレーション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3E43B0FA-4506-4FF1-A837-7AD5C2A86AF3}"/>
              </a:ext>
            </a:extLst>
          </p:cNvPr>
          <p:cNvPicPr>
            <a:picLocks noChangeAspect="1"/>
          </p:cNvPicPr>
          <p:nvPr/>
        </p:nvPicPr>
        <p:blipFill>
          <a:blip r:embed="rId2"/>
          <a:stretch>
            <a:fillRect/>
          </a:stretch>
        </p:blipFill>
        <p:spPr>
          <a:xfrm>
            <a:off x="51539" y="1188535"/>
            <a:ext cx="9595936" cy="5618268"/>
          </a:xfrm>
          <a:prstGeom prst="rect">
            <a:avLst/>
          </a:prstGeom>
        </p:spPr>
      </p:pic>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7CB5780-BE3A-481D-81EF-EB8E9B8D6F0F}"/>
              </a:ext>
            </a:extLst>
          </p:cNvPr>
          <p:cNvPicPr>
            <a:picLocks noChangeAspect="1"/>
          </p:cNvPicPr>
          <p:nvPr/>
        </p:nvPicPr>
        <p:blipFill>
          <a:blip r:embed="rId2"/>
          <a:stretch>
            <a:fillRect/>
          </a:stretch>
        </p:blipFill>
        <p:spPr>
          <a:xfrm>
            <a:off x="124728" y="1081749"/>
            <a:ext cx="9656543" cy="5194360"/>
          </a:xfrm>
          <a:prstGeom prst="rect">
            <a:avLst/>
          </a:prstGeom>
        </p:spPr>
      </p:pic>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2462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469522209"/>
              </p:ext>
            </p:extLst>
          </p:nvPr>
        </p:nvGraphicFramePr>
        <p:xfrm>
          <a:off x="152978" y="817578"/>
          <a:ext cx="4380923" cy="5680205"/>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7579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35354">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8313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173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7314">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3804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882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1565674846"/>
              </p:ext>
            </p:extLst>
          </p:nvPr>
        </p:nvGraphicFramePr>
        <p:xfrm>
          <a:off x="4622947" y="817578"/>
          <a:ext cx="5130075" cy="5624787"/>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4862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090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4862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67280">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253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4770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0912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22767</TotalTime>
  <Words>365</Words>
  <Application>Microsoft Office PowerPoint</Application>
  <PresentationFormat>A4 210 x 297 mm</PresentationFormat>
  <Paragraphs>54</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992</cp:revision>
  <cp:lastPrinted>2026-03-16T04:48:13Z</cp:lastPrinted>
  <dcterms:created xsi:type="dcterms:W3CDTF">2020-12-07T04:45:01Z</dcterms:created>
  <dcterms:modified xsi:type="dcterms:W3CDTF">2026-06-11T04:03:47Z</dcterms:modified>
</cp:coreProperties>
</file>