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泉佐野市の中長期財政シミュレーション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58EED47A-73F7-4420-856A-902B55D8E70B}"/>
              </a:ext>
            </a:extLst>
          </p:cNvPr>
          <p:cNvPicPr>
            <a:picLocks noChangeAspect="1"/>
          </p:cNvPicPr>
          <p:nvPr/>
        </p:nvPicPr>
        <p:blipFill>
          <a:blip r:embed="rId2"/>
          <a:stretch>
            <a:fillRect/>
          </a:stretch>
        </p:blipFill>
        <p:spPr>
          <a:xfrm>
            <a:off x="421880" y="1239830"/>
            <a:ext cx="9005454" cy="5207780"/>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74338" y="6233869"/>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A5106767-40AD-419A-839F-30184A622739}"/>
              </a:ext>
            </a:extLst>
          </p:cNvPr>
          <p:cNvPicPr>
            <a:picLocks noChangeAspect="1"/>
          </p:cNvPicPr>
          <p:nvPr/>
        </p:nvPicPr>
        <p:blipFill>
          <a:blip r:embed="rId2"/>
          <a:stretch>
            <a:fillRect/>
          </a:stretch>
        </p:blipFill>
        <p:spPr>
          <a:xfrm>
            <a:off x="228862" y="1287435"/>
            <a:ext cx="9448276" cy="4855073"/>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357450277"/>
              </p:ext>
            </p:extLst>
          </p:nvPr>
        </p:nvGraphicFramePr>
        <p:xfrm>
          <a:off x="152978" y="817578"/>
          <a:ext cx="4363844" cy="5734334"/>
        </p:xfrm>
        <a:graphic>
          <a:graphicData uri="http://schemas.openxmlformats.org/drawingml/2006/table">
            <a:tbl>
              <a:tblPr>
                <a:tableStyleId>{5940675A-B579-460E-94D1-54222C63F5DA}</a:tableStyleId>
              </a:tblPr>
              <a:tblGrid>
                <a:gridCol w="344209">
                  <a:extLst>
                    <a:ext uri="{9D8B030D-6E8A-4147-A177-3AD203B41FA5}">
                      <a16:colId xmlns:a16="http://schemas.microsoft.com/office/drawing/2014/main" val="3356660803"/>
                    </a:ext>
                  </a:extLst>
                </a:gridCol>
                <a:gridCol w="1806423">
                  <a:extLst>
                    <a:ext uri="{9D8B030D-6E8A-4147-A177-3AD203B41FA5}">
                      <a16:colId xmlns:a16="http://schemas.microsoft.com/office/drawing/2014/main" val="2163183408"/>
                    </a:ext>
                  </a:extLst>
                </a:gridCol>
                <a:gridCol w="2213212">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直近の実績に各年度の扶助費、繰出金の増加分を加算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888039664"/>
              </p:ext>
            </p:extLst>
          </p:nvPr>
        </p:nvGraphicFramePr>
        <p:xfrm>
          <a:off x="4622947" y="817578"/>
          <a:ext cx="5130075" cy="5734333"/>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22718</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988</cp:revision>
  <cp:lastPrinted>2026-03-16T04:48:13Z</cp:lastPrinted>
  <dcterms:created xsi:type="dcterms:W3CDTF">2020-12-07T04:45:01Z</dcterms:created>
  <dcterms:modified xsi:type="dcterms:W3CDTF">2026-06-11T04:00:20Z</dcterms:modified>
</cp:coreProperties>
</file>