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7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大阪府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3.6432315978159595E-2"/>
                  <c:y val="-4.2927480312822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6D-437A-8317-B5F38DB14039}"/>
                </c:ext>
              </c:extLst>
            </c:dLbl>
            <c:dLbl>
              <c:idx val="18"/>
              <c:layout>
                <c:manualLayout>
                  <c:x val="-3.7287452789214595E-2"/>
                  <c:y val="-3.6296046690862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17-459E-AA40-AC6A773FCD89}"/>
                </c:ext>
              </c:extLst>
            </c:dLbl>
            <c:dLbl>
              <c:idx val="19"/>
              <c:layout>
                <c:manualLayout>
                  <c:x val="-6.1659213069817321E-3"/>
                  <c:y val="-5.1769391808769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6F-4091-A24B-D44D7D2179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S22.4</c:v>
                </c:pt>
                <c:pt idx="1">
                  <c:v>S26.4</c:v>
                </c:pt>
                <c:pt idx="2">
                  <c:v>S30.4</c:v>
                </c:pt>
                <c:pt idx="3">
                  <c:v>S34.4</c:v>
                </c:pt>
                <c:pt idx="4">
                  <c:v>S38.4</c:v>
                </c:pt>
                <c:pt idx="5">
                  <c:v>S42.4</c:v>
                </c:pt>
                <c:pt idx="6">
                  <c:v>S46.4</c:v>
                </c:pt>
                <c:pt idx="7">
                  <c:v>S50.4</c:v>
                </c:pt>
                <c:pt idx="8">
                  <c:v>S54.4</c:v>
                </c:pt>
                <c:pt idx="9">
                  <c:v>S58.4</c:v>
                </c:pt>
                <c:pt idx="10">
                  <c:v>S62.4</c:v>
                </c:pt>
                <c:pt idx="11">
                  <c:v>H3.4</c:v>
                </c:pt>
                <c:pt idx="12">
                  <c:v>H7.4</c:v>
                </c:pt>
                <c:pt idx="13">
                  <c:v>H11.4</c:v>
                </c:pt>
                <c:pt idx="14">
                  <c:v>H15.4</c:v>
                </c:pt>
                <c:pt idx="15">
                  <c:v>H19.4</c:v>
                </c:pt>
                <c:pt idx="16">
                  <c:v>H23.4</c:v>
                </c:pt>
                <c:pt idx="17">
                  <c:v>H27.4</c:v>
                </c:pt>
                <c:pt idx="18">
                  <c:v>H31.4</c:v>
                </c:pt>
                <c:pt idx="19">
                  <c:v>R5.4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72.98</c:v>
                </c:pt>
                <c:pt idx="1">
                  <c:v>73.5</c:v>
                </c:pt>
                <c:pt idx="2">
                  <c:v>66.97</c:v>
                </c:pt>
                <c:pt idx="3">
                  <c:v>71.069999999999993</c:v>
                </c:pt>
                <c:pt idx="4">
                  <c:v>70.23</c:v>
                </c:pt>
                <c:pt idx="5">
                  <c:v>56.37</c:v>
                </c:pt>
                <c:pt idx="6">
                  <c:v>63.23</c:v>
                </c:pt>
                <c:pt idx="7">
                  <c:v>66.27</c:v>
                </c:pt>
                <c:pt idx="8">
                  <c:v>63.31</c:v>
                </c:pt>
                <c:pt idx="9">
                  <c:v>60.74</c:v>
                </c:pt>
                <c:pt idx="10">
                  <c:v>57.66</c:v>
                </c:pt>
                <c:pt idx="11" formatCode="#,##0.00_ ">
                  <c:v>50.17</c:v>
                </c:pt>
                <c:pt idx="12" formatCode="#,##0.00_ ">
                  <c:v>52.62</c:v>
                </c:pt>
                <c:pt idx="13" formatCode="#,##0.00_ ">
                  <c:v>54.069999999999993</c:v>
                </c:pt>
                <c:pt idx="14" formatCode="#,##0.00_ ">
                  <c:v>43.5</c:v>
                </c:pt>
                <c:pt idx="15" formatCode="#,##0.00_ ">
                  <c:v>44.9</c:v>
                </c:pt>
                <c:pt idx="16" formatCode="#,##0.00_ ">
                  <c:v>46.46</c:v>
                </c:pt>
                <c:pt idx="17" formatCode="#,##0.00_ ">
                  <c:v>45.18</c:v>
                </c:pt>
                <c:pt idx="18" formatCode="#,##0.00_ ">
                  <c:v>49.81</c:v>
                </c:pt>
                <c:pt idx="19">
                  <c:v>47.74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C5-422A-82FC-AC50A4AF59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全国</c:v>
                </c:pt>
              </c:strCache>
            </c:strRef>
          </c:tx>
          <c:spPr>
            <a:ln w="25400" cap="rnd">
              <a:solidFill>
                <a:schemeClr val="tx1"/>
              </a:solidFill>
              <a:prstDash val="dashDot"/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3.661227960775771E-2"/>
                  <c:y val="3.90781158513194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29831070570581E-2"/>
                      <c:h val="5.668310123172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26D-437A-8317-B5F38DB14039}"/>
                </c:ext>
              </c:extLst>
            </c:dLbl>
            <c:dLbl>
              <c:idx val="18"/>
              <c:layout>
                <c:manualLayout>
                  <c:x val="-1.3986496742751176E-2"/>
                  <c:y val="3.7401285627855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17-459E-AA40-AC6A773FC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S22.4</c:v>
                </c:pt>
                <c:pt idx="1">
                  <c:v>S26.4</c:v>
                </c:pt>
                <c:pt idx="2">
                  <c:v>S30.4</c:v>
                </c:pt>
                <c:pt idx="3">
                  <c:v>S34.4</c:v>
                </c:pt>
                <c:pt idx="4">
                  <c:v>S38.4</c:v>
                </c:pt>
                <c:pt idx="5">
                  <c:v>S42.4</c:v>
                </c:pt>
                <c:pt idx="6">
                  <c:v>S46.4</c:v>
                </c:pt>
                <c:pt idx="7">
                  <c:v>S50.4</c:v>
                </c:pt>
                <c:pt idx="8">
                  <c:v>S54.4</c:v>
                </c:pt>
                <c:pt idx="9">
                  <c:v>S58.4</c:v>
                </c:pt>
                <c:pt idx="10">
                  <c:v>S62.4</c:v>
                </c:pt>
                <c:pt idx="11">
                  <c:v>H3.4</c:v>
                </c:pt>
                <c:pt idx="12">
                  <c:v>H7.4</c:v>
                </c:pt>
                <c:pt idx="13">
                  <c:v>H11.4</c:v>
                </c:pt>
                <c:pt idx="14">
                  <c:v>H15.4</c:v>
                </c:pt>
                <c:pt idx="15">
                  <c:v>H19.4</c:v>
                </c:pt>
                <c:pt idx="16">
                  <c:v>H23.4</c:v>
                </c:pt>
                <c:pt idx="17">
                  <c:v>H27.4</c:v>
                </c:pt>
                <c:pt idx="18">
                  <c:v>H31.4</c:v>
                </c:pt>
                <c:pt idx="19">
                  <c:v>R5.4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81.650000000000006</c:v>
                </c:pt>
                <c:pt idx="1">
                  <c:v>82.99</c:v>
                </c:pt>
                <c:pt idx="2">
                  <c:v>77.239999999999995</c:v>
                </c:pt>
                <c:pt idx="3">
                  <c:v>79.48</c:v>
                </c:pt>
                <c:pt idx="4">
                  <c:v>76.849999999999994</c:v>
                </c:pt>
                <c:pt idx="5">
                  <c:v>71.48</c:v>
                </c:pt>
                <c:pt idx="6">
                  <c:v>72.94</c:v>
                </c:pt>
                <c:pt idx="7">
                  <c:v>74.13</c:v>
                </c:pt>
                <c:pt idx="8">
                  <c:v>69.39</c:v>
                </c:pt>
                <c:pt idx="9">
                  <c:v>68.47</c:v>
                </c:pt>
                <c:pt idx="10">
                  <c:v>66.66</c:v>
                </c:pt>
                <c:pt idx="11" formatCode="#,##0.00_ ">
                  <c:v>60.49</c:v>
                </c:pt>
                <c:pt idx="12" formatCode="#,##0.00_ ">
                  <c:v>56.230000000000004</c:v>
                </c:pt>
                <c:pt idx="13" formatCode="#,##0.00_ ">
                  <c:v>56.699999999999996</c:v>
                </c:pt>
                <c:pt idx="14" formatCode="#,##0.00_ ">
                  <c:v>52.480000000000004</c:v>
                </c:pt>
                <c:pt idx="15" formatCode="#,##0.00_ ">
                  <c:v>52.25</c:v>
                </c:pt>
                <c:pt idx="16" formatCode="#,##0.00_ ">
                  <c:v>48.15</c:v>
                </c:pt>
                <c:pt idx="17" formatCode="#,##0.00_ ">
                  <c:v>45.050000000000004</c:v>
                </c:pt>
                <c:pt idx="18" formatCode="#,##0.00_ ">
                  <c:v>44.019999999999996</c:v>
                </c:pt>
                <c:pt idx="19">
                  <c:v>41.85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C5-422A-82FC-AC50A4AF5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0526736"/>
        <c:axId val="1540529232"/>
      </c:lineChart>
      <c:catAx>
        <c:axId val="154052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9232"/>
        <c:crosses val="autoZero"/>
        <c:auto val="1"/>
        <c:lblAlgn val="ctr"/>
        <c:lblOffset val="100"/>
        <c:noMultiLvlLbl val="0"/>
      </c:catAx>
      <c:valAx>
        <c:axId val="1540529232"/>
        <c:scaling>
          <c:orientation val="minMax"/>
          <c:max val="85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6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0D895FB-FE82-4379-B4A9-13A2CB6D2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30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A8EBA81-7D64-4A83-B87C-8BA3609F1F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52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BB02-EE80-43AD-A39C-79B9AAC4819A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62C-A742-4DA5-80EA-EDCEF6F571FD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6957-C448-4816-B8A9-C214DF704C6C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6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C153-22F7-4B63-B85C-E2AABC6C83A1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2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0A53-4AD1-409A-A2F9-B1995EBBC93E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14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32A3-B6F4-4577-B39A-4E00820D3A03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19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99CB-D457-4C19-A252-679D863ED8EE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3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26A1B-11A1-4709-A3B4-F38B3AF37F85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A01-5E91-4FBC-8F42-8160C6773AD3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6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931F-ADB9-41D5-9761-A9EFC2FDD0CB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5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B08-D92C-4AD4-BEA6-BF566901BF85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C837-AF7C-408E-9A81-32A58C93CBE6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3546824076"/>
              </p:ext>
            </p:extLst>
          </p:nvPr>
        </p:nvGraphicFramePr>
        <p:xfrm>
          <a:off x="215153" y="743571"/>
          <a:ext cx="9690847" cy="574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直線コネクタ 10"/>
          <p:cNvCxnSpPr/>
          <p:nvPr/>
        </p:nvCxnSpPr>
        <p:spPr>
          <a:xfrm flipV="1">
            <a:off x="94129" y="466572"/>
            <a:ext cx="9560859" cy="23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2568390" y="4921623"/>
            <a:ext cx="685800" cy="28238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613215" y="1093695"/>
            <a:ext cx="640975" cy="2913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15900" y="53603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（％）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77575" y="6522866"/>
            <a:ext cx="2862842" cy="257369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全国については、統一地方選時の投票率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A513151-7D1D-46B7-881B-A765911C3424}"/>
              </a:ext>
            </a:extLst>
          </p:cNvPr>
          <p:cNvSpPr/>
          <p:nvPr/>
        </p:nvSpPr>
        <p:spPr>
          <a:xfrm>
            <a:off x="3038064" y="80784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投票率の推移（大阪府議会議員選挙）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56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2832</TotalTime>
  <Words>30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　光史</dc:creator>
  <cp:lastModifiedBy>廣瀬　光史</cp:lastModifiedBy>
  <cp:revision>305</cp:revision>
  <cp:lastPrinted>2023-10-13T04:39:20Z</cp:lastPrinted>
  <dcterms:created xsi:type="dcterms:W3CDTF">2021-08-18T06:58:16Z</dcterms:created>
  <dcterms:modified xsi:type="dcterms:W3CDTF">2023-12-20T07:04:39Z</dcterms:modified>
</cp:coreProperties>
</file>