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7" r:id="rId4"/>
    <p:sldId id="256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4A231D-7282-9BB9-9418-A9685035EF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7663C19-2639-0DA7-5FE4-C4F7B3015E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DCCF09-E85D-E340-63C0-A1650B49E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AA91-29D4-4001-B9D3-36478DD6CDA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1114A8-1EEF-68E7-615E-A3AF833B1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353031-9BC6-8AE6-D318-3D87629DB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A83B-5E7E-4305-BCE4-8AF96AEDA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6332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D5A4FC-5C07-8033-4556-07892EF4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43AE47-F43C-12B6-850E-ED1F78CB1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6428B6-5A96-9554-40C5-C7A9A5A07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AA91-29D4-4001-B9D3-36478DD6CDA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660D49E-AD2B-5330-C492-6DE512FD9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F5009CE-5F01-B037-6115-D91C795A1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A83B-5E7E-4305-BCE4-8AF96AEDA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164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0573EE-8FE4-E9F4-D69F-66914DECE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C06B9D8-360C-FE8F-E908-6FB10EBF0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74D38C-5997-6080-D3CE-6AFC7982F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AA91-29D4-4001-B9D3-36478DD6CDA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ADC8BF-DD28-603D-B89E-F691A0A66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A9AEF99-235F-2498-B386-2AC60CC05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A83B-5E7E-4305-BCE4-8AF96AEDA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6022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C7CB30-E9F6-8535-3416-AECC7C2DB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5CE6783-7B33-F4C8-72E0-C7E819F8C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6D0F8BD-6467-1E92-5120-FD801EBB7C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F0DEA70-7B5E-E860-494F-93299861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AA91-29D4-4001-B9D3-36478DD6CDA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0EDD2A-9E72-AE6B-C90C-AAD27B424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CB028EE-3CFE-CF86-596A-6BDCA2102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A83B-5E7E-4305-BCE4-8AF96AEDA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8069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76C305-F8A9-B131-1FD2-B3B913C6D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5E72869-98D8-6753-133F-1936A287C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612EA8D-7C54-76C1-75DD-7D3E98F35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AFE7B5B-6C5B-1636-EAE7-B97E81A8B9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430ABCB-0052-796B-FC9E-A5E365282F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768E63D-375F-EB59-15EB-F5B40B487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AA91-29D4-4001-B9D3-36478DD6CDA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36FC5EA-6EA2-C5B2-FF2A-3B9496243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E4D5B15-A20D-2B67-71D5-B129084EC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A83B-5E7E-4305-BCE4-8AF96AEDA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5441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477BF7-B3F6-8BFC-838E-337B2F38E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30AE9FA-AAEC-F166-3BAA-7897F3EF4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AA91-29D4-4001-B9D3-36478DD6CDA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FDBCAA8-C24B-3A32-139C-932918742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64F14E-BA91-BF5A-2401-657E52013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A83B-5E7E-4305-BCE4-8AF96AEDA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996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06FE688-2146-08E7-14A0-F278E4F9F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AA91-29D4-4001-B9D3-36478DD6CDA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661E79F-A9D6-7EB2-8049-3139CCF26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39738F7-D658-4E28-EF0F-F0790B17A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A83B-5E7E-4305-BCE4-8AF96AEDA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0907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07A8A5-95F0-DEA8-B72B-66F927E8E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16F2554-0326-5FAE-6EBD-29CC27DF2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0CD18FD-D595-4BC7-56A9-E329128EB5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0666E56-1992-6EBA-0B22-5BB6A1556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AA91-29D4-4001-B9D3-36478DD6CDA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0BA71C3-CB87-3C2C-7E89-568FF3B39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8E4614A-443F-26C9-D21D-8BB7C29EC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A83B-5E7E-4305-BCE4-8AF96AEDA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1707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FFB92F-82D0-A148-43A8-32F1E1207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18DB84E-88CB-8103-90B9-E9E3ECE53C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125EC59-78F0-7DC6-77CB-C58328EBB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2913337-72E1-4887-8E10-7DEE724E9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AA91-29D4-4001-B9D3-36478DD6CDA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BF2BCC3-BF89-9386-3348-8686A85BB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29548EF-F154-6FE0-D31C-41C0BF103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A83B-5E7E-4305-BCE4-8AF96AEDA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1124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7FBBA2-4AD5-F4C3-3200-AEF7BDEA3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1742231-30E9-7CA0-A332-4E87FBDB8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4DEAEF-F21B-016B-A297-CBC718D3E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AA91-29D4-4001-B9D3-36478DD6CDA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ED55D8-77D2-A12D-0FE5-F8DF8F730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95A586-D177-DC89-0C8B-5055CF7F8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A83B-5E7E-4305-BCE4-8AF96AEDA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7700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16833FD-F3F9-A294-29AF-6D9ED4B57A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393CD23-A3E0-39DC-D99D-5328762806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7AA24FC-0C65-D7FE-C223-850033DB1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AA91-29D4-4001-B9D3-36478DD6CDA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97E9B65-9CAB-FCB5-1BC2-25A844801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E8FFC6-3C65-8A37-7598-5151091BC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A83B-5E7E-4305-BCE4-8AF96AEDA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0381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3373999-E4C9-86C8-6943-DC59751CE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2385B7-6364-EA66-46A2-31E34C0BF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78B9DB2-2D3E-4231-B3C1-25FB820BD5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C8AA91-29D4-4001-B9D3-36478DD6CDA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220555-C347-9D4F-C0F4-BE1C30E4D3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149CE2-EF54-924A-2B3C-4CCB72C9D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04A83B-5E7E-4305-BCE4-8AF96AEDA7A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5948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_qOaU8fIMyc?si=0kaFUFS3IZHGFEyl" TargetMode="Externa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>
            <a:extLst>
              <a:ext uri="{FF2B5EF4-FFF2-40B4-BE49-F238E27FC236}">
                <a16:creationId xmlns:a16="http://schemas.microsoft.com/office/drawing/2014/main" id="{A533C2BC-291F-475D-AACF-4518954B17D0}"/>
              </a:ext>
            </a:extLst>
          </p:cNvPr>
          <p:cNvSpPr txBox="1">
            <a:spLocks/>
          </p:cNvSpPr>
          <p:nvPr/>
        </p:nvSpPr>
        <p:spPr>
          <a:xfrm>
            <a:off x="0" y="1110937"/>
            <a:ext cx="11819766" cy="41741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400" dirty="0">
                <a:solidFill>
                  <a:srgbClr val="00206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令和８年度　大阪８８０万人訓練について</a:t>
            </a:r>
            <a:endParaRPr lang="en-US" altLang="ja-JP" sz="4400" dirty="0">
              <a:solidFill>
                <a:srgbClr val="00206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3600" dirty="0">
                <a:solidFill>
                  <a:srgbClr val="00206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（その他連絡事項）</a:t>
            </a:r>
            <a:endParaRPr lang="en-US" altLang="ja-JP" sz="3600" dirty="0">
              <a:solidFill>
                <a:srgbClr val="00206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4400" u="sng" dirty="0">
              <a:solidFill>
                <a:srgbClr val="00206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4400" dirty="0">
              <a:solidFill>
                <a:srgbClr val="00206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3200" dirty="0">
                <a:solidFill>
                  <a:srgbClr val="00206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大阪府石油コンビナート等防災本部</a:t>
            </a:r>
            <a:endParaRPr lang="en-US" altLang="ja-JP" sz="3200" u="sng" dirty="0">
              <a:solidFill>
                <a:srgbClr val="00206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5695424-CBA7-4B94-B240-1887E5C40EFA}"/>
              </a:ext>
            </a:extLst>
          </p:cNvPr>
          <p:cNvSpPr/>
          <p:nvPr/>
        </p:nvSpPr>
        <p:spPr>
          <a:xfrm>
            <a:off x="10251347" y="563094"/>
            <a:ext cx="1093686" cy="510877"/>
          </a:xfrm>
          <a:prstGeom prst="rect">
            <a:avLst/>
          </a:prstGeom>
          <a:ln w="15875"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1853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ＭＳ ゴシック" pitchFamily="49" charset="-128"/>
                <a:ea typeface="ＭＳ ゴシック" pitchFamily="49" charset="-128"/>
              </a:rPr>
              <a:t>資料２</a:t>
            </a:r>
          </a:p>
        </p:txBody>
      </p:sp>
    </p:spTree>
    <p:extLst>
      <p:ext uri="{BB962C8B-B14F-4D97-AF65-F5344CB8AC3E}">
        <p14:creationId xmlns:p14="http://schemas.microsoft.com/office/powerpoint/2010/main" val="3295912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9DD8E7D-1456-E501-B77C-FA6C3CFA3654}"/>
              </a:ext>
            </a:extLst>
          </p:cNvPr>
          <p:cNvSpPr txBox="1"/>
          <p:nvPr/>
        </p:nvSpPr>
        <p:spPr>
          <a:xfrm>
            <a:off x="137160" y="73152"/>
            <a:ext cx="11960352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chemeClr val="bg1"/>
                </a:solidFill>
              </a:rPr>
              <a:t>【</a:t>
            </a:r>
            <a:r>
              <a:rPr kumimoji="1" lang="ja-JP" altLang="en-US" sz="3200" dirty="0">
                <a:solidFill>
                  <a:schemeClr val="bg1"/>
                </a:solidFill>
              </a:rPr>
              <a:t>ご参考</a:t>
            </a:r>
            <a:r>
              <a:rPr kumimoji="1" lang="en-US" altLang="ja-JP" sz="3200" dirty="0">
                <a:solidFill>
                  <a:schemeClr val="bg1"/>
                </a:solidFill>
              </a:rPr>
              <a:t>】</a:t>
            </a:r>
            <a:r>
              <a:rPr kumimoji="1" lang="ja-JP" altLang="en-US" sz="3200" dirty="0">
                <a:solidFill>
                  <a:schemeClr val="bg1"/>
                </a:solidFill>
              </a:rPr>
              <a:t>令和８年度　大阪</a:t>
            </a:r>
            <a:r>
              <a:rPr kumimoji="1" lang="en-US" altLang="ja-JP" sz="3200" dirty="0">
                <a:solidFill>
                  <a:schemeClr val="bg1"/>
                </a:solidFill>
              </a:rPr>
              <a:t>880</a:t>
            </a:r>
            <a:r>
              <a:rPr lang="ja-JP" altLang="en-US" sz="3200" dirty="0">
                <a:solidFill>
                  <a:schemeClr val="bg1"/>
                </a:solidFill>
              </a:rPr>
              <a:t>万人訓練について</a:t>
            </a:r>
            <a:endParaRPr kumimoji="1" lang="ja-JP" altLang="en-US" sz="3200" dirty="0">
              <a:solidFill>
                <a:schemeClr val="bg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477A141-BEE0-23D2-2DFB-1C5E9E931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359" y="740620"/>
            <a:ext cx="10796402" cy="608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63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5F6B664-F214-EB5C-7B2E-C75824CD8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153" y="688891"/>
            <a:ext cx="10614759" cy="599537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0BEC4FD-4A19-F4C6-9365-2F68E4B4CEAC}"/>
              </a:ext>
            </a:extLst>
          </p:cNvPr>
          <p:cNvSpPr txBox="1"/>
          <p:nvPr/>
        </p:nvSpPr>
        <p:spPr>
          <a:xfrm>
            <a:off x="137160" y="73152"/>
            <a:ext cx="11960352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chemeClr val="bg1"/>
                </a:solidFill>
              </a:rPr>
              <a:t>【</a:t>
            </a:r>
            <a:r>
              <a:rPr kumimoji="1" lang="ja-JP" altLang="en-US" sz="3200" dirty="0">
                <a:solidFill>
                  <a:schemeClr val="bg1"/>
                </a:solidFill>
              </a:rPr>
              <a:t>ご参考</a:t>
            </a:r>
            <a:r>
              <a:rPr kumimoji="1" lang="en-US" altLang="ja-JP" sz="3200" dirty="0">
                <a:solidFill>
                  <a:schemeClr val="bg1"/>
                </a:solidFill>
              </a:rPr>
              <a:t>】</a:t>
            </a:r>
            <a:r>
              <a:rPr kumimoji="1" lang="ja-JP" altLang="en-US" sz="3200" dirty="0">
                <a:solidFill>
                  <a:schemeClr val="bg1"/>
                </a:solidFill>
              </a:rPr>
              <a:t>令和８年度　大阪</a:t>
            </a:r>
            <a:r>
              <a:rPr kumimoji="1" lang="en-US" altLang="ja-JP" sz="3200" dirty="0">
                <a:solidFill>
                  <a:schemeClr val="bg1"/>
                </a:solidFill>
              </a:rPr>
              <a:t>880</a:t>
            </a:r>
            <a:r>
              <a:rPr lang="ja-JP" altLang="en-US" sz="3200" dirty="0">
                <a:solidFill>
                  <a:schemeClr val="bg1"/>
                </a:solidFill>
              </a:rPr>
              <a:t>万人訓練について</a:t>
            </a:r>
            <a:endParaRPr kumimoji="1" lang="ja-JP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423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45964A5C-04D2-88D3-E25B-E9764392A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25" r="1" b="15902"/>
          <a:stretch>
            <a:fillRect/>
          </a:stretch>
        </p:blipFill>
        <p:spPr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942B4085-4512-5E6A-894C-60AA7BCC28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" r="2" b="2"/>
          <a:stretch>
            <a:fillRect/>
          </a:stretch>
        </p:blipFill>
        <p:spPr>
          <a:xfrm>
            <a:off x="0" y="4049420"/>
            <a:ext cx="3551162" cy="279942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6316976-EFB4-9C51-905C-2103C16C13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08" r="1" b="8019"/>
          <a:stretch>
            <a:fillRect/>
          </a:stretch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3754B08-172F-B002-9224-BBF4728805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10" b="-4"/>
          <a:stretch>
            <a:fillRect/>
          </a:stretch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B2D7203-7F6E-0CD8-9884-BD7BE5343C61}"/>
              </a:ext>
            </a:extLst>
          </p:cNvPr>
          <p:cNvSpPr txBox="1"/>
          <p:nvPr/>
        </p:nvSpPr>
        <p:spPr>
          <a:xfrm>
            <a:off x="196257" y="0"/>
            <a:ext cx="11960352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32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【</a:t>
            </a:r>
            <a:r>
              <a:rPr kumimoji="1" lang="ja-JP" altLang="en-US" sz="32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ご参考</a:t>
            </a:r>
            <a:r>
              <a:rPr kumimoji="1" lang="en-US" altLang="ja-JP" sz="32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】</a:t>
            </a:r>
            <a:r>
              <a:rPr kumimoji="1" lang="ja-JP" altLang="en-US" sz="32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令和８年度　大阪</a:t>
            </a:r>
            <a:r>
              <a:rPr kumimoji="1" lang="en-US" altLang="ja-JP" sz="32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880</a:t>
            </a:r>
            <a:r>
              <a:rPr lang="ja-JP" altLang="en-US" sz="32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万人訓練について</a:t>
            </a:r>
            <a:endParaRPr kumimoji="1" lang="ja-JP" altLang="en-US" sz="3200" dirty="0">
              <a:solidFill>
                <a:schemeClr val="bg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CFDD1A3-C100-A74F-1281-740BDAC5DE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027" y="3257025"/>
            <a:ext cx="4789094" cy="359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232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53</Words>
  <Application>Microsoft Office PowerPoint</Application>
  <PresentationFormat>ワイド画面</PresentationFormat>
  <Paragraphs>9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HGP創英角ｺﾞｼｯｸUB</vt:lpstr>
      <vt:lpstr>ＭＳ 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川添　恵祐</dc:creator>
  <cp:lastModifiedBy>川添　恵祐</cp:lastModifiedBy>
  <cp:revision>4</cp:revision>
  <dcterms:created xsi:type="dcterms:W3CDTF">2026-10-20T10:56:01Z</dcterms:created>
  <dcterms:modified xsi:type="dcterms:W3CDTF">2026-10-20T11:27:59Z</dcterms:modified>
</cp:coreProperties>
</file>