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handoutMasterIdLst>
    <p:handoutMasterId r:id="rId9"/>
  </p:handoutMasterIdLst>
  <p:sldIdLst>
    <p:sldId id="275" r:id="rId2"/>
    <p:sldId id="274" r:id="rId3"/>
    <p:sldId id="281" r:id="rId4"/>
    <p:sldId id="277" r:id="rId5"/>
    <p:sldId id="279" r:id="rId6"/>
    <p:sldId id="280" r:id="rId7"/>
  </p:sldIdLst>
  <p:sldSz cx="15119350" cy="10728325"/>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79" userDrawn="1">
          <p15:clr>
            <a:srgbClr val="A4A3A4"/>
          </p15:clr>
        </p15:guide>
        <p15:guide id="2" pos="4785"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EB611E-D99C-4620-3693-3073CAD14BC9}" name="髙田　秀彬" initials="髙田" userId="S::takadahid@lan.pref.osaka.jp::e69c390a-4bec-4d8f-9e23-2ad32663a2f8" providerId="AD"/>
  <p188:author id="{FEEC82CE-716F-7D4B-1AAF-F366AC40A912}" name="松坂　尚美" initials="尚松" userId="S::MatsusakaN@lan.pref.osaka.jp::2fb50e34-4dbc-448c-b70d-b6b2cdaf6e65" providerId="AD"/>
  <p188:author id="{267FDAE2-C3DB-7C22-F79E-CCF27BE92E46}" name="髙田　秀彬" initials="秀髙" userId="S::TakadaHid@lan.pref.osaka.jp::e69c390a-4bec-4d8f-9e23-2ad32663a2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9"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33"/>
    <a:srgbClr val="FF9900"/>
    <a:srgbClr val="0099FF"/>
    <a:srgbClr val="FF0000"/>
    <a:srgbClr val="FF66FF"/>
    <a:srgbClr val="FFFFFF"/>
    <a:srgbClr val="FFD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8" dt="2026-10-23T05:24:26.767"/>
    <p1510:client id="{8C4E8E52-BDDC-43B6-96D6-4B39FCEE9645}" v="1" dt="2026-10-22T05:14:07.29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テーマ スタイル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346" autoAdjust="0"/>
    <p:restoredTop sz="96318" autoAdjust="0"/>
  </p:normalViewPr>
  <p:slideViewPr>
    <p:cSldViewPr snapToGrid="0" showGuides="1">
      <p:cViewPr varScale="1">
        <p:scale>
          <a:sx n="71" d="100"/>
          <a:sy n="71" d="100"/>
        </p:scale>
        <p:origin x="1326" y="84"/>
      </p:cViewPr>
      <p:guideLst>
        <p:guide orient="horz" pos="3379"/>
        <p:guide pos="47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microsoft.com/office/2018/10/relationships/authors" Target="author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髙田　秀彬" userId="e69c390a-4bec-4d8f-9e23-2ad32663a2f8" providerId="ADAL" clId="{19C8A65A-297F-4316-9BE8-E91FC41DD2A8}"/>
    <pc:docChg chg="undo custSel modSld">
      <pc:chgData name="髙田　秀彬" userId="e69c390a-4bec-4d8f-9e23-2ad32663a2f8" providerId="ADAL" clId="{19C8A65A-297F-4316-9BE8-E91FC41DD2A8}" dt="2026-10-22T05:14:52.761" v="317" actId="22"/>
      <pc:docMkLst>
        <pc:docMk/>
      </pc:docMkLst>
      <pc:sldChg chg="addSp mod">
        <pc:chgData name="髙田　秀彬" userId="e69c390a-4bec-4d8f-9e23-2ad32663a2f8" providerId="ADAL" clId="{19C8A65A-297F-4316-9BE8-E91FC41DD2A8}" dt="2026-10-22T05:14:41.284" v="311" actId="22"/>
        <pc:sldMkLst>
          <pc:docMk/>
          <pc:sldMk cId="1672205655" sldId="274"/>
        </pc:sldMkLst>
        <pc:spChg chg="add">
          <ac:chgData name="髙田　秀彬" userId="e69c390a-4bec-4d8f-9e23-2ad32663a2f8" providerId="ADAL" clId="{19C8A65A-297F-4316-9BE8-E91FC41DD2A8}" dt="2026-10-22T05:14:41.284" v="311" actId="22"/>
          <ac:spMkLst>
            <pc:docMk/>
            <pc:sldMk cId="1672205655" sldId="274"/>
            <ac:spMk id="4" creationId="{4989FC64-E57C-E7D3-7AE4-3321AD8A8971}"/>
          </ac:spMkLst>
        </pc:spChg>
      </pc:sldChg>
      <pc:sldChg chg="addSp delSp modSp mod modCm">
        <pc:chgData name="髙田　秀彬" userId="e69c390a-4bec-4d8f-9e23-2ad32663a2f8" providerId="ADAL" clId="{19C8A65A-297F-4316-9BE8-E91FC41DD2A8}" dt="2026-10-22T05:14:35.698" v="310" actId="1037"/>
        <pc:sldMkLst>
          <pc:docMk/>
          <pc:sldMk cId="149768094" sldId="275"/>
        </pc:sldMkLst>
        <pc:spChg chg="add mod">
          <ac:chgData name="髙田　秀彬" userId="e69c390a-4bec-4d8f-9e23-2ad32663a2f8" providerId="ADAL" clId="{19C8A65A-297F-4316-9BE8-E91FC41DD2A8}" dt="2026-10-22T05:14:35.698" v="310" actId="1037"/>
          <ac:spMkLst>
            <pc:docMk/>
            <pc:sldMk cId="149768094" sldId="275"/>
            <ac:spMk id="2" creationId="{63F67809-E9C1-5E5D-4272-6FF4A5FCA249}"/>
          </ac:spMkLst>
        </pc:spChg>
        <pc:graphicFrameChg chg="modGraphic">
          <ac:chgData name="髙田　秀彬" userId="e69c390a-4bec-4d8f-9e23-2ad32663a2f8" providerId="ADAL" clId="{19C8A65A-297F-4316-9BE8-E91FC41DD2A8}" dt="2026-10-13T03:02:14.695" v="290" actId="20577"/>
          <ac:graphicFrameMkLst>
            <pc:docMk/>
            <pc:sldMk cId="149768094" sldId="275"/>
            <ac:graphicFrameMk id="55" creationId="{398110B2-3259-F898-73A4-E7A62013B0DF}"/>
          </ac:graphicFrameMkLst>
        </pc:graphicFrameChg>
        <pc:extLst>
          <p:ext xmlns:p="http://schemas.openxmlformats.org/presentationml/2006/main" uri="{D6D511B9-2390-475A-947B-AFAB55BFBCF1}">
            <pc226:cmChg xmlns:pc226="http://schemas.microsoft.com/office/powerpoint/2022/06/main/command" chg="mod">
              <pc226:chgData name="髙田　秀彬" userId="e69c390a-4bec-4d8f-9e23-2ad32663a2f8" providerId="ADAL" clId="{19C8A65A-297F-4316-9BE8-E91FC41DD2A8}" dt="2026-10-13T03:02:14.149" v="289" actId="20577"/>
              <pc2:cmMkLst xmlns:pc2="http://schemas.microsoft.com/office/powerpoint/2019/9/main/command">
                <pc:docMk/>
                <pc:sldMk cId="149768094" sldId="275"/>
                <pc2:cmMk id="{1A198AF2-45A3-4FD9-B74E-F17CB17817DE}"/>
              </pc2:cmMkLst>
            </pc226:cmChg>
          </p:ext>
        </pc:extLst>
      </pc:sldChg>
      <pc:sldChg chg="addSp delSp mod">
        <pc:chgData name="髙田　秀彬" userId="e69c390a-4bec-4d8f-9e23-2ad32663a2f8" providerId="ADAL" clId="{19C8A65A-297F-4316-9BE8-E91FC41DD2A8}" dt="2026-10-22T05:14:50.971" v="315" actId="22"/>
        <pc:sldMkLst>
          <pc:docMk/>
          <pc:sldMk cId="3614275098" sldId="277"/>
        </pc:sldMkLst>
        <pc:spChg chg="add del">
          <ac:chgData name="髙田　秀彬" userId="e69c390a-4bec-4d8f-9e23-2ad32663a2f8" providerId="ADAL" clId="{19C8A65A-297F-4316-9BE8-E91FC41DD2A8}" dt="2026-10-22T05:14:48.080" v="314" actId="22"/>
          <ac:spMkLst>
            <pc:docMk/>
            <pc:sldMk cId="3614275098" sldId="277"/>
            <ac:spMk id="17" creationId="{C462291C-8831-24E1-CEBE-5C6829F24546}"/>
          </ac:spMkLst>
        </pc:spChg>
        <pc:spChg chg="add">
          <ac:chgData name="髙田　秀彬" userId="e69c390a-4bec-4d8f-9e23-2ad32663a2f8" providerId="ADAL" clId="{19C8A65A-297F-4316-9BE8-E91FC41DD2A8}" dt="2026-10-22T05:14:50.971" v="315" actId="22"/>
          <ac:spMkLst>
            <pc:docMk/>
            <pc:sldMk cId="3614275098" sldId="277"/>
            <ac:spMk id="24" creationId="{155EAFF9-96AA-9377-B5DB-47541E4B3B7C}"/>
          </ac:spMkLst>
        </pc:spChg>
      </pc:sldChg>
      <pc:sldChg chg="addSp mod">
        <pc:chgData name="髙田　秀彬" userId="e69c390a-4bec-4d8f-9e23-2ad32663a2f8" providerId="ADAL" clId="{19C8A65A-297F-4316-9BE8-E91FC41DD2A8}" dt="2026-10-22T05:14:51.739" v="316" actId="22"/>
        <pc:sldMkLst>
          <pc:docMk/>
          <pc:sldMk cId="0" sldId="279"/>
        </pc:sldMkLst>
        <pc:spChg chg="add">
          <ac:chgData name="髙田　秀彬" userId="e69c390a-4bec-4d8f-9e23-2ad32663a2f8" providerId="ADAL" clId="{19C8A65A-297F-4316-9BE8-E91FC41DD2A8}" dt="2026-10-22T05:14:51.739" v="316" actId="22"/>
          <ac:spMkLst>
            <pc:docMk/>
            <pc:sldMk cId="0" sldId="279"/>
            <ac:spMk id="3" creationId="{FD49EF73-2D7D-8DE9-C47B-61F65EE043C0}"/>
          </ac:spMkLst>
        </pc:spChg>
      </pc:sldChg>
      <pc:sldChg chg="addSp mod">
        <pc:chgData name="髙田　秀彬" userId="e69c390a-4bec-4d8f-9e23-2ad32663a2f8" providerId="ADAL" clId="{19C8A65A-297F-4316-9BE8-E91FC41DD2A8}" dt="2026-10-22T05:14:52.761" v="317" actId="22"/>
        <pc:sldMkLst>
          <pc:docMk/>
          <pc:sldMk cId="1566383552" sldId="280"/>
        </pc:sldMkLst>
        <pc:spChg chg="add">
          <ac:chgData name="髙田　秀彬" userId="e69c390a-4bec-4d8f-9e23-2ad32663a2f8" providerId="ADAL" clId="{19C8A65A-297F-4316-9BE8-E91FC41DD2A8}" dt="2026-10-22T05:14:52.761" v="317" actId="22"/>
          <ac:spMkLst>
            <pc:docMk/>
            <pc:sldMk cId="1566383552" sldId="280"/>
            <ac:spMk id="5" creationId="{27655EB8-00A4-6581-4E00-0BB5E235D7AC}"/>
          </ac:spMkLst>
        </pc:spChg>
      </pc:sldChg>
      <pc:sldChg chg="addSp mod">
        <pc:chgData name="髙田　秀彬" userId="e69c390a-4bec-4d8f-9e23-2ad32663a2f8" providerId="ADAL" clId="{19C8A65A-297F-4316-9BE8-E91FC41DD2A8}" dt="2026-10-22T05:14:42.958" v="312" actId="22"/>
        <pc:sldMkLst>
          <pc:docMk/>
          <pc:sldMk cId="0" sldId="281"/>
        </pc:sldMkLst>
        <pc:spChg chg="add">
          <ac:chgData name="髙田　秀彬" userId="e69c390a-4bec-4d8f-9e23-2ad32663a2f8" providerId="ADAL" clId="{19C8A65A-297F-4316-9BE8-E91FC41DD2A8}" dt="2026-10-22T05:14:42.958" v="312" actId="22"/>
          <ac:spMkLst>
            <pc:docMk/>
            <pc:sldMk cId="0" sldId="281"/>
            <ac:spMk id="3" creationId="{206FD62D-3B34-DF39-2CF6-5A6210E32D3F}"/>
          </ac:spMkLst>
        </pc:spChg>
      </pc:sldChg>
    </pc:docChg>
  </pc:docChgLst>
  <pc:docChgLst>
    <pc:chgData name="田口　健" userId="a7134f2f-4558-42b7-b2b3-c083fb9777ab" providerId="ADAL" clId="{19C8A65A-297F-4316-9BE8-E91FC41DD2A8}"/>
    <pc:docChg chg="modSld">
      <pc:chgData name="田口　健" userId="a7134f2f-4558-42b7-b2b3-c083fb9777ab" providerId="ADAL" clId="{19C8A65A-297F-4316-9BE8-E91FC41DD2A8}" dt="2026-10-15T04:39:02.942" v="0" actId="6549"/>
      <pc:docMkLst>
        <pc:docMk/>
      </pc:docMkLst>
      <pc:sldChg chg="modSp mod">
        <pc:chgData name="田口　健" userId="a7134f2f-4558-42b7-b2b3-c083fb9777ab" providerId="ADAL" clId="{19C8A65A-297F-4316-9BE8-E91FC41DD2A8}" dt="2026-10-15T04:39:02.942" v="0" actId="6549"/>
        <pc:sldMkLst>
          <pc:docMk/>
          <pc:sldMk cId="149768094" sldId="275"/>
        </pc:sldMkLst>
        <pc:graphicFrameChg chg="modGraphic">
          <ac:chgData name="田口　健" userId="a7134f2f-4558-42b7-b2b3-c083fb9777ab" providerId="ADAL" clId="{19C8A65A-297F-4316-9BE8-E91FC41DD2A8}" dt="2026-10-15T04:39:02.942" v="0" actId="6549"/>
          <ac:graphicFrameMkLst>
            <pc:docMk/>
            <pc:sldMk cId="149768094" sldId="275"/>
            <ac:graphicFrameMk id="58" creationId="{A622F0D7-EE85-72D3-53E4-4286B7496400}"/>
          </ac:graphicFrameMkLst>
        </pc:graphicFrameChg>
      </pc:sldChg>
    </pc:docChg>
  </pc:docChgLst>
  <pc:docChgLst>
    <pc:chgData name="松坂　尚美" userId="S::matsusakan@lan.pref.osaka.jp::2fb50e34-4dbc-448c-b70d-b6b2cdaf6e65" providerId="AD" clId="Web-{FAB723F8-B95F-818D-650C-72E87F4F2AB4}"/>
    <pc:docChg chg="modSld">
      <pc:chgData name="松坂　尚美" userId="S::matsusakan@lan.pref.osaka.jp::2fb50e34-4dbc-448c-b70d-b6b2cdaf6e65" providerId="AD" clId="Web-{FAB723F8-B95F-818D-650C-72E87F4F2AB4}" dt="2026-10-08T07:22:46.618" v="23"/>
      <pc:docMkLst>
        <pc:docMk/>
      </pc:docMkLst>
      <pc:sldChg chg="modSp">
        <pc:chgData name="松坂　尚美" userId="S::matsusakan@lan.pref.osaka.jp::2fb50e34-4dbc-448c-b70d-b6b2cdaf6e65" providerId="AD" clId="Web-{FAB723F8-B95F-818D-650C-72E87F4F2AB4}" dt="2026-10-08T07:22:46.618" v="23"/>
        <pc:sldMkLst>
          <pc:docMk/>
          <pc:sldMk cId="0" sldId="279"/>
        </pc:sldMkLst>
        <pc:spChg chg="mod">
          <ac:chgData name="松坂　尚美" userId="S::matsusakan@lan.pref.osaka.jp::2fb50e34-4dbc-448c-b70d-b6b2cdaf6e65" providerId="AD" clId="Web-{FAB723F8-B95F-818D-650C-72E87F4F2AB4}" dt="2026-10-08T07:22:02.382" v="16" actId="1076"/>
          <ac:spMkLst>
            <pc:docMk/>
            <pc:sldMk cId="0" sldId="279"/>
            <ac:spMk id="22" creationId="{00000000-0000-0000-0000-000000000000}"/>
          </ac:spMkLst>
        </pc:spChg>
        <pc:graphicFrameChg chg="mod modGraphic">
          <ac:chgData name="松坂　尚美" userId="S::matsusakan@lan.pref.osaka.jp::2fb50e34-4dbc-448c-b70d-b6b2cdaf6e65" providerId="AD" clId="Web-{FAB723F8-B95F-818D-650C-72E87F4F2AB4}" dt="2026-10-08T07:22:46.618" v="23"/>
          <ac:graphicFrameMkLst>
            <pc:docMk/>
            <pc:sldMk cId="0" sldId="279"/>
            <ac:graphicFrameMk id="55" creationId="{00000000-0000-0000-0000-000000000000}"/>
          </ac:graphicFrameMkLst>
        </pc:graphicFrameChg>
        <pc:graphicFrameChg chg="mod">
          <ac:chgData name="松坂　尚美" userId="S::matsusakan@lan.pref.osaka.jp::2fb50e34-4dbc-448c-b70d-b6b2cdaf6e65" providerId="AD" clId="Web-{FAB723F8-B95F-818D-650C-72E87F4F2AB4}" dt="2026-10-08T07:22:14.663" v="18" actId="1076"/>
          <ac:graphicFrameMkLst>
            <pc:docMk/>
            <pc:sldMk cId="0" sldId="279"/>
            <ac:graphicFrameMk id="58" creationId="{00000000-0000-0000-0000-000000000000}"/>
          </ac:graphicFrameMkLst>
        </pc:graphicFrameChg>
      </pc:sldChg>
    </pc:docChg>
  </pc:docChgLst>
  <pc:docChgLst>
    <pc:chgData name="松坂　尚美" userId="S::matsusakan@lan.pref.osaka.jp::2fb50e34-4dbc-448c-b70d-b6b2cdaf6e65" providerId="AD" clId="Web-{00000000-0000-0000-0000-000000000000}"/>
    <pc:docChg chg="modSld">
      <pc:chgData name="松坂　尚美" userId="S::matsusakan@lan.pref.osaka.jp::2fb50e34-4dbc-448c-b70d-b6b2cdaf6e65" providerId="AD" clId="Web-{00000000-0000-0000-0000-000000000000}" dt="2026-10-14T06:56:18.366" v="5"/>
      <pc:docMkLst>
        <pc:docMk/>
      </pc:docMkLst>
      <pc:sldChg chg="modSp">
        <pc:chgData name="松坂　尚美" userId="S::matsusakan@lan.pref.osaka.jp::2fb50e34-4dbc-448c-b70d-b6b2cdaf6e65" providerId="AD" clId="Web-{00000000-0000-0000-0000-000000000000}" dt="2026-10-14T06:56:18.366" v="5"/>
        <pc:sldMkLst>
          <pc:docMk/>
          <pc:sldMk cId="0" sldId="279"/>
        </pc:sldMkLst>
        <pc:graphicFrameChg chg="mod modGraphic">
          <ac:chgData name="松坂　尚美" userId="S::matsusakan@lan.pref.osaka.jp::2fb50e34-4dbc-448c-b70d-b6b2cdaf6e65" providerId="AD" clId="Web-{00000000-0000-0000-0000-000000000000}" dt="2026-10-14T06:56:18.366" v="5"/>
          <ac:graphicFrameMkLst>
            <pc:docMk/>
            <pc:sldMk cId="0" sldId="279"/>
            <ac:graphicFrameMk id="5" creationId="{00000000-0000-0000-0000-000000000000}"/>
          </ac:graphicFrameMkLst>
        </pc:graphicFrameChg>
      </pc:sldChg>
    </pc:docChg>
  </pc:docChgLst>
  <pc:docChgLst>
    <pc:chgData name="髙田　秀彬" userId="S::takadahid@lan.pref.osaka.jp::e69c390a-4bec-4d8f-9e23-2ad32663a2f8" providerId="AD" clId="Web-{00000000-0000-0000-0000-000000000000}"/>
    <pc:docChg chg="modSld">
      <pc:chgData name="髙田　秀彬" userId="S::takadahid@lan.pref.osaka.jp::e69c390a-4bec-4d8f-9e23-2ad32663a2f8" providerId="AD" clId="Web-{00000000-0000-0000-0000-000000000000}" dt="2026-10-23T05:24:26.767" v="77"/>
      <pc:docMkLst>
        <pc:docMk/>
      </pc:docMkLst>
      <pc:sldChg chg="modSp">
        <pc:chgData name="髙田　秀彬" userId="S::takadahid@lan.pref.osaka.jp::e69c390a-4bec-4d8f-9e23-2ad32663a2f8" providerId="AD" clId="Web-{00000000-0000-0000-0000-000000000000}" dt="2026-10-23T05:24:26.767" v="77"/>
        <pc:sldMkLst>
          <pc:docMk/>
          <pc:sldMk cId="149768094" sldId="275"/>
        </pc:sldMkLst>
        <pc:graphicFrameChg chg="mod modGraphic">
          <ac:chgData name="髙田　秀彬" userId="S::takadahid@lan.pref.osaka.jp::e69c390a-4bec-4d8f-9e23-2ad32663a2f8" providerId="AD" clId="Web-{00000000-0000-0000-0000-000000000000}" dt="2026-10-23T05:24:26.767" v="77"/>
          <ac:graphicFrameMkLst>
            <pc:docMk/>
            <pc:sldMk cId="149768094" sldId="275"/>
            <ac:graphicFrameMk id="55" creationId="{398110B2-3259-F898-73A4-E7A62013B0DF}"/>
          </ac:graphicFrameMkLst>
        </pc:graphicFrameChg>
      </pc:sldChg>
    </pc:docChg>
  </pc:docChgLst>
  <pc:docChgLst>
    <pc:chgData name="松坂　尚美" userId="2fb50e34-4dbc-448c-b70d-b6b2cdaf6e65" providerId="ADAL" clId="{19C8A65A-297F-4316-9BE8-E91FC41DD2A8}"/>
    <pc:docChg chg="custSel modSld">
      <pc:chgData name="松坂　尚美" userId="2fb50e34-4dbc-448c-b70d-b6b2cdaf6e65" providerId="ADAL" clId="{19C8A65A-297F-4316-9BE8-E91FC41DD2A8}" dt="2026-10-14T06:55:07.100" v="63"/>
      <pc:docMkLst>
        <pc:docMk/>
      </pc:docMkLst>
      <pc:sldChg chg="modSp mod">
        <pc:chgData name="松坂　尚美" userId="2fb50e34-4dbc-448c-b70d-b6b2cdaf6e65" providerId="ADAL" clId="{19C8A65A-297F-4316-9BE8-E91FC41DD2A8}" dt="2026-10-14T06:55:07.100" v="63"/>
        <pc:sldMkLst>
          <pc:docMk/>
          <pc:sldMk cId="0" sldId="279"/>
        </pc:sldMkLst>
        <pc:graphicFrameChg chg="mod modGraphic">
          <ac:chgData name="松坂　尚美" userId="2fb50e34-4dbc-448c-b70d-b6b2cdaf6e65" providerId="ADAL" clId="{19C8A65A-297F-4316-9BE8-E91FC41DD2A8}" dt="2026-10-14T06:55:07.100" v="63"/>
          <ac:graphicFrameMkLst>
            <pc:docMk/>
            <pc:sldMk cId="0" sldId="279"/>
            <ac:graphicFrameMk id="16" creationId="{00000000-0000-0000-0000-000000000000}"/>
          </ac:graphicFrameMkLst>
        </pc:graphicFrameChg>
        <pc:graphicFrameChg chg="mod modGraphic">
          <ac:chgData name="松坂　尚美" userId="2fb50e34-4dbc-448c-b70d-b6b2cdaf6e65" providerId="ADAL" clId="{19C8A65A-297F-4316-9BE8-E91FC41DD2A8}" dt="2026-10-14T06:55:02.802" v="59"/>
          <ac:graphicFrameMkLst>
            <pc:docMk/>
            <pc:sldMk cId="0" sldId="279"/>
            <ac:graphicFrameMk id="42" creationId="{00000000-0000-0000-0000-000000000000}"/>
          </ac:graphicFrameMkLst>
        </pc:graphicFrameChg>
        <pc:graphicFrameChg chg="modGraphic">
          <ac:chgData name="松坂　尚美" userId="2fb50e34-4dbc-448c-b70d-b6b2cdaf6e65" providerId="ADAL" clId="{19C8A65A-297F-4316-9BE8-E91FC41DD2A8}" dt="2026-10-14T06:54:44.556" v="55" actId="20577"/>
          <ac:graphicFrameMkLst>
            <pc:docMk/>
            <pc:sldMk cId="0" sldId="279"/>
            <ac:graphicFrameMk id="55" creationId="{00000000-0000-0000-0000-000000000000}"/>
          </ac:graphicFrameMkLst>
        </pc:graphicFrameChg>
      </pc:sldChg>
      <pc:sldChg chg="modSp mod">
        <pc:chgData name="松坂　尚美" userId="2fb50e34-4dbc-448c-b70d-b6b2cdaf6e65" providerId="ADAL" clId="{19C8A65A-297F-4316-9BE8-E91FC41DD2A8}" dt="2026-10-14T06:54:33.991" v="53" actId="20577"/>
        <pc:sldMkLst>
          <pc:docMk/>
          <pc:sldMk cId="0" sldId="281"/>
        </pc:sldMkLst>
        <pc:graphicFrameChg chg="modGraphic">
          <ac:chgData name="松坂　尚美" userId="2fb50e34-4dbc-448c-b70d-b6b2cdaf6e65" providerId="ADAL" clId="{19C8A65A-297F-4316-9BE8-E91FC41DD2A8}" dt="2026-10-14T06:54:33.991" v="53" actId="20577"/>
          <ac:graphicFrameMkLst>
            <pc:docMk/>
            <pc:sldMk cId="0" sldId="281"/>
            <ac:graphicFrameMk id="53" creationId="{00000000-0000-0000-0000-000000000000}"/>
          </ac:graphicFrameMkLst>
        </pc:graphicFrameChg>
        <pc:graphicFrameChg chg="modGraphic">
          <ac:chgData name="松坂　尚美" userId="2fb50e34-4dbc-448c-b70d-b6b2cdaf6e65" providerId="ADAL" clId="{19C8A65A-297F-4316-9BE8-E91FC41DD2A8}" dt="2026-10-14T06:54:30.473" v="51" actId="20577"/>
          <ac:graphicFrameMkLst>
            <pc:docMk/>
            <pc:sldMk cId="0" sldId="281"/>
            <ac:graphicFrameMk id="55" creationId="{00000000-0000-0000-0000-000000000000}"/>
          </ac:graphicFrameMkLst>
        </pc:graphicFrameChg>
      </pc:sldChg>
    </pc:docChg>
  </pc:docChgLst>
  <pc:docChgLst>
    <pc:chgData name="松坂　尚美" userId="S::matsusakan@lan.pref.osaka.jp::2fb50e34-4dbc-448c-b70d-b6b2cdaf6e65" providerId="AD" clId="Web-{19A930C5-8AAF-77DD-FBBF-68D89D51BF4B}"/>
    <pc:docChg chg="modSld">
      <pc:chgData name="松坂　尚美" userId="S::matsusakan@lan.pref.osaka.jp::2fb50e34-4dbc-448c-b70d-b6b2cdaf6e65" providerId="AD" clId="Web-{19A930C5-8AAF-77DD-FBBF-68D89D51BF4B}" dt="2026-10-14T06:49:38.730" v="3"/>
      <pc:docMkLst>
        <pc:docMk/>
      </pc:docMkLst>
      <pc:sldChg chg="modSp">
        <pc:chgData name="松坂　尚美" userId="S::matsusakan@lan.pref.osaka.jp::2fb50e34-4dbc-448c-b70d-b6b2cdaf6e65" providerId="AD" clId="Web-{19A930C5-8AAF-77DD-FBBF-68D89D51BF4B}" dt="2026-10-14T06:49:38.730" v="3"/>
        <pc:sldMkLst>
          <pc:docMk/>
          <pc:sldMk cId="0" sldId="279"/>
        </pc:sldMkLst>
        <pc:graphicFrameChg chg="mod modGraphic">
          <ac:chgData name="松坂　尚美" userId="S::matsusakan@lan.pref.osaka.jp::2fb50e34-4dbc-448c-b70d-b6b2cdaf6e65" providerId="AD" clId="Web-{19A930C5-8AAF-77DD-FBBF-68D89D51BF4B}" dt="2026-10-14T06:49:38.730" v="3"/>
          <ac:graphicFrameMkLst>
            <pc:docMk/>
            <pc:sldMk cId="0" sldId="279"/>
            <ac:graphicFrameMk id="55" creationId="{00000000-0000-0000-0000-000000000000}"/>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3"/>
            <a:ext cx="2950004" cy="498725"/>
          </a:xfrm>
          <a:prstGeom prst="rect">
            <a:avLst/>
          </a:prstGeom>
        </p:spPr>
        <p:txBody>
          <a:bodyPr vert="horz" lIns="62984" tIns="31491" rIns="62984" bIns="31491" rtlCol="0"/>
          <a:lstStyle>
            <a:lvl1pPr algn="l">
              <a:defRPr sz="800"/>
            </a:lvl1pPr>
          </a:lstStyle>
          <a:p>
            <a:endParaRPr kumimoji="1" lang="ja-JP" altLang="en-US"/>
          </a:p>
        </p:txBody>
      </p:sp>
      <p:sp>
        <p:nvSpPr>
          <p:cNvPr id="3" name="日付プレースホルダー 2"/>
          <p:cNvSpPr>
            <a:spLocks noGrp="1"/>
          </p:cNvSpPr>
          <p:nvPr>
            <p:ph type="dt" sz="quarter" idx="1"/>
          </p:nvPr>
        </p:nvSpPr>
        <p:spPr>
          <a:xfrm>
            <a:off x="3856113" y="3"/>
            <a:ext cx="2950004" cy="498725"/>
          </a:xfrm>
          <a:prstGeom prst="rect">
            <a:avLst/>
          </a:prstGeom>
        </p:spPr>
        <p:txBody>
          <a:bodyPr vert="horz" lIns="62984" tIns="31491" rIns="62984" bIns="31491" rtlCol="0"/>
          <a:lstStyle>
            <a:lvl1pPr algn="r">
              <a:defRPr sz="800"/>
            </a:lvl1pPr>
          </a:lstStyle>
          <a:p>
            <a:fld id="{BF1BF329-EDCD-4A0A-8800-771AF39B95FF}" type="datetimeFigureOut">
              <a:rPr kumimoji="1" lang="ja-JP" altLang="en-US" smtClean="0"/>
              <a:t>2026/10/29</a:t>
            </a:fld>
            <a:endParaRPr kumimoji="1" lang="ja-JP" altLang="en-US"/>
          </a:p>
        </p:txBody>
      </p:sp>
      <p:sp>
        <p:nvSpPr>
          <p:cNvPr id="4" name="フッター プレースホルダー 3"/>
          <p:cNvSpPr>
            <a:spLocks noGrp="1"/>
          </p:cNvSpPr>
          <p:nvPr>
            <p:ph type="ftr" sz="quarter" idx="2"/>
          </p:nvPr>
        </p:nvSpPr>
        <p:spPr>
          <a:xfrm>
            <a:off x="6" y="9440615"/>
            <a:ext cx="2950004" cy="498725"/>
          </a:xfrm>
          <a:prstGeom prst="rect">
            <a:avLst/>
          </a:prstGeom>
        </p:spPr>
        <p:txBody>
          <a:bodyPr vert="horz" lIns="62984" tIns="31491" rIns="62984" bIns="31491" rtlCol="0" anchor="b"/>
          <a:lstStyle>
            <a:lvl1pPr algn="l">
              <a:defRPr sz="800"/>
            </a:lvl1pPr>
          </a:lstStyle>
          <a:p>
            <a:endParaRPr kumimoji="1" lang="ja-JP" altLang="en-US"/>
          </a:p>
        </p:txBody>
      </p:sp>
      <p:sp>
        <p:nvSpPr>
          <p:cNvPr id="5" name="スライド番号プレースホルダー 4"/>
          <p:cNvSpPr>
            <a:spLocks noGrp="1"/>
          </p:cNvSpPr>
          <p:nvPr>
            <p:ph type="sldNum" sz="quarter" idx="3"/>
          </p:nvPr>
        </p:nvSpPr>
        <p:spPr>
          <a:xfrm>
            <a:off x="3856113" y="9440615"/>
            <a:ext cx="2950004" cy="498725"/>
          </a:xfrm>
          <a:prstGeom prst="rect">
            <a:avLst/>
          </a:prstGeom>
        </p:spPr>
        <p:txBody>
          <a:bodyPr vert="horz" lIns="62984" tIns="31491" rIns="62984" bIns="31491" rtlCol="0" anchor="b"/>
          <a:lstStyle>
            <a:lvl1pPr algn="r">
              <a:defRPr sz="800"/>
            </a:lvl1pPr>
          </a:lstStyle>
          <a:p>
            <a:fld id="{5330B909-BE97-42EE-AA8C-1A8B3EABE922}" type="slidenum">
              <a:rPr kumimoji="1" lang="ja-JP" altLang="en-US" smtClean="0"/>
              <a:t>‹#›</a:t>
            </a:fld>
            <a:endParaRPr kumimoji="1" lang="ja-JP" altLang="en-US"/>
          </a:p>
        </p:txBody>
      </p:sp>
    </p:spTree>
    <p:extLst>
      <p:ext uri="{BB962C8B-B14F-4D97-AF65-F5344CB8AC3E}">
        <p14:creationId xmlns:p14="http://schemas.microsoft.com/office/powerpoint/2010/main" val="12419914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4"/>
            <a:ext cx="2950004" cy="498725"/>
          </a:xfrm>
          <a:prstGeom prst="rect">
            <a:avLst/>
          </a:prstGeom>
        </p:spPr>
        <p:txBody>
          <a:bodyPr vert="horz" lIns="62975" tIns="31489" rIns="62975" bIns="31489" rtlCol="0"/>
          <a:lstStyle>
            <a:lvl1pPr algn="l">
              <a:defRPr sz="800"/>
            </a:lvl1pPr>
          </a:lstStyle>
          <a:p>
            <a:endParaRPr kumimoji="1" lang="ja-JP" altLang="en-US"/>
          </a:p>
        </p:txBody>
      </p:sp>
      <p:sp>
        <p:nvSpPr>
          <p:cNvPr id="3" name="日付プレースホルダー 2"/>
          <p:cNvSpPr>
            <a:spLocks noGrp="1"/>
          </p:cNvSpPr>
          <p:nvPr>
            <p:ph type="dt" idx="1"/>
          </p:nvPr>
        </p:nvSpPr>
        <p:spPr>
          <a:xfrm>
            <a:off x="3856113" y="4"/>
            <a:ext cx="2950004" cy="498725"/>
          </a:xfrm>
          <a:prstGeom prst="rect">
            <a:avLst/>
          </a:prstGeom>
        </p:spPr>
        <p:txBody>
          <a:bodyPr vert="horz" lIns="62975" tIns="31489" rIns="62975" bIns="31489" rtlCol="0"/>
          <a:lstStyle>
            <a:lvl1pPr algn="r">
              <a:defRPr sz="800"/>
            </a:lvl1pPr>
          </a:lstStyle>
          <a:p>
            <a:fld id="{D4B34377-7E25-4106-A67B-EA64E8B2B132}" type="datetimeFigureOut">
              <a:rPr kumimoji="1" lang="ja-JP" altLang="en-US" smtClean="0"/>
              <a:t>2026/10/29</a:t>
            </a:fld>
            <a:endParaRPr kumimoji="1" lang="ja-JP" altLang="en-US"/>
          </a:p>
        </p:txBody>
      </p:sp>
      <p:sp>
        <p:nvSpPr>
          <p:cNvPr id="4" name="スライド イメージ プレースホルダー 3"/>
          <p:cNvSpPr>
            <a:spLocks noGrp="1" noRot="1" noChangeAspect="1"/>
          </p:cNvSpPr>
          <p:nvPr>
            <p:ph type="sldImg" idx="2"/>
          </p:nvPr>
        </p:nvSpPr>
        <p:spPr>
          <a:xfrm>
            <a:off x="1039813" y="1244600"/>
            <a:ext cx="4727575" cy="3354388"/>
          </a:xfrm>
          <a:prstGeom prst="rect">
            <a:avLst/>
          </a:prstGeom>
          <a:noFill/>
          <a:ln w="12700">
            <a:solidFill>
              <a:prstClr val="black"/>
            </a:solidFill>
          </a:ln>
        </p:spPr>
        <p:txBody>
          <a:bodyPr vert="horz" lIns="62975" tIns="31489" rIns="62975" bIns="31489" rtlCol="0" anchor="ctr"/>
          <a:lstStyle/>
          <a:p>
            <a:endParaRPr lang="ja-JP" altLang="en-US"/>
          </a:p>
        </p:txBody>
      </p:sp>
      <p:sp>
        <p:nvSpPr>
          <p:cNvPr id="5" name="ノート プレースホルダー 4"/>
          <p:cNvSpPr>
            <a:spLocks noGrp="1"/>
          </p:cNvSpPr>
          <p:nvPr>
            <p:ph type="body" sz="quarter" idx="3"/>
          </p:nvPr>
        </p:nvSpPr>
        <p:spPr>
          <a:xfrm>
            <a:off x="680940" y="4782928"/>
            <a:ext cx="5445326" cy="3914001"/>
          </a:xfrm>
          <a:prstGeom prst="rect">
            <a:avLst/>
          </a:prstGeom>
        </p:spPr>
        <p:txBody>
          <a:bodyPr vert="horz" lIns="62975" tIns="31489" rIns="62975" bIns="31489"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6" y="9440617"/>
            <a:ext cx="2950004" cy="498725"/>
          </a:xfrm>
          <a:prstGeom prst="rect">
            <a:avLst/>
          </a:prstGeom>
        </p:spPr>
        <p:txBody>
          <a:bodyPr vert="horz" lIns="62975" tIns="31489" rIns="62975" bIns="31489" rtlCol="0" anchor="b"/>
          <a:lstStyle>
            <a:lvl1pPr algn="l">
              <a:defRPr sz="800"/>
            </a:lvl1pPr>
          </a:lstStyle>
          <a:p>
            <a:endParaRPr kumimoji="1" lang="ja-JP" altLang="en-US"/>
          </a:p>
        </p:txBody>
      </p:sp>
      <p:sp>
        <p:nvSpPr>
          <p:cNvPr id="7" name="スライド番号プレースホルダー 6"/>
          <p:cNvSpPr>
            <a:spLocks noGrp="1"/>
          </p:cNvSpPr>
          <p:nvPr>
            <p:ph type="sldNum" sz="quarter" idx="5"/>
          </p:nvPr>
        </p:nvSpPr>
        <p:spPr>
          <a:xfrm>
            <a:off x="3856113" y="9440617"/>
            <a:ext cx="2950004" cy="498725"/>
          </a:xfrm>
          <a:prstGeom prst="rect">
            <a:avLst/>
          </a:prstGeom>
        </p:spPr>
        <p:txBody>
          <a:bodyPr vert="horz" lIns="62975" tIns="31489" rIns="62975" bIns="31489" rtlCol="0" anchor="b"/>
          <a:lstStyle>
            <a:lvl1pPr algn="r">
              <a:defRPr sz="800"/>
            </a:lvl1pPr>
          </a:lstStyle>
          <a:p>
            <a:fld id="{8BAD086E-579A-4EC0-9AEC-9B55B3824FD6}" type="slidenum">
              <a:rPr kumimoji="1" lang="ja-JP" altLang="en-US" smtClean="0"/>
              <a:t>‹#›</a:t>
            </a:fld>
            <a:endParaRPr kumimoji="1" lang="ja-JP" altLang="en-US"/>
          </a:p>
        </p:txBody>
      </p:sp>
    </p:spTree>
    <p:extLst>
      <p:ext uri="{BB962C8B-B14F-4D97-AF65-F5344CB8AC3E}">
        <p14:creationId xmlns:p14="http://schemas.microsoft.com/office/powerpoint/2010/main" val="404573053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DA336-2A4A-485D-99A5-B2F44505A14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D1B3867-1031-0353-53B3-CD71EC869CD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FF5111D-AD39-E716-3718-B7DDAE5E525E}"/>
              </a:ext>
            </a:extLst>
          </p:cNvPr>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2393745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203599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55771"/>
            <a:ext cx="12851448" cy="3735046"/>
          </a:xfrm>
        </p:spPr>
        <p:txBody>
          <a:bodyPr anchor="b"/>
          <a:lstStyle>
            <a:lvl1pPr algn="ctr">
              <a:defRPr sz="9386"/>
            </a:lvl1pPr>
          </a:lstStyle>
          <a:p>
            <a:r>
              <a:rPr lang="ja-JP" altLang="en-US"/>
              <a:t>マスター タイトルの書式設定</a:t>
            </a:r>
            <a:endParaRPr lang="en-US" dirty="0"/>
          </a:p>
        </p:txBody>
      </p:sp>
      <p:sp>
        <p:nvSpPr>
          <p:cNvPr id="3" name="Subtitle 2"/>
          <p:cNvSpPr>
            <a:spLocks noGrp="1"/>
          </p:cNvSpPr>
          <p:nvPr>
            <p:ph type="subTitle" idx="1"/>
          </p:nvPr>
        </p:nvSpPr>
        <p:spPr>
          <a:xfrm>
            <a:off x="1889919" y="5634855"/>
            <a:ext cx="11339513" cy="2590194"/>
          </a:xfrm>
        </p:spPr>
        <p:txBody>
          <a:bodyPr/>
          <a:lstStyle>
            <a:lvl1pPr marL="0" indent="0" algn="ctr">
              <a:buNone/>
              <a:defRPr sz="3755"/>
            </a:lvl1pPr>
            <a:lvl2pPr marL="715244" indent="0" algn="ctr">
              <a:buNone/>
              <a:defRPr sz="3129"/>
            </a:lvl2pPr>
            <a:lvl3pPr marL="1430487" indent="0" algn="ctr">
              <a:buNone/>
              <a:defRPr sz="2816"/>
            </a:lvl3pPr>
            <a:lvl4pPr marL="2145731" indent="0" algn="ctr">
              <a:buNone/>
              <a:defRPr sz="2503"/>
            </a:lvl4pPr>
            <a:lvl5pPr marL="2860975" indent="0" algn="ctr">
              <a:buNone/>
              <a:defRPr sz="2503"/>
            </a:lvl5pPr>
            <a:lvl6pPr marL="3576218" indent="0" algn="ctr">
              <a:buNone/>
              <a:defRPr sz="2503"/>
            </a:lvl6pPr>
            <a:lvl7pPr marL="4291462" indent="0" algn="ctr">
              <a:buNone/>
              <a:defRPr sz="2503"/>
            </a:lvl7pPr>
            <a:lvl8pPr marL="5006706" indent="0" algn="ctr">
              <a:buNone/>
              <a:defRPr sz="2503"/>
            </a:lvl8pPr>
            <a:lvl9pPr marL="5721949" indent="0" algn="ctr">
              <a:buNone/>
              <a:defRPr sz="250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7289750-A5E8-4E7E-A4F1-B831D814C29E}" type="datetime1">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15071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F57B6F2-49FC-4F26-9BB5-7EB89D368FFA}" type="datetime1">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73716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74634"/>
            <a:ext cx="13040439" cy="4462684"/>
          </a:xfrm>
        </p:spPr>
        <p:txBody>
          <a:bodyPr anchor="b"/>
          <a:lstStyle>
            <a:lvl1pPr>
              <a:defRPr sz="938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31582" y="7179537"/>
            <a:ext cx="13040439" cy="2346820"/>
          </a:xfrm>
        </p:spPr>
        <p:txBody>
          <a:bodyPr/>
          <a:lstStyle>
            <a:lvl1pPr marL="0" indent="0">
              <a:buNone/>
              <a:defRPr sz="3755">
                <a:solidFill>
                  <a:schemeClr val="tx1"/>
                </a:solidFill>
              </a:defRPr>
            </a:lvl1pPr>
            <a:lvl2pPr marL="715244" indent="0">
              <a:buNone/>
              <a:defRPr sz="3129">
                <a:solidFill>
                  <a:schemeClr val="tx1">
                    <a:tint val="75000"/>
                  </a:schemeClr>
                </a:solidFill>
              </a:defRPr>
            </a:lvl2pPr>
            <a:lvl3pPr marL="1430487" indent="0">
              <a:buNone/>
              <a:defRPr sz="2816">
                <a:solidFill>
                  <a:schemeClr val="tx1">
                    <a:tint val="75000"/>
                  </a:schemeClr>
                </a:solidFill>
              </a:defRPr>
            </a:lvl3pPr>
            <a:lvl4pPr marL="2145731" indent="0">
              <a:buNone/>
              <a:defRPr sz="2503">
                <a:solidFill>
                  <a:schemeClr val="tx1">
                    <a:tint val="75000"/>
                  </a:schemeClr>
                </a:solidFill>
              </a:defRPr>
            </a:lvl4pPr>
            <a:lvl5pPr marL="2860975" indent="0">
              <a:buNone/>
              <a:defRPr sz="2503">
                <a:solidFill>
                  <a:schemeClr val="tx1">
                    <a:tint val="75000"/>
                  </a:schemeClr>
                </a:solidFill>
              </a:defRPr>
            </a:lvl5pPr>
            <a:lvl6pPr marL="3576218" indent="0">
              <a:buNone/>
              <a:defRPr sz="2503">
                <a:solidFill>
                  <a:schemeClr val="tx1">
                    <a:tint val="75000"/>
                  </a:schemeClr>
                </a:solidFill>
              </a:defRPr>
            </a:lvl6pPr>
            <a:lvl7pPr marL="4291462" indent="0">
              <a:buNone/>
              <a:defRPr sz="2503">
                <a:solidFill>
                  <a:schemeClr val="tx1">
                    <a:tint val="75000"/>
                  </a:schemeClr>
                </a:solidFill>
              </a:defRPr>
            </a:lvl7pPr>
            <a:lvl8pPr marL="5006706" indent="0">
              <a:buNone/>
              <a:defRPr sz="2503">
                <a:solidFill>
                  <a:schemeClr val="tx1">
                    <a:tint val="75000"/>
                  </a:schemeClr>
                </a:solidFill>
              </a:defRPr>
            </a:lvl8pPr>
            <a:lvl9pPr marL="5721949" indent="0">
              <a:buNone/>
              <a:defRPr sz="250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274A540-5453-488D-8701-96990C13137B}" type="datetime1">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4102805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39455" y="2855920"/>
            <a:ext cx="6425724" cy="680702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7654171" y="2855920"/>
            <a:ext cx="6425724" cy="680702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9480AB0-835E-42CD-8A93-90FED6B8BB70}" type="datetime1">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3369871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71186"/>
            <a:ext cx="13040439" cy="207364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41426" y="2629931"/>
            <a:ext cx="6396193" cy="1288888"/>
          </a:xfrm>
        </p:spPr>
        <p:txBody>
          <a:bodyPr anchor="b"/>
          <a:lstStyle>
            <a:lvl1pPr marL="0" indent="0">
              <a:buNone/>
              <a:defRPr sz="3755" b="1"/>
            </a:lvl1pPr>
            <a:lvl2pPr marL="715244" indent="0">
              <a:buNone/>
              <a:defRPr sz="3129" b="1"/>
            </a:lvl2pPr>
            <a:lvl3pPr marL="1430487" indent="0">
              <a:buNone/>
              <a:defRPr sz="2816" b="1"/>
            </a:lvl3pPr>
            <a:lvl4pPr marL="2145731" indent="0">
              <a:buNone/>
              <a:defRPr sz="2503" b="1"/>
            </a:lvl4pPr>
            <a:lvl5pPr marL="2860975" indent="0">
              <a:buNone/>
              <a:defRPr sz="2503" b="1"/>
            </a:lvl5pPr>
            <a:lvl6pPr marL="3576218" indent="0">
              <a:buNone/>
              <a:defRPr sz="2503" b="1"/>
            </a:lvl6pPr>
            <a:lvl7pPr marL="4291462" indent="0">
              <a:buNone/>
              <a:defRPr sz="2503" b="1"/>
            </a:lvl7pPr>
            <a:lvl8pPr marL="5006706" indent="0">
              <a:buNone/>
              <a:defRPr sz="2503" b="1"/>
            </a:lvl8pPr>
            <a:lvl9pPr marL="5721949" indent="0">
              <a:buNone/>
              <a:defRPr sz="2503" b="1"/>
            </a:lvl9pPr>
          </a:lstStyle>
          <a:p>
            <a:pPr lvl="0"/>
            <a:r>
              <a:rPr lang="ja-JP" altLang="en-US"/>
              <a:t>マスター テキストの書式設定</a:t>
            </a:r>
          </a:p>
        </p:txBody>
      </p:sp>
      <p:sp>
        <p:nvSpPr>
          <p:cNvPr id="4" name="Content Placeholder 3"/>
          <p:cNvSpPr>
            <a:spLocks noGrp="1"/>
          </p:cNvSpPr>
          <p:nvPr>
            <p:ph sz="half" idx="2"/>
          </p:nvPr>
        </p:nvSpPr>
        <p:spPr>
          <a:xfrm>
            <a:off x="1041426" y="3918819"/>
            <a:ext cx="6396193" cy="576399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7654172" y="2629931"/>
            <a:ext cx="6427693" cy="1288888"/>
          </a:xfrm>
        </p:spPr>
        <p:txBody>
          <a:bodyPr anchor="b"/>
          <a:lstStyle>
            <a:lvl1pPr marL="0" indent="0">
              <a:buNone/>
              <a:defRPr sz="3755" b="1"/>
            </a:lvl1pPr>
            <a:lvl2pPr marL="715244" indent="0">
              <a:buNone/>
              <a:defRPr sz="3129" b="1"/>
            </a:lvl2pPr>
            <a:lvl3pPr marL="1430487" indent="0">
              <a:buNone/>
              <a:defRPr sz="2816" b="1"/>
            </a:lvl3pPr>
            <a:lvl4pPr marL="2145731" indent="0">
              <a:buNone/>
              <a:defRPr sz="2503" b="1"/>
            </a:lvl4pPr>
            <a:lvl5pPr marL="2860975" indent="0">
              <a:buNone/>
              <a:defRPr sz="2503" b="1"/>
            </a:lvl5pPr>
            <a:lvl6pPr marL="3576218" indent="0">
              <a:buNone/>
              <a:defRPr sz="2503" b="1"/>
            </a:lvl6pPr>
            <a:lvl7pPr marL="4291462" indent="0">
              <a:buNone/>
              <a:defRPr sz="2503" b="1"/>
            </a:lvl7pPr>
            <a:lvl8pPr marL="5006706" indent="0">
              <a:buNone/>
              <a:defRPr sz="2503" b="1"/>
            </a:lvl8pPr>
            <a:lvl9pPr marL="5721949" indent="0">
              <a:buNone/>
              <a:defRPr sz="2503" b="1"/>
            </a:lvl9pPr>
          </a:lstStyle>
          <a:p>
            <a:pPr lvl="0"/>
            <a:r>
              <a:rPr lang="ja-JP" altLang="en-US"/>
              <a:t>マスター テキストの書式設定</a:t>
            </a:r>
          </a:p>
        </p:txBody>
      </p:sp>
      <p:sp>
        <p:nvSpPr>
          <p:cNvPr id="6" name="Content Placeholder 5"/>
          <p:cNvSpPr>
            <a:spLocks noGrp="1"/>
          </p:cNvSpPr>
          <p:nvPr>
            <p:ph sz="quarter" idx="4"/>
          </p:nvPr>
        </p:nvSpPr>
        <p:spPr>
          <a:xfrm>
            <a:off x="7654172" y="3918819"/>
            <a:ext cx="6427693" cy="576399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0E67285-0E42-4B7B-A4B7-44A121F45262}" type="datetime1">
              <a:rPr kumimoji="1" lang="ja-JP" altLang="en-US" smtClean="0"/>
              <a:t>2026/10/29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854540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A20C330-C9BE-44FA-95EC-86069820C239}" type="datetime1">
              <a:rPr kumimoji="1" lang="ja-JP" altLang="en-US" smtClean="0"/>
              <a:t>2026/10/29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642547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D24CC8-9C45-446B-995A-0B8033925EEF}" type="datetime1">
              <a:rPr kumimoji="1" lang="ja-JP" altLang="en-US" smtClean="0"/>
              <a:t>2026/10/29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764286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5222"/>
            <a:ext cx="4876384" cy="2503276"/>
          </a:xfrm>
        </p:spPr>
        <p:txBody>
          <a:bodyPr anchor="b"/>
          <a:lstStyle>
            <a:lvl1pPr>
              <a:defRPr sz="5006"/>
            </a:lvl1pPr>
          </a:lstStyle>
          <a:p>
            <a:r>
              <a:rPr lang="ja-JP" altLang="en-US"/>
              <a:t>マスター タイトルの書式設定</a:t>
            </a:r>
            <a:endParaRPr lang="en-US" dirty="0"/>
          </a:p>
        </p:txBody>
      </p:sp>
      <p:sp>
        <p:nvSpPr>
          <p:cNvPr id="3" name="Content Placeholder 2"/>
          <p:cNvSpPr>
            <a:spLocks noGrp="1"/>
          </p:cNvSpPr>
          <p:nvPr>
            <p:ph idx="1"/>
          </p:nvPr>
        </p:nvSpPr>
        <p:spPr>
          <a:xfrm>
            <a:off x="6427693" y="1544683"/>
            <a:ext cx="7654171" cy="7624064"/>
          </a:xfrm>
        </p:spPr>
        <p:txBody>
          <a:bodyPr/>
          <a:lstStyle>
            <a:lvl1pPr>
              <a:defRPr sz="5006"/>
            </a:lvl1pPr>
            <a:lvl2pPr>
              <a:defRPr sz="4380"/>
            </a:lvl2pPr>
            <a:lvl3pPr>
              <a:defRPr sz="3755"/>
            </a:lvl3pPr>
            <a:lvl4pPr>
              <a:defRPr sz="3129"/>
            </a:lvl4pPr>
            <a:lvl5pPr>
              <a:defRPr sz="3129"/>
            </a:lvl5pPr>
            <a:lvl6pPr>
              <a:defRPr sz="3129"/>
            </a:lvl6pPr>
            <a:lvl7pPr>
              <a:defRPr sz="3129"/>
            </a:lvl7pPr>
            <a:lvl8pPr>
              <a:defRPr sz="3129"/>
            </a:lvl8pPr>
            <a:lvl9pPr>
              <a:defRPr sz="31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41425" y="3218497"/>
            <a:ext cx="4876384" cy="5962665"/>
          </a:xfrm>
        </p:spPr>
        <p:txBody>
          <a:bodyPr/>
          <a:lstStyle>
            <a:lvl1pPr marL="0" indent="0">
              <a:buNone/>
              <a:defRPr sz="2503"/>
            </a:lvl1pPr>
            <a:lvl2pPr marL="715244" indent="0">
              <a:buNone/>
              <a:defRPr sz="2190"/>
            </a:lvl2pPr>
            <a:lvl3pPr marL="1430487" indent="0">
              <a:buNone/>
              <a:defRPr sz="1877"/>
            </a:lvl3pPr>
            <a:lvl4pPr marL="2145731" indent="0">
              <a:buNone/>
              <a:defRPr sz="1564"/>
            </a:lvl4pPr>
            <a:lvl5pPr marL="2860975" indent="0">
              <a:buNone/>
              <a:defRPr sz="1564"/>
            </a:lvl5pPr>
            <a:lvl6pPr marL="3576218" indent="0">
              <a:buNone/>
              <a:defRPr sz="1564"/>
            </a:lvl6pPr>
            <a:lvl7pPr marL="4291462" indent="0">
              <a:buNone/>
              <a:defRPr sz="1564"/>
            </a:lvl7pPr>
            <a:lvl8pPr marL="5006706" indent="0">
              <a:buNone/>
              <a:defRPr sz="1564"/>
            </a:lvl8pPr>
            <a:lvl9pPr marL="5721949" indent="0">
              <a:buNone/>
              <a:defRPr sz="156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D0AAB50-B229-4E7D-93EF-F2D64A69FB04}" type="datetime1">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594534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5222"/>
            <a:ext cx="4876384" cy="2503276"/>
          </a:xfrm>
        </p:spPr>
        <p:txBody>
          <a:bodyPr anchor="b"/>
          <a:lstStyle>
            <a:lvl1pPr>
              <a:defRPr sz="5006"/>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427693" y="1544683"/>
            <a:ext cx="7654171" cy="7624064"/>
          </a:xfrm>
        </p:spPr>
        <p:txBody>
          <a:bodyPr anchor="t"/>
          <a:lstStyle>
            <a:lvl1pPr marL="0" indent="0">
              <a:buNone/>
              <a:defRPr sz="5006"/>
            </a:lvl1pPr>
            <a:lvl2pPr marL="715244" indent="0">
              <a:buNone/>
              <a:defRPr sz="4380"/>
            </a:lvl2pPr>
            <a:lvl3pPr marL="1430487" indent="0">
              <a:buNone/>
              <a:defRPr sz="3755"/>
            </a:lvl3pPr>
            <a:lvl4pPr marL="2145731" indent="0">
              <a:buNone/>
              <a:defRPr sz="3129"/>
            </a:lvl4pPr>
            <a:lvl5pPr marL="2860975" indent="0">
              <a:buNone/>
              <a:defRPr sz="3129"/>
            </a:lvl5pPr>
            <a:lvl6pPr marL="3576218" indent="0">
              <a:buNone/>
              <a:defRPr sz="3129"/>
            </a:lvl6pPr>
            <a:lvl7pPr marL="4291462" indent="0">
              <a:buNone/>
              <a:defRPr sz="3129"/>
            </a:lvl7pPr>
            <a:lvl8pPr marL="5006706" indent="0">
              <a:buNone/>
              <a:defRPr sz="3129"/>
            </a:lvl8pPr>
            <a:lvl9pPr marL="5721949" indent="0">
              <a:buNone/>
              <a:defRPr sz="3129"/>
            </a:lvl9pPr>
          </a:lstStyle>
          <a:p>
            <a:r>
              <a:rPr lang="ja-JP" altLang="en-US"/>
              <a:t>図を追加</a:t>
            </a:r>
            <a:endParaRPr lang="en-US" dirty="0"/>
          </a:p>
        </p:txBody>
      </p:sp>
      <p:sp>
        <p:nvSpPr>
          <p:cNvPr id="4" name="Text Placeholder 3"/>
          <p:cNvSpPr>
            <a:spLocks noGrp="1"/>
          </p:cNvSpPr>
          <p:nvPr>
            <p:ph type="body" sz="half" idx="2"/>
          </p:nvPr>
        </p:nvSpPr>
        <p:spPr>
          <a:xfrm>
            <a:off x="1041425" y="3218497"/>
            <a:ext cx="4876384" cy="5962665"/>
          </a:xfrm>
        </p:spPr>
        <p:txBody>
          <a:bodyPr/>
          <a:lstStyle>
            <a:lvl1pPr marL="0" indent="0">
              <a:buNone/>
              <a:defRPr sz="2503"/>
            </a:lvl1pPr>
            <a:lvl2pPr marL="715244" indent="0">
              <a:buNone/>
              <a:defRPr sz="2190"/>
            </a:lvl2pPr>
            <a:lvl3pPr marL="1430487" indent="0">
              <a:buNone/>
              <a:defRPr sz="1877"/>
            </a:lvl3pPr>
            <a:lvl4pPr marL="2145731" indent="0">
              <a:buNone/>
              <a:defRPr sz="1564"/>
            </a:lvl4pPr>
            <a:lvl5pPr marL="2860975" indent="0">
              <a:buNone/>
              <a:defRPr sz="1564"/>
            </a:lvl5pPr>
            <a:lvl6pPr marL="3576218" indent="0">
              <a:buNone/>
              <a:defRPr sz="1564"/>
            </a:lvl6pPr>
            <a:lvl7pPr marL="4291462" indent="0">
              <a:buNone/>
              <a:defRPr sz="1564"/>
            </a:lvl7pPr>
            <a:lvl8pPr marL="5006706" indent="0">
              <a:buNone/>
              <a:defRPr sz="1564"/>
            </a:lvl8pPr>
            <a:lvl9pPr marL="5721949" indent="0">
              <a:buNone/>
              <a:defRPr sz="1564"/>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E5BCA83-CDD9-4073-AAA2-A7870E58062B}" type="datetime1">
              <a:rPr kumimoji="1" lang="ja-JP" altLang="en-US" smtClean="0"/>
              <a:t>2026/10/29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4069629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F4EFF1A-DA7E-409B-8FFE-6836CF9291BC}" type="datetime1">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907698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71184"/>
            <a:ext cx="3260110" cy="909176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039456" y="571184"/>
            <a:ext cx="9591338" cy="909176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601DCB9-AADB-4074-9C8D-0A6A4C0EEA54}" type="datetime1">
              <a:rPr kumimoji="1" lang="ja-JP" altLang="en-US" smtClean="0"/>
              <a:t>2026/10/29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189878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71186"/>
            <a:ext cx="13040439" cy="207364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39456" y="2855920"/>
            <a:ext cx="13040439" cy="680702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39455" y="9943570"/>
            <a:ext cx="3401854" cy="571184"/>
          </a:xfrm>
          <a:prstGeom prst="rect">
            <a:avLst/>
          </a:prstGeom>
        </p:spPr>
        <p:txBody>
          <a:bodyPr vert="horz" lIns="91440" tIns="45720" rIns="91440" bIns="45720" rtlCol="0" anchor="ctr"/>
          <a:lstStyle>
            <a:lvl1pPr algn="l">
              <a:defRPr sz="1877">
                <a:solidFill>
                  <a:schemeClr val="tx1">
                    <a:tint val="75000"/>
                  </a:schemeClr>
                </a:solidFill>
              </a:defRPr>
            </a:lvl1pPr>
          </a:lstStyle>
          <a:p>
            <a:fld id="{71D89F2F-7816-4071-A49B-2DFADC07C804}" type="datetime1">
              <a:rPr kumimoji="1" lang="ja-JP" altLang="en-US" smtClean="0"/>
              <a:t>2026/10/29</a:t>
            </a:fld>
            <a:endParaRPr kumimoji="1" lang="ja-JP" altLang="en-US"/>
          </a:p>
        </p:txBody>
      </p:sp>
      <p:sp>
        <p:nvSpPr>
          <p:cNvPr id="5" name="Footer Placeholder 4"/>
          <p:cNvSpPr>
            <a:spLocks noGrp="1"/>
          </p:cNvSpPr>
          <p:nvPr>
            <p:ph type="ftr" sz="quarter" idx="3"/>
          </p:nvPr>
        </p:nvSpPr>
        <p:spPr>
          <a:xfrm>
            <a:off x="5008285" y="9943570"/>
            <a:ext cx="5102781" cy="571184"/>
          </a:xfrm>
          <a:prstGeom prst="rect">
            <a:avLst/>
          </a:prstGeom>
        </p:spPr>
        <p:txBody>
          <a:bodyPr vert="horz" lIns="91440" tIns="45720" rIns="91440" bIns="45720" rtlCol="0" anchor="ctr"/>
          <a:lstStyle>
            <a:lvl1pPr algn="ctr">
              <a:defRPr sz="1877">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10678041" y="9943570"/>
            <a:ext cx="3401854" cy="571184"/>
          </a:xfrm>
          <a:prstGeom prst="rect">
            <a:avLst/>
          </a:prstGeom>
        </p:spPr>
        <p:txBody>
          <a:bodyPr vert="horz" lIns="91440" tIns="45720" rIns="91440" bIns="45720" rtlCol="0" anchor="ctr"/>
          <a:lstStyle>
            <a:lvl1pPr algn="r">
              <a:defRPr sz="1877">
                <a:solidFill>
                  <a:schemeClr val="tx1">
                    <a:tint val="75000"/>
                  </a:schemeClr>
                </a:solidFill>
              </a:defRPr>
            </a:lvl1pPr>
          </a:lstStyle>
          <a:p>
            <a:fld id="{986692DB-985C-4DA8-BB41-78A5C80BFB57}" type="slidenum">
              <a:rPr kumimoji="1" lang="ja-JP" altLang="en-US" smtClean="0"/>
              <a:t>‹#›</a:t>
            </a:fld>
            <a:endParaRPr kumimoji="1" lang="ja-JP" altLang="en-US"/>
          </a:p>
        </p:txBody>
      </p:sp>
    </p:spTree>
    <p:extLst>
      <p:ext uri="{BB962C8B-B14F-4D97-AF65-F5344CB8AC3E}">
        <p14:creationId xmlns:p14="http://schemas.microsoft.com/office/powerpoint/2010/main" val="26629337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1430487" rtl="0" eaLnBrk="1" latinLnBrk="0" hangingPunct="1">
        <a:lnSpc>
          <a:spcPct val="90000"/>
        </a:lnSpc>
        <a:spcBef>
          <a:spcPct val="0"/>
        </a:spcBef>
        <a:buNone/>
        <a:defRPr kumimoji="1" sz="6883" kern="1200">
          <a:solidFill>
            <a:schemeClr val="tx1"/>
          </a:solidFill>
          <a:latin typeface="+mj-lt"/>
          <a:ea typeface="+mj-ea"/>
          <a:cs typeface="+mj-cs"/>
        </a:defRPr>
      </a:lvl1pPr>
    </p:titleStyle>
    <p:bodyStyle>
      <a:lvl1pPr marL="357622" indent="-357622" algn="l" defTabSz="1430487" rtl="0" eaLnBrk="1" latinLnBrk="0" hangingPunct="1">
        <a:lnSpc>
          <a:spcPct val="90000"/>
        </a:lnSpc>
        <a:spcBef>
          <a:spcPts val="1564"/>
        </a:spcBef>
        <a:buFont typeface="Arial" panose="020B0604020202020204" pitchFamily="34" charset="0"/>
        <a:buChar char="•"/>
        <a:defRPr kumimoji="1" sz="4380" kern="1200">
          <a:solidFill>
            <a:schemeClr val="tx1"/>
          </a:solidFill>
          <a:latin typeface="+mn-lt"/>
          <a:ea typeface="+mn-ea"/>
          <a:cs typeface="+mn-cs"/>
        </a:defRPr>
      </a:lvl1pPr>
      <a:lvl2pPr marL="1072866" indent="-357622" algn="l" defTabSz="1430487" rtl="0" eaLnBrk="1" latinLnBrk="0" hangingPunct="1">
        <a:lnSpc>
          <a:spcPct val="90000"/>
        </a:lnSpc>
        <a:spcBef>
          <a:spcPts val="782"/>
        </a:spcBef>
        <a:buFont typeface="Arial" panose="020B0604020202020204" pitchFamily="34" charset="0"/>
        <a:buChar char="•"/>
        <a:defRPr kumimoji="1" sz="3755" kern="1200">
          <a:solidFill>
            <a:schemeClr val="tx1"/>
          </a:solidFill>
          <a:latin typeface="+mn-lt"/>
          <a:ea typeface="+mn-ea"/>
          <a:cs typeface="+mn-cs"/>
        </a:defRPr>
      </a:lvl2pPr>
      <a:lvl3pPr marL="1788109" indent="-357622" algn="l" defTabSz="1430487" rtl="0" eaLnBrk="1" latinLnBrk="0" hangingPunct="1">
        <a:lnSpc>
          <a:spcPct val="90000"/>
        </a:lnSpc>
        <a:spcBef>
          <a:spcPts val="782"/>
        </a:spcBef>
        <a:buFont typeface="Arial" panose="020B0604020202020204" pitchFamily="34" charset="0"/>
        <a:buChar char="•"/>
        <a:defRPr kumimoji="1" sz="3129" kern="1200">
          <a:solidFill>
            <a:schemeClr val="tx1"/>
          </a:solidFill>
          <a:latin typeface="+mn-lt"/>
          <a:ea typeface="+mn-ea"/>
          <a:cs typeface="+mn-cs"/>
        </a:defRPr>
      </a:lvl3pPr>
      <a:lvl4pPr marL="2503353"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4pPr>
      <a:lvl5pPr marL="3218597"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5pPr>
      <a:lvl6pPr marL="3933840"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6pPr>
      <a:lvl7pPr marL="4649084"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7pPr>
      <a:lvl8pPr marL="5364328"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8pPr>
      <a:lvl9pPr marL="6079571" indent="-357622" algn="l" defTabSz="1430487" rtl="0" eaLnBrk="1" latinLnBrk="0" hangingPunct="1">
        <a:lnSpc>
          <a:spcPct val="90000"/>
        </a:lnSpc>
        <a:spcBef>
          <a:spcPts val="782"/>
        </a:spcBef>
        <a:buFont typeface="Arial" panose="020B0604020202020204" pitchFamily="34" charset="0"/>
        <a:buChar char="•"/>
        <a:defRPr kumimoji="1" sz="2816" kern="1200">
          <a:solidFill>
            <a:schemeClr val="tx1"/>
          </a:solidFill>
          <a:latin typeface="+mn-lt"/>
          <a:ea typeface="+mn-ea"/>
          <a:cs typeface="+mn-cs"/>
        </a:defRPr>
      </a:lvl9pPr>
    </p:bodyStyle>
    <p:otherStyle>
      <a:defPPr>
        <a:defRPr lang="en-US"/>
      </a:defPPr>
      <a:lvl1pPr marL="0" algn="l" defTabSz="1430487" rtl="0" eaLnBrk="1" latinLnBrk="0" hangingPunct="1">
        <a:defRPr kumimoji="1" sz="2816" kern="1200">
          <a:solidFill>
            <a:schemeClr val="tx1"/>
          </a:solidFill>
          <a:latin typeface="+mn-lt"/>
          <a:ea typeface="+mn-ea"/>
          <a:cs typeface="+mn-cs"/>
        </a:defRPr>
      </a:lvl1pPr>
      <a:lvl2pPr marL="715244" algn="l" defTabSz="1430487" rtl="0" eaLnBrk="1" latinLnBrk="0" hangingPunct="1">
        <a:defRPr kumimoji="1" sz="2816" kern="1200">
          <a:solidFill>
            <a:schemeClr val="tx1"/>
          </a:solidFill>
          <a:latin typeface="+mn-lt"/>
          <a:ea typeface="+mn-ea"/>
          <a:cs typeface="+mn-cs"/>
        </a:defRPr>
      </a:lvl2pPr>
      <a:lvl3pPr marL="1430487" algn="l" defTabSz="1430487" rtl="0" eaLnBrk="1" latinLnBrk="0" hangingPunct="1">
        <a:defRPr kumimoji="1" sz="2816" kern="1200">
          <a:solidFill>
            <a:schemeClr val="tx1"/>
          </a:solidFill>
          <a:latin typeface="+mn-lt"/>
          <a:ea typeface="+mn-ea"/>
          <a:cs typeface="+mn-cs"/>
        </a:defRPr>
      </a:lvl3pPr>
      <a:lvl4pPr marL="2145731" algn="l" defTabSz="1430487" rtl="0" eaLnBrk="1" latinLnBrk="0" hangingPunct="1">
        <a:defRPr kumimoji="1" sz="2816" kern="1200">
          <a:solidFill>
            <a:schemeClr val="tx1"/>
          </a:solidFill>
          <a:latin typeface="+mn-lt"/>
          <a:ea typeface="+mn-ea"/>
          <a:cs typeface="+mn-cs"/>
        </a:defRPr>
      </a:lvl4pPr>
      <a:lvl5pPr marL="2860975" algn="l" defTabSz="1430487" rtl="0" eaLnBrk="1" latinLnBrk="0" hangingPunct="1">
        <a:defRPr kumimoji="1" sz="2816" kern="1200">
          <a:solidFill>
            <a:schemeClr val="tx1"/>
          </a:solidFill>
          <a:latin typeface="+mn-lt"/>
          <a:ea typeface="+mn-ea"/>
          <a:cs typeface="+mn-cs"/>
        </a:defRPr>
      </a:lvl5pPr>
      <a:lvl6pPr marL="3576218" algn="l" defTabSz="1430487" rtl="0" eaLnBrk="1" latinLnBrk="0" hangingPunct="1">
        <a:defRPr kumimoji="1" sz="2816" kern="1200">
          <a:solidFill>
            <a:schemeClr val="tx1"/>
          </a:solidFill>
          <a:latin typeface="+mn-lt"/>
          <a:ea typeface="+mn-ea"/>
          <a:cs typeface="+mn-cs"/>
        </a:defRPr>
      </a:lvl6pPr>
      <a:lvl7pPr marL="4291462" algn="l" defTabSz="1430487" rtl="0" eaLnBrk="1" latinLnBrk="0" hangingPunct="1">
        <a:defRPr kumimoji="1" sz="2816" kern="1200">
          <a:solidFill>
            <a:schemeClr val="tx1"/>
          </a:solidFill>
          <a:latin typeface="+mn-lt"/>
          <a:ea typeface="+mn-ea"/>
          <a:cs typeface="+mn-cs"/>
        </a:defRPr>
      </a:lvl7pPr>
      <a:lvl8pPr marL="5006706" algn="l" defTabSz="1430487" rtl="0" eaLnBrk="1" latinLnBrk="0" hangingPunct="1">
        <a:defRPr kumimoji="1" sz="2816" kern="1200">
          <a:solidFill>
            <a:schemeClr val="tx1"/>
          </a:solidFill>
          <a:latin typeface="+mn-lt"/>
          <a:ea typeface="+mn-ea"/>
          <a:cs typeface="+mn-cs"/>
        </a:defRPr>
      </a:lvl8pPr>
      <a:lvl9pPr marL="5721949" algn="l" defTabSz="1430487" rtl="0" eaLnBrk="1" latinLnBrk="0" hangingPunct="1">
        <a:defRPr kumimoji="1" sz="28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027BC-5F1F-5D37-F0FB-2158954EDBEA}"/>
            </a:ext>
          </a:extLst>
        </p:cNvPr>
        <p:cNvGrpSpPr/>
        <p:nvPr/>
      </p:nvGrpSpPr>
      <p:grpSpPr>
        <a:xfrm>
          <a:off x="0" y="0"/>
          <a:ext cx="0" cy="0"/>
          <a:chOff x="0" y="0"/>
          <a:chExt cx="0" cy="0"/>
        </a:xfrm>
      </p:grpSpPr>
      <p:graphicFrame>
        <p:nvGraphicFramePr>
          <p:cNvPr id="58" name="表 57">
            <a:extLst>
              <a:ext uri="{FF2B5EF4-FFF2-40B4-BE49-F238E27FC236}">
                <a16:creationId xmlns:a16="http://schemas.microsoft.com/office/drawing/2014/main" id="{A622F0D7-EE85-72D3-53E4-4286B7496400}"/>
              </a:ext>
            </a:extLst>
          </p:cNvPr>
          <p:cNvGraphicFramePr>
            <a:graphicFrameLocks noGrp="1"/>
          </p:cNvGraphicFramePr>
          <p:nvPr/>
        </p:nvGraphicFramePr>
        <p:xfrm>
          <a:off x="129911" y="1026982"/>
          <a:ext cx="7171148" cy="2211532"/>
        </p:xfrm>
        <a:graphic>
          <a:graphicData uri="http://schemas.openxmlformats.org/drawingml/2006/table">
            <a:tbl>
              <a:tblPr firstRow="1" bandRow="1">
                <a:tableStyleId>{073A0DAA-6AF3-43AB-8588-CEC1D06C72B9}</a:tableStyleId>
              </a:tblPr>
              <a:tblGrid>
                <a:gridCol w="1975658">
                  <a:extLst>
                    <a:ext uri="{9D8B030D-6E8A-4147-A177-3AD203B41FA5}">
                      <a16:colId xmlns:a16="http://schemas.microsoft.com/office/drawing/2014/main" val="3749867442"/>
                    </a:ext>
                  </a:extLst>
                </a:gridCol>
                <a:gridCol w="5195490">
                  <a:extLst>
                    <a:ext uri="{9D8B030D-6E8A-4147-A177-3AD203B41FA5}">
                      <a16:colId xmlns:a16="http://schemas.microsoft.com/office/drawing/2014/main" val="636709551"/>
                    </a:ext>
                  </a:extLst>
                </a:gridCol>
              </a:tblGrid>
              <a:tr h="238127">
                <a:tc>
                  <a:txBody>
                    <a:bodyPr/>
                    <a:lstStyle/>
                    <a:p>
                      <a:pPr algn="ctr"/>
                      <a:r>
                        <a:rPr kumimoji="1" lang="ja-JP" altLang="en-US" sz="1050" dirty="0">
                          <a:solidFill>
                            <a:schemeClr val="tx1"/>
                          </a:solidFill>
                        </a:rPr>
                        <a:t>項目</a:t>
                      </a:r>
                    </a:p>
                  </a:txBody>
                  <a:tcPr>
                    <a:solidFill>
                      <a:schemeClr val="bg1">
                        <a:lumMod val="95000"/>
                      </a:schemeClr>
                    </a:solidFill>
                  </a:tcPr>
                </a:tc>
                <a:tc>
                  <a:txBody>
                    <a:bodyPr/>
                    <a:lstStyle/>
                    <a:p>
                      <a:pPr algn="ctr"/>
                      <a:r>
                        <a:rPr kumimoji="1" lang="ja-JP" altLang="en-US" sz="1050" dirty="0">
                          <a:solidFill>
                            <a:schemeClr val="tx1"/>
                          </a:solidFill>
                        </a:rPr>
                        <a:t>留意すべき点</a:t>
                      </a:r>
                    </a:p>
                  </a:txBody>
                  <a:tcPr>
                    <a:solidFill>
                      <a:schemeClr val="bg1">
                        <a:lumMod val="95000"/>
                      </a:schemeClr>
                    </a:solidFill>
                  </a:tcPr>
                </a:tc>
                <a:extLst>
                  <a:ext uri="{0D108BD9-81ED-4DB2-BD59-A6C34878D82A}">
                    <a16:rowId xmlns:a16="http://schemas.microsoft.com/office/drawing/2014/main" val="2545159676"/>
                  </a:ext>
                </a:extLst>
              </a:tr>
              <a:tr h="703041">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駐車場の拡大・縮小・廃止・移転</a:t>
                      </a:r>
                    </a:p>
                  </a:txBody>
                  <a:tcPr/>
                </a:tc>
                <a:tc>
                  <a:txBody>
                    <a:bodyPr/>
                    <a:lstStyle/>
                    <a:p>
                      <a:r>
                        <a:rPr kumimoji="1" lang="ja-JP" altLang="en-US" sz="1050" u="none" dirty="0">
                          <a:solidFill>
                            <a:schemeClr val="tx1"/>
                          </a:solidFill>
                        </a:rPr>
                        <a:t>駐車場の拡大・移転は可とするが、</a:t>
                      </a:r>
                      <a:r>
                        <a:rPr lang="ja-JP" sz="1100" b="0" i="0" u="none" strike="noStrike" noProof="0" dirty="0">
                          <a:solidFill>
                            <a:schemeClr val="tx1"/>
                          </a:solidFill>
                          <a:latin typeface="游ゴシック"/>
                          <a:ea typeface="游ゴシック"/>
                        </a:rPr>
                        <a:t>ＧＷ等繁忙期に</a:t>
                      </a:r>
                      <a:r>
                        <a:rPr lang="ja-JP" altLang="en-US" sz="1100" b="0" i="0" u="none" strike="noStrike" noProof="0" dirty="0">
                          <a:solidFill>
                            <a:schemeClr val="tx1"/>
                          </a:solidFill>
                          <a:latin typeface="游ゴシック"/>
                          <a:ea typeface="游ゴシック"/>
                        </a:rPr>
                        <a:t>は全駐車場が</a:t>
                      </a:r>
                      <a:r>
                        <a:rPr lang="ja-JP" sz="1100" b="0" i="0" u="none" strike="noStrike" noProof="0" dirty="0">
                          <a:solidFill>
                            <a:schemeClr val="tx1"/>
                          </a:solidFill>
                          <a:latin typeface="游ゴシック"/>
                          <a:ea typeface="游ゴシック"/>
                        </a:rPr>
                        <a:t>満車となることから</a:t>
                      </a:r>
                      <a:r>
                        <a:rPr lang="ja-JP" altLang="en-US" sz="1100" b="0" i="0" u="none" strike="noStrike" noProof="0" dirty="0">
                          <a:solidFill>
                            <a:schemeClr val="tx1"/>
                          </a:solidFill>
                          <a:latin typeface="游ゴシック"/>
                          <a:ea typeface="游ゴシック"/>
                        </a:rPr>
                        <a:t>、</a:t>
                      </a:r>
                      <a:r>
                        <a:rPr lang="ja-JP" sz="1100" b="0" i="0" u="none" strike="noStrike" noProof="0" dirty="0">
                          <a:solidFill>
                            <a:schemeClr val="tx1"/>
                          </a:solidFill>
                          <a:latin typeface="游ゴシック"/>
                          <a:ea typeface="游ゴシック"/>
                        </a:rPr>
                        <a:t>縮小・</a:t>
                      </a:r>
                      <a:r>
                        <a:rPr lang="ja-JP" altLang="en-US" sz="1100" b="0" i="0" u="none" strike="noStrike" noProof="0" dirty="0">
                          <a:solidFill>
                            <a:schemeClr val="tx1"/>
                          </a:solidFill>
                          <a:latin typeface="游ゴシック"/>
                          <a:ea typeface="游ゴシック"/>
                        </a:rPr>
                        <a:t>廃止</a:t>
                      </a:r>
                      <a:r>
                        <a:rPr lang="ja-JP" sz="1100" b="0" i="0" u="none" strike="noStrike" noProof="0" dirty="0">
                          <a:solidFill>
                            <a:schemeClr val="tx1"/>
                          </a:solidFill>
                          <a:latin typeface="游ゴシック"/>
                          <a:ea typeface="游ゴシック"/>
                        </a:rPr>
                        <a:t>は不可。</a:t>
                      </a:r>
                      <a:r>
                        <a:rPr lang="ja-JP" altLang="en-US" sz="1100" b="0" i="0" u="none" strike="noStrike" noProof="0" dirty="0">
                          <a:solidFill>
                            <a:schemeClr val="tx1"/>
                          </a:solidFill>
                          <a:latin typeface="游ゴシック"/>
                          <a:ea typeface="游ゴシック"/>
                        </a:rPr>
                        <a:t>なお</a:t>
                      </a:r>
                      <a:r>
                        <a:rPr lang="ja-JP" sz="1100" b="0" i="0" u="none" strike="noStrike" noProof="0" dirty="0">
                          <a:solidFill>
                            <a:schemeClr val="tx1"/>
                          </a:solidFill>
                          <a:latin typeface="游ゴシック"/>
                          <a:ea typeface="游ゴシック"/>
                        </a:rPr>
                        <a:t>、</a:t>
                      </a:r>
                      <a:r>
                        <a:rPr lang="ja-JP" altLang="en-US" sz="1050" u="none" dirty="0">
                          <a:solidFill>
                            <a:schemeClr val="tx1"/>
                          </a:solidFill>
                        </a:rPr>
                        <a:t>利用者の移動利便性</a:t>
                      </a:r>
                      <a:r>
                        <a:rPr kumimoji="1" lang="ja-JP" altLang="en-US" sz="1050" u="none" dirty="0">
                          <a:solidFill>
                            <a:schemeClr val="tx1"/>
                          </a:solidFill>
                        </a:rPr>
                        <a:t>に配慮が必要。</a:t>
                      </a:r>
                      <a:endParaRPr kumimoji="1" lang="en-US" altLang="ja-JP" dirty="0">
                        <a:solidFill>
                          <a:schemeClr val="tx1"/>
                        </a:solidFill>
                      </a:endParaRPr>
                    </a:p>
                    <a:p>
                      <a:r>
                        <a:rPr kumimoji="1" lang="ja-JP" altLang="en-US" sz="1050" u="none" dirty="0">
                          <a:solidFill>
                            <a:schemeClr val="tx1"/>
                          </a:solidFill>
                        </a:rPr>
                        <a:t>災害時に警察や消防の活動エリアとなる駐車場（臨時駐車場含む）は、災害時の利用に支障のないようにしておく必要がある。</a:t>
                      </a:r>
                      <a:endParaRPr kumimoji="1" lang="en-US" altLang="ja-JP" sz="1050" u="none" dirty="0">
                        <a:solidFill>
                          <a:schemeClr val="tx1"/>
                        </a:solidFill>
                      </a:endParaRPr>
                    </a:p>
                  </a:txBody>
                  <a:tcPr/>
                </a:tc>
                <a:extLst>
                  <a:ext uri="{0D108BD9-81ED-4DB2-BD59-A6C34878D82A}">
                    <a16:rowId xmlns:a16="http://schemas.microsoft.com/office/drawing/2014/main" val="849119150"/>
                  </a:ext>
                </a:extLst>
              </a:tr>
              <a:tr h="532950">
                <a:tc>
                  <a:txBody>
                    <a:bodyPr/>
                    <a:lstStyle/>
                    <a:p>
                      <a:r>
                        <a:rPr kumimoji="1" lang="zh-TW" altLang="en-US" sz="1050" kern="1200" dirty="0">
                          <a:solidFill>
                            <a:schemeClr val="tx1"/>
                          </a:solidFill>
                          <a:latin typeface="游ゴシック" panose="020B0400000000000000" pitchFamily="50" charset="-128"/>
                          <a:ea typeface="游ゴシック" panose="020B0400000000000000" pitchFamily="50" charset="-128"/>
                          <a:cs typeface="+mn-cs"/>
                        </a:rPr>
                        <a:t>埋蔵文化財</a:t>
                      </a:r>
                      <a:r>
                        <a:rPr kumimoji="1" lang="ja-JP" altLang="en-US" sz="1050" kern="1200" dirty="0">
                          <a:solidFill>
                            <a:schemeClr val="tx1"/>
                          </a:solidFill>
                          <a:latin typeface="游ゴシック" panose="020B0400000000000000" pitchFamily="50" charset="-128"/>
                          <a:ea typeface="游ゴシック" panose="020B0400000000000000" pitchFamily="50" charset="-128"/>
                          <a:cs typeface="+mn-cs"/>
                        </a:rPr>
                        <a:t>について</a:t>
                      </a:r>
                      <a:endParaRPr kumimoji="1" lang="zh-TW" altLang="en-US" sz="1050" dirty="0">
                        <a:solidFill>
                          <a:schemeClr val="tx1"/>
                        </a:solidFill>
                        <a:latin typeface="游ゴシック" panose="020B0400000000000000" pitchFamily="50" charset="-128"/>
                        <a:ea typeface="游ゴシック" panose="020B0400000000000000" pitchFamily="50" charset="-128"/>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当公園</a:t>
                      </a:r>
                      <a:r>
                        <a:rPr lang="ja-JP" altLang="en-US" sz="1050" dirty="0">
                          <a:solidFill>
                            <a:schemeClr val="tx1"/>
                          </a:solidFill>
                        </a:rPr>
                        <a:t>の一部区域に</a:t>
                      </a:r>
                      <a:r>
                        <a:rPr lang="ja-JP" altLang="en-US" sz="1050">
                          <a:solidFill>
                            <a:schemeClr val="tx1"/>
                          </a:solidFill>
                        </a:rPr>
                        <a:t>おいて、</a:t>
                      </a:r>
                      <a:r>
                        <a:rPr kumimoji="1" lang="ja-JP" altLang="en-US" sz="1050">
                          <a:solidFill>
                            <a:schemeClr val="tx1"/>
                          </a:solidFill>
                        </a:rPr>
                        <a:t>埋蔵</a:t>
                      </a:r>
                      <a:r>
                        <a:rPr kumimoji="1" lang="ja-JP" altLang="en-US" sz="1050" dirty="0">
                          <a:solidFill>
                            <a:schemeClr val="tx1"/>
                          </a:solidFill>
                        </a:rPr>
                        <a:t>文化財包蔵地</a:t>
                      </a:r>
                      <a:r>
                        <a:rPr lang="ja-JP" altLang="en-US" sz="1050" dirty="0">
                          <a:solidFill>
                            <a:schemeClr val="tx1"/>
                          </a:solidFill>
                        </a:rPr>
                        <a:t>がある。この区域</a:t>
                      </a:r>
                      <a:r>
                        <a:rPr kumimoji="1" lang="ja-JP" altLang="en-US" sz="1050" dirty="0">
                          <a:solidFill>
                            <a:schemeClr val="tx1"/>
                          </a:solidFill>
                        </a:rPr>
                        <a:t>で</a:t>
                      </a:r>
                      <a:r>
                        <a:rPr lang="ja-JP" altLang="en-US" sz="1050" dirty="0">
                          <a:solidFill>
                            <a:schemeClr val="tx1"/>
                          </a:solidFill>
                        </a:rPr>
                        <a:t>開発等を行う際には</a:t>
                      </a:r>
                      <a:r>
                        <a:rPr kumimoji="1" lang="ja-JP" altLang="en-US" sz="1050" dirty="0">
                          <a:solidFill>
                            <a:schemeClr val="tx1"/>
                          </a:solidFill>
                        </a:rPr>
                        <a:t>、文化財保護法に基づく協議、手続き等を堺市担当課と行う必要がある。</a:t>
                      </a:r>
                    </a:p>
                  </a:txBody>
                  <a:tcPr/>
                </a:tc>
                <a:extLst>
                  <a:ext uri="{0D108BD9-81ED-4DB2-BD59-A6C34878D82A}">
                    <a16:rowId xmlns:a16="http://schemas.microsoft.com/office/drawing/2014/main" val="334714091"/>
                  </a:ext>
                </a:extLst>
              </a:tr>
              <a:tr h="680362">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保護すべき樹木・景観</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水辺や樹林地、草地等における生物多様性を確保し、様々な施設と共存させながら、都市林（都市の中の広大な森）としての景観を保全し、みどりの質を維持すること。</a:t>
                      </a:r>
                    </a:p>
                  </a:txBody>
                  <a:tcPr/>
                </a:tc>
                <a:extLst>
                  <a:ext uri="{0D108BD9-81ED-4DB2-BD59-A6C34878D82A}">
                    <a16:rowId xmlns:a16="http://schemas.microsoft.com/office/drawing/2014/main" val="1348388332"/>
                  </a:ext>
                </a:extLst>
              </a:tr>
            </a:tbl>
          </a:graphicData>
        </a:graphic>
      </p:graphicFrame>
      <p:sp>
        <p:nvSpPr>
          <p:cNvPr id="46" name="テキスト ボックス 3">
            <a:extLst>
              <a:ext uri="{FF2B5EF4-FFF2-40B4-BE49-F238E27FC236}">
                <a16:creationId xmlns:a16="http://schemas.microsoft.com/office/drawing/2014/main" id="{67F1BAAF-4447-800E-DCF2-DFD14D7B302D}"/>
              </a:ext>
            </a:extLst>
          </p:cNvPr>
          <p:cNvSpPr txBox="1">
            <a:spLocks noChangeArrowheads="1"/>
          </p:cNvSpPr>
          <p:nvPr/>
        </p:nvSpPr>
        <p:spPr bwMode="auto">
          <a:xfrm>
            <a:off x="-9194" y="0"/>
            <a:ext cx="15128543" cy="461665"/>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2400" b="1" dirty="0">
                <a:solidFill>
                  <a:schemeClr val="bg1"/>
                </a:solidFill>
              </a:rPr>
              <a:t>魅力向上事業（自主事業）の提案における大泉緑地の留意事項</a:t>
            </a:r>
            <a:endParaRPr lang="en-US" altLang="ja-JP" sz="3200" b="1" dirty="0">
              <a:solidFill>
                <a:schemeClr val="bg1"/>
              </a:solidFill>
              <a:latin typeface="Meiryo UI" pitchFamily="50" charset="-128"/>
              <a:ea typeface="Meiryo UI" pitchFamily="50" charset="-128"/>
              <a:cs typeface="Meiryo UI" pitchFamily="50" charset="-128"/>
            </a:endParaRPr>
          </a:p>
        </p:txBody>
      </p:sp>
      <p:graphicFrame>
        <p:nvGraphicFramePr>
          <p:cNvPr id="42" name="表 41">
            <a:extLst>
              <a:ext uri="{FF2B5EF4-FFF2-40B4-BE49-F238E27FC236}">
                <a16:creationId xmlns:a16="http://schemas.microsoft.com/office/drawing/2014/main" id="{AFAC8B65-0B52-95E2-5C29-E1127DA1F292}"/>
              </a:ext>
            </a:extLst>
          </p:cNvPr>
          <p:cNvGraphicFramePr>
            <a:graphicFrameLocks noGrp="1"/>
          </p:cNvGraphicFramePr>
          <p:nvPr/>
        </p:nvGraphicFramePr>
        <p:xfrm>
          <a:off x="97556" y="7558627"/>
          <a:ext cx="7216607" cy="2975970"/>
        </p:xfrm>
        <a:graphic>
          <a:graphicData uri="http://schemas.openxmlformats.org/drawingml/2006/table">
            <a:tbl>
              <a:tblPr firstRow="1" bandRow="1">
                <a:tableStyleId>{C4B1156A-380E-4F78-BDF5-A606A8083BF9}</a:tableStyleId>
              </a:tblPr>
              <a:tblGrid>
                <a:gridCol w="325708">
                  <a:extLst>
                    <a:ext uri="{9D8B030D-6E8A-4147-A177-3AD203B41FA5}">
                      <a16:colId xmlns:a16="http://schemas.microsoft.com/office/drawing/2014/main" val="1997667125"/>
                    </a:ext>
                  </a:extLst>
                </a:gridCol>
                <a:gridCol w="1042008">
                  <a:extLst>
                    <a:ext uri="{9D8B030D-6E8A-4147-A177-3AD203B41FA5}">
                      <a16:colId xmlns:a16="http://schemas.microsoft.com/office/drawing/2014/main" val="3749867442"/>
                    </a:ext>
                  </a:extLst>
                </a:gridCol>
                <a:gridCol w="3222833">
                  <a:extLst>
                    <a:ext uri="{9D8B030D-6E8A-4147-A177-3AD203B41FA5}">
                      <a16:colId xmlns:a16="http://schemas.microsoft.com/office/drawing/2014/main" val="636709551"/>
                    </a:ext>
                  </a:extLst>
                </a:gridCol>
                <a:gridCol w="2626058">
                  <a:extLst>
                    <a:ext uri="{9D8B030D-6E8A-4147-A177-3AD203B41FA5}">
                      <a16:colId xmlns:a16="http://schemas.microsoft.com/office/drawing/2014/main" val="3468039795"/>
                    </a:ext>
                  </a:extLst>
                </a:gridCol>
              </a:tblGrid>
              <a:tr h="582954">
                <a:tc gridSpan="2">
                  <a:txBody>
                    <a:bodyPr/>
                    <a:lstStyle/>
                    <a:p>
                      <a:r>
                        <a:rPr kumimoji="1" lang="ja-JP" altLang="en-US" sz="1050" dirty="0">
                          <a:solidFill>
                            <a:schemeClr val="tx1"/>
                          </a:solidFill>
                        </a:rPr>
                        <a:t>レクリエーションゾーン</a:t>
                      </a:r>
                    </a:p>
                  </a:txBody>
                  <a:tcPr marL="93273" marR="93273" marT="46636" marB="46636"/>
                </a:tc>
                <a:tc hMerge="1">
                  <a:txBody>
                    <a:bodyPr/>
                    <a:lstStyle/>
                    <a:p>
                      <a:endParaRPr kumimoji="1" lang="ja-JP" altLang="en-US" sz="1050" dirty="0"/>
                    </a:p>
                  </a:txBody>
                  <a:tcPr/>
                </a:tc>
                <a:tc gridSpan="2">
                  <a:txBody>
                    <a:bodyPr/>
                    <a:lstStyle/>
                    <a:p>
                      <a:r>
                        <a:rPr kumimoji="1" lang="ja-JP" altLang="en-US" sz="1050" kern="1200" dirty="0">
                          <a:solidFill>
                            <a:schemeClr val="tx1"/>
                          </a:solidFill>
                          <a:effectLst/>
                        </a:rPr>
                        <a:t>「子どもから大人までがアクティビティを楽しむことのできるゾーン」</a:t>
                      </a:r>
                    </a:p>
                    <a:p>
                      <a:r>
                        <a:rPr kumimoji="1" lang="ja-JP" altLang="en-US" sz="1050" kern="1200" dirty="0">
                          <a:solidFill>
                            <a:schemeClr val="tx1"/>
                          </a:solidFill>
                          <a:effectLst/>
                        </a:rPr>
                        <a:t>「大芝生広場を活用した様々なイベント等を展開できるゾーン」</a:t>
                      </a:r>
                    </a:p>
                    <a:p>
                      <a:r>
                        <a:rPr kumimoji="1" lang="ja-JP" altLang="en-US" sz="1050" kern="1200" dirty="0">
                          <a:solidFill>
                            <a:schemeClr val="tx1"/>
                          </a:solidFill>
                          <a:effectLst/>
                        </a:rPr>
                        <a:t>　･原則改変は不可。自然環境の保全・観察や自然を楽しむアクティビティを目的とした施設</a:t>
                      </a:r>
                      <a:endParaRPr lang="ja-JP" altLang="en-US" sz="1050" b="1" strike="sngStrike" dirty="0">
                        <a:solidFill>
                          <a:schemeClr val="tx1"/>
                        </a:solidFill>
                      </a:endParaRPr>
                    </a:p>
                    <a:p>
                      <a:pPr lvl="0">
                        <a:buNone/>
                      </a:pPr>
                      <a:r>
                        <a:rPr lang="ja-JP" altLang="en-US" sz="1050" kern="1200" dirty="0">
                          <a:solidFill>
                            <a:schemeClr val="tx1"/>
                          </a:solidFill>
                          <a:effectLst/>
                        </a:rPr>
                        <a:t>　  </a:t>
                      </a:r>
                      <a:r>
                        <a:rPr kumimoji="1" lang="ja-JP" altLang="en-US" sz="1050" kern="1200" dirty="0">
                          <a:solidFill>
                            <a:schemeClr val="tx1"/>
                          </a:solidFill>
                          <a:effectLst/>
                        </a:rPr>
                        <a:t>については設置・改修</a:t>
                      </a:r>
                      <a:r>
                        <a:rPr kumimoji="1" lang="ja-JP" altLang="en-US" sz="1050" strike="noStrike" kern="1200" dirty="0">
                          <a:solidFill>
                            <a:schemeClr val="tx1"/>
                          </a:solidFill>
                          <a:effectLst/>
                        </a:rPr>
                        <a:t>可能</a:t>
                      </a:r>
                      <a:r>
                        <a:rPr kumimoji="1" lang="ja-JP" altLang="en-US" sz="900" strike="noStrike" kern="1200" dirty="0">
                          <a:solidFill>
                            <a:schemeClr val="tx1"/>
                          </a:solidFill>
                          <a:effectLst/>
                        </a:rPr>
                        <a:t>（要協議）</a:t>
                      </a:r>
                      <a:endParaRPr kumimoji="1" lang="ja-JP" altLang="en-US" sz="1050" b="1" strike="sngStrike" dirty="0">
                        <a:solidFill>
                          <a:schemeClr val="tx1"/>
                        </a:solidFill>
                      </a:endParaRPr>
                    </a:p>
                  </a:txBody>
                  <a:tcPr marL="93273" marR="93273" marT="46636" marB="46636"/>
                </a:tc>
                <a:tc hMerge="1">
                  <a:txBody>
                    <a:bodyPr/>
                    <a:lstStyle/>
                    <a:p>
                      <a:endParaRPr kumimoji="1" lang="ja-JP" altLang="en-US"/>
                    </a:p>
                  </a:txBody>
                  <a:tcPr/>
                </a:tc>
                <a:extLst>
                  <a:ext uri="{0D108BD9-81ED-4DB2-BD59-A6C34878D82A}">
                    <a16:rowId xmlns:a16="http://schemas.microsoft.com/office/drawing/2014/main" val="1636446354"/>
                  </a:ext>
                </a:extLst>
              </a:tr>
              <a:tr h="256500">
                <a:tc gridSpan="2">
                  <a:txBody>
                    <a:bodyPr/>
                    <a:lstStyle/>
                    <a:p>
                      <a:pPr algn="ctr"/>
                      <a:r>
                        <a:rPr kumimoji="1" lang="ja-JP" altLang="en-US" sz="1050" dirty="0">
                          <a:solidFill>
                            <a:schemeClr val="tx1"/>
                          </a:solidFill>
                        </a:rPr>
                        <a:t>施設名・エリア名</a:t>
                      </a:r>
                    </a:p>
                  </a:txBody>
                  <a:tcPr marL="93273" marR="93273" marT="46636" marB="46636"/>
                </a:tc>
                <a:tc hMerge="1">
                  <a:txBody>
                    <a:bodyPr/>
                    <a:lstStyle/>
                    <a:p>
                      <a:endParaRPr kumimoji="1" lang="ja-JP" altLang="en-US"/>
                    </a:p>
                  </a:txBody>
                  <a:tcPr/>
                </a:tc>
                <a:tc>
                  <a:txBody>
                    <a:bodyPr/>
                    <a:lstStyle/>
                    <a:p>
                      <a:pPr algn="ctr"/>
                      <a:r>
                        <a:rPr kumimoji="1" lang="ja-JP" altLang="en-US" sz="1050" dirty="0">
                          <a:solidFill>
                            <a:schemeClr val="tx1"/>
                          </a:solidFill>
                        </a:rPr>
                        <a:t>現状</a:t>
                      </a:r>
                    </a:p>
                  </a:txBody>
                  <a:tcPr marL="93273" marR="93273" marT="46636" marB="46636"/>
                </a:tc>
                <a:tc>
                  <a:txBody>
                    <a:bodyPr/>
                    <a:lstStyle/>
                    <a:p>
                      <a:pPr algn="ctr"/>
                      <a:r>
                        <a:rPr kumimoji="1" lang="ja-JP" altLang="en-US" sz="1050" dirty="0">
                          <a:solidFill>
                            <a:schemeClr val="tx1"/>
                          </a:solidFill>
                        </a:rPr>
                        <a:t>留意すべき点</a:t>
                      </a:r>
                    </a:p>
                  </a:txBody>
                  <a:tcPr marL="93273" marR="93273" marT="46636" marB="46636"/>
                </a:tc>
                <a:extLst>
                  <a:ext uri="{0D108BD9-81ED-4DB2-BD59-A6C34878D82A}">
                    <a16:rowId xmlns:a16="http://schemas.microsoft.com/office/drawing/2014/main" val="616171047"/>
                  </a:ext>
                </a:extLst>
              </a:tr>
              <a:tr h="257051">
                <a:tc>
                  <a:txBody>
                    <a:bodyPr/>
                    <a:lstStyle/>
                    <a:p>
                      <a:pPr algn="ctr"/>
                      <a:r>
                        <a:rPr kumimoji="1" lang="ja-JP" altLang="en-US" sz="1050" dirty="0">
                          <a:solidFill>
                            <a:schemeClr val="tx1"/>
                          </a:solidFill>
                        </a:rPr>
                        <a:t>①</a:t>
                      </a:r>
                    </a:p>
                  </a:txBody>
                  <a:tcPr marL="93273" marR="93273" marT="46636" marB="46636" anchor="ctr"/>
                </a:tc>
                <a:tc>
                  <a:txBody>
                    <a:bodyPr/>
                    <a:lstStyle/>
                    <a:p>
                      <a:r>
                        <a:rPr kumimoji="1" lang="ja-JP" altLang="en-US" sz="1050" b="0" u="none" kern="1200" dirty="0">
                          <a:solidFill>
                            <a:schemeClr val="tx1"/>
                          </a:solidFill>
                          <a:latin typeface="+mn-lt"/>
                          <a:ea typeface="+mn-ea"/>
                          <a:cs typeface="+mn-cs"/>
                        </a:rPr>
                        <a:t>大芝生広場</a:t>
                      </a:r>
                    </a:p>
                  </a:txBody>
                  <a:tcPr marL="93273" marR="93273" marT="46636" marB="46636"/>
                </a:tc>
                <a:tc>
                  <a:txBody>
                    <a:bodyPr/>
                    <a:lstStyle/>
                    <a:p>
                      <a:r>
                        <a:rPr kumimoji="1" lang="ja-JP" altLang="en-US" sz="1050" b="0" u="none" kern="1200" dirty="0">
                          <a:solidFill>
                            <a:schemeClr val="tx1"/>
                          </a:solidFill>
                          <a:latin typeface="+mn-lt"/>
                          <a:ea typeface="+mn-ea"/>
                          <a:cs typeface="+mn-cs"/>
                        </a:rPr>
                        <a:t>・平日含め、一般利用が多い。</a:t>
                      </a:r>
                      <a:endParaRPr kumimoji="1" lang="en-US" altLang="ja-JP" sz="1050" b="0" u="none" kern="1200" dirty="0">
                        <a:solidFill>
                          <a:schemeClr val="tx1"/>
                        </a:solidFill>
                        <a:latin typeface="+mn-lt"/>
                        <a:ea typeface="+mn-ea"/>
                        <a:cs typeface="+mn-cs"/>
                      </a:endParaRPr>
                    </a:p>
                    <a:p>
                      <a:r>
                        <a:rPr kumimoji="1" lang="ja-JP" altLang="en-US" sz="1050" b="0" u="none" kern="1200" dirty="0">
                          <a:solidFill>
                            <a:schemeClr val="tx1"/>
                          </a:solidFill>
                          <a:latin typeface="+mn-lt"/>
                          <a:ea typeface="+mn-ea"/>
                          <a:cs typeface="+mn-cs"/>
                        </a:rPr>
                        <a:t>・さまざまなイベント利用がされている。</a:t>
                      </a:r>
                      <a:endParaRPr kumimoji="1" lang="en-US" altLang="ja-JP" sz="1050" b="0" u="none" kern="1200" dirty="0">
                        <a:solidFill>
                          <a:schemeClr val="tx1"/>
                        </a:solidFill>
                        <a:latin typeface="+mn-lt"/>
                        <a:ea typeface="+mn-ea"/>
                        <a:cs typeface="+mn-cs"/>
                      </a:endParaRPr>
                    </a:p>
                    <a:p>
                      <a:r>
                        <a:rPr kumimoji="1" lang="ja-JP" altLang="en-US" sz="1050" b="0" u="none" kern="1200" dirty="0">
                          <a:solidFill>
                            <a:schemeClr val="tx1"/>
                          </a:solidFill>
                          <a:latin typeface="+mn-lt"/>
                          <a:ea typeface="+mn-ea"/>
                          <a:cs typeface="+mn-cs"/>
                        </a:rPr>
                        <a:t>・災害時には避難広場になる。</a:t>
                      </a:r>
                    </a:p>
                  </a:txBody>
                  <a:tcPr marL="93273" marR="93273" marT="46636" marB="46636"/>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rPr>
                        <a:t>常設の施設は設置不可。</a:t>
                      </a:r>
                      <a:endParaRPr kumimoji="1" lang="en-US" altLang="ja-JP" sz="1050" b="0" u="none" kern="1200" dirty="0">
                        <a:solidFill>
                          <a:schemeClr val="tx1"/>
                        </a:solidFill>
                        <a:latin typeface="+mn-lt"/>
                        <a:ea typeface="+mn-ea"/>
                        <a:cs typeface="+mn-cs"/>
                      </a:endParaRPr>
                    </a:p>
                  </a:txBody>
                  <a:tcPr marL="93273" marR="93273" marT="46636" marB="46636"/>
                </a:tc>
                <a:extLst>
                  <a:ext uri="{0D108BD9-81ED-4DB2-BD59-A6C34878D82A}">
                    <a16:rowId xmlns:a16="http://schemas.microsoft.com/office/drawing/2014/main" val="1258886492"/>
                  </a:ext>
                </a:extLst>
              </a:tr>
              <a:tr h="419727">
                <a:tc>
                  <a:txBody>
                    <a:bodyPr/>
                    <a:lstStyle/>
                    <a:p>
                      <a:pPr algn="ctr"/>
                      <a:r>
                        <a:rPr kumimoji="1" lang="ja-JP" altLang="en-US" sz="1050" dirty="0">
                          <a:solidFill>
                            <a:schemeClr val="tx1"/>
                          </a:solidFill>
                        </a:rPr>
                        <a:t>②</a:t>
                      </a:r>
                    </a:p>
                  </a:txBody>
                  <a:tcPr marL="93273" marR="93273" marT="46636" marB="46636" anchor="ctr"/>
                </a:tc>
                <a:tc>
                  <a:txBody>
                    <a:bodyPr/>
                    <a:lstStyle/>
                    <a:p>
                      <a:r>
                        <a:rPr kumimoji="1" lang="ja-JP" altLang="en-US" sz="1050" b="0" u="none" kern="1200" dirty="0">
                          <a:solidFill>
                            <a:schemeClr val="tx1"/>
                          </a:solidFill>
                          <a:latin typeface="+mn-lt"/>
                          <a:ea typeface="+mn-ea"/>
                          <a:cs typeface="+mn-cs"/>
                        </a:rPr>
                        <a:t>海遊ランド</a:t>
                      </a:r>
                    </a:p>
                  </a:txBody>
                  <a:tcPr marL="93273" marR="93273" marT="46636" marB="46636"/>
                </a:tc>
                <a:tc>
                  <a:txBody>
                    <a:bodyPr/>
                    <a:lstStyle/>
                    <a:p>
                      <a:r>
                        <a:rPr kumimoji="1" lang="ja-JP" altLang="en-US" sz="1050" b="0" u="none" kern="1200" dirty="0">
                          <a:solidFill>
                            <a:schemeClr val="tx1"/>
                          </a:solidFill>
                          <a:latin typeface="+mn-lt"/>
                          <a:ea typeface="+mn-ea"/>
                          <a:cs typeface="+mn-cs"/>
                        </a:rPr>
                        <a:t>・子どもに人気の遊戯場。</a:t>
                      </a:r>
                    </a:p>
                  </a:txBody>
                  <a:tcPr marL="93273" marR="93273" marT="46636" marB="46636"/>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u="none" kern="1200" dirty="0">
                          <a:solidFill>
                            <a:schemeClr val="tx1"/>
                          </a:solidFill>
                        </a:rPr>
                        <a:t>遊戯施設の機能を維持したうえで施設設置やリニューアルは可。</a:t>
                      </a:r>
                      <a:endParaRPr kumimoji="1" lang="ja-JP" altLang="en-US" sz="1050" b="0" u="none" kern="1200" dirty="0">
                        <a:solidFill>
                          <a:schemeClr val="tx1"/>
                        </a:solidFill>
                        <a:latin typeface="+mn-lt"/>
                        <a:ea typeface="+mn-ea"/>
                        <a:cs typeface="+mn-cs"/>
                      </a:endParaRPr>
                    </a:p>
                  </a:txBody>
                  <a:tcPr marL="93273" marR="93273" marT="46636" marB="46636"/>
                </a:tc>
                <a:extLst>
                  <a:ext uri="{0D108BD9-81ED-4DB2-BD59-A6C34878D82A}">
                    <a16:rowId xmlns:a16="http://schemas.microsoft.com/office/drawing/2014/main" val="2934293316"/>
                  </a:ext>
                </a:extLst>
              </a:tr>
              <a:tr h="419727">
                <a:tc>
                  <a:txBody>
                    <a:bodyPr/>
                    <a:lstStyle/>
                    <a:p>
                      <a:pPr algn="ctr"/>
                      <a:r>
                        <a:rPr kumimoji="1" lang="ja-JP" altLang="en-US" sz="1050" dirty="0">
                          <a:solidFill>
                            <a:schemeClr val="tx1"/>
                          </a:solidFill>
                        </a:rPr>
                        <a:t>③</a:t>
                      </a:r>
                    </a:p>
                  </a:txBody>
                  <a:tcPr marL="93273" marR="93273" marT="46636" marB="46636" anchor="ctr"/>
                </a:tc>
                <a:tc>
                  <a:txBody>
                    <a:bodyPr/>
                    <a:lstStyle/>
                    <a:p>
                      <a:r>
                        <a:rPr kumimoji="1" lang="ja-JP" altLang="en-US" sz="1050" b="0" u="none" kern="1200" dirty="0">
                          <a:solidFill>
                            <a:schemeClr val="tx1"/>
                          </a:solidFill>
                          <a:latin typeface="+mn-lt"/>
                          <a:ea typeface="+mn-ea"/>
                          <a:cs typeface="+mn-cs"/>
                        </a:rPr>
                        <a:t>桜広場</a:t>
                      </a:r>
                      <a:endParaRPr kumimoji="1" lang="en-US" altLang="ja-JP" sz="1050" b="0" u="none" kern="1200" dirty="0">
                        <a:solidFill>
                          <a:schemeClr val="tx1"/>
                        </a:solidFill>
                        <a:latin typeface="+mn-lt"/>
                        <a:ea typeface="+mn-ea"/>
                        <a:cs typeface="+mn-cs"/>
                      </a:endParaRPr>
                    </a:p>
                  </a:txBody>
                  <a:tcPr marL="93273" marR="93273" marT="46636" marB="46636"/>
                </a:tc>
                <a:tc>
                  <a:txBody>
                    <a:bodyPr/>
                    <a:lstStyle/>
                    <a:p>
                      <a:r>
                        <a:rPr kumimoji="1" lang="ja-JP" altLang="en-US" sz="1050" b="0" u="none" kern="1200" dirty="0">
                          <a:solidFill>
                            <a:schemeClr val="tx1"/>
                          </a:solidFill>
                          <a:latin typeface="+mn-lt"/>
                          <a:ea typeface="+mn-ea"/>
                          <a:cs typeface="+mn-cs"/>
                        </a:rPr>
                        <a:t>・無料ＢＢＱ可能エリアにも指定。</a:t>
                      </a:r>
                      <a:endParaRPr kumimoji="1" lang="en-US" altLang="ja-JP" sz="1050" b="0" u="none" kern="1200" dirty="0">
                        <a:solidFill>
                          <a:schemeClr val="tx1"/>
                        </a:solidFill>
                        <a:latin typeface="+mn-lt"/>
                        <a:ea typeface="+mn-ea"/>
                        <a:cs typeface="+mn-cs"/>
                      </a:endParaRPr>
                    </a:p>
                    <a:p>
                      <a:r>
                        <a:rPr kumimoji="1" lang="ja-JP" altLang="en-US" sz="1050" b="0" u="none" kern="1200" dirty="0">
                          <a:solidFill>
                            <a:schemeClr val="tx1"/>
                          </a:solidFill>
                          <a:latin typeface="+mn-lt"/>
                          <a:ea typeface="+mn-ea"/>
                          <a:cs typeface="+mn-cs"/>
                        </a:rPr>
                        <a:t>・住宅地に接しているため、利用に注意が必要。</a:t>
                      </a:r>
                    </a:p>
                  </a:txBody>
                  <a:tcPr marL="93273" marR="93273" marT="46636" marB="46636"/>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rPr>
                        <a:t>夜間利用は控える必要あり。</a:t>
                      </a:r>
                      <a:endParaRPr kumimoji="1" lang="en-US" altLang="ja-JP" sz="1050" b="0" u="none" kern="1200" dirty="0">
                        <a:solidFill>
                          <a:schemeClr val="tx1"/>
                        </a:solidFill>
                        <a:latin typeface="+mn-lt"/>
                        <a:ea typeface="+mn-ea"/>
                        <a:cs typeface="+mn-cs"/>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rPr>
                        <a:t>現状の景観を維持すること。</a:t>
                      </a:r>
                    </a:p>
                  </a:txBody>
                  <a:tcPr marL="93273" marR="93273" marT="46636" marB="46636"/>
                </a:tc>
                <a:extLst>
                  <a:ext uri="{0D108BD9-81ED-4DB2-BD59-A6C34878D82A}">
                    <a16:rowId xmlns:a16="http://schemas.microsoft.com/office/drawing/2014/main" val="3049002563"/>
                  </a:ext>
                </a:extLst>
              </a:tr>
              <a:tr h="419727">
                <a:tc>
                  <a:txBody>
                    <a:bodyPr/>
                    <a:lstStyle/>
                    <a:p>
                      <a:pPr algn="ctr"/>
                      <a:r>
                        <a:rPr kumimoji="1" lang="ja-JP" altLang="en-US" sz="1050" dirty="0">
                          <a:solidFill>
                            <a:schemeClr val="tx1"/>
                          </a:solidFill>
                        </a:rPr>
                        <a:t>④</a:t>
                      </a:r>
                    </a:p>
                  </a:txBody>
                  <a:tcPr marL="93273" marR="93273" marT="46636" marB="46636"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rPr>
                        <a:t>梅広場</a:t>
                      </a:r>
                    </a:p>
                  </a:txBody>
                  <a:tcPr marL="93273" marR="93273" marT="46636" marB="46636"/>
                </a:tc>
                <a:tc>
                  <a:txBody>
                    <a:bodyPr/>
                    <a:lstStyle/>
                    <a:p>
                      <a:r>
                        <a:rPr kumimoji="1" lang="ja-JP" altLang="en-US" sz="1050" b="0" u="none" kern="1200" dirty="0">
                          <a:solidFill>
                            <a:schemeClr val="tx1"/>
                          </a:solidFill>
                          <a:latin typeface="+mn-lt"/>
                          <a:ea typeface="+mn-ea"/>
                          <a:cs typeface="+mn-cs"/>
                        </a:rPr>
                        <a:t>・ＢＢＱ利用禁止エリア</a:t>
                      </a:r>
                      <a:endParaRPr kumimoji="1" lang="en-US" altLang="ja-JP" sz="1050" b="0" u="none" kern="1200" dirty="0">
                        <a:solidFill>
                          <a:schemeClr val="tx1"/>
                        </a:solidFill>
                        <a:latin typeface="+mn-lt"/>
                        <a:ea typeface="+mn-ea"/>
                        <a:cs typeface="+mn-cs"/>
                      </a:endParaRPr>
                    </a:p>
                    <a:p>
                      <a:r>
                        <a:rPr kumimoji="1" lang="ja-JP" altLang="en-US" sz="1050" b="0" u="none" kern="1200" dirty="0">
                          <a:solidFill>
                            <a:schemeClr val="tx1"/>
                          </a:solidFill>
                          <a:latin typeface="+mn-lt"/>
                          <a:ea typeface="+mn-ea"/>
                          <a:cs typeface="+mn-cs"/>
                        </a:rPr>
                        <a:t>・芝生広場や小さい子ども向けの遊具あり。</a:t>
                      </a:r>
                      <a:endParaRPr kumimoji="1" lang="en-US" altLang="ja-JP" sz="1050" b="0" u="none" kern="1200" dirty="0">
                        <a:solidFill>
                          <a:schemeClr val="tx1"/>
                        </a:solidFill>
                        <a:latin typeface="+mn-lt"/>
                        <a:ea typeface="+mn-ea"/>
                        <a:cs typeface="+mn-cs"/>
                      </a:endParaRPr>
                    </a:p>
                    <a:p>
                      <a:r>
                        <a:rPr kumimoji="1" lang="ja-JP" altLang="en-US" sz="1050" b="0" u="none" kern="1200" dirty="0">
                          <a:solidFill>
                            <a:schemeClr val="tx1"/>
                          </a:solidFill>
                          <a:latin typeface="+mn-lt"/>
                          <a:ea typeface="+mn-ea"/>
                          <a:cs typeface="+mn-cs"/>
                        </a:rPr>
                        <a:t>・地元町会等の団体による催事利用</a:t>
                      </a:r>
                      <a:r>
                        <a:rPr lang="ja-JP" altLang="en-US" sz="1050" b="0" u="none" kern="1200" dirty="0">
                          <a:solidFill>
                            <a:schemeClr val="tx1"/>
                          </a:solidFill>
                          <a:latin typeface="+mn-lt"/>
                          <a:ea typeface="+mn-ea"/>
                          <a:cs typeface="+mn-cs"/>
                        </a:rPr>
                        <a:t>有</a:t>
                      </a:r>
                      <a:r>
                        <a:rPr kumimoji="1" lang="ja-JP" altLang="en-US" sz="1050" b="0" u="none" kern="1200" dirty="0">
                          <a:solidFill>
                            <a:schemeClr val="tx1"/>
                          </a:solidFill>
                          <a:latin typeface="+mn-lt"/>
                          <a:ea typeface="+mn-ea"/>
                          <a:cs typeface="+mn-cs"/>
                        </a:rPr>
                        <a:t>。</a:t>
                      </a:r>
                      <a:endParaRPr kumimoji="1" lang="en-US" altLang="ja-JP" sz="1050" b="0" u="none" kern="1200" dirty="0">
                        <a:solidFill>
                          <a:schemeClr val="tx1"/>
                        </a:solidFill>
                        <a:latin typeface="+mn-lt"/>
                        <a:ea typeface="+mn-ea"/>
                        <a:cs typeface="+mn-cs"/>
                      </a:endParaRPr>
                    </a:p>
                  </a:txBody>
                  <a:tcPr marL="93273" marR="93273" marT="46636" marB="46636"/>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rPr>
                        <a:t>近隣住民や周辺施設に配慮した利用形態とすること。</a:t>
                      </a:r>
                      <a:endParaRPr kumimoji="1" lang="en-US" altLang="ja-JP" sz="1050" b="0" u="none" kern="1200" dirty="0">
                        <a:solidFill>
                          <a:schemeClr val="tx1"/>
                        </a:solidFill>
                        <a:latin typeface="+mn-lt"/>
                        <a:ea typeface="+mn-ea"/>
                        <a:cs typeface="+mn-cs"/>
                      </a:endParaRPr>
                    </a:p>
                  </a:txBody>
                  <a:tcPr marL="93273" marR="93273" marT="46636" marB="46636"/>
                </a:tc>
                <a:extLst>
                  <a:ext uri="{0D108BD9-81ED-4DB2-BD59-A6C34878D82A}">
                    <a16:rowId xmlns:a16="http://schemas.microsoft.com/office/drawing/2014/main" val="4004924293"/>
                  </a:ext>
                </a:extLst>
              </a:tr>
            </a:tbl>
          </a:graphicData>
        </a:graphic>
      </p:graphicFrame>
      <p:graphicFrame>
        <p:nvGraphicFramePr>
          <p:cNvPr id="53" name="表 52">
            <a:extLst>
              <a:ext uri="{FF2B5EF4-FFF2-40B4-BE49-F238E27FC236}">
                <a16:creationId xmlns:a16="http://schemas.microsoft.com/office/drawing/2014/main" id="{CF9C4CDB-3578-ECDE-C269-6A917662EB17}"/>
              </a:ext>
            </a:extLst>
          </p:cNvPr>
          <p:cNvGraphicFramePr>
            <a:graphicFrameLocks noGrp="1"/>
          </p:cNvGraphicFramePr>
          <p:nvPr/>
        </p:nvGraphicFramePr>
        <p:xfrm>
          <a:off x="7623880" y="888275"/>
          <a:ext cx="7086319" cy="3840480"/>
        </p:xfrm>
        <a:graphic>
          <a:graphicData uri="http://schemas.openxmlformats.org/drawingml/2006/table">
            <a:tbl>
              <a:tblPr firstRow="1" bandRow="1">
                <a:tableStyleId>{22838BEF-8BB2-4498-84A7-C5851F593DF1}</a:tableStyleId>
              </a:tblPr>
              <a:tblGrid>
                <a:gridCol w="215174">
                  <a:extLst>
                    <a:ext uri="{9D8B030D-6E8A-4147-A177-3AD203B41FA5}">
                      <a16:colId xmlns:a16="http://schemas.microsoft.com/office/drawing/2014/main" val="1123018524"/>
                    </a:ext>
                  </a:extLst>
                </a:gridCol>
                <a:gridCol w="1152546">
                  <a:extLst>
                    <a:ext uri="{9D8B030D-6E8A-4147-A177-3AD203B41FA5}">
                      <a16:colId xmlns:a16="http://schemas.microsoft.com/office/drawing/2014/main" val="3749867442"/>
                    </a:ext>
                  </a:extLst>
                </a:gridCol>
                <a:gridCol w="3627875">
                  <a:extLst>
                    <a:ext uri="{9D8B030D-6E8A-4147-A177-3AD203B41FA5}">
                      <a16:colId xmlns:a16="http://schemas.microsoft.com/office/drawing/2014/main" val="3707569561"/>
                    </a:ext>
                  </a:extLst>
                </a:gridCol>
                <a:gridCol w="2090724">
                  <a:extLst>
                    <a:ext uri="{9D8B030D-6E8A-4147-A177-3AD203B41FA5}">
                      <a16:colId xmlns:a16="http://schemas.microsoft.com/office/drawing/2014/main" val="636709551"/>
                    </a:ext>
                  </a:extLst>
                </a:gridCol>
              </a:tblGrid>
              <a:tr h="242045">
                <a:tc gridSpan="2">
                  <a:txBody>
                    <a:bodyPr/>
                    <a:lstStyle/>
                    <a:p>
                      <a:r>
                        <a:rPr kumimoji="1" lang="ja-JP" altLang="en-US" sz="1050" dirty="0">
                          <a:solidFill>
                            <a:schemeClr val="tx1"/>
                          </a:solidFill>
                        </a:rPr>
                        <a:t>スポーツゾーン①②</a:t>
                      </a:r>
                    </a:p>
                  </a:txBody>
                  <a:tcPr/>
                </a:tc>
                <a:tc hMerge="1">
                  <a:txBody>
                    <a:bodyPr/>
                    <a:lstStyle/>
                    <a:p>
                      <a:endParaRPr kumimoji="1" lang="ja-JP" altLang="en-US" sz="1050" dirty="0"/>
                    </a:p>
                  </a:txBody>
                  <a:tcPr/>
                </a:tc>
                <a:tc gridSpan="2">
                  <a:txBody>
                    <a:bodyPr/>
                    <a:lstStyle/>
                    <a:p>
                      <a:r>
                        <a:rPr kumimoji="1" lang="ja-JP" altLang="en-US" sz="1050" dirty="0">
                          <a:solidFill>
                            <a:schemeClr val="tx1"/>
                          </a:solidFill>
                        </a:rPr>
                        <a:t>「森の中でスポーツやレクリエーションを楽しむことのできるゾーン」</a:t>
                      </a:r>
                    </a:p>
                    <a:p>
                      <a:r>
                        <a:rPr kumimoji="1" lang="ja-JP" altLang="en-US" sz="1050" dirty="0">
                          <a:solidFill>
                            <a:schemeClr val="tx1"/>
                          </a:solidFill>
                        </a:rPr>
                        <a:t>　・各種スポーツ促進の場となるよう、サービス低下を招かない範囲での施設設置・改修</a:t>
                      </a:r>
                      <a:endParaRPr kumimoji="1" lang="en-US" altLang="ja-JP" sz="1050" dirty="0">
                        <a:solidFill>
                          <a:schemeClr val="tx1"/>
                        </a:solidFill>
                      </a:endParaRPr>
                    </a:p>
                    <a:p>
                      <a:r>
                        <a:rPr kumimoji="1" lang="ja-JP" altLang="en-US" sz="1050" dirty="0">
                          <a:solidFill>
                            <a:schemeClr val="tx1"/>
                          </a:solidFill>
                        </a:rPr>
                        <a:t>　　や機能の付加は可能</a:t>
                      </a:r>
                      <a:endParaRPr kumimoji="1" lang="ja-JP" altLang="en-US" sz="1050" strike="sngStrike" dirty="0">
                        <a:solidFill>
                          <a:schemeClr val="tx1"/>
                        </a:solidFill>
                      </a:endParaRPr>
                    </a:p>
                  </a:txBody>
                  <a:tcPr/>
                </a:tc>
                <a:tc hMerge="1">
                  <a:txBody>
                    <a:bodyPr/>
                    <a:lstStyle/>
                    <a:p>
                      <a:endParaRPr kumimoji="1" lang="ja-JP" altLang="en-US" sz="1050" dirty="0"/>
                    </a:p>
                  </a:txBody>
                  <a:tcPr/>
                </a:tc>
                <a:extLst>
                  <a:ext uri="{0D108BD9-81ED-4DB2-BD59-A6C34878D82A}">
                    <a16:rowId xmlns:a16="http://schemas.microsoft.com/office/drawing/2014/main" val="1636446354"/>
                  </a:ext>
                </a:extLst>
              </a:tr>
              <a:tr h="242045">
                <a:tc gridSpan="2">
                  <a:txBody>
                    <a:bodyPr/>
                    <a:lstStyle/>
                    <a:p>
                      <a:pPr algn="ctr"/>
                      <a:r>
                        <a:rPr kumimoji="1" lang="ja-JP" altLang="en-US" sz="1050" dirty="0">
                          <a:solidFill>
                            <a:schemeClr val="tx1"/>
                          </a:solidFill>
                        </a:rPr>
                        <a:t>施設名・エリア名</a:t>
                      </a:r>
                    </a:p>
                  </a:txBody>
                  <a:tcPr/>
                </a:tc>
                <a:tc hMerge="1">
                  <a:txBody>
                    <a:bodyPr/>
                    <a:lstStyle/>
                    <a:p>
                      <a:endParaRPr kumimoji="1" lang="ja-JP" altLang="en-US"/>
                    </a:p>
                  </a:txBody>
                  <a:tcPr/>
                </a:tc>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現状</a:t>
                      </a:r>
                    </a:p>
                  </a:txBody>
                  <a:tcPr/>
                </a:tc>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912690850"/>
                  </a:ext>
                </a:extLst>
              </a:tr>
              <a:tr h="252000">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①</a:t>
                      </a:r>
                    </a:p>
                  </a:txBody>
                  <a:tcPr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サイクルどろんこ広場</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・ＢＭＸ競技専用モトクロスコース。</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・国際大会も実施できる仕様。</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・令和８年中に大規模改修を実施予定。</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kumimoji="1" lang="ja-JP" altLang="en-US" sz="1050" dirty="0">
                          <a:solidFill>
                            <a:schemeClr val="tx1"/>
                          </a:solidFill>
                        </a:rPr>
                        <a:t>大会使用の基準を維持できる範囲で改変可</a:t>
                      </a:r>
                      <a:endParaRPr kumimoji="1" lang="en-US" altLang="ja-JP" sz="1050" dirty="0">
                        <a:solidFill>
                          <a:schemeClr val="tx1"/>
                        </a:solidFill>
                      </a:endParaRPr>
                    </a:p>
                    <a:p>
                      <a:pPr marL="0" marR="0" lvl="0" indent="0" algn="l" rtl="0" eaLnBrk="1" fontAlgn="auto" latinLnBrk="0" hangingPunct="1">
                        <a:lnSpc>
                          <a:spcPct val="100000"/>
                        </a:lnSpc>
                        <a:spcBef>
                          <a:spcPts val="0"/>
                        </a:spcBef>
                        <a:spcAft>
                          <a:spcPts val="0"/>
                        </a:spcAft>
                        <a:buClrTx/>
                        <a:buSzTx/>
                        <a:buFontTx/>
                        <a:buNone/>
                      </a:pPr>
                      <a:r>
                        <a:rPr kumimoji="1" lang="ja-JP" altLang="en-US" sz="1050" dirty="0">
                          <a:solidFill>
                            <a:schemeClr val="tx1"/>
                          </a:solidFill>
                        </a:rPr>
                        <a:t>改変に当たっては、別途国との協議が必要となる可能性があります。</a:t>
                      </a:r>
                      <a:endParaRPr kumimoji="1" lang="en-US" altLang="ja-JP" sz="1050" dirty="0">
                        <a:solidFill>
                          <a:schemeClr val="tx1"/>
                        </a:solidFill>
                      </a:endParaRPr>
                    </a:p>
                  </a:txBody>
                  <a:tcPr/>
                </a:tc>
                <a:extLst>
                  <a:ext uri="{0D108BD9-81ED-4DB2-BD59-A6C34878D82A}">
                    <a16:rowId xmlns:a16="http://schemas.microsoft.com/office/drawing/2014/main" val="849119150"/>
                  </a:ext>
                </a:extLst>
              </a:tr>
              <a:tr h="252000">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②</a:t>
                      </a:r>
                    </a:p>
                  </a:txBody>
                  <a:tcPr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スポーツ広場Ａ</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スポーツ広場Ｂ</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・サッカー、ソフトボール等の競技に利用できる。</a:t>
                      </a: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　</a:t>
                      </a:r>
                      <a:r>
                        <a:rPr kumimoji="1" lang="en-US" altLang="ja-JP" sz="1050" dirty="0">
                          <a:solidFill>
                            <a:schemeClr val="tx1"/>
                          </a:solidFill>
                        </a:rPr>
                        <a:t>※</a:t>
                      </a:r>
                      <a:r>
                        <a:rPr kumimoji="1" lang="ja-JP" altLang="en-US" sz="1050" dirty="0">
                          <a:solidFill>
                            <a:schemeClr val="tx1"/>
                          </a:solidFill>
                        </a:rPr>
                        <a:t>繁忙期は臨時駐車場として利用。</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・災害時には警察、消防の活動エリアになる。</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現在の利用を阻害しない範囲で改変可。また、機能向上を図るための改変であれば可。ただし、駐車場待ち渋滞対策のための臨時駐車場機能は確保すること</a:t>
                      </a:r>
                    </a:p>
                  </a:txBody>
                  <a:tcPr/>
                </a:tc>
                <a:extLst>
                  <a:ext uri="{0D108BD9-81ED-4DB2-BD59-A6C34878D82A}">
                    <a16:rowId xmlns:a16="http://schemas.microsoft.com/office/drawing/2014/main" val="2323777727"/>
                  </a:ext>
                </a:extLst>
              </a:tr>
              <a:tr h="252000">
                <a:tc>
                  <a:txBody>
                    <a:bodyPr/>
                    <a:lstStyle/>
                    <a:p>
                      <a:pPr algn="ctr"/>
                      <a:r>
                        <a:rPr kumimoji="1" lang="ja-JP" altLang="en-US" sz="1050" dirty="0">
                          <a:solidFill>
                            <a:schemeClr val="tx1"/>
                          </a:solidFill>
                        </a:rPr>
                        <a:t>③</a:t>
                      </a:r>
                    </a:p>
                  </a:txBody>
                  <a:tcPr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スケート広場</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・スケートボート、インラインスケート専用の広場。</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・フリースタイルＢＭＸも利用可能。</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機能向上やスポーツ活動を充実させる施設設置は可（要協議）。</a:t>
                      </a:r>
                    </a:p>
                  </a:txBody>
                  <a:tcPr/>
                </a:tc>
                <a:extLst>
                  <a:ext uri="{0D108BD9-81ED-4DB2-BD59-A6C34878D82A}">
                    <a16:rowId xmlns:a16="http://schemas.microsoft.com/office/drawing/2014/main" val="1348388332"/>
                  </a:ext>
                </a:extLst>
              </a:tr>
              <a:tr h="252000">
                <a:tc>
                  <a:txBody>
                    <a:bodyPr/>
                    <a:lstStyle/>
                    <a:p>
                      <a:pPr algn="ctr"/>
                      <a:r>
                        <a:rPr kumimoji="1" lang="ja-JP" altLang="en-US" sz="1050" dirty="0">
                          <a:solidFill>
                            <a:schemeClr val="tx1"/>
                          </a:solidFill>
                        </a:rPr>
                        <a:t>④</a:t>
                      </a:r>
                    </a:p>
                  </a:txBody>
                  <a:tcPr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松原自由広場</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・少年軟式野球ができる広場。</a:t>
                      </a:r>
                      <a:endParaRPr kumimoji="1" lang="en-US" altLang="ja-JP" sz="1050"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現状の使用を維持できる範囲での改変可。</a:t>
                      </a:r>
                      <a:endParaRPr kumimoji="1" lang="ja-JP" altLang="en-US" sz="1050" dirty="0">
                        <a:solidFill>
                          <a:schemeClr val="tx1"/>
                        </a:solidFill>
                      </a:endParaRPr>
                    </a:p>
                  </a:txBody>
                  <a:tcPr/>
                </a:tc>
                <a:extLst>
                  <a:ext uri="{0D108BD9-81ED-4DB2-BD59-A6C34878D82A}">
                    <a16:rowId xmlns:a16="http://schemas.microsoft.com/office/drawing/2014/main" val="1258886492"/>
                  </a:ext>
                </a:extLst>
              </a:tr>
              <a:tr h="252000">
                <a:tc>
                  <a:txBody>
                    <a:bodyPr/>
                    <a:lstStyle/>
                    <a:p>
                      <a:pPr algn="ctr"/>
                      <a:r>
                        <a:rPr kumimoji="1" lang="ja-JP" altLang="en-US" sz="1050" dirty="0">
                          <a:solidFill>
                            <a:schemeClr val="tx1"/>
                          </a:solidFill>
                        </a:rPr>
                        <a:t>⑤</a:t>
                      </a:r>
                    </a:p>
                  </a:txBody>
                  <a:tcPr anchor="ct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冒険ランド</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・大型遊具や休憩施設あり。</a:t>
                      </a:r>
                      <a:endParaRPr kumimoji="1" lang="en-US" altLang="ja-JP" sz="1050"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改変可。遊戯場は機能を確保したうえでリニューアルは可。</a:t>
                      </a:r>
                      <a:endParaRPr kumimoji="1" lang="en-US" altLang="ja-JP" sz="1050" dirty="0">
                        <a:solidFill>
                          <a:schemeClr val="tx1"/>
                        </a:solidFill>
                      </a:endParaRPr>
                    </a:p>
                  </a:txBody>
                  <a:tcPr/>
                </a:tc>
                <a:extLst>
                  <a:ext uri="{0D108BD9-81ED-4DB2-BD59-A6C34878D82A}">
                    <a16:rowId xmlns:a16="http://schemas.microsoft.com/office/drawing/2014/main" val="950047341"/>
                  </a:ext>
                </a:extLst>
              </a:tr>
            </a:tbl>
          </a:graphicData>
        </a:graphic>
      </p:graphicFrame>
      <p:graphicFrame>
        <p:nvGraphicFramePr>
          <p:cNvPr id="54" name="表 53">
            <a:extLst>
              <a:ext uri="{FF2B5EF4-FFF2-40B4-BE49-F238E27FC236}">
                <a16:creationId xmlns:a16="http://schemas.microsoft.com/office/drawing/2014/main" id="{8C63B704-C33E-1ED2-A27D-62506E2567ED}"/>
              </a:ext>
            </a:extLst>
          </p:cNvPr>
          <p:cNvGraphicFramePr>
            <a:graphicFrameLocks noGrp="1"/>
          </p:cNvGraphicFramePr>
          <p:nvPr/>
        </p:nvGraphicFramePr>
        <p:xfrm>
          <a:off x="7623879" y="5061979"/>
          <a:ext cx="7086320" cy="5274900"/>
        </p:xfrm>
        <a:graphic>
          <a:graphicData uri="http://schemas.openxmlformats.org/drawingml/2006/table">
            <a:tbl>
              <a:tblPr firstRow="1" bandRow="1">
                <a:tableStyleId>{16D9F66E-5EB9-4882-86FB-DCBF35E3C3E4}</a:tableStyleId>
              </a:tblPr>
              <a:tblGrid>
                <a:gridCol w="239634">
                  <a:extLst>
                    <a:ext uri="{9D8B030D-6E8A-4147-A177-3AD203B41FA5}">
                      <a16:colId xmlns:a16="http://schemas.microsoft.com/office/drawing/2014/main" val="1704784506"/>
                    </a:ext>
                  </a:extLst>
                </a:gridCol>
                <a:gridCol w="1086838">
                  <a:extLst>
                    <a:ext uri="{9D8B030D-6E8A-4147-A177-3AD203B41FA5}">
                      <a16:colId xmlns:a16="http://schemas.microsoft.com/office/drawing/2014/main" val="3749867442"/>
                    </a:ext>
                  </a:extLst>
                </a:gridCol>
                <a:gridCol w="2879924">
                  <a:extLst>
                    <a:ext uri="{9D8B030D-6E8A-4147-A177-3AD203B41FA5}">
                      <a16:colId xmlns:a16="http://schemas.microsoft.com/office/drawing/2014/main" val="636709551"/>
                    </a:ext>
                  </a:extLst>
                </a:gridCol>
                <a:gridCol w="2879924">
                  <a:extLst>
                    <a:ext uri="{9D8B030D-6E8A-4147-A177-3AD203B41FA5}">
                      <a16:colId xmlns:a16="http://schemas.microsoft.com/office/drawing/2014/main" val="3578723820"/>
                    </a:ext>
                  </a:extLst>
                </a:gridCol>
              </a:tblGrid>
              <a:tr h="0">
                <a:tc gridSpan="2">
                  <a:txBody>
                    <a:bodyPr/>
                    <a:lstStyle/>
                    <a:p>
                      <a:r>
                        <a:rPr kumimoji="1" lang="ja-JP" altLang="en-US" sz="1050" dirty="0">
                          <a:solidFill>
                            <a:schemeClr val="tx1"/>
                          </a:solidFill>
                        </a:rPr>
                        <a:t>自然ゾーン</a:t>
                      </a:r>
                    </a:p>
                  </a:txBody>
                  <a:tcPr/>
                </a:tc>
                <a:tc hMerge="1">
                  <a:txBody>
                    <a:bodyPr/>
                    <a:lstStyle/>
                    <a:p>
                      <a:endParaRPr kumimoji="1" lang="ja-JP" altLang="en-US" sz="1050" dirty="0"/>
                    </a:p>
                  </a:txBody>
                  <a:tcPr/>
                </a:tc>
                <a:tc gridSpan="2">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effectLst/>
                        </a:rPr>
                        <a:t>「都市にある大規模な森を活かし、自然とのふれあいを楽しむことのできるゾーン」</a:t>
                      </a: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effectLst/>
                        </a:rPr>
                        <a:t>　・原則改変は不可。自然環境の保全・観察や自然を楽しむアクティビティを目的とした施</a:t>
                      </a:r>
                      <a:endParaRPr kumimoji="1" lang="en-US" altLang="ja-JP" sz="1050" kern="1200" dirty="0">
                        <a:solidFill>
                          <a:schemeClr val="tx1"/>
                        </a:solidFill>
                        <a:effectLst/>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effectLst/>
                        </a:rPr>
                        <a:t>　　設については設置・改修</a:t>
                      </a:r>
                      <a:r>
                        <a:rPr kumimoji="1" lang="ja-JP" altLang="en-US" sz="1050" strike="noStrike" kern="1200" dirty="0">
                          <a:solidFill>
                            <a:schemeClr val="tx1"/>
                          </a:solidFill>
                          <a:effectLst/>
                        </a:rPr>
                        <a:t>可能</a:t>
                      </a:r>
                      <a:r>
                        <a:rPr kumimoji="1" lang="ja-JP" altLang="en-US" sz="900" strike="noStrike" kern="1200" dirty="0">
                          <a:solidFill>
                            <a:schemeClr val="tx1"/>
                          </a:solidFill>
                          <a:effectLst/>
                        </a:rPr>
                        <a:t>（要協議）</a:t>
                      </a:r>
                      <a:endParaRPr kumimoji="1" lang="ja-JP" altLang="en-US" sz="1050" b="1" strike="sngStrike" dirty="0">
                        <a:solidFill>
                          <a:schemeClr val="tx1"/>
                        </a:solidFill>
                      </a:endParaRPr>
                    </a:p>
                  </a:txBody>
                  <a:tcPr/>
                </a:tc>
                <a:tc hMerge="1">
                  <a:txBody>
                    <a:bodyPr/>
                    <a:lstStyle/>
                    <a:p>
                      <a:endParaRPr kumimoji="1" lang="ja-JP" altLang="en-US"/>
                    </a:p>
                  </a:txBody>
                  <a:tcPr/>
                </a:tc>
                <a:extLst>
                  <a:ext uri="{0D108BD9-81ED-4DB2-BD59-A6C34878D82A}">
                    <a16:rowId xmlns:a16="http://schemas.microsoft.com/office/drawing/2014/main" val="1636446354"/>
                  </a:ext>
                </a:extLst>
              </a:tr>
              <a:tr h="0">
                <a:tc gridSpan="2">
                  <a:txBody>
                    <a:bodyPr/>
                    <a:lstStyle/>
                    <a:p>
                      <a:pPr algn="ctr"/>
                      <a:r>
                        <a:rPr kumimoji="1" lang="ja-JP" altLang="en-US" sz="1050" dirty="0">
                          <a:solidFill>
                            <a:schemeClr val="tx1"/>
                          </a:solidFill>
                        </a:rPr>
                        <a:t>施設名・エリア名</a:t>
                      </a:r>
                    </a:p>
                  </a:txBody>
                  <a:tcPr/>
                </a:tc>
                <a:tc hMerge="1">
                  <a:txBody>
                    <a:bodyPr/>
                    <a:lstStyle/>
                    <a:p>
                      <a:endParaRPr kumimoji="1" lang="ja-JP" altLang="en-US"/>
                    </a:p>
                  </a:txBody>
                  <a:tcPr/>
                </a:tc>
                <a:tc>
                  <a:txBody>
                    <a:bodyPr/>
                    <a:lstStyle/>
                    <a:p>
                      <a:pPr algn="ctr"/>
                      <a:r>
                        <a:rPr kumimoji="1" lang="ja-JP" altLang="en-US" sz="1050" dirty="0">
                          <a:solidFill>
                            <a:schemeClr val="tx1"/>
                          </a:solidFill>
                        </a:rPr>
                        <a:t>現状</a:t>
                      </a:r>
                    </a:p>
                  </a:txBody>
                  <a:tcPr/>
                </a:tc>
                <a:tc>
                  <a:txBody>
                    <a:bodyPr/>
                    <a:lstStyle/>
                    <a:p>
                      <a:pPr algn="ctr"/>
                      <a:r>
                        <a:rPr kumimoji="1" lang="ja-JP" altLang="en-US" sz="1050" dirty="0">
                          <a:solidFill>
                            <a:schemeClr val="tx1"/>
                          </a:solidFill>
                        </a:rPr>
                        <a:t>留意すべき点</a:t>
                      </a:r>
                    </a:p>
                  </a:txBody>
                  <a:tcPr/>
                </a:tc>
                <a:extLst>
                  <a:ext uri="{0D108BD9-81ED-4DB2-BD59-A6C34878D82A}">
                    <a16:rowId xmlns:a16="http://schemas.microsoft.com/office/drawing/2014/main" val="3905231822"/>
                  </a:ext>
                </a:extLst>
              </a:tr>
              <a:tr h="360000">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かきつばた園</a:t>
                      </a:r>
                    </a:p>
                  </a:txBody>
                  <a:tcPr/>
                </a:tc>
                <a:tc>
                  <a:txBody>
                    <a:bodyPr/>
                    <a:lstStyle/>
                    <a:p>
                      <a:r>
                        <a:rPr lang="ja-JP" altLang="en-US" sz="1050" dirty="0">
                          <a:solidFill>
                            <a:schemeClr val="tx1"/>
                          </a:solidFill>
                        </a:rPr>
                        <a:t>・日本の古典植物であるカキツバタを中心と　</a:t>
                      </a:r>
                      <a:endParaRPr lang="en-US" altLang="ja-JP" sz="1050" dirty="0">
                        <a:solidFill>
                          <a:schemeClr val="tx1"/>
                        </a:solidFill>
                      </a:endParaRPr>
                    </a:p>
                    <a:p>
                      <a:r>
                        <a:rPr lang="ja-JP" altLang="en-US" sz="1050" dirty="0">
                          <a:solidFill>
                            <a:schemeClr val="tx1"/>
                          </a:solidFill>
                        </a:rPr>
                        <a:t>　した水辺の風景庭園。</a:t>
                      </a:r>
                      <a:endParaRPr lang="en-US" altLang="ja-JP" sz="1050" dirty="0">
                        <a:solidFill>
                          <a:schemeClr val="tx1"/>
                        </a:solidFill>
                      </a:endParaRPr>
                    </a:p>
                    <a:p>
                      <a:r>
                        <a:rPr lang="ja-JP" altLang="en-US" sz="1050" dirty="0">
                          <a:solidFill>
                            <a:schemeClr val="tx1"/>
                          </a:solidFill>
                        </a:rPr>
                        <a:t>・特殊庭園として高度な管理を実施。</a:t>
                      </a:r>
                      <a:endParaRPr lang="en-US" altLang="ja-JP" sz="1050"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現在の水生植物の品質を維持するとともに、特殊庭園として古典植物の種の保存を念頭に、より多くの品種を確保が必要。</a:t>
                      </a:r>
                      <a:endParaRPr kumimoji="1" lang="en-US" altLang="ja-JP" sz="1050" strike="noStrike" dirty="0">
                        <a:solidFill>
                          <a:schemeClr val="tx1"/>
                        </a:solidFill>
                      </a:endParaRPr>
                    </a:p>
                    <a:p>
                      <a:r>
                        <a:rPr kumimoji="1" lang="ja-JP" altLang="en-US" sz="1050" strike="noStrike" dirty="0">
                          <a:solidFill>
                            <a:schemeClr val="tx1"/>
                          </a:solidFill>
                        </a:rPr>
                        <a:t>見頃の時期は園内でのイベント開催等、積極的な活用やＰＲの取組が必要。</a:t>
                      </a:r>
                      <a:endParaRPr kumimoji="1" lang="en-US" altLang="ja-JP" sz="1050" strike="noStrike" dirty="0">
                        <a:solidFill>
                          <a:schemeClr val="tx1"/>
                        </a:solidFill>
                      </a:endParaRPr>
                    </a:p>
                  </a:txBody>
                  <a:tcPr/>
                </a:tc>
                <a:extLst>
                  <a:ext uri="{0D108BD9-81ED-4DB2-BD59-A6C34878D82A}">
                    <a16:rowId xmlns:a16="http://schemas.microsoft.com/office/drawing/2014/main" val="849119150"/>
                  </a:ext>
                </a:extLst>
              </a:tr>
              <a:tr h="360000">
                <a:tc>
                  <a:txBody>
                    <a:bodyPr/>
                    <a:lstStyle/>
                    <a:p>
                      <a:pPr algn="ctr"/>
                      <a:r>
                        <a:rPr kumimoji="1" lang="ja-JP" altLang="en-US" sz="1050" dirty="0">
                          <a:solidFill>
                            <a:schemeClr val="tx1"/>
                          </a:solidFill>
                        </a:rPr>
                        <a:t>②</a:t>
                      </a:r>
                    </a:p>
                  </a:txBody>
                  <a:tcPr anchor="ctr"/>
                </a:tc>
                <a:tc>
                  <a:txBody>
                    <a:bodyPr/>
                    <a:lstStyle/>
                    <a:p>
                      <a:r>
                        <a:rPr kumimoji="1" lang="ja-JP" altLang="en-US" sz="1050" dirty="0">
                          <a:solidFill>
                            <a:schemeClr val="tx1"/>
                          </a:solidFill>
                        </a:rPr>
                        <a:t>ふれあいの庭</a:t>
                      </a:r>
                    </a:p>
                  </a:txBody>
                  <a:tcPr/>
                </a:tc>
                <a:tc>
                  <a:txBody>
                    <a:bodyPr/>
                    <a:lstStyle/>
                    <a:p>
                      <a:r>
                        <a:rPr kumimoji="1" lang="ja-JP" altLang="en-US" sz="1050" strike="noStrike" dirty="0">
                          <a:solidFill>
                            <a:schemeClr val="tx1"/>
                          </a:solidFill>
                        </a:rPr>
                        <a:t>・五感を通じて自然に親しむことができるユ</a:t>
                      </a:r>
                      <a:endParaRPr kumimoji="1" lang="en-US" altLang="ja-JP" sz="1050" strike="noStrike" dirty="0">
                        <a:solidFill>
                          <a:schemeClr val="tx1"/>
                        </a:solidFill>
                      </a:endParaRPr>
                    </a:p>
                    <a:p>
                      <a:r>
                        <a:rPr kumimoji="1" lang="ja-JP" altLang="en-US" sz="1050" strike="noStrike" dirty="0">
                          <a:solidFill>
                            <a:schemeClr val="tx1"/>
                          </a:solidFill>
                        </a:rPr>
                        <a:t>　ニバーサルデザインがコンセプト。</a:t>
                      </a:r>
                    </a:p>
                  </a:txBody>
                  <a:tcPr/>
                </a:tc>
                <a:tc>
                  <a:txBody>
                    <a:bodyPr/>
                    <a:lstStyle/>
                    <a:p>
                      <a:r>
                        <a:rPr kumimoji="1" lang="ja-JP" altLang="en-US" sz="1050" strike="noStrike" dirty="0">
                          <a:solidFill>
                            <a:schemeClr val="tx1"/>
                          </a:solidFill>
                        </a:rPr>
                        <a:t>現状の機能・品質を維持するとともに、大泉池を借景とした水辺景観の維持が必要</a:t>
                      </a:r>
                    </a:p>
                  </a:txBody>
                  <a:tcPr/>
                </a:tc>
                <a:extLst>
                  <a:ext uri="{0D108BD9-81ED-4DB2-BD59-A6C34878D82A}">
                    <a16:rowId xmlns:a16="http://schemas.microsoft.com/office/drawing/2014/main" val="4048881954"/>
                  </a:ext>
                </a:extLst>
              </a:tr>
              <a:tr h="360000">
                <a:tc>
                  <a:txBody>
                    <a:bodyPr/>
                    <a:lstStyle/>
                    <a:p>
                      <a:pPr algn="ctr"/>
                      <a:r>
                        <a:rPr kumimoji="1" lang="ja-JP" altLang="en-US" sz="1050" dirty="0">
                          <a:solidFill>
                            <a:schemeClr val="tx1"/>
                          </a:solidFill>
                        </a:rPr>
                        <a:t>③</a:t>
                      </a:r>
                    </a:p>
                  </a:txBody>
                  <a:tcPr anchor="ctr"/>
                </a:tc>
                <a:tc>
                  <a:txBody>
                    <a:bodyPr/>
                    <a:lstStyle/>
                    <a:p>
                      <a:r>
                        <a:rPr kumimoji="1" lang="ja-JP" altLang="en-US" sz="1050" dirty="0">
                          <a:solidFill>
                            <a:schemeClr val="tx1"/>
                          </a:solidFill>
                        </a:rPr>
                        <a:t>大泉池</a:t>
                      </a:r>
                    </a:p>
                  </a:txBody>
                  <a:tcPr/>
                </a:tc>
                <a:tc>
                  <a:txBody>
                    <a:bodyPr/>
                    <a:lstStyle/>
                    <a:p>
                      <a:r>
                        <a:rPr kumimoji="1" lang="ja-JP" altLang="en-US" sz="1050" strike="noStrike" dirty="0">
                          <a:solidFill>
                            <a:schemeClr val="tx1"/>
                          </a:solidFill>
                        </a:rPr>
                        <a:t>・初夏には蓮の花が楽しめる。</a:t>
                      </a:r>
                      <a:endParaRPr kumimoji="1" lang="en-US" altLang="ja-JP" sz="1050" strike="noStrike" dirty="0">
                        <a:solidFill>
                          <a:schemeClr val="tx1"/>
                        </a:solidFill>
                      </a:endParaRPr>
                    </a:p>
                    <a:p>
                      <a:r>
                        <a:rPr kumimoji="1" lang="ja-JP" altLang="en-US" sz="1050" strike="noStrike" dirty="0">
                          <a:solidFill>
                            <a:schemeClr val="tx1"/>
                          </a:solidFill>
                        </a:rPr>
                        <a:t>・間近で蓮の花を見られる場所あり。</a:t>
                      </a:r>
                      <a:endParaRPr kumimoji="1" lang="en-US" altLang="ja-JP" sz="1050" strike="noStrike" dirty="0">
                        <a:solidFill>
                          <a:schemeClr val="tx1"/>
                        </a:solidFill>
                      </a:endParaRPr>
                    </a:p>
                    <a:p>
                      <a:r>
                        <a:rPr kumimoji="1" lang="ja-JP" altLang="en-US" sz="1050" strike="noStrike" dirty="0">
                          <a:solidFill>
                            <a:schemeClr val="tx1"/>
                          </a:solidFill>
                        </a:rPr>
                        <a:t>・水利権あり。</a:t>
                      </a:r>
                    </a:p>
                  </a:txBody>
                  <a:tcPr/>
                </a:tc>
                <a:tc>
                  <a:txBody>
                    <a:bodyPr/>
                    <a:lstStyle/>
                    <a:p>
                      <a:r>
                        <a:rPr kumimoji="1" lang="ja-JP" altLang="en-US" sz="1050" strike="noStrike" dirty="0">
                          <a:solidFill>
                            <a:schemeClr val="tx1"/>
                          </a:solidFill>
                        </a:rPr>
                        <a:t>水面利用については協議</a:t>
                      </a:r>
                      <a:r>
                        <a:rPr kumimoji="1" lang="ja-JP" altLang="en-US" sz="1050" dirty="0">
                          <a:solidFill>
                            <a:schemeClr val="tx1"/>
                          </a:solidFill>
                        </a:rPr>
                        <a:t>が必要。</a:t>
                      </a:r>
                      <a:endParaRPr kumimoji="1" lang="en-US" altLang="ja-JP" sz="1050" dirty="0">
                        <a:solidFill>
                          <a:schemeClr val="tx1"/>
                        </a:solidFill>
                      </a:endParaRPr>
                    </a:p>
                    <a:p>
                      <a:r>
                        <a:rPr kumimoji="1" lang="ja-JP" altLang="en-US" sz="1050" strike="noStrike" dirty="0">
                          <a:solidFill>
                            <a:schemeClr val="tx1"/>
                          </a:solidFill>
                        </a:rPr>
                        <a:t>蓮が繁茂拡大して水面が見えなくならないよう水辺景観の維持が必要。</a:t>
                      </a:r>
                    </a:p>
                  </a:txBody>
                  <a:tcPr/>
                </a:tc>
                <a:extLst>
                  <a:ext uri="{0D108BD9-81ED-4DB2-BD59-A6C34878D82A}">
                    <a16:rowId xmlns:a16="http://schemas.microsoft.com/office/drawing/2014/main" val="3292207256"/>
                  </a:ext>
                </a:extLst>
              </a:tr>
              <a:tr h="360000">
                <a:tc>
                  <a:txBody>
                    <a:bodyPr/>
                    <a:lstStyle/>
                    <a:p>
                      <a:pPr algn="ctr"/>
                      <a:r>
                        <a:rPr kumimoji="1" lang="ja-JP" altLang="en-US" sz="1050" dirty="0">
                          <a:solidFill>
                            <a:schemeClr val="tx1"/>
                          </a:solidFill>
                        </a:rPr>
                        <a:t>④</a:t>
                      </a:r>
                    </a:p>
                  </a:txBody>
                  <a:tcPr anchor="ctr"/>
                </a:tc>
                <a:tc>
                  <a:txBody>
                    <a:bodyPr/>
                    <a:lstStyle/>
                    <a:p>
                      <a:r>
                        <a:rPr kumimoji="1" lang="ja-JP" altLang="en-US" sz="1050" dirty="0">
                          <a:solidFill>
                            <a:schemeClr val="tx1"/>
                          </a:solidFill>
                        </a:rPr>
                        <a:t>頭泉池</a:t>
                      </a:r>
                    </a:p>
                  </a:txBody>
                  <a:tcPr/>
                </a:tc>
                <a:tc>
                  <a:txBody>
                    <a:bodyPr/>
                    <a:lstStyle/>
                    <a:p>
                      <a:r>
                        <a:rPr kumimoji="1" lang="ja-JP" altLang="en-US" sz="1050" strike="noStrike" dirty="0">
                          <a:solidFill>
                            <a:schemeClr val="tx1"/>
                          </a:solidFill>
                        </a:rPr>
                        <a:t>・オオタカが生息していることで有名。</a:t>
                      </a:r>
                      <a:endParaRPr kumimoji="1" lang="en-US" altLang="ja-JP" sz="1050" strike="noStrike" dirty="0">
                        <a:solidFill>
                          <a:schemeClr val="tx1"/>
                        </a:solidFill>
                      </a:endParaRPr>
                    </a:p>
                    <a:p>
                      <a:r>
                        <a:rPr kumimoji="1" lang="ja-JP" altLang="en-US" sz="1050" strike="noStrike" dirty="0">
                          <a:solidFill>
                            <a:schemeClr val="tx1"/>
                          </a:solidFill>
                        </a:rPr>
                        <a:t>・野鳥観察の利用者あり。</a:t>
                      </a:r>
                    </a:p>
                  </a:txBody>
                  <a:tcPr/>
                </a:tc>
                <a:tc>
                  <a:txBody>
                    <a:bodyPr/>
                    <a:lstStyle/>
                    <a:p>
                      <a:r>
                        <a:rPr kumimoji="1" lang="ja-JP" altLang="en-US" sz="1050" strike="noStrike" dirty="0">
                          <a:solidFill>
                            <a:schemeClr val="tx1"/>
                          </a:solidFill>
                        </a:rPr>
                        <a:t>水面利用については協議</a:t>
                      </a:r>
                      <a:r>
                        <a:rPr kumimoji="1" lang="ja-JP" altLang="en-US" sz="1050" dirty="0">
                          <a:solidFill>
                            <a:schemeClr val="tx1"/>
                          </a:solidFill>
                        </a:rPr>
                        <a:t>が必要。</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strike="noStrike" dirty="0">
                          <a:solidFill>
                            <a:schemeClr val="tx1"/>
                          </a:solidFill>
                        </a:rPr>
                        <a:t>現状の景観及び利用を維持すること。</a:t>
                      </a:r>
                    </a:p>
                  </a:txBody>
                  <a:tcPr/>
                </a:tc>
                <a:extLst>
                  <a:ext uri="{0D108BD9-81ED-4DB2-BD59-A6C34878D82A}">
                    <a16:rowId xmlns:a16="http://schemas.microsoft.com/office/drawing/2014/main" val="3887146648"/>
                  </a:ext>
                </a:extLst>
              </a:tr>
              <a:tr h="360000">
                <a:tc>
                  <a:txBody>
                    <a:bodyPr/>
                    <a:lstStyle/>
                    <a:p>
                      <a:pPr algn="ctr"/>
                      <a:r>
                        <a:rPr kumimoji="1" lang="ja-JP" altLang="en-US" sz="1050" dirty="0">
                          <a:solidFill>
                            <a:schemeClr val="tx1"/>
                          </a:solidFill>
                        </a:rPr>
                        <a:t>⑤</a:t>
                      </a:r>
                    </a:p>
                  </a:txBody>
                  <a:tcPr anchor="ctr"/>
                </a:tc>
                <a:tc>
                  <a:txBody>
                    <a:bodyPr/>
                    <a:lstStyle/>
                    <a:p>
                      <a:r>
                        <a:rPr kumimoji="1" lang="ja-JP" altLang="en-US" sz="1050" dirty="0">
                          <a:solidFill>
                            <a:schemeClr val="tx1"/>
                          </a:solidFill>
                        </a:rPr>
                        <a:t>双子山・笠伏山・小笠山</a:t>
                      </a:r>
                    </a:p>
                  </a:txBody>
                  <a:tcPr/>
                </a:tc>
                <a:tc>
                  <a:txBody>
                    <a:bodyPr/>
                    <a:lstStyle/>
                    <a:p>
                      <a:r>
                        <a:rPr kumimoji="1" lang="ja-JP" altLang="en-US" sz="1050" strike="noStrike" dirty="0">
                          <a:solidFill>
                            <a:schemeClr val="tx1"/>
                          </a:solidFill>
                        </a:rPr>
                        <a:t>・桜の名所となっている。</a:t>
                      </a:r>
                      <a:endParaRPr kumimoji="1" lang="en-US" altLang="ja-JP" sz="1050" strike="noStrike" dirty="0">
                        <a:solidFill>
                          <a:schemeClr val="tx1"/>
                        </a:solidFill>
                      </a:endParaRPr>
                    </a:p>
                    <a:p>
                      <a:r>
                        <a:rPr kumimoji="1" lang="ja-JP" altLang="en-US" sz="1050" strike="noStrike" dirty="0">
                          <a:solidFill>
                            <a:schemeClr val="tx1"/>
                          </a:solidFill>
                        </a:rPr>
                        <a:t>・小高い丘から大泉緑地を見渡せる。</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現状の景観を維持すること。</a:t>
                      </a:r>
                      <a:endParaRPr kumimoji="1" lang="en-US" altLang="ja-JP" sz="1050" dirty="0">
                        <a:solidFill>
                          <a:schemeClr val="tx1"/>
                        </a:solidFill>
                      </a:endParaRPr>
                    </a:p>
                  </a:txBody>
                  <a:tcPr/>
                </a:tc>
                <a:extLst>
                  <a:ext uri="{0D108BD9-81ED-4DB2-BD59-A6C34878D82A}">
                    <a16:rowId xmlns:a16="http://schemas.microsoft.com/office/drawing/2014/main" val="630392430"/>
                  </a:ext>
                </a:extLst>
              </a:tr>
              <a:tr h="360000">
                <a:tc>
                  <a:txBody>
                    <a:bodyPr/>
                    <a:lstStyle/>
                    <a:p>
                      <a:pPr algn="ctr"/>
                      <a:r>
                        <a:rPr kumimoji="1" lang="ja-JP" altLang="en-US" sz="1050" dirty="0">
                          <a:solidFill>
                            <a:schemeClr val="tx1"/>
                          </a:solidFill>
                        </a:rPr>
                        <a:t>⑥</a:t>
                      </a:r>
                    </a:p>
                  </a:txBody>
                  <a:tcPr anchor="ctr"/>
                </a:tc>
                <a:tc>
                  <a:txBody>
                    <a:bodyPr/>
                    <a:lstStyle/>
                    <a:p>
                      <a:r>
                        <a:rPr kumimoji="1" lang="ja-JP" altLang="en-US" sz="1050" dirty="0">
                          <a:solidFill>
                            <a:schemeClr val="tx1"/>
                          </a:solidFill>
                        </a:rPr>
                        <a:t>四季彩園</a:t>
                      </a:r>
                    </a:p>
                  </a:txBody>
                  <a:tcPr/>
                </a:tc>
                <a:tc>
                  <a:txBody>
                    <a:bodyPr/>
                    <a:lstStyle/>
                    <a:p>
                      <a:r>
                        <a:rPr kumimoji="1" lang="ja-JP" altLang="en-US" sz="1050" strike="noStrike" dirty="0">
                          <a:solidFill>
                            <a:schemeClr val="tx1"/>
                          </a:solidFill>
                        </a:rPr>
                        <a:t>・様々なボランティアグループの活動の場。</a:t>
                      </a:r>
                      <a:endParaRPr kumimoji="1" lang="en-US" altLang="ja-JP" sz="1050" strike="noStrike"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ボランティア活動拠点機能を</a:t>
                      </a:r>
                      <a:r>
                        <a:rPr kumimoji="1" lang="ja-JP" altLang="en-US" sz="1050" dirty="0">
                          <a:solidFill>
                            <a:schemeClr val="tx1"/>
                          </a:solidFill>
                        </a:rPr>
                        <a:t>確保すること。</a:t>
                      </a:r>
                    </a:p>
                  </a:txBody>
                  <a:tcPr/>
                </a:tc>
                <a:extLst>
                  <a:ext uri="{0D108BD9-81ED-4DB2-BD59-A6C34878D82A}">
                    <a16:rowId xmlns:a16="http://schemas.microsoft.com/office/drawing/2014/main" val="3479614999"/>
                  </a:ext>
                </a:extLst>
              </a:tr>
              <a:tr h="360000">
                <a:tc>
                  <a:txBody>
                    <a:bodyPr/>
                    <a:lstStyle/>
                    <a:p>
                      <a:pPr algn="ctr"/>
                      <a:r>
                        <a:rPr kumimoji="1" lang="ja-JP" altLang="en-US" sz="1050" dirty="0">
                          <a:solidFill>
                            <a:schemeClr val="tx1"/>
                          </a:solidFill>
                        </a:rPr>
                        <a:t>⑦</a:t>
                      </a:r>
                    </a:p>
                  </a:txBody>
                  <a:tcPr anchor="ctr"/>
                </a:tc>
                <a:tc>
                  <a:txBody>
                    <a:bodyPr/>
                    <a:lstStyle/>
                    <a:p>
                      <a:r>
                        <a:rPr kumimoji="1" lang="ja-JP" altLang="en-US" sz="1050" dirty="0">
                          <a:solidFill>
                            <a:schemeClr val="tx1"/>
                          </a:solidFill>
                        </a:rPr>
                        <a:t>樹のみち</a:t>
                      </a:r>
                    </a:p>
                  </a:txBody>
                  <a:tcPr/>
                </a:tc>
                <a:tc>
                  <a:txBody>
                    <a:bodyPr/>
                    <a:lstStyle/>
                    <a:p>
                      <a:r>
                        <a:rPr kumimoji="1" lang="ja-JP" altLang="en-US" sz="1050" strike="noStrike" dirty="0">
                          <a:solidFill>
                            <a:schemeClr val="tx1"/>
                          </a:solidFill>
                        </a:rPr>
                        <a:t>・木チップを敷き詰めた１周約３㎞の散策路。</a:t>
                      </a:r>
                      <a:endParaRPr kumimoji="1" lang="en-US" altLang="ja-JP" sz="1050" strike="noStrike" dirty="0">
                        <a:solidFill>
                          <a:schemeClr val="tx1"/>
                        </a:solidFill>
                      </a:endParaRPr>
                    </a:p>
                    <a:p>
                      <a:r>
                        <a:rPr kumimoji="1" lang="ja-JP" altLang="en-US" sz="1050" strike="noStrike" dirty="0">
                          <a:solidFill>
                            <a:schemeClr val="tx1"/>
                          </a:solidFill>
                        </a:rPr>
                        <a:t>・散策森林浴が楽しめる。</a:t>
                      </a:r>
                      <a:endParaRPr kumimoji="1" lang="en-US" altLang="ja-JP" sz="1050" strike="noStrike"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現状の景観や機能を維持すること。</a:t>
                      </a:r>
                      <a:endParaRPr kumimoji="1" lang="en-US" altLang="ja-JP" sz="1050" dirty="0">
                        <a:solidFill>
                          <a:schemeClr val="tx1"/>
                        </a:solidFill>
                      </a:endParaRPr>
                    </a:p>
                  </a:txBody>
                  <a:tcPr/>
                </a:tc>
                <a:extLst>
                  <a:ext uri="{0D108BD9-81ED-4DB2-BD59-A6C34878D82A}">
                    <a16:rowId xmlns:a16="http://schemas.microsoft.com/office/drawing/2014/main" val="2093724093"/>
                  </a:ext>
                </a:extLst>
              </a:tr>
              <a:tr h="360000">
                <a:tc>
                  <a:txBody>
                    <a:bodyPr/>
                    <a:lstStyle/>
                    <a:p>
                      <a:pPr algn="ctr"/>
                      <a:r>
                        <a:rPr kumimoji="1" lang="ja-JP" altLang="en-US" sz="1050" dirty="0">
                          <a:solidFill>
                            <a:schemeClr val="tx1"/>
                          </a:solidFill>
                        </a:rPr>
                        <a:t>⑧</a:t>
                      </a:r>
                    </a:p>
                  </a:txBody>
                  <a:tcPr anchor="ctr"/>
                </a:tc>
                <a:tc>
                  <a:txBody>
                    <a:bodyPr/>
                    <a:lstStyle/>
                    <a:p>
                      <a:r>
                        <a:rPr kumimoji="1" lang="ja-JP" altLang="en-US" sz="1050" dirty="0">
                          <a:solidFill>
                            <a:schemeClr val="tx1"/>
                          </a:solidFill>
                        </a:rPr>
                        <a:t>八角花壇</a:t>
                      </a:r>
                    </a:p>
                  </a:txBody>
                  <a:tcPr/>
                </a:tc>
                <a:tc>
                  <a:txBody>
                    <a:bodyPr/>
                    <a:lstStyle/>
                    <a:p>
                      <a:r>
                        <a:rPr kumimoji="1" lang="ja-JP" altLang="en-US" sz="1050" strike="noStrike" dirty="0">
                          <a:solidFill>
                            <a:schemeClr val="tx1"/>
                          </a:solidFill>
                        </a:rPr>
                        <a:t>・四季折々の花を咲かせる花壇。</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周辺にある池や樹林地などの景観と違和感のない形で施設の転換可（要協議）。</a:t>
                      </a:r>
                      <a:endParaRPr kumimoji="1" lang="en-US" altLang="ja-JP" sz="1050" dirty="0">
                        <a:solidFill>
                          <a:schemeClr val="tx1"/>
                        </a:solidFill>
                      </a:endParaRPr>
                    </a:p>
                  </a:txBody>
                  <a:tcPr/>
                </a:tc>
                <a:extLst>
                  <a:ext uri="{0D108BD9-81ED-4DB2-BD59-A6C34878D82A}">
                    <a16:rowId xmlns:a16="http://schemas.microsoft.com/office/drawing/2014/main" val="3172905618"/>
                  </a:ext>
                </a:extLst>
              </a:tr>
              <a:tr h="360000">
                <a:tc>
                  <a:txBody>
                    <a:bodyPr/>
                    <a:lstStyle/>
                    <a:p>
                      <a:pPr algn="ctr"/>
                      <a:r>
                        <a:rPr kumimoji="1" lang="ja-JP" altLang="en-US" sz="1050" dirty="0">
                          <a:solidFill>
                            <a:schemeClr val="tx1"/>
                          </a:solidFill>
                        </a:rPr>
                        <a:t>⑨</a:t>
                      </a:r>
                    </a:p>
                  </a:txBody>
                  <a:tcPr anchor="ctr"/>
                </a:tc>
                <a:tc>
                  <a:txBody>
                    <a:bodyPr/>
                    <a:lstStyle/>
                    <a:p>
                      <a:r>
                        <a:rPr kumimoji="1" lang="ja-JP" altLang="en-US" sz="1050" dirty="0">
                          <a:solidFill>
                            <a:schemeClr val="tx1"/>
                          </a:solidFill>
                        </a:rPr>
                        <a:t>中環口周辺（噴水等）</a:t>
                      </a:r>
                    </a:p>
                  </a:txBody>
                  <a:tcPr/>
                </a:tc>
                <a:tc>
                  <a:txBody>
                    <a:bodyPr/>
                    <a:lstStyle/>
                    <a:p>
                      <a:r>
                        <a:rPr kumimoji="1" lang="ja-JP" altLang="en-US" sz="1050" strike="noStrike" dirty="0">
                          <a:solidFill>
                            <a:schemeClr val="tx1"/>
                          </a:solidFill>
                        </a:rPr>
                        <a:t>・公園南側にある主要な出入口。</a:t>
                      </a:r>
                    </a:p>
                    <a:p>
                      <a:pPr lvl="0">
                        <a:buNone/>
                      </a:pPr>
                      <a:r>
                        <a:rPr lang="ja-JP" altLang="en-US" sz="1050" strike="noStrike" dirty="0">
                          <a:solidFill>
                            <a:schemeClr val="tx1"/>
                          </a:solidFill>
                        </a:rPr>
                        <a:t>・ポンプ故障により、噴水が機能していない</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噴水付近においては施設設置可（要協議）。</a:t>
                      </a:r>
                      <a:endParaRPr kumimoji="1" lang="en-US" altLang="ja-JP" sz="105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ただし、現状の中環口からの通し景に配慮し、周辺とも違和感のない景観とすること。</a:t>
                      </a:r>
                      <a:endParaRPr kumimoji="1" lang="en-US" altLang="ja-JP" sz="1050" dirty="0">
                        <a:solidFill>
                          <a:schemeClr val="tx1"/>
                        </a:solidFill>
                      </a:endParaRPr>
                    </a:p>
                  </a:txBody>
                  <a:tcPr/>
                </a:tc>
                <a:extLst>
                  <a:ext uri="{0D108BD9-81ED-4DB2-BD59-A6C34878D82A}">
                    <a16:rowId xmlns:a16="http://schemas.microsoft.com/office/drawing/2014/main" val="1942944539"/>
                  </a:ext>
                </a:extLst>
              </a:tr>
            </a:tbl>
          </a:graphicData>
        </a:graphic>
      </p:graphicFrame>
      <p:graphicFrame>
        <p:nvGraphicFramePr>
          <p:cNvPr id="55" name="表 54">
            <a:extLst>
              <a:ext uri="{FF2B5EF4-FFF2-40B4-BE49-F238E27FC236}">
                <a16:creationId xmlns:a16="http://schemas.microsoft.com/office/drawing/2014/main" id="{398110B2-3259-F898-73A4-E7A62013B0DF}"/>
              </a:ext>
            </a:extLst>
          </p:cNvPr>
          <p:cNvGraphicFramePr>
            <a:graphicFrameLocks noGrp="1"/>
          </p:cNvGraphicFramePr>
          <p:nvPr/>
        </p:nvGraphicFramePr>
        <p:xfrm>
          <a:off x="113198" y="3988077"/>
          <a:ext cx="7187856" cy="3429000"/>
        </p:xfrm>
        <a:graphic>
          <a:graphicData uri="http://schemas.openxmlformats.org/drawingml/2006/table">
            <a:tbl>
              <a:tblPr firstRow="1" bandRow="1">
                <a:tableStyleId>{8A107856-5554-42FB-B03E-39F5DBC370BA}</a:tableStyleId>
              </a:tblPr>
              <a:tblGrid>
                <a:gridCol w="243068">
                  <a:extLst>
                    <a:ext uri="{9D8B030D-6E8A-4147-A177-3AD203B41FA5}">
                      <a16:colId xmlns:a16="http://schemas.microsoft.com/office/drawing/2014/main" val="1429658360"/>
                    </a:ext>
                  </a:extLst>
                </a:gridCol>
                <a:gridCol w="1112654">
                  <a:extLst>
                    <a:ext uri="{9D8B030D-6E8A-4147-A177-3AD203B41FA5}">
                      <a16:colId xmlns:a16="http://schemas.microsoft.com/office/drawing/2014/main" val="3749867442"/>
                    </a:ext>
                  </a:extLst>
                </a:gridCol>
                <a:gridCol w="3218115">
                  <a:extLst>
                    <a:ext uri="{9D8B030D-6E8A-4147-A177-3AD203B41FA5}">
                      <a16:colId xmlns:a16="http://schemas.microsoft.com/office/drawing/2014/main" val="636709551"/>
                    </a:ext>
                  </a:extLst>
                </a:gridCol>
                <a:gridCol w="2614019">
                  <a:extLst>
                    <a:ext uri="{9D8B030D-6E8A-4147-A177-3AD203B41FA5}">
                      <a16:colId xmlns:a16="http://schemas.microsoft.com/office/drawing/2014/main" val="3912791566"/>
                    </a:ext>
                  </a:extLst>
                </a:gridCol>
              </a:tblGrid>
              <a:tr h="249870">
                <a:tc gridSpan="2">
                  <a:txBody>
                    <a:bodyPr/>
                    <a:lstStyle/>
                    <a:p>
                      <a:r>
                        <a:rPr kumimoji="1" lang="ja-JP" altLang="en-US" sz="1050" dirty="0">
                          <a:solidFill>
                            <a:schemeClr val="tx1"/>
                          </a:solidFill>
                        </a:rPr>
                        <a:t>賑わい創出ゾーン</a:t>
                      </a:r>
                    </a:p>
                  </a:txBody>
                  <a:tcPr/>
                </a:tc>
                <a:tc hMerge="1">
                  <a:txBody>
                    <a:bodyPr/>
                    <a:lstStyle/>
                    <a:p>
                      <a:endParaRPr kumimoji="1" lang="ja-JP" altLang="en-US" sz="1050" dirty="0"/>
                    </a:p>
                  </a:txBody>
                  <a:tcPr/>
                </a:tc>
                <a:tc gridSpan="2">
                  <a:txBody>
                    <a:bodyPr/>
                    <a:lstStyle/>
                    <a:p>
                      <a:r>
                        <a:rPr kumimoji="1" lang="ja-JP" altLang="en-US" sz="1050" kern="1200" dirty="0">
                          <a:solidFill>
                            <a:schemeClr val="tx1"/>
                          </a:solidFill>
                          <a:effectLst/>
                        </a:rPr>
                        <a:t>「公園の森と一体となった賑わいを創出するゾーン」</a:t>
                      </a:r>
                      <a:endParaRPr kumimoji="1" lang="en-US" altLang="ja-JP" sz="1050" kern="1200" dirty="0">
                        <a:solidFill>
                          <a:schemeClr val="tx1"/>
                        </a:solidFill>
                        <a:effectLst/>
                      </a:endParaRPr>
                    </a:p>
                    <a:p>
                      <a:r>
                        <a:rPr kumimoji="1" lang="ja-JP" altLang="en-US" sz="1050" kern="1200" dirty="0">
                          <a:solidFill>
                            <a:schemeClr val="tx1"/>
                          </a:solidFill>
                          <a:effectLst/>
                        </a:rPr>
                        <a:t>　・公園の魅力を活かした施設設置・改修が可能</a:t>
                      </a:r>
                      <a:endParaRPr kumimoji="1" lang="ja-JP" altLang="en-US" sz="500" b="1" dirty="0">
                        <a:solidFill>
                          <a:schemeClr val="tx1"/>
                        </a:solidFill>
                      </a:endParaRPr>
                    </a:p>
                  </a:txBody>
                  <a:tcPr/>
                </a:tc>
                <a:tc hMerge="1">
                  <a:txBody>
                    <a:bodyPr/>
                    <a:lstStyle/>
                    <a:p>
                      <a:endParaRPr kumimoji="1" lang="ja-JP" altLang="en-US"/>
                    </a:p>
                  </a:txBody>
                  <a:tcPr/>
                </a:tc>
                <a:extLst>
                  <a:ext uri="{0D108BD9-81ED-4DB2-BD59-A6C34878D82A}">
                    <a16:rowId xmlns:a16="http://schemas.microsoft.com/office/drawing/2014/main" val="1636446354"/>
                  </a:ext>
                </a:extLst>
              </a:tr>
              <a:tr h="249870">
                <a:tc gridSpan="2">
                  <a:txBody>
                    <a:bodyPr/>
                    <a:lstStyle/>
                    <a:p>
                      <a:pPr algn="ctr"/>
                      <a:r>
                        <a:rPr kumimoji="1" lang="ja-JP" altLang="en-US" sz="1050" dirty="0">
                          <a:solidFill>
                            <a:schemeClr val="tx1"/>
                          </a:solidFill>
                        </a:rPr>
                        <a:t>施設名・エリア名</a:t>
                      </a:r>
                    </a:p>
                  </a:txBody>
                  <a:tcPr/>
                </a:tc>
                <a:tc hMerge="1">
                  <a:txBody>
                    <a:bodyPr/>
                    <a:lstStyle/>
                    <a:p>
                      <a:endParaRPr kumimoji="1" lang="ja-JP" altLang="en-US"/>
                    </a:p>
                  </a:txBody>
                  <a:tcPr/>
                </a:tc>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現状</a:t>
                      </a:r>
                    </a:p>
                  </a:txBody>
                  <a:tcPr/>
                </a:tc>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2600739380"/>
                  </a:ext>
                </a:extLst>
              </a:tr>
              <a:tr h="252000">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わんぱくランド</a:t>
                      </a:r>
                    </a:p>
                  </a:txBody>
                  <a:tcPr/>
                </a:tc>
                <a:tc>
                  <a:txBody>
                    <a:bodyPr/>
                    <a:lstStyle/>
                    <a:p>
                      <a:r>
                        <a:rPr kumimoji="1" lang="ja-JP" altLang="en-US" sz="1050" dirty="0">
                          <a:solidFill>
                            <a:schemeClr val="tx1"/>
                          </a:solidFill>
                        </a:rPr>
                        <a:t>・複合遊具あり。</a:t>
                      </a:r>
                      <a:endParaRPr kumimoji="1" lang="en-US" altLang="ja-JP" sz="1050" dirty="0">
                        <a:solidFill>
                          <a:schemeClr val="tx1"/>
                        </a:solidFill>
                      </a:endParaRPr>
                    </a:p>
                    <a:p>
                      <a:r>
                        <a:rPr kumimoji="1" lang="ja-JP" altLang="en-US" sz="1050" dirty="0">
                          <a:solidFill>
                            <a:schemeClr val="tx1"/>
                          </a:solidFill>
                        </a:rPr>
                        <a:t>・平日は遠足利用、休日は</a:t>
                      </a:r>
                      <a:r>
                        <a:rPr lang="ja-JP" altLang="en-US" sz="1050" dirty="0">
                          <a:solidFill>
                            <a:schemeClr val="tx1"/>
                          </a:solidFill>
                        </a:rPr>
                        <a:t>子供を中心とした一般</a:t>
                      </a:r>
                      <a:r>
                        <a:rPr kumimoji="1" lang="ja-JP" altLang="en-US" sz="1050" dirty="0">
                          <a:solidFill>
                            <a:schemeClr val="tx1"/>
                          </a:solidFill>
                        </a:rPr>
                        <a:t>利用が多い。</a:t>
                      </a:r>
                    </a:p>
                  </a:txBody>
                  <a:tcPr/>
                </a:tc>
                <a:tc>
                  <a:txBody>
                    <a:bodyPr/>
                    <a:lstStyle/>
                    <a:p>
                      <a:r>
                        <a:rPr kumimoji="1" lang="ja-JP" altLang="en-US" sz="1050" kern="1200" dirty="0">
                          <a:solidFill>
                            <a:schemeClr val="tx1"/>
                          </a:solidFill>
                        </a:rPr>
                        <a:t>改変可。遊戯場は機能を確保したうえでリニューアルは可。</a:t>
                      </a:r>
                      <a:endParaRPr kumimoji="1" lang="en-US" altLang="ja-JP" sz="1050" dirty="0">
                        <a:solidFill>
                          <a:schemeClr val="tx1"/>
                        </a:solidFill>
                      </a:endParaRPr>
                    </a:p>
                  </a:txBody>
                  <a:tcPr/>
                </a:tc>
                <a:extLst>
                  <a:ext uri="{0D108BD9-81ED-4DB2-BD59-A6C34878D82A}">
                    <a16:rowId xmlns:a16="http://schemas.microsoft.com/office/drawing/2014/main" val="849119150"/>
                  </a:ext>
                </a:extLst>
              </a:tr>
              <a:tr h="252000">
                <a:tc>
                  <a:txBody>
                    <a:bodyPr/>
                    <a:lstStyle/>
                    <a:p>
                      <a:pPr algn="ctr"/>
                      <a:r>
                        <a:rPr kumimoji="1" lang="ja-JP" altLang="en-US" sz="1050" dirty="0">
                          <a:solidFill>
                            <a:schemeClr val="tx1"/>
                          </a:solidFill>
                        </a:rPr>
                        <a:t>②</a:t>
                      </a:r>
                    </a:p>
                  </a:txBody>
                  <a:tcPr anchor="ctr"/>
                </a:tc>
                <a:tc>
                  <a:txBody>
                    <a:bodyPr/>
                    <a:lstStyle/>
                    <a:p>
                      <a:r>
                        <a:rPr kumimoji="1" lang="ja-JP" altLang="en-US" sz="1050" dirty="0">
                          <a:solidFill>
                            <a:schemeClr val="tx1"/>
                          </a:solidFill>
                        </a:rPr>
                        <a:t>わんぱくランド南広場</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・申請により優先的に使用される場合あり（少年軟式野球など）。</a:t>
                      </a:r>
                      <a:endParaRPr kumimoji="1" lang="en-US" altLang="ja-JP" sz="1050"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現状の使用を維持できる範囲での改変可。</a:t>
                      </a:r>
                      <a:endParaRPr kumimoji="1" lang="ja-JP" altLang="en-US" sz="1050" dirty="0">
                        <a:solidFill>
                          <a:schemeClr val="tx1"/>
                        </a:solidFill>
                      </a:endParaRPr>
                    </a:p>
                  </a:txBody>
                  <a:tcPr/>
                </a:tc>
                <a:extLst>
                  <a:ext uri="{0D108BD9-81ED-4DB2-BD59-A6C34878D82A}">
                    <a16:rowId xmlns:a16="http://schemas.microsoft.com/office/drawing/2014/main" val="1348388332"/>
                  </a:ext>
                </a:extLst>
              </a:tr>
              <a:tr h="252000">
                <a:tc>
                  <a:txBody>
                    <a:bodyPr/>
                    <a:lstStyle/>
                    <a:p>
                      <a:pPr marL="0" marR="0" lvl="0" indent="0" algn="ctr"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③</a:t>
                      </a:r>
                    </a:p>
                  </a:txBody>
                  <a:tcPr anchor="ctr"/>
                </a:tc>
                <a:tc>
                  <a:txBody>
                    <a:bodyPr/>
                    <a:lstStyle/>
                    <a:p>
                      <a:r>
                        <a:rPr kumimoji="1" lang="ja-JP" altLang="en-US" sz="1050" dirty="0">
                          <a:solidFill>
                            <a:schemeClr val="tx1"/>
                          </a:solidFill>
                        </a:rPr>
                        <a:t>金岡口</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・イチョウ並木が続く玄関口。</a:t>
                      </a:r>
                    </a:p>
                    <a:p>
                      <a:pPr marL="0" marR="0" lvl="0" indent="0" algn="l">
                        <a:lnSpc>
                          <a:spcPct val="100000"/>
                        </a:lnSpc>
                        <a:spcBef>
                          <a:spcPts val="0"/>
                        </a:spcBef>
                        <a:spcAft>
                          <a:spcPts val="0"/>
                        </a:spcAft>
                        <a:buClrTx/>
                        <a:buSzTx/>
                        <a:buFontTx/>
                        <a:buNone/>
                      </a:pPr>
                      <a:r>
                        <a:rPr lang="ja-JP" altLang="en-US" sz="1050" dirty="0">
                          <a:solidFill>
                            <a:schemeClr val="tx1"/>
                          </a:solidFill>
                        </a:rPr>
                        <a:t>・噴水の一部が故障しているが、短期的な修繕予定はない。</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改変可。玄関口として緑道から繋がる良好なビスタ景観を維持すること。</a:t>
                      </a:r>
                      <a:endParaRPr kumimoji="1" lang="en-US" altLang="ja-JP" sz="1050" kern="120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建築物を設置する際はその場所や意匠について要協議のこと。</a:t>
                      </a:r>
                      <a:endParaRPr kumimoji="1" lang="ja-JP" altLang="en-US" sz="1050" dirty="0">
                        <a:solidFill>
                          <a:schemeClr val="tx1"/>
                        </a:solidFill>
                      </a:endParaRPr>
                    </a:p>
                  </a:txBody>
                  <a:tcPr/>
                </a:tc>
                <a:extLst>
                  <a:ext uri="{0D108BD9-81ED-4DB2-BD59-A6C34878D82A}">
                    <a16:rowId xmlns:a16="http://schemas.microsoft.com/office/drawing/2014/main" val="1258886492"/>
                  </a:ext>
                </a:extLst>
              </a:tr>
              <a:tr h="252000">
                <a:tc>
                  <a:txBody>
                    <a:bodyPr/>
                    <a:lstStyle/>
                    <a:p>
                      <a:pPr algn="ctr"/>
                      <a:r>
                        <a:rPr kumimoji="1" lang="ja-JP" altLang="en-US" sz="1050" dirty="0">
                          <a:solidFill>
                            <a:schemeClr val="tx1"/>
                          </a:solidFill>
                        </a:rPr>
                        <a:t>④</a:t>
                      </a:r>
                    </a:p>
                  </a:txBody>
                  <a:tcPr anchor="ctr"/>
                </a:tc>
                <a:tc>
                  <a:txBody>
                    <a:bodyPr/>
                    <a:lstStyle/>
                    <a:p>
                      <a:r>
                        <a:rPr kumimoji="1" lang="ja-JP" altLang="en-US" sz="1050" dirty="0">
                          <a:solidFill>
                            <a:schemeClr val="tx1"/>
                          </a:solidFill>
                        </a:rPr>
                        <a:t>中央休憩所・</a:t>
                      </a:r>
                      <a:endParaRPr kumimoji="1" lang="en-US" altLang="ja-JP" sz="1050" dirty="0">
                        <a:solidFill>
                          <a:schemeClr val="tx1"/>
                        </a:solidFill>
                      </a:endParaRPr>
                    </a:p>
                    <a:p>
                      <a:r>
                        <a:rPr kumimoji="1" lang="ja-JP" altLang="en-US" sz="1050" dirty="0">
                          <a:solidFill>
                            <a:schemeClr val="tx1"/>
                          </a:solidFill>
                        </a:rPr>
                        <a:t>中央花壇</a:t>
                      </a: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lt"/>
                          <a:ea typeface="+mn-ea"/>
                          <a:cs typeface="+mn-cs"/>
                        </a:rPr>
                        <a:t>・講習会室や休日のみ営業の食堂あり。</a:t>
                      </a:r>
                      <a:endParaRPr kumimoji="1" lang="en-US" altLang="ja-JP" sz="1050" kern="1200" dirty="0">
                        <a:solidFill>
                          <a:schemeClr val="tx1"/>
                        </a:solidFill>
                        <a:latin typeface="+mn-lt"/>
                        <a:ea typeface="+mn-ea"/>
                        <a:cs typeface="+mn-cs"/>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・南大阪の緑化活動拠点である花と緑の相談所併設。</a:t>
                      </a:r>
                      <a:endParaRPr kumimoji="1" lang="en-US" altLang="ja-JP" sz="1050" kern="1200" dirty="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lt"/>
                          <a:ea typeface="+mn-ea"/>
                          <a:cs typeface="+mn-cs"/>
                        </a:rPr>
                        <a:t>・イベント利用あり。</a:t>
                      </a:r>
                      <a:endParaRPr kumimoji="1" lang="en-US" altLang="ja-JP" sz="1050" kern="1200" dirty="0">
                        <a:solidFill>
                          <a:schemeClr val="tx1"/>
                        </a:solidFill>
                        <a:latin typeface="+mn-lt"/>
                        <a:ea typeface="+mn-ea"/>
                        <a:cs typeface="+mn-cs"/>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rPr>
                        <a:t>・大屋根の下から大泉池や中央花壇が望める。</a:t>
                      </a:r>
                      <a:endParaRPr kumimoji="1" lang="en-US" altLang="ja-JP" sz="1050" kern="1200" dirty="0">
                        <a:solidFill>
                          <a:schemeClr val="tx1"/>
                        </a:solidFill>
                      </a:endParaRPr>
                    </a:p>
                  </a:txBody>
                  <a:tcPr/>
                </a:tc>
                <a:tc>
                  <a:txBody>
                    <a:bodyPr/>
                    <a:lstStyle/>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a:solidFill>
                            <a:schemeClr val="tx1"/>
                          </a:solidFill>
                        </a:rPr>
                        <a:t>便所・講習会室・休憩所・相談所</a:t>
                      </a:r>
                      <a:r>
                        <a:rPr lang="ja-JP" altLang="en-US" sz="1050" kern="1200">
                          <a:solidFill>
                            <a:schemeClr val="tx1"/>
                          </a:solidFill>
                        </a:rPr>
                        <a:t>・活動拠点・食堂</a:t>
                      </a:r>
                      <a:r>
                        <a:rPr kumimoji="1" lang="ja-JP" altLang="en-US" sz="1050" kern="1200">
                          <a:solidFill>
                            <a:schemeClr val="tx1"/>
                          </a:solidFill>
                        </a:rPr>
                        <a:t>機能を確保すること。</a:t>
                      </a:r>
                      <a:r>
                        <a:rPr lang="ja-JP" altLang="en-US" sz="1050" kern="1200">
                          <a:solidFill>
                            <a:schemeClr val="tx1"/>
                          </a:solidFill>
                        </a:rPr>
                        <a:t>これら機能を別箇所で確保する場合は、新たな活用（別機能に改変）の提案を行うことも可。</a:t>
                      </a:r>
                      <a:endParaRPr kumimoji="1" lang="ja-JP" altLang="en-US" sz="1050" kern="1200">
                        <a:solidFill>
                          <a:schemeClr val="tx1"/>
                        </a:solidFill>
                      </a:endParaRPr>
                    </a:p>
                    <a:p>
                      <a:pPr marL="0" marR="0" lvl="0" indent="0" algn="l" defTabSz="1430487" rtl="0" eaLnBrk="1" fontAlgn="auto" latinLnBrk="0" hangingPunct="1">
                        <a:lnSpc>
                          <a:spcPct val="100000"/>
                        </a:lnSpc>
                        <a:spcBef>
                          <a:spcPts val="0"/>
                        </a:spcBef>
                        <a:spcAft>
                          <a:spcPts val="0"/>
                        </a:spcAft>
                        <a:buClrTx/>
                        <a:buSzTx/>
                        <a:buFontTx/>
                        <a:buNone/>
                        <a:tabLst/>
                        <a:defRPr/>
                      </a:pPr>
                      <a:r>
                        <a:rPr kumimoji="1" lang="ja-JP" altLang="en-US" sz="1050" kern="1200">
                          <a:solidFill>
                            <a:schemeClr val="tx1"/>
                          </a:solidFill>
                        </a:rPr>
                        <a:t>修景機能の向上等を目的とした改変可</a:t>
                      </a:r>
                      <a:r>
                        <a:rPr lang="ja-JP" altLang="en-US" sz="1050" kern="1200">
                          <a:solidFill>
                            <a:schemeClr val="tx1"/>
                          </a:solidFill>
                        </a:rPr>
                        <a:t>。</a:t>
                      </a:r>
                      <a:endParaRPr kumimoji="1" lang="en-US" altLang="ja-JP" sz="1050" kern="1200">
                        <a:solidFill>
                          <a:schemeClr val="tx1"/>
                        </a:solidFill>
                      </a:endParaRPr>
                    </a:p>
                  </a:txBody>
                  <a:tcPr/>
                </a:tc>
                <a:extLst>
                  <a:ext uri="{0D108BD9-81ED-4DB2-BD59-A6C34878D82A}">
                    <a16:rowId xmlns:a16="http://schemas.microsoft.com/office/drawing/2014/main" val="2934293316"/>
                  </a:ext>
                </a:extLst>
              </a:tr>
            </a:tbl>
          </a:graphicData>
        </a:graphic>
      </p:graphicFrame>
      <p:sp>
        <p:nvSpPr>
          <p:cNvPr id="20" name="テキスト ボックス 19">
            <a:extLst>
              <a:ext uri="{FF2B5EF4-FFF2-40B4-BE49-F238E27FC236}">
                <a16:creationId xmlns:a16="http://schemas.microsoft.com/office/drawing/2014/main" id="{57EA9491-E2FF-0FBF-9B46-839C971C024B}"/>
              </a:ext>
            </a:extLst>
          </p:cNvPr>
          <p:cNvSpPr txBox="1"/>
          <p:nvPr/>
        </p:nvSpPr>
        <p:spPr>
          <a:xfrm>
            <a:off x="116112" y="558315"/>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①園内全域における留意事項</a:t>
            </a:r>
            <a:endParaRPr kumimoji="1" lang="ja-JP" altLang="en-US" sz="1600" b="1" u="sng" dirty="0"/>
          </a:p>
        </p:txBody>
      </p:sp>
      <p:sp>
        <p:nvSpPr>
          <p:cNvPr id="22" name="テキスト ボックス 21">
            <a:extLst>
              <a:ext uri="{FF2B5EF4-FFF2-40B4-BE49-F238E27FC236}">
                <a16:creationId xmlns:a16="http://schemas.microsoft.com/office/drawing/2014/main" id="{F5558A41-3660-4CCF-F0E7-D00AEF8CB4A3}"/>
              </a:ext>
            </a:extLst>
          </p:cNvPr>
          <p:cNvSpPr txBox="1"/>
          <p:nvPr/>
        </p:nvSpPr>
        <p:spPr>
          <a:xfrm>
            <a:off x="113198" y="3577221"/>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②各ゾーン・施設の留意事項</a:t>
            </a:r>
            <a:endParaRPr kumimoji="1" lang="ja-JP" altLang="en-US" sz="1600" b="1" u="sng" dirty="0"/>
          </a:p>
        </p:txBody>
      </p:sp>
      <p:sp>
        <p:nvSpPr>
          <p:cNvPr id="2" name="テキスト ボックス 1">
            <a:extLst>
              <a:ext uri="{FF2B5EF4-FFF2-40B4-BE49-F238E27FC236}">
                <a16:creationId xmlns:a16="http://schemas.microsoft.com/office/drawing/2014/main" id="{63F67809-E9C1-5E5D-4272-6FF4A5FCA249}"/>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extLst>
      <p:ext uri="{BB962C8B-B14F-4D97-AF65-F5344CB8AC3E}">
        <p14:creationId xmlns:p14="http://schemas.microsoft.com/office/powerpoint/2010/main" val="149768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4">
            <a:extLst>
              <a:ext uri="{FF2B5EF4-FFF2-40B4-BE49-F238E27FC236}">
                <a16:creationId xmlns:a16="http://schemas.microsoft.com/office/drawing/2014/main" id="{1C83FFEA-AF19-4C32-954A-05235CB41EC0}"/>
              </a:ext>
            </a:extLst>
          </p:cNvPr>
          <p:cNvSpPr>
            <a:spLocks noChangeAspect="1" noChangeArrowheads="1" noTextEdit="1"/>
          </p:cNvSpPr>
          <p:nvPr/>
        </p:nvSpPr>
        <p:spPr bwMode="auto">
          <a:xfrm>
            <a:off x="2468563" y="512763"/>
            <a:ext cx="10599737" cy="955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pic>
        <p:nvPicPr>
          <p:cNvPr id="1030" name="Picture 6">
            <a:extLst>
              <a:ext uri="{FF2B5EF4-FFF2-40B4-BE49-F238E27FC236}">
                <a16:creationId xmlns:a16="http://schemas.microsoft.com/office/drawing/2014/main" id="{D7880B98-A55D-493D-B0AB-738ADAEA56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8563" y="512763"/>
            <a:ext cx="10614024" cy="956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四角形吹き出し 21"/>
          <p:cNvSpPr/>
          <p:nvPr/>
        </p:nvSpPr>
        <p:spPr>
          <a:xfrm>
            <a:off x="134351" y="466717"/>
            <a:ext cx="2117510" cy="434432"/>
          </a:xfrm>
          <a:prstGeom prst="wedgeRectCallout">
            <a:avLst>
              <a:gd name="adj1" fmla="val 26642"/>
              <a:gd name="adj2" fmla="val -48771"/>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t>箇所図</a:t>
            </a:r>
            <a:endParaRPr kumimoji="1" lang="en-US" altLang="ja-JP" sz="2000" dirty="0"/>
          </a:p>
        </p:txBody>
      </p:sp>
      <p:sp>
        <p:nvSpPr>
          <p:cNvPr id="23" name="テキスト ボックス 3"/>
          <p:cNvSpPr txBox="1">
            <a:spLocks noChangeArrowheads="1"/>
          </p:cNvSpPr>
          <p:nvPr/>
        </p:nvSpPr>
        <p:spPr bwMode="auto">
          <a:xfrm>
            <a:off x="-9194" y="0"/>
            <a:ext cx="15128543" cy="400110"/>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2000" b="1" dirty="0">
                <a:solidFill>
                  <a:schemeClr val="bg1"/>
                </a:solidFill>
              </a:rPr>
              <a:t>魅力向上事業（自主事業）の提案における大泉緑地の留意事項</a:t>
            </a:r>
            <a:endParaRPr lang="en-US" altLang="ja-JP" sz="2800" b="1" dirty="0">
              <a:solidFill>
                <a:schemeClr val="bg1"/>
              </a:solidFill>
              <a:latin typeface="Meiryo UI" pitchFamily="50" charset="-128"/>
              <a:ea typeface="Meiryo UI" pitchFamily="50" charset="-128"/>
              <a:cs typeface="Meiryo UI" pitchFamily="50" charset="-128"/>
            </a:endParaRPr>
          </a:p>
        </p:txBody>
      </p:sp>
      <p:sp>
        <p:nvSpPr>
          <p:cNvPr id="76" name="フリーフォーム 108">
            <a:extLst>
              <a:ext uri="{FF2B5EF4-FFF2-40B4-BE49-F238E27FC236}">
                <a16:creationId xmlns:a16="http://schemas.microsoft.com/office/drawing/2014/main" id="{51F607C6-2755-48B5-9402-01ABD165187F}"/>
              </a:ext>
            </a:extLst>
          </p:cNvPr>
          <p:cNvSpPr/>
          <p:nvPr/>
        </p:nvSpPr>
        <p:spPr>
          <a:xfrm>
            <a:off x="10683722" y="2257484"/>
            <a:ext cx="986138" cy="1159152"/>
          </a:xfrm>
          <a:custGeom>
            <a:avLst/>
            <a:gdLst>
              <a:gd name="connsiteX0" fmla="*/ 596900 w 685800"/>
              <a:gd name="connsiteY0" fmla="*/ 774700 h 774700"/>
              <a:gd name="connsiteX1" fmla="*/ 685800 w 685800"/>
              <a:gd name="connsiteY1" fmla="*/ 755650 h 774700"/>
              <a:gd name="connsiteX2" fmla="*/ 650875 w 685800"/>
              <a:gd name="connsiteY2" fmla="*/ 3175 h 774700"/>
              <a:gd name="connsiteX3" fmla="*/ 555625 w 685800"/>
              <a:gd name="connsiteY3" fmla="*/ 0 h 774700"/>
              <a:gd name="connsiteX4" fmla="*/ 584200 w 685800"/>
              <a:gd name="connsiteY4" fmla="*/ 104775 h 774700"/>
              <a:gd name="connsiteX5" fmla="*/ 565150 w 685800"/>
              <a:gd name="connsiteY5" fmla="*/ 241300 h 774700"/>
              <a:gd name="connsiteX6" fmla="*/ 549275 w 685800"/>
              <a:gd name="connsiteY6" fmla="*/ 323850 h 774700"/>
              <a:gd name="connsiteX7" fmla="*/ 352425 w 685800"/>
              <a:gd name="connsiteY7" fmla="*/ 317500 h 774700"/>
              <a:gd name="connsiteX8" fmla="*/ 184150 w 685800"/>
              <a:gd name="connsiteY8" fmla="*/ 409575 h 774700"/>
              <a:gd name="connsiteX9" fmla="*/ 63500 w 685800"/>
              <a:gd name="connsiteY9" fmla="*/ 441325 h 774700"/>
              <a:gd name="connsiteX10" fmla="*/ 12700 w 685800"/>
              <a:gd name="connsiteY10" fmla="*/ 565150 h 774700"/>
              <a:gd name="connsiteX11" fmla="*/ 0 w 685800"/>
              <a:gd name="connsiteY11" fmla="*/ 749300 h 774700"/>
              <a:gd name="connsiteX12" fmla="*/ 596900 w 685800"/>
              <a:gd name="connsiteY12" fmla="*/ 774700 h 774700"/>
              <a:gd name="connsiteX0" fmla="*/ 584200 w 673100"/>
              <a:gd name="connsiteY0" fmla="*/ 774700 h 774700"/>
              <a:gd name="connsiteX1" fmla="*/ 673100 w 673100"/>
              <a:gd name="connsiteY1" fmla="*/ 755650 h 774700"/>
              <a:gd name="connsiteX2" fmla="*/ 638175 w 673100"/>
              <a:gd name="connsiteY2" fmla="*/ 3175 h 774700"/>
              <a:gd name="connsiteX3" fmla="*/ 542925 w 673100"/>
              <a:gd name="connsiteY3" fmla="*/ 0 h 774700"/>
              <a:gd name="connsiteX4" fmla="*/ 571500 w 673100"/>
              <a:gd name="connsiteY4" fmla="*/ 104775 h 774700"/>
              <a:gd name="connsiteX5" fmla="*/ 552450 w 673100"/>
              <a:gd name="connsiteY5" fmla="*/ 241300 h 774700"/>
              <a:gd name="connsiteX6" fmla="*/ 536575 w 673100"/>
              <a:gd name="connsiteY6" fmla="*/ 323850 h 774700"/>
              <a:gd name="connsiteX7" fmla="*/ 339725 w 673100"/>
              <a:gd name="connsiteY7" fmla="*/ 317500 h 774700"/>
              <a:gd name="connsiteX8" fmla="*/ 171450 w 673100"/>
              <a:gd name="connsiteY8" fmla="*/ 409575 h 774700"/>
              <a:gd name="connsiteX9" fmla="*/ 50800 w 673100"/>
              <a:gd name="connsiteY9" fmla="*/ 441325 h 774700"/>
              <a:gd name="connsiteX10" fmla="*/ 0 w 673100"/>
              <a:gd name="connsiteY10" fmla="*/ 565150 h 774700"/>
              <a:gd name="connsiteX11" fmla="*/ 28575 w 673100"/>
              <a:gd name="connsiteY11" fmla="*/ 752475 h 774700"/>
              <a:gd name="connsiteX12" fmla="*/ 584200 w 673100"/>
              <a:gd name="connsiteY12" fmla="*/ 774700 h 774700"/>
              <a:gd name="connsiteX0" fmla="*/ 596900 w 685800"/>
              <a:gd name="connsiteY0" fmla="*/ 774700 h 774700"/>
              <a:gd name="connsiteX1" fmla="*/ 685800 w 685800"/>
              <a:gd name="connsiteY1" fmla="*/ 755650 h 774700"/>
              <a:gd name="connsiteX2" fmla="*/ 650875 w 685800"/>
              <a:gd name="connsiteY2" fmla="*/ 3175 h 774700"/>
              <a:gd name="connsiteX3" fmla="*/ 555625 w 685800"/>
              <a:gd name="connsiteY3" fmla="*/ 0 h 774700"/>
              <a:gd name="connsiteX4" fmla="*/ 584200 w 685800"/>
              <a:gd name="connsiteY4" fmla="*/ 104775 h 774700"/>
              <a:gd name="connsiteX5" fmla="*/ 565150 w 685800"/>
              <a:gd name="connsiteY5" fmla="*/ 241300 h 774700"/>
              <a:gd name="connsiteX6" fmla="*/ 549275 w 685800"/>
              <a:gd name="connsiteY6" fmla="*/ 323850 h 774700"/>
              <a:gd name="connsiteX7" fmla="*/ 352425 w 685800"/>
              <a:gd name="connsiteY7" fmla="*/ 317500 h 774700"/>
              <a:gd name="connsiteX8" fmla="*/ 184150 w 685800"/>
              <a:gd name="connsiteY8" fmla="*/ 409575 h 774700"/>
              <a:gd name="connsiteX9" fmla="*/ 63500 w 685800"/>
              <a:gd name="connsiteY9" fmla="*/ 441325 h 774700"/>
              <a:gd name="connsiteX10" fmla="*/ 12700 w 685800"/>
              <a:gd name="connsiteY10" fmla="*/ 565150 h 774700"/>
              <a:gd name="connsiteX11" fmla="*/ 0 w 685800"/>
              <a:gd name="connsiteY11" fmla="*/ 768350 h 774700"/>
              <a:gd name="connsiteX12" fmla="*/ 596900 w 685800"/>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5625 w 676275"/>
              <a:gd name="connsiteY5" fmla="*/ 241300 h 774700"/>
              <a:gd name="connsiteX6" fmla="*/ 539750 w 676275"/>
              <a:gd name="connsiteY6" fmla="*/ 323850 h 774700"/>
              <a:gd name="connsiteX7" fmla="*/ 342900 w 676275"/>
              <a:gd name="connsiteY7" fmla="*/ 317500 h 774700"/>
              <a:gd name="connsiteX8" fmla="*/ 174625 w 676275"/>
              <a:gd name="connsiteY8" fmla="*/ 409575 h 774700"/>
              <a:gd name="connsiteX9" fmla="*/ 53975 w 676275"/>
              <a:gd name="connsiteY9" fmla="*/ 441325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5625 w 676275"/>
              <a:gd name="connsiteY5" fmla="*/ 241300 h 774700"/>
              <a:gd name="connsiteX6" fmla="*/ 539750 w 676275"/>
              <a:gd name="connsiteY6" fmla="*/ 323850 h 774700"/>
              <a:gd name="connsiteX7" fmla="*/ 342900 w 676275"/>
              <a:gd name="connsiteY7" fmla="*/ 317500 h 774700"/>
              <a:gd name="connsiteX8" fmla="*/ 174625 w 676275"/>
              <a:gd name="connsiteY8" fmla="*/ 409575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5625 w 676275"/>
              <a:gd name="connsiteY5" fmla="*/ 241300 h 774700"/>
              <a:gd name="connsiteX6" fmla="*/ 539750 w 676275"/>
              <a:gd name="connsiteY6" fmla="*/ 323850 h 774700"/>
              <a:gd name="connsiteX7" fmla="*/ 342900 w 676275"/>
              <a:gd name="connsiteY7" fmla="*/ 31750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5625 w 676275"/>
              <a:gd name="connsiteY5" fmla="*/ 241300 h 774700"/>
              <a:gd name="connsiteX6" fmla="*/ 539750 w 676275"/>
              <a:gd name="connsiteY6" fmla="*/ 323850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39750 w 676275"/>
              <a:gd name="connsiteY5" fmla="*/ 323850 h 774700"/>
              <a:gd name="connsiteX6" fmla="*/ 327025 w 676275"/>
              <a:gd name="connsiteY6" fmla="*/ 323850 h 774700"/>
              <a:gd name="connsiteX7" fmla="*/ 184150 w 676275"/>
              <a:gd name="connsiteY7" fmla="*/ 400050 h 774700"/>
              <a:gd name="connsiteX8" fmla="*/ 38100 w 676275"/>
              <a:gd name="connsiteY8" fmla="*/ 444500 h 774700"/>
              <a:gd name="connsiteX9" fmla="*/ 3175 w 676275"/>
              <a:gd name="connsiteY9" fmla="*/ 565150 h 774700"/>
              <a:gd name="connsiteX10" fmla="*/ 0 w 676275"/>
              <a:gd name="connsiteY10" fmla="*/ 768350 h 774700"/>
              <a:gd name="connsiteX11" fmla="*/ 587375 w 676275"/>
              <a:gd name="connsiteY11"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39750 w 676275"/>
              <a:gd name="connsiteY5" fmla="*/ 323850 h 774700"/>
              <a:gd name="connsiteX6" fmla="*/ 327025 w 676275"/>
              <a:gd name="connsiteY6" fmla="*/ 323850 h 774700"/>
              <a:gd name="connsiteX7" fmla="*/ 184150 w 676275"/>
              <a:gd name="connsiteY7" fmla="*/ 400050 h 774700"/>
              <a:gd name="connsiteX8" fmla="*/ 38100 w 676275"/>
              <a:gd name="connsiteY8" fmla="*/ 444500 h 774700"/>
              <a:gd name="connsiteX9" fmla="*/ 3175 w 676275"/>
              <a:gd name="connsiteY9" fmla="*/ 565150 h 774700"/>
              <a:gd name="connsiteX10" fmla="*/ 0 w 676275"/>
              <a:gd name="connsiteY10" fmla="*/ 768350 h 774700"/>
              <a:gd name="connsiteX11" fmla="*/ 587375 w 676275"/>
              <a:gd name="connsiteY11"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65150 w 676275"/>
              <a:gd name="connsiteY5" fmla="*/ 206375 h 774700"/>
              <a:gd name="connsiteX6" fmla="*/ 539750 w 676275"/>
              <a:gd name="connsiteY6" fmla="*/ 323850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65150 w 676275"/>
              <a:gd name="connsiteY5" fmla="*/ 206375 h 774700"/>
              <a:gd name="connsiteX6" fmla="*/ 498475 w 676275"/>
              <a:gd name="connsiteY6" fmla="*/ 327025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2450 w 676275"/>
              <a:gd name="connsiteY5" fmla="*/ 263525 h 774700"/>
              <a:gd name="connsiteX6" fmla="*/ 498475 w 676275"/>
              <a:gd name="connsiteY6" fmla="*/ 327025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04775 h 774700"/>
              <a:gd name="connsiteX5" fmla="*/ 552450 w 676275"/>
              <a:gd name="connsiteY5" fmla="*/ 263525 h 774700"/>
              <a:gd name="connsiteX6" fmla="*/ 498475 w 676275"/>
              <a:gd name="connsiteY6" fmla="*/ 327025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4675 w 676275"/>
              <a:gd name="connsiteY4" fmla="*/ 136525 h 774700"/>
              <a:gd name="connsiteX5" fmla="*/ 552450 w 676275"/>
              <a:gd name="connsiteY5" fmla="*/ 263525 h 774700"/>
              <a:gd name="connsiteX6" fmla="*/ 498475 w 676275"/>
              <a:gd name="connsiteY6" fmla="*/ 327025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76275"/>
              <a:gd name="connsiteY0" fmla="*/ 774700 h 774700"/>
              <a:gd name="connsiteX1" fmla="*/ 676275 w 676275"/>
              <a:gd name="connsiteY1" fmla="*/ 755650 h 774700"/>
              <a:gd name="connsiteX2" fmla="*/ 641350 w 676275"/>
              <a:gd name="connsiteY2" fmla="*/ 3175 h 774700"/>
              <a:gd name="connsiteX3" fmla="*/ 546100 w 676275"/>
              <a:gd name="connsiteY3" fmla="*/ 0 h 774700"/>
              <a:gd name="connsiteX4" fmla="*/ 577850 w 676275"/>
              <a:gd name="connsiteY4" fmla="*/ 155575 h 774700"/>
              <a:gd name="connsiteX5" fmla="*/ 552450 w 676275"/>
              <a:gd name="connsiteY5" fmla="*/ 263525 h 774700"/>
              <a:gd name="connsiteX6" fmla="*/ 498475 w 676275"/>
              <a:gd name="connsiteY6" fmla="*/ 327025 h 774700"/>
              <a:gd name="connsiteX7" fmla="*/ 327025 w 676275"/>
              <a:gd name="connsiteY7" fmla="*/ 323850 h 774700"/>
              <a:gd name="connsiteX8" fmla="*/ 184150 w 676275"/>
              <a:gd name="connsiteY8" fmla="*/ 400050 h 774700"/>
              <a:gd name="connsiteX9" fmla="*/ 38100 w 676275"/>
              <a:gd name="connsiteY9" fmla="*/ 444500 h 774700"/>
              <a:gd name="connsiteX10" fmla="*/ 3175 w 676275"/>
              <a:gd name="connsiteY10" fmla="*/ 565150 h 774700"/>
              <a:gd name="connsiteX11" fmla="*/ 0 w 676275"/>
              <a:gd name="connsiteY11" fmla="*/ 768350 h 774700"/>
              <a:gd name="connsiteX12" fmla="*/ 587375 w 676275"/>
              <a:gd name="connsiteY12" fmla="*/ 774700 h 774700"/>
              <a:gd name="connsiteX0" fmla="*/ 587375 w 657225"/>
              <a:gd name="connsiteY0" fmla="*/ 774700 h 774700"/>
              <a:gd name="connsiteX1" fmla="*/ 657225 w 657225"/>
              <a:gd name="connsiteY1" fmla="*/ 752475 h 774700"/>
              <a:gd name="connsiteX2" fmla="*/ 641350 w 657225"/>
              <a:gd name="connsiteY2" fmla="*/ 3175 h 774700"/>
              <a:gd name="connsiteX3" fmla="*/ 546100 w 657225"/>
              <a:gd name="connsiteY3" fmla="*/ 0 h 774700"/>
              <a:gd name="connsiteX4" fmla="*/ 577850 w 657225"/>
              <a:gd name="connsiteY4" fmla="*/ 155575 h 774700"/>
              <a:gd name="connsiteX5" fmla="*/ 552450 w 657225"/>
              <a:gd name="connsiteY5" fmla="*/ 263525 h 774700"/>
              <a:gd name="connsiteX6" fmla="*/ 498475 w 657225"/>
              <a:gd name="connsiteY6" fmla="*/ 327025 h 774700"/>
              <a:gd name="connsiteX7" fmla="*/ 327025 w 657225"/>
              <a:gd name="connsiteY7" fmla="*/ 323850 h 774700"/>
              <a:gd name="connsiteX8" fmla="*/ 184150 w 657225"/>
              <a:gd name="connsiteY8" fmla="*/ 400050 h 774700"/>
              <a:gd name="connsiteX9" fmla="*/ 38100 w 657225"/>
              <a:gd name="connsiteY9" fmla="*/ 444500 h 774700"/>
              <a:gd name="connsiteX10" fmla="*/ 3175 w 657225"/>
              <a:gd name="connsiteY10" fmla="*/ 565150 h 774700"/>
              <a:gd name="connsiteX11" fmla="*/ 0 w 657225"/>
              <a:gd name="connsiteY11" fmla="*/ 768350 h 774700"/>
              <a:gd name="connsiteX12" fmla="*/ 587375 w 657225"/>
              <a:gd name="connsiteY12" fmla="*/ 774700 h 774700"/>
              <a:gd name="connsiteX0" fmla="*/ 587375 w 673100"/>
              <a:gd name="connsiteY0" fmla="*/ 774700 h 774700"/>
              <a:gd name="connsiteX1" fmla="*/ 673100 w 673100"/>
              <a:gd name="connsiteY1" fmla="*/ 752475 h 774700"/>
              <a:gd name="connsiteX2" fmla="*/ 641350 w 673100"/>
              <a:gd name="connsiteY2" fmla="*/ 3175 h 774700"/>
              <a:gd name="connsiteX3" fmla="*/ 546100 w 673100"/>
              <a:gd name="connsiteY3" fmla="*/ 0 h 774700"/>
              <a:gd name="connsiteX4" fmla="*/ 577850 w 673100"/>
              <a:gd name="connsiteY4" fmla="*/ 155575 h 774700"/>
              <a:gd name="connsiteX5" fmla="*/ 552450 w 673100"/>
              <a:gd name="connsiteY5" fmla="*/ 263525 h 774700"/>
              <a:gd name="connsiteX6" fmla="*/ 498475 w 673100"/>
              <a:gd name="connsiteY6" fmla="*/ 327025 h 774700"/>
              <a:gd name="connsiteX7" fmla="*/ 327025 w 673100"/>
              <a:gd name="connsiteY7" fmla="*/ 323850 h 774700"/>
              <a:gd name="connsiteX8" fmla="*/ 184150 w 673100"/>
              <a:gd name="connsiteY8" fmla="*/ 400050 h 774700"/>
              <a:gd name="connsiteX9" fmla="*/ 38100 w 673100"/>
              <a:gd name="connsiteY9" fmla="*/ 444500 h 774700"/>
              <a:gd name="connsiteX10" fmla="*/ 3175 w 673100"/>
              <a:gd name="connsiteY10" fmla="*/ 565150 h 774700"/>
              <a:gd name="connsiteX11" fmla="*/ 0 w 673100"/>
              <a:gd name="connsiteY11" fmla="*/ 768350 h 774700"/>
              <a:gd name="connsiteX12" fmla="*/ 587375 w 673100"/>
              <a:gd name="connsiteY12" fmla="*/ 774700 h 774700"/>
              <a:gd name="connsiteX0" fmla="*/ 587375 w 666750"/>
              <a:gd name="connsiteY0" fmla="*/ 774700 h 774700"/>
              <a:gd name="connsiteX1" fmla="*/ 666750 w 666750"/>
              <a:gd name="connsiteY1" fmla="*/ 723900 h 774700"/>
              <a:gd name="connsiteX2" fmla="*/ 641350 w 666750"/>
              <a:gd name="connsiteY2" fmla="*/ 3175 h 774700"/>
              <a:gd name="connsiteX3" fmla="*/ 546100 w 666750"/>
              <a:gd name="connsiteY3" fmla="*/ 0 h 774700"/>
              <a:gd name="connsiteX4" fmla="*/ 577850 w 666750"/>
              <a:gd name="connsiteY4" fmla="*/ 155575 h 774700"/>
              <a:gd name="connsiteX5" fmla="*/ 552450 w 666750"/>
              <a:gd name="connsiteY5" fmla="*/ 263525 h 774700"/>
              <a:gd name="connsiteX6" fmla="*/ 498475 w 666750"/>
              <a:gd name="connsiteY6" fmla="*/ 327025 h 774700"/>
              <a:gd name="connsiteX7" fmla="*/ 327025 w 666750"/>
              <a:gd name="connsiteY7" fmla="*/ 323850 h 774700"/>
              <a:gd name="connsiteX8" fmla="*/ 184150 w 666750"/>
              <a:gd name="connsiteY8" fmla="*/ 400050 h 774700"/>
              <a:gd name="connsiteX9" fmla="*/ 38100 w 666750"/>
              <a:gd name="connsiteY9" fmla="*/ 444500 h 774700"/>
              <a:gd name="connsiteX10" fmla="*/ 3175 w 666750"/>
              <a:gd name="connsiteY10" fmla="*/ 565150 h 774700"/>
              <a:gd name="connsiteX11" fmla="*/ 0 w 666750"/>
              <a:gd name="connsiteY11" fmla="*/ 768350 h 774700"/>
              <a:gd name="connsiteX12" fmla="*/ 587375 w 666750"/>
              <a:gd name="connsiteY12" fmla="*/ 774700 h 774700"/>
              <a:gd name="connsiteX0" fmla="*/ 622300 w 666750"/>
              <a:gd name="connsiteY0" fmla="*/ 787400 h 787400"/>
              <a:gd name="connsiteX1" fmla="*/ 666750 w 666750"/>
              <a:gd name="connsiteY1" fmla="*/ 723900 h 787400"/>
              <a:gd name="connsiteX2" fmla="*/ 641350 w 666750"/>
              <a:gd name="connsiteY2" fmla="*/ 3175 h 787400"/>
              <a:gd name="connsiteX3" fmla="*/ 546100 w 666750"/>
              <a:gd name="connsiteY3" fmla="*/ 0 h 787400"/>
              <a:gd name="connsiteX4" fmla="*/ 577850 w 666750"/>
              <a:gd name="connsiteY4" fmla="*/ 155575 h 787400"/>
              <a:gd name="connsiteX5" fmla="*/ 552450 w 666750"/>
              <a:gd name="connsiteY5" fmla="*/ 263525 h 787400"/>
              <a:gd name="connsiteX6" fmla="*/ 498475 w 666750"/>
              <a:gd name="connsiteY6" fmla="*/ 327025 h 787400"/>
              <a:gd name="connsiteX7" fmla="*/ 327025 w 666750"/>
              <a:gd name="connsiteY7" fmla="*/ 323850 h 787400"/>
              <a:gd name="connsiteX8" fmla="*/ 184150 w 666750"/>
              <a:gd name="connsiteY8" fmla="*/ 400050 h 787400"/>
              <a:gd name="connsiteX9" fmla="*/ 38100 w 666750"/>
              <a:gd name="connsiteY9" fmla="*/ 444500 h 787400"/>
              <a:gd name="connsiteX10" fmla="*/ 3175 w 666750"/>
              <a:gd name="connsiteY10" fmla="*/ 565150 h 787400"/>
              <a:gd name="connsiteX11" fmla="*/ 0 w 666750"/>
              <a:gd name="connsiteY11" fmla="*/ 768350 h 787400"/>
              <a:gd name="connsiteX12" fmla="*/ 622300 w 666750"/>
              <a:gd name="connsiteY12" fmla="*/ 787400 h 787400"/>
              <a:gd name="connsiteX0" fmla="*/ 622300 w 669925"/>
              <a:gd name="connsiteY0" fmla="*/ 787400 h 787400"/>
              <a:gd name="connsiteX1" fmla="*/ 669925 w 669925"/>
              <a:gd name="connsiteY1" fmla="*/ 742950 h 787400"/>
              <a:gd name="connsiteX2" fmla="*/ 641350 w 669925"/>
              <a:gd name="connsiteY2" fmla="*/ 3175 h 787400"/>
              <a:gd name="connsiteX3" fmla="*/ 546100 w 669925"/>
              <a:gd name="connsiteY3" fmla="*/ 0 h 787400"/>
              <a:gd name="connsiteX4" fmla="*/ 577850 w 669925"/>
              <a:gd name="connsiteY4" fmla="*/ 155575 h 787400"/>
              <a:gd name="connsiteX5" fmla="*/ 552450 w 669925"/>
              <a:gd name="connsiteY5" fmla="*/ 263525 h 787400"/>
              <a:gd name="connsiteX6" fmla="*/ 498475 w 669925"/>
              <a:gd name="connsiteY6" fmla="*/ 327025 h 787400"/>
              <a:gd name="connsiteX7" fmla="*/ 327025 w 669925"/>
              <a:gd name="connsiteY7" fmla="*/ 323850 h 787400"/>
              <a:gd name="connsiteX8" fmla="*/ 184150 w 669925"/>
              <a:gd name="connsiteY8" fmla="*/ 400050 h 787400"/>
              <a:gd name="connsiteX9" fmla="*/ 38100 w 669925"/>
              <a:gd name="connsiteY9" fmla="*/ 444500 h 787400"/>
              <a:gd name="connsiteX10" fmla="*/ 3175 w 669925"/>
              <a:gd name="connsiteY10" fmla="*/ 565150 h 787400"/>
              <a:gd name="connsiteX11" fmla="*/ 0 w 669925"/>
              <a:gd name="connsiteY11" fmla="*/ 768350 h 787400"/>
              <a:gd name="connsiteX12" fmla="*/ 622300 w 669925"/>
              <a:gd name="connsiteY12" fmla="*/ 787400 h 78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9925" h="787400">
                <a:moveTo>
                  <a:pt x="622300" y="787400"/>
                </a:moveTo>
                <a:lnTo>
                  <a:pt x="669925" y="742950"/>
                </a:lnTo>
                <a:lnTo>
                  <a:pt x="641350" y="3175"/>
                </a:lnTo>
                <a:lnTo>
                  <a:pt x="546100" y="0"/>
                </a:lnTo>
                <a:lnTo>
                  <a:pt x="577850" y="155575"/>
                </a:lnTo>
                <a:cubicBezTo>
                  <a:pt x="581025" y="189971"/>
                  <a:pt x="558271" y="227013"/>
                  <a:pt x="552450" y="263525"/>
                </a:cubicBezTo>
                <a:cubicBezTo>
                  <a:pt x="546629" y="300037"/>
                  <a:pt x="554037" y="323321"/>
                  <a:pt x="498475" y="327025"/>
                </a:cubicBezTo>
                <a:lnTo>
                  <a:pt x="327025" y="323850"/>
                </a:lnTo>
                <a:lnTo>
                  <a:pt x="184150" y="400050"/>
                </a:lnTo>
                <a:lnTo>
                  <a:pt x="38100" y="444500"/>
                </a:lnTo>
                <a:lnTo>
                  <a:pt x="3175" y="565150"/>
                </a:lnTo>
                <a:cubicBezTo>
                  <a:pt x="2117" y="632883"/>
                  <a:pt x="1058" y="700617"/>
                  <a:pt x="0" y="768350"/>
                </a:cubicBezTo>
                <a:lnTo>
                  <a:pt x="622300" y="787400"/>
                </a:lnTo>
                <a:close/>
              </a:path>
            </a:pathLst>
          </a:custGeom>
          <a:pattFill prst="wdDnDiag">
            <a:fgClr>
              <a:srgbClr val="70AD47">
                <a:lumMod val="20000"/>
                <a:lumOff val="80000"/>
              </a:srgbClr>
            </a:fgClr>
            <a:bgClr>
              <a:sysClr val="window" lastClr="FFFFFF"/>
            </a:bgClr>
          </a:pattFill>
          <a:ln w="19050" cap="rnd" cmpd="sng" algn="ctr">
            <a:solidFill>
              <a:srgbClr val="70AD47">
                <a:lumMod val="75000"/>
              </a:srgbClr>
            </a:solidFill>
            <a:prstDash val="solid"/>
            <a:roun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4" name="テキスト ボックス 13">
            <a:extLst>
              <a:ext uri="{FF2B5EF4-FFF2-40B4-BE49-F238E27FC236}">
                <a16:creationId xmlns:a16="http://schemas.microsoft.com/office/drawing/2014/main" id="{0F8FA9A1-D9D6-4900-9F10-9FF8F90F4180}"/>
              </a:ext>
            </a:extLst>
          </p:cNvPr>
          <p:cNvSpPr txBox="1"/>
          <p:nvPr/>
        </p:nvSpPr>
        <p:spPr>
          <a:xfrm>
            <a:off x="10173878" y="5261058"/>
            <a:ext cx="1043088" cy="288147"/>
          </a:xfrm>
          <a:prstGeom prst="rect">
            <a:avLst/>
          </a:prstGeom>
          <a:solidFill>
            <a:sysClr val="window" lastClr="FFFFFF">
              <a:alpha val="0"/>
            </a:sysClr>
          </a:solidFill>
          <a:ln w="19050" cmpd="dbl">
            <a:solidFill>
              <a:srgbClr val="70AD47">
                <a:lumMod val="50000"/>
              </a:srgbClr>
            </a:solidFill>
          </a:ln>
        </p:spPr>
        <p:txBody>
          <a:bodyPr wrap="non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Ｐゴシック" panose="020B0600070205080204" pitchFamily="50" charset="-128"/>
                <a:ea typeface="ＭＳ 明朝" panose="02020609040205080304" pitchFamily="17" charset="-128"/>
                <a:cs typeface="Times New Roman" panose="02020603050405020304" pitchFamily="18" charset="0"/>
              </a:rPr>
              <a:t>自然ゾーン</a:t>
            </a:r>
            <a:endParaRPr kumimoji="0" lang="ja-JP" altLang="en-US" sz="1400" b="0" i="0" u="none" strike="noStrike" kern="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6" name="テキスト ボックス 16">
            <a:extLst>
              <a:ext uri="{FF2B5EF4-FFF2-40B4-BE49-F238E27FC236}">
                <a16:creationId xmlns:a16="http://schemas.microsoft.com/office/drawing/2014/main" id="{5C4395AD-8F03-4D6D-A82D-151270E94C9D}"/>
              </a:ext>
            </a:extLst>
          </p:cNvPr>
          <p:cNvSpPr txBox="1"/>
          <p:nvPr/>
        </p:nvSpPr>
        <p:spPr>
          <a:xfrm>
            <a:off x="6648173" y="6564103"/>
            <a:ext cx="2581949" cy="813953"/>
          </a:xfrm>
          <a:prstGeom prst="rect">
            <a:avLst/>
          </a:prstGeom>
          <a:solidFill>
            <a:sysClr val="window" lastClr="FFFFFF">
              <a:alpha val="10000"/>
            </a:sysClr>
          </a:solidFill>
          <a:ln w="19050" cmpd="sng">
            <a:solidFill>
              <a:srgbClr val="FFFF00"/>
            </a:solidFill>
          </a:ln>
        </p:spPr>
        <p:txBody>
          <a:bodyPr wrap="none" lIns="36000" tIns="0" rIns="3600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srgbClr val="002060"/>
                </a:solidFill>
                <a:effectLst/>
                <a:uLnTx/>
                <a:uFillTx/>
                <a:latin typeface="ＭＳ Ｐゴシック" panose="020B0600070205080204" pitchFamily="50" charset="-128"/>
                <a:ea typeface="ＭＳ 明朝" panose="02020609040205080304" pitchFamily="17" charset="-128"/>
                <a:cs typeface="Times New Roman" panose="02020603050405020304" pitchFamily="18" charset="0"/>
              </a:rPr>
              <a:t>レクリエーション</a:t>
            </a:r>
            <a:endParaRPr kumimoji="0" lang="ja-JP" altLang="en-US" sz="1200" b="0" i="0" u="none" strike="noStrike" kern="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1200" cap="none" spc="0" normalizeH="0" baseline="0" noProof="0" dirty="0">
                <a:ln>
                  <a:noFill/>
                </a:ln>
                <a:solidFill>
                  <a:srgbClr val="002060"/>
                </a:solidFill>
                <a:effectLst/>
                <a:uLnTx/>
                <a:uFillTx/>
                <a:latin typeface="ＭＳ Ｐゴシック" panose="020B0600070205080204" pitchFamily="50" charset="-128"/>
                <a:ea typeface="ＭＳ 明朝" panose="02020609040205080304" pitchFamily="17" charset="-128"/>
                <a:cs typeface="Times New Roman" panose="02020603050405020304" pitchFamily="18" charset="0"/>
              </a:rPr>
              <a:t>ゾーン</a:t>
            </a:r>
            <a:endParaRPr kumimoji="0" lang="ja-JP" altLang="en-US" sz="1200" b="0" i="0" u="none" strike="noStrike" kern="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87" name="テキスト ボックス 145">
            <a:extLst>
              <a:ext uri="{FF2B5EF4-FFF2-40B4-BE49-F238E27FC236}">
                <a16:creationId xmlns:a16="http://schemas.microsoft.com/office/drawing/2014/main" id="{95A9C750-3512-4D0C-9C46-86662AEC2C48}"/>
              </a:ext>
            </a:extLst>
          </p:cNvPr>
          <p:cNvSpPr txBox="1"/>
          <p:nvPr/>
        </p:nvSpPr>
        <p:spPr>
          <a:xfrm>
            <a:off x="10718170" y="3020683"/>
            <a:ext cx="842145" cy="184666"/>
          </a:xfrm>
          <a:prstGeom prst="rect">
            <a:avLst/>
          </a:prstGeom>
          <a:solidFill>
            <a:sysClr val="window" lastClr="FFFFFF"/>
          </a:solidFill>
          <a:ln w="6350">
            <a:solidFill>
              <a:srgbClr val="70AD47">
                <a:lumMod val="75000"/>
              </a:srgbClr>
            </a:solidFill>
          </a:ln>
        </p:spPr>
        <p:txBody>
          <a:bodyPr rot="0" spcFirstLastPara="0" vert="horz" wrap="none" lIns="36000" tIns="0" rIns="36000" bIns="0" numCol="1" spcCol="0" rtlCol="0" fromWordArt="0" anchor="ctr" anchorCtr="0" forceAA="0" compatLnSpc="1">
            <a:prstTxWarp prst="textNoShape">
              <a:avLst/>
            </a:prstTxWarp>
            <a:spAutoFit/>
          </a:bodyPr>
          <a:lstStyle/>
          <a:p>
            <a:pPr marL="0" marR="0" lvl="0" indent="0" algn="ctr" defTabSz="914400" eaLnBrk="1" fontAlgn="auto" latinLnBrk="0" hangingPunct="1">
              <a:spcBef>
                <a:spcPts val="0"/>
              </a:spcBef>
              <a:spcAft>
                <a:spcPts val="0"/>
              </a:spcAft>
              <a:buClrTx/>
              <a:buSzTx/>
              <a:buFontTx/>
              <a:buNone/>
              <a:tabLst/>
              <a:defRPr/>
            </a:pPr>
            <a:r>
              <a:rPr kumimoji="0" lang="ja-JP" altLang="en-US" sz="1200" b="0" i="0" u="none" strike="noStrike" kern="100" cap="none" spc="0" normalizeH="0" baseline="0" noProof="0" dirty="0">
                <a:ln>
                  <a:noFill/>
                </a:ln>
                <a:solidFill>
                  <a:srgbClr val="385623"/>
                </a:solidFill>
                <a:effectLst/>
                <a:uLnTx/>
                <a:uFillTx/>
                <a:latin typeface="ＭＳ Ｐ明朝" panose="02020600040205080304" pitchFamily="18" charset="-128"/>
                <a:ea typeface="ＭＳ Ｐゴシック" panose="020B0600070205080204" pitchFamily="50" charset="-128"/>
                <a:cs typeface="Times New Roman" panose="02020603050405020304" pitchFamily="18" charset="0"/>
              </a:rPr>
              <a:t>事業中区域</a:t>
            </a:r>
            <a:endParaRPr kumimoji="0" lang="ja-JP" altLang="en-US" sz="1200" b="0" i="0" u="none" strike="noStrike" kern="100" cap="none" spc="0" normalizeH="0" baseline="0" noProof="0" dirty="0">
              <a:ln>
                <a:noFill/>
              </a:ln>
              <a:solidFill>
                <a:sysClr val="windowText" lastClr="000000"/>
              </a:solidFill>
              <a:effectLst/>
              <a:uLnTx/>
              <a:uFillTx/>
              <a:latin typeface="ＭＳ Ｐ明朝" panose="02020600040205080304" pitchFamily="18" charset="-128"/>
              <a:ea typeface="ＭＳ Ｐ明朝" panose="02020600040205080304" pitchFamily="18" charset="-128"/>
              <a:cs typeface="Times New Roman" panose="02020603050405020304" pitchFamily="18" charset="0"/>
            </a:endParaRPr>
          </a:p>
        </p:txBody>
      </p:sp>
      <p:cxnSp>
        <p:nvCxnSpPr>
          <p:cNvPr id="74" name="直線矢印コネクタ 73">
            <a:extLst>
              <a:ext uri="{FF2B5EF4-FFF2-40B4-BE49-F238E27FC236}">
                <a16:creationId xmlns:a16="http://schemas.microsoft.com/office/drawing/2014/main" id="{6CF5A8A1-BC5E-4606-BFA4-8645B75415BF}"/>
              </a:ext>
            </a:extLst>
          </p:cNvPr>
          <p:cNvCxnSpPr>
            <a:cxnSpLocks/>
          </p:cNvCxnSpPr>
          <p:nvPr/>
        </p:nvCxnSpPr>
        <p:spPr>
          <a:xfrm>
            <a:off x="7655977" y="3689767"/>
            <a:ext cx="1095770" cy="671523"/>
          </a:xfrm>
          <a:prstGeom prst="straightConnector1">
            <a:avLst/>
          </a:prstGeom>
          <a:noFill/>
          <a:ln w="25400" cap="flat" cmpd="sng" algn="ctr">
            <a:solidFill>
              <a:srgbClr val="ED7D31"/>
            </a:solidFill>
            <a:prstDash val="solid"/>
            <a:miter lim="800000"/>
            <a:tailEnd type="oval"/>
          </a:ln>
          <a:effectLst/>
        </p:spPr>
      </p:cxnSp>
      <p:cxnSp>
        <p:nvCxnSpPr>
          <p:cNvPr id="75" name="直線矢印コネクタ 74">
            <a:extLst>
              <a:ext uri="{FF2B5EF4-FFF2-40B4-BE49-F238E27FC236}">
                <a16:creationId xmlns:a16="http://schemas.microsoft.com/office/drawing/2014/main" id="{1A311C98-A799-469A-B73F-405D2DE223D3}"/>
              </a:ext>
            </a:extLst>
          </p:cNvPr>
          <p:cNvCxnSpPr>
            <a:cxnSpLocks/>
          </p:cNvCxnSpPr>
          <p:nvPr/>
        </p:nvCxnSpPr>
        <p:spPr>
          <a:xfrm>
            <a:off x="8586425" y="5084073"/>
            <a:ext cx="217645" cy="570915"/>
          </a:xfrm>
          <a:prstGeom prst="straightConnector1">
            <a:avLst/>
          </a:prstGeom>
          <a:noFill/>
          <a:ln w="25400" cap="flat" cmpd="sng" algn="ctr">
            <a:solidFill>
              <a:srgbClr val="70AD47">
                <a:lumMod val="50000"/>
              </a:srgbClr>
            </a:solidFill>
            <a:prstDash val="solid"/>
            <a:miter lim="800000"/>
            <a:tailEnd type="oval"/>
          </a:ln>
          <a:effectLst/>
        </p:spPr>
      </p:cxnSp>
      <p:pic>
        <p:nvPicPr>
          <p:cNvPr id="46" name="図 45">
            <a:extLst>
              <a:ext uri="{FF2B5EF4-FFF2-40B4-BE49-F238E27FC236}">
                <a16:creationId xmlns:a16="http://schemas.microsoft.com/office/drawing/2014/main" id="{4E6947AA-5F05-4806-BED3-CA4CF54DD88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3788" b="89394" l="3896" r="88312">
                        <a14:foregroundMark x1="50649" y1="4545" x2="50649" y2="4545"/>
                        <a14:foregroundMark x1="22078" y1="6818" x2="22078" y2="6818"/>
                        <a14:foregroundMark x1="42857" y1="8333" x2="42857" y2="8333"/>
                        <a14:foregroundMark x1="31169" y1="7576" x2="31169" y2="7576"/>
                        <a14:foregroundMark x1="27273" y1="9091" x2="27273" y2="9091"/>
                        <a14:foregroundMark x1="59740" y1="8333" x2="59740" y2="8333"/>
                        <a14:foregroundMark x1="46753" y1="6818" x2="46753" y2="6818"/>
                        <a14:foregroundMark x1="32468" y1="9091" x2="32468" y2="9091"/>
                        <a14:foregroundMark x1="29870" y1="8333" x2="29870" y2="8333"/>
                        <a14:foregroundMark x1="81818" y1="64394" x2="81818" y2="64394"/>
                        <a14:foregroundMark x1="3896" y1="37879" x2="3896" y2="37879"/>
                        <a14:foregroundMark x1="10390" y1="21970" x2="10390" y2="21970"/>
                        <a14:foregroundMark x1="10390" y1="4545" x2="10390" y2="4545"/>
                        <a14:foregroundMark x1="29870" y1="8333" x2="29870" y2="8333"/>
                        <a14:foregroundMark x1="2597" y1="37879" x2="2597" y2="37879"/>
                        <a14:foregroundMark x1="31169" y1="8333" x2="31169" y2="8333"/>
                        <a14:foregroundMark x1="28571" y1="8333" x2="28571" y2="8333"/>
                        <a14:foregroundMark x1="45455" y1="8333" x2="45455" y2="8333"/>
                        <a14:backgroundMark x1="45455" y1="7576" x2="45455" y2="7576"/>
                        <a14:backgroundMark x1="29870" y1="7576" x2="29870" y2="7576"/>
                        <a14:backgroundMark x1="2597" y1="38636" x2="2597" y2="38636"/>
                      </a14:backgroundRemoval>
                    </a14:imgEffect>
                  </a14:imgLayer>
                </a14:imgProps>
              </a:ext>
            </a:extLst>
          </a:blip>
          <a:srcRect l="10092" t="6458" r="19024" b="19212"/>
          <a:stretch/>
        </p:blipFill>
        <p:spPr>
          <a:xfrm>
            <a:off x="11120396" y="940390"/>
            <a:ext cx="698224" cy="1255142"/>
          </a:xfrm>
          <a:prstGeom prst="rect">
            <a:avLst/>
          </a:prstGeom>
        </p:spPr>
      </p:pic>
      <p:pic>
        <p:nvPicPr>
          <p:cNvPr id="48" name="図 47">
            <a:extLst>
              <a:ext uri="{FF2B5EF4-FFF2-40B4-BE49-F238E27FC236}">
                <a16:creationId xmlns:a16="http://schemas.microsoft.com/office/drawing/2014/main" id="{A9754E3D-F5F2-4EEA-9ED2-2117BC908FA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041" b="96703" l="9967" r="96844">
                        <a14:foregroundMark x1="50166" y1="9105" x2="50166" y2="9105"/>
                        <a14:foregroundMark x1="50166" y1="9105" x2="50166" y2="9105"/>
                        <a14:foregroundMark x1="53488" y1="8477" x2="53488" y2="8477"/>
                        <a14:foregroundMark x1="52159" y1="8163" x2="52159" y2="8163"/>
                        <a14:foregroundMark x1="84385" y1="15228" x2="84385" y2="15228"/>
                        <a14:foregroundMark x1="85382" y1="15228" x2="85382" y2="15228"/>
                        <a14:foregroundMark x1="85548" y1="15228" x2="85548" y2="15228"/>
                        <a14:foregroundMark x1="86047" y1="15228" x2="86047" y2="15228"/>
                        <a14:foregroundMark x1="86711" y1="14600" x2="86711" y2="14600"/>
                        <a14:foregroundMark x1="87375" y1="16013" x2="87375" y2="16013"/>
                        <a14:foregroundMark x1="85714" y1="16484" x2="85714" y2="16484"/>
                        <a14:foregroundMark x1="85714" y1="16954" x2="85714" y2="16954"/>
                        <a14:foregroundMark x1="86047" y1="18053" x2="86047" y2="18053"/>
                        <a14:foregroundMark x1="85880" y1="18524" x2="85880" y2="18524"/>
                        <a14:foregroundMark x1="90864" y1="14443" x2="90864" y2="14443"/>
                        <a14:foregroundMark x1="89867" y1="5651" x2="89867" y2="5651"/>
                        <a14:foregroundMark x1="94186" y1="5338" x2="94186" y2="5338"/>
                        <a14:foregroundMark x1="87043" y1="12716" x2="87043" y2="12716"/>
                        <a14:foregroundMark x1="87209" y1="12088" x2="87209" y2="12088"/>
                        <a14:foregroundMark x1="87209" y1="11931" x2="87209" y2="11931"/>
                        <a14:foregroundMark x1="34385" y1="42543" x2="34385" y2="42543"/>
                        <a14:foregroundMark x1="34385" y1="43014" x2="34385" y2="43014"/>
                        <a14:foregroundMark x1="34385" y1="41915" x2="34385" y2="41915"/>
                        <a14:foregroundMark x1="34385" y1="40031" x2="34385" y2="40031"/>
                        <a14:foregroundMark x1="34551" y1="38619" x2="34551" y2="38619"/>
                        <a14:foregroundMark x1="34385" y1="37520" x2="34385" y2="37520"/>
                        <a14:foregroundMark x1="34718" y1="26374" x2="34718" y2="26374"/>
                        <a14:foregroundMark x1="34884" y1="27943" x2="34884" y2="27943"/>
                        <a14:foregroundMark x1="34551" y1="30455" x2="34551" y2="30455"/>
                        <a14:foregroundMark x1="34385" y1="31554" x2="34385" y2="31554"/>
                        <a14:foregroundMark x1="34385" y1="31554" x2="34385" y2="31554"/>
                        <a14:foregroundMark x1="34385" y1="33124" x2="34385" y2="33124"/>
                        <a14:foregroundMark x1="33721" y1="37206" x2="33721" y2="37206"/>
                        <a14:foregroundMark x1="33721" y1="36264" x2="33721" y2="36264"/>
                        <a14:foregroundMark x1="33721" y1="35636" x2="33721" y2="35636"/>
                        <a14:foregroundMark x1="33887" y1="34537" x2="33887" y2="34537"/>
                        <a14:foregroundMark x1="33887" y1="33438" x2="33887" y2="33438"/>
                        <a14:foregroundMark x1="33887" y1="32182" x2="33887" y2="32182"/>
                        <a14:foregroundMark x1="33887" y1="31397" x2="33887" y2="31397"/>
                        <a14:foregroundMark x1="37542" y1="17111" x2="37542" y2="17111"/>
                        <a14:foregroundMark x1="36213" y1="18053" x2="36213" y2="18053"/>
                        <a14:foregroundMark x1="35714" y1="19152" x2="35714" y2="19152"/>
                        <a14:foregroundMark x1="35548" y1="19780" x2="35548" y2="19780"/>
                        <a14:foregroundMark x1="35382" y1="20094" x2="35382" y2="20094"/>
                        <a14:foregroundMark x1="34884" y1="22292" x2="34884" y2="22292"/>
                        <a14:foregroundMark x1="34718" y1="23077" x2="34718" y2="23077"/>
                        <a14:foregroundMark x1="33887" y1="25275" x2="33887" y2="25275"/>
                        <a14:foregroundMark x1="38372" y1="16170" x2="38372" y2="16170"/>
                        <a14:foregroundMark x1="38040" y1="16170" x2="38040" y2="16170"/>
                        <a14:foregroundMark x1="38870" y1="15542" x2="38870" y2="15542"/>
                        <a14:foregroundMark x1="42193" y1="13187" x2="42193" y2="13187"/>
                        <a14:foregroundMark x1="43688" y1="11617" x2="43688" y2="11617"/>
                        <a14:foregroundMark x1="45349" y1="10832" x2="45349" y2="10832"/>
                        <a14:foregroundMark x1="45515" y1="10047" x2="45515" y2="10047"/>
                        <a14:foregroundMark x1="37209" y1="14914" x2="37209" y2="14914"/>
                        <a14:foregroundMark x1="38372" y1="13972" x2="38372" y2="13972"/>
                        <a14:foregroundMark x1="37708" y1="14286" x2="37708" y2="14286"/>
                        <a14:foregroundMark x1="49668" y1="6907" x2="49668" y2="6907"/>
                        <a14:foregroundMark x1="53322" y1="3925" x2="53322" y2="3925"/>
                        <a14:foregroundMark x1="53821" y1="3768" x2="53821" y2="3768"/>
                        <a14:foregroundMark x1="54485" y1="2826" x2="54485" y2="2826"/>
                        <a14:foregroundMark x1="54983" y1="2669" x2="54983" y2="2669"/>
                        <a14:foregroundMark x1="55482" y1="2355" x2="55482" y2="2355"/>
                        <a14:foregroundMark x1="55980" y1="2198" x2="55980" y2="2198"/>
                        <a14:foregroundMark x1="55980" y1="2512" x2="55980" y2="2512"/>
                        <a14:foregroundMark x1="60133" y1="5338" x2="60133" y2="5338"/>
                        <a14:foregroundMark x1="59635" y1="5495" x2="59635" y2="5495"/>
                        <a14:foregroundMark x1="59302" y1="5024" x2="59302" y2="5024"/>
                        <a14:foregroundMark x1="59302" y1="4396" x2="59302" y2="4396"/>
                        <a14:foregroundMark x1="61960" y1="4396" x2="61960" y2="4396"/>
                        <a14:foregroundMark x1="63455" y1="4553" x2="63455" y2="4553"/>
                        <a14:foregroundMark x1="66445" y1="5965" x2="66445" y2="5965"/>
                        <a14:foregroundMark x1="82890" y1="4710" x2="82890" y2="4710"/>
                        <a14:foregroundMark x1="82226" y1="4553" x2="82226" y2="4553"/>
                        <a14:foregroundMark x1="81728" y1="4239" x2="81728" y2="4239"/>
                        <a14:foregroundMark x1="81728" y1="4082" x2="81728" y2="4082"/>
                        <a14:foregroundMark x1="81229" y1="3925" x2="81229" y2="3925"/>
                        <a14:foregroundMark x1="81229" y1="3454" x2="81229" y2="3454"/>
                        <a14:foregroundMark x1="83887" y1="3454" x2="83887" y2="3454"/>
                        <a14:foregroundMark x1="83555" y1="3925" x2="83555" y2="3925"/>
                        <a14:foregroundMark x1="82558" y1="3925" x2="82558" y2="3925"/>
                        <a14:foregroundMark x1="82060" y1="3768" x2="82060" y2="3768"/>
                        <a14:foregroundMark x1="82724" y1="4239" x2="82724" y2="4239"/>
                        <a14:foregroundMark x1="84053" y1="4239" x2="84053" y2="4239"/>
                        <a14:foregroundMark x1="82060" y1="4239" x2="82060" y2="4239"/>
                        <a14:foregroundMark x1="82060" y1="4396" x2="82060" y2="4396"/>
                        <a14:foregroundMark x1="81728" y1="4553" x2="81728" y2="4553"/>
                        <a14:foregroundMark x1="83389" y1="4239" x2="83389" y2="4239"/>
                        <a14:foregroundMark x1="86877" y1="4082" x2="86877" y2="4082"/>
                        <a14:foregroundMark x1="88206" y1="3768" x2="88206" y2="3768"/>
                        <a14:foregroundMark x1="86711" y1="3454" x2="86711" y2="3454"/>
                        <a14:foregroundMark x1="82724" y1="3454" x2="82724" y2="3454"/>
                        <a14:foregroundMark x1="85050" y1="3297" x2="85050" y2="3297"/>
                        <a14:foregroundMark x1="82060" y1="4239" x2="82060" y2="4239"/>
                        <a14:foregroundMark x1="81894" y1="4396" x2="81894" y2="4396"/>
                        <a14:foregroundMark x1="83056" y1="4396" x2="83056" y2="4396"/>
                        <a14:foregroundMark x1="82890" y1="4396" x2="82890" y2="4396"/>
                        <a14:foregroundMark x1="62458" y1="5338" x2="62458" y2="5338"/>
                        <a14:foregroundMark x1="63123" y1="5495" x2="63123" y2="5495"/>
                        <a14:foregroundMark x1="62957" y1="5338" x2="62957" y2="5338"/>
                        <a14:foregroundMark x1="62791" y1="5181" x2="62791" y2="5338"/>
                        <a14:foregroundMark x1="81728" y1="4396" x2="81728" y2="4396"/>
                        <a14:foregroundMark x1="81894" y1="4396" x2="81894" y2="4396"/>
                        <a14:foregroundMark x1="81894" y1="4396" x2="81894" y2="4396"/>
                        <a14:foregroundMark x1="82392" y1="4239" x2="82392" y2="4239"/>
                        <a14:foregroundMark x1="82558" y1="4239" x2="82558" y2="4239"/>
                        <a14:foregroundMark x1="52824" y1="8634" x2="52824" y2="8634"/>
                        <a14:foregroundMark x1="52824" y1="8477" x2="52824" y2="8477"/>
                        <a14:foregroundMark x1="92359" y1="56515" x2="92359" y2="56515"/>
                        <a14:foregroundMark x1="94020" y1="56044" x2="94020" y2="56044"/>
                        <a14:foregroundMark x1="93688" y1="55102" x2="93688" y2="55102"/>
                        <a14:foregroundMark x1="92193" y1="61538" x2="92193" y2="61538"/>
                        <a14:foregroundMark x1="92857" y1="61381" x2="92857" y2="61381"/>
                        <a14:foregroundMark x1="94186" y1="61068" x2="94186" y2="61068"/>
                        <a14:foregroundMark x1="92857" y1="67504" x2="92857" y2="67504"/>
                        <a14:foregroundMark x1="92691" y1="70644" x2="92691" y2="70644"/>
                        <a14:foregroundMark x1="93023" y1="71900" x2="93023" y2="71900"/>
                        <a14:foregroundMark x1="93023" y1="72841" x2="93023" y2="72841"/>
                        <a14:foregroundMark x1="93023" y1="75196" x2="93023" y2="75196"/>
                        <a14:foregroundMark x1="93522" y1="75981" x2="93522" y2="75981"/>
                        <a14:foregroundMark x1="93355" y1="79278" x2="93355" y2="79278"/>
                        <a14:foregroundMark x1="33555" y1="45212" x2="33555" y2="45212"/>
                        <a14:foregroundMark x1="34053" y1="47253" x2="34053" y2="47253"/>
                        <a14:foregroundMark x1="34053" y1="48195" x2="34053" y2="48195"/>
                        <a14:foregroundMark x1="34053" y1="49137" x2="34053" y2="49137"/>
                        <a14:foregroundMark x1="34385" y1="51177" x2="34385" y2="51177"/>
                        <a14:foregroundMark x1="34053" y1="52119" x2="34053" y2="52119"/>
                        <a14:foregroundMark x1="34718" y1="53218" x2="34718" y2="53218"/>
                        <a14:foregroundMark x1="33887" y1="53218" x2="33887" y2="53218"/>
                        <a14:foregroundMark x1="33887" y1="54317" x2="33887" y2="54317"/>
                        <a14:foregroundMark x1="33721" y1="55887" x2="33721" y2="55887"/>
                        <a14:foregroundMark x1="33721" y1="56044" x2="33721" y2="56044"/>
                        <a14:foregroundMark x1="33223" y1="58399" x2="33223" y2="58399"/>
                        <a14:foregroundMark x1="33389" y1="59969" x2="33389" y2="59969"/>
                        <a14:foregroundMark x1="33389" y1="62480" x2="33389" y2="62480"/>
                        <a14:foregroundMark x1="33721" y1="70330" x2="33721" y2="70330"/>
                        <a14:foregroundMark x1="33887" y1="68289" x2="33887" y2="68289"/>
                        <a14:foregroundMark x1="33887" y1="70644" x2="33887" y2="70644"/>
                        <a14:foregroundMark x1="33555" y1="72214" x2="33555" y2="72214"/>
                        <a14:foregroundMark x1="33056" y1="73469" x2="33056" y2="73469"/>
                        <a14:foregroundMark x1="33887" y1="74254" x2="33887" y2="74254"/>
                        <a14:foregroundMark x1="33555" y1="75824" x2="33555" y2="75824"/>
                        <a14:foregroundMark x1="33555" y1="77080" x2="33555" y2="77080"/>
                        <a14:foregroundMark x1="55980" y1="5181" x2="55980" y2="5181"/>
                        <a14:foregroundMark x1="54817" y1="5024" x2="54817" y2="5024"/>
                        <a14:foregroundMark x1="53821" y1="5024" x2="53821" y2="5024"/>
                        <a14:foregroundMark x1="53987" y1="4710" x2="53987" y2="4710"/>
                        <a14:foregroundMark x1="54983" y1="4239" x2="54983" y2="4239"/>
                        <a14:foregroundMark x1="57309" y1="4553" x2="57309" y2="4553"/>
                        <a14:foregroundMark x1="52824" y1="5495" x2="52824" y2="5495"/>
                        <a14:foregroundMark x1="52326" y1="5181" x2="52326" y2="5181"/>
                        <a14:foregroundMark x1="52326" y1="4867" x2="52326" y2="4867"/>
                        <a14:foregroundMark x1="52326" y1="4867" x2="52326" y2="4867"/>
                        <a14:foregroundMark x1="53156" y1="5495" x2="53156" y2="5495"/>
                        <a14:foregroundMark x1="53654" y1="6122" x2="53654" y2="6122"/>
                        <a14:foregroundMark x1="53322" y1="5651" x2="53322" y2="5651"/>
                        <a14:foregroundMark x1="53654" y1="6279" x2="53654" y2="6279"/>
                        <a14:foregroundMark x1="53322" y1="5495" x2="53322" y2="5495"/>
                        <a14:foregroundMark x1="53322" y1="6122" x2="53322" y2="6122"/>
                        <a14:foregroundMark x1="57475" y1="5338" x2="57475" y2="5338"/>
                        <a14:foregroundMark x1="57309" y1="5181" x2="57309" y2="5181"/>
                        <a14:foregroundMark x1="57309" y1="5181" x2="57309" y2="5181"/>
                        <a14:foregroundMark x1="57143" y1="5024" x2="57143" y2="5024"/>
                        <a14:foregroundMark x1="52326" y1="8477" x2="52326" y2="8477"/>
                        <a14:foregroundMark x1="52990" y1="8477" x2="52990" y2="8477"/>
                        <a14:foregroundMark x1="52658" y1="8477" x2="52658" y2="8477"/>
                        <a14:foregroundMark x1="66113" y1="4082" x2="66113" y2="4082"/>
                        <a14:foregroundMark x1="52159" y1="8477" x2="52159" y2="8477"/>
                        <a14:foregroundMark x1="52326" y1="8477" x2="52326" y2="8477"/>
                        <a14:foregroundMark x1="52658" y1="8634" x2="52658" y2="8634"/>
                        <a14:foregroundMark x1="52990" y1="5495" x2="52990" y2="5495"/>
                        <a14:foregroundMark x1="56977" y1="5024" x2="56977" y2="5024"/>
                        <a14:foregroundMark x1="57309" y1="5181" x2="57309" y2="5181"/>
                        <a14:foregroundMark x1="57309" y1="5181" x2="57309" y2="5181"/>
                        <a14:foregroundMark x1="57475" y1="5181" x2="57143" y2="5181"/>
                        <a14:foregroundMark x1="53821" y1="5338" x2="53821" y2="5338"/>
                        <a14:foregroundMark x1="52658" y1="8477" x2="52658" y2="8477"/>
                        <a14:foregroundMark x1="52658" y1="5651" x2="52658" y2="5651"/>
                        <a14:foregroundMark x1="52990" y1="5338" x2="52990" y2="5338"/>
                        <a14:foregroundMark x1="52824" y1="5338" x2="52824" y2="5338"/>
                        <a14:foregroundMark x1="52824" y1="5338" x2="52824" y2="5338"/>
                        <a14:foregroundMark x1="52824" y1="5181" x2="52824" y2="5181"/>
                        <a14:foregroundMark x1="87375" y1="14286" x2="87375" y2="14286"/>
                        <a14:foregroundMark x1="57973" y1="3768" x2="57973" y2="3768"/>
                        <a14:foregroundMark x1="82060" y1="4396" x2="82060" y2="4396"/>
                        <a14:foregroundMark x1="82060" y1="4396" x2="82060" y2="4396"/>
                        <a14:foregroundMark x1="82890" y1="4239" x2="82890" y2="4239"/>
                        <a14:foregroundMark x1="82226" y1="3925" x2="82226" y2="3925"/>
                        <a14:foregroundMark x1="90698" y1="47410" x2="90698" y2="47410"/>
                        <a14:foregroundMark x1="91030" y1="48195" x2="91030" y2="48195"/>
                        <a14:foregroundMark x1="49169" y1="86499" x2="49169" y2="86499"/>
                        <a14:foregroundMark x1="48671" y1="86656" x2="48671" y2="86656"/>
                        <a14:foregroundMark x1="48671" y1="86970" x2="48671" y2="86970"/>
                        <a14:foregroundMark x1="48339" y1="87598" x2="48339" y2="87598"/>
                        <a14:foregroundMark x1="49169" y1="88069" x2="49169" y2="88069"/>
                        <a14:foregroundMark x1="85050" y1="87127" x2="85050" y2="87127"/>
                        <a14:foregroundMark x1="85050" y1="86656" x2="85050" y2="86656"/>
                        <a14:foregroundMark x1="85050" y1="85714" x2="85050" y2="85714"/>
                        <a14:foregroundMark x1="85050" y1="84615" x2="85050" y2="84615"/>
                        <a14:foregroundMark x1="85880" y1="80534" x2="85880" y2="80534"/>
                        <a14:foregroundMark x1="86711" y1="80534" x2="86711" y2="80534"/>
                        <a14:foregroundMark x1="88040" y1="80534" x2="88040" y2="80534"/>
                        <a14:foregroundMark x1="89867" y1="80534" x2="89867" y2="80534"/>
                        <a14:foregroundMark x1="93355" y1="66091" x2="93355" y2="66091"/>
                        <a14:foregroundMark x1="93522" y1="66405" x2="93522" y2="66405"/>
                        <a14:foregroundMark x1="93023" y1="66562" x2="93023" y2="66562"/>
                        <a14:foregroundMark x1="93355" y1="54945" x2="93355" y2="54945"/>
                        <a14:foregroundMark x1="54817" y1="4710" x2="54817" y2="4710"/>
                        <a14:foregroundMark x1="54651" y1="4553" x2="54651" y2="4553"/>
                        <a14:foregroundMark x1="54817" y1="4553" x2="54817" y2="4553"/>
                        <a14:foregroundMark x1="54817" y1="4396" x2="54817" y2="4396"/>
                        <a14:foregroundMark x1="54485" y1="4396" x2="54485" y2="4396"/>
                        <a14:foregroundMark x1="54651" y1="4396" x2="54651" y2="4396"/>
                        <a14:foregroundMark x1="36213" y1="25118" x2="36213" y2="25118"/>
                        <a14:foregroundMark x1="52658" y1="8477" x2="52658" y2="8477"/>
                        <a14:foregroundMark x1="52658" y1="8477" x2="52658" y2="8477"/>
                        <a14:foregroundMark x1="52824" y1="37049" x2="52824" y2="37049"/>
                        <a14:foregroundMark x1="52658" y1="36735" x2="52658" y2="36735"/>
                        <a14:foregroundMark x1="52658" y1="36735" x2="52658" y2="36735"/>
                        <a14:foregroundMark x1="52658" y1="36735" x2="52658" y2="36735"/>
                        <a14:foregroundMark x1="52658" y1="36735" x2="52658" y2="36735"/>
                        <a14:foregroundMark x1="15449" y1="43328" x2="15449" y2="43328"/>
                        <a14:foregroundMark x1="15947" y1="43799" x2="15947" y2="43799"/>
                        <a14:foregroundMark x1="19601" y1="43799" x2="19601" y2="43799"/>
                        <a14:foregroundMark x1="20930" y1="43956" x2="20930" y2="43956"/>
                        <a14:foregroundMark x1="20266" y1="43799" x2="20266" y2="43799"/>
                        <a14:foregroundMark x1="21262" y1="44427" x2="21262" y2="44427"/>
                        <a14:foregroundMark x1="22425" y1="44584" x2="22425" y2="44584"/>
                        <a14:foregroundMark x1="23588" y1="44270" x2="23588" y2="44270"/>
                        <a14:foregroundMark x1="24751" y1="43956" x2="24751" y2="43956"/>
                        <a14:foregroundMark x1="27907" y1="44427" x2="27907" y2="44427"/>
                        <a14:foregroundMark x1="27243" y1="41130" x2="27243" y2="41130"/>
                        <a14:foregroundMark x1="25415" y1="40502" x2="25415" y2="40502"/>
                        <a14:foregroundMark x1="26246" y1="40345" x2="26246" y2="40345"/>
                        <a14:foregroundMark x1="28405" y1="40659" x2="28405" y2="40659"/>
                        <a14:foregroundMark x1="29900" y1="40659" x2="29900" y2="40659"/>
                        <a14:foregroundMark x1="30731" y1="41287" x2="30731" y2="41287"/>
                        <a14:foregroundMark x1="28239" y1="40345" x2="28239" y2="40345"/>
                        <a14:foregroundMark x1="29734" y1="43642" x2="29734" y2="43642"/>
                        <a14:foregroundMark x1="32392" y1="43485" x2="32392" y2="43485"/>
                        <a14:foregroundMark x1="33223" y1="43171" x2="33223" y2="43171"/>
                        <a14:foregroundMark x1="33721" y1="43956" x2="33721" y2="43956"/>
                        <a14:foregroundMark x1="34551" y1="44584" x2="34551" y2="44584"/>
                        <a14:foregroundMark x1="30233" y1="44270" x2="30233" y2="44270"/>
                        <a14:foregroundMark x1="25914" y1="44113" x2="25914" y2="44113"/>
                        <a14:foregroundMark x1="32724" y1="44270" x2="32724" y2="44270"/>
                        <a14:foregroundMark x1="32724" y1="44270" x2="32724" y2="44270"/>
                        <a14:foregroundMark x1="32724" y1="44584" x2="32724" y2="44584"/>
                        <a14:foregroundMark x1="33056" y1="44584" x2="33056" y2="44584"/>
                        <a14:foregroundMark x1="32890" y1="44427" x2="32890" y2="44427"/>
                        <a14:foregroundMark x1="33389" y1="44427" x2="33389" y2="44427"/>
                        <a14:foregroundMark x1="33555" y1="45212" x2="33555" y2="45212"/>
                        <a14:foregroundMark x1="33887" y1="46311" x2="33887" y2="46311"/>
                        <a14:foregroundMark x1="33887" y1="45369" x2="33887" y2="45369"/>
                        <a14:foregroundMark x1="33721" y1="45683" x2="33721" y2="45683"/>
                        <a14:foregroundMark x1="33555" y1="45369" x2="33555" y2="45369"/>
                        <a14:foregroundMark x1="33389" y1="45997" x2="33389" y2="45997"/>
                        <a14:foregroundMark x1="33389" y1="45212" x2="33389" y2="45212"/>
                        <a14:foregroundMark x1="34053" y1="48352" x2="34053" y2="48352"/>
                        <a14:foregroundMark x1="34053" y1="48509" x2="34053" y2="48509"/>
                        <a14:foregroundMark x1="34884" y1="52433" x2="34884" y2="52433"/>
                        <a14:foregroundMark x1="34053" y1="52433" x2="34053" y2="52433"/>
                        <a14:foregroundMark x1="33555" y1="52747" x2="33555" y2="52747"/>
                        <a14:foregroundMark x1="33887" y1="55102" x2="33887" y2="55102"/>
                        <a14:foregroundMark x1="33721" y1="56201" x2="33721" y2="56201"/>
                        <a14:foregroundMark x1="33721" y1="51962" x2="33721" y2="51962"/>
                        <a14:foregroundMark x1="34053" y1="47724" x2="34053" y2="47724"/>
                        <a14:foregroundMark x1="33555" y1="46625" x2="33555" y2="46625"/>
                        <a14:foregroundMark x1="32392" y1="44270" x2="32392" y2="44270"/>
                        <a14:foregroundMark x1="32890" y1="44427" x2="32890" y2="44427"/>
                        <a14:foregroundMark x1="32890" y1="44427" x2="32890" y2="44427"/>
                        <a14:foregroundMark x1="32890" y1="44427" x2="32890" y2="44427"/>
                        <a14:foregroundMark x1="32890" y1="44113" x2="32890" y2="44113"/>
                        <a14:foregroundMark x1="33721" y1="48038" x2="33721" y2="48038"/>
                        <a14:foregroundMark x1="33721" y1="49137" x2="33721" y2="49137"/>
                        <a14:foregroundMark x1="33721" y1="49137" x2="33721" y2="49137"/>
                        <a14:foregroundMark x1="33056" y1="49922" x2="33056" y2="49922"/>
                        <a14:foregroundMark x1="33721" y1="49922" x2="33721" y2="49922"/>
                        <a14:foregroundMark x1="33721" y1="51805" x2="33721" y2="51805"/>
                        <a14:foregroundMark x1="33721" y1="51020" x2="33721" y2="51020"/>
                        <a14:foregroundMark x1="33887" y1="51648" x2="33887" y2="51648"/>
                        <a14:foregroundMark x1="33887" y1="51648" x2="33887" y2="51648"/>
                        <a14:foregroundMark x1="33721" y1="52747" x2="33721" y2="52747"/>
                        <a14:foregroundMark x1="33887" y1="53846" x2="33887" y2="53846"/>
                        <a14:foregroundMark x1="34053" y1="53218" x2="34053" y2="53218"/>
                        <a14:foregroundMark x1="34385" y1="54317" x2="34385" y2="54317"/>
                        <a14:foregroundMark x1="33887" y1="53846" x2="33887" y2="53846"/>
                        <a14:foregroundMark x1="34219" y1="54474" x2="34219" y2="54474"/>
                        <a14:foregroundMark x1="34053" y1="54003" x2="34053" y2="54003"/>
                        <a14:foregroundMark x1="33721" y1="54160" x2="33721" y2="54160"/>
                        <a14:foregroundMark x1="33721" y1="54631" x2="33721" y2="54631"/>
                        <a14:foregroundMark x1="33389" y1="53846" x2="33389" y2="53846"/>
                        <a14:foregroundMark x1="33555" y1="58556" x2="33555" y2="58556"/>
                        <a14:foregroundMark x1="33721" y1="57457" x2="33721" y2="57457"/>
                        <a14:foregroundMark x1="33721" y1="55887" x2="33721" y2="55887"/>
                        <a14:foregroundMark x1="33887" y1="55730" x2="33887" y2="55730"/>
                        <a14:foregroundMark x1="33887" y1="55573" x2="33887" y2="55573"/>
                        <a14:foregroundMark x1="33887" y1="56201" x2="33887" y2="56201"/>
                        <a14:foregroundMark x1="33721" y1="55887" x2="33721" y2="55887"/>
                        <a14:foregroundMark x1="33887" y1="55416" x2="33887" y2="55416"/>
                        <a14:foregroundMark x1="33721" y1="56044" x2="33721" y2="56044"/>
                        <a14:foregroundMark x1="34053" y1="56358" x2="34053" y2="56358"/>
                        <a14:foregroundMark x1="33887" y1="55573" x2="33887" y2="55573"/>
                        <a14:foregroundMark x1="33721" y1="55416" x2="33721" y2="55416"/>
                        <a14:foregroundMark x1="33721" y1="57143" x2="33721" y2="57143"/>
                        <a14:foregroundMark x1="33721" y1="59027" x2="33721" y2="59027"/>
                        <a14:foregroundMark x1="33555" y1="60597" x2="33555" y2="60597"/>
                        <a14:foregroundMark x1="33389" y1="59184" x2="33389" y2="59184"/>
                        <a14:foregroundMark x1="33555" y1="60440" x2="33555" y2="60440"/>
                        <a14:foregroundMark x1="33555" y1="61538" x2="33555" y2="61538"/>
                        <a14:foregroundMark x1="33389" y1="63265" x2="33389" y2="63265"/>
                        <a14:foregroundMark x1="33721" y1="62009" x2="33721" y2="62009"/>
                        <a14:foregroundMark x1="33555" y1="64050" x2="33555" y2="64050"/>
                        <a14:foregroundMark x1="33721" y1="62480" x2="33721" y2="62480"/>
                        <a14:foregroundMark x1="33555" y1="62480" x2="33555" y2="62480"/>
                        <a14:foregroundMark x1="33389" y1="62951" x2="33389" y2="62951"/>
                        <a14:foregroundMark x1="33555" y1="62166" x2="33555" y2="62166"/>
                        <a14:foregroundMark x1="33389" y1="62637" x2="33389" y2="62637"/>
                        <a14:foregroundMark x1="33555" y1="62480" x2="33555" y2="62480"/>
                        <a14:foregroundMark x1="33555" y1="62951" x2="33555" y2="62951"/>
                        <a14:foregroundMark x1="33555" y1="62637" x2="33555" y2="62637"/>
                        <a14:foregroundMark x1="33389" y1="62637" x2="33389" y2="62637"/>
                        <a14:foregroundMark x1="34053" y1="71115" x2="34053" y2="71115"/>
                        <a14:foregroundMark x1="33887" y1="70487" x2="33887" y2="70487"/>
                        <a14:foregroundMark x1="33721" y1="68760" x2="33721" y2="68760"/>
                        <a14:foregroundMark x1="33389" y1="68603" x2="33389" y2="68603"/>
                        <a14:foregroundMark x1="33389" y1="71429" x2="33389" y2="71429"/>
                        <a14:foregroundMark x1="33887" y1="70173" x2="33887" y2="70173"/>
                        <a14:foregroundMark x1="33555" y1="69231" x2="33555" y2="69231"/>
                        <a14:foregroundMark x1="33555" y1="68289" x2="33555" y2="68289"/>
                        <a14:foregroundMark x1="33389" y1="67975" x2="33389" y2="67975"/>
                        <a14:foregroundMark x1="33389" y1="68760" x2="33389" y2="68760"/>
                        <a14:foregroundMark x1="33389" y1="68917" x2="33389" y2="68917"/>
                        <a14:foregroundMark x1="33721" y1="68603" x2="33721" y2="68603"/>
                        <a14:foregroundMark x1="33555" y1="68132" x2="33555" y2="68132"/>
                        <a14:foregroundMark x1="33389" y1="68917" x2="33389" y2="68917"/>
                        <a14:foregroundMark x1="33887" y1="68603" x2="33887" y2="68603"/>
                        <a14:foregroundMark x1="33223" y1="68446" x2="33223" y2="68446"/>
                        <a14:foregroundMark x1="33887" y1="70016" x2="33887" y2="70016"/>
                        <a14:foregroundMark x1="33887" y1="68603" x2="33887" y2="68603"/>
                        <a14:foregroundMark x1="33887" y1="68603" x2="33887" y2="68603"/>
                        <a14:foregroundMark x1="33887" y1="72998" x2="33887" y2="72998"/>
                        <a14:foregroundMark x1="33887" y1="72841" x2="33887" y2="72841"/>
                        <a14:foregroundMark x1="33887" y1="71272" x2="33887" y2="71272"/>
                        <a14:foregroundMark x1="33555" y1="72057" x2="33555" y2="72057"/>
                        <a14:foregroundMark x1="33555" y1="72370" x2="33555" y2="72370"/>
                        <a14:foregroundMark x1="33887" y1="72370" x2="33887" y2="72370"/>
                        <a14:foregroundMark x1="33555" y1="58870" x2="33555" y2="58870"/>
                        <a14:foregroundMark x1="33887" y1="69859" x2="33887" y2="69859"/>
                        <a14:foregroundMark x1="33721" y1="71115" x2="33721" y2="71115"/>
                        <a14:foregroundMark x1="33721" y1="70487" x2="33721" y2="70487"/>
                        <a14:foregroundMark x1="34053" y1="74097" x2="34053" y2="74097"/>
                        <a14:foregroundMark x1="33721" y1="73626" x2="33721" y2="73626"/>
                        <a14:foregroundMark x1="33555" y1="75039" x2="33555" y2="75039"/>
                        <a14:foregroundMark x1="33555" y1="74254" x2="33555" y2="74254"/>
                        <a14:foregroundMark x1="33887" y1="74411" x2="33887" y2="74411"/>
                        <a14:foregroundMark x1="33721" y1="76452" x2="33721" y2="76452"/>
                        <a14:foregroundMark x1="33555" y1="77708" x2="33555" y2="77708"/>
                        <a14:foregroundMark x1="34053" y1="76766" x2="34053" y2="76766"/>
                        <a14:foregroundMark x1="33721" y1="77394" x2="33721" y2="77394"/>
                        <a14:foregroundMark x1="33721" y1="76923" x2="33721" y2="76923"/>
                        <a14:foregroundMark x1="33887" y1="77237" x2="33887" y2="77237"/>
                        <a14:foregroundMark x1="33721" y1="76766" x2="33721" y2="76766"/>
                        <a14:foregroundMark x1="33887" y1="77080" x2="33887" y2="77080"/>
                        <a14:foregroundMark x1="33721" y1="77080" x2="33721" y2="77080"/>
                        <a14:foregroundMark x1="37209" y1="82418" x2="37209" y2="82418"/>
                        <a14:foregroundMark x1="36047" y1="82418" x2="36047" y2="82418"/>
                        <a14:foregroundMark x1="35714" y1="82889" x2="35714" y2="82889"/>
                        <a14:foregroundMark x1="37209" y1="83046" x2="37209" y2="83046"/>
                        <a14:foregroundMark x1="36711" y1="83516" x2="36711" y2="83516"/>
                        <a14:foregroundMark x1="39535" y1="84772" x2="39535" y2="84772"/>
                        <a14:foregroundMark x1="37043" y1="83987" x2="37043" y2="83987"/>
                        <a14:foregroundMark x1="40365" y1="84772" x2="40365" y2="84772"/>
                        <a14:foregroundMark x1="43355" y1="85714" x2="43355" y2="85714"/>
                        <a14:foregroundMark x1="44186" y1="86185" x2="44186" y2="86185"/>
                        <a14:foregroundMark x1="40698" y1="85086" x2="40698" y2="85086"/>
                        <a14:foregroundMark x1="42027" y1="85871" x2="42027" y2="85871"/>
                        <a14:foregroundMark x1="44186" y1="86499" x2="44186" y2="86499"/>
                        <a14:foregroundMark x1="44684" y1="86813" x2="44684" y2="86813"/>
                        <a14:foregroundMark x1="51329" y1="88540" x2="51329" y2="88540"/>
                        <a14:foregroundMark x1="53156" y1="86499" x2="53156" y2="86499"/>
                        <a14:foregroundMark x1="50498" y1="86656" x2="50498" y2="86656"/>
                        <a14:foregroundMark x1="51329" y1="86813" x2="51329" y2="86813"/>
                        <a14:foregroundMark x1="54319" y1="86656" x2="54319" y2="86656"/>
                        <a14:foregroundMark x1="54817" y1="86656" x2="54817" y2="86656"/>
                        <a14:foregroundMark x1="55980" y1="86813" x2="55980" y2="86813"/>
                        <a14:foregroundMark x1="56312" y1="86813" x2="56312" y2="86813"/>
                        <a14:foregroundMark x1="57475" y1="86813" x2="57475" y2="86813"/>
                        <a14:foregroundMark x1="58638" y1="86813" x2="58638" y2="86813"/>
                        <a14:foregroundMark x1="59302" y1="87127" x2="59302" y2="87127"/>
                        <a14:foregroundMark x1="60133" y1="87284" x2="60133" y2="87284"/>
                        <a14:foregroundMark x1="61130" y1="87284" x2="61130" y2="87284"/>
                        <a14:foregroundMark x1="61960" y1="87284" x2="61960" y2="87284"/>
                        <a14:foregroundMark x1="63123" y1="86970" x2="63123" y2="86970"/>
                        <a14:foregroundMark x1="64120" y1="86656" x2="64120" y2="86656"/>
                        <a14:foregroundMark x1="64784" y1="86813" x2="64784" y2="86813"/>
                        <a14:foregroundMark x1="65615" y1="86813" x2="65615" y2="86813"/>
                        <a14:foregroundMark x1="66113" y1="86813" x2="66113" y2="86813"/>
                        <a14:foregroundMark x1="66611" y1="86813" x2="66611" y2="86813"/>
                        <a14:foregroundMark x1="67608" y1="86813" x2="67608" y2="86813"/>
                        <a14:foregroundMark x1="68439" y1="86813" x2="68439" y2="86813"/>
                        <a14:foregroundMark x1="69269" y1="86813" x2="69269" y2="86813"/>
                        <a14:foregroundMark x1="71429" y1="87127" x2="71429" y2="87127"/>
                        <a14:foregroundMark x1="72425" y1="87127" x2="72425" y2="87127"/>
                        <a14:foregroundMark x1="75083" y1="87127" x2="75083" y2="87127"/>
                        <a14:foregroundMark x1="76080" y1="87284" x2="76080" y2="87284"/>
                        <a14:foregroundMark x1="76910" y1="87284" x2="76910" y2="87284"/>
                        <a14:foregroundMark x1="77243" y1="87284" x2="77243" y2="87284"/>
                        <a14:foregroundMark x1="77907" y1="87284" x2="77907" y2="87284"/>
                        <a14:foregroundMark x1="78571" y1="87284" x2="78571" y2="87284"/>
                        <a14:foregroundMark x1="78904" y1="87284" x2="78904" y2="87284"/>
                        <a14:foregroundMark x1="79734" y1="87284" x2="79734" y2="87284"/>
                        <a14:foregroundMark x1="80399" y1="87441" x2="80399" y2="87441"/>
                        <a14:foregroundMark x1="81561" y1="87441" x2="81561" y2="87441"/>
                        <a14:foregroundMark x1="81894" y1="87598" x2="81894" y2="87598"/>
                        <a14:foregroundMark x1="82724" y1="87284" x2="82724" y2="87284"/>
                        <a14:foregroundMark x1="83555" y1="87284" x2="83555" y2="87284"/>
                        <a14:foregroundMark x1="83056" y1="87441" x2="83056" y2="87441"/>
                        <a14:foregroundMark x1="84385" y1="87441" x2="84385" y2="87441"/>
                        <a14:foregroundMark x1="84718" y1="87441" x2="84718" y2="87441"/>
                        <a14:foregroundMark x1="85216" y1="87441" x2="85216" y2="87441"/>
                        <a14:foregroundMark x1="51329" y1="88383" x2="51329" y2="88383"/>
                        <a14:foregroundMark x1="51661" y1="88540" x2="51661" y2="88540"/>
                        <a14:foregroundMark x1="51993" y1="88854" x2="51993" y2="88854"/>
                        <a14:foregroundMark x1="55814" y1="89639" x2="55814" y2="89639"/>
                        <a14:foregroundMark x1="53322" y1="88540" x2="53322" y2="88540"/>
                        <a14:foregroundMark x1="54485" y1="89482" x2="54485" y2="89482"/>
                        <a14:foregroundMark x1="52824" y1="87598" x2="52824" y2="87598"/>
                        <a14:foregroundMark x1="52824" y1="87598" x2="52824" y2="87598"/>
                        <a14:foregroundMark x1="60299" y1="90895" x2="60299" y2="90895"/>
                        <a14:foregroundMark x1="62126" y1="91523" x2="62126" y2="91523"/>
                        <a14:foregroundMark x1="64120" y1="91523" x2="64120" y2="91523"/>
                        <a14:foregroundMark x1="62957" y1="91052" x2="62957" y2="91052"/>
                        <a14:foregroundMark x1="65781" y1="91680" x2="65781" y2="91680"/>
                        <a14:foregroundMark x1="70764" y1="92151" x2="70764" y2="92151"/>
                        <a14:foregroundMark x1="82724" y1="94505" x2="82724" y2="94505"/>
                        <a14:foregroundMark x1="79402" y1="94192" x2="79402" y2="94192"/>
                        <a14:foregroundMark x1="74419" y1="93564" x2="74419" y2="93564"/>
                        <a14:foregroundMark x1="70432" y1="92936" x2="70432" y2="92936"/>
                        <a14:foregroundMark x1="68106" y1="92308" x2="68106" y2="92308"/>
                        <a14:foregroundMark x1="70598" y1="92622" x2="70598" y2="92622"/>
                        <a14:foregroundMark x1="72259" y1="93407" x2="72259" y2="93407"/>
                        <a14:foregroundMark x1="76910" y1="93564" x2="76910" y2="93564"/>
                        <a14:foregroundMark x1="74419" y1="93407" x2="74419" y2="93407"/>
                        <a14:foregroundMark x1="76910" y1="93564" x2="76910" y2="93564"/>
                        <a14:foregroundMark x1="82558" y1="94192" x2="82558" y2="94192"/>
                        <a14:foregroundMark x1="88206" y1="95290" x2="88206" y2="95290"/>
                        <a14:foregroundMark x1="87874" y1="96389" x2="87874" y2="96389"/>
                        <a14:foregroundMark x1="85548" y1="95761" x2="85548" y2="95761"/>
                        <a14:foregroundMark x1="27741" y1="77237" x2="27741" y2="77237"/>
                        <a14:foregroundMark x1="28738" y1="77551" x2="28738" y2="77551"/>
                        <a14:foregroundMark x1="28239" y1="78022" x2="28239" y2="78022"/>
                        <a14:foregroundMark x1="28073" y1="78493" x2="28073" y2="78493"/>
                        <a14:foregroundMark x1="30066" y1="79121" x2="30066" y2="79121"/>
                        <a14:foregroundMark x1="29734" y1="78964" x2="29734" y2="78964"/>
                        <a14:foregroundMark x1="31395" y1="80063" x2="31395" y2="80063"/>
                        <a14:foregroundMark x1="33056" y1="82104" x2="33056" y2="82104"/>
                        <a14:foregroundMark x1="33056" y1="83046" x2="33056" y2="83046"/>
                        <a14:foregroundMark x1="31395" y1="82418" x2="31395" y2="82418"/>
                        <a14:foregroundMark x1="34053" y1="83046" x2="34053" y2="83046"/>
                        <a14:foregroundMark x1="47674" y1="88854" x2="47674" y2="88854"/>
                        <a14:foregroundMark x1="47176" y1="89168" x2="47176" y2="89168"/>
                        <a14:foregroundMark x1="48173" y1="89639" x2="48173" y2="89639"/>
                        <a14:foregroundMark x1="50831" y1="88697" x2="50831" y2="88697"/>
                        <a14:foregroundMark x1="52326" y1="89011" x2="52326" y2="89011"/>
                        <a14:foregroundMark x1="53156" y1="87598" x2="53156" y2="87598"/>
                        <a14:foregroundMark x1="33721" y1="77394" x2="33721" y2="77394"/>
                        <a14:foregroundMark x1="33887" y1="77237" x2="33887" y2="77237"/>
                        <a14:foregroundMark x1="33887" y1="76923" x2="33887" y2="76923"/>
                        <a14:foregroundMark x1="72924" y1="91052" x2="72924" y2="91052"/>
                        <a14:foregroundMark x1="73920" y1="91209" x2="73920" y2="91209"/>
                        <a14:foregroundMark x1="74751" y1="91366" x2="74751" y2="91366"/>
                        <a14:foregroundMark x1="74751" y1="92936" x2="74751" y2="92936"/>
                        <a14:foregroundMark x1="75748" y1="90110" x2="75748" y2="90110"/>
                        <a14:foregroundMark x1="76246" y1="92779" x2="76246" y2="92779"/>
                        <a14:foregroundMark x1="77409" y1="93721" x2="77409" y2="93721"/>
                        <a14:foregroundMark x1="78073" y1="93721" x2="78073" y2="93721"/>
                        <a14:foregroundMark x1="80233" y1="94192" x2="80233" y2="94192"/>
                        <a14:foregroundMark x1="81894" y1="94192" x2="81894" y2="94192"/>
                        <a14:foregroundMark x1="84884" y1="94819" x2="84884" y2="94819"/>
                        <a14:foregroundMark x1="83555" y1="95604" x2="83555" y2="95604"/>
                        <a14:foregroundMark x1="86711" y1="95447" x2="86711" y2="95447"/>
                        <a14:foregroundMark x1="89203" y1="95447" x2="89203" y2="95447"/>
                        <a14:foregroundMark x1="90033" y1="95604" x2="90033" y2="95604"/>
                        <a14:foregroundMark x1="90698" y1="95918" x2="90698" y2="95918"/>
                        <a14:foregroundMark x1="87874" y1="96703" x2="87874" y2="96703"/>
                        <a14:foregroundMark x1="89369" y1="96860" x2="89369" y2="96860"/>
                        <a14:foregroundMark x1="90365" y1="97017" x2="90365" y2="97017"/>
                        <a14:foregroundMark x1="75748" y1="94662" x2="75748" y2="94662"/>
                        <a14:foregroundMark x1="88704" y1="97017" x2="88704" y2="97017"/>
                        <a14:foregroundMark x1="89701" y1="97017" x2="89701" y2="97017"/>
                        <a14:foregroundMark x1="89369" y1="97331" x2="89369" y2="97331"/>
                        <a14:foregroundMark x1="33887" y1="51962" x2="33887" y2="51962"/>
                        <a14:foregroundMark x1="33721" y1="51805" x2="33721" y2="51805"/>
                        <a14:foregroundMark x1="33721" y1="52433" x2="33721" y2="52433"/>
                        <a14:foregroundMark x1="34551" y1="47724" x2="34551" y2="47724"/>
                        <a14:foregroundMark x1="33887" y1="48509" x2="33887" y2="48509"/>
                        <a14:foregroundMark x1="34053" y1="48980" x2="34053" y2="48980"/>
                        <a14:foregroundMark x1="33887" y1="48509" x2="33887" y2="48509"/>
                        <a14:foregroundMark x1="33887" y1="67033" x2="33887" y2="67033"/>
                        <a14:foregroundMark x1="33721" y1="68603" x2="33721" y2="68603"/>
                        <a14:foregroundMark x1="33887" y1="68289" x2="33887" y2="68289"/>
                        <a14:foregroundMark x1="33721" y1="68760" x2="33721" y2="68760"/>
                        <a14:foregroundMark x1="33721" y1="68289" x2="33721" y2="68289"/>
                        <a14:foregroundMark x1="33223" y1="70016" x2="33223" y2="70016"/>
                        <a14:foregroundMark x1="33555" y1="70801" x2="33555" y2="70801"/>
                        <a14:foregroundMark x1="33555" y1="70958" x2="33555" y2="70958"/>
                        <a14:foregroundMark x1="33887" y1="70330" x2="33887" y2="70330"/>
                        <a14:foregroundMark x1="33721" y1="70958" x2="33721" y2="70958"/>
                        <a14:foregroundMark x1="34053" y1="70958" x2="34053" y2="70958"/>
                        <a14:foregroundMark x1="33721" y1="70487" x2="33721" y2="70487"/>
                        <a14:foregroundMark x1="33721" y1="71115" x2="33721" y2="71115"/>
                        <a14:foregroundMark x1="33887" y1="72057" x2="33887" y2="72057"/>
                        <a14:foregroundMark x1="34053" y1="69074" x2="34053" y2="69074"/>
                        <a14:foregroundMark x1="33887" y1="68603" x2="33887" y2="68603"/>
                        <a14:foregroundMark x1="33887" y1="68446" x2="33887" y2="68446"/>
                        <a14:foregroundMark x1="33555" y1="68446" x2="33555" y2="68446"/>
                        <a14:foregroundMark x1="33887" y1="69074" x2="33887" y2="69074"/>
                        <a14:foregroundMark x1="33721" y1="70487" x2="33721" y2="70487"/>
                        <a14:foregroundMark x1="33887" y1="71272" x2="33887" y2="71272"/>
                        <a14:foregroundMark x1="33887" y1="72841" x2="33887" y2="72841"/>
                        <a14:foregroundMark x1="33555" y1="74254" x2="33555" y2="74254"/>
                        <a14:foregroundMark x1="33721" y1="74254" x2="33721" y2="74254"/>
                        <a14:foregroundMark x1="33721" y1="75824" x2="33721" y2="75824"/>
                        <a14:foregroundMark x1="33721" y1="75824" x2="33721" y2="75824"/>
                        <a14:foregroundMark x1="52990" y1="87598" x2="52990" y2="87598"/>
                        <a14:foregroundMark x1="57309" y1="87441" x2="57309" y2="87441"/>
                        <a14:foregroundMark x1="33555" y1="48352" x2="33555" y2="48352"/>
                        <a14:foregroundMark x1="33721" y1="48666" x2="33721" y2="48666"/>
                        <a14:foregroundMark x1="34053" y1="49451" x2="34053" y2="49451"/>
                        <a14:foregroundMark x1="34219" y1="49137" x2="34219" y2="49137"/>
                        <a14:foregroundMark x1="33721" y1="48509" x2="33721" y2="48509"/>
                        <a14:foregroundMark x1="33721" y1="48823" x2="33721" y2="48823"/>
                        <a14:foregroundMark x1="34385" y1="46154" x2="34385" y2="46154"/>
                        <a14:foregroundMark x1="33721" y1="45526" x2="33721" y2="45526"/>
                        <a14:foregroundMark x1="33721" y1="47724" x2="33721" y2="47724"/>
                        <a14:foregroundMark x1="33721" y1="47567" x2="33721" y2="47567"/>
                        <a14:foregroundMark x1="33721" y1="47567" x2="33721" y2="47567"/>
                        <a14:foregroundMark x1="54983" y1="2669" x2="54983" y2="2669"/>
                        <a14:foregroundMark x1="54485" y1="3140" x2="54485" y2="3140"/>
                        <a14:foregroundMark x1="54153" y1="3925" x2="54153" y2="3925"/>
                        <a14:foregroundMark x1="53156" y1="4082" x2="53156" y2="4082"/>
                        <a14:foregroundMark x1="52492" y1="4710" x2="52492" y2="4710"/>
                        <a14:foregroundMark x1="53156" y1="4710" x2="53156" y2="4710"/>
                        <a14:foregroundMark x1="54153" y1="3925" x2="54153" y2="3925"/>
                        <a14:foregroundMark x1="53322" y1="4396" x2="53322" y2="4396"/>
                        <a14:foregroundMark x1="52990" y1="3925" x2="52990" y2="3925"/>
                        <a14:foregroundMark x1="52824" y1="4239" x2="52824" y2="4239"/>
                        <a14:foregroundMark x1="53654" y1="3611" x2="53654" y2="3611"/>
                        <a14:foregroundMark x1="55316" y1="3140" x2="55316" y2="3140"/>
                        <a14:foregroundMark x1="55648" y1="2512" x2="55648" y2="2512"/>
                        <a14:foregroundMark x1="55482" y1="2669" x2="55482" y2="2669"/>
                        <a14:foregroundMark x1="49169" y1="6750" x2="49169" y2="6750"/>
                        <a14:foregroundMark x1="50498" y1="6279" x2="50498" y2="6279"/>
                        <a14:foregroundMark x1="50166" y1="6593" x2="50166" y2="6593"/>
                        <a14:foregroundMark x1="49502" y1="6593" x2="49502" y2="6593"/>
                        <a14:foregroundMark x1="49668" y1="6907" x2="49668" y2="6907"/>
                        <a14:foregroundMark x1="50332" y1="5965" x2="50332" y2="5965"/>
                        <a14:foregroundMark x1="49834" y1="5965" x2="49834" y2="5965"/>
                        <a14:foregroundMark x1="50166" y1="5965" x2="50332" y2="5965"/>
                        <a14:foregroundMark x1="52326" y1="4710" x2="52326" y2="4710"/>
                        <a14:foregroundMark x1="53654" y1="4239" x2="53654" y2="4239"/>
                        <a14:foregroundMark x1="52990" y1="4396" x2="52990" y2="4396"/>
                        <a14:foregroundMark x1="54485" y1="3140" x2="54485" y2="3140"/>
                        <a14:foregroundMark x1="53821" y1="3297" x2="53821" y2="3297"/>
                        <a14:foregroundMark x1="53488" y1="3768" x2="53488" y2="3768"/>
                        <a14:foregroundMark x1="52824" y1="4239" x2="52824" y2="4239"/>
                        <a14:foregroundMark x1="55316" y1="2983" x2="55316" y2="2983"/>
                        <a14:foregroundMark x1="55482" y1="2041" x2="55482" y2="2041"/>
                        <a14:foregroundMark x1="54817" y1="2669" x2="54817" y2="2669"/>
                        <a14:foregroundMark x1="54983" y1="3611" x2="54983" y2="3611"/>
                        <a14:foregroundMark x1="54153" y1="3768" x2="54153" y2="3768"/>
                        <a14:foregroundMark x1="55316" y1="2826" x2="55316" y2="2826"/>
                        <a14:foregroundMark x1="53488" y1="4082" x2="53488" y2="4082"/>
                        <a14:foregroundMark x1="52658" y1="4553" x2="52658" y2="4553"/>
                        <a14:foregroundMark x1="43023" y1="11774" x2="43023" y2="11774"/>
                        <a14:foregroundMark x1="40864" y1="13972" x2="40864" y2="13972"/>
                        <a14:foregroundMark x1="41860" y1="13501" x2="41860" y2="13501"/>
                        <a14:foregroundMark x1="40864" y1="13972" x2="40864" y2="13972"/>
                        <a14:foregroundMark x1="46346" y1="9419" x2="46346" y2="9419"/>
                        <a14:foregroundMark x1="44684" y1="10675" x2="44684" y2="10675"/>
                        <a14:foregroundMark x1="43355" y1="11303" x2="43355" y2="11303"/>
                        <a14:foregroundMark x1="42857" y1="12088" x2="42857" y2="12088"/>
                        <a14:foregroundMark x1="44684" y1="11303" x2="44684" y2="11303"/>
                        <a14:foregroundMark x1="45847" y1="10518" x2="45847" y2="10518"/>
                        <a14:foregroundMark x1="45515" y1="10675" x2="45515" y2="10675"/>
                        <a14:foregroundMark x1="43688" y1="11460" x2="43688" y2="11460"/>
                        <a14:foregroundMark x1="43854" y1="11931" x2="43854" y2="11931"/>
                        <a14:foregroundMark x1="43854" y1="12088" x2="43854" y2="12088"/>
                        <a14:foregroundMark x1="44020" y1="11774" x2="44020" y2="11774"/>
                        <a14:foregroundMark x1="41196" y1="12716" x2="41196" y2="12716"/>
                        <a14:foregroundMark x1="39203" y1="13972" x2="39203" y2="13972"/>
                        <a14:foregroundMark x1="38870" y1="14757" x2="38870" y2="14757"/>
                        <a14:foregroundMark x1="38372" y1="15699" x2="38372" y2="15699"/>
                        <a14:foregroundMark x1="38206" y1="16327" x2="38206" y2="16327"/>
                        <a14:foregroundMark x1="45349" y1="10047" x2="45349" y2="10047"/>
                        <a14:foregroundMark x1="45017" y1="10361" x2="45017" y2="10361"/>
                        <a14:foregroundMark x1="45183" y1="10047" x2="45183" y2="10047"/>
                        <a14:foregroundMark x1="44684" y1="10361" x2="44684" y2="10361"/>
                        <a14:foregroundMark x1="43355" y1="12245" x2="43355" y2="12245"/>
                        <a14:foregroundMark x1="43854" y1="11617" x2="43854" y2="11617"/>
                        <a14:foregroundMark x1="44352" y1="11774" x2="44352" y2="11774"/>
                        <a14:foregroundMark x1="43355" y1="11617" x2="43355" y2="11617"/>
                        <a14:foregroundMark x1="43023" y1="11617" x2="43023" y2="11617"/>
                        <a14:foregroundMark x1="42857" y1="11774" x2="42857" y2="11774"/>
                        <a14:foregroundMark x1="44020" y1="11774" x2="44020" y2="11774"/>
                        <a14:foregroundMark x1="43688" y1="11774" x2="43688" y2="11774"/>
                        <a14:foregroundMark x1="43854" y1="11303" x2="43854" y2="11303"/>
                        <a14:foregroundMark x1="44020" y1="11931" x2="44020" y2="11931"/>
                        <a14:foregroundMark x1="44020" y1="11774" x2="44020" y2="11774"/>
                        <a14:foregroundMark x1="52824" y1="8477" x2="52824" y2="8477"/>
                        <a14:foregroundMark x1="37874" y1="16797" x2="37874" y2="16797"/>
                        <a14:foregroundMark x1="37874" y1="17111" x2="37874" y2="17111"/>
                        <a14:foregroundMark x1="38372" y1="16013" x2="38372" y2="16013"/>
                        <a14:foregroundMark x1="38704" y1="16013" x2="38704" y2="16013"/>
                        <a14:foregroundMark x1="37375" y1="18053" x2="37375" y2="18053"/>
                        <a14:foregroundMark x1="37209" y1="17896" x2="37209" y2="17896"/>
                        <a14:foregroundMark x1="37209" y1="17739" x2="37209" y2="17739"/>
                        <a14:foregroundMark x1="36711" y1="18053" x2="36711" y2="18053"/>
                        <a14:foregroundMark x1="36379" y1="18681" x2="36379" y2="18681"/>
                        <a14:foregroundMark x1="35382" y1="20094" x2="35382" y2="20094"/>
                        <a14:foregroundMark x1="35714" y1="19937" x2="35714" y2="19937"/>
                        <a14:foregroundMark x1="35548" y1="20565" x2="35548" y2="20565"/>
                        <a14:foregroundMark x1="35382" y1="21193" x2="35382" y2="21193"/>
                        <a14:foregroundMark x1="34884" y1="22763" x2="34884" y2="22763"/>
                        <a14:foregroundMark x1="34884" y1="22920" x2="34884" y2="22920"/>
                        <a14:foregroundMark x1="36379" y1="19309" x2="36379" y2="19309"/>
                        <a14:foregroundMark x1="35880" y1="19780" x2="35880" y2="19780"/>
                        <a14:foregroundMark x1="35382" y1="19623" x2="35382" y2="19623"/>
                        <a14:foregroundMark x1="35880" y1="19152" x2="35880" y2="19152"/>
                        <a14:foregroundMark x1="35548" y1="19937" x2="35548" y2="19937"/>
                        <a14:foregroundMark x1="34884" y1="22449" x2="34884" y2="22449"/>
                        <a14:foregroundMark x1="38206" y1="16954" x2="38206" y2="16954"/>
                        <a14:foregroundMark x1="39037" y1="16013" x2="39037" y2="16013"/>
                        <a14:foregroundMark x1="38538" y1="16013" x2="38538" y2="16013"/>
                        <a14:foregroundMark x1="38040" y1="16327" x2="38040" y2="16327"/>
                        <a14:foregroundMark x1="34551" y1="28100" x2="34551" y2="28100"/>
                        <a14:foregroundMark x1="34718" y1="27002" x2="34718" y2="27002"/>
                        <a14:foregroundMark x1="34718" y1="25903" x2="34718" y2="25903"/>
                        <a14:foregroundMark x1="34385" y1="24490" x2="34385" y2="24490"/>
                        <a14:foregroundMark x1="34884" y1="23234" x2="34884" y2="23234"/>
                        <a14:foregroundMark x1="35050" y1="22920" x2="35050" y2="22920"/>
                        <a14:foregroundMark x1="34718" y1="23077" x2="34718" y2="23077"/>
                        <a14:foregroundMark x1="34718" y1="23234" x2="34718" y2="23234"/>
                        <a14:foregroundMark x1="34219" y1="40973" x2="34219" y2="40973"/>
                        <a14:foregroundMark x1="33887" y1="42543" x2="33887" y2="42543"/>
                        <a14:foregroundMark x1="34219" y1="43642" x2="34219" y2="43642"/>
                        <a14:foregroundMark x1="34219" y1="42857" x2="34219" y2="42857"/>
                        <a14:foregroundMark x1="34053" y1="43642" x2="34053" y2="43642"/>
                        <a14:foregroundMark x1="34053" y1="42857" x2="34053" y2="42857"/>
                        <a14:foregroundMark x1="34053" y1="43485" x2="34053" y2="43485"/>
                        <a14:foregroundMark x1="34219" y1="43014" x2="34219" y2="43014"/>
                        <a14:foregroundMark x1="34718" y1="43171" x2="34718" y2="43171"/>
                        <a14:foregroundMark x1="34385" y1="42229" x2="34385" y2="42229"/>
                        <a14:foregroundMark x1="34718" y1="41915" x2="34718" y2="41915"/>
                        <a14:foregroundMark x1="34551" y1="40502" x2="34551" y2="40502"/>
                        <a14:foregroundMark x1="34053" y1="41444" x2="34053" y2="41444"/>
                        <a14:foregroundMark x1="34053" y1="42072" x2="34053" y2="42072"/>
                        <a14:foregroundMark x1="34219" y1="42543" x2="34219" y2="42543"/>
                        <a14:foregroundMark x1="34385" y1="43328" x2="34385" y2="43328"/>
                        <a14:foregroundMark x1="34551" y1="42543" x2="34551" y2="42543"/>
                        <a14:foregroundMark x1="34219" y1="43328" x2="34219" y2="43328"/>
                        <a14:foregroundMark x1="34219" y1="42229" x2="34219" y2="42229"/>
                        <a14:foregroundMark x1="34385" y1="43171" x2="34385" y2="43171"/>
                        <a14:foregroundMark x1="34551" y1="42543" x2="34551" y2="42543"/>
                        <a14:foregroundMark x1="34385" y1="39874" x2="34385" y2="39874"/>
                        <a14:foregroundMark x1="34219" y1="38932" x2="34219" y2="38932"/>
                        <a14:foregroundMark x1="34219" y1="38932" x2="34219" y2="38932"/>
                        <a14:foregroundMark x1="34385" y1="39246" x2="34385" y2="39246"/>
                        <a14:foregroundMark x1="34551" y1="38932" x2="34551" y2="38932"/>
                        <a14:foregroundMark x1="34385" y1="24490" x2="34385" y2="24490"/>
                        <a14:foregroundMark x1="34884" y1="23234" x2="34884" y2="23234"/>
                        <a14:foregroundMark x1="34718" y1="23548" x2="34718" y2="23548"/>
                        <a14:foregroundMark x1="84718" y1="18367" x2="84718" y2="18367"/>
                        <a14:foregroundMark x1="85050" y1="16327" x2="85050" y2="16327"/>
                        <a14:foregroundMark x1="85216" y1="17111" x2="85216" y2="17111"/>
                        <a14:foregroundMark x1="85216" y1="16641" x2="85216" y2="16641"/>
                        <a14:foregroundMark x1="85050" y1="17582" x2="85050" y2="17582"/>
                        <a14:foregroundMark x1="85382" y1="18681" x2="85382" y2="18681"/>
                        <a14:foregroundMark x1="85216" y1="17582" x2="85216" y2="17582"/>
                        <a14:foregroundMark x1="85050" y1="16641" x2="85050" y2="16641"/>
                        <a14:foregroundMark x1="85050" y1="17268" x2="85050" y2="17425"/>
                        <a14:foregroundMark x1="85216" y1="16641" x2="85216" y2="16641"/>
                        <a14:foregroundMark x1="85216" y1="16797" x2="85216" y2="16797"/>
                        <a14:foregroundMark x1="85382" y1="17425" x2="85382" y2="17425"/>
                        <a14:foregroundMark x1="44850" y1="10675" x2="44850" y2="10675"/>
                        <a14:foregroundMark x1="45681" y1="10361" x2="45681" y2="10361"/>
                        <a14:foregroundMark x1="38040" y1="16484" x2="38040" y2="16484"/>
                        <a14:foregroundMark x1="33389" y1="50863" x2="33389" y2="50863"/>
                        <a14:foregroundMark x1="33555" y1="52904" x2="33555" y2="52904"/>
                        <a14:foregroundMark x1="34053" y1="77237" x2="34053" y2="77237"/>
                        <a14:foregroundMark x1="34053" y1="76923" x2="34053" y2="76923"/>
                        <a14:foregroundMark x1="33721" y1="77080" x2="33721" y2="77080"/>
                        <a14:foregroundMark x1="33721" y1="76923" x2="33721" y2="76923"/>
                        <a14:foregroundMark x1="33887" y1="75824" x2="33887" y2="75824"/>
                        <a14:foregroundMark x1="33555" y1="75353" x2="33555" y2="75353"/>
                        <a14:foregroundMark x1="33887" y1="73940" x2="33887" y2="73940"/>
                        <a14:foregroundMark x1="52990" y1="87598" x2="52990" y2="87598"/>
                        <a14:foregroundMark x1="50831" y1="87284" x2="50831" y2="87284"/>
                        <a14:foregroundMark x1="34718" y1="23234" x2="34718" y2="23234"/>
                        <a14:foregroundMark x1="34718" y1="23391" x2="34718" y2="23391"/>
                        <a14:foregroundMark x1="93023" y1="24176" x2="93023" y2="24176"/>
                        <a14:foregroundMark x1="94186" y1="20722" x2="94186" y2="20722"/>
                        <a14:foregroundMark x1="91694" y1="20251" x2="91694" y2="20251"/>
                        <a14:foregroundMark x1="90199" y1="20722" x2="90199" y2="20722"/>
                        <a14:foregroundMark x1="96179" y1="21821" x2="96179" y2="21821"/>
                        <a14:foregroundMark x1="96844" y1="21978" x2="96844" y2="21978"/>
                        <a14:foregroundMark x1="95349" y1="25746" x2="95349" y2="25746"/>
                        <a14:foregroundMark x1="89037" y1="21821" x2="89037" y2="21821"/>
                        <a14:foregroundMark x1="89369" y1="26531" x2="89369" y2="26531"/>
                        <a14:foregroundMark x1="90532" y1="37991" x2="90532" y2="37991"/>
                        <a14:foregroundMark x1="91030" y1="38462" x2="91030" y2="38462"/>
                        <a14:foregroundMark x1="92857" y1="38305" x2="92857" y2="38305"/>
                        <a14:foregroundMark x1="94518" y1="38305" x2="94518" y2="38305"/>
                        <a14:backgroundMark x1="52658" y1="8634" x2="52658" y2="8634"/>
                        <a14:backgroundMark x1="52326" y1="8477" x2="52326" y2="8477"/>
                        <a14:backgroundMark x1="81894" y1="4239" x2="81894" y2="4239"/>
                        <a14:backgroundMark x1="82890" y1="4082" x2="82890" y2="4082"/>
                        <a14:backgroundMark x1="82724" y1="4082" x2="82724" y2="4082"/>
                        <a14:backgroundMark x1="34053" y1="43328" x2="34053" y2="43328"/>
                        <a14:backgroundMark x1="34053" y1="43328" x2="34053" y2="43328"/>
                        <a14:backgroundMark x1="33555" y1="75824" x2="33555" y2="75824"/>
                        <a14:backgroundMark x1="33721" y1="77080" x2="33721" y2="77080"/>
                        <a14:backgroundMark x1="33555" y1="77080" x2="33555" y2="77080"/>
                        <a14:backgroundMark x1="32890" y1="72684" x2="32890" y2="72684"/>
                        <a14:backgroundMark x1="33056" y1="70644" x2="33056" y2="70644"/>
                        <a14:backgroundMark x1="33389" y1="70487" x2="33389" y2="70487"/>
                        <a14:backgroundMark x1="33389" y1="70644" x2="33389" y2="70644"/>
                        <a14:backgroundMark x1="33223" y1="72370" x2="33223" y2="72370"/>
                        <a14:backgroundMark x1="33223" y1="73783" x2="33223" y2="73783"/>
                        <a14:backgroundMark x1="32890" y1="73469" x2="32890" y2="73469"/>
                        <a14:backgroundMark x1="33887" y1="71586" x2="33721" y2="72057"/>
                        <a14:backgroundMark x1="33887" y1="72527" x2="33887" y2="72527"/>
                        <a14:backgroundMark x1="33389" y1="73312" x2="33389" y2="73312"/>
                        <a14:backgroundMark x1="33056" y1="73469" x2="33056" y2="73469"/>
                        <a14:backgroundMark x1="33721" y1="74568" x2="33721" y2="74568"/>
                        <a14:backgroundMark x1="33887" y1="74097" x2="33887" y2="74097"/>
                        <a14:backgroundMark x1="33555" y1="57457" x2="33555" y2="57457"/>
                        <a14:backgroundMark x1="33887" y1="59812" x2="33887" y2="59812"/>
                        <a14:backgroundMark x1="33223" y1="58870" x2="33223" y2="58870"/>
                        <a14:backgroundMark x1="33056" y1="59812" x2="33056" y2="59812"/>
                        <a14:backgroundMark x1="33389" y1="58242" x2="33389" y2="58242"/>
                        <a14:backgroundMark x1="33389" y1="58713" x2="33389" y2="58713"/>
                        <a14:backgroundMark x1="33056" y1="58399" x2="33056" y2="58399"/>
                        <a14:backgroundMark x1="33056" y1="60440" x2="33056" y2="60440"/>
                        <a14:backgroundMark x1="33056" y1="60754" x2="33056" y2="60754"/>
                        <a14:backgroundMark x1="33389" y1="60283" x2="33389" y2="60283"/>
                        <a14:backgroundMark x1="33389" y1="59969" x2="33389" y2="59969"/>
                        <a14:backgroundMark x1="33721" y1="62637" x2="33721" y2="62637"/>
                        <a14:backgroundMark x1="33223" y1="62323" x2="33223" y2="62323"/>
                        <a14:backgroundMark x1="33389" y1="62951" x2="33389" y2="62951"/>
                        <a14:backgroundMark x1="33389" y1="62323" x2="33389" y2="62323"/>
                        <a14:backgroundMark x1="33389" y1="62637" x2="33389" y2="62637"/>
                        <a14:backgroundMark x1="33389" y1="68603" x2="33389" y2="68603"/>
                        <a14:backgroundMark x1="33223" y1="67033" x2="33223" y2="67033"/>
                        <a14:backgroundMark x1="33223" y1="68132" x2="33223" y2="68132"/>
                        <a14:backgroundMark x1="33389" y1="70644" x2="33389" y2="70644"/>
                        <a14:backgroundMark x1="33721" y1="70958" x2="33721" y2="70958"/>
                        <a14:backgroundMark x1="33721" y1="69702" x2="33721" y2="69702"/>
                        <a14:backgroundMark x1="33887" y1="68132" x2="33887" y2="68132"/>
                        <a14:backgroundMark x1="33721" y1="68760" x2="33721" y2="68760"/>
                        <a14:backgroundMark x1="33887" y1="68603" x2="33887" y2="68603"/>
                        <a14:backgroundMark x1="33887" y1="70801" x2="33887" y2="70801"/>
                        <a14:backgroundMark x1="33555" y1="70330" x2="33555" y2="70330"/>
                        <a14:backgroundMark x1="33721" y1="70644" x2="33721" y2="70644"/>
                        <a14:backgroundMark x1="33887" y1="70330" x2="33887" y2="70330"/>
                        <a14:backgroundMark x1="33056" y1="46311" x2="33056" y2="46311"/>
                        <a14:backgroundMark x1="32890" y1="44427" x2="32890" y2="44427"/>
                        <a14:backgroundMark x1="33056" y1="45997" x2="33056" y2="45997"/>
                        <a14:backgroundMark x1="32558" y1="47096" x2="32558" y2="47096"/>
                        <a14:backgroundMark x1="33056" y1="48195" x2="33056" y2="48195"/>
                        <a14:backgroundMark x1="33056" y1="50392" x2="33056" y2="50392"/>
                        <a14:backgroundMark x1="33223" y1="50863" x2="33223" y2="50863"/>
                        <a14:backgroundMark x1="33887" y1="53061" x2="33887" y2="53061"/>
                        <a14:backgroundMark x1="34053" y1="55416" x2="34053" y2="55416"/>
                        <a14:backgroundMark x1="33721" y1="56829" x2="33721" y2="56829"/>
                        <a14:backgroundMark x1="33721" y1="56044" x2="33721" y2="56044"/>
                        <a14:backgroundMark x1="33887" y1="54003" x2="33887" y2="54003"/>
                        <a14:backgroundMark x1="33389" y1="54788" x2="33389" y2="54945"/>
                        <a14:backgroundMark x1="33887" y1="53689" x2="33887" y2="53689"/>
                        <a14:backgroundMark x1="33887" y1="53218" x2="33887" y2="53218"/>
                        <a14:backgroundMark x1="33887" y1="54474" x2="33887" y2="54474"/>
                        <a14:backgroundMark x1="33887" y1="55887" x2="33887" y2="55887"/>
                        <a14:backgroundMark x1="33555" y1="46782" x2="33555" y2="46782"/>
                        <a14:backgroundMark x1="33721" y1="48823" x2="33721" y2="48823"/>
                        <a14:backgroundMark x1="33887" y1="47881" x2="33887" y2="47881"/>
                        <a14:backgroundMark x1="33887" y1="47724" x2="33887" y2="47724"/>
                        <a14:backgroundMark x1="33887" y1="49451" x2="33887" y2="49451"/>
                        <a14:backgroundMark x1="33887" y1="51805" x2="33887" y2="51805"/>
                        <a14:backgroundMark x1="33887" y1="52276" x2="33887" y2="52276"/>
                        <a14:backgroundMark x1="34219" y1="51177" x2="34219" y2="51177"/>
                        <a14:backgroundMark x1="34053" y1="52747" x2="34053" y2="52747"/>
                        <a14:backgroundMark x1="34053" y1="52119" x2="34053" y2="52119"/>
                        <a14:backgroundMark x1="34053" y1="48666" x2="34053" y2="48666"/>
                        <a14:backgroundMark x1="33887" y1="48509" x2="33887" y2="48509"/>
                        <a14:backgroundMark x1="34053" y1="48352" x2="34053" y2="48352"/>
                        <a14:backgroundMark x1="33887" y1="49294" x2="33887" y2="49294"/>
                        <a14:backgroundMark x1="33887" y1="49294" x2="33887" y2="49294"/>
                        <a14:backgroundMark x1="33389" y1="45997" x2="33389" y2="45997"/>
                        <a14:backgroundMark x1="34385" y1="40031" x2="34385" y2="40031"/>
                        <a14:backgroundMark x1="33555" y1="45526" x2="33555" y2="45526"/>
                        <a14:backgroundMark x1="33721" y1="45212" x2="33721" y2="45212"/>
                        <a14:backgroundMark x1="33389" y1="45526" x2="33389" y2="45526"/>
                        <a14:backgroundMark x1="33887" y1="47096" x2="33887" y2="47096"/>
                        <a14:backgroundMark x1="34053" y1="48038" x2="34053" y2="48038"/>
                        <a14:backgroundMark x1="34053" y1="47410" x2="34053" y2="47410"/>
                        <a14:backgroundMark x1="34219" y1="49137" x2="34219" y2="49137"/>
                        <a14:backgroundMark x1="33887" y1="47253" x2="33887" y2="47253"/>
                        <a14:backgroundMark x1="34219" y1="47253" x2="34219" y2="47253"/>
                        <a14:backgroundMark x1="33389" y1="45369" x2="33389" y2="45369"/>
                        <a14:backgroundMark x1="33389" y1="45055" x2="33389" y2="45055"/>
                        <a14:backgroundMark x1="41196" y1="11931" x2="41196" y2="11931"/>
                        <a14:backgroundMark x1="37874" y1="14914" x2="37874" y2="14914"/>
                        <a14:backgroundMark x1="37043" y1="15071" x2="37043" y2="15071"/>
                        <a14:backgroundMark x1="38538" y1="13972" x2="38538" y2="13972"/>
                        <a14:backgroundMark x1="37375" y1="14600" x2="37375" y2="14600"/>
                        <a14:backgroundMark x1="37209" y1="15071" x2="37209" y2="15228"/>
                        <a14:backgroundMark x1="38040" y1="14443" x2="38040" y2="14443"/>
                        <a14:backgroundMark x1="38206" y1="14286" x2="38206" y2="14286"/>
                        <a14:backgroundMark x1="37874" y1="14129" x2="37874" y2="14129"/>
                        <a14:backgroundMark x1="38870" y1="14129" x2="38870" y2="14129"/>
                        <a14:backgroundMark x1="36545" y1="14757" x2="36545" y2="14757"/>
                        <a14:backgroundMark x1="45183" y1="9890" x2="45183" y2="9890"/>
                        <a14:backgroundMark x1="45847" y1="9890" x2="45847" y2="9890"/>
                        <a14:backgroundMark x1="45017" y1="10204" x2="45017" y2="10204"/>
                        <a14:backgroundMark x1="44850" y1="10675" x2="44850" y2="10675"/>
                        <a14:backgroundMark x1="45515" y1="10361" x2="45515" y2="10361"/>
                        <a14:backgroundMark x1="44850" y1="10518" x2="44850" y2="10518"/>
                        <a14:backgroundMark x1="43023" y1="11617" x2="43023" y2="11617"/>
                        <a14:backgroundMark x1="43522" y1="11617" x2="43522" y2="11617"/>
                        <a14:backgroundMark x1="43854" y1="11774" x2="43854" y2="11774"/>
                        <a14:backgroundMark x1="43854" y1="11617" x2="43854" y2="11617"/>
                        <a14:backgroundMark x1="45349" y1="10675" x2="45349" y2="10675"/>
                        <a14:backgroundMark x1="42193" y1="13030" x2="42193" y2="13030"/>
                        <a14:backgroundMark x1="38040" y1="15699" x2="38040" y2="15699"/>
                        <a14:backgroundMark x1="37043" y1="16641" x2="37043" y2="16641"/>
                        <a14:backgroundMark x1="35382" y1="18524" x2="35382" y2="18524"/>
                        <a14:backgroundMark x1="35382" y1="19309" x2="35382" y2="19309"/>
                        <a14:backgroundMark x1="35548" y1="20251" x2="35548" y2="20251"/>
                        <a14:backgroundMark x1="35880" y1="19309" x2="35880" y2="19309"/>
                        <a14:backgroundMark x1="35216" y1="19309" x2="35216" y2="19309"/>
                        <a14:backgroundMark x1="35216" y1="19937" x2="35216" y2="19937"/>
                        <a14:backgroundMark x1="35216" y1="20251" x2="35216" y2="20251"/>
                        <a14:backgroundMark x1="35714" y1="19780" x2="35714" y2="19780"/>
                        <a14:backgroundMark x1="35548" y1="19780" x2="35548" y2="19780"/>
                        <a14:backgroundMark x1="34884" y1="21350" x2="34884" y2="21350"/>
                        <a14:backgroundMark x1="34385" y1="24647" x2="34385" y2="24647"/>
                        <a14:backgroundMark x1="34551" y1="24961" x2="34551" y2="24961"/>
                        <a14:backgroundMark x1="34884" y1="22920" x2="34884" y2="22920"/>
                        <a14:backgroundMark x1="34884" y1="22135" x2="34884" y2="22135"/>
                        <a14:backgroundMark x1="35548" y1="21036" x2="35548" y2="21036"/>
                        <a14:backgroundMark x1="34718" y1="22920" x2="34718" y2="22920"/>
                        <a14:backgroundMark x1="34884" y1="22606" x2="34884" y2="22606"/>
                        <a14:backgroundMark x1="35050" y1="22292" x2="35050" y2="22292"/>
                        <a14:backgroundMark x1="34718" y1="22449" x2="34718" y2="22449"/>
                        <a14:backgroundMark x1="34551" y1="24333" x2="34551" y2="24333"/>
                        <a14:backgroundMark x1="34718" y1="23705" x2="34718" y2="23705"/>
                        <a14:backgroundMark x1="34385" y1="23705" x2="34385" y2="24019"/>
                        <a14:backgroundMark x1="35050" y1="23391" x2="35050" y2="23391"/>
                        <a14:backgroundMark x1="34884" y1="23391" x2="34884" y2="23391"/>
                        <a14:backgroundMark x1="34551" y1="23391" x2="34551" y2="23391"/>
                        <a14:backgroundMark x1="33887" y1="25903" x2="33887" y2="25903"/>
                        <a14:backgroundMark x1="33389" y1="24961" x2="33389" y2="24961"/>
                        <a14:backgroundMark x1="33721" y1="25589" x2="33721" y2="25589"/>
                        <a14:backgroundMark x1="34053" y1="25432" x2="34053" y2="25432"/>
                        <a14:backgroundMark x1="33887" y1="24961" x2="33887" y2="24961"/>
                        <a14:backgroundMark x1="33721" y1="25275" x2="33721" y2="25275"/>
                        <a14:backgroundMark x1="33555" y1="25432" x2="33555" y2="25432"/>
                        <a14:backgroundMark x1="34551" y1="25432" x2="34551" y2="25432"/>
                        <a14:backgroundMark x1="34551" y1="28414" x2="34551" y2="28414"/>
                        <a14:backgroundMark x1="34718" y1="26845" x2="34718" y2="26845"/>
                        <a14:backgroundMark x1="34385" y1="28414" x2="34385" y2="28414"/>
                        <a14:backgroundMark x1="34718" y1="27630" x2="34718" y2="27786"/>
                        <a14:backgroundMark x1="34718" y1="26060" x2="34718" y2="26060"/>
                        <a14:backgroundMark x1="34551" y1="27002" x2="34551" y2="27002"/>
                        <a14:backgroundMark x1="34718" y1="26374" x2="34718" y2="26374"/>
                        <a14:backgroundMark x1="34718" y1="28100" x2="34718" y2="28100"/>
                        <a14:backgroundMark x1="33555" y1="32025" x2="33555" y2="32025"/>
                        <a14:backgroundMark x1="33887" y1="31397" x2="33887" y2="31397"/>
                        <a14:backgroundMark x1="33721" y1="32339" x2="33721" y2="32339"/>
                        <a14:backgroundMark x1="34053" y1="32653" x2="34053" y2="32653"/>
                        <a14:backgroundMark x1="34053" y1="34066" x2="34053" y2="34066"/>
                        <a14:backgroundMark x1="33721" y1="36107" x2="33721" y2="36107"/>
                        <a14:backgroundMark x1="33555" y1="37834" x2="33555" y2="37834"/>
                        <a14:backgroundMark x1="33555" y1="39089" x2="33555" y2="39089"/>
                        <a14:backgroundMark x1="33555" y1="37520" x2="33555" y2="37520"/>
                        <a14:backgroundMark x1="33721" y1="37049" x2="33721" y2="37049"/>
                        <a14:backgroundMark x1="33887" y1="37520" x2="33887" y2="37520"/>
                        <a14:backgroundMark x1="33887" y1="37991" x2="33887" y2="37991"/>
                        <a14:backgroundMark x1="33721" y1="36421" x2="33721" y2="36421"/>
                        <a14:backgroundMark x1="33887" y1="37834" x2="33887" y2="37834"/>
                        <a14:backgroundMark x1="33721" y1="35479" x2="33721" y2="35479"/>
                        <a14:backgroundMark x1="33887" y1="33752" x2="33887" y2="33752"/>
                        <a14:backgroundMark x1="33721" y1="33595" x2="33721" y2="33595"/>
                        <a14:backgroundMark x1="33887" y1="32967" x2="33887" y2="32967"/>
                        <a14:backgroundMark x1="33721" y1="33595" x2="33721" y2="33595"/>
                        <a14:backgroundMark x1="33555" y1="33281" x2="33555" y2="33281"/>
                        <a14:backgroundMark x1="33555" y1="33595" x2="33555" y2="33595"/>
                        <a14:backgroundMark x1="34219" y1="33124" x2="34219" y2="33124"/>
                        <a14:backgroundMark x1="33887" y1="33752" x2="33887" y2="33752"/>
                        <a14:backgroundMark x1="33887" y1="34851" x2="33887" y2="34851"/>
                        <a14:backgroundMark x1="33887" y1="34537" x2="33887" y2="34537"/>
                        <a14:backgroundMark x1="33555" y1="35950" x2="33555" y2="35950"/>
                        <a14:backgroundMark x1="33887" y1="36107" x2="33887" y2="36107"/>
                        <a14:backgroundMark x1="33887" y1="32025" x2="33887" y2="32025"/>
                        <a14:backgroundMark x1="33887" y1="33752" x2="33887" y2="33752"/>
                        <a14:backgroundMark x1="33887" y1="33595" x2="33887" y2="33595"/>
                        <a14:backgroundMark x1="33887" y1="33595" x2="33887" y2="33595"/>
                        <a14:backgroundMark x1="33887" y1="33438" x2="33887" y2="33438"/>
                        <a14:backgroundMark x1="33887" y1="35950" x2="33887" y2="35950"/>
                        <a14:backgroundMark x1="34053" y1="31554" x2="34053" y2="31554"/>
                        <a14:backgroundMark x1="34219" y1="30298" x2="34219" y2="30298"/>
                        <a14:backgroundMark x1="34385" y1="30298" x2="34385" y2="30298"/>
                        <a14:backgroundMark x1="34385" y1="30769" x2="34385" y2="30769"/>
                        <a14:backgroundMark x1="34219" y1="31397" x2="34219" y2="31397"/>
                        <a14:backgroundMark x1="34385" y1="31711" x2="34385" y2="31711"/>
                        <a14:backgroundMark x1="34551" y1="33595" x2="34551" y2="33595"/>
                        <a14:backgroundMark x1="34385" y1="33124" x2="34385" y2="33124"/>
                        <a14:backgroundMark x1="34385" y1="31397" x2="34385" y2="31397"/>
                        <a14:backgroundMark x1="34219" y1="37520" x2="34219" y2="37520"/>
                        <a14:backgroundMark x1="34551" y1="38305" x2="34551" y2="38305"/>
                        <a14:backgroundMark x1="34385" y1="39246" x2="34385" y2="39246"/>
                        <a14:backgroundMark x1="34385" y1="39089" x2="34385" y2="39089"/>
                        <a14:backgroundMark x1="34385" y1="37520" x2="34385" y2="37520"/>
                        <a14:backgroundMark x1="34551" y1="38932" x2="34551" y2="38932"/>
                        <a14:backgroundMark x1="33887" y1="41601" x2="33887" y2="41601"/>
                        <a14:backgroundMark x1="34219" y1="43014" x2="34219" y2="43014"/>
                        <a14:backgroundMark x1="34219" y1="42229" x2="34219" y2="42229"/>
                        <a14:backgroundMark x1="34385" y1="41444" x2="34385" y2="41444"/>
                        <a14:backgroundMark x1="34219" y1="42386" x2="34219" y2="42386"/>
                        <a14:backgroundMark x1="34718" y1="43171" x2="34718" y2="43171"/>
                        <a14:backgroundMark x1="34385" y1="42543" x2="34385" y2="42543"/>
                        <a14:backgroundMark x1="34385" y1="41758" x2="34385" y2="41758"/>
                        <a14:backgroundMark x1="34551" y1="42072" x2="34551" y2="42072"/>
                        <a14:backgroundMark x1="34551" y1="43014" x2="34551" y2="43014"/>
                        <a14:backgroundMark x1="34718" y1="30612" x2="34718" y2="30612"/>
                        <a14:backgroundMark x1="34551" y1="30298" x2="34551" y2="30298"/>
                        <a14:backgroundMark x1="34884" y1="27943" x2="34884" y2="27943"/>
                        <a14:backgroundMark x1="36379" y1="17896" x2="36379" y2="17896"/>
                        <a14:backgroundMark x1="35548" y1="18995" x2="35548" y2="18995"/>
                        <a14:backgroundMark x1="35714" y1="18995" x2="35714" y2="18995"/>
                        <a14:backgroundMark x1="36213" y1="17896" x2="36213" y2="17896"/>
                        <a14:backgroundMark x1="36213" y1="18367" x2="36213" y2="18367"/>
                        <a14:backgroundMark x1="37043" y1="18053" x2="37043" y2="18053"/>
                        <a14:backgroundMark x1="37542" y1="17425" x2="37542" y2="17425"/>
                        <a14:backgroundMark x1="37708" y1="16954" x2="37708" y2="16954"/>
                        <a14:backgroundMark x1="37209" y1="16954" x2="37209" y2="16954"/>
                        <a14:backgroundMark x1="37542" y1="16954" x2="37542" y2="16954"/>
                        <a14:backgroundMark x1="36877" y1="15071" x2="36877" y2="15071"/>
                        <a14:backgroundMark x1="37708" y1="14129" x2="37708" y2="14129"/>
                        <a14:backgroundMark x1="38206" y1="13972" x2="38206" y2="13972"/>
                        <a14:backgroundMark x1="36877" y1="14914" x2="36877" y2="14914"/>
                        <a14:backgroundMark x1="38704" y1="16170" x2="38704" y2="16170"/>
                        <a14:backgroundMark x1="38040" y1="16170" x2="38040" y2="16170"/>
                        <a14:backgroundMark x1="38870" y1="15699" x2="38870" y2="15699"/>
                        <a14:backgroundMark x1="38704" y1="15385" x2="38704" y2="15385"/>
                        <a14:backgroundMark x1="38704" y1="15542" x2="38704" y2="15542"/>
                        <a14:backgroundMark x1="52658" y1="5181" x2="52658" y2="5181"/>
                        <a14:backgroundMark x1="53488" y1="3925" x2="53488" y2="3925"/>
                        <a14:backgroundMark x1="54817" y1="3454" x2="54817" y2="3454"/>
                        <a14:backgroundMark x1="54651" y1="3140" x2="54651" y2="3140"/>
                        <a14:backgroundMark x1="53987" y1="3768" x2="53987" y2="3768"/>
                        <a14:backgroundMark x1="53654" y1="3768" x2="53654" y2="3768"/>
                        <a14:backgroundMark x1="55150" y1="2512" x2="55150" y2="2512"/>
                        <a14:backgroundMark x1="54319" y1="2983" x2="54319" y2="2983"/>
                        <a14:backgroundMark x1="53156" y1="3768" x2="53156" y2="3768"/>
                        <a14:backgroundMark x1="54651" y1="2826" x2="54651" y2="2826"/>
                        <a14:backgroundMark x1="54319" y1="2826" x2="54319" y2="2826"/>
                        <a14:backgroundMark x1="55482" y1="2826" x2="55482" y2="2826"/>
                        <a14:backgroundMark x1="55980" y1="2041" x2="55980" y2="2041"/>
                        <a14:backgroundMark x1="55648" y1="2355" x2="55648" y2="2355"/>
                        <a14:backgroundMark x1="55316" y1="2355" x2="55316" y2="2355"/>
                        <a14:backgroundMark x1="55980" y1="2826" x2="55980" y2="2826"/>
                        <a14:backgroundMark x1="56146" y1="2669" x2="56146" y2="2669"/>
                        <a14:backgroundMark x1="54485" y1="2826" x2="54485" y2="2826"/>
                        <a14:backgroundMark x1="54983" y1="2669" x2="54983" y2="2669"/>
                        <a14:backgroundMark x1="52824" y1="4396" x2="52824" y2="4396"/>
                        <a14:backgroundMark x1="52658" y1="5338" x2="52658" y2="5338"/>
                        <a14:backgroundMark x1="53322" y1="4867" x2="53322" y2="4867"/>
                        <a14:backgroundMark x1="53156" y1="4396" x2="53156" y2="4396"/>
                        <a14:backgroundMark x1="87209" y1="12716" x2="87209" y2="12716"/>
                        <a14:backgroundMark x1="86379" y1="11774" x2="86379" y2="11774"/>
                        <a14:backgroundMark x1="86545" y1="12088" x2="86545" y2="12088"/>
                        <a14:backgroundMark x1="86379" y1="12559" x2="86379" y2="12559"/>
                        <a14:backgroundMark x1="86877" y1="12245" x2="86877" y2="12245"/>
                        <a14:backgroundMark x1="87209" y1="12088" x2="87209" y2="12088"/>
                        <a14:backgroundMark x1="86877" y1="12088" x2="86877" y2="12088"/>
                        <a14:backgroundMark x1="86877" y1="11931" x2="86877" y2="11931"/>
                        <a14:backgroundMark x1="87375" y1="11931" x2="87375" y2="11931"/>
                        <a14:backgroundMark x1="87043" y1="12873" x2="87043" y2="12873"/>
                        <a14:backgroundMark x1="87209" y1="12402" x2="87209" y2="12402"/>
                        <a14:backgroundMark x1="86711" y1="12559" x2="86711" y2="12716"/>
                        <a14:backgroundMark x1="88206" y1="13815" x2="88206" y2="13815"/>
                        <a14:backgroundMark x1="86213" y1="16954" x2="86213" y2="16954"/>
                        <a14:backgroundMark x1="85548" y1="16484" x2="85548" y2="16484"/>
                        <a14:backgroundMark x1="86047" y1="16797" x2="86047" y2="16797"/>
                        <a14:backgroundMark x1="85714" y1="16641" x2="85714" y2="16641"/>
                        <a14:backgroundMark x1="86047" y1="17896" x2="86047" y2="17896"/>
                        <a14:backgroundMark x1="85880" y1="18838" x2="85880" y2="18838"/>
                        <a14:backgroundMark x1="85880" y1="18367" x2="85880" y2="18367"/>
                        <a14:backgroundMark x1="85548" y1="17268" x2="85548" y2="17268"/>
                        <a14:backgroundMark x1="85880" y1="16484" x2="85880" y2="16484"/>
                        <a14:backgroundMark x1="85714" y1="17111" x2="85714" y2="17111"/>
                        <a14:backgroundMark x1="86379" y1="18367" x2="86379" y2="18367"/>
                        <a14:backgroundMark x1="86047" y1="18210" x2="86047" y2="18367"/>
                        <a14:backgroundMark x1="87209" y1="16484" x2="87209" y2="16484"/>
                        <a14:backgroundMark x1="87209" y1="16327" x2="87209" y2="16327"/>
                        <a14:backgroundMark x1="87375" y1="16484" x2="87375" y2="16484"/>
                        <a14:backgroundMark x1="58140" y1="3768" x2="58140" y2="3768"/>
                        <a14:backgroundMark x1="57641" y1="3768" x2="57641" y2="3768"/>
                        <a14:backgroundMark x1="57973" y1="4082" x2="57973" y2="4082"/>
                        <a14:backgroundMark x1="57807" y1="3768" x2="57807" y2="3768"/>
                        <a14:backgroundMark x1="53156" y1="4239" x2="53156" y2="4239"/>
                        <a14:backgroundMark x1="54817" y1="4239" x2="54817" y2="4239"/>
                        <a14:backgroundMark x1="82060" y1="4553" x2="82060" y2="4553"/>
                        <a14:backgroundMark x1="85880" y1="85400" x2="85880" y2="85400"/>
                        <a14:backgroundMark x1="85880" y1="86499" x2="85880" y2="86499"/>
                        <a14:backgroundMark x1="86047" y1="81005" x2="86047" y2="81005"/>
                        <a14:backgroundMark x1="86047" y1="80848" x2="86047" y2="80848"/>
                        <a14:backgroundMark x1="85880" y1="80848" x2="85880" y2="80848"/>
                        <a14:backgroundMark x1="86047" y1="80691" x2="86047" y2="80691"/>
                        <a14:backgroundMark x1="86047" y1="80534" x2="86047" y2="80534"/>
                        <a14:backgroundMark x1="85880" y1="80691" x2="85880" y2="80691"/>
                        <a14:backgroundMark x1="86877" y1="80848" x2="86877" y2="80848"/>
                        <a14:backgroundMark x1="86877" y1="80691" x2="86877" y2="80691"/>
                        <a14:backgroundMark x1="86877" y1="80534" x2="86877" y2="80534"/>
                        <a14:backgroundMark x1="88040" y1="80691" x2="88040" y2="80691"/>
                        <a14:backgroundMark x1="88206" y1="80534" x2="88206" y2="80534"/>
                        <a14:backgroundMark x1="89701" y1="81005" x2="89701" y2="81005"/>
                        <a14:backgroundMark x1="89867" y1="80691" x2="89867" y2="80691"/>
                        <a14:backgroundMark x1="89867" y1="80534" x2="89867" y2="80534"/>
                        <a14:backgroundMark x1="85880" y1="80534" x2="85880" y2="80534"/>
                        <a14:backgroundMark x1="88040" y1="80534" x2="88040" y2="80534"/>
                        <a14:backgroundMark x1="93189" y1="54003" x2="93189" y2="54003"/>
                        <a14:backgroundMark x1="92691" y1="54474" x2="92691" y2="54474"/>
                        <a14:backgroundMark x1="92857" y1="57614" x2="92857" y2="57614"/>
                        <a14:backgroundMark x1="92691" y1="57300" x2="92691" y2="57300"/>
                        <a14:backgroundMark x1="57309" y1="87441" x2="57309" y2="87441"/>
                        <a14:backgroundMark x1="52824" y1="87598" x2="52824" y2="87598"/>
                        <a14:backgroundMark x1="50831" y1="87284" x2="50831" y2="87284"/>
                        <a14:backgroundMark x1="92027" y1="24019" x2="92027" y2="24019"/>
                        <a14:backgroundMark x1="93023" y1="24333" x2="93023" y2="24333"/>
                        <a14:backgroundMark x1="95017" y1="22135" x2="95017" y2="22135"/>
                        <a14:backgroundMark x1="92359" y1="22135" x2="92359" y2="22135"/>
                        <a14:backgroundMark x1="92193" y1="21036" x2="92193" y2="21036"/>
                        <a14:backgroundMark x1="91860" y1="21350" x2="91860" y2="21350"/>
                        <a14:backgroundMark x1="92193" y1="24961" x2="92193" y2="24961"/>
                        <a14:backgroundMark x1="92525" y1="27316" x2="92525" y2="27316"/>
                        <a14:backgroundMark x1="94020" y1="26060" x2="94020" y2="26060"/>
                        <a14:backgroundMark x1="95183" y1="27786" x2="95183" y2="27786"/>
                        <a14:backgroundMark x1="92027" y1="28100" x2="92027" y2="28100"/>
                        <a14:backgroundMark x1="91694" y1="27630" x2="91694" y2="27630"/>
                        <a14:backgroundMark x1="89867" y1="24804" x2="89867" y2="24804"/>
                        <a14:backgroundMark x1="89203" y1="26374" x2="89203" y2="26374"/>
                        <a14:backgroundMark x1="89369" y1="22449" x2="89369" y2="22449"/>
                        <a14:backgroundMark x1="89203" y1="21664" x2="89203" y2="21664"/>
                        <a14:backgroundMark x1="89203" y1="20251" x2="89203" y2="20251"/>
                        <a14:backgroundMark x1="89369" y1="21664" x2="89369" y2="21664"/>
                        <a14:backgroundMark x1="89203" y1="21978" x2="89203" y2="21978"/>
                        <a14:backgroundMark x1="89369" y1="21664" x2="89369" y2="21664"/>
                        <a14:backgroundMark x1="89037" y1="21978" x2="89037" y2="21978"/>
                        <a14:backgroundMark x1="89037" y1="21821" x2="89037" y2="21821"/>
                        <a14:backgroundMark x1="89867" y1="27002" x2="89867" y2="27002"/>
                        <a14:backgroundMark x1="89535" y1="27002" x2="89535" y2="27002"/>
                        <a14:backgroundMark x1="89369" y1="26845" x2="89369" y2="26845"/>
                        <a14:backgroundMark x1="89867" y1="26688" x2="89867" y2="26688"/>
                        <a14:backgroundMark x1="91362" y1="20722" x2="91362" y2="20722"/>
                        <a14:backgroundMark x1="89369" y1="20565" x2="89369" y2="20565"/>
                        <a14:backgroundMark x1="91860" y1="20251" x2="91860" y2="20251"/>
                        <a14:backgroundMark x1="91196" y1="20251" x2="91196" y2="20251"/>
                        <a14:backgroundMark x1="91528" y1="20251" x2="91528" y2="20251"/>
                        <a14:backgroundMark x1="89867" y1="21036" x2="89867" y2="21036"/>
                        <a14:backgroundMark x1="90199" y1="20722" x2="90199" y2="20722"/>
                        <a14:backgroundMark x1="94186" y1="20565" x2="94186" y2="20565"/>
                        <a14:backgroundMark x1="94020" y1="21036" x2="94020" y2="21036"/>
                        <a14:backgroundMark x1="96346" y1="21821" x2="96346" y2="21821"/>
                        <a14:backgroundMark x1="97010" y1="21978" x2="97010" y2="21978"/>
                        <a14:backgroundMark x1="96678" y1="21978" x2="96678" y2="21978"/>
                        <a14:backgroundMark x1="96013" y1="21978" x2="96013" y2="21978"/>
                        <a14:backgroundMark x1="96179" y1="21821" x2="96179" y2="21821"/>
                        <a14:backgroundMark x1="92691" y1="24176" x2="92691" y2="24176"/>
                        <a14:backgroundMark x1="92359" y1="24019" x2="92359" y2="24019"/>
                        <a14:backgroundMark x1="93355" y1="24176" x2="93355" y2="24176"/>
                        <a14:backgroundMark x1="93189" y1="24333" x2="93189" y2="24333"/>
                        <a14:backgroundMark x1="95183" y1="25903" x2="95183" y2="25903"/>
                        <a14:backgroundMark x1="95681" y1="26060" x2="95681" y2="26060"/>
                        <a14:backgroundMark x1="95349" y1="25746" x2="95349" y2="25746"/>
                        <a14:backgroundMark x1="92193" y1="36264" x2="92193" y2="36264"/>
                        <a14:backgroundMark x1="92027" y1="36892" x2="92027" y2="36892"/>
                        <a14:backgroundMark x1="92193" y1="37520" x2="92193" y2="37520"/>
                        <a14:backgroundMark x1="91030" y1="37206" x2="91030" y2="37206"/>
                        <a14:backgroundMark x1="90864" y1="37206" x2="90864" y2="37363"/>
                        <a14:backgroundMark x1="90864" y1="37834" x2="90864" y2="37834"/>
                        <a14:backgroundMark x1="90365" y1="38305" x2="90365" y2="38305"/>
                        <a14:backgroundMark x1="90532" y1="38305" x2="90532" y2="38305"/>
                        <a14:backgroundMark x1="93355" y1="38305" x2="93355" y2="38305"/>
                        <a14:backgroundMark x1="90864" y1="37677" x2="90864" y2="37677"/>
                        <a14:backgroundMark x1="90199" y1="37991" x2="90199" y2="37991"/>
                        <a14:backgroundMark x1="90532" y1="37991" x2="90532" y2="37991"/>
                        <a14:backgroundMark x1="90698" y1="38305" x2="90698" y2="38305"/>
                        <a14:backgroundMark x1="92359" y1="38305" x2="92359" y2="38305"/>
                        <a14:backgroundMark x1="90864" y1="38776" x2="90864" y2="38776"/>
                        <a14:backgroundMark x1="91196" y1="38776" x2="91196" y2="38776"/>
                        <a14:backgroundMark x1="91362" y1="38619" x2="91362" y2="38619"/>
                        <a14:backgroundMark x1="91362" y1="38619" x2="91362" y2="38619"/>
                        <a14:backgroundMark x1="91362" y1="38305" x2="91362" y2="38305"/>
                        <a14:backgroundMark x1="90864" y1="38462" x2="90864" y2="38462"/>
                        <a14:backgroundMark x1="93688" y1="38619" x2="93688" y2="38619"/>
                        <a14:backgroundMark x1="92691" y1="38462" x2="92691" y2="38462"/>
                        <a14:backgroundMark x1="92857" y1="38305" x2="92857" y2="38305"/>
                        <a14:backgroundMark x1="94518" y1="38619" x2="94518" y2="38619"/>
                        <a14:backgroundMark x1="94684" y1="38305" x2="94684" y2="38305"/>
                        <a14:backgroundMark x1="94020" y1="38305" x2="94020" y2="38305"/>
                        <a14:backgroundMark x1="94186" y1="38462" x2="94186" y2="38462"/>
                      </a14:backgroundRemoval>
                    </a14:imgEffect>
                  </a14:imgLayer>
                </a14:imgProps>
              </a:ext>
            </a:extLst>
          </a:blip>
          <a:stretch>
            <a:fillRect/>
          </a:stretch>
        </p:blipFill>
        <p:spPr>
          <a:xfrm>
            <a:off x="3464915" y="2348601"/>
            <a:ext cx="7620922" cy="8064000"/>
          </a:xfrm>
          <a:prstGeom prst="rect">
            <a:avLst/>
          </a:prstGeom>
        </p:spPr>
      </p:pic>
      <p:sp>
        <p:nvSpPr>
          <p:cNvPr id="80" name="フリーフォーム 81">
            <a:extLst>
              <a:ext uri="{FF2B5EF4-FFF2-40B4-BE49-F238E27FC236}">
                <a16:creationId xmlns:a16="http://schemas.microsoft.com/office/drawing/2014/main" id="{76FDFE05-313A-4001-83C0-E844EF2198B8}"/>
              </a:ext>
            </a:extLst>
          </p:cNvPr>
          <p:cNvSpPr/>
          <p:nvPr/>
        </p:nvSpPr>
        <p:spPr>
          <a:xfrm>
            <a:off x="2750713" y="4344265"/>
            <a:ext cx="5509306" cy="5108330"/>
          </a:xfrm>
          <a:custGeom>
            <a:avLst/>
            <a:gdLst>
              <a:gd name="connsiteX0" fmla="*/ 2311400 w 3473450"/>
              <a:gd name="connsiteY0" fmla="*/ 19050 h 3244850"/>
              <a:gd name="connsiteX1" fmla="*/ 2044700 w 3473450"/>
              <a:gd name="connsiteY1" fmla="*/ 0 h 3244850"/>
              <a:gd name="connsiteX2" fmla="*/ 2063750 w 3473450"/>
              <a:gd name="connsiteY2" fmla="*/ 711200 h 3244850"/>
              <a:gd name="connsiteX3" fmla="*/ 1955800 w 3473450"/>
              <a:gd name="connsiteY3" fmla="*/ 825500 h 3244850"/>
              <a:gd name="connsiteX4" fmla="*/ 0 w 3473450"/>
              <a:gd name="connsiteY4" fmla="*/ 882650 h 3244850"/>
              <a:gd name="connsiteX5" fmla="*/ 0 w 3473450"/>
              <a:gd name="connsiteY5" fmla="*/ 971550 h 3244850"/>
              <a:gd name="connsiteX6" fmla="*/ 1898650 w 3473450"/>
              <a:gd name="connsiteY6" fmla="*/ 984250 h 3244850"/>
              <a:gd name="connsiteX7" fmla="*/ 2025650 w 3473450"/>
              <a:gd name="connsiteY7" fmla="*/ 1289050 h 3244850"/>
              <a:gd name="connsiteX8" fmla="*/ 1987550 w 3473450"/>
              <a:gd name="connsiteY8" fmla="*/ 2705100 h 3244850"/>
              <a:gd name="connsiteX9" fmla="*/ 2152650 w 3473450"/>
              <a:gd name="connsiteY9" fmla="*/ 3073400 h 3244850"/>
              <a:gd name="connsiteX10" fmla="*/ 2692400 w 3473450"/>
              <a:gd name="connsiteY10" fmla="*/ 3244850 h 3244850"/>
              <a:gd name="connsiteX11" fmla="*/ 2863850 w 3473450"/>
              <a:gd name="connsiteY11" fmla="*/ 2946400 h 3244850"/>
              <a:gd name="connsiteX12" fmla="*/ 2254250 w 3473450"/>
              <a:gd name="connsiteY12" fmla="*/ 2736850 h 3244850"/>
              <a:gd name="connsiteX13" fmla="*/ 2197100 w 3473450"/>
              <a:gd name="connsiteY13" fmla="*/ 2133600 h 3244850"/>
              <a:gd name="connsiteX14" fmla="*/ 2317750 w 3473450"/>
              <a:gd name="connsiteY14" fmla="*/ 1733550 h 3244850"/>
              <a:gd name="connsiteX15" fmla="*/ 2400300 w 3473450"/>
              <a:gd name="connsiteY15" fmla="*/ 1136650 h 3244850"/>
              <a:gd name="connsiteX16" fmla="*/ 2813050 w 3473450"/>
              <a:gd name="connsiteY16" fmla="*/ 908050 h 3244850"/>
              <a:gd name="connsiteX17" fmla="*/ 3079750 w 3473450"/>
              <a:gd name="connsiteY17" fmla="*/ 1117600 h 3244850"/>
              <a:gd name="connsiteX18" fmla="*/ 3225800 w 3473450"/>
              <a:gd name="connsiteY18" fmla="*/ 1282700 h 3244850"/>
              <a:gd name="connsiteX19" fmla="*/ 3473450 w 3473450"/>
              <a:gd name="connsiteY19" fmla="*/ 1111250 h 3244850"/>
              <a:gd name="connsiteX20" fmla="*/ 3454400 w 3473450"/>
              <a:gd name="connsiteY20" fmla="*/ 558800 h 3244850"/>
              <a:gd name="connsiteX21" fmla="*/ 3321050 w 3473450"/>
              <a:gd name="connsiteY21" fmla="*/ 425450 h 3244850"/>
              <a:gd name="connsiteX22" fmla="*/ 2800350 w 3473450"/>
              <a:gd name="connsiteY22" fmla="*/ 622300 h 3244850"/>
              <a:gd name="connsiteX23" fmla="*/ 2540000 w 3473450"/>
              <a:gd name="connsiteY23" fmla="*/ 781050 h 3244850"/>
              <a:gd name="connsiteX24" fmla="*/ 2317750 w 3473450"/>
              <a:gd name="connsiteY24" fmla="*/ 628650 h 3244850"/>
              <a:gd name="connsiteX25" fmla="*/ 2311400 w 3473450"/>
              <a:gd name="connsiteY25" fmla="*/ 19050 h 3244850"/>
              <a:gd name="connsiteX0" fmla="*/ 2311400 w 3473450"/>
              <a:gd name="connsiteY0" fmla="*/ 72175 h 3297975"/>
              <a:gd name="connsiteX1" fmla="*/ 2044700 w 3473450"/>
              <a:gd name="connsiteY1" fmla="*/ 53125 h 3297975"/>
              <a:gd name="connsiteX2" fmla="*/ 2063750 w 3473450"/>
              <a:gd name="connsiteY2" fmla="*/ 764325 h 3297975"/>
              <a:gd name="connsiteX3" fmla="*/ 1955800 w 3473450"/>
              <a:gd name="connsiteY3" fmla="*/ 878625 h 3297975"/>
              <a:gd name="connsiteX4" fmla="*/ 0 w 3473450"/>
              <a:gd name="connsiteY4" fmla="*/ 935775 h 3297975"/>
              <a:gd name="connsiteX5" fmla="*/ 0 w 3473450"/>
              <a:gd name="connsiteY5" fmla="*/ 1024675 h 3297975"/>
              <a:gd name="connsiteX6" fmla="*/ 1898650 w 3473450"/>
              <a:gd name="connsiteY6" fmla="*/ 1037375 h 3297975"/>
              <a:gd name="connsiteX7" fmla="*/ 2025650 w 3473450"/>
              <a:gd name="connsiteY7" fmla="*/ 1342175 h 3297975"/>
              <a:gd name="connsiteX8" fmla="*/ 1987550 w 3473450"/>
              <a:gd name="connsiteY8" fmla="*/ 2758225 h 3297975"/>
              <a:gd name="connsiteX9" fmla="*/ 2152650 w 3473450"/>
              <a:gd name="connsiteY9" fmla="*/ 3126525 h 3297975"/>
              <a:gd name="connsiteX10" fmla="*/ 2692400 w 3473450"/>
              <a:gd name="connsiteY10" fmla="*/ 3297975 h 3297975"/>
              <a:gd name="connsiteX11" fmla="*/ 2863850 w 3473450"/>
              <a:gd name="connsiteY11" fmla="*/ 2999525 h 3297975"/>
              <a:gd name="connsiteX12" fmla="*/ 2254250 w 3473450"/>
              <a:gd name="connsiteY12" fmla="*/ 2789975 h 3297975"/>
              <a:gd name="connsiteX13" fmla="*/ 2197100 w 3473450"/>
              <a:gd name="connsiteY13" fmla="*/ 2186725 h 3297975"/>
              <a:gd name="connsiteX14" fmla="*/ 2317750 w 3473450"/>
              <a:gd name="connsiteY14" fmla="*/ 1786675 h 3297975"/>
              <a:gd name="connsiteX15" fmla="*/ 2400300 w 3473450"/>
              <a:gd name="connsiteY15" fmla="*/ 1189775 h 3297975"/>
              <a:gd name="connsiteX16" fmla="*/ 2813050 w 3473450"/>
              <a:gd name="connsiteY16" fmla="*/ 961175 h 3297975"/>
              <a:gd name="connsiteX17" fmla="*/ 3079750 w 3473450"/>
              <a:gd name="connsiteY17" fmla="*/ 1170725 h 3297975"/>
              <a:gd name="connsiteX18" fmla="*/ 3225800 w 3473450"/>
              <a:gd name="connsiteY18" fmla="*/ 1335825 h 3297975"/>
              <a:gd name="connsiteX19" fmla="*/ 3473450 w 3473450"/>
              <a:gd name="connsiteY19" fmla="*/ 1164375 h 3297975"/>
              <a:gd name="connsiteX20" fmla="*/ 3454400 w 3473450"/>
              <a:gd name="connsiteY20" fmla="*/ 611925 h 3297975"/>
              <a:gd name="connsiteX21" fmla="*/ 3321050 w 3473450"/>
              <a:gd name="connsiteY21" fmla="*/ 478575 h 3297975"/>
              <a:gd name="connsiteX22" fmla="*/ 2800350 w 3473450"/>
              <a:gd name="connsiteY22" fmla="*/ 675425 h 3297975"/>
              <a:gd name="connsiteX23" fmla="*/ 2540000 w 3473450"/>
              <a:gd name="connsiteY23" fmla="*/ 834175 h 3297975"/>
              <a:gd name="connsiteX24" fmla="*/ 2317750 w 3473450"/>
              <a:gd name="connsiteY24" fmla="*/ 681775 h 3297975"/>
              <a:gd name="connsiteX25" fmla="*/ 2311400 w 3473450"/>
              <a:gd name="connsiteY25" fmla="*/ 72175 h 3297975"/>
              <a:gd name="connsiteX0" fmla="*/ 2311400 w 3473450"/>
              <a:gd name="connsiteY0" fmla="*/ 95931 h 3321731"/>
              <a:gd name="connsiteX1" fmla="*/ 2044700 w 3473450"/>
              <a:gd name="connsiteY1" fmla="*/ 76881 h 3321731"/>
              <a:gd name="connsiteX2" fmla="*/ 2063750 w 3473450"/>
              <a:gd name="connsiteY2" fmla="*/ 788081 h 3321731"/>
              <a:gd name="connsiteX3" fmla="*/ 1955800 w 3473450"/>
              <a:gd name="connsiteY3" fmla="*/ 902381 h 3321731"/>
              <a:gd name="connsiteX4" fmla="*/ 0 w 3473450"/>
              <a:gd name="connsiteY4" fmla="*/ 959531 h 3321731"/>
              <a:gd name="connsiteX5" fmla="*/ 0 w 3473450"/>
              <a:gd name="connsiteY5" fmla="*/ 1048431 h 3321731"/>
              <a:gd name="connsiteX6" fmla="*/ 1898650 w 3473450"/>
              <a:gd name="connsiteY6" fmla="*/ 1061131 h 3321731"/>
              <a:gd name="connsiteX7" fmla="*/ 2025650 w 3473450"/>
              <a:gd name="connsiteY7" fmla="*/ 1365931 h 3321731"/>
              <a:gd name="connsiteX8" fmla="*/ 1987550 w 3473450"/>
              <a:gd name="connsiteY8" fmla="*/ 2781981 h 3321731"/>
              <a:gd name="connsiteX9" fmla="*/ 2152650 w 3473450"/>
              <a:gd name="connsiteY9" fmla="*/ 3150281 h 3321731"/>
              <a:gd name="connsiteX10" fmla="*/ 2692400 w 3473450"/>
              <a:gd name="connsiteY10" fmla="*/ 3321731 h 3321731"/>
              <a:gd name="connsiteX11" fmla="*/ 2863850 w 3473450"/>
              <a:gd name="connsiteY11" fmla="*/ 3023281 h 3321731"/>
              <a:gd name="connsiteX12" fmla="*/ 2254250 w 3473450"/>
              <a:gd name="connsiteY12" fmla="*/ 2813731 h 3321731"/>
              <a:gd name="connsiteX13" fmla="*/ 2197100 w 3473450"/>
              <a:gd name="connsiteY13" fmla="*/ 2210481 h 3321731"/>
              <a:gd name="connsiteX14" fmla="*/ 2317750 w 3473450"/>
              <a:gd name="connsiteY14" fmla="*/ 1810431 h 3321731"/>
              <a:gd name="connsiteX15" fmla="*/ 2400300 w 3473450"/>
              <a:gd name="connsiteY15" fmla="*/ 1213531 h 3321731"/>
              <a:gd name="connsiteX16" fmla="*/ 2813050 w 3473450"/>
              <a:gd name="connsiteY16" fmla="*/ 984931 h 3321731"/>
              <a:gd name="connsiteX17" fmla="*/ 3079750 w 3473450"/>
              <a:gd name="connsiteY17" fmla="*/ 1194481 h 3321731"/>
              <a:gd name="connsiteX18" fmla="*/ 3225800 w 3473450"/>
              <a:gd name="connsiteY18" fmla="*/ 1359581 h 3321731"/>
              <a:gd name="connsiteX19" fmla="*/ 3473450 w 3473450"/>
              <a:gd name="connsiteY19" fmla="*/ 1188131 h 3321731"/>
              <a:gd name="connsiteX20" fmla="*/ 3454400 w 3473450"/>
              <a:gd name="connsiteY20" fmla="*/ 635681 h 3321731"/>
              <a:gd name="connsiteX21" fmla="*/ 3321050 w 3473450"/>
              <a:gd name="connsiteY21" fmla="*/ 502331 h 3321731"/>
              <a:gd name="connsiteX22" fmla="*/ 2800350 w 3473450"/>
              <a:gd name="connsiteY22" fmla="*/ 699181 h 3321731"/>
              <a:gd name="connsiteX23" fmla="*/ 2540000 w 3473450"/>
              <a:gd name="connsiteY23" fmla="*/ 857931 h 3321731"/>
              <a:gd name="connsiteX24" fmla="*/ 2317750 w 3473450"/>
              <a:gd name="connsiteY24" fmla="*/ 705531 h 3321731"/>
              <a:gd name="connsiteX25" fmla="*/ 2311400 w 3473450"/>
              <a:gd name="connsiteY25" fmla="*/ 95931 h 3321731"/>
              <a:gd name="connsiteX0" fmla="*/ 2330450 w 3473450"/>
              <a:gd name="connsiteY0" fmla="*/ 95931 h 3321731"/>
              <a:gd name="connsiteX1" fmla="*/ 2044700 w 3473450"/>
              <a:gd name="connsiteY1" fmla="*/ 76881 h 3321731"/>
              <a:gd name="connsiteX2" fmla="*/ 2063750 w 3473450"/>
              <a:gd name="connsiteY2" fmla="*/ 788081 h 3321731"/>
              <a:gd name="connsiteX3" fmla="*/ 1955800 w 3473450"/>
              <a:gd name="connsiteY3" fmla="*/ 902381 h 3321731"/>
              <a:gd name="connsiteX4" fmla="*/ 0 w 3473450"/>
              <a:gd name="connsiteY4" fmla="*/ 959531 h 3321731"/>
              <a:gd name="connsiteX5" fmla="*/ 0 w 3473450"/>
              <a:gd name="connsiteY5" fmla="*/ 1048431 h 3321731"/>
              <a:gd name="connsiteX6" fmla="*/ 1898650 w 3473450"/>
              <a:gd name="connsiteY6" fmla="*/ 1061131 h 3321731"/>
              <a:gd name="connsiteX7" fmla="*/ 2025650 w 3473450"/>
              <a:gd name="connsiteY7" fmla="*/ 1365931 h 3321731"/>
              <a:gd name="connsiteX8" fmla="*/ 1987550 w 3473450"/>
              <a:gd name="connsiteY8" fmla="*/ 2781981 h 3321731"/>
              <a:gd name="connsiteX9" fmla="*/ 2152650 w 3473450"/>
              <a:gd name="connsiteY9" fmla="*/ 3150281 h 3321731"/>
              <a:gd name="connsiteX10" fmla="*/ 2692400 w 3473450"/>
              <a:gd name="connsiteY10" fmla="*/ 3321731 h 3321731"/>
              <a:gd name="connsiteX11" fmla="*/ 2863850 w 3473450"/>
              <a:gd name="connsiteY11" fmla="*/ 3023281 h 3321731"/>
              <a:gd name="connsiteX12" fmla="*/ 2254250 w 3473450"/>
              <a:gd name="connsiteY12" fmla="*/ 2813731 h 3321731"/>
              <a:gd name="connsiteX13" fmla="*/ 2197100 w 3473450"/>
              <a:gd name="connsiteY13" fmla="*/ 2210481 h 3321731"/>
              <a:gd name="connsiteX14" fmla="*/ 2317750 w 3473450"/>
              <a:gd name="connsiteY14" fmla="*/ 1810431 h 3321731"/>
              <a:gd name="connsiteX15" fmla="*/ 2400300 w 3473450"/>
              <a:gd name="connsiteY15" fmla="*/ 1213531 h 3321731"/>
              <a:gd name="connsiteX16" fmla="*/ 2813050 w 3473450"/>
              <a:gd name="connsiteY16" fmla="*/ 984931 h 3321731"/>
              <a:gd name="connsiteX17" fmla="*/ 3079750 w 3473450"/>
              <a:gd name="connsiteY17" fmla="*/ 1194481 h 3321731"/>
              <a:gd name="connsiteX18" fmla="*/ 3225800 w 3473450"/>
              <a:gd name="connsiteY18" fmla="*/ 1359581 h 3321731"/>
              <a:gd name="connsiteX19" fmla="*/ 3473450 w 3473450"/>
              <a:gd name="connsiteY19" fmla="*/ 1188131 h 3321731"/>
              <a:gd name="connsiteX20" fmla="*/ 3454400 w 3473450"/>
              <a:gd name="connsiteY20" fmla="*/ 635681 h 3321731"/>
              <a:gd name="connsiteX21" fmla="*/ 3321050 w 3473450"/>
              <a:gd name="connsiteY21" fmla="*/ 502331 h 3321731"/>
              <a:gd name="connsiteX22" fmla="*/ 2800350 w 3473450"/>
              <a:gd name="connsiteY22" fmla="*/ 699181 h 3321731"/>
              <a:gd name="connsiteX23" fmla="*/ 2540000 w 3473450"/>
              <a:gd name="connsiteY23" fmla="*/ 857931 h 3321731"/>
              <a:gd name="connsiteX24" fmla="*/ 2317750 w 3473450"/>
              <a:gd name="connsiteY24" fmla="*/ 705531 h 3321731"/>
              <a:gd name="connsiteX25" fmla="*/ 2330450 w 3473450"/>
              <a:gd name="connsiteY25" fmla="*/ 95931 h 3321731"/>
              <a:gd name="connsiteX0" fmla="*/ 2330450 w 3473450"/>
              <a:gd name="connsiteY0" fmla="*/ 94011 h 3319811"/>
              <a:gd name="connsiteX1" fmla="*/ 2044700 w 3473450"/>
              <a:gd name="connsiteY1" fmla="*/ 74961 h 3319811"/>
              <a:gd name="connsiteX2" fmla="*/ 2063750 w 3473450"/>
              <a:gd name="connsiteY2" fmla="*/ 786161 h 3319811"/>
              <a:gd name="connsiteX3" fmla="*/ 1955800 w 3473450"/>
              <a:gd name="connsiteY3" fmla="*/ 900461 h 3319811"/>
              <a:gd name="connsiteX4" fmla="*/ 0 w 3473450"/>
              <a:gd name="connsiteY4" fmla="*/ 957611 h 3319811"/>
              <a:gd name="connsiteX5" fmla="*/ 0 w 3473450"/>
              <a:gd name="connsiteY5" fmla="*/ 1046511 h 3319811"/>
              <a:gd name="connsiteX6" fmla="*/ 1898650 w 3473450"/>
              <a:gd name="connsiteY6" fmla="*/ 1059211 h 3319811"/>
              <a:gd name="connsiteX7" fmla="*/ 2025650 w 3473450"/>
              <a:gd name="connsiteY7" fmla="*/ 1364011 h 3319811"/>
              <a:gd name="connsiteX8" fmla="*/ 1987550 w 3473450"/>
              <a:gd name="connsiteY8" fmla="*/ 2780061 h 3319811"/>
              <a:gd name="connsiteX9" fmla="*/ 2152650 w 3473450"/>
              <a:gd name="connsiteY9" fmla="*/ 3148361 h 3319811"/>
              <a:gd name="connsiteX10" fmla="*/ 2692400 w 3473450"/>
              <a:gd name="connsiteY10" fmla="*/ 3319811 h 3319811"/>
              <a:gd name="connsiteX11" fmla="*/ 2863850 w 3473450"/>
              <a:gd name="connsiteY11" fmla="*/ 3021361 h 3319811"/>
              <a:gd name="connsiteX12" fmla="*/ 2254250 w 3473450"/>
              <a:gd name="connsiteY12" fmla="*/ 2811811 h 3319811"/>
              <a:gd name="connsiteX13" fmla="*/ 2197100 w 3473450"/>
              <a:gd name="connsiteY13" fmla="*/ 2208561 h 3319811"/>
              <a:gd name="connsiteX14" fmla="*/ 2317750 w 3473450"/>
              <a:gd name="connsiteY14" fmla="*/ 1808511 h 3319811"/>
              <a:gd name="connsiteX15" fmla="*/ 2400300 w 3473450"/>
              <a:gd name="connsiteY15" fmla="*/ 1211611 h 3319811"/>
              <a:gd name="connsiteX16" fmla="*/ 2813050 w 3473450"/>
              <a:gd name="connsiteY16" fmla="*/ 983011 h 3319811"/>
              <a:gd name="connsiteX17" fmla="*/ 3079750 w 3473450"/>
              <a:gd name="connsiteY17" fmla="*/ 1192561 h 3319811"/>
              <a:gd name="connsiteX18" fmla="*/ 3225800 w 3473450"/>
              <a:gd name="connsiteY18" fmla="*/ 1357661 h 3319811"/>
              <a:gd name="connsiteX19" fmla="*/ 3473450 w 3473450"/>
              <a:gd name="connsiteY19" fmla="*/ 1186211 h 3319811"/>
              <a:gd name="connsiteX20" fmla="*/ 3454400 w 3473450"/>
              <a:gd name="connsiteY20" fmla="*/ 633761 h 3319811"/>
              <a:gd name="connsiteX21" fmla="*/ 3321050 w 3473450"/>
              <a:gd name="connsiteY21" fmla="*/ 500411 h 3319811"/>
              <a:gd name="connsiteX22" fmla="*/ 2800350 w 3473450"/>
              <a:gd name="connsiteY22" fmla="*/ 697261 h 3319811"/>
              <a:gd name="connsiteX23" fmla="*/ 2540000 w 3473450"/>
              <a:gd name="connsiteY23" fmla="*/ 856011 h 3319811"/>
              <a:gd name="connsiteX24" fmla="*/ 2317750 w 3473450"/>
              <a:gd name="connsiteY24" fmla="*/ 703611 h 3319811"/>
              <a:gd name="connsiteX25" fmla="*/ 2330450 w 3473450"/>
              <a:gd name="connsiteY25" fmla="*/ 94011 h 3319811"/>
              <a:gd name="connsiteX0" fmla="*/ 2330450 w 3473450"/>
              <a:gd name="connsiteY0" fmla="*/ 94011 h 3319811"/>
              <a:gd name="connsiteX1" fmla="*/ 2044700 w 3473450"/>
              <a:gd name="connsiteY1" fmla="*/ 74961 h 3319811"/>
              <a:gd name="connsiteX2" fmla="*/ 2063750 w 3473450"/>
              <a:gd name="connsiteY2" fmla="*/ 786161 h 3319811"/>
              <a:gd name="connsiteX3" fmla="*/ 1955800 w 3473450"/>
              <a:gd name="connsiteY3" fmla="*/ 900461 h 3319811"/>
              <a:gd name="connsiteX4" fmla="*/ 0 w 3473450"/>
              <a:gd name="connsiteY4" fmla="*/ 957611 h 3319811"/>
              <a:gd name="connsiteX5" fmla="*/ 0 w 3473450"/>
              <a:gd name="connsiteY5" fmla="*/ 1046511 h 3319811"/>
              <a:gd name="connsiteX6" fmla="*/ 1898650 w 3473450"/>
              <a:gd name="connsiteY6" fmla="*/ 1059211 h 3319811"/>
              <a:gd name="connsiteX7" fmla="*/ 2025650 w 3473450"/>
              <a:gd name="connsiteY7" fmla="*/ 1364011 h 3319811"/>
              <a:gd name="connsiteX8" fmla="*/ 1987550 w 3473450"/>
              <a:gd name="connsiteY8" fmla="*/ 2780061 h 3319811"/>
              <a:gd name="connsiteX9" fmla="*/ 2152650 w 3473450"/>
              <a:gd name="connsiteY9" fmla="*/ 3148361 h 3319811"/>
              <a:gd name="connsiteX10" fmla="*/ 2692400 w 3473450"/>
              <a:gd name="connsiteY10" fmla="*/ 3319811 h 3319811"/>
              <a:gd name="connsiteX11" fmla="*/ 2863850 w 3473450"/>
              <a:gd name="connsiteY11" fmla="*/ 3021361 h 3319811"/>
              <a:gd name="connsiteX12" fmla="*/ 2254250 w 3473450"/>
              <a:gd name="connsiteY12" fmla="*/ 2811811 h 3319811"/>
              <a:gd name="connsiteX13" fmla="*/ 2197100 w 3473450"/>
              <a:gd name="connsiteY13" fmla="*/ 2208561 h 3319811"/>
              <a:gd name="connsiteX14" fmla="*/ 2317750 w 3473450"/>
              <a:gd name="connsiteY14" fmla="*/ 1808511 h 3319811"/>
              <a:gd name="connsiteX15" fmla="*/ 2400300 w 3473450"/>
              <a:gd name="connsiteY15" fmla="*/ 1211611 h 3319811"/>
              <a:gd name="connsiteX16" fmla="*/ 2813050 w 3473450"/>
              <a:gd name="connsiteY16" fmla="*/ 983011 h 3319811"/>
              <a:gd name="connsiteX17" fmla="*/ 3079750 w 3473450"/>
              <a:gd name="connsiteY17" fmla="*/ 1192561 h 3319811"/>
              <a:gd name="connsiteX18" fmla="*/ 3225800 w 3473450"/>
              <a:gd name="connsiteY18" fmla="*/ 1357661 h 3319811"/>
              <a:gd name="connsiteX19" fmla="*/ 3473450 w 3473450"/>
              <a:gd name="connsiteY19" fmla="*/ 1186211 h 3319811"/>
              <a:gd name="connsiteX20" fmla="*/ 3454400 w 3473450"/>
              <a:gd name="connsiteY20" fmla="*/ 633761 h 3319811"/>
              <a:gd name="connsiteX21" fmla="*/ 3321050 w 3473450"/>
              <a:gd name="connsiteY21" fmla="*/ 500411 h 3319811"/>
              <a:gd name="connsiteX22" fmla="*/ 2800350 w 3473450"/>
              <a:gd name="connsiteY22" fmla="*/ 697261 h 3319811"/>
              <a:gd name="connsiteX23" fmla="*/ 2540000 w 3473450"/>
              <a:gd name="connsiteY23" fmla="*/ 856011 h 3319811"/>
              <a:gd name="connsiteX24" fmla="*/ 2317750 w 3473450"/>
              <a:gd name="connsiteY24" fmla="*/ 703611 h 3319811"/>
              <a:gd name="connsiteX25" fmla="*/ 2330450 w 3473450"/>
              <a:gd name="connsiteY25" fmla="*/ 94011 h 3319811"/>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17750 w 3473450"/>
              <a:gd name="connsiteY24" fmla="*/ 706308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36800 w 3473450"/>
              <a:gd name="connsiteY24" fmla="*/ 706308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36800 w 3473450"/>
              <a:gd name="connsiteY24" fmla="*/ 706308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40000 w 3473450"/>
              <a:gd name="connsiteY23" fmla="*/ 85870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35237 w 3473450"/>
              <a:gd name="connsiteY23" fmla="*/ 83965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35237 w 3473450"/>
              <a:gd name="connsiteY23" fmla="*/ 83965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35237 w 3473450"/>
              <a:gd name="connsiteY23" fmla="*/ 83965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35237 w 3473450"/>
              <a:gd name="connsiteY23" fmla="*/ 839658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685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685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5685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6447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800350 w 3473450"/>
              <a:gd name="connsiteY22" fmla="*/ 699958 h 3322508"/>
              <a:gd name="connsiteX23" fmla="*/ 26447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2933700 w 3473450"/>
              <a:gd name="connsiteY22" fmla="*/ 671383 h 3322508"/>
              <a:gd name="connsiteX23" fmla="*/ 26447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3167062 w 3473450"/>
              <a:gd name="connsiteY22" fmla="*/ 566608 h 3322508"/>
              <a:gd name="connsiteX23" fmla="*/ 2644774 w 3473450"/>
              <a:gd name="connsiteY23" fmla="*/ 825371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3167062 w 3473450"/>
              <a:gd name="connsiteY22" fmla="*/ 566608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54400 w 3473450"/>
              <a:gd name="connsiteY20" fmla="*/ 636458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79750 w 3473450"/>
              <a:gd name="connsiteY17" fmla="*/ 1195258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97100 w 3473450"/>
              <a:gd name="connsiteY13" fmla="*/ 221125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17750 w 3473450"/>
              <a:gd name="connsiteY14" fmla="*/ 1811208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915983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915983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915983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915983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915983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159000 w 3473450"/>
              <a:gd name="connsiteY13" fmla="*/ 2344608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201862 w 3473450"/>
              <a:gd name="connsiteY13" fmla="*/ 214458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254250 w 3473450"/>
              <a:gd name="connsiteY12" fmla="*/ 2814508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16163 w 3473450"/>
              <a:gd name="connsiteY12" fmla="*/ 2857371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16163 w 3473450"/>
              <a:gd name="connsiteY12" fmla="*/ 2857371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16163 w 3473450"/>
              <a:gd name="connsiteY12" fmla="*/ 2857371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16163 w 3473450"/>
              <a:gd name="connsiteY12" fmla="*/ 2857371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20925 w 3473450"/>
              <a:gd name="connsiteY12" fmla="*/ 2843084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20925 w 3473450"/>
              <a:gd name="connsiteY12" fmla="*/ 2843084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54263 w 3473450"/>
              <a:gd name="connsiteY12" fmla="*/ 283355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54263 w 3473450"/>
              <a:gd name="connsiteY12" fmla="*/ 283355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16163 w 3473450"/>
              <a:gd name="connsiteY12" fmla="*/ 285260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63850 w 3473450"/>
              <a:gd name="connsiteY11" fmla="*/ 3024058 h 3322508"/>
              <a:gd name="connsiteX12" fmla="*/ 2349500 w 3473450"/>
              <a:gd name="connsiteY12" fmla="*/ 285260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78137 w 3473450"/>
              <a:gd name="connsiteY11" fmla="*/ 3014533 h 3322508"/>
              <a:gd name="connsiteX12" fmla="*/ 2349500 w 3473450"/>
              <a:gd name="connsiteY12" fmla="*/ 285260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22508"/>
              <a:gd name="connsiteX1" fmla="*/ 2044700 w 3473450"/>
              <a:gd name="connsiteY1" fmla="*/ 77658 h 3322508"/>
              <a:gd name="connsiteX2" fmla="*/ 2063750 w 3473450"/>
              <a:gd name="connsiteY2" fmla="*/ 788858 h 3322508"/>
              <a:gd name="connsiteX3" fmla="*/ 1955800 w 3473450"/>
              <a:gd name="connsiteY3" fmla="*/ 903158 h 3322508"/>
              <a:gd name="connsiteX4" fmla="*/ 0 w 3473450"/>
              <a:gd name="connsiteY4" fmla="*/ 960308 h 3322508"/>
              <a:gd name="connsiteX5" fmla="*/ 0 w 3473450"/>
              <a:gd name="connsiteY5" fmla="*/ 1049208 h 3322508"/>
              <a:gd name="connsiteX6" fmla="*/ 1898650 w 3473450"/>
              <a:gd name="connsiteY6" fmla="*/ 1061908 h 3322508"/>
              <a:gd name="connsiteX7" fmla="*/ 2025650 w 3473450"/>
              <a:gd name="connsiteY7" fmla="*/ 1366708 h 3322508"/>
              <a:gd name="connsiteX8" fmla="*/ 1987550 w 3473450"/>
              <a:gd name="connsiteY8" fmla="*/ 2782758 h 3322508"/>
              <a:gd name="connsiteX9" fmla="*/ 2152650 w 3473450"/>
              <a:gd name="connsiteY9" fmla="*/ 3151058 h 3322508"/>
              <a:gd name="connsiteX10" fmla="*/ 2692400 w 3473450"/>
              <a:gd name="connsiteY10" fmla="*/ 3322508 h 3322508"/>
              <a:gd name="connsiteX11" fmla="*/ 2878137 w 3473450"/>
              <a:gd name="connsiteY11" fmla="*/ 3014533 h 3322508"/>
              <a:gd name="connsiteX12" fmla="*/ 2349500 w 3473450"/>
              <a:gd name="connsiteY12" fmla="*/ 2852609 h 3322508"/>
              <a:gd name="connsiteX13" fmla="*/ 2201862 w 3473450"/>
              <a:gd name="connsiteY13" fmla="*/ 2163633 h 3322508"/>
              <a:gd name="connsiteX14" fmla="*/ 2303462 w 3473450"/>
              <a:gd name="connsiteY14" fmla="*/ 1863595 h 3322508"/>
              <a:gd name="connsiteX15" fmla="*/ 2400300 w 3473450"/>
              <a:gd name="connsiteY15" fmla="*/ 1214308 h 3322508"/>
              <a:gd name="connsiteX16" fmla="*/ 2813050 w 3473450"/>
              <a:gd name="connsiteY16" fmla="*/ 985708 h 3322508"/>
              <a:gd name="connsiteX17" fmla="*/ 3060700 w 3473450"/>
              <a:gd name="connsiteY17" fmla="*/ 1209545 h 3322508"/>
              <a:gd name="connsiteX18" fmla="*/ 3225800 w 3473450"/>
              <a:gd name="connsiteY18" fmla="*/ 1360358 h 3322508"/>
              <a:gd name="connsiteX19" fmla="*/ 3473450 w 3473450"/>
              <a:gd name="connsiteY19" fmla="*/ 1188908 h 3322508"/>
              <a:gd name="connsiteX20" fmla="*/ 3463925 w 3473450"/>
              <a:gd name="connsiteY20" fmla="*/ 626933 h 3322508"/>
              <a:gd name="connsiteX21" fmla="*/ 3321050 w 3473450"/>
              <a:gd name="connsiteY21" fmla="*/ 503108 h 3322508"/>
              <a:gd name="connsiteX22" fmla="*/ 3152774 w 3473450"/>
              <a:gd name="connsiteY22" fmla="*/ 571370 h 3322508"/>
              <a:gd name="connsiteX23" fmla="*/ 2640012 w 3473450"/>
              <a:gd name="connsiteY23" fmla="*/ 801559 h 3322508"/>
              <a:gd name="connsiteX24" fmla="*/ 2317750 w 3473450"/>
              <a:gd name="connsiteY24" fmla="*/ 634871 h 3322508"/>
              <a:gd name="connsiteX25" fmla="*/ 2301875 w 3473450"/>
              <a:gd name="connsiteY25" fmla="*/ 91945 h 3322508"/>
              <a:gd name="connsiteX0" fmla="*/ 2301875 w 3473450"/>
              <a:gd name="connsiteY0" fmla="*/ 91945 h 3351083"/>
              <a:gd name="connsiteX1" fmla="*/ 2044700 w 3473450"/>
              <a:gd name="connsiteY1" fmla="*/ 77658 h 3351083"/>
              <a:gd name="connsiteX2" fmla="*/ 2063750 w 3473450"/>
              <a:gd name="connsiteY2" fmla="*/ 788858 h 3351083"/>
              <a:gd name="connsiteX3" fmla="*/ 1955800 w 3473450"/>
              <a:gd name="connsiteY3" fmla="*/ 903158 h 3351083"/>
              <a:gd name="connsiteX4" fmla="*/ 0 w 3473450"/>
              <a:gd name="connsiteY4" fmla="*/ 960308 h 3351083"/>
              <a:gd name="connsiteX5" fmla="*/ 0 w 3473450"/>
              <a:gd name="connsiteY5" fmla="*/ 1049208 h 3351083"/>
              <a:gd name="connsiteX6" fmla="*/ 1898650 w 3473450"/>
              <a:gd name="connsiteY6" fmla="*/ 1061908 h 3351083"/>
              <a:gd name="connsiteX7" fmla="*/ 2025650 w 3473450"/>
              <a:gd name="connsiteY7" fmla="*/ 1366708 h 3351083"/>
              <a:gd name="connsiteX8" fmla="*/ 1987550 w 3473450"/>
              <a:gd name="connsiteY8" fmla="*/ 2782758 h 3351083"/>
              <a:gd name="connsiteX9" fmla="*/ 2152650 w 3473450"/>
              <a:gd name="connsiteY9" fmla="*/ 3151058 h 3351083"/>
              <a:gd name="connsiteX10" fmla="*/ 2701925 w 3473450"/>
              <a:gd name="connsiteY10" fmla="*/ 3351083 h 3351083"/>
              <a:gd name="connsiteX11" fmla="*/ 2878137 w 3473450"/>
              <a:gd name="connsiteY11" fmla="*/ 3014533 h 3351083"/>
              <a:gd name="connsiteX12" fmla="*/ 2349500 w 3473450"/>
              <a:gd name="connsiteY12" fmla="*/ 2852609 h 3351083"/>
              <a:gd name="connsiteX13" fmla="*/ 2201862 w 3473450"/>
              <a:gd name="connsiteY13" fmla="*/ 2163633 h 3351083"/>
              <a:gd name="connsiteX14" fmla="*/ 2303462 w 3473450"/>
              <a:gd name="connsiteY14" fmla="*/ 1863595 h 3351083"/>
              <a:gd name="connsiteX15" fmla="*/ 2400300 w 3473450"/>
              <a:gd name="connsiteY15" fmla="*/ 1214308 h 3351083"/>
              <a:gd name="connsiteX16" fmla="*/ 2813050 w 3473450"/>
              <a:gd name="connsiteY16" fmla="*/ 985708 h 3351083"/>
              <a:gd name="connsiteX17" fmla="*/ 3060700 w 3473450"/>
              <a:gd name="connsiteY17" fmla="*/ 1209545 h 3351083"/>
              <a:gd name="connsiteX18" fmla="*/ 3225800 w 3473450"/>
              <a:gd name="connsiteY18" fmla="*/ 1360358 h 3351083"/>
              <a:gd name="connsiteX19" fmla="*/ 3473450 w 3473450"/>
              <a:gd name="connsiteY19" fmla="*/ 1188908 h 3351083"/>
              <a:gd name="connsiteX20" fmla="*/ 3463925 w 3473450"/>
              <a:gd name="connsiteY20" fmla="*/ 626933 h 3351083"/>
              <a:gd name="connsiteX21" fmla="*/ 3321050 w 3473450"/>
              <a:gd name="connsiteY21" fmla="*/ 503108 h 3351083"/>
              <a:gd name="connsiteX22" fmla="*/ 3152774 w 3473450"/>
              <a:gd name="connsiteY22" fmla="*/ 571370 h 3351083"/>
              <a:gd name="connsiteX23" fmla="*/ 2640012 w 3473450"/>
              <a:gd name="connsiteY23" fmla="*/ 801559 h 3351083"/>
              <a:gd name="connsiteX24" fmla="*/ 2317750 w 3473450"/>
              <a:gd name="connsiteY24" fmla="*/ 634871 h 3351083"/>
              <a:gd name="connsiteX25" fmla="*/ 2301875 w 3473450"/>
              <a:gd name="connsiteY25" fmla="*/ 91945 h 3351083"/>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52650 w 3473450"/>
              <a:gd name="connsiteY9" fmla="*/ 3151058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52650 w 3473450"/>
              <a:gd name="connsiteY9" fmla="*/ 3151058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52650 w 3473450"/>
              <a:gd name="connsiteY9" fmla="*/ 3151058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1987550 w 3473450"/>
              <a:gd name="connsiteY8" fmla="*/ 2782758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01875 w 3473450"/>
              <a:gd name="connsiteY0" fmla="*/ 91945 h 3361920"/>
              <a:gd name="connsiteX1" fmla="*/ 2044700 w 3473450"/>
              <a:gd name="connsiteY1" fmla="*/ 77658 h 3361920"/>
              <a:gd name="connsiteX2" fmla="*/ 2063750 w 3473450"/>
              <a:gd name="connsiteY2" fmla="*/ 788858 h 3361920"/>
              <a:gd name="connsiteX3" fmla="*/ 1955800 w 3473450"/>
              <a:gd name="connsiteY3" fmla="*/ 903158 h 3361920"/>
              <a:gd name="connsiteX4" fmla="*/ 0 w 3473450"/>
              <a:gd name="connsiteY4" fmla="*/ 960308 h 3361920"/>
              <a:gd name="connsiteX5" fmla="*/ 0 w 3473450"/>
              <a:gd name="connsiteY5" fmla="*/ 1049208 h 3361920"/>
              <a:gd name="connsiteX6" fmla="*/ 1898650 w 3473450"/>
              <a:gd name="connsiteY6" fmla="*/ 1061908 h 3361920"/>
              <a:gd name="connsiteX7" fmla="*/ 2025650 w 3473450"/>
              <a:gd name="connsiteY7" fmla="*/ 1366708 h 3361920"/>
              <a:gd name="connsiteX8" fmla="*/ 2006600 w 3473450"/>
              <a:gd name="connsiteY8" fmla="*/ 2773233 h 3361920"/>
              <a:gd name="connsiteX9" fmla="*/ 2171700 w 3473450"/>
              <a:gd name="connsiteY9" fmla="*/ 3136770 h 3361920"/>
              <a:gd name="connsiteX10" fmla="*/ 2701925 w 3473450"/>
              <a:gd name="connsiteY10" fmla="*/ 3351083 h 3361920"/>
              <a:gd name="connsiteX11" fmla="*/ 2878137 w 3473450"/>
              <a:gd name="connsiteY11" fmla="*/ 3014533 h 3361920"/>
              <a:gd name="connsiteX12" fmla="*/ 2349500 w 3473450"/>
              <a:gd name="connsiteY12" fmla="*/ 2852609 h 3361920"/>
              <a:gd name="connsiteX13" fmla="*/ 2201862 w 3473450"/>
              <a:gd name="connsiteY13" fmla="*/ 2163633 h 3361920"/>
              <a:gd name="connsiteX14" fmla="*/ 2303462 w 3473450"/>
              <a:gd name="connsiteY14" fmla="*/ 1863595 h 3361920"/>
              <a:gd name="connsiteX15" fmla="*/ 2400300 w 3473450"/>
              <a:gd name="connsiteY15" fmla="*/ 1214308 h 3361920"/>
              <a:gd name="connsiteX16" fmla="*/ 2813050 w 3473450"/>
              <a:gd name="connsiteY16" fmla="*/ 985708 h 3361920"/>
              <a:gd name="connsiteX17" fmla="*/ 3060700 w 3473450"/>
              <a:gd name="connsiteY17" fmla="*/ 1209545 h 3361920"/>
              <a:gd name="connsiteX18" fmla="*/ 3225800 w 3473450"/>
              <a:gd name="connsiteY18" fmla="*/ 1360358 h 3361920"/>
              <a:gd name="connsiteX19" fmla="*/ 3473450 w 3473450"/>
              <a:gd name="connsiteY19" fmla="*/ 1188908 h 3361920"/>
              <a:gd name="connsiteX20" fmla="*/ 3463925 w 3473450"/>
              <a:gd name="connsiteY20" fmla="*/ 626933 h 3361920"/>
              <a:gd name="connsiteX21" fmla="*/ 3321050 w 3473450"/>
              <a:gd name="connsiteY21" fmla="*/ 503108 h 3361920"/>
              <a:gd name="connsiteX22" fmla="*/ 3152774 w 3473450"/>
              <a:gd name="connsiteY22" fmla="*/ 571370 h 3361920"/>
              <a:gd name="connsiteX23" fmla="*/ 2640012 w 3473450"/>
              <a:gd name="connsiteY23" fmla="*/ 801559 h 3361920"/>
              <a:gd name="connsiteX24" fmla="*/ 2317750 w 3473450"/>
              <a:gd name="connsiteY24" fmla="*/ 634871 h 3361920"/>
              <a:gd name="connsiteX25" fmla="*/ 2301875 w 3473450"/>
              <a:gd name="connsiteY25" fmla="*/ 91945 h 3361920"/>
              <a:gd name="connsiteX0" fmla="*/ 2356908 w 3528483"/>
              <a:gd name="connsiteY0" fmla="*/ 91945 h 3361920"/>
              <a:gd name="connsiteX1" fmla="*/ 2099733 w 3528483"/>
              <a:gd name="connsiteY1" fmla="*/ 77658 h 3361920"/>
              <a:gd name="connsiteX2" fmla="*/ 2118783 w 3528483"/>
              <a:gd name="connsiteY2" fmla="*/ 788858 h 3361920"/>
              <a:gd name="connsiteX3" fmla="*/ 2010833 w 3528483"/>
              <a:gd name="connsiteY3" fmla="*/ 903158 h 3361920"/>
              <a:gd name="connsiteX4" fmla="*/ 55033 w 3528483"/>
              <a:gd name="connsiteY4" fmla="*/ 960308 h 3361920"/>
              <a:gd name="connsiteX5" fmla="*/ 55033 w 3528483"/>
              <a:gd name="connsiteY5" fmla="*/ 1049208 h 3361920"/>
              <a:gd name="connsiteX6" fmla="*/ 1953683 w 3528483"/>
              <a:gd name="connsiteY6" fmla="*/ 1061908 h 3361920"/>
              <a:gd name="connsiteX7" fmla="*/ 2080683 w 3528483"/>
              <a:gd name="connsiteY7" fmla="*/ 1366708 h 3361920"/>
              <a:gd name="connsiteX8" fmla="*/ 2061633 w 3528483"/>
              <a:gd name="connsiteY8" fmla="*/ 2773233 h 3361920"/>
              <a:gd name="connsiteX9" fmla="*/ 2226733 w 3528483"/>
              <a:gd name="connsiteY9" fmla="*/ 3136770 h 3361920"/>
              <a:gd name="connsiteX10" fmla="*/ 2756958 w 3528483"/>
              <a:gd name="connsiteY10" fmla="*/ 3351083 h 3361920"/>
              <a:gd name="connsiteX11" fmla="*/ 2933170 w 3528483"/>
              <a:gd name="connsiteY11" fmla="*/ 3014533 h 3361920"/>
              <a:gd name="connsiteX12" fmla="*/ 2404533 w 3528483"/>
              <a:gd name="connsiteY12" fmla="*/ 2852609 h 3361920"/>
              <a:gd name="connsiteX13" fmla="*/ 2256895 w 3528483"/>
              <a:gd name="connsiteY13" fmla="*/ 2163633 h 3361920"/>
              <a:gd name="connsiteX14" fmla="*/ 2358495 w 3528483"/>
              <a:gd name="connsiteY14" fmla="*/ 1863595 h 3361920"/>
              <a:gd name="connsiteX15" fmla="*/ 2455333 w 3528483"/>
              <a:gd name="connsiteY15" fmla="*/ 1214308 h 3361920"/>
              <a:gd name="connsiteX16" fmla="*/ 2868083 w 3528483"/>
              <a:gd name="connsiteY16" fmla="*/ 985708 h 3361920"/>
              <a:gd name="connsiteX17" fmla="*/ 3115733 w 3528483"/>
              <a:gd name="connsiteY17" fmla="*/ 1209545 h 3361920"/>
              <a:gd name="connsiteX18" fmla="*/ 3280833 w 3528483"/>
              <a:gd name="connsiteY18" fmla="*/ 1360358 h 3361920"/>
              <a:gd name="connsiteX19" fmla="*/ 3528483 w 3528483"/>
              <a:gd name="connsiteY19" fmla="*/ 1188908 h 3361920"/>
              <a:gd name="connsiteX20" fmla="*/ 3518958 w 3528483"/>
              <a:gd name="connsiteY20" fmla="*/ 626933 h 3361920"/>
              <a:gd name="connsiteX21" fmla="*/ 3376083 w 3528483"/>
              <a:gd name="connsiteY21" fmla="*/ 503108 h 3361920"/>
              <a:gd name="connsiteX22" fmla="*/ 3207807 w 3528483"/>
              <a:gd name="connsiteY22" fmla="*/ 571370 h 3361920"/>
              <a:gd name="connsiteX23" fmla="*/ 2695045 w 3528483"/>
              <a:gd name="connsiteY23" fmla="*/ 801559 h 3361920"/>
              <a:gd name="connsiteX24" fmla="*/ 2372783 w 3528483"/>
              <a:gd name="connsiteY24" fmla="*/ 634871 h 3361920"/>
              <a:gd name="connsiteX25" fmla="*/ 2356908 w 3528483"/>
              <a:gd name="connsiteY25" fmla="*/ 91945 h 3361920"/>
              <a:gd name="connsiteX0" fmla="*/ 2398348 w 3569923"/>
              <a:gd name="connsiteY0" fmla="*/ 91945 h 3361920"/>
              <a:gd name="connsiteX1" fmla="*/ 2141173 w 3569923"/>
              <a:gd name="connsiteY1" fmla="*/ 77658 h 3361920"/>
              <a:gd name="connsiteX2" fmla="*/ 2160223 w 3569923"/>
              <a:gd name="connsiteY2" fmla="*/ 788858 h 3361920"/>
              <a:gd name="connsiteX3" fmla="*/ 2052273 w 3569923"/>
              <a:gd name="connsiteY3" fmla="*/ 903158 h 3361920"/>
              <a:gd name="connsiteX4" fmla="*/ 96473 w 3569923"/>
              <a:gd name="connsiteY4" fmla="*/ 960308 h 3361920"/>
              <a:gd name="connsiteX5" fmla="*/ 96473 w 3569923"/>
              <a:gd name="connsiteY5" fmla="*/ 1049208 h 3361920"/>
              <a:gd name="connsiteX6" fmla="*/ 1995123 w 3569923"/>
              <a:gd name="connsiteY6" fmla="*/ 1061908 h 3361920"/>
              <a:gd name="connsiteX7" fmla="*/ 2122123 w 3569923"/>
              <a:gd name="connsiteY7" fmla="*/ 1366708 h 3361920"/>
              <a:gd name="connsiteX8" fmla="*/ 2103073 w 3569923"/>
              <a:gd name="connsiteY8" fmla="*/ 2773233 h 3361920"/>
              <a:gd name="connsiteX9" fmla="*/ 2268173 w 3569923"/>
              <a:gd name="connsiteY9" fmla="*/ 3136770 h 3361920"/>
              <a:gd name="connsiteX10" fmla="*/ 2798398 w 3569923"/>
              <a:gd name="connsiteY10" fmla="*/ 3351083 h 3361920"/>
              <a:gd name="connsiteX11" fmla="*/ 2974610 w 3569923"/>
              <a:gd name="connsiteY11" fmla="*/ 3014533 h 3361920"/>
              <a:gd name="connsiteX12" fmla="*/ 2445973 w 3569923"/>
              <a:gd name="connsiteY12" fmla="*/ 2852609 h 3361920"/>
              <a:gd name="connsiteX13" fmla="*/ 2298335 w 3569923"/>
              <a:gd name="connsiteY13" fmla="*/ 2163633 h 3361920"/>
              <a:gd name="connsiteX14" fmla="*/ 2399935 w 3569923"/>
              <a:gd name="connsiteY14" fmla="*/ 1863595 h 3361920"/>
              <a:gd name="connsiteX15" fmla="*/ 2496773 w 3569923"/>
              <a:gd name="connsiteY15" fmla="*/ 1214308 h 3361920"/>
              <a:gd name="connsiteX16" fmla="*/ 2909523 w 3569923"/>
              <a:gd name="connsiteY16" fmla="*/ 985708 h 3361920"/>
              <a:gd name="connsiteX17" fmla="*/ 3157173 w 3569923"/>
              <a:gd name="connsiteY17" fmla="*/ 1209545 h 3361920"/>
              <a:gd name="connsiteX18" fmla="*/ 3322273 w 3569923"/>
              <a:gd name="connsiteY18" fmla="*/ 1360358 h 3361920"/>
              <a:gd name="connsiteX19" fmla="*/ 3569923 w 3569923"/>
              <a:gd name="connsiteY19" fmla="*/ 1188908 h 3361920"/>
              <a:gd name="connsiteX20" fmla="*/ 3560398 w 3569923"/>
              <a:gd name="connsiteY20" fmla="*/ 626933 h 3361920"/>
              <a:gd name="connsiteX21" fmla="*/ 3417523 w 3569923"/>
              <a:gd name="connsiteY21" fmla="*/ 503108 h 3361920"/>
              <a:gd name="connsiteX22" fmla="*/ 3249247 w 3569923"/>
              <a:gd name="connsiteY22" fmla="*/ 571370 h 3361920"/>
              <a:gd name="connsiteX23" fmla="*/ 2736485 w 3569923"/>
              <a:gd name="connsiteY23" fmla="*/ 801559 h 3361920"/>
              <a:gd name="connsiteX24" fmla="*/ 2414223 w 3569923"/>
              <a:gd name="connsiteY24" fmla="*/ 634871 h 3361920"/>
              <a:gd name="connsiteX25" fmla="*/ 2398348 w 3569923"/>
              <a:gd name="connsiteY25" fmla="*/ 91945 h 3361920"/>
              <a:gd name="connsiteX0" fmla="*/ 2424769 w 3596344"/>
              <a:gd name="connsiteY0" fmla="*/ 91945 h 3361920"/>
              <a:gd name="connsiteX1" fmla="*/ 2167594 w 3596344"/>
              <a:gd name="connsiteY1" fmla="*/ 77658 h 3361920"/>
              <a:gd name="connsiteX2" fmla="*/ 2186644 w 3596344"/>
              <a:gd name="connsiteY2" fmla="*/ 788858 h 3361920"/>
              <a:gd name="connsiteX3" fmla="*/ 2078694 w 3596344"/>
              <a:gd name="connsiteY3" fmla="*/ 903158 h 3361920"/>
              <a:gd name="connsiteX4" fmla="*/ 122894 w 3596344"/>
              <a:gd name="connsiteY4" fmla="*/ 960308 h 3361920"/>
              <a:gd name="connsiteX5" fmla="*/ 75269 w 3596344"/>
              <a:gd name="connsiteY5" fmla="*/ 1049208 h 3361920"/>
              <a:gd name="connsiteX6" fmla="*/ 2021544 w 3596344"/>
              <a:gd name="connsiteY6" fmla="*/ 1061908 h 3361920"/>
              <a:gd name="connsiteX7" fmla="*/ 2148544 w 3596344"/>
              <a:gd name="connsiteY7" fmla="*/ 1366708 h 3361920"/>
              <a:gd name="connsiteX8" fmla="*/ 2129494 w 3596344"/>
              <a:gd name="connsiteY8" fmla="*/ 2773233 h 3361920"/>
              <a:gd name="connsiteX9" fmla="*/ 2294594 w 3596344"/>
              <a:gd name="connsiteY9" fmla="*/ 3136770 h 3361920"/>
              <a:gd name="connsiteX10" fmla="*/ 2824819 w 3596344"/>
              <a:gd name="connsiteY10" fmla="*/ 3351083 h 3361920"/>
              <a:gd name="connsiteX11" fmla="*/ 3001031 w 3596344"/>
              <a:gd name="connsiteY11" fmla="*/ 3014533 h 3361920"/>
              <a:gd name="connsiteX12" fmla="*/ 2472394 w 3596344"/>
              <a:gd name="connsiteY12" fmla="*/ 2852609 h 3361920"/>
              <a:gd name="connsiteX13" fmla="*/ 2324756 w 3596344"/>
              <a:gd name="connsiteY13" fmla="*/ 2163633 h 3361920"/>
              <a:gd name="connsiteX14" fmla="*/ 2426356 w 3596344"/>
              <a:gd name="connsiteY14" fmla="*/ 1863595 h 3361920"/>
              <a:gd name="connsiteX15" fmla="*/ 2523194 w 3596344"/>
              <a:gd name="connsiteY15" fmla="*/ 1214308 h 3361920"/>
              <a:gd name="connsiteX16" fmla="*/ 2935944 w 3596344"/>
              <a:gd name="connsiteY16" fmla="*/ 985708 h 3361920"/>
              <a:gd name="connsiteX17" fmla="*/ 3183594 w 3596344"/>
              <a:gd name="connsiteY17" fmla="*/ 1209545 h 3361920"/>
              <a:gd name="connsiteX18" fmla="*/ 3348694 w 3596344"/>
              <a:gd name="connsiteY18" fmla="*/ 1360358 h 3361920"/>
              <a:gd name="connsiteX19" fmla="*/ 3596344 w 3596344"/>
              <a:gd name="connsiteY19" fmla="*/ 1188908 h 3361920"/>
              <a:gd name="connsiteX20" fmla="*/ 3586819 w 3596344"/>
              <a:gd name="connsiteY20" fmla="*/ 626933 h 3361920"/>
              <a:gd name="connsiteX21" fmla="*/ 3443944 w 3596344"/>
              <a:gd name="connsiteY21" fmla="*/ 503108 h 3361920"/>
              <a:gd name="connsiteX22" fmla="*/ 3275668 w 3596344"/>
              <a:gd name="connsiteY22" fmla="*/ 571370 h 3361920"/>
              <a:gd name="connsiteX23" fmla="*/ 2762906 w 3596344"/>
              <a:gd name="connsiteY23" fmla="*/ 801559 h 3361920"/>
              <a:gd name="connsiteX24" fmla="*/ 2440644 w 3596344"/>
              <a:gd name="connsiteY24" fmla="*/ 634871 h 3361920"/>
              <a:gd name="connsiteX25" fmla="*/ 2424769 w 3596344"/>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 name="connsiteX0" fmla="*/ 2453610 w 3625185"/>
              <a:gd name="connsiteY0" fmla="*/ 91945 h 3361920"/>
              <a:gd name="connsiteX1" fmla="*/ 2196435 w 3625185"/>
              <a:gd name="connsiteY1" fmla="*/ 77658 h 3361920"/>
              <a:gd name="connsiteX2" fmla="*/ 2215485 w 3625185"/>
              <a:gd name="connsiteY2" fmla="*/ 788858 h 3361920"/>
              <a:gd name="connsiteX3" fmla="*/ 2107535 w 3625185"/>
              <a:gd name="connsiteY3" fmla="*/ 903158 h 3361920"/>
              <a:gd name="connsiteX4" fmla="*/ 89823 w 3625185"/>
              <a:gd name="connsiteY4" fmla="*/ 955545 h 3361920"/>
              <a:gd name="connsiteX5" fmla="*/ 104110 w 3625185"/>
              <a:gd name="connsiteY5" fmla="*/ 1049208 h 3361920"/>
              <a:gd name="connsiteX6" fmla="*/ 2050385 w 3625185"/>
              <a:gd name="connsiteY6" fmla="*/ 1061908 h 3361920"/>
              <a:gd name="connsiteX7" fmla="*/ 2177385 w 3625185"/>
              <a:gd name="connsiteY7" fmla="*/ 1366708 h 3361920"/>
              <a:gd name="connsiteX8" fmla="*/ 2158335 w 3625185"/>
              <a:gd name="connsiteY8" fmla="*/ 2773233 h 3361920"/>
              <a:gd name="connsiteX9" fmla="*/ 2323435 w 3625185"/>
              <a:gd name="connsiteY9" fmla="*/ 3136770 h 3361920"/>
              <a:gd name="connsiteX10" fmla="*/ 2853660 w 3625185"/>
              <a:gd name="connsiteY10" fmla="*/ 3351083 h 3361920"/>
              <a:gd name="connsiteX11" fmla="*/ 3029872 w 3625185"/>
              <a:gd name="connsiteY11" fmla="*/ 3014533 h 3361920"/>
              <a:gd name="connsiteX12" fmla="*/ 2501235 w 3625185"/>
              <a:gd name="connsiteY12" fmla="*/ 2852609 h 3361920"/>
              <a:gd name="connsiteX13" fmla="*/ 2353597 w 3625185"/>
              <a:gd name="connsiteY13" fmla="*/ 2163633 h 3361920"/>
              <a:gd name="connsiteX14" fmla="*/ 2455197 w 3625185"/>
              <a:gd name="connsiteY14" fmla="*/ 1863595 h 3361920"/>
              <a:gd name="connsiteX15" fmla="*/ 2552035 w 3625185"/>
              <a:gd name="connsiteY15" fmla="*/ 1214308 h 3361920"/>
              <a:gd name="connsiteX16" fmla="*/ 2964785 w 3625185"/>
              <a:gd name="connsiteY16" fmla="*/ 985708 h 3361920"/>
              <a:gd name="connsiteX17" fmla="*/ 3212435 w 3625185"/>
              <a:gd name="connsiteY17" fmla="*/ 1209545 h 3361920"/>
              <a:gd name="connsiteX18" fmla="*/ 3377535 w 3625185"/>
              <a:gd name="connsiteY18" fmla="*/ 1360358 h 3361920"/>
              <a:gd name="connsiteX19" fmla="*/ 3625185 w 3625185"/>
              <a:gd name="connsiteY19" fmla="*/ 1188908 h 3361920"/>
              <a:gd name="connsiteX20" fmla="*/ 3615660 w 3625185"/>
              <a:gd name="connsiteY20" fmla="*/ 626933 h 3361920"/>
              <a:gd name="connsiteX21" fmla="*/ 3472785 w 3625185"/>
              <a:gd name="connsiteY21" fmla="*/ 503108 h 3361920"/>
              <a:gd name="connsiteX22" fmla="*/ 3304509 w 3625185"/>
              <a:gd name="connsiteY22" fmla="*/ 571370 h 3361920"/>
              <a:gd name="connsiteX23" fmla="*/ 2791747 w 3625185"/>
              <a:gd name="connsiteY23" fmla="*/ 801559 h 3361920"/>
              <a:gd name="connsiteX24" fmla="*/ 2469485 w 3625185"/>
              <a:gd name="connsiteY24" fmla="*/ 634871 h 3361920"/>
              <a:gd name="connsiteX25" fmla="*/ 2453610 w 3625185"/>
              <a:gd name="connsiteY25" fmla="*/ 91945 h 3361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25185" h="3361920">
                <a:moveTo>
                  <a:pt x="2453610" y="91945"/>
                </a:moveTo>
                <a:cubicBezTo>
                  <a:pt x="2412335" y="-57279"/>
                  <a:pt x="2199610" y="3045"/>
                  <a:pt x="2196435" y="77658"/>
                </a:cubicBezTo>
                <a:lnTo>
                  <a:pt x="2215485" y="788858"/>
                </a:lnTo>
                <a:cubicBezTo>
                  <a:pt x="2203315" y="860296"/>
                  <a:pt x="2234006" y="917445"/>
                  <a:pt x="2107535" y="903158"/>
                </a:cubicBezTo>
                <a:lnTo>
                  <a:pt x="89823" y="955545"/>
                </a:lnTo>
                <a:cubicBezTo>
                  <a:pt x="-43527" y="980416"/>
                  <a:pt x="-19715" y="1043388"/>
                  <a:pt x="104110" y="1049208"/>
                </a:cubicBezTo>
                <a:lnTo>
                  <a:pt x="2050385" y="1061908"/>
                </a:lnTo>
                <a:cubicBezTo>
                  <a:pt x="2197493" y="1063496"/>
                  <a:pt x="2182677" y="1141283"/>
                  <a:pt x="2177385" y="1366708"/>
                </a:cubicBezTo>
                <a:lnTo>
                  <a:pt x="2158335" y="2773233"/>
                </a:lnTo>
                <a:cubicBezTo>
                  <a:pt x="2160980" y="2996013"/>
                  <a:pt x="2177915" y="3028291"/>
                  <a:pt x="2323435" y="3136770"/>
                </a:cubicBezTo>
                <a:cubicBezTo>
                  <a:pt x="2520814" y="3241545"/>
                  <a:pt x="2670568" y="3284408"/>
                  <a:pt x="2853660" y="3351083"/>
                </a:cubicBezTo>
                <a:cubicBezTo>
                  <a:pt x="3048922" y="3424637"/>
                  <a:pt x="3172747" y="3102904"/>
                  <a:pt x="3029872" y="3014533"/>
                </a:cubicBezTo>
                <a:lnTo>
                  <a:pt x="2501235" y="2852609"/>
                </a:lnTo>
                <a:cubicBezTo>
                  <a:pt x="2312322" y="2773764"/>
                  <a:pt x="2247235" y="2385353"/>
                  <a:pt x="2353597" y="2163633"/>
                </a:cubicBezTo>
                <a:cubicBezTo>
                  <a:pt x="2425564" y="2006470"/>
                  <a:pt x="2421331" y="2035045"/>
                  <a:pt x="2455197" y="1863595"/>
                </a:cubicBezTo>
                <a:cubicBezTo>
                  <a:pt x="2458901" y="1602714"/>
                  <a:pt x="2486418" y="1427563"/>
                  <a:pt x="2552035" y="1214308"/>
                </a:cubicBezTo>
                <a:cubicBezTo>
                  <a:pt x="2608656" y="1114295"/>
                  <a:pt x="2698614" y="1023808"/>
                  <a:pt x="2964785" y="985708"/>
                </a:cubicBezTo>
                <a:cubicBezTo>
                  <a:pt x="3228310" y="960307"/>
                  <a:pt x="3220373" y="1020633"/>
                  <a:pt x="3212435" y="1209545"/>
                </a:cubicBezTo>
                <a:cubicBezTo>
                  <a:pt x="3208731" y="1312203"/>
                  <a:pt x="3247889" y="1352950"/>
                  <a:pt x="3377535" y="1360358"/>
                </a:cubicBezTo>
                <a:cubicBezTo>
                  <a:pt x="3512473" y="1360358"/>
                  <a:pt x="3575972" y="1388933"/>
                  <a:pt x="3625185" y="1188908"/>
                </a:cubicBezTo>
                <a:lnTo>
                  <a:pt x="3615660" y="626933"/>
                </a:lnTo>
                <a:cubicBezTo>
                  <a:pt x="3618835" y="544383"/>
                  <a:pt x="3564860" y="490408"/>
                  <a:pt x="3472785" y="503108"/>
                </a:cubicBezTo>
                <a:lnTo>
                  <a:pt x="3304509" y="571370"/>
                </a:lnTo>
                <a:lnTo>
                  <a:pt x="2791747" y="801559"/>
                </a:lnTo>
                <a:cubicBezTo>
                  <a:pt x="2627177" y="841247"/>
                  <a:pt x="2510231" y="852358"/>
                  <a:pt x="2469485" y="634871"/>
                </a:cubicBezTo>
                <a:cubicBezTo>
                  <a:pt x="2438793" y="391983"/>
                  <a:pt x="2455727" y="320545"/>
                  <a:pt x="2453610" y="91945"/>
                </a:cubicBezTo>
                <a:close/>
              </a:path>
            </a:pathLst>
          </a:custGeom>
          <a:noFill/>
          <a:ln w="92075" cap="rnd" cmpd="sng" algn="ctr">
            <a:solidFill>
              <a:srgbClr val="FF0000"/>
            </a:solidFill>
            <a:prstDash val="sysDot"/>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2" name="フリーフォーム 82">
            <a:extLst>
              <a:ext uri="{FF2B5EF4-FFF2-40B4-BE49-F238E27FC236}">
                <a16:creationId xmlns:a16="http://schemas.microsoft.com/office/drawing/2014/main" id="{21E42206-7C0A-4651-804F-34529576C522}"/>
              </a:ext>
            </a:extLst>
          </p:cNvPr>
          <p:cNvSpPr/>
          <p:nvPr/>
        </p:nvSpPr>
        <p:spPr>
          <a:xfrm>
            <a:off x="7572093" y="6723790"/>
            <a:ext cx="3132003" cy="2800024"/>
          </a:xfrm>
          <a:custGeom>
            <a:avLst/>
            <a:gdLst>
              <a:gd name="connsiteX0" fmla="*/ 2047875 w 2060575"/>
              <a:gd name="connsiteY0" fmla="*/ 234950 h 1911350"/>
              <a:gd name="connsiteX1" fmla="*/ 2047875 w 2060575"/>
              <a:gd name="connsiteY1" fmla="*/ 234950 h 1911350"/>
              <a:gd name="connsiteX2" fmla="*/ 1844675 w 2060575"/>
              <a:gd name="connsiteY2" fmla="*/ 28575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22" fmla="*/ 2047875 w 2060575"/>
              <a:gd name="connsiteY22" fmla="*/ 234950 h 1911350"/>
              <a:gd name="connsiteX0" fmla="*/ 2047875 w 2060575"/>
              <a:gd name="connsiteY0" fmla="*/ 234950 h 1911350"/>
              <a:gd name="connsiteX1" fmla="*/ 2047875 w 2060575"/>
              <a:gd name="connsiteY1" fmla="*/ 234950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22" fmla="*/ 2047875 w 2060575"/>
              <a:gd name="connsiteY22" fmla="*/ 234950 h 1911350"/>
              <a:gd name="connsiteX0" fmla="*/ 2047875 w 2060575"/>
              <a:gd name="connsiteY0" fmla="*/ 234950 h 1911350"/>
              <a:gd name="connsiteX1" fmla="*/ 2047875 w 2060575"/>
              <a:gd name="connsiteY1" fmla="*/ 234950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22" fmla="*/ 2047875 w 2060575"/>
              <a:gd name="connsiteY22" fmla="*/ 234950 h 1911350"/>
              <a:gd name="connsiteX0" fmla="*/ 2041525 w 2060575"/>
              <a:gd name="connsiteY0" fmla="*/ 346075 h 1911350"/>
              <a:gd name="connsiteX1" fmla="*/ 2047875 w 2060575"/>
              <a:gd name="connsiteY1" fmla="*/ 234950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22" fmla="*/ 2041525 w 2060575"/>
              <a:gd name="connsiteY22" fmla="*/ 346075 h 1911350"/>
              <a:gd name="connsiteX0" fmla="*/ 2041525 w 2060575"/>
              <a:gd name="connsiteY0" fmla="*/ 346075 h 1911350"/>
              <a:gd name="connsiteX1" fmla="*/ 2022475 w 2060575"/>
              <a:gd name="connsiteY1" fmla="*/ 184150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22" fmla="*/ 2041525 w 2060575"/>
              <a:gd name="connsiteY22" fmla="*/ 346075 h 1911350"/>
              <a:gd name="connsiteX0" fmla="*/ 2060575 w 2060575"/>
              <a:gd name="connsiteY0" fmla="*/ 1390650 h 1911350"/>
              <a:gd name="connsiteX1" fmla="*/ 2022475 w 2060575"/>
              <a:gd name="connsiteY1" fmla="*/ 184150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0" fmla="*/ 2060575 w 2060575"/>
              <a:gd name="connsiteY0" fmla="*/ 1390650 h 1911350"/>
              <a:gd name="connsiteX1" fmla="*/ 2057400 w 2060575"/>
              <a:gd name="connsiteY1" fmla="*/ 307975 h 1911350"/>
              <a:gd name="connsiteX2" fmla="*/ 1895475 w 2060575"/>
              <a:gd name="connsiteY2" fmla="*/ 19050 h 1911350"/>
              <a:gd name="connsiteX3" fmla="*/ 1682750 w 2060575"/>
              <a:gd name="connsiteY3" fmla="*/ 34925 h 1911350"/>
              <a:gd name="connsiteX4" fmla="*/ 1489075 w 2060575"/>
              <a:gd name="connsiteY4" fmla="*/ 6350 h 1911350"/>
              <a:gd name="connsiteX5" fmla="*/ 1349375 w 2060575"/>
              <a:gd name="connsiteY5" fmla="*/ 0 h 1911350"/>
              <a:gd name="connsiteX6" fmla="*/ 1177925 w 2060575"/>
              <a:gd name="connsiteY6" fmla="*/ 180975 h 1911350"/>
              <a:gd name="connsiteX7" fmla="*/ 1193800 w 2060575"/>
              <a:gd name="connsiteY7" fmla="*/ 593725 h 1911350"/>
              <a:gd name="connsiteX8" fmla="*/ 1035050 w 2060575"/>
              <a:gd name="connsiteY8" fmla="*/ 1047750 h 1911350"/>
              <a:gd name="connsiteX9" fmla="*/ 733425 w 2060575"/>
              <a:gd name="connsiteY9" fmla="*/ 1289050 h 1911350"/>
              <a:gd name="connsiteX10" fmla="*/ 314325 w 2060575"/>
              <a:gd name="connsiteY10" fmla="*/ 1416050 h 1911350"/>
              <a:gd name="connsiteX11" fmla="*/ 212725 w 2060575"/>
              <a:gd name="connsiteY11" fmla="*/ 1397000 h 1911350"/>
              <a:gd name="connsiteX12" fmla="*/ 44450 w 2060575"/>
              <a:gd name="connsiteY12" fmla="*/ 1454150 h 1911350"/>
              <a:gd name="connsiteX13" fmla="*/ 0 w 2060575"/>
              <a:gd name="connsiteY13" fmla="*/ 1841500 h 1911350"/>
              <a:gd name="connsiteX14" fmla="*/ 184150 w 2060575"/>
              <a:gd name="connsiteY14" fmla="*/ 1873250 h 1911350"/>
              <a:gd name="connsiteX15" fmla="*/ 825500 w 2060575"/>
              <a:gd name="connsiteY15" fmla="*/ 1863725 h 1911350"/>
              <a:gd name="connsiteX16" fmla="*/ 1492250 w 2060575"/>
              <a:gd name="connsiteY16" fmla="*/ 1911350 h 1911350"/>
              <a:gd name="connsiteX17" fmla="*/ 1638300 w 2060575"/>
              <a:gd name="connsiteY17" fmla="*/ 1809750 h 1911350"/>
              <a:gd name="connsiteX18" fmla="*/ 1622425 w 2060575"/>
              <a:gd name="connsiteY18" fmla="*/ 1597025 h 1911350"/>
              <a:gd name="connsiteX19" fmla="*/ 1708150 w 2060575"/>
              <a:gd name="connsiteY19" fmla="*/ 1520825 h 1911350"/>
              <a:gd name="connsiteX20" fmla="*/ 1905000 w 2060575"/>
              <a:gd name="connsiteY20" fmla="*/ 1533525 h 1911350"/>
              <a:gd name="connsiteX21" fmla="*/ 2060575 w 2060575"/>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1350"/>
              <a:gd name="connsiteX1" fmla="*/ 2057400 w 2071593"/>
              <a:gd name="connsiteY1" fmla="*/ 307975 h 1911350"/>
              <a:gd name="connsiteX2" fmla="*/ 1895475 w 2071593"/>
              <a:gd name="connsiteY2" fmla="*/ 19050 h 1911350"/>
              <a:gd name="connsiteX3" fmla="*/ 1682750 w 2071593"/>
              <a:gd name="connsiteY3" fmla="*/ 34925 h 1911350"/>
              <a:gd name="connsiteX4" fmla="*/ 1489075 w 2071593"/>
              <a:gd name="connsiteY4" fmla="*/ 6350 h 1911350"/>
              <a:gd name="connsiteX5" fmla="*/ 1349375 w 2071593"/>
              <a:gd name="connsiteY5" fmla="*/ 0 h 1911350"/>
              <a:gd name="connsiteX6" fmla="*/ 1177925 w 2071593"/>
              <a:gd name="connsiteY6" fmla="*/ 180975 h 1911350"/>
              <a:gd name="connsiteX7" fmla="*/ 1193800 w 2071593"/>
              <a:gd name="connsiteY7" fmla="*/ 593725 h 1911350"/>
              <a:gd name="connsiteX8" fmla="*/ 1035050 w 2071593"/>
              <a:gd name="connsiteY8" fmla="*/ 1047750 h 1911350"/>
              <a:gd name="connsiteX9" fmla="*/ 733425 w 2071593"/>
              <a:gd name="connsiteY9" fmla="*/ 1289050 h 1911350"/>
              <a:gd name="connsiteX10" fmla="*/ 314325 w 2071593"/>
              <a:gd name="connsiteY10" fmla="*/ 1416050 h 1911350"/>
              <a:gd name="connsiteX11" fmla="*/ 212725 w 2071593"/>
              <a:gd name="connsiteY11" fmla="*/ 1397000 h 1911350"/>
              <a:gd name="connsiteX12" fmla="*/ 44450 w 2071593"/>
              <a:gd name="connsiteY12" fmla="*/ 1454150 h 1911350"/>
              <a:gd name="connsiteX13" fmla="*/ 0 w 2071593"/>
              <a:gd name="connsiteY13" fmla="*/ 1841500 h 1911350"/>
              <a:gd name="connsiteX14" fmla="*/ 184150 w 2071593"/>
              <a:gd name="connsiteY14" fmla="*/ 1873250 h 1911350"/>
              <a:gd name="connsiteX15" fmla="*/ 825500 w 2071593"/>
              <a:gd name="connsiteY15" fmla="*/ 1863725 h 1911350"/>
              <a:gd name="connsiteX16" fmla="*/ 1492250 w 2071593"/>
              <a:gd name="connsiteY16" fmla="*/ 1911350 h 1911350"/>
              <a:gd name="connsiteX17" fmla="*/ 1638300 w 2071593"/>
              <a:gd name="connsiteY17" fmla="*/ 1809750 h 1911350"/>
              <a:gd name="connsiteX18" fmla="*/ 1622425 w 2071593"/>
              <a:gd name="connsiteY18" fmla="*/ 1597025 h 1911350"/>
              <a:gd name="connsiteX19" fmla="*/ 1708150 w 2071593"/>
              <a:gd name="connsiteY19" fmla="*/ 1520825 h 1911350"/>
              <a:gd name="connsiteX20" fmla="*/ 1905000 w 2071593"/>
              <a:gd name="connsiteY20" fmla="*/ 1533525 h 1911350"/>
              <a:gd name="connsiteX21" fmla="*/ 2060575 w 2071593"/>
              <a:gd name="connsiteY21" fmla="*/ 1390650 h 1911350"/>
              <a:gd name="connsiteX0" fmla="*/ 2060575 w 2071593"/>
              <a:gd name="connsiteY0" fmla="*/ 1390650 h 1914832"/>
              <a:gd name="connsiteX1" fmla="*/ 2057400 w 2071593"/>
              <a:gd name="connsiteY1" fmla="*/ 307975 h 1914832"/>
              <a:gd name="connsiteX2" fmla="*/ 1895475 w 2071593"/>
              <a:gd name="connsiteY2" fmla="*/ 19050 h 1914832"/>
              <a:gd name="connsiteX3" fmla="*/ 1682750 w 2071593"/>
              <a:gd name="connsiteY3" fmla="*/ 34925 h 1914832"/>
              <a:gd name="connsiteX4" fmla="*/ 1489075 w 2071593"/>
              <a:gd name="connsiteY4" fmla="*/ 6350 h 1914832"/>
              <a:gd name="connsiteX5" fmla="*/ 1349375 w 2071593"/>
              <a:gd name="connsiteY5" fmla="*/ 0 h 1914832"/>
              <a:gd name="connsiteX6" fmla="*/ 1177925 w 2071593"/>
              <a:gd name="connsiteY6" fmla="*/ 180975 h 1914832"/>
              <a:gd name="connsiteX7" fmla="*/ 1193800 w 2071593"/>
              <a:gd name="connsiteY7" fmla="*/ 593725 h 1914832"/>
              <a:gd name="connsiteX8" fmla="*/ 1035050 w 2071593"/>
              <a:gd name="connsiteY8" fmla="*/ 1047750 h 1914832"/>
              <a:gd name="connsiteX9" fmla="*/ 733425 w 2071593"/>
              <a:gd name="connsiteY9" fmla="*/ 1289050 h 1914832"/>
              <a:gd name="connsiteX10" fmla="*/ 314325 w 2071593"/>
              <a:gd name="connsiteY10" fmla="*/ 1416050 h 1914832"/>
              <a:gd name="connsiteX11" fmla="*/ 212725 w 2071593"/>
              <a:gd name="connsiteY11" fmla="*/ 1397000 h 1914832"/>
              <a:gd name="connsiteX12" fmla="*/ 44450 w 2071593"/>
              <a:gd name="connsiteY12" fmla="*/ 1454150 h 1914832"/>
              <a:gd name="connsiteX13" fmla="*/ 0 w 2071593"/>
              <a:gd name="connsiteY13" fmla="*/ 1841500 h 1914832"/>
              <a:gd name="connsiteX14" fmla="*/ 184150 w 2071593"/>
              <a:gd name="connsiteY14" fmla="*/ 1873250 h 1914832"/>
              <a:gd name="connsiteX15" fmla="*/ 825500 w 2071593"/>
              <a:gd name="connsiteY15" fmla="*/ 1863725 h 1914832"/>
              <a:gd name="connsiteX16" fmla="*/ 1492250 w 2071593"/>
              <a:gd name="connsiteY16" fmla="*/ 1911350 h 1914832"/>
              <a:gd name="connsiteX17" fmla="*/ 1638300 w 2071593"/>
              <a:gd name="connsiteY17" fmla="*/ 1809750 h 1914832"/>
              <a:gd name="connsiteX18" fmla="*/ 1622425 w 2071593"/>
              <a:gd name="connsiteY18" fmla="*/ 1597025 h 1914832"/>
              <a:gd name="connsiteX19" fmla="*/ 1708150 w 2071593"/>
              <a:gd name="connsiteY19" fmla="*/ 1520825 h 1914832"/>
              <a:gd name="connsiteX20" fmla="*/ 1905000 w 2071593"/>
              <a:gd name="connsiteY20" fmla="*/ 1533525 h 1914832"/>
              <a:gd name="connsiteX21" fmla="*/ 2060575 w 2071593"/>
              <a:gd name="connsiteY21" fmla="*/ 1390650 h 1914832"/>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84150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84150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84150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12725 w 2071593"/>
              <a:gd name="connsiteY14" fmla="*/ 1889125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12725 w 2071593"/>
              <a:gd name="connsiteY14" fmla="*/ 1889125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55575 w 2071593"/>
              <a:gd name="connsiteY14" fmla="*/ 189230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55575 w 2071593"/>
              <a:gd name="connsiteY14" fmla="*/ 189230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155575 w 2071593"/>
              <a:gd name="connsiteY14" fmla="*/ 189230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19075 w 2071593"/>
              <a:gd name="connsiteY14" fmla="*/ 1870075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69875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69875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44450 w 2071593"/>
              <a:gd name="connsiteY12" fmla="*/ 1454150 h 1912281"/>
              <a:gd name="connsiteX13" fmla="*/ 0 w 2071593"/>
              <a:gd name="connsiteY13" fmla="*/ 1841500 h 1912281"/>
              <a:gd name="connsiteX14" fmla="*/ 269875 w 2071593"/>
              <a:gd name="connsiteY14" fmla="*/ 1873250 h 1912281"/>
              <a:gd name="connsiteX15" fmla="*/ 825500 w 2071593"/>
              <a:gd name="connsiteY15" fmla="*/ 1863725 h 1912281"/>
              <a:gd name="connsiteX16" fmla="*/ 1492250 w 2071593"/>
              <a:gd name="connsiteY16" fmla="*/ 1911350 h 1912281"/>
              <a:gd name="connsiteX17" fmla="*/ 1638300 w 2071593"/>
              <a:gd name="connsiteY17" fmla="*/ 1809750 h 1912281"/>
              <a:gd name="connsiteX18" fmla="*/ 1622425 w 2071593"/>
              <a:gd name="connsiteY18" fmla="*/ 1597025 h 1912281"/>
              <a:gd name="connsiteX19" fmla="*/ 1708150 w 2071593"/>
              <a:gd name="connsiteY19" fmla="*/ 1520825 h 1912281"/>
              <a:gd name="connsiteX20" fmla="*/ 1905000 w 2071593"/>
              <a:gd name="connsiteY20" fmla="*/ 1533525 h 1912281"/>
              <a:gd name="connsiteX21" fmla="*/ 2060575 w 2071593"/>
              <a:gd name="connsiteY21" fmla="*/ 1390650 h 1912281"/>
              <a:gd name="connsiteX0" fmla="*/ 2099293 w 2110311"/>
              <a:gd name="connsiteY0" fmla="*/ 1390650 h 1912281"/>
              <a:gd name="connsiteX1" fmla="*/ 2096118 w 2110311"/>
              <a:gd name="connsiteY1" fmla="*/ 307975 h 1912281"/>
              <a:gd name="connsiteX2" fmla="*/ 1934193 w 2110311"/>
              <a:gd name="connsiteY2" fmla="*/ 19050 h 1912281"/>
              <a:gd name="connsiteX3" fmla="*/ 1721468 w 2110311"/>
              <a:gd name="connsiteY3" fmla="*/ 34925 h 1912281"/>
              <a:gd name="connsiteX4" fmla="*/ 1527793 w 2110311"/>
              <a:gd name="connsiteY4" fmla="*/ 6350 h 1912281"/>
              <a:gd name="connsiteX5" fmla="*/ 1388093 w 2110311"/>
              <a:gd name="connsiteY5" fmla="*/ 0 h 1912281"/>
              <a:gd name="connsiteX6" fmla="*/ 1216643 w 2110311"/>
              <a:gd name="connsiteY6" fmla="*/ 180975 h 1912281"/>
              <a:gd name="connsiteX7" fmla="*/ 1232518 w 2110311"/>
              <a:gd name="connsiteY7" fmla="*/ 593725 h 1912281"/>
              <a:gd name="connsiteX8" fmla="*/ 1073768 w 2110311"/>
              <a:gd name="connsiteY8" fmla="*/ 1047750 h 1912281"/>
              <a:gd name="connsiteX9" fmla="*/ 772143 w 2110311"/>
              <a:gd name="connsiteY9" fmla="*/ 1289050 h 1912281"/>
              <a:gd name="connsiteX10" fmla="*/ 353043 w 2110311"/>
              <a:gd name="connsiteY10" fmla="*/ 1416050 h 1912281"/>
              <a:gd name="connsiteX11" fmla="*/ 251443 w 2110311"/>
              <a:gd name="connsiteY11" fmla="*/ 1397000 h 1912281"/>
              <a:gd name="connsiteX12" fmla="*/ 83168 w 2110311"/>
              <a:gd name="connsiteY12" fmla="*/ 1454150 h 1912281"/>
              <a:gd name="connsiteX13" fmla="*/ 38718 w 2110311"/>
              <a:gd name="connsiteY13" fmla="*/ 1841500 h 1912281"/>
              <a:gd name="connsiteX14" fmla="*/ 308593 w 2110311"/>
              <a:gd name="connsiteY14" fmla="*/ 1873250 h 1912281"/>
              <a:gd name="connsiteX15" fmla="*/ 864218 w 2110311"/>
              <a:gd name="connsiteY15" fmla="*/ 1863725 h 1912281"/>
              <a:gd name="connsiteX16" fmla="*/ 1530968 w 2110311"/>
              <a:gd name="connsiteY16" fmla="*/ 1911350 h 1912281"/>
              <a:gd name="connsiteX17" fmla="*/ 1677018 w 2110311"/>
              <a:gd name="connsiteY17" fmla="*/ 1809750 h 1912281"/>
              <a:gd name="connsiteX18" fmla="*/ 1661143 w 2110311"/>
              <a:gd name="connsiteY18" fmla="*/ 1597025 h 1912281"/>
              <a:gd name="connsiteX19" fmla="*/ 1746868 w 2110311"/>
              <a:gd name="connsiteY19" fmla="*/ 1520825 h 1912281"/>
              <a:gd name="connsiteX20" fmla="*/ 1943718 w 2110311"/>
              <a:gd name="connsiteY20" fmla="*/ 1533525 h 1912281"/>
              <a:gd name="connsiteX21" fmla="*/ 2099293 w 2110311"/>
              <a:gd name="connsiteY21"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0 w 2071593"/>
              <a:gd name="connsiteY12" fmla="*/ 1841500 h 1912281"/>
              <a:gd name="connsiteX13" fmla="*/ 269875 w 2071593"/>
              <a:gd name="connsiteY13" fmla="*/ 1873250 h 1912281"/>
              <a:gd name="connsiteX14" fmla="*/ 825500 w 2071593"/>
              <a:gd name="connsiteY14" fmla="*/ 1863725 h 1912281"/>
              <a:gd name="connsiteX15" fmla="*/ 1492250 w 2071593"/>
              <a:gd name="connsiteY15" fmla="*/ 1911350 h 1912281"/>
              <a:gd name="connsiteX16" fmla="*/ 1638300 w 2071593"/>
              <a:gd name="connsiteY16" fmla="*/ 1809750 h 1912281"/>
              <a:gd name="connsiteX17" fmla="*/ 1622425 w 2071593"/>
              <a:gd name="connsiteY17" fmla="*/ 1597025 h 1912281"/>
              <a:gd name="connsiteX18" fmla="*/ 1708150 w 2071593"/>
              <a:gd name="connsiteY18" fmla="*/ 1520825 h 1912281"/>
              <a:gd name="connsiteX19" fmla="*/ 1905000 w 2071593"/>
              <a:gd name="connsiteY19" fmla="*/ 1533525 h 1912281"/>
              <a:gd name="connsiteX20" fmla="*/ 2060575 w 2071593"/>
              <a:gd name="connsiteY20"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212725 w 2071593"/>
              <a:gd name="connsiteY11" fmla="*/ 1397000 h 1912281"/>
              <a:gd name="connsiteX12" fmla="*/ 0 w 2071593"/>
              <a:gd name="connsiteY12" fmla="*/ 1841500 h 1912281"/>
              <a:gd name="connsiteX13" fmla="*/ 269875 w 2071593"/>
              <a:gd name="connsiteY13" fmla="*/ 1873250 h 1912281"/>
              <a:gd name="connsiteX14" fmla="*/ 825500 w 2071593"/>
              <a:gd name="connsiteY14" fmla="*/ 1863725 h 1912281"/>
              <a:gd name="connsiteX15" fmla="*/ 1492250 w 2071593"/>
              <a:gd name="connsiteY15" fmla="*/ 1911350 h 1912281"/>
              <a:gd name="connsiteX16" fmla="*/ 1638300 w 2071593"/>
              <a:gd name="connsiteY16" fmla="*/ 1809750 h 1912281"/>
              <a:gd name="connsiteX17" fmla="*/ 1622425 w 2071593"/>
              <a:gd name="connsiteY17" fmla="*/ 1597025 h 1912281"/>
              <a:gd name="connsiteX18" fmla="*/ 1708150 w 2071593"/>
              <a:gd name="connsiteY18" fmla="*/ 1520825 h 1912281"/>
              <a:gd name="connsiteX19" fmla="*/ 1905000 w 2071593"/>
              <a:gd name="connsiteY19" fmla="*/ 1533525 h 1912281"/>
              <a:gd name="connsiteX20" fmla="*/ 2060575 w 2071593"/>
              <a:gd name="connsiteY20" fmla="*/ 1390650 h 1912281"/>
              <a:gd name="connsiteX0" fmla="*/ 2060575 w 2071593"/>
              <a:gd name="connsiteY0" fmla="*/ 1390650 h 1912281"/>
              <a:gd name="connsiteX1" fmla="*/ 2057400 w 2071593"/>
              <a:gd name="connsiteY1" fmla="*/ 307975 h 1912281"/>
              <a:gd name="connsiteX2" fmla="*/ 1895475 w 2071593"/>
              <a:gd name="connsiteY2" fmla="*/ 19050 h 1912281"/>
              <a:gd name="connsiteX3" fmla="*/ 1682750 w 2071593"/>
              <a:gd name="connsiteY3" fmla="*/ 34925 h 1912281"/>
              <a:gd name="connsiteX4" fmla="*/ 1489075 w 2071593"/>
              <a:gd name="connsiteY4" fmla="*/ 6350 h 1912281"/>
              <a:gd name="connsiteX5" fmla="*/ 1349375 w 2071593"/>
              <a:gd name="connsiteY5" fmla="*/ 0 h 1912281"/>
              <a:gd name="connsiteX6" fmla="*/ 1177925 w 2071593"/>
              <a:gd name="connsiteY6" fmla="*/ 180975 h 1912281"/>
              <a:gd name="connsiteX7" fmla="*/ 1193800 w 2071593"/>
              <a:gd name="connsiteY7" fmla="*/ 593725 h 1912281"/>
              <a:gd name="connsiteX8" fmla="*/ 1035050 w 2071593"/>
              <a:gd name="connsiteY8" fmla="*/ 1047750 h 1912281"/>
              <a:gd name="connsiteX9" fmla="*/ 733425 w 2071593"/>
              <a:gd name="connsiteY9" fmla="*/ 1289050 h 1912281"/>
              <a:gd name="connsiteX10" fmla="*/ 314325 w 2071593"/>
              <a:gd name="connsiteY10" fmla="*/ 1416050 h 1912281"/>
              <a:gd name="connsiteX11" fmla="*/ 180975 w 2071593"/>
              <a:gd name="connsiteY11" fmla="*/ 1387475 h 1912281"/>
              <a:gd name="connsiteX12" fmla="*/ 0 w 2071593"/>
              <a:gd name="connsiteY12" fmla="*/ 1841500 h 1912281"/>
              <a:gd name="connsiteX13" fmla="*/ 269875 w 2071593"/>
              <a:gd name="connsiteY13" fmla="*/ 1873250 h 1912281"/>
              <a:gd name="connsiteX14" fmla="*/ 825500 w 2071593"/>
              <a:gd name="connsiteY14" fmla="*/ 1863725 h 1912281"/>
              <a:gd name="connsiteX15" fmla="*/ 1492250 w 2071593"/>
              <a:gd name="connsiteY15" fmla="*/ 1911350 h 1912281"/>
              <a:gd name="connsiteX16" fmla="*/ 1638300 w 2071593"/>
              <a:gd name="connsiteY16" fmla="*/ 1809750 h 1912281"/>
              <a:gd name="connsiteX17" fmla="*/ 1622425 w 2071593"/>
              <a:gd name="connsiteY17" fmla="*/ 1597025 h 1912281"/>
              <a:gd name="connsiteX18" fmla="*/ 1708150 w 2071593"/>
              <a:gd name="connsiteY18" fmla="*/ 1520825 h 1912281"/>
              <a:gd name="connsiteX19" fmla="*/ 1905000 w 2071593"/>
              <a:gd name="connsiteY19" fmla="*/ 1533525 h 1912281"/>
              <a:gd name="connsiteX20" fmla="*/ 2060575 w 2071593"/>
              <a:gd name="connsiteY20" fmla="*/ 1390650 h 1912281"/>
              <a:gd name="connsiteX0" fmla="*/ 2092429 w 2103447"/>
              <a:gd name="connsiteY0" fmla="*/ 1390650 h 1912281"/>
              <a:gd name="connsiteX1" fmla="*/ 2089254 w 2103447"/>
              <a:gd name="connsiteY1" fmla="*/ 307975 h 1912281"/>
              <a:gd name="connsiteX2" fmla="*/ 1927329 w 2103447"/>
              <a:gd name="connsiteY2" fmla="*/ 19050 h 1912281"/>
              <a:gd name="connsiteX3" fmla="*/ 1714604 w 2103447"/>
              <a:gd name="connsiteY3" fmla="*/ 34925 h 1912281"/>
              <a:gd name="connsiteX4" fmla="*/ 1520929 w 2103447"/>
              <a:gd name="connsiteY4" fmla="*/ 6350 h 1912281"/>
              <a:gd name="connsiteX5" fmla="*/ 1381229 w 2103447"/>
              <a:gd name="connsiteY5" fmla="*/ 0 h 1912281"/>
              <a:gd name="connsiteX6" fmla="*/ 1209779 w 2103447"/>
              <a:gd name="connsiteY6" fmla="*/ 180975 h 1912281"/>
              <a:gd name="connsiteX7" fmla="*/ 1225654 w 2103447"/>
              <a:gd name="connsiteY7" fmla="*/ 593725 h 1912281"/>
              <a:gd name="connsiteX8" fmla="*/ 1066904 w 2103447"/>
              <a:gd name="connsiteY8" fmla="*/ 1047750 h 1912281"/>
              <a:gd name="connsiteX9" fmla="*/ 765279 w 2103447"/>
              <a:gd name="connsiteY9" fmla="*/ 1289050 h 1912281"/>
              <a:gd name="connsiteX10" fmla="*/ 346179 w 2103447"/>
              <a:gd name="connsiteY10" fmla="*/ 1416050 h 1912281"/>
              <a:gd name="connsiteX11" fmla="*/ 212829 w 2103447"/>
              <a:gd name="connsiteY11" fmla="*/ 1387475 h 1912281"/>
              <a:gd name="connsiteX12" fmla="*/ 31854 w 2103447"/>
              <a:gd name="connsiteY12" fmla="*/ 1841500 h 1912281"/>
              <a:gd name="connsiteX13" fmla="*/ 301729 w 2103447"/>
              <a:gd name="connsiteY13" fmla="*/ 1873250 h 1912281"/>
              <a:gd name="connsiteX14" fmla="*/ 857354 w 2103447"/>
              <a:gd name="connsiteY14" fmla="*/ 1863725 h 1912281"/>
              <a:gd name="connsiteX15" fmla="*/ 1524104 w 2103447"/>
              <a:gd name="connsiteY15" fmla="*/ 1911350 h 1912281"/>
              <a:gd name="connsiteX16" fmla="*/ 1670154 w 2103447"/>
              <a:gd name="connsiteY16" fmla="*/ 1809750 h 1912281"/>
              <a:gd name="connsiteX17" fmla="*/ 1654279 w 2103447"/>
              <a:gd name="connsiteY17" fmla="*/ 1597025 h 1912281"/>
              <a:gd name="connsiteX18" fmla="*/ 1740004 w 2103447"/>
              <a:gd name="connsiteY18" fmla="*/ 1520825 h 1912281"/>
              <a:gd name="connsiteX19" fmla="*/ 1936854 w 2103447"/>
              <a:gd name="connsiteY19" fmla="*/ 1533525 h 1912281"/>
              <a:gd name="connsiteX20" fmla="*/ 2092429 w 2103447"/>
              <a:gd name="connsiteY20" fmla="*/ 1390650 h 1912281"/>
              <a:gd name="connsiteX0" fmla="*/ 2098005 w 2109023"/>
              <a:gd name="connsiteY0" fmla="*/ 1390650 h 1912281"/>
              <a:gd name="connsiteX1" fmla="*/ 2094830 w 2109023"/>
              <a:gd name="connsiteY1" fmla="*/ 307975 h 1912281"/>
              <a:gd name="connsiteX2" fmla="*/ 1932905 w 2109023"/>
              <a:gd name="connsiteY2" fmla="*/ 19050 h 1912281"/>
              <a:gd name="connsiteX3" fmla="*/ 1720180 w 2109023"/>
              <a:gd name="connsiteY3" fmla="*/ 34925 h 1912281"/>
              <a:gd name="connsiteX4" fmla="*/ 1526505 w 2109023"/>
              <a:gd name="connsiteY4" fmla="*/ 6350 h 1912281"/>
              <a:gd name="connsiteX5" fmla="*/ 1386805 w 2109023"/>
              <a:gd name="connsiteY5" fmla="*/ 0 h 1912281"/>
              <a:gd name="connsiteX6" fmla="*/ 1215355 w 2109023"/>
              <a:gd name="connsiteY6" fmla="*/ 180975 h 1912281"/>
              <a:gd name="connsiteX7" fmla="*/ 1231230 w 2109023"/>
              <a:gd name="connsiteY7" fmla="*/ 593725 h 1912281"/>
              <a:gd name="connsiteX8" fmla="*/ 1072480 w 2109023"/>
              <a:gd name="connsiteY8" fmla="*/ 1047750 h 1912281"/>
              <a:gd name="connsiteX9" fmla="*/ 770855 w 2109023"/>
              <a:gd name="connsiteY9" fmla="*/ 1289050 h 1912281"/>
              <a:gd name="connsiteX10" fmla="*/ 351755 w 2109023"/>
              <a:gd name="connsiteY10" fmla="*/ 1416050 h 1912281"/>
              <a:gd name="connsiteX11" fmla="*/ 218405 w 2109023"/>
              <a:gd name="connsiteY11" fmla="*/ 1387475 h 1912281"/>
              <a:gd name="connsiteX12" fmla="*/ 37430 w 2109023"/>
              <a:gd name="connsiteY12" fmla="*/ 1841500 h 1912281"/>
              <a:gd name="connsiteX13" fmla="*/ 307305 w 2109023"/>
              <a:gd name="connsiteY13" fmla="*/ 1873250 h 1912281"/>
              <a:gd name="connsiteX14" fmla="*/ 862930 w 2109023"/>
              <a:gd name="connsiteY14" fmla="*/ 1863725 h 1912281"/>
              <a:gd name="connsiteX15" fmla="*/ 1529680 w 2109023"/>
              <a:gd name="connsiteY15" fmla="*/ 1911350 h 1912281"/>
              <a:gd name="connsiteX16" fmla="*/ 1675730 w 2109023"/>
              <a:gd name="connsiteY16" fmla="*/ 1809750 h 1912281"/>
              <a:gd name="connsiteX17" fmla="*/ 1659855 w 2109023"/>
              <a:gd name="connsiteY17" fmla="*/ 1597025 h 1912281"/>
              <a:gd name="connsiteX18" fmla="*/ 1745580 w 2109023"/>
              <a:gd name="connsiteY18" fmla="*/ 1520825 h 1912281"/>
              <a:gd name="connsiteX19" fmla="*/ 1942430 w 2109023"/>
              <a:gd name="connsiteY19" fmla="*/ 1533525 h 1912281"/>
              <a:gd name="connsiteX20" fmla="*/ 2098005 w 2109023"/>
              <a:gd name="connsiteY20" fmla="*/ 1390650 h 1912281"/>
              <a:gd name="connsiteX0" fmla="*/ 2085248 w 2096266"/>
              <a:gd name="connsiteY0" fmla="*/ 1390650 h 1912281"/>
              <a:gd name="connsiteX1" fmla="*/ 2082073 w 2096266"/>
              <a:gd name="connsiteY1" fmla="*/ 307975 h 1912281"/>
              <a:gd name="connsiteX2" fmla="*/ 1920148 w 2096266"/>
              <a:gd name="connsiteY2" fmla="*/ 19050 h 1912281"/>
              <a:gd name="connsiteX3" fmla="*/ 1707423 w 2096266"/>
              <a:gd name="connsiteY3" fmla="*/ 34925 h 1912281"/>
              <a:gd name="connsiteX4" fmla="*/ 1513748 w 2096266"/>
              <a:gd name="connsiteY4" fmla="*/ 6350 h 1912281"/>
              <a:gd name="connsiteX5" fmla="*/ 1374048 w 2096266"/>
              <a:gd name="connsiteY5" fmla="*/ 0 h 1912281"/>
              <a:gd name="connsiteX6" fmla="*/ 1202598 w 2096266"/>
              <a:gd name="connsiteY6" fmla="*/ 180975 h 1912281"/>
              <a:gd name="connsiteX7" fmla="*/ 1218473 w 2096266"/>
              <a:gd name="connsiteY7" fmla="*/ 593725 h 1912281"/>
              <a:gd name="connsiteX8" fmla="*/ 1059723 w 2096266"/>
              <a:gd name="connsiteY8" fmla="*/ 1047750 h 1912281"/>
              <a:gd name="connsiteX9" fmla="*/ 758098 w 2096266"/>
              <a:gd name="connsiteY9" fmla="*/ 1289050 h 1912281"/>
              <a:gd name="connsiteX10" fmla="*/ 338998 w 2096266"/>
              <a:gd name="connsiteY10" fmla="*/ 1416050 h 1912281"/>
              <a:gd name="connsiteX11" fmla="*/ 205648 w 2096266"/>
              <a:gd name="connsiteY11" fmla="*/ 1387475 h 1912281"/>
              <a:gd name="connsiteX12" fmla="*/ 24673 w 2096266"/>
              <a:gd name="connsiteY12" fmla="*/ 1841500 h 1912281"/>
              <a:gd name="connsiteX13" fmla="*/ 294548 w 2096266"/>
              <a:gd name="connsiteY13" fmla="*/ 1873250 h 1912281"/>
              <a:gd name="connsiteX14" fmla="*/ 850173 w 2096266"/>
              <a:gd name="connsiteY14" fmla="*/ 1863725 h 1912281"/>
              <a:gd name="connsiteX15" fmla="*/ 1516923 w 2096266"/>
              <a:gd name="connsiteY15" fmla="*/ 1911350 h 1912281"/>
              <a:gd name="connsiteX16" fmla="*/ 1662973 w 2096266"/>
              <a:gd name="connsiteY16" fmla="*/ 1809750 h 1912281"/>
              <a:gd name="connsiteX17" fmla="*/ 1647098 w 2096266"/>
              <a:gd name="connsiteY17" fmla="*/ 1597025 h 1912281"/>
              <a:gd name="connsiteX18" fmla="*/ 1732823 w 2096266"/>
              <a:gd name="connsiteY18" fmla="*/ 1520825 h 1912281"/>
              <a:gd name="connsiteX19" fmla="*/ 1929673 w 2096266"/>
              <a:gd name="connsiteY19" fmla="*/ 1533525 h 1912281"/>
              <a:gd name="connsiteX20" fmla="*/ 2085248 w 2096266"/>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20892 w 2098685"/>
              <a:gd name="connsiteY7" fmla="*/ 593725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17717 w 2098685"/>
              <a:gd name="connsiteY7" fmla="*/ 558800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0650 h 1912281"/>
              <a:gd name="connsiteX1" fmla="*/ 2084492 w 2098685"/>
              <a:gd name="connsiteY1" fmla="*/ 307975 h 1912281"/>
              <a:gd name="connsiteX2" fmla="*/ 1922567 w 2098685"/>
              <a:gd name="connsiteY2" fmla="*/ 19050 h 1912281"/>
              <a:gd name="connsiteX3" fmla="*/ 1709842 w 2098685"/>
              <a:gd name="connsiteY3" fmla="*/ 34925 h 1912281"/>
              <a:gd name="connsiteX4" fmla="*/ 1516167 w 2098685"/>
              <a:gd name="connsiteY4" fmla="*/ 6350 h 1912281"/>
              <a:gd name="connsiteX5" fmla="*/ 1376467 w 2098685"/>
              <a:gd name="connsiteY5" fmla="*/ 0 h 1912281"/>
              <a:gd name="connsiteX6" fmla="*/ 1205017 w 2098685"/>
              <a:gd name="connsiteY6" fmla="*/ 180975 h 1912281"/>
              <a:gd name="connsiteX7" fmla="*/ 1217717 w 2098685"/>
              <a:gd name="connsiteY7" fmla="*/ 558800 h 1912281"/>
              <a:gd name="connsiteX8" fmla="*/ 1062142 w 2098685"/>
              <a:gd name="connsiteY8" fmla="*/ 1047750 h 1912281"/>
              <a:gd name="connsiteX9" fmla="*/ 760517 w 2098685"/>
              <a:gd name="connsiteY9" fmla="*/ 1289050 h 1912281"/>
              <a:gd name="connsiteX10" fmla="*/ 341417 w 2098685"/>
              <a:gd name="connsiteY10" fmla="*/ 1416050 h 1912281"/>
              <a:gd name="connsiteX11" fmla="*/ 208067 w 2098685"/>
              <a:gd name="connsiteY11" fmla="*/ 1387475 h 1912281"/>
              <a:gd name="connsiteX12" fmla="*/ 27092 w 2098685"/>
              <a:gd name="connsiteY12" fmla="*/ 1841500 h 1912281"/>
              <a:gd name="connsiteX13" fmla="*/ 296967 w 2098685"/>
              <a:gd name="connsiteY13" fmla="*/ 1873250 h 1912281"/>
              <a:gd name="connsiteX14" fmla="*/ 852592 w 2098685"/>
              <a:gd name="connsiteY14" fmla="*/ 1863725 h 1912281"/>
              <a:gd name="connsiteX15" fmla="*/ 1519342 w 2098685"/>
              <a:gd name="connsiteY15" fmla="*/ 1911350 h 1912281"/>
              <a:gd name="connsiteX16" fmla="*/ 1665392 w 2098685"/>
              <a:gd name="connsiteY16" fmla="*/ 1809750 h 1912281"/>
              <a:gd name="connsiteX17" fmla="*/ 1649517 w 2098685"/>
              <a:gd name="connsiteY17" fmla="*/ 1597025 h 1912281"/>
              <a:gd name="connsiteX18" fmla="*/ 1735242 w 2098685"/>
              <a:gd name="connsiteY18" fmla="*/ 1520825 h 1912281"/>
              <a:gd name="connsiteX19" fmla="*/ 1932092 w 2098685"/>
              <a:gd name="connsiteY19" fmla="*/ 1533525 h 1912281"/>
              <a:gd name="connsiteX20" fmla="*/ 2087667 w 2098685"/>
              <a:gd name="connsiteY20" fmla="*/ 1390650 h 1912281"/>
              <a:gd name="connsiteX0" fmla="*/ 2087667 w 2098685"/>
              <a:gd name="connsiteY0" fmla="*/ 1391125 h 1912756"/>
              <a:gd name="connsiteX1" fmla="*/ 2084492 w 2098685"/>
              <a:gd name="connsiteY1" fmla="*/ 308450 h 1912756"/>
              <a:gd name="connsiteX2" fmla="*/ 1922567 w 2098685"/>
              <a:gd name="connsiteY2" fmla="*/ 19525 h 1912756"/>
              <a:gd name="connsiteX3" fmla="*/ 1709842 w 2098685"/>
              <a:gd name="connsiteY3" fmla="*/ 35400 h 1912756"/>
              <a:gd name="connsiteX4" fmla="*/ 1516167 w 2098685"/>
              <a:gd name="connsiteY4" fmla="*/ 6825 h 1912756"/>
              <a:gd name="connsiteX5" fmla="*/ 1376467 w 2098685"/>
              <a:gd name="connsiteY5" fmla="*/ 475 h 1912756"/>
              <a:gd name="connsiteX6" fmla="*/ 1205017 w 2098685"/>
              <a:gd name="connsiteY6" fmla="*/ 181450 h 1912756"/>
              <a:gd name="connsiteX7" fmla="*/ 1217717 w 2098685"/>
              <a:gd name="connsiteY7" fmla="*/ 559275 h 1912756"/>
              <a:gd name="connsiteX8" fmla="*/ 1062142 w 2098685"/>
              <a:gd name="connsiteY8" fmla="*/ 1048225 h 1912756"/>
              <a:gd name="connsiteX9" fmla="*/ 760517 w 2098685"/>
              <a:gd name="connsiteY9" fmla="*/ 1289525 h 1912756"/>
              <a:gd name="connsiteX10" fmla="*/ 341417 w 2098685"/>
              <a:gd name="connsiteY10" fmla="*/ 1416525 h 1912756"/>
              <a:gd name="connsiteX11" fmla="*/ 208067 w 2098685"/>
              <a:gd name="connsiteY11" fmla="*/ 1387950 h 1912756"/>
              <a:gd name="connsiteX12" fmla="*/ 27092 w 2098685"/>
              <a:gd name="connsiteY12" fmla="*/ 1841975 h 1912756"/>
              <a:gd name="connsiteX13" fmla="*/ 296967 w 2098685"/>
              <a:gd name="connsiteY13" fmla="*/ 1873725 h 1912756"/>
              <a:gd name="connsiteX14" fmla="*/ 852592 w 2098685"/>
              <a:gd name="connsiteY14" fmla="*/ 1864200 h 1912756"/>
              <a:gd name="connsiteX15" fmla="*/ 1519342 w 2098685"/>
              <a:gd name="connsiteY15" fmla="*/ 1911825 h 1912756"/>
              <a:gd name="connsiteX16" fmla="*/ 1665392 w 2098685"/>
              <a:gd name="connsiteY16" fmla="*/ 1810225 h 1912756"/>
              <a:gd name="connsiteX17" fmla="*/ 1649517 w 2098685"/>
              <a:gd name="connsiteY17" fmla="*/ 1597500 h 1912756"/>
              <a:gd name="connsiteX18" fmla="*/ 1735242 w 2098685"/>
              <a:gd name="connsiteY18" fmla="*/ 1521300 h 1912756"/>
              <a:gd name="connsiteX19" fmla="*/ 1932092 w 2098685"/>
              <a:gd name="connsiteY19" fmla="*/ 1534000 h 1912756"/>
              <a:gd name="connsiteX20" fmla="*/ 2087667 w 2098685"/>
              <a:gd name="connsiteY20" fmla="*/ 1391125 h 1912756"/>
              <a:gd name="connsiteX0" fmla="*/ 2087667 w 2098685"/>
              <a:gd name="connsiteY0" fmla="*/ 1393825 h 1915456"/>
              <a:gd name="connsiteX1" fmla="*/ 2084492 w 2098685"/>
              <a:gd name="connsiteY1" fmla="*/ 311150 h 1915456"/>
              <a:gd name="connsiteX2" fmla="*/ 1922567 w 2098685"/>
              <a:gd name="connsiteY2" fmla="*/ 22225 h 1915456"/>
              <a:gd name="connsiteX3" fmla="*/ 1709842 w 2098685"/>
              <a:gd name="connsiteY3" fmla="*/ 38100 h 1915456"/>
              <a:gd name="connsiteX4" fmla="*/ 1532042 w 2098685"/>
              <a:gd name="connsiteY4" fmla="*/ 0 h 1915456"/>
              <a:gd name="connsiteX5" fmla="*/ 1376467 w 2098685"/>
              <a:gd name="connsiteY5" fmla="*/ 3175 h 1915456"/>
              <a:gd name="connsiteX6" fmla="*/ 1205017 w 2098685"/>
              <a:gd name="connsiteY6" fmla="*/ 184150 h 1915456"/>
              <a:gd name="connsiteX7" fmla="*/ 1217717 w 2098685"/>
              <a:gd name="connsiteY7" fmla="*/ 561975 h 1915456"/>
              <a:gd name="connsiteX8" fmla="*/ 1062142 w 2098685"/>
              <a:gd name="connsiteY8" fmla="*/ 1050925 h 1915456"/>
              <a:gd name="connsiteX9" fmla="*/ 760517 w 2098685"/>
              <a:gd name="connsiteY9" fmla="*/ 1292225 h 1915456"/>
              <a:gd name="connsiteX10" fmla="*/ 341417 w 2098685"/>
              <a:gd name="connsiteY10" fmla="*/ 1419225 h 1915456"/>
              <a:gd name="connsiteX11" fmla="*/ 208067 w 2098685"/>
              <a:gd name="connsiteY11" fmla="*/ 1390650 h 1915456"/>
              <a:gd name="connsiteX12" fmla="*/ 27092 w 2098685"/>
              <a:gd name="connsiteY12" fmla="*/ 1844675 h 1915456"/>
              <a:gd name="connsiteX13" fmla="*/ 296967 w 2098685"/>
              <a:gd name="connsiteY13" fmla="*/ 1876425 h 1915456"/>
              <a:gd name="connsiteX14" fmla="*/ 852592 w 2098685"/>
              <a:gd name="connsiteY14" fmla="*/ 1866900 h 1915456"/>
              <a:gd name="connsiteX15" fmla="*/ 1519342 w 2098685"/>
              <a:gd name="connsiteY15" fmla="*/ 1914525 h 1915456"/>
              <a:gd name="connsiteX16" fmla="*/ 1665392 w 2098685"/>
              <a:gd name="connsiteY16" fmla="*/ 1812925 h 1915456"/>
              <a:gd name="connsiteX17" fmla="*/ 1649517 w 2098685"/>
              <a:gd name="connsiteY17" fmla="*/ 1600200 h 1915456"/>
              <a:gd name="connsiteX18" fmla="*/ 1735242 w 2098685"/>
              <a:gd name="connsiteY18" fmla="*/ 1524000 h 1915456"/>
              <a:gd name="connsiteX19" fmla="*/ 1932092 w 2098685"/>
              <a:gd name="connsiteY19" fmla="*/ 1536700 h 1915456"/>
              <a:gd name="connsiteX20" fmla="*/ 2087667 w 2098685"/>
              <a:gd name="connsiteY20" fmla="*/ 1393825 h 1915456"/>
              <a:gd name="connsiteX0" fmla="*/ 2087667 w 2098685"/>
              <a:gd name="connsiteY0" fmla="*/ 1393825 h 1915456"/>
              <a:gd name="connsiteX1" fmla="*/ 2084492 w 2098685"/>
              <a:gd name="connsiteY1" fmla="*/ 311150 h 1915456"/>
              <a:gd name="connsiteX2" fmla="*/ 1922567 w 2098685"/>
              <a:gd name="connsiteY2" fmla="*/ 22225 h 1915456"/>
              <a:gd name="connsiteX3" fmla="*/ 1532042 w 2098685"/>
              <a:gd name="connsiteY3" fmla="*/ 0 h 1915456"/>
              <a:gd name="connsiteX4" fmla="*/ 1376467 w 2098685"/>
              <a:gd name="connsiteY4" fmla="*/ 3175 h 1915456"/>
              <a:gd name="connsiteX5" fmla="*/ 1205017 w 2098685"/>
              <a:gd name="connsiteY5" fmla="*/ 184150 h 1915456"/>
              <a:gd name="connsiteX6" fmla="*/ 1217717 w 2098685"/>
              <a:gd name="connsiteY6" fmla="*/ 561975 h 1915456"/>
              <a:gd name="connsiteX7" fmla="*/ 1062142 w 2098685"/>
              <a:gd name="connsiteY7" fmla="*/ 1050925 h 1915456"/>
              <a:gd name="connsiteX8" fmla="*/ 760517 w 2098685"/>
              <a:gd name="connsiteY8" fmla="*/ 1292225 h 1915456"/>
              <a:gd name="connsiteX9" fmla="*/ 341417 w 2098685"/>
              <a:gd name="connsiteY9" fmla="*/ 1419225 h 1915456"/>
              <a:gd name="connsiteX10" fmla="*/ 208067 w 2098685"/>
              <a:gd name="connsiteY10" fmla="*/ 1390650 h 1915456"/>
              <a:gd name="connsiteX11" fmla="*/ 27092 w 2098685"/>
              <a:gd name="connsiteY11" fmla="*/ 1844675 h 1915456"/>
              <a:gd name="connsiteX12" fmla="*/ 296967 w 2098685"/>
              <a:gd name="connsiteY12" fmla="*/ 1876425 h 1915456"/>
              <a:gd name="connsiteX13" fmla="*/ 852592 w 2098685"/>
              <a:gd name="connsiteY13" fmla="*/ 1866900 h 1915456"/>
              <a:gd name="connsiteX14" fmla="*/ 1519342 w 2098685"/>
              <a:gd name="connsiteY14" fmla="*/ 1914525 h 1915456"/>
              <a:gd name="connsiteX15" fmla="*/ 1665392 w 2098685"/>
              <a:gd name="connsiteY15" fmla="*/ 1812925 h 1915456"/>
              <a:gd name="connsiteX16" fmla="*/ 1649517 w 2098685"/>
              <a:gd name="connsiteY16" fmla="*/ 1600200 h 1915456"/>
              <a:gd name="connsiteX17" fmla="*/ 1735242 w 2098685"/>
              <a:gd name="connsiteY17" fmla="*/ 1524000 h 1915456"/>
              <a:gd name="connsiteX18" fmla="*/ 1932092 w 2098685"/>
              <a:gd name="connsiteY18" fmla="*/ 1536700 h 1915456"/>
              <a:gd name="connsiteX19" fmla="*/ 2087667 w 2098685"/>
              <a:gd name="connsiteY19" fmla="*/ 1393825 h 1915456"/>
              <a:gd name="connsiteX0" fmla="*/ 2087667 w 2098685"/>
              <a:gd name="connsiteY0" fmla="*/ 1393825 h 1915456"/>
              <a:gd name="connsiteX1" fmla="*/ 2084492 w 2098685"/>
              <a:gd name="connsiteY1" fmla="*/ 311150 h 1915456"/>
              <a:gd name="connsiteX2" fmla="*/ 1922567 w 2098685"/>
              <a:gd name="connsiteY2" fmla="*/ 22225 h 1915456"/>
              <a:gd name="connsiteX3" fmla="*/ 1532042 w 2098685"/>
              <a:gd name="connsiteY3" fmla="*/ 0 h 1915456"/>
              <a:gd name="connsiteX4" fmla="*/ 1376467 w 2098685"/>
              <a:gd name="connsiteY4" fmla="*/ 3175 h 1915456"/>
              <a:gd name="connsiteX5" fmla="*/ 1205017 w 2098685"/>
              <a:gd name="connsiteY5" fmla="*/ 184150 h 1915456"/>
              <a:gd name="connsiteX6" fmla="*/ 1217717 w 2098685"/>
              <a:gd name="connsiteY6" fmla="*/ 561975 h 1915456"/>
              <a:gd name="connsiteX7" fmla="*/ 1062142 w 2098685"/>
              <a:gd name="connsiteY7" fmla="*/ 1050925 h 1915456"/>
              <a:gd name="connsiteX8" fmla="*/ 760517 w 2098685"/>
              <a:gd name="connsiteY8" fmla="*/ 1292225 h 1915456"/>
              <a:gd name="connsiteX9" fmla="*/ 341417 w 2098685"/>
              <a:gd name="connsiteY9" fmla="*/ 1419225 h 1915456"/>
              <a:gd name="connsiteX10" fmla="*/ 208067 w 2098685"/>
              <a:gd name="connsiteY10" fmla="*/ 1390650 h 1915456"/>
              <a:gd name="connsiteX11" fmla="*/ 27092 w 2098685"/>
              <a:gd name="connsiteY11" fmla="*/ 1844675 h 1915456"/>
              <a:gd name="connsiteX12" fmla="*/ 296967 w 2098685"/>
              <a:gd name="connsiteY12" fmla="*/ 1876425 h 1915456"/>
              <a:gd name="connsiteX13" fmla="*/ 852592 w 2098685"/>
              <a:gd name="connsiteY13" fmla="*/ 1866900 h 1915456"/>
              <a:gd name="connsiteX14" fmla="*/ 1519342 w 2098685"/>
              <a:gd name="connsiteY14" fmla="*/ 1914525 h 1915456"/>
              <a:gd name="connsiteX15" fmla="*/ 1665392 w 2098685"/>
              <a:gd name="connsiteY15" fmla="*/ 1812925 h 1915456"/>
              <a:gd name="connsiteX16" fmla="*/ 1649517 w 2098685"/>
              <a:gd name="connsiteY16" fmla="*/ 1600200 h 1915456"/>
              <a:gd name="connsiteX17" fmla="*/ 1735242 w 2098685"/>
              <a:gd name="connsiteY17" fmla="*/ 1524000 h 1915456"/>
              <a:gd name="connsiteX18" fmla="*/ 1932092 w 2098685"/>
              <a:gd name="connsiteY18" fmla="*/ 1536700 h 1915456"/>
              <a:gd name="connsiteX19" fmla="*/ 2087667 w 2098685"/>
              <a:gd name="connsiteY19" fmla="*/ 1393825 h 1915456"/>
              <a:gd name="connsiteX0" fmla="*/ 2083450 w 2094468"/>
              <a:gd name="connsiteY0" fmla="*/ 1393825 h 1915456"/>
              <a:gd name="connsiteX1" fmla="*/ 2080275 w 2094468"/>
              <a:gd name="connsiteY1" fmla="*/ 311150 h 1915456"/>
              <a:gd name="connsiteX2" fmla="*/ 1918350 w 2094468"/>
              <a:gd name="connsiteY2" fmla="*/ 22225 h 1915456"/>
              <a:gd name="connsiteX3" fmla="*/ 1527825 w 2094468"/>
              <a:gd name="connsiteY3" fmla="*/ 0 h 1915456"/>
              <a:gd name="connsiteX4" fmla="*/ 1372250 w 2094468"/>
              <a:gd name="connsiteY4" fmla="*/ 3175 h 1915456"/>
              <a:gd name="connsiteX5" fmla="*/ 1200800 w 2094468"/>
              <a:gd name="connsiteY5" fmla="*/ 184150 h 1915456"/>
              <a:gd name="connsiteX6" fmla="*/ 1213500 w 2094468"/>
              <a:gd name="connsiteY6" fmla="*/ 561975 h 1915456"/>
              <a:gd name="connsiteX7" fmla="*/ 1057925 w 2094468"/>
              <a:gd name="connsiteY7" fmla="*/ 1050925 h 1915456"/>
              <a:gd name="connsiteX8" fmla="*/ 756300 w 2094468"/>
              <a:gd name="connsiteY8" fmla="*/ 1292225 h 1915456"/>
              <a:gd name="connsiteX9" fmla="*/ 337200 w 2094468"/>
              <a:gd name="connsiteY9" fmla="*/ 1419225 h 1915456"/>
              <a:gd name="connsiteX10" fmla="*/ 203850 w 2094468"/>
              <a:gd name="connsiteY10" fmla="*/ 1390650 h 1915456"/>
              <a:gd name="connsiteX11" fmla="*/ 22875 w 2094468"/>
              <a:gd name="connsiteY11" fmla="*/ 1844675 h 1915456"/>
              <a:gd name="connsiteX12" fmla="*/ 292750 w 2094468"/>
              <a:gd name="connsiteY12" fmla="*/ 1876425 h 1915456"/>
              <a:gd name="connsiteX13" fmla="*/ 848375 w 2094468"/>
              <a:gd name="connsiteY13" fmla="*/ 1866900 h 1915456"/>
              <a:gd name="connsiteX14" fmla="*/ 1515125 w 2094468"/>
              <a:gd name="connsiteY14" fmla="*/ 1914525 h 1915456"/>
              <a:gd name="connsiteX15" fmla="*/ 1661175 w 2094468"/>
              <a:gd name="connsiteY15" fmla="*/ 1812925 h 1915456"/>
              <a:gd name="connsiteX16" fmla="*/ 1645300 w 2094468"/>
              <a:gd name="connsiteY16" fmla="*/ 1600200 h 1915456"/>
              <a:gd name="connsiteX17" fmla="*/ 1731025 w 2094468"/>
              <a:gd name="connsiteY17" fmla="*/ 1524000 h 1915456"/>
              <a:gd name="connsiteX18" fmla="*/ 1927875 w 2094468"/>
              <a:gd name="connsiteY18" fmla="*/ 1536700 h 1915456"/>
              <a:gd name="connsiteX19" fmla="*/ 2083450 w 2094468"/>
              <a:gd name="connsiteY19" fmla="*/ 1393825 h 1915456"/>
              <a:gd name="connsiteX0" fmla="*/ 2083450 w 2094468"/>
              <a:gd name="connsiteY0" fmla="*/ 1393825 h 1915456"/>
              <a:gd name="connsiteX1" fmla="*/ 2080275 w 2094468"/>
              <a:gd name="connsiteY1" fmla="*/ 311150 h 1915456"/>
              <a:gd name="connsiteX2" fmla="*/ 1918350 w 2094468"/>
              <a:gd name="connsiteY2" fmla="*/ 22225 h 1915456"/>
              <a:gd name="connsiteX3" fmla="*/ 1527825 w 2094468"/>
              <a:gd name="connsiteY3" fmla="*/ 0 h 1915456"/>
              <a:gd name="connsiteX4" fmla="*/ 1372250 w 2094468"/>
              <a:gd name="connsiteY4" fmla="*/ 3175 h 1915456"/>
              <a:gd name="connsiteX5" fmla="*/ 1200800 w 2094468"/>
              <a:gd name="connsiteY5" fmla="*/ 184150 h 1915456"/>
              <a:gd name="connsiteX6" fmla="*/ 1213500 w 2094468"/>
              <a:gd name="connsiteY6" fmla="*/ 561975 h 1915456"/>
              <a:gd name="connsiteX7" fmla="*/ 1057925 w 2094468"/>
              <a:gd name="connsiteY7" fmla="*/ 1050925 h 1915456"/>
              <a:gd name="connsiteX8" fmla="*/ 756300 w 2094468"/>
              <a:gd name="connsiteY8" fmla="*/ 1292225 h 1915456"/>
              <a:gd name="connsiteX9" fmla="*/ 337200 w 2094468"/>
              <a:gd name="connsiteY9" fmla="*/ 1419225 h 1915456"/>
              <a:gd name="connsiteX10" fmla="*/ 203850 w 2094468"/>
              <a:gd name="connsiteY10" fmla="*/ 1390650 h 1915456"/>
              <a:gd name="connsiteX11" fmla="*/ 22875 w 2094468"/>
              <a:gd name="connsiteY11" fmla="*/ 1844675 h 1915456"/>
              <a:gd name="connsiteX12" fmla="*/ 292750 w 2094468"/>
              <a:gd name="connsiteY12" fmla="*/ 1876425 h 1915456"/>
              <a:gd name="connsiteX13" fmla="*/ 848375 w 2094468"/>
              <a:gd name="connsiteY13" fmla="*/ 1866900 h 1915456"/>
              <a:gd name="connsiteX14" fmla="*/ 1515125 w 2094468"/>
              <a:gd name="connsiteY14" fmla="*/ 1914525 h 1915456"/>
              <a:gd name="connsiteX15" fmla="*/ 1661175 w 2094468"/>
              <a:gd name="connsiteY15" fmla="*/ 1812925 h 1915456"/>
              <a:gd name="connsiteX16" fmla="*/ 1645300 w 2094468"/>
              <a:gd name="connsiteY16" fmla="*/ 1600200 h 1915456"/>
              <a:gd name="connsiteX17" fmla="*/ 1731025 w 2094468"/>
              <a:gd name="connsiteY17" fmla="*/ 1524000 h 1915456"/>
              <a:gd name="connsiteX18" fmla="*/ 1927875 w 2094468"/>
              <a:gd name="connsiteY18" fmla="*/ 1536700 h 1915456"/>
              <a:gd name="connsiteX19" fmla="*/ 2083450 w 2094468"/>
              <a:gd name="connsiteY19" fmla="*/ 1393825 h 1915456"/>
              <a:gd name="connsiteX0" fmla="*/ 2083450 w 2094468"/>
              <a:gd name="connsiteY0" fmla="*/ 1393825 h 1915456"/>
              <a:gd name="connsiteX1" fmla="*/ 2080275 w 2094468"/>
              <a:gd name="connsiteY1" fmla="*/ 311150 h 1915456"/>
              <a:gd name="connsiteX2" fmla="*/ 1918350 w 2094468"/>
              <a:gd name="connsiteY2" fmla="*/ 22225 h 1915456"/>
              <a:gd name="connsiteX3" fmla="*/ 1527825 w 2094468"/>
              <a:gd name="connsiteY3" fmla="*/ 0 h 1915456"/>
              <a:gd name="connsiteX4" fmla="*/ 1372250 w 2094468"/>
              <a:gd name="connsiteY4" fmla="*/ 3175 h 1915456"/>
              <a:gd name="connsiteX5" fmla="*/ 1200800 w 2094468"/>
              <a:gd name="connsiteY5" fmla="*/ 184150 h 1915456"/>
              <a:gd name="connsiteX6" fmla="*/ 1213500 w 2094468"/>
              <a:gd name="connsiteY6" fmla="*/ 561975 h 1915456"/>
              <a:gd name="connsiteX7" fmla="*/ 1057925 w 2094468"/>
              <a:gd name="connsiteY7" fmla="*/ 1050925 h 1915456"/>
              <a:gd name="connsiteX8" fmla="*/ 756300 w 2094468"/>
              <a:gd name="connsiteY8" fmla="*/ 1292225 h 1915456"/>
              <a:gd name="connsiteX9" fmla="*/ 337200 w 2094468"/>
              <a:gd name="connsiteY9" fmla="*/ 1419225 h 1915456"/>
              <a:gd name="connsiteX10" fmla="*/ 203850 w 2094468"/>
              <a:gd name="connsiteY10" fmla="*/ 1390650 h 1915456"/>
              <a:gd name="connsiteX11" fmla="*/ 22875 w 2094468"/>
              <a:gd name="connsiteY11" fmla="*/ 1844675 h 1915456"/>
              <a:gd name="connsiteX12" fmla="*/ 292750 w 2094468"/>
              <a:gd name="connsiteY12" fmla="*/ 1876425 h 1915456"/>
              <a:gd name="connsiteX13" fmla="*/ 848375 w 2094468"/>
              <a:gd name="connsiteY13" fmla="*/ 1866900 h 1915456"/>
              <a:gd name="connsiteX14" fmla="*/ 1515125 w 2094468"/>
              <a:gd name="connsiteY14" fmla="*/ 1914525 h 1915456"/>
              <a:gd name="connsiteX15" fmla="*/ 1661175 w 2094468"/>
              <a:gd name="connsiteY15" fmla="*/ 1812925 h 1915456"/>
              <a:gd name="connsiteX16" fmla="*/ 1645300 w 2094468"/>
              <a:gd name="connsiteY16" fmla="*/ 1600200 h 1915456"/>
              <a:gd name="connsiteX17" fmla="*/ 1731025 w 2094468"/>
              <a:gd name="connsiteY17" fmla="*/ 1524000 h 1915456"/>
              <a:gd name="connsiteX18" fmla="*/ 1927875 w 2094468"/>
              <a:gd name="connsiteY18" fmla="*/ 1536700 h 1915456"/>
              <a:gd name="connsiteX19" fmla="*/ 2083450 w 2094468"/>
              <a:gd name="connsiteY19" fmla="*/ 1393825 h 1915456"/>
              <a:gd name="connsiteX0" fmla="*/ 2081618 w 2092636"/>
              <a:gd name="connsiteY0" fmla="*/ 1393825 h 1915456"/>
              <a:gd name="connsiteX1" fmla="*/ 2078443 w 2092636"/>
              <a:gd name="connsiteY1" fmla="*/ 311150 h 1915456"/>
              <a:gd name="connsiteX2" fmla="*/ 1916518 w 2092636"/>
              <a:gd name="connsiteY2" fmla="*/ 22225 h 1915456"/>
              <a:gd name="connsiteX3" fmla="*/ 1525993 w 2092636"/>
              <a:gd name="connsiteY3" fmla="*/ 0 h 1915456"/>
              <a:gd name="connsiteX4" fmla="*/ 1370418 w 2092636"/>
              <a:gd name="connsiteY4" fmla="*/ 3175 h 1915456"/>
              <a:gd name="connsiteX5" fmla="*/ 1198968 w 2092636"/>
              <a:gd name="connsiteY5" fmla="*/ 184150 h 1915456"/>
              <a:gd name="connsiteX6" fmla="*/ 1211668 w 2092636"/>
              <a:gd name="connsiteY6" fmla="*/ 561975 h 1915456"/>
              <a:gd name="connsiteX7" fmla="*/ 1056093 w 2092636"/>
              <a:gd name="connsiteY7" fmla="*/ 1050925 h 1915456"/>
              <a:gd name="connsiteX8" fmla="*/ 754468 w 2092636"/>
              <a:gd name="connsiteY8" fmla="*/ 1292225 h 1915456"/>
              <a:gd name="connsiteX9" fmla="*/ 335368 w 2092636"/>
              <a:gd name="connsiteY9" fmla="*/ 1419225 h 1915456"/>
              <a:gd name="connsiteX10" fmla="*/ 202018 w 2092636"/>
              <a:gd name="connsiteY10" fmla="*/ 1390650 h 1915456"/>
              <a:gd name="connsiteX11" fmla="*/ 23424 w 2092636"/>
              <a:gd name="connsiteY11" fmla="*/ 1837531 h 1915456"/>
              <a:gd name="connsiteX12" fmla="*/ 290918 w 2092636"/>
              <a:gd name="connsiteY12" fmla="*/ 1876425 h 1915456"/>
              <a:gd name="connsiteX13" fmla="*/ 846543 w 2092636"/>
              <a:gd name="connsiteY13" fmla="*/ 1866900 h 1915456"/>
              <a:gd name="connsiteX14" fmla="*/ 1513293 w 2092636"/>
              <a:gd name="connsiteY14" fmla="*/ 1914525 h 1915456"/>
              <a:gd name="connsiteX15" fmla="*/ 1659343 w 2092636"/>
              <a:gd name="connsiteY15" fmla="*/ 1812925 h 1915456"/>
              <a:gd name="connsiteX16" fmla="*/ 1643468 w 2092636"/>
              <a:gd name="connsiteY16" fmla="*/ 1600200 h 1915456"/>
              <a:gd name="connsiteX17" fmla="*/ 1729193 w 2092636"/>
              <a:gd name="connsiteY17" fmla="*/ 1524000 h 1915456"/>
              <a:gd name="connsiteX18" fmla="*/ 1926043 w 2092636"/>
              <a:gd name="connsiteY18" fmla="*/ 1536700 h 1915456"/>
              <a:gd name="connsiteX19" fmla="*/ 2081618 w 2092636"/>
              <a:gd name="connsiteY19" fmla="*/ 1393825 h 1915456"/>
              <a:gd name="connsiteX0" fmla="*/ 2081618 w 2092636"/>
              <a:gd name="connsiteY0" fmla="*/ 1393825 h 1915456"/>
              <a:gd name="connsiteX1" fmla="*/ 2078443 w 2092636"/>
              <a:gd name="connsiteY1" fmla="*/ 311150 h 1915456"/>
              <a:gd name="connsiteX2" fmla="*/ 1916518 w 2092636"/>
              <a:gd name="connsiteY2" fmla="*/ 22225 h 1915456"/>
              <a:gd name="connsiteX3" fmla="*/ 1525993 w 2092636"/>
              <a:gd name="connsiteY3" fmla="*/ 0 h 1915456"/>
              <a:gd name="connsiteX4" fmla="*/ 1370418 w 2092636"/>
              <a:gd name="connsiteY4" fmla="*/ 3175 h 1915456"/>
              <a:gd name="connsiteX5" fmla="*/ 1198968 w 2092636"/>
              <a:gd name="connsiteY5" fmla="*/ 184150 h 1915456"/>
              <a:gd name="connsiteX6" fmla="*/ 1211668 w 2092636"/>
              <a:gd name="connsiteY6" fmla="*/ 561975 h 1915456"/>
              <a:gd name="connsiteX7" fmla="*/ 1056093 w 2092636"/>
              <a:gd name="connsiteY7" fmla="*/ 1050925 h 1915456"/>
              <a:gd name="connsiteX8" fmla="*/ 754468 w 2092636"/>
              <a:gd name="connsiteY8" fmla="*/ 1292225 h 1915456"/>
              <a:gd name="connsiteX9" fmla="*/ 335368 w 2092636"/>
              <a:gd name="connsiteY9" fmla="*/ 1419225 h 1915456"/>
              <a:gd name="connsiteX10" fmla="*/ 202018 w 2092636"/>
              <a:gd name="connsiteY10" fmla="*/ 1390650 h 1915456"/>
              <a:gd name="connsiteX11" fmla="*/ 23424 w 2092636"/>
              <a:gd name="connsiteY11" fmla="*/ 1837531 h 1915456"/>
              <a:gd name="connsiteX12" fmla="*/ 290918 w 2092636"/>
              <a:gd name="connsiteY12" fmla="*/ 1876425 h 1915456"/>
              <a:gd name="connsiteX13" fmla="*/ 846543 w 2092636"/>
              <a:gd name="connsiteY13" fmla="*/ 1866900 h 1915456"/>
              <a:gd name="connsiteX14" fmla="*/ 1513293 w 2092636"/>
              <a:gd name="connsiteY14" fmla="*/ 1914525 h 1915456"/>
              <a:gd name="connsiteX15" fmla="*/ 1659343 w 2092636"/>
              <a:gd name="connsiteY15" fmla="*/ 1812925 h 1915456"/>
              <a:gd name="connsiteX16" fmla="*/ 1643468 w 2092636"/>
              <a:gd name="connsiteY16" fmla="*/ 1600200 h 1915456"/>
              <a:gd name="connsiteX17" fmla="*/ 1729193 w 2092636"/>
              <a:gd name="connsiteY17" fmla="*/ 1524000 h 1915456"/>
              <a:gd name="connsiteX18" fmla="*/ 1926043 w 2092636"/>
              <a:gd name="connsiteY18" fmla="*/ 1536700 h 1915456"/>
              <a:gd name="connsiteX19" fmla="*/ 2081618 w 2092636"/>
              <a:gd name="connsiteY19" fmla="*/ 1393825 h 1915456"/>
              <a:gd name="connsiteX0" fmla="*/ 2081618 w 2091293"/>
              <a:gd name="connsiteY0" fmla="*/ 1393825 h 1915456"/>
              <a:gd name="connsiteX1" fmla="*/ 2078443 w 2091293"/>
              <a:gd name="connsiteY1" fmla="*/ 311150 h 1915456"/>
              <a:gd name="connsiteX2" fmla="*/ 1916518 w 2091293"/>
              <a:gd name="connsiteY2" fmla="*/ 96056 h 1915456"/>
              <a:gd name="connsiteX3" fmla="*/ 1525993 w 2091293"/>
              <a:gd name="connsiteY3" fmla="*/ 0 h 1915456"/>
              <a:gd name="connsiteX4" fmla="*/ 1370418 w 2091293"/>
              <a:gd name="connsiteY4" fmla="*/ 3175 h 1915456"/>
              <a:gd name="connsiteX5" fmla="*/ 1198968 w 2091293"/>
              <a:gd name="connsiteY5" fmla="*/ 184150 h 1915456"/>
              <a:gd name="connsiteX6" fmla="*/ 1211668 w 2091293"/>
              <a:gd name="connsiteY6" fmla="*/ 561975 h 1915456"/>
              <a:gd name="connsiteX7" fmla="*/ 1056093 w 2091293"/>
              <a:gd name="connsiteY7" fmla="*/ 1050925 h 1915456"/>
              <a:gd name="connsiteX8" fmla="*/ 754468 w 2091293"/>
              <a:gd name="connsiteY8" fmla="*/ 1292225 h 1915456"/>
              <a:gd name="connsiteX9" fmla="*/ 335368 w 2091293"/>
              <a:gd name="connsiteY9" fmla="*/ 1419225 h 1915456"/>
              <a:gd name="connsiteX10" fmla="*/ 202018 w 2091293"/>
              <a:gd name="connsiteY10" fmla="*/ 1390650 h 1915456"/>
              <a:gd name="connsiteX11" fmla="*/ 23424 w 2091293"/>
              <a:gd name="connsiteY11" fmla="*/ 1837531 h 1915456"/>
              <a:gd name="connsiteX12" fmla="*/ 290918 w 2091293"/>
              <a:gd name="connsiteY12" fmla="*/ 1876425 h 1915456"/>
              <a:gd name="connsiteX13" fmla="*/ 846543 w 2091293"/>
              <a:gd name="connsiteY13" fmla="*/ 1866900 h 1915456"/>
              <a:gd name="connsiteX14" fmla="*/ 1513293 w 2091293"/>
              <a:gd name="connsiteY14" fmla="*/ 1914525 h 1915456"/>
              <a:gd name="connsiteX15" fmla="*/ 1659343 w 2091293"/>
              <a:gd name="connsiteY15" fmla="*/ 1812925 h 1915456"/>
              <a:gd name="connsiteX16" fmla="*/ 1643468 w 2091293"/>
              <a:gd name="connsiteY16" fmla="*/ 1600200 h 1915456"/>
              <a:gd name="connsiteX17" fmla="*/ 1729193 w 2091293"/>
              <a:gd name="connsiteY17" fmla="*/ 1524000 h 1915456"/>
              <a:gd name="connsiteX18" fmla="*/ 1926043 w 2091293"/>
              <a:gd name="connsiteY18" fmla="*/ 1536700 h 1915456"/>
              <a:gd name="connsiteX19" fmla="*/ 2081618 w 2091293"/>
              <a:gd name="connsiteY19" fmla="*/ 1393825 h 1915456"/>
              <a:gd name="connsiteX0" fmla="*/ 2081618 w 2091293"/>
              <a:gd name="connsiteY0" fmla="*/ 1391126 h 1912757"/>
              <a:gd name="connsiteX1" fmla="*/ 2078443 w 2091293"/>
              <a:gd name="connsiteY1" fmla="*/ 308451 h 1912757"/>
              <a:gd name="connsiteX2" fmla="*/ 1916518 w 2091293"/>
              <a:gd name="connsiteY2" fmla="*/ 93357 h 1912757"/>
              <a:gd name="connsiteX3" fmla="*/ 1525993 w 2091293"/>
              <a:gd name="connsiteY3" fmla="*/ 83437 h 1912757"/>
              <a:gd name="connsiteX4" fmla="*/ 1370418 w 2091293"/>
              <a:gd name="connsiteY4" fmla="*/ 476 h 1912757"/>
              <a:gd name="connsiteX5" fmla="*/ 1198968 w 2091293"/>
              <a:gd name="connsiteY5" fmla="*/ 181451 h 1912757"/>
              <a:gd name="connsiteX6" fmla="*/ 1211668 w 2091293"/>
              <a:gd name="connsiteY6" fmla="*/ 559276 h 1912757"/>
              <a:gd name="connsiteX7" fmla="*/ 1056093 w 2091293"/>
              <a:gd name="connsiteY7" fmla="*/ 1048226 h 1912757"/>
              <a:gd name="connsiteX8" fmla="*/ 754468 w 2091293"/>
              <a:gd name="connsiteY8" fmla="*/ 1289526 h 1912757"/>
              <a:gd name="connsiteX9" fmla="*/ 335368 w 2091293"/>
              <a:gd name="connsiteY9" fmla="*/ 1416526 h 1912757"/>
              <a:gd name="connsiteX10" fmla="*/ 202018 w 2091293"/>
              <a:gd name="connsiteY10" fmla="*/ 1387951 h 1912757"/>
              <a:gd name="connsiteX11" fmla="*/ 23424 w 2091293"/>
              <a:gd name="connsiteY11" fmla="*/ 1834832 h 1912757"/>
              <a:gd name="connsiteX12" fmla="*/ 290918 w 2091293"/>
              <a:gd name="connsiteY12" fmla="*/ 1873726 h 1912757"/>
              <a:gd name="connsiteX13" fmla="*/ 846543 w 2091293"/>
              <a:gd name="connsiteY13" fmla="*/ 1864201 h 1912757"/>
              <a:gd name="connsiteX14" fmla="*/ 1513293 w 2091293"/>
              <a:gd name="connsiteY14" fmla="*/ 1911826 h 1912757"/>
              <a:gd name="connsiteX15" fmla="*/ 1659343 w 2091293"/>
              <a:gd name="connsiteY15" fmla="*/ 1810226 h 1912757"/>
              <a:gd name="connsiteX16" fmla="*/ 1643468 w 2091293"/>
              <a:gd name="connsiteY16" fmla="*/ 1597501 h 1912757"/>
              <a:gd name="connsiteX17" fmla="*/ 1729193 w 2091293"/>
              <a:gd name="connsiteY17" fmla="*/ 1521301 h 1912757"/>
              <a:gd name="connsiteX18" fmla="*/ 1926043 w 2091293"/>
              <a:gd name="connsiteY18" fmla="*/ 1534001 h 1912757"/>
              <a:gd name="connsiteX19" fmla="*/ 2081618 w 2091293"/>
              <a:gd name="connsiteY19" fmla="*/ 1391126 h 1912757"/>
              <a:gd name="connsiteX0" fmla="*/ 2081618 w 2091293"/>
              <a:gd name="connsiteY0" fmla="*/ 1321133 h 1842764"/>
              <a:gd name="connsiteX1" fmla="*/ 2078443 w 2091293"/>
              <a:gd name="connsiteY1" fmla="*/ 238458 h 1842764"/>
              <a:gd name="connsiteX2" fmla="*/ 1916518 w 2091293"/>
              <a:gd name="connsiteY2" fmla="*/ 23364 h 1842764"/>
              <a:gd name="connsiteX3" fmla="*/ 1525993 w 2091293"/>
              <a:gd name="connsiteY3" fmla="*/ 13444 h 1842764"/>
              <a:gd name="connsiteX4" fmla="*/ 1381644 w 2091293"/>
              <a:gd name="connsiteY4" fmla="*/ 4313 h 1842764"/>
              <a:gd name="connsiteX5" fmla="*/ 1198968 w 2091293"/>
              <a:gd name="connsiteY5" fmla="*/ 111458 h 1842764"/>
              <a:gd name="connsiteX6" fmla="*/ 1211668 w 2091293"/>
              <a:gd name="connsiteY6" fmla="*/ 489283 h 1842764"/>
              <a:gd name="connsiteX7" fmla="*/ 1056093 w 2091293"/>
              <a:gd name="connsiteY7" fmla="*/ 978233 h 1842764"/>
              <a:gd name="connsiteX8" fmla="*/ 754468 w 2091293"/>
              <a:gd name="connsiteY8" fmla="*/ 1219533 h 1842764"/>
              <a:gd name="connsiteX9" fmla="*/ 335368 w 2091293"/>
              <a:gd name="connsiteY9" fmla="*/ 1346533 h 1842764"/>
              <a:gd name="connsiteX10" fmla="*/ 202018 w 2091293"/>
              <a:gd name="connsiteY10" fmla="*/ 1317958 h 1842764"/>
              <a:gd name="connsiteX11" fmla="*/ 23424 w 2091293"/>
              <a:gd name="connsiteY11" fmla="*/ 1764839 h 1842764"/>
              <a:gd name="connsiteX12" fmla="*/ 290918 w 2091293"/>
              <a:gd name="connsiteY12" fmla="*/ 1803733 h 1842764"/>
              <a:gd name="connsiteX13" fmla="*/ 846543 w 2091293"/>
              <a:gd name="connsiteY13" fmla="*/ 1794208 h 1842764"/>
              <a:gd name="connsiteX14" fmla="*/ 1513293 w 2091293"/>
              <a:gd name="connsiteY14" fmla="*/ 1841833 h 1842764"/>
              <a:gd name="connsiteX15" fmla="*/ 1659343 w 2091293"/>
              <a:gd name="connsiteY15" fmla="*/ 1740233 h 1842764"/>
              <a:gd name="connsiteX16" fmla="*/ 1643468 w 2091293"/>
              <a:gd name="connsiteY16" fmla="*/ 1527508 h 1842764"/>
              <a:gd name="connsiteX17" fmla="*/ 1729193 w 2091293"/>
              <a:gd name="connsiteY17" fmla="*/ 1451308 h 1842764"/>
              <a:gd name="connsiteX18" fmla="*/ 1926043 w 2091293"/>
              <a:gd name="connsiteY18" fmla="*/ 1464008 h 1842764"/>
              <a:gd name="connsiteX19" fmla="*/ 2081618 w 2091293"/>
              <a:gd name="connsiteY19" fmla="*/ 1321133 h 1842764"/>
              <a:gd name="connsiteX0" fmla="*/ 2040286 w 2049961"/>
              <a:gd name="connsiteY0" fmla="*/ 1321133 h 1842764"/>
              <a:gd name="connsiteX1" fmla="*/ 2037111 w 2049961"/>
              <a:gd name="connsiteY1" fmla="*/ 238458 h 1842764"/>
              <a:gd name="connsiteX2" fmla="*/ 1875186 w 2049961"/>
              <a:gd name="connsiteY2" fmla="*/ 23364 h 1842764"/>
              <a:gd name="connsiteX3" fmla="*/ 1484661 w 2049961"/>
              <a:gd name="connsiteY3" fmla="*/ 13444 h 1842764"/>
              <a:gd name="connsiteX4" fmla="*/ 1340312 w 2049961"/>
              <a:gd name="connsiteY4" fmla="*/ 4313 h 1842764"/>
              <a:gd name="connsiteX5" fmla="*/ 1157636 w 2049961"/>
              <a:gd name="connsiteY5" fmla="*/ 111458 h 1842764"/>
              <a:gd name="connsiteX6" fmla="*/ 1170336 w 2049961"/>
              <a:gd name="connsiteY6" fmla="*/ 489283 h 1842764"/>
              <a:gd name="connsiteX7" fmla="*/ 1014761 w 2049961"/>
              <a:gd name="connsiteY7" fmla="*/ 978233 h 1842764"/>
              <a:gd name="connsiteX8" fmla="*/ 713136 w 2049961"/>
              <a:gd name="connsiteY8" fmla="*/ 1219533 h 1842764"/>
              <a:gd name="connsiteX9" fmla="*/ 294036 w 2049961"/>
              <a:gd name="connsiteY9" fmla="*/ 1346533 h 1842764"/>
              <a:gd name="connsiteX10" fmla="*/ 160686 w 2049961"/>
              <a:gd name="connsiteY10" fmla="*/ 1317958 h 1842764"/>
              <a:gd name="connsiteX11" fmla="*/ 43607 w 2049961"/>
              <a:gd name="connsiteY11" fmla="*/ 1740229 h 1842764"/>
              <a:gd name="connsiteX12" fmla="*/ 249586 w 2049961"/>
              <a:gd name="connsiteY12" fmla="*/ 1803733 h 1842764"/>
              <a:gd name="connsiteX13" fmla="*/ 805211 w 2049961"/>
              <a:gd name="connsiteY13" fmla="*/ 1794208 h 1842764"/>
              <a:gd name="connsiteX14" fmla="*/ 1471961 w 2049961"/>
              <a:gd name="connsiteY14" fmla="*/ 1841833 h 1842764"/>
              <a:gd name="connsiteX15" fmla="*/ 1618011 w 2049961"/>
              <a:gd name="connsiteY15" fmla="*/ 1740233 h 1842764"/>
              <a:gd name="connsiteX16" fmla="*/ 1602136 w 2049961"/>
              <a:gd name="connsiteY16" fmla="*/ 1527508 h 1842764"/>
              <a:gd name="connsiteX17" fmla="*/ 1687861 w 2049961"/>
              <a:gd name="connsiteY17" fmla="*/ 1451308 h 1842764"/>
              <a:gd name="connsiteX18" fmla="*/ 1884711 w 2049961"/>
              <a:gd name="connsiteY18" fmla="*/ 1464008 h 1842764"/>
              <a:gd name="connsiteX19" fmla="*/ 2040286 w 2049961"/>
              <a:gd name="connsiteY19" fmla="*/ 1321133 h 1842764"/>
              <a:gd name="connsiteX0" fmla="*/ 2051217 w 2060892"/>
              <a:gd name="connsiteY0" fmla="*/ 1321133 h 1842764"/>
              <a:gd name="connsiteX1" fmla="*/ 2048042 w 2060892"/>
              <a:gd name="connsiteY1" fmla="*/ 238458 h 1842764"/>
              <a:gd name="connsiteX2" fmla="*/ 1886117 w 2060892"/>
              <a:gd name="connsiteY2" fmla="*/ 23364 h 1842764"/>
              <a:gd name="connsiteX3" fmla="*/ 1495592 w 2060892"/>
              <a:gd name="connsiteY3" fmla="*/ 13444 h 1842764"/>
              <a:gd name="connsiteX4" fmla="*/ 1351243 w 2060892"/>
              <a:gd name="connsiteY4" fmla="*/ 4313 h 1842764"/>
              <a:gd name="connsiteX5" fmla="*/ 1168567 w 2060892"/>
              <a:gd name="connsiteY5" fmla="*/ 111458 h 1842764"/>
              <a:gd name="connsiteX6" fmla="*/ 1181267 w 2060892"/>
              <a:gd name="connsiteY6" fmla="*/ 489283 h 1842764"/>
              <a:gd name="connsiteX7" fmla="*/ 1025692 w 2060892"/>
              <a:gd name="connsiteY7" fmla="*/ 978233 h 1842764"/>
              <a:gd name="connsiteX8" fmla="*/ 724067 w 2060892"/>
              <a:gd name="connsiteY8" fmla="*/ 1219533 h 1842764"/>
              <a:gd name="connsiteX9" fmla="*/ 304967 w 2060892"/>
              <a:gd name="connsiteY9" fmla="*/ 1346533 h 1842764"/>
              <a:gd name="connsiteX10" fmla="*/ 147876 w 2060892"/>
              <a:gd name="connsiteY10" fmla="*/ 1391788 h 1842764"/>
              <a:gd name="connsiteX11" fmla="*/ 54538 w 2060892"/>
              <a:gd name="connsiteY11" fmla="*/ 1740229 h 1842764"/>
              <a:gd name="connsiteX12" fmla="*/ 260517 w 2060892"/>
              <a:gd name="connsiteY12" fmla="*/ 1803733 h 1842764"/>
              <a:gd name="connsiteX13" fmla="*/ 816142 w 2060892"/>
              <a:gd name="connsiteY13" fmla="*/ 1794208 h 1842764"/>
              <a:gd name="connsiteX14" fmla="*/ 1482892 w 2060892"/>
              <a:gd name="connsiteY14" fmla="*/ 1841833 h 1842764"/>
              <a:gd name="connsiteX15" fmla="*/ 1628942 w 2060892"/>
              <a:gd name="connsiteY15" fmla="*/ 1740233 h 1842764"/>
              <a:gd name="connsiteX16" fmla="*/ 1613067 w 2060892"/>
              <a:gd name="connsiteY16" fmla="*/ 1527508 h 1842764"/>
              <a:gd name="connsiteX17" fmla="*/ 1698792 w 2060892"/>
              <a:gd name="connsiteY17" fmla="*/ 1451308 h 1842764"/>
              <a:gd name="connsiteX18" fmla="*/ 1895642 w 2060892"/>
              <a:gd name="connsiteY18" fmla="*/ 1464008 h 1842764"/>
              <a:gd name="connsiteX19" fmla="*/ 2051217 w 2060892"/>
              <a:gd name="connsiteY19" fmla="*/ 1321133 h 1842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60892" h="1842764">
                <a:moveTo>
                  <a:pt x="2051217" y="1321133"/>
                </a:moveTo>
                <a:cubicBezTo>
                  <a:pt x="2050159" y="960241"/>
                  <a:pt x="2075559" y="454753"/>
                  <a:pt x="2048042" y="238458"/>
                </a:cubicBezTo>
                <a:cubicBezTo>
                  <a:pt x="2020525" y="22163"/>
                  <a:pt x="2000417" y="44531"/>
                  <a:pt x="1886117" y="23364"/>
                </a:cubicBezTo>
                <a:cubicBezTo>
                  <a:pt x="1736892" y="38181"/>
                  <a:pt x="1625767" y="20852"/>
                  <a:pt x="1495592" y="13444"/>
                </a:cubicBezTo>
                <a:lnTo>
                  <a:pt x="1351243" y="4313"/>
                </a:lnTo>
                <a:cubicBezTo>
                  <a:pt x="1217893" y="-2037"/>
                  <a:pt x="1168567" y="-18717"/>
                  <a:pt x="1168567" y="111458"/>
                </a:cubicBezTo>
                <a:cubicBezTo>
                  <a:pt x="1173859" y="249041"/>
                  <a:pt x="1195025" y="342175"/>
                  <a:pt x="1181267" y="489283"/>
                </a:cubicBezTo>
                <a:cubicBezTo>
                  <a:pt x="1163275" y="659675"/>
                  <a:pt x="1116709" y="801491"/>
                  <a:pt x="1025692" y="978233"/>
                </a:cubicBezTo>
                <a:cubicBezTo>
                  <a:pt x="934675" y="1087241"/>
                  <a:pt x="856359" y="1142275"/>
                  <a:pt x="724067" y="1219533"/>
                </a:cubicBezTo>
                <a:cubicBezTo>
                  <a:pt x="562142" y="1284091"/>
                  <a:pt x="412917" y="1358175"/>
                  <a:pt x="304967" y="1346533"/>
                </a:cubicBezTo>
                <a:lnTo>
                  <a:pt x="147876" y="1391788"/>
                </a:lnTo>
                <a:cubicBezTo>
                  <a:pt x="-78607" y="1387555"/>
                  <a:pt x="11146" y="1692074"/>
                  <a:pt x="54538" y="1740229"/>
                </a:cubicBezTo>
                <a:cubicBezTo>
                  <a:pt x="101634" y="1773831"/>
                  <a:pt x="133583" y="1794737"/>
                  <a:pt x="260517" y="1803733"/>
                </a:cubicBezTo>
                <a:cubicBezTo>
                  <a:pt x="387451" y="1812729"/>
                  <a:pt x="599184" y="1768808"/>
                  <a:pt x="816142" y="1794208"/>
                </a:cubicBezTo>
                <a:lnTo>
                  <a:pt x="1482892" y="1841833"/>
                </a:lnTo>
                <a:cubicBezTo>
                  <a:pt x="1588725" y="1849241"/>
                  <a:pt x="1634234" y="1812200"/>
                  <a:pt x="1628942" y="1740233"/>
                </a:cubicBezTo>
                <a:lnTo>
                  <a:pt x="1613067" y="1527508"/>
                </a:lnTo>
                <a:cubicBezTo>
                  <a:pt x="1622592" y="1483058"/>
                  <a:pt x="1651167" y="1460833"/>
                  <a:pt x="1698792" y="1451308"/>
                </a:cubicBezTo>
                <a:lnTo>
                  <a:pt x="1895642" y="1464008"/>
                </a:lnTo>
                <a:cubicBezTo>
                  <a:pt x="1960200" y="1464008"/>
                  <a:pt x="2040634" y="1432258"/>
                  <a:pt x="2051217" y="1321133"/>
                </a:cubicBezTo>
                <a:close/>
              </a:path>
            </a:pathLst>
          </a:custGeom>
          <a:noFill/>
          <a:ln w="85725" cap="flat" cmpd="sng" algn="ctr">
            <a:solidFill>
              <a:srgbClr val="0070C0"/>
            </a:solidFill>
            <a:prstDash val="sysDot"/>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1" name="楕円 80">
            <a:extLst>
              <a:ext uri="{FF2B5EF4-FFF2-40B4-BE49-F238E27FC236}">
                <a16:creationId xmlns:a16="http://schemas.microsoft.com/office/drawing/2014/main" id="{A20F7CE3-DFC8-410E-A521-8254F195D423}"/>
              </a:ext>
            </a:extLst>
          </p:cNvPr>
          <p:cNvSpPr/>
          <p:nvPr/>
        </p:nvSpPr>
        <p:spPr>
          <a:xfrm>
            <a:off x="7254960" y="6223866"/>
            <a:ext cx="1268222" cy="1473645"/>
          </a:xfrm>
          <a:prstGeom prst="ellipse">
            <a:avLst/>
          </a:prstGeom>
          <a:noFill/>
          <a:ln w="57150" cap="rnd" cmpd="sng" algn="ctr">
            <a:solidFill>
              <a:srgbClr val="FFFF00"/>
            </a:solid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5" name="テキスト ボックス 11">
            <a:extLst>
              <a:ext uri="{FF2B5EF4-FFF2-40B4-BE49-F238E27FC236}">
                <a16:creationId xmlns:a16="http://schemas.microsoft.com/office/drawing/2014/main" id="{FE9668E4-2860-4756-A821-ECD6E75122C0}"/>
              </a:ext>
            </a:extLst>
          </p:cNvPr>
          <p:cNvSpPr txBox="1"/>
          <p:nvPr/>
        </p:nvSpPr>
        <p:spPr>
          <a:xfrm>
            <a:off x="3226516" y="5379766"/>
            <a:ext cx="1581697" cy="288147"/>
          </a:xfrm>
          <a:prstGeom prst="rect">
            <a:avLst/>
          </a:prstGeom>
          <a:solidFill>
            <a:sysClr val="window" lastClr="FFFFFF">
              <a:alpha val="25000"/>
            </a:sysClr>
          </a:solidFill>
          <a:ln w="38100" cmpd="dbl">
            <a:solidFill>
              <a:srgbClr val="FF0000"/>
            </a:solidFill>
          </a:ln>
        </p:spPr>
        <p:txBody>
          <a:bodyPr wrap="non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Ｐゴシック" panose="020B0600070205080204" pitchFamily="50" charset="-128"/>
                <a:ea typeface="ＭＳ 明朝" panose="02020609040205080304" pitchFamily="17" charset="-128"/>
                <a:cs typeface="Times New Roman" panose="02020603050405020304" pitchFamily="18" charset="0"/>
              </a:rPr>
              <a:t>賑わい創出ゾーン</a:t>
            </a:r>
            <a:endParaRPr kumimoji="0" lang="ja-JP" altLang="en-US" sz="1400" b="0" i="0" u="none" strike="noStrike" kern="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79" name="フリーフォーム 80">
            <a:extLst>
              <a:ext uri="{FF2B5EF4-FFF2-40B4-BE49-F238E27FC236}">
                <a16:creationId xmlns:a16="http://schemas.microsoft.com/office/drawing/2014/main" id="{DA74CCB3-FF4C-4CD7-9AC8-77D6ADA592AA}"/>
              </a:ext>
            </a:extLst>
          </p:cNvPr>
          <p:cNvSpPr/>
          <p:nvPr/>
        </p:nvSpPr>
        <p:spPr>
          <a:xfrm>
            <a:off x="6151511" y="2784907"/>
            <a:ext cx="4290327" cy="5979798"/>
          </a:xfrm>
          <a:custGeom>
            <a:avLst/>
            <a:gdLst>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28750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28750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44650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68463 h 3962400"/>
              <a:gd name="connsiteX16" fmla="*/ 450850 w 2781300"/>
              <a:gd name="connsiteY16" fmla="*/ 1784350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68463 h 3962400"/>
              <a:gd name="connsiteX16" fmla="*/ 369888 w 2781300"/>
              <a:gd name="connsiteY16" fmla="*/ 1793875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711200 w 2781300"/>
              <a:gd name="connsiteY15" fmla="*/ 1668463 h 3962400"/>
              <a:gd name="connsiteX16" fmla="*/ 369888 w 2781300"/>
              <a:gd name="connsiteY16" fmla="*/ 1793875 h 3962400"/>
              <a:gd name="connsiteX17" fmla="*/ 247650 w 2781300"/>
              <a:gd name="connsiteY17" fmla="*/ 1530350 h 3962400"/>
              <a:gd name="connsiteX18" fmla="*/ 254000 w 2781300"/>
              <a:gd name="connsiteY18" fmla="*/ 1016000 h 3962400"/>
              <a:gd name="connsiteX19" fmla="*/ 76200 w 2781300"/>
              <a:gd name="connsiteY19" fmla="*/ 939800 h 3962400"/>
              <a:gd name="connsiteX20" fmla="*/ 0 w 2781300"/>
              <a:gd name="connsiteY20" fmla="*/ 774700 h 3962400"/>
              <a:gd name="connsiteX21" fmla="*/ 685800 w 2781300"/>
              <a:gd name="connsiteY21" fmla="*/ 25400 h 3962400"/>
              <a:gd name="connsiteX22" fmla="*/ 1016000 w 2781300"/>
              <a:gd name="connsiteY22" fmla="*/ 0 h 3962400"/>
              <a:gd name="connsiteX23" fmla="*/ 1384300 w 2781300"/>
              <a:gd name="connsiteY23" fmla="*/ 209550 h 3962400"/>
              <a:gd name="connsiteX24" fmla="*/ 1600200 w 2781300"/>
              <a:gd name="connsiteY24" fmla="*/ 387350 h 3962400"/>
              <a:gd name="connsiteX25" fmla="*/ 1752600 w 2781300"/>
              <a:gd name="connsiteY25" fmla="*/ 596900 h 3962400"/>
              <a:gd name="connsiteX26" fmla="*/ 1981200 w 2781300"/>
              <a:gd name="connsiteY26" fmla="*/ 628650 h 3962400"/>
              <a:gd name="connsiteX27" fmla="*/ 2114550 w 2781300"/>
              <a:gd name="connsiteY27" fmla="*/ 571500 h 3962400"/>
              <a:gd name="connsiteX28" fmla="*/ 2235200 w 2781300"/>
              <a:gd name="connsiteY28" fmla="*/ 673100 h 3962400"/>
              <a:gd name="connsiteX29" fmla="*/ 2222500 w 2781300"/>
              <a:gd name="connsiteY29" fmla="*/ 1574800 h 3962400"/>
              <a:gd name="connsiteX30" fmla="*/ 2438400 w 2781300"/>
              <a:gd name="connsiteY30" fmla="*/ 1720850 h 3962400"/>
              <a:gd name="connsiteX31" fmla="*/ 2559050 w 2781300"/>
              <a:gd name="connsiteY31" fmla="*/ 1816100 h 3962400"/>
              <a:gd name="connsiteX32" fmla="*/ 2781300 w 2781300"/>
              <a:gd name="connsiteY32" fmla="*/ 2203450 h 3962400"/>
              <a:gd name="connsiteX33" fmla="*/ 2705100 w 2781300"/>
              <a:gd name="connsiteY33" fmla="*/ 2476500 h 3962400"/>
              <a:gd name="connsiteX34" fmla="*/ 2292350 w 2781300"/>
              <a:gd name="connsiteY34" fmla="*/ 2444750 h 3962400"/>
              <a:gd name="connsiteX35" fmla="*/ 2012950 w 2781300"/>
              <a:gd name="connsiteY35" fmla="*/ 2641600 h 3962400"/>
              <a:gd name="connsiteX36" fmla="*/ 1993900 w 2781300"/>
              <a:gd name="connsiteY36" fmla="*/ 3225800 h 3962400"/>
              <a:gd name="connsiteX37" fmla="*/ 1657350 w 2781300"/>
              <a:gd name="connsiteY37" fmla="*/ 3708400 h 3962400"/>
              <a:gd name="connsiteX38" fmla="*/ 1581150 w 2781300"/>
              <a:gd name="connsiteY38"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369888 w 2781300"/>
              <a:gd name="connsiteY15" fmla="*/ 1793875 h 3962400"/>
              <a:gd name="connsiteX16" fmla="*/ 247650 w 2781300"/>
              <a:gd name="connsiteY16" fmla="*/ 1530350 h 3962400"/>
              <a:gd name="connsiteX17" fmla="*/ 254000 w 2781300"/>
              <a:gd name="connsiteY17" fmla="*/ 1016000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369888 w 2781300"/>
              <a:gd name="connsiteY15" fmla="*/ 1793875 h 3962400"/>
              <a:gd name="connsiteX16" fmla="*/ 247650 w 2781300"/>
              <a:gd name="connsiteY16" fmla="*/ 1530350 h 3962400"/>
              <a:gd name="connsiteX17" fmla="*/ 254000 w 2781300"/>
              <a:gd name="connsiteY17" fmla="*/ 1016000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44600 w 2781300"/>
              <a:gd name="connsiteY14" fmla="*/ 1473200 h 3962400"/>
              <a:gd name="connsiteX15" fmla="*/ 369888 w 2781300"/>
              <a:gd name="connsiteY15" fmla="*/ 1793875 h 3962400"/>
              <a:gd name="connsiteX16" fmla="*/ 247650 w 2781300"/>
              <a:gd name="connsiteY16" fmla="*/ 1530350 h 3962400"/>
              <a:gd name="connsiteX17" fmla="*/ 254000 w 2781300"/>
              <a:gd name="connsiteY17" fmla="*/ 1016000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16000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16000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49338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49338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49338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49338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581150 w 2781300"/>
              <a:gd name="connsiteY0" fmla="*/ 3740150 h 3962400"/>
              <a:gd name="connsiteX1" fmla="*/ 1250950 w 2781300"/>
              <a:gd name="connsiteY1" fmla="*/ 3841750 h 3962400"/>
              <a:gd name="connsiteX2" fmla="*/ 990600 w 2781300"/>
              <a:gd name="connsiteY2" fmla="*/ 3816350 h 3962400"/>
              <a:gd name="connsiteX3" fmla="*/ 787400 w 2781300"/>
              <a:gd name="connsiteY3" fmla="*/ 3962400 h 3962400"/>
              <a:gd name="connsiteX4" fmla="*/ 260350 w 2781300"/>
              <a:gd name="connsiteY4" fmla="*/ 3810000 h 3962400"/>
              <a:gd name="connsiteX5" fmla="*/ 107950 w 2781300"/>
              <a:gd name="connsiteY5" fmla="*/ 3435350 h 3962400"/>
              <a:gd name="connsiteX6" fmla="*/ 177800 w 2781300"/>
              <a:gd name="connsiteY6" fmla="*/ 3130550 h 3962400"/>
              <a:gd name="connsiteX7" fmla="*/ 323850 w 2781300"/>
              <a:gd name="connsiteY7" fmla="*/ 2565400 h 3962400"/>
              <a:gd name="connsiteX8" fmla="*/ 381000 w 2781300"/>
              <a:gd name="connsiteY8" fmla="*/ 2146300 h 3962400"/>
              <a:gd name="connsiteX9" fmla="*/ 838200 w 2781300"/>
              <a:gd name="connsiteY9" fmla="*/ 2006600 h 3962400"/>
              <a:gd name="connsiteX10" fmla="*/ 965200 w 2781300"/>
              <a:gd name="connsiteY10" fmla="*/ 2184400 h 3962400"/>
              <a:gd name="connsiteX11" fmla="*/ 1035050 w 2781300"/>
              <a:gd name="connsiteY11" fmla="*/ 2406650 h 3962400"/>
              <a:gd name="connsiteX12" fmla="*/ 1397000 w 2781300"/>
              <a:gd name="connsiteY12" fmla="*/ 2317750 h 3962400"/>
              <a:gd name="connsiteX13" fmla="*/ 1404938 w 2781300"/>
              <a:gd name="connsiteY13" fmla="*/ 1682750 h 3962400"/>
              <a:gd name="connsiteX14" fmla="*/ 1230312 w 2781300"/>
              <a:gd name="connsiteY14" fmla="*/ 1454150 h 3962400"/>
              <a:gd name="connsiteX15" fmla="*/ 369888 w 2781300"/>
              <a:gd name="connsiteY15" fmla="*/ 1793875 h 3962400"/>
              <a:gd name="connsiteX16" fmla="*/ 247650 w 2781300"/>
              <a:gd name="connsiteY16" fmla="*/ 1530350 h 3962400"/>
              <a:gd name="connsiteX17" fmla="*/ 254000 w 2781300"/>
              <a:gd name="connsiteY17" fmla="*/ 1049338 h 3962400"/>
              <a:gd name="connsiteX18" fmla="*/ 76200 w 2781300"/>
              <a:gd name="connsiteY18" fmla="*/ 939800 h 3962400"/>
              <a:gd name="connsiteX19" fmla="*/ 0 w 2781300"/>
              <a:gd name="connsiteY19" fmla="*/ 774700 h 3962400"/>
              <a:gd name="connsiteX20" fmla="*/ 685800 w 2781300"/>
              <a:gd name="connsiteY20" fmla="*/ 25400 h 3962400"/>
              <a:gd name="connsiteX21" fmla="*/ 1016000 w 2781300"/>
              <a:gd name="connsiteY21" fmla="*/ 0 h 3962400"/>
              <a:gd name="connsiteX22" fmla="*/ 1384300 w 2781300"/>
              <a:gd name="connsiteY22" fmla="*/ 209550 h 3962400"/>
              <a:gd name="connsiteX23" fmla="*/ 1600200 w 2781300"/>
              <a:gd name="connsiteY23" fmla="*/ 387350 h 3962400"/>
              <a:gd name="connsiteX24" fmla="*/ 1752600 w 2781300"/>
              <a:gd name="connsiteY24" fmla="*/ 596900 h 3962400"/>
              <a:gd name="connsiteX25" fmla="*/ 1981200 w 2781300"/>
              <a:gd name="connsiteY25" fmla="*/ 628650 h 3962400"/>
              <a:gd name="connsiteX26" fmla="*/ 2114550 w 2781300"/>
              <a:gd name="connsiteY26" fmla="*/ 571500 h 3962400"/>
              <a:gd name="connsiteX27" fmla="*/ 2235200 w 2781300"/>
              <a:gd name="connsiteY27" fmla="*/ 673100 h 3962400"/>
              <a:gd name="connsiteX28" fmla="*/ 2222500 w 2781300"/>
              <a:gd name="connsiteY28" fmla="*/ 1574800 h 3962400"/>
              <a:gd name="connsiteX29" fmla="*/ 2438400 w 2781300"/>
              <a:gd name="connsiteY29" fmla="*/ 1720850 h 3962400"/>
              <a:gd name="connsiteX30" fmla="*/ 2559050 w 2781300"/>
              <a:gd name="connsiteY30" fmla="*/ 1816100 h 3962400"/>
              <a:gd name="connsiteX31" fmla="*/ 2781300 w 2781300"/>
              <a:gd name="connsiteY31" fmla="*/ 2203450 h 3962400"/>
              <a:gd name="connsiteX32" fmla="*/ 2705100 w 2781300"/>
              <a:gd name="connsiteY32" fmla="*/ 2476500 h 3962400"/>
              <a:gd name="connsiteX33" fmla="*/ 2292350 w 2781300"/>
              <a:gd name="connsiteY33" fmla="*/ 2444750 h 3962400"/>
              <a:gd name="connsiteX34" fmla="*/ 2012950 w 2781300"/>
              <a:gd name="connsiteY34" fmla="*/ 2641600 h 3962400"/>
              <a:gd name="connsiteX35" fmla="*/ 1993900 w 2781300"/>
              <a:gd name="connsiteY35" fmla="*/ 3225800 h 3962400"/>
              <a:gd name="connsiteX36" fmla="*/ 1657350 w 2781300"/>
              <a:gd name="connsiteY36" fmla="*/ 3708400 h 3962400"/>
              <a:gd name="connsiteX37" fmla="*/ 1581150 w 2781300"/>
              <a:gd name="connsiteY37" fmla="*/ 3740150 h 3962400"/>
              <a:gd name="connsiteX0" fmla="*/ 1615368 w 2815518"/>
              <a:gd name="connsiteY0" fmla="*/ 3740150 h 3962400"/>
              <a:gd name="connsiteX1" fmla="*/ 1285168 w 2815518"/>
              <a:gd name="connsiteY1" fmla="*/ 3841750 h 3962400"/>
              <a:gd name="connsiteX2" fmla="*/ 1024818 w 2815518"/>
              <a:gd name="connsiteY2" fmla="*/ 3816350 h 3962400"/>
              <a:gd name="connsiteX3" fmla="*/ 821618 w 2815518"/>
              <a:gd name="connsiteY3" fmla="*/ 3962400 h 3962400"/>
              <a:gd name="connsiteX4" fmla="*/ 294568 w 2815518"/>
              <a:gd name="connsiteY4" fmla="*/ 3810000 h 3962400"/>
              <a:gd name="connsiteX5" fmla="*/ 142168 w 2815518"/>
              <a:gd name="connsiteY5" fmla="*/ 3435350 h 3962400"/>
              <a:gd name="connsiteX6" fmla="*/ 212018 w 2815518"/>
              <a:gd name="connsiteY6" fmla="*/ 3130550 h 3962400"/>
              <a:gd name="connsiteX7" fmla="*/ 358068 w 2815518"/>
              <a:gd name="connsiteY7" fmla="*/ 2565400 h 3962400"/>
              <a:gd name="connsiteX8" fmla="*/ 415218 w 2815518"/>
              <a:gd name="connsiteY8" fmla="*/ 2146300 h 3962400"/>
              <a:gd name="connsiteX9" fmla="*/ 872418 w 2815518"/>
              <a:gd name="connsiteY9" fmla="*/ 2006600 h 3962400"/>
              <a:gd name="connsiteX10" fmla="*/ 999418 w 2815518"/>
              <a:gd name="connsiteY10" fmla="*/ 2184400 h 3962400"/>
              <a:gd name="connsiteX11" fmla="*/ 1069268 w 2815518"/>
              <a:gd name="connsiteY11" fmla="*/ 2406650 h 3962400"/>
              <a:gd name="connsiteX12" fmla="*/ 1431218 w 2815518"/>
              <a:gd name="connsiteY12" fmla="*/ 2317750 h 3962400"/>
              <a:gd name="connsiteX13" fmla="*/ 1439156 w 2815518"/>
              <a:gd name="connsiteY13" fmla="*/ 1682750 h 3962400"/>
              <a:gd name="connsiteX14" fmla="*/ 1264530 w 2815518"/>
              <a:gd name="connsiteY14" fmla="*/ 1454150 h 3962400"/>
              <a:gd name="connsiteX15" fmla="*/ 404106 w 2815518"/>
              <a:gd name="connsiteY15" fmla="*/ 1793875 h 3962400"/>
              <a:gd name="connsiteX16" fmla="*/ 281868 w 2815518"/>
              <a:gd name="connsiteY16" fmla="*/ 1530350 h 3962400"/>
              <a:gd name="connsiteX17" fmla="*/ 288218 w 2815518"/>
              <a:gd name="connsiteY17" fmla="*/ 1049338 h 3962400"/>
              <a:gd name="connsiteX18" fmla="*/ 110418 w 2815518"/>
              <a:gd name="connsiteY18" fmla="*/ 939800 h 3962400"/>
              <a:gd name="connsiteX19" fmla="*/ 34218 w 2815518"/>
              <a:gd name="connsiteY19" fmla="*/ 774700 h 3962400"/>
              <a:gd name="connsiteX20" fmla="*/ 720018 w 2815518"/>
              <a:gd name="connsiteY20" fmla="*/ 25400 h 3962400"/>
              <a:gd name="connsiteX21" fmla="*/ 1050218 w 2815518"/>
              <a:gd name="connsiteY21" fmla="*/ 0 h 3962400"/>
              <a:gd name="connsiteX22" fmla="*/ 1418518 w 2815518"/>
              <a:gd name="connsiteY22" fmla="*/ 209550 h 3962400"/>
              <a:gd name="connsiteX23" fmla="*/ 1634418 w 2815518"/>
              <a:gd name="connsiteY23" fmla="*/ 387350 h 3962400"/>
              <a:gd name="connsiteX24" fmla="*/ 1786818 w 2815518"/>
              <a:gd name="connsiteY24" fmla="*/ 596900 h 3962400"/>
              <a:gd name="connsiteX25" fmla="*/ 2015418 w 2815518"/>
              <a:gd name="connsiteY25" fmla="*/ 628650 h 3962400"/>
              <a:gd name="connsiteX26" fmla="*/ 2148768 w 2815518"/>
              <a:gd name="connsiteY26" fmla="*/ 571500 h 3962400"/>
              <a:gd name="connsiteX27" fmla="*/ 2269418 w 2815518"/>
              <a:gd name="connsiteY27" fmla="*/ 673100 h 3962400"/>
              <a:gd name="connsiteX28" fmla="*/ 2256718 w 2815518"/>
              <a:gd name="connsiteY28" fmla="*/ 1574800 h 3962400"/>
              <a:gd name="connsiteX29" fmla="*/ 2472618 w 2815518"/>
              <a:gd name="connsiteY29" fmla="*/ 1720850 h 3962400"/>
              <a:gd name="connsiteX30" fmla="*/ 2593268 w 2815518"/>
              <a:gd name="connsiteY30" fmla="*/ 1816100 h 3962400"/>
              <a:gd name="connsiteX31" fmla="*/ 2815518 w 2815518"/>
              <a:gd name="connsiteY31" fmla="*/ 2203450 h 3962400"/>
              <a:gd name="connsiteX32" fmla="*/ 2739318 w 2815518"/>
              <a:gd name="connsiteY32" fmla="*/ 2476500 h 3962400"/>
              <a:gd name="connsiteX33" fmla="*/ 2326568 w 2815518"/>
              <a:gd name="connsiteY33" fmla="*/ 2444750 h 3962400"/>
              <a:gd name="connsiteX34" fmla="*/ 2047168 w 2815518"/>
              <a:gd name="connsiteY34" fmla="*/ 2641600 h 3962400"/>
              <a:gd name="connsiteX35" fmla="*/ 2028118 w 2815518"/>
              <a:gd name="connsiteY35" fmla="*/ 3225800 h 3962400"/>
              <a:gd name="connsiteX36" fmla="*/ 1691568 w 2815518"/>
              <a:gd name="connsiteY36" fmla="*/ 3708400 h 3962400"/>
              <a:gd name="connsiteX37" fmla="*/ 1615368 w 2815518"/>
              <a:gd name="connsiteY37" fmla="*/ 3740150 h 3962400"/>
              <a:gd name="connsiteX0" fmla="*/ 1615368 w 2815518"/>
              <a:gd name="connsiteY0" fmla="*/ 3740150 h 3962400"/>
              <a:gd name="connsiteX1" fmla="*/ 1285168 w 2815518"/>
              <a:gd name="connsiteY1" fmla="*/ 3841750 h 3962400"/>
              <a:gd name="connsiteX2" fmla="*/ 1024818 w 2815518"/>
              <a:gd name="connsiteY2" fmla="*/ 3816350 h 3962400"/>
              <a:gd name="connsiteX3" fmla="*/ 821618 w 2815518"/>
              <a:gd name="connsiteY3" fmla="*/ 3962400 h 3962400"/>
              <a:gd name="connsiteX4" fmla="*/ 294568 w 2815518"/>
              <a:gd name="connsiteY4" fmla="*/ 3810000 h 3962400"/>
              <a:gd name="connsiteX5" fmla="*/ 142168 w 2815518"/>
              <a:gd name="connsiteY5" fmla="*/ 3435350 h 3962400"/>
              <a:gd name="connsiteX6" fmla="*/ 212018 w 2815518"/>
              <a:gd name="connsiteY6" fmla="*/ 3130550 h 3962400"/>
              <a:gd name="connsiteX7" fmla="*/ 358068 w 2815518"/>
              <a:gd name="connsiteY7" fmla="*/ 2565400 h 3962400"/>
              <a:gd name="connsiteX8" fmla="*/ 415218 w 2815518"/>
              <a:gd name="connsiteY8" fmla="*/ 2146300 h 3962400"/>
              <a:gd name="connsiteX9" fmla="*/ 872418 w 2815518"/>
              <a:gd name="connsiteY9" fmla="*/ 2006600 h 3962400"/>
              <a:gd name="connsiteX10" fmla="*/ 999418 w 2815518"/>
              <a:gd name="connsiteY10" fmla="*/ 2184400 h 3962400"/>
              <a:gd name="connsiteX11" fmla="*/ 1069268 w 2815518"/>
              <a:gd name="connsiteY11" fmla="*/ 2406650 h 3962400"/>
              <a:gd name="connsiteX12" fmla="*/ 1431218 w 2815518"/>
              <a:gd name="connsiteY12" fmla="*/ 2317750 h 3962400"/>
              <a:gd name="connsiteX13" fmla="*/ 1439156 w 2815518"/>
              <a:gd name="connsiteY13" fmla="*/ 1682750 h 3962400"/>
              <a:gd name="connsiteX14" fmla="*/ 1264530 w 2815518"/>
              <a:gd name="connsiteY14" fmla="*/ 1454150 h 3962400"/>
              <a:gd name="connsiteX15" fmla="*/ 404106 w 2815518"/>
              <a:gd name="connsiteY15" fmla="*/ 1793875 h 3962400"/>
              <a:gd name="connsiteX16" fmla="*/ 281868 w 2815518"/>
              <a:gd name="connsiteY16" fmla="*/ 1530350 h 3962400"/>
              <a:gd name="connsiteX17" fmla="*/ 288218 w 2815518"/>
              <a:gd name="connsiteY17" fmla="*/ 1049338 h 3962400"/>
              <a:gd name="connsiteX18" fmla="*/ 110418 w 2815518"/>
              <a:gd name="connsiteY18" fmla="*/ 939800 h 3962400"/>
              <a:gd name="connsiteX19" fmla="*/ 34218 w 2815518"/>
              <a:gd name="connsiteY19" fmla="*/ 774700 h 3962400"/>
              <a:gd name="connsiteX20" fmla="*/ 720018 w 2815518"/>
              <a:gd name="connsiteY20" fmla="*/ 25400 h 3962400"/>
              <a:gd name="connsiteX21" fmla="*/ 1050218 w 2815518"/>
              <a:gd name="connsiteY21" fmla="*/ 0 h 3962400"/>
              <a:gd name="connsiteX22" fmla="*/ 1418518 w 2815518"/>
              <a:gd name="connsiteY22" fmla="*/ 209550 h 3962400"/>
              <a:gd name="connsiteX23" fmla="*/ 1634418 w 2815518"/>
              <a:gd name="connsiteY23" fmla="*/ 387350 h 3962400"/>
              <a:gd name="connsiteX24" fmla="*/ 1786818 w 2815518"/>
              <a:gd name="connsiteY24" fmla="*/ 596900 h 3962400"/>
              <a:gd name="connsiteX25" fmla="*/ 2015418 w 2815518"/>
              <a:gd name="connsiteY25" fmla="*/ 628650 h 3962400"/>
              <a:gd name="connsiteX26" fmla="*/ 2148768 w 2815518"/>
              <a:gd name="connsiteY26" fmla="*/ 571500 h 3962400"/>
              <a:gd name="connsiteX27" fmla="*/ 2269418 w 2815518"/>
              <a:gd name="connsiteY27" fmla="*/ 673100 h 3962400"/>
              <a:gd name="connsiteX28" fmla="*/ 2256718 w 2815518"/>
              <a:gd name="connsiteY28" fmla="*/ 1574800 h 3962400"/>
              <a:gd name="connsiteX29" fmla="*/ 2472618 w 2815518"/>
              <a:gd name="connsiteY29" fmla="*/ 1720850 h 3962400"/>
              <a:gd name="connsiteX30" fmla="*/ 2593268 w 2815518"/>
              <a:gd name="connsiteY30" fmla="*/ 1816100 h 3962400"/>
              <a:gd name="connsiteX31" fmla="*/ 2815518 w 2815518"/>
              <a:gd name="connsiteY31" fmla="*/ 2203450 h 3962400"/>
              <a:gd name="connsiteX32" fmla="*/ 2739318 w 2815518"/>
              <a:gd name="connsiteY32" fmla="*/ 2476500 h 3962400"/>
              <a:gd name="connsiteX33" fmla="*/ 2326568 w 2815518"/>
              <a:gd name="connsiteY33" fmla="*/ 2444750 h 3962400"/>
              <a:gd name="connsiteX34" fmla="*/ 2047168 w 2815518"/>
              <a:gd name="connsiteY34" fmla="*/ 2641600 h 3962400"/>
              <a:gd name="connsiteX35" fmla="*/ 2028118 w 2815518"/>
              <a:gd name="connsiteY35" fmla="*/ 3225800 h 3962400"/>
              <a:gd name="connsiteX36" fmla="*/ 1691568 w 2815518"/>
              <a:gd name="connsiteY36" fmla="*/ 3708400 h 3962400"/>
              <a:gd name="connsiteX37" fmla="*/ 1615368 w 2815518"/>
              <a:gd name="connsiteY37" fmla="*/ 3740150 h 3962400"/>
              <a:gd name="connsiteX0" fmla="*/ 1615368 w 2815518"/>
              <a:gd name="connsiteY0" fmla="*/ 3740150 h 3962400"/>
              <a:gd name="connsiteX1" fmla="*/ 1285168 w 2815518"/>
              <a:gd name="connsiteY1" fmla="*/ 3841750 h 3962400"/>
              <a:gd name="connsiteX2" fmla="*/ 1024818 w 2815518"/>
              <a:gd name="connsiteY2" fmla="*/ 3816350 h 3962400"/>
              <a:gd name="connsiteX3" fmla="*/ 821618 w 2815518"/>
              <a:gd name="connsiteY3" fmla="*/ 3962400 h 3962400"/>
              <a:gd name="connsiteX4" fmla="*/ 294568 w 2815518"/>
              <a:gd name="connsiteY4" fmla="*/ 3810000 h 3962400"/>
              <a:gd name="connsiteX5" fmla="*/ 142168 w 2815518"/>
              <a:gd name="connsiteY5" fmla="*/ 3435350 h 3962400"/>
              <a:gd name="connsiteX6" fmla="*/ 212018 w 2815518"/>
              <a:gd name="connsiteY6" fmla="*/ 3130550 h 3962400"/>
              <a:gd name="connsiteX7" fmla="*/ 358068 w 2815518"/>
              <a:gd name="connsiteY7" fmla="*/ 2565400 h 3962400"/>
              <a:gd name="connsiteX8" fmla="*/ 415218 w 2815518"/>
              <a:gd name="connsiteY8" fmla="*/ 2146300 h 3962400"/>
              <a:gd name="connsiteX9" fmla="*/ 872418 w 2815518"/>
              <a:gd name="connsiteY9" fmla="*/ 2006600 h 3962400"/>
              <a:gd name="connsiteX10" fmla="*/ 999418 w 2815518"/>
              <a:gd name="connsiteY10" fmla="*/ 2184400 h 3962400"/>
              <a:gd name="connsiteX11" fmla="*/ 1069268 w 2815518"/>
              <a:gd name="connsiteY11" fmla="*/ 2406650 h 3962400"/>
              <a:gd name="connsiteX12" fmla="*/ 1431218 w 2815518"/>
              <a:gd name="connsiteY12" fmla="*/ 2317750 h 3962400"/>
              <a:gd name="connsiteX13" fmla="*/ 1439156 w 2815518"/>
              <a:gd name="connsiteY13" fmla="*/ 1682750 h 3962400"/>
              <a:gd name="connsiteX14" fmla="*/ 1264530 w 2815518"/>
              <a:gd name="connsiteY14" fmla="*/ 1454150 h 3962400"/>
              <a:gd name="connsiteX15" fmla="*/ 404106 w 2815518"/>
              <a:gd name="connsiteY15" fmla="*/ 1793875 h 3962400"/>
              <a:gd name="connsiteX16" fmla="*/ 281868 w 2815518"/>
              <a:gd name="connsiteY16" fmla="*/ 1530350 h 3962400"/>
              <a:gd name="connsiteX17" fmla="*/ 288218 w 2815518"/>
              <a:gd name="connsiteY17" fmla="*/ 1049338 h 3962400"/>
              <a:gd name="connsiteX18" fmla="*/ 110418 w 2815518"/>
              <a:gd name="connsiteY18" fmla="*/ 939800 h 3962400"/>
              <a:gd name="connsiteX19" fmla="*/ 34218 w 2815518"/>
              <a:gd name="connsiteY19" fmla="*/ 774700 h 3962400"/>
              <a:gd name="connsiteX20" fmla="*/ 720018 w 2815518"/>
              <a:gd name="connsiteY20" fmla="*/ 25400 h 3962400"/>
              <a:gd name="connsiteX21" fmla="*/ 1050218 w 2815518"/>
              <a:gd name="connsiteY21" fmla="*/ 0 h 3962400"/>
              <a:gd name="connsiteX22" fmla="*/ 1418518 w 2815518"/>
              <a:gd name="connsiteY22" fmla="*/ 209550 h 3962400"/>
              <a:gd name="connsiteX23" fmla="*/ 1634418 w 2815518"/>
              <a:gd name="connsiteY23" fmla="*/ 387350 h 3962400"/>
              <a:gd name="connsiteX24" fmla="*/ 1786818 w 2815518"/>
              <a:gd name="connsiteY24" fmla="*/ 596900 h 3962400"/>
              <a:gd name="connsiteX25" fmla="*/ 2015418 w 2815518"/>
              <a:gd name="connsiteY25" fmla="*/ 628650 h 3962400"/>
              <a:gd name="connsiteX26" fmla="*/ 2148768 w 2815518"/>
              <a:gd name="connsiteY26" fmla="*/ 571500 h 3962400"/>
              <a:gd name="connsiteX27" fmla="*/ 2269418 w 2815518"/>
              <a:gd name="connsiteY27" fmla="*/ 673100 h 3962400"/>
              <a:gd name="connsiteX28" fmla="*/ 2256718 w 2815518"/>
              <a:gd name="connsiteY28" fmla="*/ 1574800 h 3962400"/>
              <a:gd name="connsiteX29" fmla="*/ 2472618 w 2815518"/>
              <a:gd name="connsiteY29" fmla="*/ 1720850 h 3962400"/>
              <a:gd name="connsiteX30" fmla="*/ 2593268 w 2815518"/>
              <a:gd name="connsiteY30" fmla="*/ 1816100 h 3962400"/>
              <a:gd name="connsiteX31" fmla="*/ 2815518 w 2815518"/>
              <a:gd name="connsiteY31" fmla="*/ 2203450 h 3962400"/>
              <a:gd name="connsiteX32" fmla="*/ 2739318 w 2815518"/>
              <a:gd name="connsiteY32" fmla="*/ 2476500 h 3962400"/>
              <a:gd name="connsiteX33" fmla="*/ 2326568 w 2815518"/>
              <a:gd name="connsiteY33" fmla="*/ 2444750 h 3962400"/>
              <a:gd name="connsiteX34" fmla="*/ 2047168 w 2815518"/>
              <a:gd name="connsiteY34" fmla="*/ 2641600 h 3962400"/>
              <a:gd name="connsiteX35" fmla="*/ 2028118 w 2815518"/>
              <a:gd name="connsiteY35" fmla="*/ 3225800 h 3962400"/>
              <a:gd name="connsiteX36" fmla="*/ 1691568 w 2815518"/>
              <a:gd name="connsiteY36" fmla="*/ 3708400 h 3962400"/>
              <a:gd name="connsiteX37" fmla="*/ 1615368 w 2815518"/>
              <a:gd name="connsiteY37" fmla="*/ 3740150 h 3962400"/>
              <a:gd name="connsiteX0" fmla="*/ 1606995 w 2807145"/>
              <a:gd name="connsiteY0" fmla="*/ 3740150 h 3962400"/>
              <a:gd name="connsiteX1" fmla="*/ 1276795 w 2807145"/>
              <a:gd name="connsiteY1" fmla="*/ 3841750 h 3962400"/>
              <a:gd name="connsiteX2" fmla="*/ 1016445 w 2807145"/>
              <a:gd name="connsiteY2" fmla="*/ 3816350 h 3962400"/>
              <a:gd name="connsiteX3" fmla="*/ 813245 w 2807145"/>
              <a:gd name="connsiteY3" fmla="*/ 3962400 h 3962400"/>
              <a:gd name="connsiteX4" fmla="*/ 286195 w 2807145"/>
              <a:gd name="connsiteY4" fmla="*/ 3810000 h 3962400"/>
              <a:gd name="connsiteX5" fmla="*/ 133795 w 2807145"/>
              <a:gd name="connsiteY5" fmla="*/ 3435350 h 3962400"/>
              <a:gd name="connsiteX6" fmla="*/ 203645 w 2807145"/>
              <a:gd name="connsiteY6" fmla="*/ 3130550 h 3962400"/>
              <a:gd name="connsiteX7" fmla="*/ 349695 w 2807145"/>
              <a:gd name="connsiteY7" fmla="*/ 2565400 h 3962400"/>
              <a:gd name="connsiteX8" fmla="*/ 406845 w 2807145"/>
              <a:gd name="connsiteY8" fmla="*/ 2146300 h 3962400"/>
              <a:gd name="connsiteX9" fmla="*/ 864045 w 2807145"/>
              <a:gd name="connsiteY9" fmla="*/ 2006600 h 3962400"/>
              <a:gd name="connsiteX10" fmla="*/ 991045 w 2807145"/>
              <a:gd name="connsiteY10" fmla="*/ 2184400 h 3962400"/>
              <a:gd name="connsiteX11" fmla="*/ 1060895 w 2807145"/>
              <a:gd name="connsiteY11" fmla="*/ 2406650 h 3962400"/>
              <a:gd name="connsiteX12" fmla="*/ 1422845 w 2807145"/>
              <a:gd name="connsiteY12" fmla="*/ 2317750 h 3962400"/>
              <a:gd name="connsiteX13" fmla="*/ 1430783 w 2807145"/>
              <a:gd name="connsiteY13" fmla="*/ 1682750 h 3962400"/>
              <a:gd name="connsiteX14" fmla="*/ 1256157 w 2807145"/>
              <a:gd name="connsiteY14" fmla="*/ 1454150 h 3962400"/>
              <a:gd name="connsiteX15" fmla="*/ 395733 w 2807145"/>
              <a:gd name="connsiteY15" fmla="*/ 1793875 h 3962400"/>
              <a:gd name="connsiteX16" fmla="*/ 273495 w 2807145"/>
              <a:gd name="connsiteY16" fmla="*/ 1530350 h 3962400"/>
              <a:gd name="connsiteX17" fmla="*/ 279845 w 2807145"/>
              <a:gd name="connsiteY17" fmla="*/ 1049338 h 3962400"/>
              <a:gd name="connsiteX18" fmla="*/ 102045 w 2807145"/>
              <a:gd name="connsiteY18" fmla="*/ 939800 h 3962400"/>
              <a:gd name="connsiteX19" fmla="*/ 25845 w 2807145"/>
              <a:gd name="connsiteY19" fmla="*/ 774700 h 3962400"/>
              <a:gd name="connsiteX20" fmla="*/ 711645 w 2807145"/>
              <a:gd name="connsiteY20" fmla="*/ 25400 h 3962400"/>
              <a:gd name="connsiteX21" fmla="*/ 1041845 w 2807145"/>
              <a:gd name="connsiteY21" fmla="*/ 0 h 3962400"/>
              <a:gd name="connsiteX22" fmla="*/ 1410145 w 2807145"/>
              <a:gd name="connsiteY22" fmla="*/ 209550 h 3962400"/>
              <a:gd name="connsiteX23" fmla="*/ 1626045 w 2807145"/>
              <a:gd name="connsiteY23" fmla="*/ 387350 h 3962400"/>
              <a:gd name="connsiteX24" fmla="*/ 1778445 w 2807145"/>
              <a:gd name="connsiteY24" fmla="*/ 596900 h 3962400"/>
              <a:gd name="connsiteX25" fmla="*/ 2007045 w 2807145"/>
              <a:gd name="connsiteY25" fmla="*/ 628650 h 3962400"/>
              <a:gd name="connsiteX26" fmla="*/ 2140395 w 2807145"/>
              <a:gd name="connsiteY26" fmla="*/ 571500 h 3962400"/>
              <a:gd name="connsiteX27" fmla="*/ 2261045 w 2807145"/>
              <a:gd name="connsiteY27" fmla="*/ 673100 h 3962400"/>
              <a:gd name="connsiteX28" fmla="*/ 2248345 w 2807145"/>
              <a:gd name="connsiteY28" fmla="*/ 1574800 h 3962400"/>
              <a:gd name="connsiteX29" fmla="*/ 2464245 w 2807145"/>
              <a:gd name="connsiteY29" fmla="*/ 1720850 h 3962400"/>
              <a:gd name="connsiteX30" fmla="*/ 2584895 w 2807145"/>
              <a:gd name="connsiteY30" fmla="*/ 1816100 h 3962400"/>
              <a:gd name="connsiteX31" fmla="*/ 2807145 w 2807145"/>
              <a:gd name="connsiteY31" fmla="*/ 2203450 h 3962400"/>
              <a:gd name="connsiteX32" fmla="*/ 2730945 w 2807145"/>
              <a:gd name="connsiteY32" fmla="*/ 2476500 h 3962400"/>
              <a:gd name="connsiteX33" fmla="*/ 2318195 w 2807145"/>
              <a:gd name="connsiteY33" fmla="*/ 2444750 h 3962400"/>
              <a:gd name="connsiteX34" fmla="*/ 2038795 w 2807145"/>
              <a:gd name="connsiteY34" fmla="*/ 2641600 h 3962400"/>
              <a:gd name="connsiteX35" fmla="*/ 2019745 w 2807145"/>
              <a:gd name="connsiteY35" fmla="*/ 3225800 h 3962400"/>
              <a:gd name="connsiteX36" fmla="*/ 1683195 w 2807145"/>
              <a:gd name="connsiteY36" fmla="*/ 3708400 h 3962400"/>
              <a:gd name="connsiteX37" fmla="*/ 1606995 w 2807145"/>
              <a:gd name="connsiteY37" fmla="*/ 3740150 h 3962400"/>
              <a:gd name="connsiteX0" fmla="*/ 1598682 w 2798832"/>
              <a:gd name="connsiteY0" fmla="*/ 3740150 h 3962400"/>
              <a:gd name="connsiteX1" fmla="*/ 1268482 w 2798832"/>
              <a:gd name="connsiteY1" fmla="*/ 3841750 h 3962400"/>
              <a:gd name="connsiteX2" fmla="*/ 1008132 w 2798832"/>
              <a:gd name="connsiteY2" fmla="*/ 3816350 h 3962400"/>
              <a:gd name="connsiteX3" fmla="*/ 804932 w 2798832"/>
              <a:gd name="connsiteY3" fmla="*/ 3962400 h 3962400"/>
              <a:gd name="connsiteX4" fmla="*/ 277882 w 2798832"/>
              <a:gd name="connsiteY4" fmla="*/ 3810000 h 3962400"/>
              <a:gd name="connsiteX5" fmla="*/ 125482 w 2798832"/>
              <a:gd name="connsiteY5" fmla="*/ 3435350 h 3962400"/>
              <a:gd name="connsiteX6" fmla="*/ 195332 w 2798832"/>
              <a:gd name="connsiteY6" fmla="*/ 3130550 h 3962400"/>
              <a:gd name="connsiteX7" fmla="*/ 341382 w 2798832"/>
              <a:gd name="connsiteY7" fmla="*/ 2565400 h 3962400"/>
              <a:gd name="connsiteX8" fmla="*/ 398532 w 2798832"/>
              <a:gd name="connsiteY8" fmla="*/ 2146300 h 3962400"/>
              <a:gd name="connsiteX9" fmla="*/ 855732 w 2798832"/>
              <a:gd name="connsiteY9" fmla="*/ 2006600 h 3962400"/>
              <a:gd name="connsiteX10" fmla="*/ 982732 w 2798832"/>
              <a:gd name="connsiteY10" fmla="*/ 2184400 h 3962400"/>
              <a:gd name="connsiteX11" fmla="*/ 1052582 w 2798832"/>
              <a:gd name="connsiteY11" fmla="*/ 2406650 h 3962400"/>
              <a:gd name="connsiteX12" fmla="*/ 1414532 w 2798832"/>
              <a:gd name="connsiteY12" fmla="*/ 2317750 h 3962400"/>
              <a:gd name="connsiteX13" fmla="*/ 1422470 w 2798832"/>
              <a:gd name="connsiteY13" fmla="*/ 1682750 h 3962400"/>
              <a:gd name="connsiteX14" fmla="*/ 1247844 w 2798832"/>
              <a:gd name="connsiteY14" fmla="*/ 1454150 h 3962400"/>
              <a:gd name="connsiteX15" fmla="*/ 387420 w 2798832"/>
              <a:gd name="connsiteY15" fmla="*/ 1793875 h 3962400"/>
              <a:gd name="connsiteX16" fmla="*/ 265182 w 2798832"/>
              <a:gd name="connsiteY16" fmla="*/ 1530350 h 3962400"/>
              <a:gd name="connsiteX17" fmla="*/ 271532 w 2798832"/>
              <a:gd name="connsiteY17" fmla="*/ 1049338 h 3962400"/>
              <a:gd name="connsiteX18" fmla="*/ 93732 w 2798832"/>
              <a:gd name="connsiteY18" fmla="*/ 939800 h 3962400"/>
              <a:gd name="connsiteX19" fmla="*/ 17532 w 2798832"/>
              <a:gd name="connsiteY19" fmla="*/ 774700 h 3962400"/>
              <a:gd name="connsiteX20" fmla="*/ 703332 w 2798832"/>
              <a:gd name="connsiteY20" fmla="*/ 25400 h 3962400"/>
              <a:gd name="connsiteX21" fmla="*/ 1033532 w 2798832"/>
              <a:gd name="connsiteY21" fmla="*/ 0 h 3962400"/>
              <a:gd name="connsiteX22" fmla="*/ 1401832 w 2798832"/>
              <a:gd name="connsiteY22" fmla="*/ 209550 h 3962400"/>
              <a:gd name="connsiteX23" fmla="*/ 1617732 w 2798832"/>
              <a:gd name="connsiteY23" fmla="*/ 387350 h 3962400"/>
              <a:gd name="connsiteX24" fmla="*/ 1770132 w 2798832"/>
              <a:gd name="connsiteY24" fmla="*/ 596900 h 3962400"/>
              <a:gd name="connsiteX25" fmla="*/ 1998732 w 2798832"/>
              <a:gd name="connsiteY25" fmla="*/ 628650 h 3962400"/>
              <a:gd name="connsiteX26" fmla="*/ 2132082 w 2798832"/>
              <a:gd name="connsiteY26" fmla="*/ 571500 h 3962400"/>
              <a:gd name="connsiteX27" fmla="*/ 2252732 w 2798832"/>
              <a:gd name="connsiteY27" fmla="*/ 673100 h 3962400"/>
              <a:gd name="connsiteX28" fmla="*/ 2240032 w 2798832"/>
              <a:gd name="connsiteY28" fmla="*/ 1574800 h 3962400"/>
              <a:gd name="connsiteX29" fmla="*/ 2455932 w 2798832"/>
              <a:gd name="connsiteY29" fmla="*/ 1720850 h 3962400"/>
              <a:gd name="connsiteX30" fmla="*/ 2576582 w 2798832"/>
              <a:gd name="connsiteY30" fmla="*/ 1816100 h 3962400"/>
              <a:gd name="connsiteX31" fmla="*/ 2798832 w 2798832"/>
              <a:gd name="connsiteY31" fmla="*/ 2203450 h 3962400"/>
              <a:gd name="connsiteX32" fmla="*/ 2722632 w 2798832"/>
              <a:gd name="connsiteY32" fmla="*/ 2476500 h 3962400"/>
              <a:gd name="connsiteX33" fmla="*/ 2309882 w 2798832"/>
              <a:gd name="connsiteY33" fmla="*/ 2444750 h 3962400"/>
              <a:gd name="connsiteX34" fmla="*/ 2030482 w 2798832"/>
              <a:gd name="connsiteY34" fmla="*/ 2641600 h 3962400"/>
              <a:gd name="connsiteX35" fmla="*/ 2011432 w 2798832"/>
              <a:gd name="connsiteY35" fmla="*/ 3225800 h 3962400"/>
              <a:gd name="connsiteX36" fmla="*/ 1674882 w 2798832"/>
              <a:gd name="connsiteY36" fmla="*/ 3708400 h 3962400"/>
              <a:gd name="connsiteX37" fmla="*/ 1598682 w 2798832"/>
              <a:gd name="connsiteY37" fmla="*/ 3740150 h 3962400"/>
              <a:gd name="connsiteX0" fmla="*/ 1606994 w 2807144"/>
              <a:gd name="connsiteY0" fmla="*/ 3740150 h 3962400"/>
              <a:gd name="connsiteX1" fmla="*/ 1276794 w 2807144"/>
              <a:gd name="connsiteY1" fmla="*/ 3841750 h 3962400"/>
              <a:gd name="connsiteX2" fmla="*/ 1016444 w 2807144"/>
              <a:gd name="connsiteY2" fmla="*/ 3816350 h 3962400"/>
              <a:gd name="connsiteX3" fmla="*/ 813244 w 2807144"/>
              <a:gd name="connsiteY3" fmla="*/ 3962400 h 3962400"/>
              <a:gd name="connsiteX4" fmla="*/ 286194 w 2807144"/>
              <a:gd name="connsiteY4" fmla="*/ 3810000 h 3962400"/>
              <a:gd name="connsiteX5" fmla="*/ 133794 w 2807144"/>
              <a:gd name="connsiteY5" fmla="*/ 3435350 h 3962400"/>
              <a:gd name="connsiteX6" fmla="*/ 203644 w 2807144"/>
              <a:gd name="connsiteY6" fmla="*/ 3130550 h 3962400"/>
              <a:gd name="connsiteX7" fmla="*/ 349694 w 2807144"/>
              <a:gd name="connsiteY7" fmla="*/ 2565400 h 3962400"/>
              <a:gd name="connsiteX8" fmla="*/ 406844 w 2807144"/>
              <a:gd name="connsiteY8" fmla="*/ 2146300 h 3962400"/>
              <a:gd name="connsiteX9" fmla="*/ 864044 w 2807144"/>
              <a:gd name="connsiteY9" fmla="*/ 2006600 h 3962400"/>
              <a:gd name="connsiteX10" fmla="*/ 991044 w 2807144"/>
              <a:gd name="connsiteY10" fmla="*/ 2184400 h 3962400"/>
              <a:gd name="connsiteX11" fmla="*/ 1060894 w 2807144"/>
              <a:gd name="connsiteY11" fmla="*/ 2406650 h 3962400"/>
              <a:gd name="connsiteX12" fmla="*/ 1422844 w 2807144"/>
              <a:gd name="connsiteY12" fmla="*/ 2317750 h 3962400"/>
              <a:gd name="connsiteX13" fmla="*/ 1430782 w 2807144"/>
              <a:gd name="connsiteY13" fmla="*/ 1682750 h 3962400"/>
              <a:gd name="connsiteX14" fmla="*/ 1256156 w 2807144"/>
              <a:gd name="connsiteY14" fmla="*/ 1454150 h 3962400"/>
              <a:gd name="connsiteX15" fmla="*/ 395732 w 2807144"/>
              <a:gd name="connsiteY15" fmla="*/ 1793875 h 3962400"/>
              <a:gd name="connsiteX16" fmla="*/ 273494 w 2807144"/>
              <a:gd name="connsiteY16" fmla="*/ 1530350 h 3962400"/>
              <a:gd name="connsiteX17" fmla="*/ 279844 w 2807144"/>
              <a:gd name="connsiteY17" fmla="*/ 1049338 h 3962400"/>
              <a:gd name="connsiteX18" fmla="*/ 102044 w 2807144"/>
              <a:gd name="connsiteY18" fmla="*/ 939800 h 3962400"/>
              <a:gd name="connsiteX19" fmla="*/ 25844 w 2807144"/>
              <a:gd name="connsiteY19" fmla="*/ 774700 h 3962400"/>
              <a:gd name="connsiteX20" fmla="*/ 711644 w 2807144"/>
              <a:gd name="connsiteY20" fmla="*/ 25400 h 3962400"/>
              <a:gd name="connsiteX21" fmla="*/ 1041844 w 2807144"/>
              <a:gd name="connsiteY21" fmla="*/ 0 h 3962400"/>
              <a:gd name="connsiteX22" fmla="*/ 1410144 w 2807144"/>
              <a:gd name="connsiteY22" fmla="*/ 209550 h 3962400"/>
              <a:gd name="connsiteX23" fmla="*/ 1626044 w 2807144"/>
              <a:gd name="connsiteY23" fmla="*/ 387350 h 3962400"/>
              <a:gd name="connsiteX24" fmla="*/ 1778444 w 2807144"/>
              <a:gd name="connsiteY24" fmla="*/ 596900 h 3962400"/>
              <a:gd name="connsiteX25" fmla="*/ 2007044 w 2807144"/>
              <a:gd name="connsiteY25" fmla="*/ 628650 h 3962400"/>
              <a:gd name="connsiteX26" fmla="*/ 2140394 w 2807144"/>
              <a:gd name="connsiteY26" fmla="*/ 571500 h 3962400"/>
              <a:gd name="connsiteX27" fmla="*/ 2261044 w 2807144"/>
              <a:gd name="connsiteY27" fmla="*/ 673100 h 3962400"/>
              <a:gd name="connsiteX28" fmla="*/ 2248344 w 2807144"/>
              <a:gd name="connsiteY28" fmla="*/ 1574800 h 3962400"/>
              <a:gd name="connsiteX29" fmla="*/ 2464244 w 2807144"/>
              <a:gd name="connsiteY29" fmla="*/ 1720850 h 3962400"/>
              <a:gd name="connsiteX30" fmla="*/ 2584894 w 2807144"/>
              <a:gd name="connsiteY30" fmla="*/ 1816100 h 3962400"/>
              <a:gd name="connsiteX31" fmla="*/ 2807144 w 2807144"/>
              <a:gd name="connsiteY31" fmla="*/ 2203450 h 3962400"/>
              <a:gd name="connsiteX32" fmla="*/ 2730944 w 2807144"/>
              <a:gd name="connsiteY32" fmla="*/ 2476500 h 3962400"/>
              <a:gd name="connsiteX33" fmla="*/ 2318194 w 2807144"/>
              <a:gd name="connsiteY33" fmla="*/ 2444750 h 3962400"/>
              <a:gd name="connsiteX34" fmla="*/ 2038794 w 2807144"/>
              <a:gd name="connsiteY34" fmla="*/ 2641600 h 3962400"/>
              <a:gd name="connsiteX35" fmla="*/ 2019744 w 2807144"/>
              <a:gd name="connsiteY35" fmla="*/ 3225800 h 3962400"/>
              <a:gd name="connsiteX36" fmla="*/ 1683194 w 2807144"/>
              <a:gd name="connsiteY36" fmla="*/ 3708400 h 3962400"/>
              <a:gd name="connsiteX37" fmla="*/ 1606994 w 2807144"/>
              <a:gd name="connsiteY37" fmla="*/ 3740150 h 3962400"/>
              <a:gd name="connsiteX0" fmla="*/ 1631938 w 2832088"/>
              <a:gd name="connsiteY0" fmla="*/ 3740150 h 3962400"/>
              <a:gd name="connsiteX1" fmla="*/ 1301738 w 2832088"/>
              <a:gd name="connsiteY1" fmla="*/ 3841750 h 3962400"/>
              <a:gd name="connsiteX2" fmla="*/ 1041388 w 2832088"/>
              <a:gd name="connsiteY2" fmla="*/ 3816350 h 3962400"/>
              <a:gd name="connsiteX3" fmla="*/ 838188 w 2832088"/>
              <a:gd name="connsiteY3" fmla="*/ 3962400 h 3962400"/>
              <a:gd name="connsiteX4" fmla="*/ 311138 w 2832088"/>
              <a:gd name="connsiteY4" fmla="*/ 3810000 h 3962400"/>
              <a:gd name="connsiteX5" fmla="*/ 158738 w 2832088"/>
              <a:gd name="connsiteY5" fmla="*/ 3435350 h 3962400"/>
              <a:gd name="connsiteX6" fmla="*/ 228588 w 2832088"/>
              <a:gd name="connsiteY6" fmla="*/ 3130550 h 3962400"/>
              <a:gd name="connsiteX7" fmla="*/ 374638 w 2832088"/>
              <a:gd name="connsiteY7" fmla="*/ 2565400 h 3962400"/>
              <a:gd name="connsiteX8" fmla="*/ 431788 w 2832088"/>
              <a:gd name="connsiteY8" fmla="*/ 2146300 h 3962400"/>
              <a:gd name="connsiteX9" fmla="*/ 888988 w 2832088"/>
              <a:gd name="connsiteY9" fmla="*/ 2006600 h 3962400"/>
              <a:gd name="connsiteX10" fmla="*/ 1015988 w 2832088"/>
              <a:gd name="connsiteY10" fmla="*/ 2184400 h 3962400"/>
              <a:gd name="connsiteX11" fmla="*/ 1085838 w 2832088"/>
              <a:gd name="connsiteY11" fmla="*/ 2406650 h 3962400"/>
              <a:gd name="connsiteX12" fmla="*/ 1447788 w 2832088"/>
              <a:gd name="connsiteY12" fmla="*/ 2317750 h 3962400"/>
              <a:gd name="connsiteX13" fmla="*/ 1455726 w 2832088"/>
              <a:gd name="connsiteY13" fmla="*/ 1682750 h 3962400"/>
              <a:gd name="connsiteX14" fmla="*/ 1281100 w 2832088"/>
              <a:gd name="connsiteY14" fmla="*/ 1454150 h 3962400"/>
              <a:gd name="connsiteX15" fmla="*/ 420676 w 2832088"/>
              <a:gd name="connsiteY15" fmla="*/ 1793875 h 3962400"/>
              <a:gd name="connsiteX16" fmla="*/ 298438 w 2832088"/>
              <a:gd name="connsiteY16" fmla="*/ 1530350 h 3962400"/>
              <a:gd name="connsiteX17" fmla="*/ 304788 w 2832088"/>
              <a:gd name="connsiteY17" fmla="*/ 1049338 h 3962400"/>
              <a:gd name="connsiteX18" fmla="*/ 126988 w 2832088"/>
              <a:gd name="connsiteY18" fmla="*/ 939800 h 3962400"/>
              <a:gd name="connsiteX19" fmla="*/ 17451 w 2832088"/>
              <a:gd name="connsiteY19" fmla="*/ 784225 h 3962400"/>
              <a:gd name="connsiteX20" fmla="*/ 736588 w 2832088"/>
              <a:gd name="connsiteY20" fmla="*/ 25400 h 3962400"/>
              <a:gd name="connsiteX21" fmla="*/ 1066788 w 2832088"/>
              <a:gd name="connsiteY21" fmla="*/ 0 h 3962400"/>
              <a:gd name="connsiteX22" fmla="*/ 1435088 w 2832088"/>
              <a:gd name="connsiteY22" fmla="*/ 209550 h 3962400"/>
              <a:gd name="connsiteX23" fmla="*/ 1650988 w 2832088"/>
              <a:gd name="connsiteY23" fmla="*/ 387350 h 3962400"/>
              <a:gd name="connsiteX24" fmla="*/ 1803388 w 2832088"/>
              <a:gd name="connsiteY24" fmla="*/ 596900 h 3962400"/>
              <a:gd name="connsiteX25" fmla="*/ 2031988 w 2832088"/>
              <a:gd name="connsiteY25" fmla="*/ 628650 h 3962400"/>
              <a:gd name="connsiteX26" fmla="*/ 2165338 w 2832088"/>
              <a:gd name="connsiteY26" fmla="*/ 571500 h 3962400"/>
              <a:gd name="connsiteX27" fmla="*/ 2285988 w 2832088"/>
              <a:gd name="connsiteY27" fmla="*/ 673100 h 3962400"/>
              <a:gd name="connsiteX28" fmla="*/ 2273288 w 2832088"/>
              <a:gd name="connsiteY28" fmla="*/ 1574800 h 3962400"/>
              <a:gd name="connsiteX29" fmla="*/ 2489188 w 2832088"/>
              <a:gd name="connsiteY29" fmla="*/ 1720850 h 3962400"/>
              <a:gd name="connsiteX30" fmla="*/ 2609838 w 2832088"/>
              <a:gd name="connsiteY30" fmla="*/ 1816100 h 3962400"/>
              <a:gd name="connsiteX31" fmla="*/ 2832088 w 2832088"/>
              <a:gd name="connsiteY31" fmla="*/ 2203450 h 3962400"/>
              <a:gd name="connsiteX32" fmla="*/ 2755888 w 2832088"/>
              <a:gd name="connsiteY32" fmla="*/ 2476500 h 3962400"/>
              <a:gd name="connsiteX33" fmla="*/ 2343138 w 2832088"/>
              <a:gd name="connsiteY33" fmla="*/ 2444750 h 3962400"/>
              <a:gd name="connsiteX34" fmla="*/ 2063738 w 2832088"/>
              <a:gd name="connsiteY34" fmla="*/ 2641600 h 3962400"/>
              <a:gd name="connsiteX35" fmla="*/ 2044688 w 2832088"/>
              <a:gd name="connsiteY35" fmla="*/ 3225800 h 3962400"/>
              <a:gd name="connsiteX36" fmla="*/ 1708138 w 2832088"/>
              <a:gd name="connsiteY36" fmla="*/ 3708400 h 3962400"/>
              <a:gd name="connsiteX37" fmla="*/ 1631938 w 2832088"/>
              <a:gd name="connsiteY37" fmla="*/ 3740150 h 3962400"/>
              <a:gd name="connsiteX0" fmla="*/ 1620708 w 2820858"/>
              <a:gd name="connsiteY0" fmla="*/ 3740150 h 3962400"/>
              <a:gd name="connsiteX1" fmla="*/ 1290508 w 2820858"/>
              <a:gd name="connsiteY1" fmla="*/ 3841750 h 3962400"/>
              <a:gd name="connsiteX2" fmla="*/ 1030158 w 2820858"/>
              <a:gd name="connsiteY2" fmla="*/ 3816350 h 3962400"/>
              <a:gd name="connsiteX3" fmla="*/ 826958 w 2820858"/>
              <a:gd name="connsiteY3" fmla="*/ 3962400 h 3962400"/>
              <a:gd name="connsiteX4" fmla="*/ 299908 w 2820858"/>
              <a:gd name="connsiteY4" fmla="*/ 3810000 h 3962400"/>
              <a:gd name="connsiteX5" fmla="*/ 147508 w 2820858"/>
              <a:gd name="connsiteY5" fmla="*/ 3435350 h 3962400"/>
              <a:gd name="connsiteX6" fmla="*/ 217358 w 2820858"/>
              <a:gd name="connsiteY6" fmla="*/ 3130550 h 3962400"/>
              <a:gd name="connsiteX7" fmla="*/ 363408 w 2820858"/>
              <a:gd name="connsiteY7" fmla="*/ 2565400 h 3962400"/>
              <a:gd name="connsiteX8" fmla="*/ 420558 w 2820858"/>
              <a:gd name="connsiteY8" fmla="*/ 2146300 h 3962400"/>
              <a:gd name="connsiteX9" fmla="*/ 877758 w 2820858"/>
              <a:gd name="connsiteY9" fmla="*/ 2006600 h 3962400"/>
              <a:gd name="connsiteX10" fmla="*/ 1004758 w 2820858"/>
              <a:gd name="connsiteY10" fmla="*/ 2184400 h 3962400"/>
              <a:gd name="connsiteX11" fmla="*/ 1074608 w 2820858"/>
              <a:gd name="connsiteY11" fmla="*/ 2406650 h 3962400"/>
              <a:gd name="connsiteX12" fmla="*/ 1436558 w 2820858"/>
              <a:gd name="connsiteY12" fmla="*/ 2317750 h 3962400"/>
              <a:gd name="connsiteX13" fmla="*/ 1444496 w 2820858"/>
              <a:gd name="connsiteY13" fmla="*/ 1682750 h 3962400"/>
              <a:gd name="connsiteX14" fmla="*/ 1269870 w 2820858"/>
              <a:gd name="connsiteY14" fmla="*/ 1454150 h 3962400"/>
              <a:gd name="connsiteX15" fmla="*/ 409446 w 2820858"/>
              <a:gd name="connsiteY15" fmla="*/ 1793875 h 3962400"/>
              <a:gd name="connsiteX16" fmla="*/ 287208 w 2820858"/>
              <a:gd name="connsiteY16" fmla="*/ 1530350 h 3962400"/>
              <a:gd name="connsiteX17" fmla="*/ 293558 w 2820858"/>
              <a:gd name="connsiteY17" fmla="*/ 1049338 h 3962400"/>
              <a:gd name="connsiteX18" fmla="*/ 115758 w 2820858"/>
              <a:gd name="connsiteY18" fmla="*/ 939800 h 3962400"/>
              <a:gd name="connsiteX19" fmla="*/ 20508 w 2820858"/>
              <a:gd name="connsiteY19" fmla="*/ 808037 h 3962400"/>
              <a:gd name="connsiteX20" fmla="*/ 725358 w 2820858"/>
              <a:gd name="connsiteY20" fmla="*/ 25400 h 3962400"/>
              <a:gd name="connsiteX21" fmla="*/ 1055558 w 2820858"/>
              <a:gd name="connsiteY21" fmla="*/ 0 h 3962400"/>
              <a:gd name="connsiteX22" fmla="*/ 1423858 w 2820858"/>
              <a:gd name="connsiteY22" fmla="*/ 209550 h 3962400"/>
              <a:gd name="connsiteX23" fmla="*/ 1639758 w 2820858"/>
              <a:gd name="connsiteY23" fmla="*/ 387350 h 3962400"/>
              <a:gd name="connsiteX24" fmla="*/ 1792158 w 2820858"/>
              <a:gd name="connsiteY24" fmla="*/ 596900 h 3962400"/>
              <a:gd name="connsiteX25" fmla="*/ 2020758 w 2820858"/>
              <a:gd name="connsiteY25" fmla="*/ 628650 h 3962400"/>
              <a:gd name="connsiteX26" fmla="*/ 2154108 w 2820858"/>
              <a:gd name="connsiteY26" fmla="*/ 571500 h 3962400"/>
              <a:gd name="connsiteX27" fmla="*/ 2274758 w 2820858"/>
              <a:gd name="connsiteY27" fmla="*/ 673100 h 3962400"/>
              <a:gd name="connsiteX28" fmla="*/ 2262058 w 2820858"/>
              <a:gd name="connsiteY28" fmla="*/ 1574800 h 3962400"/>
              <a:gd name="connsiteX29" fmla="*/ 2477958 w 2820858"/>
              <a:gd name="connsiteY29" fmla="*/ 1720850 h 3962400"/>
              <a:gd name="connsiteX30" fmla="*/ 2598608 w 2820858"/>
              <a:gd name="connsiteY30" fmla="*/ 1816100 h 3962400"/>
              <a:gd name="connsiteX31" fmla="*/ 2820858 w 2820858"/>
              <a:gd name="connsiteY31" fmla="*/ 2203450 h 3962400"/>
              <a:gd name="connsiteX32" fmla="*/ 2744658 w 2820858"/>
              <a:gd name="connsiteY32" fmla="*/ 2476500 h 3962400"/>
              <a:gd name="connsiteX33" fmla="*/ 2331908 w 2820858"/>
              <a:gd name="connsiteY33" fmla="*/ 2444750 h 3962400"/>
              <a:gd name="connsiteX34" fmla="*/ 2052508 w 2820858"/>
              <a:gd name="connsiteY34" fmla="*/ 2641600 h 3962400"/>
              <a:gd name="connsiteX35" fmla="*/ 2033458 w 2820858"/>
              <a:gd name="connsiteY35" fmla="*/ 3225800 h 3962400"/>
              <a:gd name="connsiteX36" fmla="*/ 1696908 w 2820858"/>
              <a:gd name="connsiteY36" fmla="*/ 3708400 h 3962400"/>
              <a:gd name="connsiteX37" fmla="*/ 1620708 w 2820858"/>
              <a:gd name="connsiteY37" fmla="*/ 3740150 h 3962400"/>
              <a:gd name="connsiteX0" fmla="*/ 1620708 w 2820858"/>
              <a:gd name="connsiteY0" fmla="*/ 3740150 h 3962400"/>
              <a:gd name="connsiteX1" fmla="*/ 1290508 w 2820858"/>
              <a:gd name="connsiteY1" fmla="*/ 3841750 h 3962400"/>
              <a:gd name="connsiteX2" fmla="*/ 1030158 w 2820858"/>
              <a:gd name="connsiteY2" fmla="*/ 3816350 h 3962400"/>
              <a:gd name="connsiteX3" fmla="*/ 826958 w 2820858"/>
              <a:gd name="connsiteY3" fmla="*/ 3962400 h 3962400"/>
              <a:gd name="connsiteX4" fmla="*/ 299908 w 2820858"/>
              <a:gd name="connsiteY4" fmla="*/ 3810000 h 3962400"/>
              <a:gd name="connsiteX5" fmla="*/ 147508 w 2820858"/>
              <a:gd name="connsiteY5" fmla="*/ 3435350 h 3962400"/>
              <a:gd name="connsiteX6" fmla="*/ 217358 w 2820858"/>
              <a:gd name="connsiteY6" fmla="*/ 3130550 h 3962400"/>
              <a:gd name="connsiteX7" fmla="*/ 363408 w 2820858"/>
              <a:gd name="connsiteY7" fmla="*/ 2565400 h 3962400"/>
              <a:gd name="connsiteX8" fmla="*/ 420558 w 2820858"/>
              <a:gd name="connsiteY8" fmla="*/ 2146300 h 3962400"/>
              <a:gd name="connsiteX9" fmla="*/ 877758 w 2820858"/>
              <a:gd name="connsiteY9" fmla="*/ 2006600 h 3962400"/>
              <a:gd name="connsiteX10" fmla="*/ 1004758 w 2820858"/>
              <a:gd name="connsiteY10" fmla="*/ 2184400 h 3962400"/>
              <a:gd name="connsiteX11" fmla="*/ 1074608 w 2820858"/>
              <a:gd name="connsiteY11" fmla="*/ 2406650 h 3962400"/>
              <a:gd name="connsiteX12" fmla="*/ 1436558 w 2820858"/>
              <a:gd name="connsiteY12" fmla="*/ 2317750 h 3962400"/>
              <a:gd name="connsiteX13" fmla="*/ 1444496 w 2820858"/>
              <a:gd name="connsiteY13" fmla="*/ 1682750 h 3962400"/>
              <a:gd name="connsiteX14" fmla="*/ 1269870 w 2820858"/>
              <a:gd name="connsiteY14" fmla="*/ 1454150 h 3962400"/>
              <a:gd name="connsiteX15" fmla="*/ 409446 w 2820858"/>
              <a:gd name="connsiteY15" fmla="*/ 1793875 h 3962400"/>
              <a:gd name="connsiteX16" fmla="*/ 287208 w 2820858"/>
              <a:gd name="connsiteY16" fmla="*/ 1530350 h 3962400"/>
              <a:gd name="connsiteX17" fmla="*/ 293558 w 2820858"/>
              <a:gd name="connsiteY17" fmla="*/ 1049338 h 3962400"/>
              <a:gd name="connsiteX18" fmla="*/ 115758 w 2820858"/>
              <a:gd name="connsiteY18" fmla="*/ 939800 h 3962400"/>
              <a:gd name="connsiteX19" fmla="*/ 20508 w 2820858"/>
              <a:gd name="connsiteY19" fmla="*/ 779462 h 3962400"/>
              <a:gd name="connsiteX20" fmla="*/ 725358 w 2820858"/>
              <a:gd name="connsiteY20" fmla="*/ 25400 h 3962400"/>
              <a:gd name="connsiteX21" fmla="*/ 1055558 w 2820858"/>
              <a:gd name="connsiteY21" fmla="*/ 0 h 3962400"/>
              <a:gd name="connsiteX22" fmla="*/ 1423858 w 2820858"/>
              <a:gd name="connsiteY22" fmla="*/ 209550 h 3962400"/>
              <a:gd name="connsiteX23" fmla="*/ 1639758 w 2820858"/>
              <a:gd name="connsiteY23" fmla="*/ 387350 h 3962400"/>
              <a:gd name="connsiteX24" fmla="*/ 1792158 w 2820858"/>
              <a:gd name="connsiteY24" fmla="*/ 596900 h 3962400"/>
              <a:gd name="connsiteX25" fmla="*/ 2020758 w 2820858"/>
              <a:gd name="connsiteY25" fmla="*/ 628650 h 3962400"/>
              <a:gd name="connsiteX26" fmla="*/ 2154108 w 2820858"/>
              <a:gd name="connsiteY26" fmla="*/ 571500 h 3962400"/>
              <a:gd name="connsiteX27" fmla="*/ 2274758 w 2820858"/>
              <a:gd name="connsiteY27" fmla="*/ 673100 h 3962400"/>
              <a:gd name="connsiteX28" fmla="*/ 2262058 w 2820858"/>
              <a:gd name="connsiteY28" fmla="*/ 1574800 h 3962400"/>
              <a:gd name="connsiteX29" fmla="*/ 2477958 w 2820858"/>
              <a:gd name="connsiteY29" fmla="*/ 1720850 h 3962400"/>
              <a:gd name="connsiteX30" fmla="*/ 2598608 w 2820858"/>
              <a:gd name="connsiteY30" fmla="*/ 1816100 h 3962400"/>
              <a:gd name="connsiteX31" fmla="*/ 2820858 w 2820858"/>
              <a:gd name="connsiteY31" fmla="*/ 2203450 h 3962400"/>
              <a:gd name="connsiteX32" fmla="*/ 2744658 w 2820858"/>
              <a:gd name="connsiteY32" fmla="*/ 2476500 h 3962400"/>
              <a:gd name="connsiteX33" fmla="*/ 2331908 w 2820858"/>
              <a:gd name="connsiteY33" fmla="*/ 2444750 h 3962400"/>
              <a:gd name="connsiteX34" fmla="*/ 2052508 w 2820858"/>
              <a:gd name="connsiteY34" fmla="*/ 2641600 h 3962400"/>
              <a:gd name="connsiteX35" fmla="*/ 2033458 w 2820858"/>
              <a:gd name="connsiteY35" fmla="*/ 3225800 h 3962400"/>
              <a:gd name="connsiteX36" fmla="*/ 1696908 w 2820858"/>
              <a:gd name="connsiteY36" fmla="*/ 3708400 h 3962400"/>
              <a:gd name="connsiteX37" fmla="*/ 1620708 w 2820858"/>
              <a:gd name="connsiteY37" fmla="*/ 3740150 h 3962400"/>
              <a:gd name="connsiteX0" fmla="*/ 1620708 w 2820858"/>
              <a:gd name="connsiteY0" fmla="*/ 3787104 h 4009354"/>
              <a:gd name="connsiteX1" fmla="*/ 1290508 w 2820858"/>
              <a:gd name="connsiteY1" fmla="*/ 3888704 h 4009354"/>
              <a:gd name="connsiteX2" fmla="*/ 1030158 w 2820858"/>
              <a:gd name="connsiteY2" fmla="*/ 3863304 h 4009354"/>
              <a:gd name="connsiteX3" fmla="*/ 826958 w 2820858"/>
              <a:gd name="connsiteY3" fmla="*/ 4009354 h 4009354"/>
              <a:gd name="connsiteX4" fmla="*/ 299908 w 2820858"/>
              <a:gd name="connsiteY4" fmla="*/ 3856954 h 4009354"/>
              <a:gd name="connsiteX5" fmla="*/ 147508 w 2820858"/>
              <a:gd name="connsiteY5" fmla="*/ 3482304 h 4009354"/>
              <a:gd name="connsiteX6" fmla="*/ 217358 w 2820858"/>
              <a:gd name="connsiteY6" fmla="*/ 3177504 h 4009354"/>
              <a:gd name="connsiteX7" fmla="*/ 363408 w 2820858"/>
              <a:gd name="connsiteY7" fmla="*/ 2612354 h 4009354"/>
              <a:gd name="connsiteX8" fmla="*/ 420558 w 2820858"/>
              <a:gd name="connsiteY8" fmla="*/ 2193254 h 4009354"/>
              <a:gd name="connsiteX9" fmla="*/ 877758 w 2820858"/>
              <a:gd name="connsiteY9" fmla="*/ 2053554 h 4009354"/>
              <a:gd name="connsiteX10" fmla="*/ 1004758 w 2820858"/>
              <a:gd name="connsiteY10" fmla="*/ 2231354 h 4009354"/>
              <a:gd name="connsiteX11" fmla="*/ 1074608 w 2820858"/>
              <a:gd name="connsiteY11" fmla="*/ 2453604 h 4009354"/>
              <a:gd name="connsiteX12" fmla="*/ 1436558 w 2820858"/>
              <a:gd name="connsiteY12" fmla="*/ 2364704 h 4009354"/>
              <a:gd name="connsiteX13" fmla="*/ 1444496 w 2820858"/>
              <a:gd name="connsiteY13" fmla="*/ 1729704 h 4009354"/>
              <a:gd name="connsiteX14" fmla="*/ 1269870 w 2820858"/>
              <a:gd name="connsiteY14" fmla="*/ 1501104 h 4009354"/>
              <a:gd name="connsiteX15" fmla="*/ 409446 w 2820858"/>
              <a:gd name="connsiteY15" fmla="*/ 1840829 h 4009354"/>
              <a:gd name="connsiteX16" fmla="*/ 287208 w 2820858"/>
              <a:gd name="connsiteY16" fmla="*/ 1577304 h 4009354"/>
              <a:gd name="connsiteX17" fmla="*/ 293558 w 2820858"/>
              <a:gd name="connsiteY17" fmla="*/ 1096292 h 4009354"/>
              <a:gd name="connsiteX18" fmla="*/ 115758 w 2820858"/>
              <a:gd name="connsiteY18" fmla="*/ 986754 h 4009354"/>
              <a:gd name="connsiteX19" fmla="*/ 20508 w 2820858"/>
              <a:gd name="connsiteY19" fmla="*/ 826416 h 4009354"/>
              <a:gd name="connsiteX20" fmla="*/ 725358 w 2820858"/>
              <a:gd name="connsiteY20" fmla="*/ 72354 h 4009354"/>
              <a:gd name="connsiteX21" fmla="*/ 1055558 w 2820858"/>
              <a:gd name="connsiteY21" fmla="*/ 46954 h 4009354"/>
              <a:gd name="connsiteX22" fmla="*/ 1423858 w 2820858"/>
              <a:gd name="connsiteY22" fmla="*/ 256504 h 4009354"/>
              <a:gd name="connsiteX23" fmla="*/ 1639758 w 2820858"/>
              <a:gd name="connsiteY23" fmla="*/ 434304 h 4009354"/>
              <a:gd name="connsiteX24" fmla="*/ 1792158 w 2820858"/>
              <a:gd name="connsiteY24" fmla="*/ 643854 h 4009354"/>
              <a:gd name="connsiteX25" fmla="*/ 2020758 w 2820858"/>
              <a:gd name="connsiteY25" fmla="*/ 675604 h 4009354"/>
              <a:gd name="connsiteX26" fmla="*/ 2154108 w 2820858"/>
              <a:gd name="connsiteY26" fmla="*/ 618454 h 4009354"/>
              <a:gd name="connsiteX27" fmla="*/ 2274758 w 2820858"/>
              <a:gd name="connsiteY27" fmla="*/ 720054 h 4009354"/>
              <a:gd name="connsiteX28" fmla="*/ 2262058 w 2820858"/>
              <a:gd name="connsiteY28" fmla="*/ 1621754 h 4009354"/>
              <a:gd name="connsiteX29" fmla="*/ 2477958 w 2820858"/>
              <a:gd name="connsiteY29" fmla="*/ 1767804 h 4009354"/>
              <a:gd name="connsiteX30" fmla="*/ 2598608 w 2820858"/>
              <a:gd name="connsiteY30" fmla="*/ 1863054 h 4009354"/>
              <a:gd name="connsiteX31" fmla="*/ 2820858 w 2820858"/>
              <a:gd name="connsiteY31" fmla="*/ 2250404 h 4009354"/>
              <a:gd name="connsiteX32" fmla="*/ 2744658 w 2820858"/>
              <a:gd name="connsiteY32" fmla="*/ 2523454 h 4009354"/>
              <a:gd name="connsiteX33" fmla="*/ 2331908 w 2820858"/>
              <a:gd name="connsiteY33" fmla="*/ 2491704 h 4009354"/>
              <a:gd name="connsiteX34" fmla="*/ 2052508 w 2820858"/>
              <a:gd name="connsiteY34" fmla="*/ 2688554 h 4009354"/>
              <a:gd name="connsiteX35" fmla="*/ 2033458 w 2820858"/>
              <a:gd name="connsiteY35" fmla="*/ 3272754 h 4009354"/>
              <a:gd name="connsiteX36" fmla="*/ 1696908 w 2820858"/>
              <a:gd name="connsiteY36" fmla="*/ 3755354 h 4009354"/>
              <a:gd name="connsiteX37" fmla="*/ 1620708 w 2820858"/>
              <a:gd name="connsiteY37" fmla="*/ 3787104 h 4009354"/>
              <a:gd name="connsiteX0" fmla="*/ 1620708 w 2820858"/>
              <a:gd name="connsiteY0" fmla="*/ 3813394 h 4035644"/>
              <a:gd name="connsiteX1" fmla="*/ 1290508 w 2820858"/>
              <a:gd name="connsiteY1" fmla="*/ 3914994 h 4035644"/>
              <a:gd name="connsiteX2" fmla="*/ 1030158 w 2820858"/>
              <a:gd name="connsiteY2" fmla="*/ 3889594 h 4035644"/>
              <a:gd name="connsiteX3" fmla="*/ 826958 w 2820858"/>
              <a:gd name="connsiteY3" fmla="*/ 4035644 h 4035644"/>
              <a:gd name="connsiteX4" fmla="*/ 299908 w 2820858"/>
              <a:gd name="connsiteY4" fmla="*/ 3883244 h 4035644"/>
              <a:gd name="connsiteX5" fmla="*/ 147508 w 2820858"/>
              <a:gd name="connsiteY5" fmla="*/ 3508594 h 4035644"/>
              <a:gd name="connsiteX6" fmla="*/ 217358 w 2820858"/>
              <a:gd name="connsiteY6" fmla="*/ 3203794 h 4035644"/>
              <a:gd name="connsiteX7" fmla="*/ 363408 w 2820858"/>
              <a:gd name="connsiteY7" fmla="*/ 2638644 h 4035644"/>
              <a:gd name="connsiteX8" fmla="*/ 420558 w 2820858"/>
              <a:gd name="connsiteY8" fmla="*/ 2219544 h 4035644"/>
              <a:gd name="connsiteX9" fmla="*/ 877758 w 2820858"/>
              <a:gd name="connsiteY9" fmla="*/ 2079844 h 4035644"/>
              <a:gd name="connsiteX10" fmla="*/ 1004758 w 2820858"/>
              <a:gd name="connsiteY10" fmla="*/ 2257644 h 4035644"/>
              <a:gd name="connsiteX11" fmla="*/ 1074608 w 2820858"/>
              <a:gd name="connsiteY11" fmla="*/ 2479894 h 4035644"/>
              <a:gd name="connsiteX12" fmla="*/ 1436558 w 2820858"/>
              <a:gd name="connsiteY12" fmla="*/ 2390994 h 4035644"/>
              <a:gd name="connsiteX13" fmla="*/ 1444496 w 2820858"/>
              <a:gd name="connsiteY13" fmla="*/ 1755994 h 4035644"/>
              <a:gd name="connsiteX14" fmla="*/ 1269870 w 2820858"/>
              <a:gd name="connsiteY14" fmla="*/ 1527394 h 4035644"/>
              <a:gd name="connsiteX15" fmla="*/ 409446 w 2820858"/>
              <a:gd name="connsiteY15" fmla="*/ 1867119 h 4035644"/>
              <a:gd name="connsiteX16" fmla="*/ 287208 w 2820858"/>
              <a:gd name="connsiteY16" fmla="*/ 1603594 h 4035644"/>
              <a:gd name="connsiteX17" fmla="*/ 293558 w 2820858"/>
              <a:gd name="connsiteY17" fmla="*/ 1122582 h 4035644"/>
              <a:gd name="connsiteX18" fmla="*/ 115758 w 2820858"/>
              <a:gd name="connsiteY18" fmla="*/ 1013044 h 4035644"/>
              <a:gd name="connsiteX19" fmla="*/ 20508 w 2820858"/>
              <a:gd name="connsiteY19" fmla="*/ 852706 h 4035644"/>
              <a:gd name="connsiteX20" fmla="*/ 725358 w 2820858"/>
              <a:gd name="connsiteY20" fmla="*/ 98644 h 4035644"/>
              <a:gd name="connsiteX21" fmla="*/ 1055558 w 2820858"/>
              <a:gd name="connsiteY21" fmla="*/ 73244 h 4035644"/>
              <a:gd name="connsiteX22" fmla="*/ 1423858 w 2820858"/>
              <a:gd name="connsiteY22" fmla="*/ 282794 h 4035644"/>
              <a:gd name="connsiteX23" fmla="*/ 1639758 w 2820858"/>
              <a:gd name="connsiteY23" fmla="*/ 460594 h 4035644"/>
              <a:gd name="connsiteX24" fmla="*/ 1792158 w 2820858"/>
              <a:gd name="connsiteY24" fmla="*/ 670144 h 4035644"/>
              <a:gd name="connsiteX25" fmla="*/ 2020758 w 2820858"/>
              <a:gd name="connsiteY25" fmla="*/ 701894 h 4035644"/>
              <a:gd name="connsiteX26" fmla="*/ 2154108 w 2820858"/>
              <a:gd name="connsiteY26" fmla="*/ 644744 h 4035644"/>
              <a:gd name="connsiteX27" fmla="*/ 2274758 w 2820858"/>
              <a:gd name="connsiteY27" fmla="*/ 746344 h 4035644"/>
              <a:gd name="connsiteX28" fmla="*/ 2262058 w 2820858"/>
              <a:gd name="connsiteY28" fmla="*/ 1648044 h 4035644"/>
              <a:gd name="connsiteX29" fmla="*/ 2477958 w 2820858"/>
              <a:gd name="connsiteY29" fmla="*/ 1794094 h 4035644"/>
              <a:gd name="connsiteX30" fmla="*/ 2598608 w 2820858"/>
              <a:gd name="connsiteY30" fmla="*/ 1889344 h 4035644"/>
              <a:gd name="connsiteX31" fmla="*/ 2820858 w 2820858"/>
              <a:gd name="connsiteY31" fmla="*/ 2276694 h 4035644"/>
              <a:gd name="connsiteX32" fmla="*/ 2744658 w 2820858"/>
              <a:gd name="connsiteY32" fmla="*/ 2549744 h 4035644"/>
              <a:gd name="connsiteX33" fmla="*/ 2331908 w 2820858"/>
              <a:gd name="connsiteY33" fmla="*/ 2517994 h 4035644"/>
              <a:gd name="connsiteX34" fmla="*/ 2052508 w 2820858"/>
              <a:gd name="connsiteY34" fmla="*/ 2714844 h 4035644"/>
              <a:gd name="connsiteX35" fmla="*/ 2033458 w 2820858"/>
              <a:gd name="connsiteY35" fmla="*/ 3299044 h 4035644"/>
              <a:gd name="connsiteX36" fmla="*/ 1696908 w 2820858"/>
              <a:gd name="connsiteY36" fmla="*/ 3781644 h 4035644"/>
              <a:gd name="connsiteX37" fmla="*/ 1620708 w 2820858"/>
              <a:gd name="connsiteY37" fmla="*/ 3813394 h 4035644"/>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423858 w 2820858"/>
              <a:gd name="connsiteY22" fmla="*/ 271523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423858 w 2820858"/>
              <a:gd name="connsiteY22" fmla="*/ 271523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61946 w 2820858"/>
              <a:gd name="connsiteY22" fmla="*/ 271523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19083 w 2820858"/>
              <a:gd name="connsiteY22" fmla="*/ 261998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19083 w 2820858"/>
              <a:gd name="connsiteY22" fmla="*/ 261998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639758 w 2820858"/>
              <a:gd name="connsiteY23" fmla="*/ 449323 h 4024373"/>
              <a:gd name="connsiteX24" fmla="*/ 1792158 w 2820858"/>
              <a:gd name="connsiteY24" fmla="*/ 658873 h 4024373"/>
              <a:gd name="connsiteX25" fmla="*/ 2020758 w 2820858"/>
              <a:gd name="connsiteY25" fmla="*/ 690623 h 4024373"/>
              <a:gd name="connsiteX26" fmla="*/ 2154108 w 2820858"/>
              <a:gd name="connsiteY26" fmla="*/ 633473 h 4024373"/>
              <a:gd name="connsiteX27" fmla="*/ 2274758 w 2820858"/>
              <a:gd name="connsiteY27" fmla="*/ 735073 h 4024373"/>
              <a:gd name="connsiteX28" fmla="*/ 2262058 w 2820858"/>
              <a:gd name="connsiteY28" fmla="*/ 1636773 h 4024373"/>
              <a:gd name="connsiteX29" fmla="*/ 2477958 w 2820858"/>
              <a:gd name="connsiteY29" fmla="*/ 1782823 h 4024373"/>
              <a:gd name="connsiteX30" fmla="*/ 2598608 w 2820858"/>
              <a:gd name="connsiteY30" fmla="*/ 1878073 h 4024373"/>
              <a:gd name="connsiteX31" fmla="*/ 2820858 w 2820858"/>
              <a:gd name="connsiteY31" fmla="*/ 2265423 h 4024373"/>
              <a:gd name="connsiteX32" fmla="*/ 2744658 w 2820858"/>
              <a:gd name="connsiteY32" fmla="*/ 2538473 h 4024373"/>
              <a:gd name="connsiteX33" fmla="*/ 2331908 w 2820858"/>
              <a:gd name="connsiteY33" fmla="*/ 2506723 h 4024373"/>
              <a:gd name="connsiteX34" fmla="*/ 2052508 w 2820858"/>
              <a:gd name="connsiteY34" fmla="*/ 2703573 h 4024373"/>
              <a:gd name="connsiteX35" fmla="*/ 2033458 w 2820858"/>
              <a:gd name="connsiteY35" fmla="*/ 3287773 h 4024373"/>
              <a:gd name="connsiteX36" fmla="*/ 1696908 w 2820858"/>
              <a:gd name="connsiteY36" fmla="*/ 3770373 h 4024373"/>
              <a:gd name="connsiteX37" fmla="*/ 1620708 w 2820858"/>
              <a:gd name="connsiteY37"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62058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47771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47771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47771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47771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20858"/>
              <a:gd name="connsiteY0" fmla="*/ 3802123 h 4024373"/>
              <a:gd name="connsiteX1" fmla="*/ 1290508 w 2820858"/>
              <a:gd name="connsiteY1" fmla="*/ 3903723 h 4024373"/>
              <a:gd name="connsiteX2" fmla="*/ 1030158 w 2820858"/>
              <a:gd name="connsiteY2" fmla="*/ 3878323 h 4024373"/>
              <a:gd name="connsiteX3" fmla="*/ 826958 w 2820858"/>
              <a:gd name="connsiteY3" fmla="*/ 4024373 h 4024373"/>
              <a:gd name="connsiteX4" fmla="*/ 299908 w 2820858"/>
              <a:gd name="connsiteY4" fmla="*/ 3871973 h 4024373"/>
              <a:gd name="connsiteX5" fmla="*/ 147508 w 2820858"/>
              <a:gd name="connsiteY5" fmla="*/ 3497323 h 4024373"/>
              <a:gd name="connsiteX6" fmla="*/ 217358 w 2820858"/>
              <a:gd name="connsiteY6" fmla="*/ 3192523 h 4024373"/>
              <a:gd name="connsiteX7" fmla="*/ 363408 w 2820858"/>
              <a:gd name="connsiteY7" fmla="*/ 2627373 h 4024373"/>
              <a:gd name="connsiteX8" fmla="*/ 420558 w 2820858"/>
              <a:gd name="connsiteY8" fmla="*/ 2208273 h 4024373"/>
              <a:gd name="connsiteX9" fmla="*/ 877758 w 2820858"/>
              <a:gd name="connsiteY9" fmla="*/ 2068573 h 4024373"/>
              <a:gd name="connsiteX10" fmla="*/ 1004758 w 2820858"/>
              <a:gd name="connsiteY10" fmla="*/ 2246373 h 4024373"/>
              <a:gd name="connsiteX11" fmla="*/ 1074608 w 2820858"/>
              <a:gd name="connsiteY11" fmla="*/ 2468623 h 4024373"/>
              <a:gd name="connsiteX12" fmla="*/ 1436558 w 2820858"/>
              <a:gd name="connsiteY12" fmla="*/ 2379723 h 4024373"/>
              <a:gd name="connsiteX13" fmla="*/ 1444496 w 2820858"/>
              <a:gd name="connsiteY13" fmla="*/ 1744723 h 4024373"/>
              <a:gd name="connsiteX14" fmla="*/ 1269870 w 2820858"/>
              <a:gd name="connsiteY14" fmla="*/ 1516123 h 4024373"/>
              <a:gd name="connsiteX15" fmla="*/ 409446 w 2820858"/>
              <a:gd name="connsiteY15" fmla="*/ 1855848 h 4024373"/>
              <a:gd name="connsiteX16" fmla="*/ 287208 w 2820858"/>
              <a:gd name="connsiteY16" fmla="*/ 1592323 h 4024373"/>
              <a:gd name="connsiteX17" fmla="*/ 293558 w 2820858"/>
              <a:gd name="connsiteY17" fmla="*/ 1111311 h 4024373"/>
              <a:gd name="connsiteX18" fmla="*/ 115758 w 2820858"/>
              <a:gd name="connsiteY18" fmla="*/ 1001773 h 4024373"/>
              <a:gd name="connsiteX19" fmla="*/ 20508 w 2820858"/>
              <a:gd name="connsiteY19" fmla="*/ 841435 h 4024373"/>
              <a:gd name="connsiteX20" fmla="*/ 725358 w 2820858"/>
              <a:gd name="connsiteY20" fmla="*/ 87373 h 4024373"/>
              <a:gd name="connsiteX21" fmla="*/ 1055558 w 2820858"/>
              <a:gd name="connsiteY21" fmla="*/ 61973 h 4024373"/>
              <a:gd name="connsiteX22" fmla="*/ 1385758 w 2820858"/>
              <a:gd name="connsiteY22" fmla="*/ 300098 h 4024373"/>
              <a:gd name="connsiteX23" fmla="*/ 1792158 w 2820858"/>
              <a:gd name="connsiteY23" fmla="*/ 658873 h 4024373"/>
              <a:gd name="connsiteX24" fmla="*/ 2020758 w 2820858"/>
              <a:gd name="connsiteY24" fmla="*/ 690623 h 4024373"/>
              <a:gd name="connsiteX25" fmla="*/ 2154108 w 2820858"/>
              <a:gd name="connsiteY25" fmla="*/ 633473 h 4024373"/>
              <a:gd name="connsiteX26" fmla="*/ 2274758 w 2820858"/>
              <a:gd name="connsiteY26" fmla="*/ 735073 h 4024373"/>
              <a:gd name="connsiteX27" fmla="*/ 2247771 w 2820858"/>
              <a:gd name="connsiteY27" fmla="*/ 1636773 h 4024373"/>
              <a:gd name="connsiteX28" fmla="*/ 2477958 w 2820858"/>
              <a:gd name="connsiteY28" fmla="*/ 1782823 h 4024373"/>
              <a:gd name="connsiteX29" fmla="*/ 2598608 w 2820858"/>
              <a:gd name="connsiteY29" fmla="*/ 1878073 h 4024373"/>
              <a:gd name="connsiteX30" fmla="*/ 2820858 w 2820858"/>
              <a:gd name="connsiteY30" fmla="*/ 2265423 h 4024373"/>
              <a:gd name="connsiteX31" fmla="*/ 2744658 w 2820858"/>
              <a:gd name="connsiteY31" fmla="*/ 2538473 h 4024373"/>
              <a:gd name="connsiteX32" fmla="*/ 2331908 w 2820858"/>
              <a:gd name="connsiteY32" fmla="*/ 2506723 h 4024373"/>
              <a:gd name="connsiteX33" fmla="*/ 2052508 w 2820858"/>
              <a:gd name="connsiteY33" fmla="*/ 2703573 h 4024373"/>
              <a:gd name="connsiteX34" fmla="*/ 2033458 w 2820858"/>
              <a:gd name="connsiteY34" fmla="*/ 3287773 h 4024373"/>
              <a:gd name="connsiteX35" fmla="*/ 1696908 w 2820858"/>
              <a:gd name="connsiteY35" fmla="*/ 3770373 h 4024373"/>
              <a:gd name="connsiteX36" fmla="*/ 1620708 w 2820858"/>
              <a:gd name="connsiteY36" fmla="*/ 3802123 h 4024373"/>
              <a:gd name="connsiteX0" fmla="*/ 1620708 w 2850110"/>
              <a:gd name="connsiteY0" fmla="*/ 3802123 h 4024373"/>
              <a:gd name="connsiteX1" fmla="*/ 1290508 w 2850110"/>
              <a:gd name="connsiteY1" fmla="*/ 3903723 h 4024373"/>
              <a:gd name="connsiteX2" fmla="*/ 1030158 w 2850110"/>
              <a:gd name="connsiteY2" fmla="*/ 3878323 h 4024373"/>
              <a:gd name="connsiteX3" fmla="*/ 826958 w 2850110"/>
              <a:gd name="connsiteY3" fmla="*/ 4024373 h 4024373"/>
              <a:gd name="connsiteX4" fmla="*/ 299908 w 2850110"/>
              <a:gd name="connsiteY4" fmla="*/ 3871973 h 4024373"/>
              <a:gd name="connsiteX5" fmla="*/ 147508 w 2850110"/>
              <a:gd name="connsiteY5" fmla="*/ 3497323 h 4024373"/>
              <a:gd name="connsiteX6" fmla="*/ 217358 w 2850110"/>
              <a:gd name="connsiteY6" fmla="*/ 3192523 h 4024373"/>
              <a:gd name="connsiteX7" fmla="*/ 363408 w 2850110"/>
              <a:gd name="connsiteY7" fmla="*/ 2627373 h 4024373"/>
              <a:gd name="connsiteX8" fmla="*/ 420558 w 2850110"/>
              <a:gd name="connsiteY8" fmla="*/ 2208273 h 4024373"/>
              <a:gd name="connsiteX9" fmla="*/ 877758 w 2850110"/>
              <a:gd name="connsiteY9" fmla="*/ 2068573 h 4024373"/>
              <a:gd name="connsiteX10" fmla="*/ 1004758 w 2850110"/>
              <a:gd name="connsiteY10" fmla="*/ 2246373 h 4024373"/>
              <a:gd name="connsiteX11" fmla="*/ 1074608 w 2850110"/>
              <a:gd name="connsiteY11" fmla="*/ 2468623 h 4024373"/>
              <a:gd name="connsiteX12" fmla="*/ 1436558 w 2850110"/>
              <a:gd name="connsiteY12" fmla="*/ 2379723 h 4024373"/>
              <a:gd name="connsiteX13" fmla="*/ 1444496 w 2850110"/>
              <a:gd name="connsiteY13" fmla="*/ 1744723 h 4024373"/>
              <a:gd name="connsiteX14" fmla="*/ 1269870 w 2850110"/>
              <a:gd name="connsiteY14" fmla="*/ 1516123 h 4024373"/>
              <a:gd name="connsiteX15" fmla="*/ 409446 w 2850110"/>
              <a:gd name="connsiteY15" fmla="*/ 1855848 h 4024373"/>
              <a:gd name="connsiteX16" fmla="*/ 287208 w 2850110"/>
              <a:gd name="connsiteY16" fmla="*/ 1592323 h 4024373"/>
              <a:gd name="connsiteX17" fmla="*/ 293558 w 2850110"/>
              <a:gd name="connsiteY17" fmla="*/ 1111311 h 4024373"/>
              <a:gd name="connsiteX18" fmla="*/ 115758 w 2850110"/>
              <a:gd name="connsiteY18" fmla="*/ 1001773 h 4024373"/>
              <a:gd name="connsiteX19" fmla="*/ 20508 w 2850110"/>
              <a:gd name="connsiteY19" fmla="*/ 841435 h 4024373"/>
              <a:gd name="connsiteX20" fmla="*/ 725358 w 2850110"/>
              <a:gd name="connsiteY20" fmla="*/ 87373 h 4024373"/>
              <a:gd name="connsiteX21" fmla="*/ 1055558 w 2850110"/>
              <a:gd name="connsiteY21" fmla="*/ 61973 h 4024373"/>
              <a:gd name="connsiteX22" fmla="*/ 1385758 w 2850110"/>
              <a:gd name="connsiteY22" fmla="*/ 300098 h 4024373"/>
              <a:gd name="connsiteX23" fmla="*/ 1792158 w 2850110"/>
              <a:gd name="connsiteY23" fmla="*/ 658873 h 4024373"/>
              <a:gd name="connsiteX24" fmla="*/ 2020758 w 2850110"/>
              <a:gd name="connsiteY24" fmla="*/ 690623 h 4024373"/>
              <a:gd name="connsiteX25" fmla="*/ 2154108 w 2850110"/>
              <a:gd name="connsiteY25" fmla="*/ 633473 h 4024373"/>
              <a:gd name="connsiteX26" fmla="*/ 2274758 w 2850110"/>
              <a:gd name="connsiteY26" fmla="*/ 735073 h 4024373"/>
              <a:gd name="connsiteX27" fmla="*/ 2247771 w 2850110"/>
              <a:gd name="connsiteY27" fmla="*/ 1636773 h 4024373"/>
              <a:gd name="connsiteX28" fmla="*/ 2477958 w 2850110"/>
              <a:gd name="connsiteY28" fmla="*/ 1782823 h 4024373"/>
              <a:gd name="connsiteX29" fmla="*/ 2598608 w 2850110"/>
              <a:gd name="connsiteY29" fmla="*/ 1878073 h 4024373"/>
              <a:gd name="connsiteX30" fmla="*/ 2820858 w 2850110"/>
              <a:gd name="connsiteY30" fmla="*/ 2265423 h 4024373"/>
              <a:gd name="connsiteX31" fmla="*/ 2744658 w 2850110"/>
              <a:gd name="connsiteY31" fmla="*/ 2538473 h 4024373"/>
              <a:gd name="connsiteX32" fmla="*/ 2331908 w 2850110"/>
              <a:gd name="connsiteY32" fmla="*/ 2506723 h 4024373"/>
              <a:gd name="connsiteX33" fmla="*/ 2052508 w 2850110"/>
              <a:gd name="connsiteY33" fmla="*/ 2703573 h 4024373"/>
              <a:gd name="connsiteX34" fmla="*/ 2033458 w 2850110"/>
              <a:gd name="connsiteY34" fmla="*/ 3287773 h 4024373"/>
              <a:gd name="connsiteX35" fmla="*/ 1696908 w 2850110"/>
              <a:gd name="connsiteY35" fmla="*/ 3770373 h 4024373"/>
              <a:gd name="connsiteX36" fmla="*/ 1620708 w 2850110"/>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52508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52508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52508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52508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696908 w 2868898"/>
              <a:gd name="connsiteY35" fmla="*/ 3770373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030158 w 2868898"/>
              <a:gd name="connsiteY2" fmla="*/ 3878323 h 4024373"/>
              <a:gd name="connsiteX3" fmla="*/ 826958 w 2868898"/>
              <a:gd name="connsiteY3" fmla="*/ 4024373 h 4024373"/>
              <a:gd name="connsiteX4" fmla="*/ 299908 w 2868898"/>
              <a:gd name="connsiteY4" fmla="*/ 3871973 h 4024373"/>
              <a:gd name="connsiteX5" fmla="*/ 147508 w 2868898"/>
              <a:gd name="connsiteY5" fmla="*/ 3497323 h 4024373"/>
              <a:gd name="connsiteX6" fmla="*/ 217358 w 2868898"/>
              <a:gd name="connsiteY6" fmla="*/ 3192523 h 4024373"/>
              <a:gd name="connsiteX7" fmla="*/ 363408 w 2868898"/>
              <a:gd name="connsiteY7" fmla="*/ 2627373 h 4024373"/>
              <a:gd name="connsiteX8" fmla="*/ 420558 w 2868898"/>
              <a:gd name="connsiteY8" fmla="*/ 2208273 h 4024373"/>
              <a:gd name="connsiteX9" fmla="*/ 877758 w 2868898"/>
              <a:gd name="connsiteY9" fmla="*/ 2068573 h 4024373"/>
              <a:gd name="connsiteX10" fmla="*/ 1004758 w 2868898"/>
              <a:gd name="connsiteY10" fmla="*/ 2246373 h 4024373"/>
              <a:gd name="connsiteX11" fmla="*/ 1074608 w 2868898"/>
              <a:gd name="connsiteY11" fmla="*/ 2468623 h 4024373"/>
              <a:gd name="connsiteX12" fmla="*/ 1436558 w 2868898"/>
              <a:gd name="connsiteY12" fmla="*/ 2379723 h 4024373"/>
              <a:gd name="connsiteX13" fmla="*/ 1444496 w 2868898"/>
              <a:gd name="connsiteY13" fmla="*/ 1744723 h 4024373"/>
              <a:gd name="connsiteX14" fmla="*/ 1269870 w 2868898"/>
              <a:gd name="connsiteY14" fmla="*/ 1516123 h 4024373"/>
              <a:gd name="connsiteX15" fmla="*/ 409446 w 2868898"/>
              <a:gd name="connsiteY15" fmla="*/ 1855848 h 4024373"/>
              <a:gd name="connsiteX16" fmla="*/ 287208 w 2868898"/>
              <a:gd name="connsiteY16" fmla="*/ 1592323 h 4024373"/>
              <a:gd name="connsiteX17" fmla="*/ 293558 w 2868898"/>
              <a:gd name="connsiteY17" fmla="*/ 1111311 h 4024373"/>
              <a:gd name="connsiteX18" fmla="*/ 115758 w 2868898"/>
              <a:gd name="connsiteY18" fmla="*/ 1001773 h 4024373"/>
              <a:gd name="connsiteX19" fmla="*/ 20508 w 2868898"/>
              <a:gd name="connsiteY19" fmla="*/ 841435 h 4024373"/>
              <a:gd name="connsiteX20" fmla="*/ 725358 w 2868898"/>
              <a:gd name="connsiteY20" fmla="*/ 87373 h 4024373"/>
              <a:gd name="connsiteX21" fmla="*/ 1055558 w 2868898"/>
              <a:gd name="connsiteY21" fmla="*/ 61973 h 4024373"/>
              <a:gd name="connsiteX22" fmla="*/ 1385758 w 2868898"/>
              <a:gd name="connsiteY22" fmla="*/ 300098 h 4024373"/>
              <a:gd name="connsiteX23" fmla="*/ 1792158 w 2868898"/>
              <a:gd name="connsiteY23" fmla="*/ 658873 h 4024373"/>
              <a:gd name="connsiteX24" fmla="*/ 2020758 w 2868898"/>
              <a:gd name="connsiteY24" fmla="*/ 690623 h 4024373"/>
              <a:gd name="connsiteX25" fmla="*/ 2154108 w 2868898"/>
              <a:gd name="connsiteY25" fmla="*/ 633473 h 4024373"/>
              <a:gd name="connsiteX26" fmla="*/ 2274758 w 2868898"/>
              <a:gd name="connsiteY26" fmla="*/ 735073 h 4024373"/>
              <a:gd name="connsiteX27" fmla="*/ 2247771 w 2868898"/>
              <a:gd name="connsiteY27" fmla="*/ 1636773 h 4024373"/>
              <a:gd name="connsiteX28" fmla="*/ 2477958 w 2868898"/>
              <a:gd name="connsiteY28" fmla="*/ 1782823 h 4024373"/>
              <a:gd name="connsiteX29" fmla="*/ 2598608 w 2868898"/>
              <a:gd name="connsiteY29" fmla="*/ 1878073 h 4024373"/>
              <a:gd name="connsiteX30" fmla="*/ 2820858 w 2868898"/>
              <a:gd name="connsiteY30" fmla="*/ 2265423 h 4024373"/>
              <a:gd name="connsiteX31" fmla="*/ 2744658 w 2868898"/>
              <a:gd name="connsiteY31" fmla="*/ 2538473 h 4024373"/>
              <a:gd name="connsiteX32" fmla="*/ 2331908 w 2868898"/>
              <a:gd name="connsiteY32" fmla="*/ 2506723 h 4024373"/>
              <a:gd name="connsiteX33" fmla="*/ 2081083 w 2868898"/>
              <a:gd name="connsiteY33" fmla="*/ 2703573 h 4024373"/>
              <a:gd name="connsiteX34" fmla="*/ 2033458 w 2868898"/>
              <a:gd name="connsiteY34" fmla="*/ 3287773 h 4024373"/>
              <a:gd name="connsiteX35" fmla="*/ 1768345 w 2868898"/>
              <a:gd name="connsiteY35" fmla="*/ 3737035 h 4024373"/>
              <a:gd name="connsiteX36" fmla="*/ 1620708 w 2868898"/>
              <a:gd name="connsiteY36" fmla="*/ 3802123 h 4024373"/>
              <a:gd name="connsiteX0" fmla="*/ 1620708 w 2868898"/>
              <a:gd name="connsiteY0" fmla="*/ 3802123 h 4024373"/>
              <a:gd name="connsiteX1" fmla="*/ 1290508 w 2868898"/>
              <a:gd name="connsiteY1" fmla="*/ 3903723 h 4024373"/>
              <a:gd name="connsiteX2" fmla="*/ 1160332 w 2868898"/>
              <a:gd name="connsiteY2" fmla="*/ 3859273 h 4024373"/>
              <a:gd name="connsiteX3" fmla="*/ 1030158 w 2868898"/>
              <a:gd name="connsiteY3" fmla="*/ 3878323 h 4024373"/>
              <a:gd name="connsiteX4" fmla="*/ 826958 w 2868898"/>
              <a:gd name="connsiteY4" fmla="*/ 4024373 h 4024373"/>
              <a:gd name="connsiteX5" fmla="*/ 299908 w 2868898"/>
              <a:gd name="connsiteY5" fmla="*/ 3871973 h 4024373"/>
              <a:gd name="connsiteX6" fmla="*/ 147508 w 2868898"/>
              <a:gd name="connsiteY6" fmla="*/ 3497323 h 4024373"/>
              <a:gd name="connsiteX7" fmla="*/ 217358 w 2868898"/>
              <a:gd name="connsiteY7" fmla="*/ 3192523 h 4024373"/>
              <a:gd name="connsiteX8" fmla="*/ 363408 w 2868898"/>
              <a:gd name="connsiteY8" fmla="*/ 2627373 h 4024373"/>
              <a:gd name="connsiteX9" fmla="*/ 420558 w 2868898"/>
              <a:gd name="connsiteY9" fmla="*/ 2208273 h 4024373"/>
              <a:gd name="connsiteX10" fmla="*/ 877758 w 2868898"/>
              <a:gd name="connsiteY10" fmla="*/ 2068573 h 4024373"/>
              <a:gd name="connsiteX11" fmla="*/ 1004758 w 2868898"/>
              <a:gd name="connsiteY11" fmla="*/ 2246373 h 4024373"/>
              <a:gd name="connsiteX12" fmla="*/ 1074608 w 2868898"/>
              <a:gd name="connsiteY12" fmla="*/ 2468623 h 4024373"/>
              <a:gd name="connsiteX13" fmla="*/ 1436558 w 2868898"/>
              <a:gd name="connsiteY13" fmla="*/ 2379723 h 4024373"/>
              <a:gd name="connsiteX14" fmla="*/ 1444496 w 2868898"/>
              <a:gd name="connsiteY14" fmla="*/ 1744723 h 4024373"/>
              <a:gd name="connsiteX15" fmla="*/ 1269870 w 2868898"/>
              <a:gd name="connsiteY15" fmla="*/ 1516123 h 4024373"/>
              <a:gd name="connsiteX16" fmla="*/ 409446 w 2868898"/>
              <a:gd name="connsiteY16" fmla="*/ 1855848 h 4024373"/>
              <a:gd name="connsiteX17" fmla="*/ 287208 w 2868898"/>
              <a:gd name="connsiteY17" fmla="*/ 1592323 h 4024373"/>
              <a:gd name="connsiteX18" fmla="*/ 293558 w 2868898"/>
              <a:gd name="connsiteY18" fmla="*/ 1111311 h 4024373"/>
              <a:gd name="connsiteX19" fmla="*/ 115758 w 2868898"/>
              <a:gd name="connsiteY19" fmla="*/ 1001773 h 4024373"/>
              <a:gd name="connsiteX20" fmla="*/ 20508 w 2868898"/>
              <a:gd name="connsiteY20" fmla="*/ 841435 h 4024373"/>
              <a:gd name="connsiteX21" fmla="*/ 725358 w 2868898"/>
              <a:gd name="connsiteY21" fmla="*/ 87373 h 4024373"/>
              <a:gd name="connsiteX22" fmla="*/ 1055558 w 2868898"/>
              <a:gd name="connsiteY22" fmla="*/ 61973 h 4024373"/>
              <a:gd name="connsiteX23" fmla="*/ 1385758 w 2868898"/>
              <a:gd name="connsiteY23" fmla="*/ 300098 h 4024373"/>
              <a:gd name="connsiteX24" fmla="*/ 1792158 w 2868898"/>
              <a:gd name="connsiteY24" fmla="*/ 658873 h 4024373"/>
              <a:gd name="connsiteX25" fmla="*/ 2020758 w 2868898"/>
              <a:gd name="connsiteY25" fmla="*/ 690623 h 4024373"/>
              <a:gd name="connsiteX26" fmla="*/ 2154108 w 2868898"/>
              <a:gd name="connsiteY26" fmla="*/ 633473 h 4024373"/>
              <a:gd name="connsiteX27" fmla="*/ 2274758 w 2868898"/>
              <a:gd name="connsiteY27" fmla="*/ 735073 h 4024373"/>
              <a:gd name="connsiteX28" fmla="*/ 2247771 w 2868898"/>
              <a:gd name="connsiteY28" fmla="*/ 1636773 h 4024373"/>
              <a:gd name="connsiteX29" fmla="*/ 2477958 w 2868898"/>
              <a:gd name="connsiteY29" fmla="*/ 1782823 h 4024373"/>
              <a:gd name="connsiteX30" fmla="*/ 2598608 w 2868898"/>
              <a:gd name="connsiteY30" fmla="*/ 1878073 h 4024373"/>
              <a:gd name="connsiteX31" fmla="*/ 2820858 w 2868898"/>
              <a:gd name="connsiteY31" fmla="*/ 2265423 h 4024373"/>
              <a:gd name="connsiteX32" fmla="*/ 2744658 w 2868898"/>
              <a:gd name="connsiteY32" fmla="*/ 2538473 h 4024373"/>
              <a:gd name="connsiteX33" fmla="*/ 2331908 w 2868898"/>
              <a:gd name="connsiteY33" fmla="*/ 2506723 h 4024373"/>
              <a:gd name="connsiteX34" fmla="*/ 2081083 w 2868898"/>
              <a:gd name="connsiteY34" fmla="*/ 2703573 h 4024373"/>
              <a:gd name="connsiteX35" fmla="*/ 2033458 w 2868898"/>
              <a:gd name="connsiteY35" fmla="*/ 3287773 h 4024373"/>
              <a:gd name="connsiteX36" fmla="*/ 1768345 w 2868898"/>
              <a:gd name="connsiteY36" fmla="*/ 3737035 h 4024373"/>
              <a:gd name="connsiteX37" fmla="*/ 1620708 w 2868898"/>
              <a:gd name="connsiteY37" fmla="*/ 3802123 h 4024373"/>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47508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63408 w 2868898"/>
              <a:gd name="connsiteY8" fmla="*/ 2627373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20545 w 2868898"/>
              <a:gd name="connsiteY8" fmla="*/ 2622611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20545 w 2868898"/>
              <a:gd name="connsiteY8" fmla="*/ 2622611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20545 w 2868898"/>
              <a:gd name="connsiteY8" fmla="*/ 2622611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20545 w 2868898"/>
              <a:gd name="connsiteY8" fmla="*/ 2622611 h 4027210"/>
              <a:gd name="connsiteX9" fmla="*/ 420558 w 2868898"/>
              <a:gd name="connsiteY9" fmla="*/ 220827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20545 w 2868898"/>
              <a:gd name="connsiteY8" fmla="*/ 2622611 h 4027210"/>
              <a:gd name="connsiteX9" fmla="*/ 430083 w 2868898"/>
              <a:gd name="connsiteY9" fmla="*/ 222732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068573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04758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36558 w 2868898"/>
              <a:gd name="connsiteY13" fmla="*/ 2379723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60371 w 2868898"/>
              <a:gd name="connsiteY13" fmla="*/ 2327336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60371 w 2868898"/>
              <a:gd name="connsiteY13" fmla="*/ 2327336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952370 w 2868898"/>
              <a:gd name="connsiteY11" fmla="*/ 2246373 h 4027210"/>
              <a:gd name="connsiteX12" fmla="*/ 1074608 w 2868898"/>
              <a:gd name="connsiteY12" fmla="*/ 2468623 h 4027210"/>
              <a:gd name="connsiteX13" fmla="*/ 1460371 w 2868898"/>
              <a:gd name="connsiteY13" fmla="*/ 2327336 h 4027210"/>
              <a:gd name="connsiteX14" fmla="*/ 1444496 w 2868898"/>
              <a:gd name="connsiteY14" fmla="*/ 1744723 h 4027210"/>
              <a:gd name="connsiteX15" fmla="*/ 1269870 w 2868898"/>
              <a:gd name="connsiteY15" fmla="*/ 1516123 h 4027210"/>
              <a:gd name="connsiteX16" fmla="*/ 409446 w 2868898"/>
              <a:gd name="connsiteY16" fmla="*/ 1855848 h 4027210"/>
              <a:gd name="connsiteX17" fmla="*/ 287208 w 2868898"/>
              <a:gd name="connsiteY17" fmla="*/ 1592323 h 4027210"/>
              <a:gd name="connsiteX18" fmla="*/ 293558 w 2868898"/>
              <a:gd name="connsiteY18" fmla="*/ 1111311 h 4027210"/>
              <a:gd name="connsiteX19" fmla="*/ 115758 w 2868898"/>
              <a:gd name="connsiteY19" fmla="*/ 1001773 h 4027210"/>
              <a:gd name="connsiteX20" fmla="*/ 20508 w 2868898"/>
              <a:gd name="connsiteY20" fmla="*/ 841435 h 4027210"/>
              <a:gd name="connsiteX21" fmla="*/ 725358 w 2868898"/>
              <a:gd name="connsiteY21" fmla="*/ 87373 h 4027210"/>
              <a:gd name="connsiteX22" fmla="*/ 1055558 w 2868898"/>
              <a:gd name="connsiteY22" fmla="*/ 61973 h 4027210"/>
              <a:gd name="connsiteX23" fmla="*/ 1385758 w 2868898"/>
              <a:gd name="connsiteY23" fmla="*/ 300098 h 4027210"/>
              <a:gd name="connsiteX24" fmla="*/ 1792158 w 2868898"/>
              <a:gd name="connsiteY24" fmla="*/ 658873 h 4027210"/>
              <a:gd name="connsiteX25" fmla="*/ 2020758 w 2868898"/>
              <a:gd name="connsiteY25" fmla="*/ 690623 h 4027210"/>
              <a:gd name="connsiteX26" fmla="*/ 2154108 w 2868898"/>
              <a:gd name="connsiteY26" fmla="*/ 633473 h 4027210"/>
              <a:gd name="connsiteX27" fmla="*/ 2274758 w 2868898"/>
              <a:gd name="connsiteY27" fmla="*/ 735073 h 4027210"/>
              <a:gd name="connsiteX28" fmla="*/ 2247771 w 2868898"/>
              <a:gd name="connsiteY28" fmla="*/ 1636773 h 4027210"/>
              <a:gd name="connsiteX29" fmla="*/ 2477958 w 2868898"/>
              <a:gd name="connsiteY29" fmla="*/ 1782823 h 4027210"/>
              <a:gd name="connsiteX30" fmla="*/ 2598608 w 2868898"/>
              <a:gd name="connsiteY30" fmla="*/ 1878073 h 4027210"/>
              <a:gd name="connsiteX31" fmla="*/ 2820858 w 2868898"/>
              <a:gd name="connsiteY31" fmla="*/ 2265423 h 4027210"/>
              <a:gd name="connsiteX32" fmla="*/ 2744658 w 2868898"/>
              <a:gd name="connsiteY32" fmla="*/ 2538473 h 4027210"/>
              <a:gd name="connsiteX33" fmla="*/ 2331908 w 2868898"/>
              <a:gd name="connsiteY33" fmla="*/ 2506723 h 4027210"/>
              <a:gd name="connsiteX34" fmla="*/ 2081083 w 2868898"/>
              <a:gd name="connsiteY34" fmla="*/ 2703573 h 4027210"/>
              <a:gd name="connsiteX35" fmla="*/ 2033458 w 2868898"/>
              <a:gd name="connsiteY35" fmla="*/ 3287773 h 4027210"/>
              <a:gd name="connsiteX36" fmla="*/ 1768345 w 2868898"/>
              <a:gd name="connsiteY36" fmla="*/ 3737035 h 4027210"/>
              <a:gd name="connsiteX37" fmla="*/ 1620708 w 2868898"/>
              <a:gd name="connsiteY37"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74608 w 2868898"/>
              <a:gd name="connsiteY11" fmla="*/ 2468623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877758 w 2868898"/>
              <a:gd name="connsiteY10" fmla="*/ 2101910 h 4027210"/>
              <a:gd name="connsiteX11" fmla="*/ 1007933 w 2868898"/>
              <a:gd name="connsiteY11" fmla="*/ 2468623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06333 w 2868898"/>
              <a:gd name="connsiteY10" fmla="*/ 2059048 h 4027210"/>
              <a:gd name="connsiteX11" fmla="*/ 1007933 w 2868898"/>
              <a:gd name="connsiteY11" fmla="*/ 2468623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07933 w 2868898"/>
              <a:gd name="connsiteY11" fmla="*/ 2468623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07933 w 2868898"/>
              <a:gd name="connsiteY11" fmla="*/ 2468623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6983 w 2868898"/>
              <a:gd name="connsiteY11" fmla="*/ 2473386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988883 w 2868898"/>
              <a:gd name="connsiteY11" fmla="*/ 2454336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984120 w 2868898"/>
              <a:gd name="connsiteY11" fmla="*/ 2468624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984120 w 2868898"/>
              <a:gd name="connsiteY11" fmla="*/ 2468624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984120 w 2868898"/>
              <a:gd name="connsiteY11" fmla="*/ 2468624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85758 w 2868898"/>
              <a:gd name="connsiteY22" fmla="*/ 300098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802123 h 4027210"/>
              <a:gd name="connsiteX1" fmla="*/ 1290508 w 2868898"/>
              <a:gd name="connsiteY1" fmla="*/ 3903723 h 4027210"/>
              <a:gd name="connsiteX2" fmla="*/ 1160332 w 2868898"/>
              <a:gd name="connsiteY2" fmla="*/ 3859273 h 4027210"/>
              <a:gd name="connsiteX3" fmla="*/ 1030158 w 2868898"/>
              <a:gd name="connsiteY3" fmla="*/ 3878323 h 4027210"/>
              <a:gd name="connsiteX4" fmla="*/ 826958 w 2868898"/>
              <a:gd name="connsiteY4" fmla="*/ 4024373 h 4027210"/>
              <a:gd name="connsiteX5" fmla="*/ 299908 w 2868898"/>
              <a:gd name="connsiteY5" fmla="*/ 3871973 h 4027210"/>
              <a:gd name="connsiteX6" fmla="*/ 161796 w 2868898"/>
              <a:gd name="connsiteY6" fmla="*/ 3497323 h 4027210"/>
              <a:gd name="connsiteX7" fmla="*/ 217358 w 2868898"/>
              <a:gd name="connsiteY7" fmla="*/ 3192523 h 4027210"/>
              <a:gd name="connsiteX8" fmla="*/ 339595 w 2868898"/>
              <a:gd name="connsiteY8" fmla="*/ 2622611 h 4027210"/>
              <a:gd name="connsiteX9" fmla="*/ 430083 w 2868898"/>
              <a:gd name="connsiteY9" fmla="*/ 2227323 h 4027210"/>
              <a:gd name="connsiteX10" fmla="*/ 911095 w 2868898"/>
              <a:gd name="connsiteY10" fmla="*/ 2082860 h 4027210"/>
              <a:gd name="connsiteX11" fmla="*/ 1022220 w 2868898"/>
              <a:gd name="connsiteY11" fmla="*/ 2459099 h 4027210"/>
              <a:gd name="connsiteX12" fmla="*/ 1460371 w 2868898"/>
              <a:gd name="connsiteY12" fmla="*/ 2327336 h 4027210"/>
              <a:gd name="connsiteX13" fmla="*/ 1444496 w 2868898"/>
              <a:gd name="connsiteY13" fmla="*/ 1744723 h 4027210"/>
              <a:gd name="connsiteX14" fmla="*/ 1269870 w 2868898"/>
              <a:gd name="connsiteY14" fmla="*/ 1516123 h 4027210"/>
              <a:gd name="connsiteX15" fmla="*/ 409446 w 2868898"/>
              <a:gd name="connsiteY15" fmla="*/ 1855848 h 4027210"/>
              <a:gd name="connsiteX16" fmla="*/ 287208 w 2868898"/>
              <a:gd name="connsiteY16" fmla="*/ 1592323 h 4027210"/>
              <a:gd name="connsiteX17" fmla="*/ 293558 w 2868898"/>
              <a:gd name="connsiteY17" fmla="*/ 1111311 h 4027210"/>
              <a:gd name="connsiteX18" fmla="*/ 115758 w 2868898"/>
              <a:gd name="connsiteY18" fmla="*/ 1001773 h 4027210"/>
              <a:gd name="connsiteX19" fmla="*/ 20508 w 2868898"/>
              <a:gd name="connsiteY19" fmla="*/ 841435 h 4027210"/>
              <a:gd name="connsiteX20" fmla="*/ 725358 w 2868898"/>
              <a:gd name="connsiteY20" fmla="*/ 87373 h 4027210"/>
              <a:gd name="connsiteX21" fmla="*/ 1055558 w 2868898"/>
              <a:gd name="connsiteY21" fmla="*/ 61973 h 4027210"/>
              <a:gd name="connsiteX22" fmla="*/ 1339742 w 2868898"/>
              <a:gd name="connsiteY22" fmla="*/ 392147 h 4027210"/>
              <a:gd name="connsiteX23" fmla="*/ 1792158 w 2868898"/>
              <a:gd name="connsiteY23" fmla="*/ 658873 h 4027210"/>
              <a:gd name="connsiteX24" fmla="*/ 2020758 w 2868898"/>
              <a:gd name="connsiteY24" fmla="*/ 690623 h 4027210"/>
              <a:gd name="connsiteX25" fmla="*/ 2154108 w 2868898"/>
              <a:gd name="connsiteY25" fmla="*/ 633473 h 4027210"/>
              <a:gd name="connsiteX26" fmla="*/ 2274758 w 2868898"/>
              <a:gd name="connsiteY26" fmla="*/ 735073 h 4027210"/>
              <a:gd name="connsiteX27" fmla="*/ 2247771 w 2868898"/>
              <a:gd name="connsiteY27" fmla="*/ 1636773 h 4027210"/>
              <a:gd name="connsiteX28" fmla="*/ 2477958 w 2868898"/>
              <a:gd name="connsiteY28" fmla="*/ 1782823 h 4027210"/>
              <a:gd name="connsiteX29" fmla="*/ 2598608 w 2868898"/>
              <a:gd name="connsiteY29" fmla="*/ 1878073 h 4027210"/>
              <a:gd name="connsiteX30" fmla="*/ 2820858 w 2868898"/>
              <a:gd name="connsiteY30" fmla="*/ 2265423 h 4027210"/>
              <a:gd name="connsiteX31" fmla="*/ 2744658 w 2868898"/>
              <a:gd name="connsiteY31" fmla="*/ 2538473 h 4027210"/>
              <a:gd name="connsiteX32" fmla="*/ 2331908 w 2868898"/>
              <a:gd name="connsiteY32" fmla="*/ 2506723 h 4027210"/>
              <a:gd name="connsiteX33" fmla="*/ 2081083 w 2868898"/>
              <a:gd name="connsiteY33" fmla="*/ 2703573 h 4027210"/>
              <a:gd name="connsiteX34" fmla="*/ 2033458 w 2868898"/>
              <a:gd name="connsiteY34" fmla="*/ 3287773 h 4027210"/>
              <a:gd name="connsiteX35" fmla="*/ 1768345 w 2868898"/>
              <a:gd name="connsiteY35" fmla="*/ 3737035 h 4027210"/>
              <a:gd name="connsiteX36" fmla="*/ 1620708 w 2868898"/>
              <a:gd name="connsiteY36" fmla="*/ 3802123 h 4027210"/>
              <a:gd name="connsiteX0" fmla="*/ 1620708 w 2868898"/>
              <a:gd name="connsiteY0" fmla="*/ 3769671 h 3994758"/>
              <a:gd name="connsiteX1" fmla="*/ 1290508 w 2868898"/>
              <a:gd name="connsiteY1" fmla="*/ 387127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2081083 w 2868898"/>
              <a:gd name="connsiteY33" fmla="*/ 2671121 h 3994758"/>
              <a:gd name="connsiteX34" fmla="*/ 2033458 w 2868898"/>
              <a:gd name="connsiteY34" fmla="*/ 3255321 h 3994758"/>
              <a:gd name="connsiteX35" fmla="*/ 1768345 w 2868898"/>
              <a:gd name="connsiteY35" fmla="*/ 3704583 h 3994758"/>
              <a:gd name="connsiteX36" fmla="*/ 1620708 w 2868898"/>
              <a:gd name="connsiteY36" fmla="*/ 3769671 h 3994758"/>
              <a:gd name="connsiteX0" fmla="*/ 1620708 w 2868898"/>
              <a:gd name="connsiteY0" fmla="*/ 3769671 h 3994758"/>
              <a:gd name="connsiteX1" fmla="*/ 1290508 w 2868898"/>
              <a:gd name="connsiteY1" fmla="*/ 387127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1994962 w 2868898"/>
              <a:gd name="connsiteY33" fmla="*/ 2671120 h 3994758"/>
              <a:gd name="connsiteX34" fmla="*/ 2033458 w 2868898"/>
              <a:gd name="connsiteY34" fmla="*/ 3255321 h 3994758"/>
              <a:gd name="connsiteX35" fmla="*/ 1768345 w 2868898"/>
              <a:gd name="connsiteY35" fmla="*/ 3704583 h 3994758"/>
              <a:gd name="connsiteX36" fmla="*/ 1620708 w 2868898"/>
              <a:gd name="connsiteY36" fmla="*/ 3769671 h 3994758"/>
              <a:gd name="connsiteX0" fmla="*/ 1620708 w 2868898"/>
              <a:gd name="connsiteY0" fmla="*/ 3769671 h 3994758"/>
              <a:gd name="connsiteX1" fmla="*/ 1290508 w 2868898"/>
              <a:gd name="connsiteY1" fmla="*/ 387127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1994962 w 2868898"/>
              <a:gd name="connsiteY33" fmla="*/ 2671120 h 3994758"/>
              <a:gd name="connsiteX34" fmla="*/ 1947337 w 2868898"/>
              <a:gd name="connsiteY34" fmla="*/ 3233108 h 3994758"/>
              <a:gd name="connsiteX35" fmla="*/ 1768345 w 2868898"/>
              <a:gd name="connsiteY35" fmla="*/ 3704583 h 3994758"/>
              <a:gd name="connsiteX36" fmla="*/ 1620708 w 2868898"/>
              <a:gd name="connsiteY36" fmla="*/ 3769671 h 3994758"/>
              <a:gd name="connsiteX0" fmla="*/ 1620708 w 2868898"/>
              <a:gd name="connsiteY0" fmla="*/ 3769671 h 3994758"/>
              <a:gd name="connsiteX1" fmla="*/ 1290508 w 2868898"/>
              <a:gd name="connsiteY1" fmla="*/ 387127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1994962 w 2868898"/>
              <a:gd name="connsiteY33" fmla="*/ 2671120 h 3994758"/>
              <a:gd name="connsiteX34" fmla="*/ 1947337 w 2868898"/>
              <a:gd name="connsiteY34" fmla="*/ 3233108 h 3994758"/>
              <a:gd name="connsiteX35" fmla="*/ 1719133 w 2868898"/>
              <a:gd name="connsiteY35" fmla="*/ 3638159 h 3994758"/>
              <a:gd name="connsiteX36" fmla="*/ 1620708 w 2868898"/>
              <a:gd name="connsiteY36" fmla="*/ 3769671 h 3994758"/>
              <a:gd name="connsiteX0" fmla="*/ 1569894 w 2868898"/>
              <a:gd name="connsiteY0" fmla="*/ 3720451 h 3994758"/>
              <a:gd name="connsiteX1" fmla="*/ 1290508 w 2868898"/>
              <a:gd name="connsiteY1" fmla="*/ 387127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1994962 w 2868898"/>
              <a:gd name="connsiteY33" fmla="*/ 2671120 h 3994758"/>
              <a:gd name="connsiteX34" fmla="*/ 1947337 w 2868898"/>
              <a:gd name="connsiteY34" fmla="*/ 3233108 h 3994758"/>
              <a:gd name="connsiteX35" fmla="*/ 1719133 w 2868898"/>
              <a:gd name="connsiteY35" fmla="*/ 3638159 h 3994758"/>
              <a:gd name="connsiteX36" fmla="*/ 1569894 w 2868898"/>
              <a:gd name="connsiteY36" fmla="*/ 3720451 h 3994758"/>
              <a:gd name="connsiteX0" fmla="*/ 1569894 w 2868898"/>
              <a:gd name="connsiteY0" fmla="*/ 3720451 h 3994758"/>
              <a:gd name="connsiteX1" fmla="*/ 1302811 w 2868898"/>
              <a:gd name="connsiteY1" fmla="*/ 3797441 h 3994758"/>
              <a:gd name="connsiteX2" fmla="*/ 1160332 w 2868898"/>
              <a:gd name="connsiteY2" fmla="*/ 3826821 h 3994758"/>
              <a:gd name="connsiteX3" fmla="*/ 1030158 w 2868898"/>
              <a:gd name="connsiteY3" fmla="*/ 3845871 h 3994758"/>
              <a:gd name="connsiteX4" fmla="*/ 826958 w 2868898"/>
              <a:gd name="connsiteY4" fmla="*/ 3991921 h 3994758"/>
              <a:gd name="connsiteX5" fmla="*/ 299908 w 2868898"/>
              <a:gd name="connsiteY5" fmla="*/ 3839521 h 3994758"/>
              <a:gd name="connsiteX6" fmla="*/ 161796 w 2868898"/>
              <a:gd name="connsiteY6" fmla="*/ 3464871 h 3994758"/>
              <a:gd name="connsiteX7" fmla="*/ 217358 w 2868898"/>
              <a:gd name="connsiteY7" fmla="*/ 3160071 h 3994758"/>
              <a:gd name="connsiteX8" fmla="*/ 339595 w 2868898"/>
              <a:gd name="connsiteY8" fmla="*/ 2590159 h 3994758"/>
              <a:gd name="connsiteX9" fmla="*/ 430083 w 2868898"/>
              <a:gd name="connsiteY9" fmla="*/ 2194871 h 3994758"/>
              <a:gd name="connsiteX10" fmla="*/ 911095 w 2868898"/>
              <a:gd name="connsiteY10" fmla="*/ 2050408 h 3994758"/>
              <a:gd name="connsiteX11" fmla="*/ 1022220 w 2868898"/>
              <a:gd name="connsiteY11" fmla="*/ 2426647 h 3994758"/>
              <a:gd name="connsiteX12" fmla="*/ 1460371 w 2868898"/>
              <a:gd name="connsiteY12" fmla="*/ 2294884 h 3994758"/>
              <a:gd name="connsiteX13" fmla="*/ 1444496 w 2868898"/>
              <a:gd name="connsiteY13" fmla="*/ 1712271 h 3994758"/>
              <a:gd name="connsiteX14" fmla="*/ 1269870 w 2868898"/>
              <a:gd name="connsiteY14" fmla="*/ 1483671 h 3994758"/>
              <a:gd name="connsiteX15" fmla="*/ 409446 w 2868898"/>
              <a:gd name="connsiteY15" fmla="*/ 1823396 h 3994758"/>
              <a:gd name="connsiteX16" fmla="*/ 287208 w 2868898"/>
              <a:gd name="connsiteY16" fmla="*/ 1559871 h 3994758"/>
              <a:gd name="connsiteX17" fmla="*/ 293558 w 2868898"/>
              <a:gd name="connsiteY17" fmla="*/ 1078859 h 3994758"/>
              <a:gd name="connsiteX18" fmla="*/ 115758 w 2868898"/>
              <a:gd name="connsiteY18" fmla="*/ 969321 h 3994758"/>
              <a:gd name="connsiteX19" fmla="*/ 20508 w 2868898"/>
              <a:gd name="connsiteY19" fmla="*/ 808983 h 3994758"/>
              <a:gd name="connsiteX20" fmla="*/ 725358 w 2868898"/>
              <a:gd name="connsiteY20" fmla="*/ 54921 h 3994758"/>
              <a:gd name="connsiteX21" fmla="*/ 1055558 w 2868898"/>
              <a:gd name="connsiteY21" fmla="*/ 152251 h 3994758"/>
              <a:gd name="connsiteX22" fmla="*/ 1339742 w 2868898"/>
              <a:gd name="connsiteY22" fmla="*/ 359695 h 3994758"/>
              <a:gd name="connsiteX23" fmla="*/ 1792158 w 2868898"/>
              <a:gd name="connsiteY23" fmla="*/ 626421 h 3994758"/>
              <a:gd name="connsiteX24" fmla="*/ 2020758 w 2868898"/>
              <a:gd name="connsiteY24" fmla="*/ 658171 h 3994758"/>
              <a:gd name="connsiteX25" fmla="*/ 2154108 w 2868898"/>
              <a:gd name="connsiteY25" fmla="*/ 601021 h 3994758"/>
              <a:gd name="connsiteX26" fmla="*/ 2274758 w 2868898"/>
              <a:gd name="connsiteY26" fmla="*/ 702621 h 3994758"/>
              <a:gd name="connsiteX27" fmla="*/ 2247771 w 2868898"/>
              <a:gd name="connsiteY27" fmla="*/ 1604321 h 3994758"/>
              <a:gd name="connsiteX28" fmla="*/ 2477958 w 2868898"/>
              <a:gd name="connsiteY28" fmla="*/ 1750371 h 3994758"/>
              <a:gd name="connsiteX29" fmla="*/ 2598608 w 2868898"/>
              <a:gd name="connsiteY29" fmla="*/ 1845621 h 3994758"/>
              <a:gd name="connsiteX30" fmla="*/ 2820858 w 2868898"/>
              <a:gd name="connsiteY30" fmla="*/ 2232971 h 3994758"/>
              <a:gd name="connsiteX31" fmla="*/ 2744658 w 2868898"/>
              <a:gd name="connsiteY31" fmla="*/ 2506021 h 3994758"/>
              <a:gd name="connsiteX32" fmla="*/ 2331908 w 2868898"/>
              <a:gd name="connsiteY32" fmla="*/ 2474271 h 3994758"/>
              <a:gd name="connsiteX33" fmla="*/ 1994962 w 2868898"/>
              <a:gd name="connsiteY33" fmla="*/ 2671120 h 3994758"/>
              <a:gd name="connsiteX34" fmla="*/ 1947337 w 2868898"/>
              <a:gd name="connsiteY34" fmla="*/ 3233108 h 3994758"/>
              <a:gd name="connsiteX35" fmla="*/ 1719133 w 2868898"/>
              <a:gd name="connsiteY35" fmla="*/ 3638159 h 3994758"/>
              <a:gd name="connsiteX36" fmla="*/ 1569894 w 2868898"/>
              <a:gd name="connsiteY36" fmla="*/ 3720451 h 3994758"/>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299908 w 2868898"/>
              <a:gd name="connsiteY5" fmla="*/ 3839521 h 3935453"/>
              <a:gd name="connsiteX6" fmla="*/ 161796 w 2868898"/>
              <a:gd name="connsiteY6" fmla="*/ 3464871 h 3935453"/>
              <a:gd name="connsiteX7" fmla="*/ 217358 w 2868898"/>
              <a:gd name="connsiteY7" fmla="*/ 3160071 h 3935453"/>
              <a:gd name="connsiteX8" fmla="*/ 339595 w 2868898"/>
              <a:gd name="connsiteY8" fmla="*/ 2590159 h 3935453"/>
              <a:gd name="connsiteX9" fmla="*/ 430083 w 2868898"/>
              <a:gd name="connsiteY9" fmla="*/ 2194871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161796 w 2868898"/>
              <a:gd name="connsiteY6" fmla="*/ 3464871 h 3935453"/>
              <a:gd name="connsiteX7" fmla="*/ 217358 w 2868898"/>
              <a:gd name="connsiteY7" fmla="*/ 3160071 h 3935453"/>
              <a:gd name="connsiteX8" fmla="*/ 339595 w 2868898"/>
              <a:gd name="connsiteY8" fmla="*/ 2590159 h 3935453"/>
              <a:gd name="connsiteX9" fmla="*/ 430083 w 2868898"/>
              <a:gd name="connsiteY9" fmla="*/ 2194871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17358 w 2868898"/>
              <a:gd name="connsiteY7" fmla="*/ 3160071 h 3935453"/>
              <a:gd name="connsiteX8" fmla="*/ 339595 w 2868898"/>
              <a:gd name="connsiteY8" fmla="*/ 2590159 h 3935453"/>
              <a:gd name="connsiteX9" fmla="*/ 430083 w 2868898"/>
              <a:gd name="connsiteY9" fmla="*/ 2194871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39595 w 2868898"/>
              <a:gd name="connsiteY8" fmla="*/ 2590159 h 3935453"/>
              <a:gd name="connsiteX9" fmla="*/ 430083 w 2868898"/>
              <a:gd name="connsiteY9" fmla="*/ 2194871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30083 w 2868898"/>
              <a:gd name="connsiteY9" fmla="*/ 2194871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911095 w 2868898"/>
              <a:gd name="connsiteY10" fmla="*/ 2050408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1022220 w 2868898"/>
              <a:gd name="connsiteY11" fmla="*/ 2426647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60371 w 2868898"/>
              <a:gd name="connsiteY12" fmla="*/ 2294884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44496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93708 w 2868898"/>
              <a:gd name="connsiteY13" fmla="*/ 1712271 h 3935453"/>
              <a:gd name="connsiteX14" fmla="*/ 1269870 w 2868898"/>
              <a:gd name="connsiteY14" fmla="*/ 148367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93708 w 2868898"/>
              <a:gd name="connsiteY13" fmla="*/ 1712271 h 3935453"/>
              <a:gd name="connsiteX14" fmla="*/ 1269870 w 2868898"/>
              <a:gd name="connsiteY14" fmla="*/ 1434451 h 3935453"/>
              <a:gd name="connsiteX15" fmla="*/ 409446 w 2868898"/>
              <a:gd name="connsiteY15" fmla="*/ 1823396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93708 w 2868898"/>
              <a:gd name="connsiteY13" fmla="*/ 1712271 h 3935453"/>
              <a:gd name="connsiteX14" fmla="*/ 1269870 w 2868898"/>
              <a:gd name="connsiteY14" fmla="*/ 1434451 h 3935453"/>
              <a:gd name="connsiteX15" fmla="*/ 446355 w 2868898"/>
              <a:gd name="connsiteY15" fmla="*/ 1786481 h 3935453"/>
              <a:gd name="connsiteX16" fmla="*/ 287208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93708 w 2868898"/>
              <a:gd name="connsiteY13" fmla="*/ 1712271 h 3935453"/>
              <a:gd name="connsiteX14" fmla="*/ 1269870 w 2868898"/>
              <a:gd name="connsiteY14" fmla="*/ 1434451 h 3935453"/>
              <a:gd name="connsiteX15" fmla="*/ 446355 w 2868898"/>
              <a:gd name="connsiteY15" fmla="*/ 1786481 h 3935453"/>
              <a:gd name="connsiteX16" fmla="*/ 322753 w 2868898"/>
              <a:gd name="connsiteY16" fmla="*/ 1559871 h 3935453"/>
              <a:gd name="connsiteX17" fmla="*/ 293558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9894 w 2868898"/>
              <a:gd name="connsiteY0" fmla="*/ 3720451 h 3935453"/>
              <a:gd name="connsiteX1" fmla="*/ 1302811 w 2868898"/>
              <a:gd name="connsiteY1" fmla="*/ 3797441 h 3935453"/>
              <a:gd name="connsiteX2" fmla="*/ 1160332 w 2868898"/>
              <a:gd name="connsiteY2" fmla="*/ 3826821 h 3935453"/>
              <a:gd name="connsiteX3" fmla="*/ 1030158 w 2868898"/>
              <a:gd name="connsiteY3" fmla="*/ 3845871 h 3935453"/>
              <a:gd name="connsiteX4" fmla="*/ 826959 w 2868898"/>
              <a:gd name="connsiteY4" fmla="*/ 3930395 h 3935453"/>
              <a:gd name="connsiteX5" fmla="*/ 386029 w 2868898"/>
              <a:gd name="connsiteY5" fmla="*/ 3765690 h 3935453"/>
              <a:gd name="connsiteX6" fmla="*/ 260221 w 2868898"/>
              <a:gd name="connsiteY6" fmla="*/ 3489482 h 3935453"/>
              <a:gd name="connsiteX7" fmla="*/ 266570 w 2868898"/>
              <a:gd name="connsiteY7" fmla="*/ 3160071 h 3935453"/>
              <a:gd name="connsiteX8" fmla="*/ 364201 w 2868898"/>
              <a:gd name="connsiteY8" fmla="*/ 2614769 h 3935453"/>
              <a:gd name="connsiteX9" fmla="*/ 454690 w 2868898"/>
              <a:gd name="connsiteY9" fmla="*/ 2231787 h 3935453"/>
              <a:gd name="connsiteX10" fmla="*/ 824973 w 2868898"/>
              <a:gd name="connsiteY10" fmla="*/ 2161155 h 3935453"/>
              <a:gd name="connsiteX11" fmla="*/ 973009 w 2868898"/>
              <a:gd name="connsiteY11" fmla="*/ 2488173 h 3935453"/>
              <a:gd name="connsiteX12" fmla="*/ 1484977 w 2868898"/>
              <a:gd name="connsiteY12" fmla="*/ 2319495 h 3935453"/>
              <a:gd name="connsiteX13" fmla="*/ 1493708 w 2868898"/>
              <a:gd name="connsiteY13" fmla="*/ 1712271 h 3935453"/>
              <a:gd name="connsiteX14" fmla="*/ 1269870 w 2868898"/>
              <a:gd name="connsiteY14" fmla="*/ 1434451 h 3935453"/>
              <a:gd name="connsiteX15" fmla="*/ 446355 w 2868898"/>
              <a:gd name="connsiteY15" fmla="*/ 1786481 h 3935453"/>
              <a:gd name="connsiteX16" fmla="*/ 322753 w 2868898"/>
              <a:gd name="connsiteY16" fmla="*/ 1559871 h 3935453"/>
              <a:gd name="connsiteX17" fmla="*/ 322753 w 2868898"/>
              <a:gd name="connsiteY17" fmla="*/ 1078859 h 3935453"/>
              <a:gd name="connsiteX18" fmla="*/ 115758 w 2868898"/>
              <a:gd name="connsiteY18" fmla="*/ 969321 h 3935453"/>
              <a:gd name="connsiteX19" fmla="*/ 20508 w 2868898"/>
              <a:gd name="connsiteY19" fmla="*/ 808983 h 3935453"/>
              <a:gd name="connsiteX20" fmla="*/ 725358 w 2868898"/>
              <a:gd name="connsiteY20" fmla="*/ 54921 h 3935453"/>
              <a:gd name="connsiteX21" fmla="*/ 1055558 w 2868898"/>
              <a:gd name="connsiteY21" fmla="*/ 152251 h 3935453"/>
              <a:gd name="connsiteX22" fmla="*/ 1339742 w 2868898"/>
              <a:gd name="connsiteY22" fmla="*/ 359695 h 3935453"/>
              <a:gd name="connsiteX23" fmla="*/ 1792158 w 2868898"/>
              <a:gd name="connsiteY23" fmla="*/ 626421 h 3935453"/>
              <a:gd name="connsiteX24" fmla="*/ 2020758 w 2868898"/>
              <a:gd name="connsiteY24" fmla="*/ 658171 h 3935453"/>
              <a:gd name="connsiteX25" fmla="*/ 2154108 w 2868898"/>
              <a:gd name="connsiteY25" fmla="*/ 601021 h 3935453"/>
              <a:gd name="connsiteX26" fmla="*/ 2274758 w 2868898"/>
              <a:gd name="connsiteY26" fmla="*/ 702621 h 3935453"/>
              <a:gd name="connsiteX27" fmla="*/ 2247771 w 2868898"/>
              <a:gd name="connsiteY27" fmla="*/ 1604321 h 3935453"/>
              <a:gd name="connsiteX28" fmla="*/ 2477958 w 2868898"/>
              <a:gd name="connsiteY28" fmla="*/ 1750371 h 3935453"/>
              <a:gd name="connsiteX29" fmla="*/ 2598608 w 2868898"/>
              <a:gd name="connsiteY29" fmla="*/ 1845621 h 3935453"/>
              <a:gd name="connsiteX30" fmla="*/ 2820858 w 2868898"/>
              <a:gd name="connsiteY30" fmla="*/ 2232971 h 3935453"/>
              <a:gd name="connsiteX31" fmla="*/ 2744658 w 2868898"/>
              <a:gd name="connsiteY31" fmla="*/ 2506021 h 3935453"/>
              <a:gd name="connsiteX32" fmla="*/ 2331908 w 2868898"/>
              <a:gd name="connsiteY32" fmla="*/ 2474271 h 3935453"/>
              <a:gd name="connsiteX33" fmla="*/ 1994962 w 2868898"/>
              <a:gd name="connsiteY33" fmla="*/ 2671120 h 3935453"/>
              <a:gd name="connsiteX34" fmla="*/ 1947337 w 2868898"/>
              <a:gd name="connsiteY34" fmla="*/ 3233108 h 3935453"/>
              <a:gd name="connsiteX35" fmla="*/ 1719133 w 2868898"/>
              <a:gd name="connsiteY35" fmla="*/ 3638159 h 3935453"/>
              <a:gd name="connsiteX36" fmla="*/ 1569894 w 2868898"/>
              <a:gd name="connsiteY36" fmla="*/ 3720451 h 3935453"/>
              <a:gd name="connsiteX0" fmla="*/ 1560588 w 2859592"/>
              <a:gd name="connsiteY0" fmla="*/ 3720451 h 3935453"/>
              <a:gd name="connsiteX1" fmla="*/ 1293505 w 2859592"/>
              <a:gd name="connsiteY1" fmla="*/ 3797441 h 3935453"/>
              <a:gd name="connsiteX2" fmla="*/ 1151026 w 2859592"/>
              <a:gd name="connsiteY2" fmla="*/ 3826821 h 3935453"/>
              <a:gd name="connsiteX3" fmla="*/ 1020852 w 2859592"/>
              <a:gd name="connsiteY3" fmla="*/ 3845871 h 3935453"/>
              <a:gd name="connsiteX4" fmla="*/ 817653 w 2859592"/>
              <a:gd name="connsiteY4" fmla="*/ 3930395 h 3935453"/>
              <a:gd name="connsiteX5" fmla="*/ 376723 w 2859592"/>
              <a:gd name="connsiteY5" fmla="*/ 3765690 h 3935453"/>
              <a:gd name="connsiteX6" fmla="*/ 250915 w 2859592"/>
              <a:gd name="connsiteY6" fmla="*/ 3489482 h 3935453"/>
              <a:gd name="connsiteX7" fmla="*/ 257264 w 2859592"/>
              <a:gd name="connsiteY7" fmla="*/ 3160071 h 3935453"/>
              <a:gd name="connsiteX8" fmla="*/ 354895 w 2859592"/>
              <a:gd name="connsiteY8" fmla="*/ 2614769 h 3935453"/>
              <a:gd name="connsiteX9" fmla="*/ 445384 w 2859592"/>
              <a:gd name="connsiteY9" fmla="*/ 2231787 h 3935453"/>
              <a:gd name="connsiteX10" fmla="*/ 815667 w 2859592"/>
              <a:gd name="connsiteY10" fmla="*/ 2161155 h 3935453"/>
              <a:gd name="connsiteX11" fmla="*/ 963703 w 2859592"/>
              <a:gd name="connsiteY11" fmla="*/ 2488173 h 3935453"/>
              <a:gd name="connsiteX12" fmla="*/ 1475671 w 2859592"/>
              <a:gd name="connsiteY12" fmla="*/ 2319495 h 3935453"/>
              <a:gd name="connsiteX13" fmla="*/ 1484402 w 2859592"/>
              <a:gd name="connsiteY13" fmla="*/ 1712271 h 3935453"/>
              <a:gd name="connsiteX14" fmla="*/ 1260564 w 2859592"/>
              <a:gd name="connsiteY14" fmla="*/ 1434451 h 3935453"/>
              <a:gd name="connsiteX15" fmla="*/ 437049 w 2859592"/>
              <a:gd name="connsiteY15" fmla="*/ 1786481 h 3935453"/>
              <a:gd name="connsiteX16" fmla="*/ 313447 w 2859592"/>
              <a:gd name="connsiteY16" fmla="*/ 1559871 h 3935453"/>
              <a:gd name="connsiteX17" fmla="*/ 313447 w 2859592"/>
              <a:gd name="connsiteY17" fmla="*/ 1078859 h 3935453"/>
              <a:gd name="connsiteX18" fmla="*/ 167967 w 2859592"/>
              <a:gd name="connsiteY18" fmla="*/ 932406 h 3935453"/>
              <a:gd name="connsiteX19" fmla="*/ 11202 w 2859592"/>
              <a:gd name="connsiteY19" fmla="*/ 808983 h 3935453"/>
              <a:gd name="connsiteX20" fmla="*/ 716052 w 2859592"/>
              <a:gd name="connsiteY20" fmla="*/ 54921 h 3935453"/>
              <a:gd name="connsiteX21" fmla="*/ 1046252 w 2859592"/>
              <a:gd name="connsiteY21" fmla="*/ 152251 h 3935453"/>
              <a:gd name="connsiteX22" fmla="*/ 1330436 w 2859592"/>
              <a:gd name="connsiteY22" fmla="*/ 359695 h 3935453"/>
              <a:gd name="connsiteX23" fmla="*/ 1782852 w 2859592"/>
              <a:gd name="connsiteY23" fmla="*/ 626421 h 3935453"/>
              <a:gd name="connsiteX24" fmla="*/ 2011452 w 2859592"/>
              <a:gd name="connsiteY24" fmla="*/ 658171 h 3935453"/>
              <a:gd name="connsiteX25" fmla="*/ 2144802 w 2859592"/>
              <a:gd name="connsiteY25" fmla="*/ 601021 h 3935453"/>
              <a:gd name="connsiteX26" fmla="*/ 2265452 w 2859592"/>
              <a:gd name="connsiteY26" fmla="*/ 702621 h 3935453"/>
              <a:gd name="connsiteX27" fmla="*/ 2238465 w 2859592"/>
              <a:gd name="connsiteY27" fmla="*/ 1604321 h 3935453"/>
              <a:gd name="connsiteX28" fmla="*/ 2468652 w 2859592"/>
              <a:gd name="connsiteY28" fmla="*/ 1750371 h 3935453"/>
              <a:gd name="connsiteX29" fmla="*/ 2589302 w 2859592"/>
              <a:gd name="connsiteY29" fmla="*/ 1845621 h 3935453"/>
              <a:gd name="connsiteX30" fmla="*/ 2811552 w 2859592"/>
              <a:gd name="connsiteY30" fmla="*/ 2232971 h 3935453"/>
              <a:gd name="connsiteX31" fmla="*/ 2735352 w 2859592"/>
              <a:gd name="connsiteY31" fmla="*/ 2506021 h 3935453"/>
              <a:gd name="connsiteX32" fmla="*/ 2322602 w 2859592"/>
              <a:gd name="connsiteY32" fmla="*/ 2474271 h 3935453"/>
              <a:gd name="connsiteX33" fmla="*/ 1985656 w 2859592"/>
              <a:gd name="connsiteY33" fmla="*/ 2671120 h 3935453"/>
              <a:gd name="connsiteX34" fmla="*/ 1938031 w 2859592"/>
              <a:gd name="connsiteY34" fmla="*/ 3233108 h 3935453"/>
              <a:gd name="connsiteX35" fmla="*/ 1709827 w 2859592"/>
              <a:gd name="connsiteY35" fmla="*/ 3638159 h 3935453"/>
              <a:gd name="connsiteX36" fmla="*/ 1560588 w 2859592"/>
              <a:gd name="connsiteY36" fmla="*/ 3720451 h 3935453"/>
              <a:gd name="connsiteX0" fmla="*/ 1528131 w 2827135"/>
              <a:gd name="connsiteY0" fmla="*/ 3720451 h 3935453"/>
              <a:gd name="connsiteX1" fmla="*/ 1261048 w 2827135"/>
              <a:gd name="connsiteY1" fmla="*/ 3797441 h 3935453"/>
              <a:gd name="connsiteX2" fmla="*/ 1118569 w 2827135"/>
              <a:gd name="connsiteY2" fmla="*/ 3826821 h 3935453"/>
              <a:gd name="connsiteX3" fmla="*/ 988395 w 2827135"/>
              <a:gd name="connsiteY3" fmla="*/ 3845871 h 3935453"/>
              <a:gd name="connsiteX4" fmla="*/ 785196 w 2827135"/>
              <a:gd name="connsiteY4" fmla="*/ 3930395 h 3935453"/>
              <a:gd name="connsiteX5" fmla="*/ 344266 w 2827135"/>
              <a:gd name="connsiteY5" fmla="*/ 3765690 h 3935453"/>
              <a:gd name="connsiteX6" fmla="*/ 218458 w 2827135"/>
              <a:gd name="connsiteY6" fmla="*/ 3489482 h 3935453"/>
              <a:gd name="connsiteX7" fmla="*/ 224807 w 2827135"/>
              <a:gd name="connsiteY7" fmla="*/ 3160071 h 3935453"/>
              <a:gd name="connsiteX8" fmla="*/ 322438 w 2827135"/>
              <a:gd name="connsiteY8" fmla="*/ 2614769 h 3935453"/>
              <a:gd name="connsiteX9" fmla="*/ 412927 w 2827135"/>
              <a:gd name="connsiteY9" fmla="*/ 2231787 h 3935453"/>
              <a:gd name="connsiteX10" fmla="*/ 783210 w 2827135"/>
              <a:gd name="connsiteY10" fmla="*/ 2161155 h 3935453"/>
              <a:gd name="connsiteX11" fmla="*/ 931246 w 2827135"/>
              <a:gd name="connsiteY11" fmla="*/ 2488173 h 3935453"/>
              <a:gd name="connsiteX12" fmla="*/ 1443214 w 2827135"/>
              <a:gd name="connsiteY12" fmla="*/ 2319495 h 3935453"/>
              <a:gd name="connsiteX13" fmla="*/ 1451945 w 2827135"/>
              <a:gd name="connsiteY13" fmla="*/ 1712271 h 3935453"/>
              <a:gd name="connsiteX14" fmla="*/ 1228107 w 2827135"/>
              <a:gd name="connsiteY14" fmla="*/ 1434451 h 3935453"/>
              <a:gd name="connsiteX15" fmla="*/ 404592 w 2827135"/>
              <a:gd name="connsiteY15" fmla="*/ 1786481 h 3935453"/>
              <a:gd name="connsiteX16" fmla="*/ 280990 w 2827135"/>
              <a:gd name="connsiteY16" fmla="*/ 1559871 h 3935453"/>
              <a:gd name="connsiteX17" fmla="*/ 280990 w 2827135"/>
              <a:gd name="connsiteY17" fmla="*/ 1078859 h 3935453"/>
              <a:gd name="connsiteX18" fmla="*/ 135510 w 2827135"/>
              <a:gd name="connsiteY18" fmla="*/ 932406 h 3935453"/>
              <a:gd name="connsiteX19" fmla="*/ 15655 w 2827135"/>
              <a:gd name="connsiteY19" fmla="*/ 845899 h 3935453"/>
              <a:gd name="connsiteX20" fmla="*/ 683595 w 2827135"/>
              <a:gd name="connsiteY20" fmla="*/ 54921 h 3935453"/>
              <a:gd name="connsiteX21" fmla="*/ 1013795 w 2827135"/>
              <a:gd name="connsiteY21" fmla="*/ 152251 h 3935453"/>
              <a:gd name="connsiteX22" fmla="*/ 1297979 w 2827135"/>
              <a:gd name="connsiteY22" fmla="*/ 359695 h 3935453"/>
              <a:gd name="connsiteX23" fmla="*/ 1750395 w 2827135"/>
              <a:gd name="connsiteY23" fmla="*/ 626421 h 3935453"/>
              <a:gd name="connsiteX24" fmla="*/ 1978995 w 2827135"/>
              <a:gd name="connsiteY24" fmla="*/ 658171 h 3935453"/>
              <a:gd name="connsiteX25" fmla="*/ 2112345 w 2827135"/>
              <a:gd name="connsiteY25" fmla="*/ 601021 h 3935453"/>
              <a:gd name="connsiteX26" fmla="*/ 2232995 w 2827135"/>
              <a:gd name="connsiteY26" fmla="*/ 702621 h 3935453"/>
              <a:gd name="connsiteX27" fmla="*/ 2206008 w 2827135"/>
              <a:gd name="connsiteY27" fmla="*/ 1604321 h 3935453"/>
              <a:gd name="connsiteX28" fmla="*/ 2436195 w 2827135"/>
              <a:gd name="connsiteY28" fmla="*/ 1750371 h 3935453"/>
              <a:gd name="connsiteX29" fmla="*/ 2556845 w 2827135"/>
              <a:gd name="connsiteY29" fmla="*/ 1845621 h 3935453"/>
              <a:gd name="connsiteX30" fmla="*/ 2779095 w 2827135"/>
              <a:gd name="connsiteY30" fmla="*/ 2232971 h 3935453"/>
              <a:gd name="connsiteX31" fmla="*/ 2702895 w 2827135"/>
              <a:gd name="connsiteY31" fmla="*/ 2506021 h 3935453"/>
              <a:gd name="connsiteX32" fmla="*/ 2290145 w 2827135"/>
              <a:gd name="connsiteY32" fmla="*/ 2474271 h 3935453"/>
              <a:gd name="connsiteX33" fmla="*/ 1953199 w 2827135"/>
              <a:gd name="connsiteY33" fmla="*/ 2671120 h 3935453"/>
              <a:gd name="connsiteX34" fmla="*/ 1905574 w 2827135"/>
              <a:gd name="connsiteY34" fmla="*/ 3233108 h 3935453"/>
              <a:gd name="connsiteX35" fmla="*/ 1677370 w 2827135"/>
              <a:gd name="connsiteY35" fmla="*/ 3638159 h 3935453"/>
              <a:gd name="connsiteX36" fmla="*/ 1528131 w 2827135"/>
              <a:gd name="connsiteY36" fmla="*/ 3720451 h 3935453"/>
              <a:gd name="connsiteX0" fmla="*/ 1560586 w 2859590"/>
              <a:gd name="connsiteY0" fmla="*/ 3720451 h 3935453"/>
              <a:gd name="connsiteX1" fmla="*/ 1293503 w 2859590"/>
              <a:gd name="connsiteY1" fmla="*/ 3797441 h 3935453"/>
              <a:gd name="connsiteX2" fmla="*/ 1151024 w 2859590"/>
              <a:gd name="connsiteY2" fmla="*/ 3826821 h 3935453"/>
              <a:gd name="connsiteX3" fmla="*/ 1020850 w 2859590"/>
              <a:gd name="connsiteY3" fmla="*/ 3845871 h 3935453"/>
              <a:gd name="connsiteX4" fmla="*/ 817651 w 2859590"/>
              <a:gd name="connsiteY4" fmla="*/ 3930395 h 3935453"/>
              <a:gd name="connsiteX5" fmla="*/ 376721 w 2859590"/>
              <a:gd name="connsiteY5" fmla="*/ 3765690 h 3935453"/>
              <a:gd name="connsiteX6" fmla="*/ 250913 w 2859590"/>
              <a:gd name="connsiteY6" fmla="*/ 3489482 h 3935453"/>
              <a:gd name="connsiteX7" fmla="*/ 257262 w 2859590"/>
              <a:gd name="connsiteY7" fmla="*/ 3160071 h 3935453"/>
              <a:gd name="connsiteX8" fmla="*/ 354893 w 2859590"/>
              <a:gd name="connsiteY8" fmla="*/ 2614769 h 3935453"/>
              <a:gd name="connsiteX9" fmla="*/ 445382 w 2859590"/>
              <a:gd name="connsiteY9" fmla="*/ 2231787 h 3935453"/>
              <a:gd name="connsiteX10" fmla="*/ 815665 w 2859590"/>
              <a:gd name="connsiteY10" fmla="*/ 2161155 h 3935453"/>
              <a:gd name="connsiteX11" fmla="*/ 963701 w 2859590"/>
              <a:gd name="connsiteY11" fmla="*/ 2488173 h 3935453"/>
              <a:gd name="connsiteX12" fmla="*/ 1475669 w 2859590"/>
              <a:gd name="connsiteY12" fmla="*/ 2319495 h 3935453"/>
              <a:gd name="connsiteX13" fmla="*/ 1484400 w 2859590"/>
              <a:gd name="connsiteY13" fmla="*/ 1712271 h 3935453"/>
              <a:gd name="connsiteX14" fmla="*/ 1260562 w 2859590"/>
              <a:gd name="connsiteY14" fmla="*/ 1434451 h 3935453"/>
              <a:gd name="connsiteX15" fmla="*/ 437047 w 2859590"/>
              <a:gd name="connsiteY15" fmla="*/ 1786481 h 3935453"/>
              <a:gd name="connsiteX16" fmla="*/ 313445 w 2859590"/>
              <a:gd name="connsiteY16" fmla="*/ 1559871 h 3935453"/>
              <a:gd name="connsiteX17" fmla="*/ 313445 w 2859590"/>
              <a:gd name="connsiteY17" fmla="*/ 1078859 h 3935453"/>
              <a:gd name="connsiteX18" fmla="*/ 167965 w 2859590"/>
              <a:gd name="connsiteY18" fmla="*/ 932406 h 3935453"/>
              <a:gd name="connsiteX19" fmla="*/ 11201 w 2859590"/>
              <a:gd name="connsiteY19" fmla="*/ 784373 h 3935453"/>
              <a:gd name="connsiteX20" fmla="*/ 716050 w 2859590"/>
              <a:gd name="connsiteY20" fmla="*/ 54921 h 3935453"/>
              <a:gd name="connsiteX21" fmla="*/ 1046250 w 2859590"/>
              <a:gd name="connsiteY21" fmla="*/ 152251 h 3935453"/>
              <a:gd name="connsiteX22" fmla="*/ 1330434 w 2859590"/>
              <a:gd name="connsiteY22" fmla="*/ 359695 h 3935453"/>
              <a:gd name="connsiteX23" fmla="*/ 1782850 w 2859590"/>
              <a:gd name="connsiteY23" fmla="*/ 626421 h 3935453"/>
              <a:gd name="connsiteX24" fmla="*/ 2011450 w 2859590"/>
              <a:gd name="connsiteY24" fmla="*/ 658171 h 3935453"/>
              <a:gd name="connsiteX25" fmla="*/ 2144800 w 2859590"/>
              <a:gd name="connsiteY25" fmla="*/ 601021 h 3935453"/>
              <a:gd name="connsiteX26" fmla="*/ 2265450 w 2859590"/>
              <a:gd name="connsiteY26" fmla="*/ 702621 h 3935453"/>
              <a:gd name="connsiteX27" fmla="*/ 2238463 w 2859590"/>
              <a:gd name="connsiteY27" fmla="*/ 1604321 h 3935453"/>
              <a:gd name="connsiteX28" fmla="*/ 2468650 w 2859590"/>
              <a:gd name="connsiteY28" fmla="*/ 1750371 h 3935453"/>
              <a:gd name="connsiteX29" fmla="*/ 2589300 w 2859590"/>
              <a:gd name="connsiteY29" fmla="*/ 1845621 h 3935453"/>
              <a:gd name="connsiteX30" fmla="*/ 2811550 w 2859590"/>
              <a:gd name="connsiteY30" fmla="*/ 2232971 h 3935453"/>
              <a:gd name="connsiteX31" fmla="*/ 2735350 w 2859590"/>
              <a:gd name="connsiteY31" fmla="*/ 2506021 h 3935453"/>
              <a:gd name="connsiteX32" fmla="*/ 2322600 w 2859590"/>
              <a:gd name="connsiteY32" fmla="*/ 2474271 h 3935453"/>
              <a:gd name="connsiteX33" fmla="*/ 1985654 w 2859590"/>
              <a:gd name="connsiteY33" fmla="*/ 2671120 h 3935453"/>
              <a:gd name="connsiteX34" fmla="*/ 1938029 w 2859590"/>
              <a:gd name="connsiteY34" fmla="*/ 3233108 h 3935453"/>
              <a:gd name="connsiteX35" fmla="*/ 1709825 w 2859590"/>
              <a:gd name="connsiteY35" fmla="*/ 3638159 h 3935453"/>
              <a:gd name="connsiteX36" fmla="*/ 1560586 w 2859590"/>
              <a:gd name="connsiteY36" fmla="*/ 3720451 h 3935453"/>
              <a:gd name="connsiteX0" fmla="*/ 1560586 w 2859590"/>
              <a:gd name="connsiteY0" fmla="*/ 3720451 h 3935453"/>
              <a:gd name="connsiteX1" fmla="*/ 1293503 w 2859590"/>
              <a:gd name="connsiteY1" fmla="*/ 3797441 h 3935453"/>
              <a:gd name="connsiteX2" fmla="*/ 1151024 w 2859590"/>
              <a:gd name="connsiteY2" fmla="*/ 3826821 h 3935453"/>
              <a:gd name="connsiteX3" fmla="*/ 1020850 w 2859590"/>
              <a:gd name="connsiteY3" fmla="*/ 3845871 h 3935453"/>
              <a:gd name="connsiteX4" fmla="*/ 817651 w 2859590"/>
              <a:gd name="connsiteY4" fmla="*/ 3930395 h 3935453"/>
              <a:gd name="connsiteX5" fmla="*/ 376721 w 2859590"/>
              <a:gd name="connsiteY5" fmla="*/ 3765690 h 3935453"/>
              <a:gd name="connsiteX6" fmla="*/ 250913 w 2859590"/>
              <a:gd name="connsiteY6" fmla="*/ 3489482 h 3935453"/>
              <a:gd name="connsiteX7" fmla="*/ 257262 w 2859590"/>
              <a:gd name="connsiteY7" fmla="*/ 3160071 h 3935453"/>
              <a:gd name="connsiteX8" fmla="*/ 354893 w 2859590"/>
              <a:gd name="connsiteY8" fmla="*/ 2614769 h 3935453"/>
              <a:gd name="connsiteX9" fmla="*/ 445382 w 2859590"/>
              <a:gd name="connsiteY9" fmla="*/ 2231787 h 3935453"/>
              <a:gd name="connsiteX10" fmla="*/ 815665 w 2859590"/>
              <a:gd name="connsiteY10" fmla="*/ 2161155 h 3935453"/>
              <a:gd name="connsiteX11" fmla="*/ 963701 w 2859590"/>
              <a:gd name="connsiteY11" fmla="*/ 2488173 h 3935453"/>
              <a:gd name="connsiteX12" fmla="*/ 1475669 w 2859590"/>
              <a:gd name="connsiteY12" fmla="*/ 2319495 h 3935453"/>
              <a:gd name="connsiteX13" fmla="*/ 1484400 w 2859590"/>
              <a:gd name="connsiteY13" fmla="*/ 1712271 h 3935453"/>
              <a:gd name="connsiteX14" fmla="*/ 1260562 w 2859590"/>
              <a:gd name="connsiteY14" fmla="*/ 1434451 h 3935453"/>
              <a:gd name="connsiteX15" fmla="*/ 461653 w 2859590"/>
              <a:gd name="connsiteY15" fmla="*/ 1712650 h 3935453"/>
              <a:gd name="connsiteX16" fmla="*/ 313445 w 2859590"/>
              <a:gd name="connsiteY16" fmla="*/ 1559871 h 3935453"/>
              <a:gd name="connsiteX17" fmla="*/ 313445 w 2859590"/>
              <a:gd name="connsiteY17" fmla="*/ 1078859 h 3935453"/>
              <a:gd name="connsiteX18" fmla="*/ 167965 w 2859590"/>
              <a:gd name="connsiteY18" fmla="*/ 932406 h 3935453"/>
              <a:gd name="connsiteX19" fmla="*/ 11201 w 2859590"/>
              <a:gd name="connsiteY19" fmla="*/ 784373 h 3935453"/>
              <a:gd name="connsiteX20" fmla="*/ 716050 w 2859590"/>
              <a:gd name="connsiteY20" fmla="*/ 54921 h 3935453"/>
              <a:gd name="connsiteX21" fmla="*/ 1046250 w 2859590"/>
              <a:gd name="connsiteY21" fmla="*/ 152251 h 3935453"/>
              <a:gd name="connsiteX22" fmla="*/ 1330434 w 2859590"/>
              <a:gd name="connsiteY22" fmla="*/ 359695 h 3935453"/>
              <a:gd name="connsiteX23" fmla="*/ 1782850 w 2859590"/>
              <a:gd name="connsiteY23" fmla="*/ 626421 h 3935453"/>
              <a:gd name="connsiteX24" fmla="*/ 2011450 w 2859590"/>
              <a:gd name="connsiteY24" fmla="*/ 658171 h 3935453"/>
              <a:gd name="connsiteX25" fmla="*/ 2144800 w 2859590"/>
              <a:gd name="connsiteY25" fmla="*/ 601021 h 3935453"/>
              <a:gd name="connsiteX26" fmla="*/ 2265450 w 2859590"/>
              <a:gd name="connsiteY26" fmla="*/ 702621 h 3935453"/>
              <a:gd name="connsiteX27" fmla="*/ 2238463 w 2859590"/>
              <a:gd name="connsiteY27" fmla="*/ 1604321 h 3935453"/>
              <a:gd name="connsiteX28" fmla="*/ 2468650 w 2859590"/>
              <a:gd name="connsiteY28" fmla="*/ 1750371 h 3935453"/>
              <a:gd name="connsiteX29" fmla="*/ 2589300 w 2859590"/>
              <a:gd name="connsiteY29" fmla="*/ 1845621 h 3935453"/>
              <a:gd name="connsiteX30" fmla="*/ 2811550 w 2859590"/>
              <a:gd name="connsiteY30" fmla="*/ 2232971 h 3935453"/>
              <a:gd name="connsiteX31" fmla="*/ 2735350 w 2859590"/>
              <a:gd name="connsiteY31" fmla="*/ 2506021 h 3935453"/>
              <a:gd name="connsiteX32" fmla="*/ 2322600 w 2859590"/>
              <a:gd name="connsiteY32" fmla="*/ 2474271 h 3935453"/>
              <a:gd name="connsiteX33" fmla="*/ 1985654 w 2859590"/>
              <a:gd name="connsiteY33" fmla="*/ 2671120 h 3935453"/>
              <a:gd name="connsiteX34" fmla="*/ 1938029 w 2859590"/>
              <a:gd name="connsiteY34" fmla="*/ 3233108 h 3935453"/>
              <a:gd name="connsiteX35" fmla="*/ 1709825 w 2859590"/>
              <a:gd name="connsiteY35" fmla="*/ 3638159 h 3935453"/>
              <a:gd name="connsiteX36" fmla="*/ 1560586 w 2859590"/>
              <a:gd name="connsiteY36" fmla="*/ 3720451 h 3935453"/>
              <a:gd name="connsiteX0" fmla="*/ 1560586 w 2859590"/>
              <a:gd name="connsiteY0" fmla="*/ 3720451 h 3935453"/>
              <a:gd name="connsiteX1" fmla="*/ 1293503 w 2859590"/>
              <a:gd name="connsiteY1" fmla="*/ 3797441 h 3935453"/>
              <a:gd name="connsiteX2" fmla="*/ 1151024 w 2859590"/>
              <a:gd name="connsiteY2" fmla="*/ 3826821 h 3935453"/>
              <a:gd name="connsiteX3" fmla="*/ 1020850 w 2859590"/>
              <a:gd name="connsiteY3" fmla="*/ 3845871 h 3935453"/>
              <a:gd name="connsiteX4" fmla="*/ 817651 w 2859590"/>
              <a:gd name="connsiteY4" fmla="*/ 3930395 h 3935453"/>
              <a:gd name="connsiteX5" fmla="*/ 376721 w 2859590"/>
              <a:gd name="connsiteY5" fmla="*/ 3765690 h 3935453"/>
              <a:gd name="connsiteX6" fmla="*/ 250913 w 2859590"/>
              <a:gd name="connsiteY6" fmla="*/ 3489482 h 3935453"/>
              <a:gd name="connsiteX7" fmla="*/ 257262 w 2859590"/>
              <a:gd name="connsiteY7" fmla="*/ 3160071 h 3935453"/>
              <a:gd name="connsiteX8" fmla="*/ 354893 w 2859590"/>
              <a:gd name="connsiteY8" fmla="*/ 2614769 h 3935453"/>
              <a:gd name="connsiteX9" fmla="*/ 445382 w 2859590"/>
              <a:gd name="connsiteY9" fmla="*/ 2231787 h 3935453"/>
              <a:gd name="connsiteX10" fmla="*/ 815665 w 2859590"/>
              <a:gd name="connsiteY10" fmla="*/ 2161155 h 3935453"/>
              <a:gd name="connsiteX11" fmla="*/ 963701 w 2859590"/>
              <a:gd name="connsiteY11" fmla="*/ 2488173 h 3935453"/>
              <a:gd name="connsiteX12" fmla="*/ 1475669 w 2859590"/>
              <a:gd name="connsiteY12" fmla="*/ 2319495 h 3935453"/>
              <a:gd name="connsiteX13" fmla="*/ 1484400 w 2859590"/>
              <a:gd name="connsiteY13" fmla="*/ 1712271 h 3935453"/>
              <a:gd name="connsiteX14" fmla="*/ 1260562 w 2859590"/>
              <a:gd name="connsiteY14" fmla="*/ 1434451 h 3935453"/>
              <a:gd name="connsiteX15" fmla="*/ 461653 w 2859590"/>
              <a:gd name="connsiteY15" fmla="*/ 1712650 h 3935453"/>
              <a:gd name="connsiteX16" fmla="*/ 313445 w 2859590"/>
              <a:gd name="connsiteY16" fmla="*/ 1559871 h 3935453"/>
              <a:gd name="connsiteX17" fmla="*/ 313445 w 2859590"/>
              <a:gd name="connsiteY17" fmla="*/ 1078859 h 3935453"/>
              <a:gd name="connsiteX18" fmla="*/ 167965 w 2859590"/>
              <a:gd name="connsiteY18" fmla="*/ 932406 h 3935453"/>
              <a:gd name="connsiteX19" fmla="*/ 11201 w 2859590"/>
              <a:gd name="connsiteY19" fmla="*/ 784373 h 3935453"/>
              <a:gd name="connsiteX20" fmla="*/ 716050 w 2859590"/>
              <a:gd name="connsiteY20" fmla="*/ 54921 h 3935453"/>
              <a:gd name="connsiteX21" fmla="*/ 1046250 w 2859590"/>
              <a:gd name="connsiteY21" fmla="*/ 152251 h 3935453"/>
              <a:gd name="connsiteX22" fmla="*/ 1330434 w 2859590"/>
              <a:gd name="connsiteY22" fmla="*/ 359695 h 3935453"/>
              <a:gd name="connsiteX23" fmla="*/ 1782850 w 2859590"/>
              <a:gd name="connsiteY23" fmla="*/ 626421 h 3935453"/>
              <a:gd name="connsiteX24" fmla="*/ 2011450 w 2859590"/>
              <a:gd name="connsiteY24" fmla="*/ 658171 h 3935453"/>
              <a:gd name="connsiteX25" fmla="*/ 2144800 w 2859590"/>
              <a:gd name="connsiteY25" fmla="*/ 601021 h 3935453"/>
              <a:gd name="connsiteX26" fmla="*/ 2265450 w 2859590"/>
              <a:gd name="connsiteY26" fmla="*/ 702621 h 3935453"/>
              <a:gd name="connsiteX27" fmla="*/ 2238463 w 2859590"/>
              <a:gd name="connsiteY27" fmla="*/ 1604321 h 3935453"/>
              <a:gd name="connsiteX28" fmla="*/ 2468650 w 2859590"/>
              <a:gd name="connsiteY28" fmla="*/ 1750371 h 3935453"/>
              <a:gd name="connsiteX29" fmla="*/ 2589300 w 2859590"/>
              <a:gd name="connsiteY29" fmla="*/ 1845621 h 3935453"/>
              <a:gd name="connsiteX30" fmla="*/ 2811550 w 2859590"/>
              <a:gd name="connsiteY30" fmla="*/ 2232971 h 3935453"/>
              <a:gd name="connsiteX31" fmla="*/ 2735350 w 2859590"/>
              <a:gd name="connsiteY31" fmla="*/ 2506021 h 3935453"/>
              <a:gd name="connsiteX32" fmla="*/ 2322600 w 2859590"/>
              <a:gd name="connsiteY32" fmla="*/ 2474271 h 3935453"/>
              <a:gd name="connsiteX33" fmla="*/ 1961048 w 2859590"/>
              <a:gd name="connsiteY33" fmla="*/ 2646510 h 3935453"/>
              <a:gd name="connsiteX34" fmla="*/ 1938029 w 2859590"/>
              <a:gd name="connsiteY34" fmla="*/ 3233108 h 3935453"/>
              <a:gd name="connsiteX35" fmla="*/ 1709825 w 2859590"/>
              <a:gd name="connsiteY35" fmla="*/ 3638159 h 3935453"/>
              <a:gd name="connsiteX36" fmla="*/ 1560586 w 2859590"/>
              <a:gd name="connsiteY36" fmla="*/ 3720451 h 3935453"/>
              <a:gd name="connsiteX0" fmla="*/ 1560586 w 2823081"/>
              <a:gd name="connsiteY0" fmla="*/ 3720451 h 3935453"/>
              <a:gd name="connsiteX1" fmla="*/ 1293503 w 2823081"/>
              <a:gd name="connsiteY1" fmla="*/ 3797441 h 3935453"/>
              <a:gd name="connsiteX2" fmla="*/ 1151024 w 2823081"/>
              <a:gd name="connsiteY2" fmla="*/ 3826821 h 3935453"/>
              <a:gd name="connsiteX3" fmla="*/ 1020850 w 2823081"/>
              <a:gd name="connsiteY3" fmla="*/ 3845871 h 3935453"/>
              <a:gd name="connsiteX4" fmla="*/ 817651 w 2823081"/>
              <a:gd name="connsiteY4" fmla="*/ 3930395 h 3935453"/>
              <a:gd name="connsiteX5" fmla="*/ 376721 w 2823081"/>
              <a:gd name="connsiteY5" fmla="*/ 3765690 h 3935453"/>
              <a:gd name="connsiteX6" fmla="*/ 250913 w 2823081"/>
              <a:gd name="connsiteY6" fmla="*/ 3489482 h 3935453"/>
              <a:gd name="connsiteX7" fmla="*/ 257262 w 2823081"/>
              <a:gd name="connsiteY7" fmla="*/ 3160071 h 3935453"/>
              <a:gd name="connsiteX8" fmla="*/ 354893 w 2823081"/>
              <a:gd name="connsiteY8" fmla="*/ 2614769 h 3935453"/>
              <a:gd name="connsiteX9" fmla="*/ 445382 w 2823081"/>
              <a:gd name="connsiteY9" fmla="*/ 2231787 h 3935453"/>
              <a:gd name="connsiteX10" fmla="*/ 815665 w 2823081"/>
              <a:gd name="connsiteY10" fmla="*/ 2161155 h 3935453"/>
              <a:gd name="connsiteX11" fmla="*/ 963701 w 2823081"/>
              <a:gd name="connsiteY11" fmla="*/ 2488173 h 3935453"/>
              <a:gd name="connsiteX12" fmla="*/ 1475669 w 2823081"/>
              <a:gd name="connsiteY12" fmla="*/ 2319495 h 3935453"/>
              <a:gd name="connsiteX13" fmla="*/ 1484400 w 2823081"/>
              <a:gd name="connsiteY13" fmla="*/ 1712271 h 3935453"/>
              <a:gd name="connsiteX14" fmla="*/ 1260562 w 2823081"/>
              <a:gd name="connsiteY14" fmla="*/ 1434451 h 3935453"/>
              <a:gd name="connsiteX15" fmla="*/ 461653 w 2823081"/>
              <a:gd name="connsiteY15" fmla="*/ 1712650 h 3935453"/>
              <a:gd name="connsiteX16" fmla="*/ 313445 w 2823081"/>
              <a:gd name="connsiteY16" fmla="*/ 1559871 h 3935453"/>
              <a:gd name="connsiteX17" fmla="*/ 313445 w 2823081"/>
              <a:gd name="connsiteY17" fmla="*/ 1078859 h 3935453"/>
              <a:gd name="connsiteX18" fmla="*/ 167965 w 2823081"/>
              <a:gd name="connsiteY18" fmla="*/ 932406 h 3935453"/>
              <a:gd name="connsiteX19" fmla="*/ 11201 w 2823081"/>
              <a:gd name="connsiteY19" fmla="*/ 784373 h 3935453"/>
              <a:gd name="connsiteX20" fmla="*/ 716050 w 2823081"/>
              <a:gd name="connsiteY20" fmla="*/ 54921 h 3935453"/>
              <a:gd name="connsiteX21" fmla="*/ 1046250 w 2823081"/>
              <a:gd name="connsiteY21" fmla="*/ 152251 h 3935453"/>
              <a:gd name="connsiteX22" fmla="*/ 1330434 w 2823081"/>
              <a:gd name="connsiteY22" fmla="*/ 359695 h 3935453"/>
              <a:gd name="connsiteX23" fmla="*/ 1782850 w 2823081"/>
              <a:gd name="connsiteY23" fmla="*/ 626421 h 3935453"/>
              <a:gd name="connsiteX24" fmla="*/ 2011450 w 2823081"/>
              <a:gd name="connsiteY24" fmla="*/ 658171 h 3935453"/>
              <a:gd name="connsiteX25" fmla="*/ 2144800 w 2823081"/>
              <a:gd name="connsiteY25" fmla="*/ 601021 h 3935453"/>
              <a:gd name="connsiteX26" fmla="*/ 2265450 w 2823081"/>
              <a:gd name="connsiteY26" fmla="*/ 702621 h 3935453"/>
              <a:gd name="connsiteX27" fmla="*/ 2238463 w 2823081"/>
              <a:gd name="connsiteY27" fmla="*/ 1604321 h 3935453"/>
              <a:gd name="connsiteX28" fmla="*/ 2468650 w 2823081"/>
              <a:gd name="connsiteY28" fmla="*/ 1750371 h 3935453"/>
              <a:gd name="connsiteX29" fmla="*/ 2589300 w 2823081"/>
              <a:gd name="connsiteY29" fmla="*/ 1845621 h 3935453"/>
              <a:gd name="connsiteX30" fmla="*/ 2750036 w 2823081"/>
              <a:gd name="connsiteY30" fmla="*/ 2263265 h 3935453"/>
              <a:gd name="connsiteX31" fmla="*/ 2735350 w 2823081"/>
              <a:gd name="connsiteY31" fmla="*/ 2506021 h 3935453"/>
              <a:gd name="connsiteX32" fmla="*/ 2322600 w 2823081"/>
              <a:gd name="connsiteY32" fmla="*/ 2474271 h 3935453"/>
              <a:gd name="connsiteX33" fmla="*/ 1961048 w 2823081"/>
              <a:gd name="connsiteY33" fmla="*/ 2646510 h 3935453"/>
              <a:gd name="connsiteX34" fmla="*/ 1938029 w 2823081"/>
              <a:gd name="connsiteY34" fmla="*/ 3233108 h 3935453"/>
              <a:gd name="connsiteX35" fmla="*/ 1709825 w 2823081"/>
              <a:gd name="connsiteY35" fmla="*/ 3638159 h 3935453"/>
              <a:gd name="connsiteX36" fmla="*/ 1560586 w 2823081"/>
              <a:gd name="connsiteY36" fmla="*/ 3720451 h 3935453"/>
              <a:gd name="connsiteX0" fmla="*/ 1560586 w 2823082"/>
              <a:gd name="connsiteY0" fmla="*/ 3720451 h 3935453"/>
              <a:gd name="connsiteX1" fmla="*/ 1293503 w 2823082"/>
              <a:gd name="connsiteY1" fmla="*/ 3797441 h 3935453"/>
              <a:gd name="connsiteX2" fmla="*/ 1151024 w 2823082"/>
              <a:gd name="connsiteY2" fmla="*/ 3826821 h 3935453"/>
              <a:gd name="connsiteX3" fmla="*/ 1020850 w 2823082"/>
              <a:gd name="connsiteY3" fmla="*/ 3845871 h 3935453"/>
              <a:gd name="connsiteX4" fmla="*/ 817651 w 2823082"/>
              <a:gd name="connsiteY4" fmla="*/ 3930395 h 3935453"/>
              <a:gd name="connsiteX5" fmla="*/ 376721 w 2823082"/>
              <a:gd name="connsiteY5" fmla="*/ 3765690 h 3935453"/>
              <a:gd name="connsiteX6" fmla="*/ 250913 w 2823082"/>
              <a:gd name="connsiteY6" fmla="*/ 3489482 h 3935453"/>
              <a:gd name="connsiteX7" fmla="*/ 257262 w 2823082"/>
              <a:gd name="connsiteY7" fmla="*/ 3160071 h 3935453"/>
              <a:gd name="connsiteX8" fmla="*/ 354893 w 2823082"/>
              <a:gd name="connsiteY8" fmla="*/ 2614769 h 3935453"/>
              <a:gd name="connsiteX9" fmla="*/ 445382 w 2823082"/>
              <a:gd name="connsiteY9" fmla="*/ 2231787 h 3935453"/>
              <a:gd name="connsiteX10" fmla="*/ 815665 w 2823082"/>
              <a:gd name="connsiteY10" fmla="*/ 2161155 h 3935453"/>
              <a:gd name="connsiteX11" fmla="*/ 963701 w 2823082"/>
              <a:gd name="connsiteY11" fmla="*/ 2488173 h 3935453"/>
              <a:gd name="connsiteX12" fmla="*/ 1475669 w 2823082"/>
              <a:gd name="connsiteY12" fmla="*/ 2319495 h 3935453"/>
              <a:gd name="connsiteX13" fmla="*/ 1484400 w 2823082"/>
              <a:gd name="connsiteY13" fmla="*/ 1712271 h 3935453"/>
              <a:gd name="connsiteX14" fmla="*/ 1260562 w 2823082"/>
              <a:gd name="connsiteY14" fmla="*/ 1434451 h 3935453"/>
              <a:gd name="connsiteX15" fmla="*/ 461653 w 2823082"/>
              <a:gd name="connsiteY15" fmla="*/ 1712650 h 3935453"/>
              <a:gd name="connsiteX16" fmla="*/ 313445 w 2823082"/>
              <a:gd name="connsiteY16" fmla="*/ 1559871 h 3935453"/>
              <a:gd name="connsiteX17" fmla="*/ 313445 w 2823082"/>
              <a:gd name="connsiteY17" fmla="*/ 1078859 h 3935453"/>
              <a:gd name="connsiteX18" fmla="*/ 167965 w 2823082"/>
              <a:gd name="connsiteY18" fmla="*/ 932406 h 3935453"/>
              <a:gd name="connsiteX19" fmla="*/ 11201 w 2823082"/>
              <a:gd name="connsiteY19" fmla="*/ 784373 h 3935453"/>
              <a:gd name="connsiteX20" fmla="*/ 716050 w 2823082"/>
              <a:gd name="connsiteY20" fmla="*/ 54921 h 3935453"/>
              <a:gd name="connsiteX21" fmla="*/ 1046250 w 2823082"/>
              <a:gd name="connsiteY21" fmla="*/ 152251 h 3935453"/>
              <a:gd name="connsiteX22" fmla="*/ 1330434 w 2823082"/>
              <a:gd name="connsiteY22" fmla="*/ 359695 h 3935453"/>
              <a:gd name="connsiteX23" fmla="*/ 1782850 w 2823082"/>
              <a:gd name="connsiteY23" fmla="*/ 626421 h 3935453"/>
              <a:gd name="connsiteX24" fmla="*/ 2011450 w 2823082"/>
              <a:gd name="connsiteY24" fmla="*/ 658171 h 3935453"/>
              <a:gd name="connsiteX25" fmla="*/ 2144800 w 2823082"/>
              <a:gd name="connsiteY25" fmla="*/ 601021 h 3935453"/>
              <a:gd name="connsiteX26" fmla="*/ 2265450 w 2823082"/>
              <a:gd name="connsiteY26" fmla="*/ 702621 h 3935453"/>
              <a:gd name="connsiteX27" fmla="*/ 2238463 w 2823082"/>
              <a:gd name="connsiteY27" fmla="*/ 1604321 h 3935453"/>
              <a:gd name="connsiteX28" fmla="*/ 2468650 w 2823082"/>
              <a:gd name="connsiteY28" fmla="*/ 1750371 h 3935453"/>
              <a:gd name="connsiteX29" fmla="*/ 2552392 w 2823082"/>
              <a:gd name="connsiteY29" fmla="*/ 1899034 h 3935453"/>
              <a:gd name="connsiteX30" fmla="*/ 2750036 w 2823082"/>
              <a:gd name="connsiteY30" fmla="*/ 2263265 h 3935453"/>
              <a:gd name="connsiteX31" fmla="*/ 2735350 w 2823082"/>
              <a:gd name="connsiteY31" fmla="*/ 2506021 h 3935453"/>
              <a:gd name="connsiteX32" fmla="*/ 2322600 w 2823082"/>
              <a:gd name="connsiteY32" fmla="*/ 2474271 h 3935453"/>
              <a:gd name="connsiteX33" fmla="*/ 1961048 w 2823082"/>
              <a:gd name="connsiteY33" fmla="*/ 2646510 h 3935453"/>
              <a:gd name="connsiteX34" fmla="*/ 1938029 w 2823082"/>
              <a:gd name="connsiteY34" fmla="*/ 3233108 h 3935453"/>
              <a:gd name="connsiteX35" fmla="*/ 1709825 w 2823082"/>
              <a:gd name="connsiteY35" fmla="*/ 3638159 h 3935453"/>
              <a:gd name="connsiteX36" fmla="*/ 1560586 w 2823082"/>
              <a:gd name="connsiteY36" fmla="*/ 3720451 h 3935453"/>
              <a:gd name="connsiteX0" fmla="*/ 1560586 w 2823082"/>
              <a:gd name="connsiteY0" fmla="*/ 3720451 h 3935453"/>
              <a:gd name="connsiteX1" fmla="*/ 1293503 w 2823082"/>
              <a:gd name="connsiteY1" fmla="*/ 3797441 h 3935453"/>
              <a:gd name="connsiteX2" fmla="*/ 1151024 w 2823082"/>
              <a:gd name="connsiteY2" fmla="*/ 3826821 h 3935453"/>
              <a:gd name="connsiteX3" fmla="*/ 1020850 w 2823082"/>
              <a:gd name="connsiteY3" fmla="*/ 3845871 h 3935453"/>
              <a:gd name="connsiteX4" fmla="*/ 817651 w 2823082"/>
              <a:gd name="connsiteY4" fmla="*/ 3930395 h 3935453"/>
              <a:gd name="connsiteX5" fmla="*/ 376721 w 2823082"/>
              <a:gd name="connsiteY5" fmla="*/ 3765690 h 3935453"/>
              <a:gd name="connsiteX6" fmla="*/ 250913 w 2823082"/>
              <a:gd name="connsiteY6" fmla="*/ 3489482 h 3935453"/>
              <a:gd name="connsiteX7" fmla="*/ 257262 w 2823082"/>
              <a:gd name="connsiteY7" fmla="*/ 3160071 h 3935453"/>
              <a:gd name="connsiteX8" fmla="*/ 354893 w 2823082"/>
              <a:gd name="connsiteY8" fmla="*/ 2614769 h 3935453"/>
              <a:gd name="connsiteX9" fmla="*/ 445382 w 2823082"/>
              <a:gd name="connsiteY9" fmla="*/ 2231787 h 3935453"/>
              <a:gd name="connsiteX10" fmla="*/ 815665 w 2823082"/>
              <a:gd name="connsiteY10" fmla="*/ 2161155 h 3935453"/>
              <a:gd name="connsiteX11" fmla="*/ 963701 w 2823082"/>
              <a:gd name="connsiteY11" fmla="*/ 2488173 h 3935453"/>
              <a:gd name="connsiteX12" fmla="*/ 1475669 w 2823082"/>
              <a:gd name="connsiteY12" fmla="*/ 2319495 h 3935453"/>
              <a:gd name="connsiteX13" fmla="*/ 1484400 w 2823082"/>
              <a:gd name="connsiteY13" fmla="*/ 1712271 h 3935453"/>
              <a:gd name="connsiteX14" fmla="*/ 1260562 w 2823082"/>
              <a:gd name="connsiteY14" fmla="*/ 1434451 h 3935453"/>
              <a:gd name="connsiteX15" fmla="*/ 461653 w 2823082"/>
              <a:gd name="connsiteY15" fmla="*/ 1712650 h 3935453"/>
              <a:gd name="connsiteX16" fmla="*/ 313445 w 2823082"/>
              <a:gd name="connsiteY16" fmla="*/ 1559871 h 3935453"/>
              <a:gd name="connsiteX17" fmla="*/ 313445 w 2823082"/>
              <a:gd name="connsiteY17" fmla="*/ 1078859 h 3935453"/>
              <a:gd name="connsiteX18" fmla="*/ 167965 w 2823082"/>
              <a:gd name="connsiteY18" fmla="*/ 932406 h 3935453"/>
              <a:gd name="connsiteX19" fmla="*/ 11201 w 2823082"/>
              <a:gd name="connsiteY19" fmla="*/ 784373 h 3935453"/>
              <a:gd name="connsiteX20" fmla="*/ 716050 w 2823082"/>
              <a:gd name="connsiteY20" fmla="*/ 54921 h 3935453"/>
              <a:gd name="connsiteX21" fmla="*/ 1046250 w 2823082"/>
              <a:gd name="connsiteY21" fmla="*/ 152251 h 3935453"/>
              <a:gd name="connsiteX22" fmla="*/ 1330434 w 2823082"/>
              <a:gd name="connsiteY22" fmla="*/ 359695 h 3935453"/>
              <a:gd name="connsiteX23" fmla="*/ 1782850 w 2823082"/>
              <a:gd name="connsiteY23" fmla="*/ 626421 h 3935453"/>
              <a:gd name="connsiteX24" fmla="*/ 2011450 w 2823082"/>
              <a:gd name="connsiteY24" fmla="*/ 658171 h 3935453"/>
              <a:gd name="connsiteX25" fmla="*/ 2144800 w 2823082"/>
              <a:gd name="connsiteY25" fmla="*/ 601021 h 3935453"/>
              <a:gd name="connsiteX26" fmla="*/ 2265450 w 2823082"/>
              <a:gd name="connsiteY26" fmla="*/ 702621 h 3935453"/>
              <a:gd name="connsiteX27" fmla="*/ 2238463 w 2823082"/>
              <a:gd name="connsiteY27" fmla="*/ 1604321 h 3935453"/>
              <a:gd name="connsiteX28" fmla="*/ 2382528 w 2823082"/>
              <a:gd name="connsiteY28" fmla="*/ 1801760 h 3935453"/>
              <a:gd name="connsiteX29" fmla="*/ 2552392 w 2823082"/>
              <a:gd name="connsiteY29" fmla="*/ 1899034 h 3935453"/>
              <a:gd name="connsiteX30" fmla="*/ 2750036 w 2823082"/>
              <a:gd name="connsiteY30" fmla="*/ 2263265 h 3935453"/>
              <a:gd name="connsiteX31" fmla="*/ 2735350 w 2823082"/>
              <a:gd name="connsiteY31" fmla="*/ 2506021 h 3935453"/>
              <a:gd name="connsiteX32" fmla="*/ 2322600 w 2823082"/>
              <a:gd name="connsiteY32" fmla="*/ 2474271 h 3935453"/>
              <a:gd name="connsiteX33" fmla="*/ 1961048 w 2823082"/>
              <a:gd name="connsiteY33" fmla="*/ 2646510 h 3935453"/>
              <a:gd name="connsiteX34" fmla="*/ 1938029 w 2823082"/>
              <a:gd name="connsiteY34" fmla="*/ 3233108 h 3935453"/>
              <a:gd name="connsiteX35" fmla="*/ 1709825 w 2823082"/>
              <a:gd name="connsiteY35" fmla="*/ 3638159 h 3935453"/>
              <a:gd name="connsiteX36" fmla="*/ 1560586 w 2823082"/>
              <a:gd name="connsiteY36" fmla="*/ 3720451 h 3935453"/>
              <a:gd name="connsiteX0" fmla="*/ 1560586 w 2823082"/>
              <a:gd name="connsiteY0" fmla="*/ 3720451 h 3935453"/>
              <a:gd name="connsiteX1" fmla="*/ 1293503 w 2823082"/>
              <a:gd name="connsiteY1" fmla="*/ 3797441 h 3935453"/>
              <a:gd name="connsiteX2" fmla="*/ 1151024 w 2823082"/>
              <a:gd name="connsiteY2" fmla="*/ 3826821 h 3935453"/>
              <a:gd name="connsiteX3" fmla="*/ 1020850 w 2823082"/>
              <a:gd name="connsiteY3" fmla="*/ 3845871 h 3935453"/>
              <a:gd name="connsiteX4" fmla="*/ 817651 w 2823082"/>
              <a:gd name="connsiteY4" fmla="*/ 3930395 h 3935453"/>
              <a:gd name="connsiteX5" fmla="*/ 376721 w 2823082"/>
              <a:gd name="connsiteY5" fmla="*/ 3765690 h 3935453"/>
              <a:gd name="connsiteX6" fmla="*/ 250913 w 2823082"/>
              <a:gd name="connsiteY6" fmla="*/ 3489482 h 3935453"/>
              <a:gd name="connsiteX7" fmla="*/ 257262 w 2823082"/>
              <a:gd name="connsiteY7" fmla="*/ 3160071 h 3935453"/>
              <a:gd name="connsiteX8" fmla="*/ 354893 w 2823082"/>
              <a:gd name="connsiteY8" fmla="*/ 2614769 h 3935453"/>
              <a:gd name="connsiteX9" fmla="*/ 445382 w 2823082"/>
              <a:gd name="connsiteY9" fmla="*/ 2231787 h 3935453"/>
              <a:gd name="connsiteX10" fmla="*/ 815665 w 2823082"/>
              <a:gd name="connsiteY10" fmla="*/ 2161155 h 3935453"/>
              <a:gd name="connsiteX11" fmla="*/ 963701 w 2823082"/>
              <a:gd name="connsiteY11" fmla="*/ 2488173 h 3935453"/>
              <a:gd name="connsiteX12" fmla="*/ 1475669 w 2823082"/>
              <a:gd name="connsiteY12" fmla="*/ 2319495 h 3935453"/>
              <a:gd name="connsiteX13" fmla="*/ 1484400 w 2823082"/>
              <a:gd name="connsiteY13" fmla="*/ 1712271 h 3935453"/>
              <a:gd name="connsiteX14" fmla="*/ 1260562 w 2823082"/>
              <a:gd name="connsiteY14" fmla="*/ 1434451 h 3935453"/>
              <a:gd name="connsiteX15" fmla="*/ 461653 w 2823082"/>
              <a:gd name="connsiteY15" fmla="*/ 1712650 h 3935453"/>
              <a:gd name="connsiteX16" fmla="*/ 313445 w 2823082"/>
              <a:gd name="connsiteY16" fmla="*/ 1559871 h 3935453"/>
              <a:gd name="connsiteX17" fmla="*/ 313445 w 2823082"/>
              <a:gd name="connsiteY17" fmla="*/ 1078859 h 3935453"/>
              <a:gd name="connsiteX18" fmla="*/ 167965 w 2823082"/>
              <a:gd name="connsiteY18" fmla="*/ 932406 h 3935453"/>
              <a:gd name="connsiteX19" fmla="*/ 11201 w 2823082"/>
              <a:gd name="connsiteY19" fmla="*/ 784373 h 3935453"/>
              <a:gd name="connsiteX20" fmla="*/ 716050 w 2823082"/>
              <a:gd name="connsiteY20" fmla="*/ 54921 h 3935453"/>
              <a:gd name="connsiteX21" fmla="*/ 1046250 w 2823082"/>
              <a:gd name="connsiteY21" fmla="*/ 152251 h 3935453"/>
              <a:gd name="connsiteX22" fmla="*/ 1330434 w 2823082"/>
              <a:gd name="connsiteY22" fmla="*/ 359695 h 3935453"/>
              <a:gd name="connsiteX23" fmla="*/ 1782850 w 2823082"/>
              <a:gd name="connsiteY23" fmla="*/ 626421 h 3935453"/>
              <a:gd name="connsiteX24" fmla="*/ 2011450 w 2823082"/>
              <a:gd name="connsiteY24" fmla="*/ 658171 h 3935453"/>
              <a:gd name="connsiteX25" fmla="*/ 2144800 w 2823082"/>
              <a:gd name="connsiteY25" fmla="*/ 601021 h 3935453"/>
              <a:gd name="connsiteX26" fmla="*/ 2265450 w 2823082"/>
              <a:gd name="connsiteY26" fmla="*/ 702621 h 3935453"/>
              <a:gd name="connsiteX27" fmla="*/ 2201554 w 2823082"/>
              <a:gd name="connsiteY27" fmla="*/ 1616626 h 3935453"/>
              <a:gd name="connsiteX28" fmla="*/ 2382528 w 2823082"/>
              <a:gd name="connsiteY28" fmla="*/ 1801760 h 3935453"/>
              <a:gd name="connsiteX29" fmla="*/ 2552392 w 2823082"/>
              <a:gd name="connsiteY29" fmla="*/ 1899034 h 3935453"/>
              <a:gd name="connsiteX30" fmla="*/ 2750036 w 2823082"/>
              <a:gd name="connsiteY30" fmla="*/ 2263265 h 3935453"/>
              <a:gd name="connsiteX31" fmla="*/ 2735350 w 2823082"/>
              <a:gd name="connsiteY31" fmla="*/ 2506021 h 3935453"/>
              <a:gd name="connsiteX32" fmla="*/ 2322600 w 2823082"/>
              <a:gd name="connsiteY32" fmla="*/ 2474271 h 3935453"/>
              <a:gd name="connsiteX33" fmla="*/ 1961048 w 2823082"/>
              <a:gd name="connsiteY33" fmla="*/ 2646510 h 3935453"/>
              <a:gd name="connsiteX34" fmla="*/ 1938029 w 2823082"/>
              <a:gd name="connsiteY34" fmla="*/ 3233108 h 3935453"/>
              <a:gd name="connsiteX35" fmla="*/ 1709825 w 2823082"/>
              <a:gd name="connsiteY35" fmla="*/ 3638159 h 3935453"/>
              <a:gd name="connsiteX36" fmla="*/ 1560586 w 2823082"/>
              <a:gd name="connsiteY36" fmla="*/ 3720451 h 3935453"/>
              <a:gd name="connsiteX0" fmla="*/ 1560586 w 2823082"/>
              <a:gd name="connsiteY0" fmla="*/ 3720451 h 3935453"/>
              <a:gd name="connsiteX1" fmla="*/ 1293503 w 2823082"/>
              <a:gd name="connsiteY1" fmla="*/ 3797441 h 3935453"/>
              <a:gd name="connsiteX2" fmla="*/ 1151024 w 2823082"/>
              <a:gd name="connsiteY2" fmla="*/ 3826821 h 3935453"/>
              <a:gd name="connsiteX3" fmla="*/ 1020850 w 2823082"/>
              <a:gd name="connsiteY3" fmla="*/ 3845871 h 3935453"/>
              <a:gd name="connsiteX4" fmla="*/ 817651 w 2823082"/>
              <a:gd name="connsiteY4" fmla="*/ 3930395 h 3935453"/>
              <a:gd name="connsiteX5" fmla="*/ 376721 w 2823082"/>
              <a:gd name="connsiteY5" fmla="*/ 3765690 h 3935453"/>
              <a:gd name="connsiteX6" fmla="*/ 250913 w 2823082"/>
              <a:gd name="connsiteY6" fmla="*/ 3489482 h 3935453"/>
              <a:gd name="connsiteX7" fmla="*/ 257262 w 2823082"/>
              <a:gd name="connsiteY7" fmla="*/ 3160071 h 3935453"/>
              <a:gd name="connsiteX8" fmla="*/ 354893 w 2823082"/>
              <a:gd name="connsiteY8" fmla="*/ 2614769 h 3935453"/>
              <a:gd name="connsiteX9" fmla="*/ 445382 w 2823082"/>
              <a:gd name="connsiteY9" fmla="*/ 2231787 h 3935453"/>
              <a:gd name="connsiteX10" fmla="*/ 815665 w 2823082"/>
              <a:gd name="connsiteY10" fmla="*/ 2161155 h 3935453"/>
              <a:gd name="connsiteX11" fmla="*/ 963701 w 2823082"/>
              <a:gd name="connsiteY11" fmla="*/ 2488173 h 3935453"/>
              <a:gd name="connsiteX12" fmla="*/ 1475669 w 2823082"/>
              <a:gd name="connsiteY12" fmla="*/ 2319495 h 3935453"/>
              <a:gd name="connsiteX13" fmla="*/ 1484400 w 2823082"/>
              <a:gd name="connsiteY13" fmla="*/ 1712271 h 3935453"/>
              <a:gd name="connsiteX14" fmla="*/ 1260562 w 2823082"/>
              <a:gd name="connsiteY14" fmla="*/ 1434451 h 3935453"/>
              <a:gd name="connsiteX15" fmla="*/ 461653 w 2823082"/>
              <a:gd name="connsiteY15" fmla="*/ 1712650 h 3935453"/>
              <a:gd name="connsiteX16" fmla="*/ 313445 w 2823082"/>
              <a:gd name="connsiteY16" fmla="*/ 1559871 h 3935453"/>
              <a:gd name="connsiteX17" fmla="*/ 313445 w 2823082"/>
              <a:gd name="connsiteY17" fmla="*/ 1078859 h 3935453"/>
              <a:gd name="connsiteX18" fmla="*/ 167965 w 2823082"/>
              <a:gd name="connsiteY18" fmla="*/ 932406 h 3935453"/>
              <a:gd name="connsiteX19" fmla="*/ 11201 w 2823082"/>
              <a:gd name="connsiteY19" fmla="*/ 784373 h 3935453"/>
              <a:gd name="connsiteX20" fmla="*/ 716050 w 2823082"/>
              <a:gd name="connsiteY20" fmla="*/ 54921 h 3935453"/>
              <a:gd name="connsiteX21" fmla="*/ 1046250 w 2823082"/>
              <a:gd name="connsiteY21" fmla="*/ 152251 h 3935453"/>
              <a:gd name="connsiteX22" fmla="*/ 1330434 w 2823082"/>
              <a:gd name="connsiteY22" fmla="*/ 359695 h 3935453"/>
              <a:gd name="connsiteX23" fmla="*/ 1782850 w 2823082"/>
              <a:gd name="connsiteY23" fmla="*/ 626421 h 3935453"/>
              <a:gd name="connsiteX24" fmla="*/ 2011450 w 2823082"/>
              <a:gd name="connsiteY24" fmla="*/ 658171 h 3935453"/>
              <a:gd name="connsiteX25" fmla="*/ 2144800 w 2823082"/>
              <a:gd name="connsiteY25" fmla="*/ 601021 h 3935453"/>
              <a:gd name="connsiteX26" fmla="*/ 2203935 w 2823082"/>
              <a:gd name="connsiteY26" fmla="*/ 702621 h 3935453"/>
              <a:gd name="connsiteX27" fmla="*/ 2201554 w 2823082"/>
              <a:gd name="connsiteY27" fmla="*/ 1616626 h 3935453"/>
              <a:gd name="connsiteX28" fmla="*/ 2382528 w 2823082"/>
              <a:gd name="connsiteY28" fmla="*/ 1801760 h 3935453"/>
              <a:gd name="connsiteX29" fmla="*/ 2552392 w 2823082"/>
              <a:gd name="connsiteY29" fmla="*/ 1899034 h 3935453"/>
              <a:gd name="connsiteX30" fmla="*/ 2750036 w 2823082"/>
              <a:gd name="connsiteY30" fmla="*/ 2263265 h 3935453"/>
              <a:gd name="connsiteX31" fmla="*/ 2735350 w 2823082"/>
              <a:gd name="connsiteY31" fmla="*/ 2506021 h 3935453"/>
              <a:gd name="connsiteX32" fmla="*/ 2322600 w 2823082"/>
              <a:gd name="connsiteY32" fmla="*/ 2474271 h 3935453"/>
              <a:gd name="connsiteX33" fmla="*/ 1961048 w 2823082"/>
              <a:gd name="connsiteY33" fmla="*/ 2646510 h 3935453"/>
              <a:gd name="connsiteX34" fmla="*/ 1938029 w 2823082"/>
              <a:gd name="connsiteY34" fmla="*/ 3233108 h 3935453"/>
              <a:gd name="connsiteX35" fmla="*/ 1709825 w 2823082"/>
              <a:gd name="connsiteY35" fmla="*/ 3638159 h 3935453"/>
              <a:gd name="connsiteX36" fmla="*/ 1560586 w 2823082"/>
              <a:gd name="connsiteY36" fmla="*/ 3720451 h 393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823082" h="3935453">
                <a:moveTo>
                  <a:pt x="1560586" y="3720451"/>
                </a:moveTo>
                <a:cubicBezTo>
                  <a:pt x="1421944" y="3787655"/>
                  <a:pt x="1361763" y="3779713"/>
                  <a:pt x="1293503" y="3797441"/>
                </a:cubicBezTo>
                <a:cubicBezTo>
                  <a:pt x="1225243" y="3815169"/>
                  <a:pt x="1196466" y="3818749"/>
                  <a:pt x="1151024" y="3826821"/>
                </a:cubicBezTo>
                <a:cubicBezTo>
                  <a:pt x="1105582" y="3834893"/>
                  <a:pt x="1074825" y="3822323"/>
                  <a:pt x="1020850" y="3845871"/>
                </a:cubicBezTo>
                <a:cubicBezTo>
                  <a:pt x="953117" y="3894554"/>
                  <a:pt x="933009" y="3953149"/>
                  <a:pt x="817651" y="3930395"/>
                </a:cubicBezTo>
                <a:cubicBezTo>
                  <a:pt x="632443" y="3860545"/>
                  <a:pt x="552404" y="3816490"/>
                  <a:pt x="376721" y="3765690"/>
                </a:cubicBezTo>
                <a:cubicBezTo>
                  <a:pt x="264008" y="3726532"/>
                  <a:pt x="230275" y="3671515"/>
                  <a:pt x="250913" y="3489482"/>
                </a:cubicBezTo>
                <a:cubicBezTo>
                  <a:pt x="269434" y="3387882"/>
                  <a:pt x="219691" y="3299771"/>
                  <a:pt x="257262" y="3160071"/>
                </a:cubicBezTo>
                <a:cubicBezTo>
                  <a:pt x="329757" y="2881200"/>
                  <a:pt x="353835" y="2817439"/>
                  <a:pt x="354893" y="2614769"/>
                </a:cubicBezTo>
                <a:cubicBezTo>
                  <a:pt x="364419" y="2471894"/>
                  <a:pt x="369182" y="2393712"/>
                  <a:pt x="445382" y="2231787"/>
                </a:cubicBezTo>
                <a:cubicBezTo>
                  <a:pt x="597782" y="2118545"/>
                  <a:pt x="644215" y="2164860"/>
                  <a:pt x="815665" y="2161155"/>
                </a:cubicBezTo>
                <a:cubicBezTo>
                  <a:pt x="923086" y="2220422"/>
                  <a:pt x="866599" y="2450602"/>
                  <a:pt x="963701" y="2488173"/>
                </a:cubicBezTo>
                <a:cubicBezTo>
                  <a:pt x="1155789" y="2591891"/>
                  <a:pt x="1378832" y="2487240"/>
                  <a:pt x="1475669" y="2319495"/>
                </a:cubicBezTo>
                <a:cubicBezTo>
                  <a:pt x="1498952" y="2120529"/>
                  <a:pt x="1489692" y="1906475"/>
                  <a:pt x="1484400" y="1712271"/>
                </a:cubicBezTo>
                <a:cubicBezTo>
                  <a:pt x="1470642" y="1518596"/>
                  <a:pt x="1374333" y="1399526"/>
                  <a:pt x="1260562" y="1434451"/>
                </a:cubicBezTo>
                <a:cubicBezTo>
                  <a:pt x="1088054" y="1452972"/>
                  <a:pt x="627811" y="1722175"/>
                  <a:pt x="461653" y="1712650"/>
                </a:cubicBezTo>
                <a:cubicBezTo>
                  <a:pt x="358995" y="1643858"/>
                  <a:pt x="320854" y="1676288"/>
                  <a:pt x="313445" y="1559871"/>
                </a:cubicBezTo>
                <a:cubicBezTo>
                  <a:pt x="315562" y="1388421"/>
                  <a:pt x="311328" y="1250309"/>
                  <a:pt x="313445" y="1078859"/>
                </a:cubicBezTo>
                <a:cubicBezTo>
                  <a:pt x="301803" y="966146"/>
                  <a:pt x="274857" y="949869"/>
                  <a:pt x="167965" y="932406"/>
                </a:cubicBezTo>
                <a:cubicBezTo>
                  <a:pt x="47315" y="924998"/>
                  <a:pt x="-30074" y="901319"/>
                  <a:pt x="11201" y="784373"/>
                </a:cubicBezTo>
                <a:cubicBezTo>
                  <a:pt x="106451" y="486981"/>
                  <a:pt x="487450" y="304688"/>
                  <a:pt x="716050" y="54921"/>
                </a:cubicBezTo>
                <a:cubicBezTo>
                  <a:pt x="878505" y="-96421"/>
                  <a:pt x="917133" y="108330"/>
                  <a:pt x="1046250" y="152251"/>
                </a:cubicBezTo>
                <a:cubicBezTo>
                  <a:pt x="1156317" y="231626"/>
                  <a:pt x="1187029" y="318420"/>
                  <a:pt x="1330434" y="359695"/>
                </a:cubicBezTo>
                <a:cubicBezTo>
                  <a:pt x="1524638" y="406791"/>
                  <a:pt x="1681780" y="547046"/>
                  <a:pt x="1782850" y="626421"/>
                </a:cubicBezTo>
                <a:cubicBezTo>
                  <a:pt x="1844762" y="665579"/>
                  <a:pt x="1935250" y="680925"/>
                  <a:pt x="2011450" y="658171"/>
                </a:cubicBezTo>
                <a:lnTo>
                  <a:pt x="2144800" y="601021"/>
                </a:lnTo>
                <a:cubicBezTo>
                  <a:pt x="2227880" y="549163"/>
                  <a:pt x="2197056" y="606841"/>
                  <a:pt x="2203935" y="702621"/>
                </a:cubicBezTo>
                <a:cubicBezTo>
                  <a:pt x="2199702" y="1003188"/>
                  <a:pt x="2172450" y="1306534"/>
                  <a:pt x="2201554" y="1616626"/>
                </a:cubicBezTo>
                <a:cubicBezTo>
                  <a:pt x="2240183" y="1779610"/>
                  <a:pt x="2310561" y="1753077"/>
                  <a:pt x="2382528" y="1801760"/>
                </a:cubicBezTo>
                <a:cubicBezTo>
                  <a:pt x="2479895" y="1800173"/>
                  <a:pt x="2512175" y="1867284"/>
                  <a:pt x="2552392" y="1899034"/>
                </a:cubicBezTo>
                <a:cubicBezTo>
                  <a:pt x="2650288" y="2032914"/>
                  <a:pt x="2675953" y="2134148"/>
                  <a:pt x="2750036" y="2263265"/>
                </a:cubicBezTo>
                <a:cubicBezTo>
                  <a:pt x="2838936" y="2401907"/>
                  <a:pt x="2860763" y="2534067"/>
                  <a:pt x="2735350" y="2506021"/>
                </a:cubicBezTo>
                <a:cubicBezTo>
                  <a:pt x="2597767" y="2495438"/>
                  <a:pt x="2474470" y="2470566"/>
                  <a:pt x="2322600" y="2474271"/>
                </a:cubicBezTo>
                <a:cubicBezTo>
                  <a:pt x="2153267" y="2468451"/>
                  <a:pt x="1944644" y="2538031"/>
                  <a:pt x="1961048" y="2646510"/>
                </a:cubicBezTo>
                <a:cubicBezTo>
                  <a:pt x="1945173" y="2841243"/>
                  <a:pt x="2015816" y="3047900"/>
                  <a:pt x="1938029" y="3233108"/>
                </a:cubicBezTo>
                <a:cubicBezTo>
                  <a:pt x="1806796" y="3555900"/>
                  <a:pt x="1879158" y="3472529"/>
                  <a:pt x="1709825" y="3638159"/>
                </a:cubicBezTo>
                <a:lnTo>
                  <a:pt x="1560586" y="3720451"/>
                </a:lnTo>
                <a:close/>
              </a:path>
            </a:pathLst>
          </a:custGeom>
          <a:noFill/>
          <a:ln w="57150" cap="rnd" cmpd="sng" algn="ctr">
            <a:solidFill>
              <a:srgbClr val="70AD47">
                <a:lumMod val="50000"/>
              </a:srgbClr>
            </a:solidFill>
            <a:prstDash val="sysDash"/>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9" name="フリーフォーム 111">
            <a:extLst>
              <a:ext uri="{FF2B5EF4-FFF2-40B4-BE49-F238E27FC236}">
                <a16:creationId xmlns:a16="http://schemas.microsoft.com/office/drawing/2014/main" id="{9B5DD3EA-3E9F-44FF-A887-C1ECA459BA73}"/>
              </a:ext>
            </a:extLst>
          </p:cNvPr>
          <p:cNvSpPr/>
          <p:nvPr/>
        </p:nvSpPr>
        <p:spPr>
          <a:xfrm>
            <a:off x="7659666" y="2329195"/>
            <a:ext cx="3974952" cy="2240375"/>
          </a:xfrm>
          <a:custGeom>
            <a:avLst/>
            <a:gdLst>
              <a:gd name="connsiteX0" fmla="*/ 825500 w 1089025"/>
              <a:gd name="connsiteY0" fmla="*/ 19050 h 647700"/>
              <a:gd name="connsiteX1" fmla="*/ 139700 w 1089025"/>
              <a:gd name="connsiteY1" fmla="*/ 0 h 647700"/>
              <a:gd name="connsiteX2" fmla="*/ 0 w 1089025"/>
              <a:gd name="connsiteY2" fmla="*/ 155575 h 647700"/>
              <a:gd name="connsiteX3" fmla="*/ 276225 w 1089025"/>
              <a:gd name="connsiteY3" fmla="*/ 307975 h 647700"/>
              <a:gd name="connsiteX4" fmla="*/ 488950 w 1089025"/>
              <a:gd name="connsiteY4" fmla="*/ 498475 h 647700"/>
              <a:gd name="connsiteX5" fmla="*/ 704850 w 1089025"/>
              <a:gd name="connsiteY5" fmla="*/ 612775 h 647700"/>
              <a:gd name="connsiteX6" fmla="*/ 933450 w 1089025"/>
              <a:gd name="connsiteY6" fmla="*/ 647700 h 647700"/>
              <a:gd name="connsiteX7" fmla="*/ 1089025 w 1089025"/>
              <a:gd name="connsiteY7" fmla="*/ 476250 h 647700"/>
              <a:gd name="connsiteX8" fmla="*/ 1003300 w 1089025"/>
              <a:gd name="connsiteY8" fmla="*/ 142875 h 647700"/>
              <a:gd name="connsiteX9" fmla="*/ 825500 w 1089025"/>
              <a:gd name="connsiteY9" fmla="*/ 19050 h 647700"/>
              <a:gd name="connsiteX0" fmla="*/ 825500 w 1089025"/>
              <a:gd name="connsiteY0" fmla="*/ 19235 h 647885"/>
              <a:gd name="connsiteX1" fmla="*/ 139700 w 1089025"/>
              <a:gd name="connsiteY1" fmla="*/ 185 h 647885"/>
              <a:gd name="connsiteX2" fmla="*/ 0 w 1089025"/>
              <a:gd name="connsiteY2" fmla="*/ 155760 h 647885"/>
              <a:gd name="connsiteX3" fmla="*/ 276225 w 1089025"/>
              <a:gd name="connsiteY3" fmla="*/ 308160 h 647885"/>
              <a:gd name="connsiteX4" fmla="*/ 488950 w 1089025"/>
              <a:gd name="connsiteY4" fmla="*/ 498660 h 647885"/>
              <a:gd name="connsiteX5" fmla="*/ 704850 w 1089025"/>
              <a:gd name="connsiteY5" fmla="*/ 612960 h 647885"/>
              <a:gd name="connsiteX6" fmla="*/ 933450 w 1089025"/>
              <a:gd name="connsiteY6" fmla="*/ 647885 h 647885"/>
              <a:gd name="connsiteX7" fmla="*/ 1089025 w 1089025"/>
              <a:gd name="connsiteY7" fmla="*/ 476435 h 647885"/>
              <a:gd name="connsiteX8" fmla="*/ 1003300 w 1089025"/>
              <a:gd name="connsiteY8" fmla="*/ 143060 h 647885"/>
              <a:gd name="connsiteX9" fmla="*/ 825500 w 1089025"/>
              <a:gd name="connsiteY9" fmla="*/ 19235 h 647885"/>
              <a:gd name="connsiteX0" fmla="*/ 927522 w 1191047"/>
              <a:gd name="connsiteY0" fmla="*/ 21168 h 649818"/>
              <a:gd name="connsiteX1" fmla="*/ 241722 w 1191047"/>
              <a:gd name="connsiteY1" fmla="*/ 2118 h 649818"/>
              <a:gd name="connsiteX2" fmla="*/ 102022 w 1191047"/>
              <a:gd name="connsiteY2" fmla="*/ 157693 h 649818"/>
              <a:gd name="connsiteX3" fmla="*/ 378247 w 1191047"/>
              <a:gd name="connsiteY3" fmla="*/ 310093 h 649818"/>
              <a:gd name="connsiteX4" fmla="*/ 590972 w 1191047"/>
              <a:gd name="connsiteY4" fmla="*/ 500593 h 649818"/>
              <a:gd name="connsiteX5" fmla="*/ 806872 w 1191047"/>
              <a:gd name="connsiteY5" fmla="*/ 614893 h 649818"/>
              <a:gd name="connsiteX6" fmla="*/ 1035472 w 1191047"/>
              <a:gd name="connsiteY6" fmla="*/ 649818 h 649818"/>
              <a:gd name="connsiteX7" fmla="*/ 1191047 w 1191047"/>
              <a:gd name="connsiteY7" fmla="*/ 478368 h 649818"/>
              <a:gd name="connsiteX8" fmla="*/ 1105322 w 1191047"/>
              <a:gd name="connsiteY8" fmla="*/ 144993 h 649818"/>
              <a:gd name="connsiteX9" fmla="*/ 927522 w 1191047"/>
              <a:gd name="connsiteY9" fmla="*/ 21168 h 649818"/>
              <a:gd name="connsiteX0" fmla="*/ 879805 w 1143330"/>
              <a:gd name="connsiteY0" fmla="*/ 19383 h 648033"/>
              <a:gd name="connsiteX1" fmla="*/ 194005 w 1143330"/>
              <a:gd name="connsiteY1" fmla="*/ 333 h 648033"/>
              <a:gd name="connsiteX2" fmla="*/ 54305 w 1143330"/>
              <a:gd name="connsiteY2" fmla="*/ 155908 h 648033"/>
              <a:gd name="connsiteX3" fmla="*/ 330530 w 1143330"/>
              <a:gd name="connsiteY3" fmla="*/ 308308 h 648033"/>
              <a:gd name="connsiteX4" fmla="*/ 543255 w 1143330"/>
              <a:gd name="connsiteY4" fmla="*/ 498808 h 648033"/>
              <a:gd name="connsiteX5" fmla="*/ 759155 w 1143330"/>
              <a:gd name="connsiteY5" fmla="*/ 613108 h 648033"/>
              <a:gd name="connsiteX6" fmla="*/ 987755 w 1143330"/>
              <a:gd name="connsiteY6" fmla="*/ 648033 h 648033"/>
              <a:gd name="connsiteX7" fmla="*/ 1143330 w 1143330"/>
              <a:gd name="connsiteY7" fmla="*/ 476583 h 648033"/>
              <a:gd name="connsiteX8" fmla="*/ 1057605 w 1143330"/>
              <a:gd name="connsiteY8" fmla="*/ 143208 h 648033"/>
              <a:gd name="connsiteX9" fmla="*/ 879805 w 1143330"/>
              <a:gd name="connsiteY9" fmla="*/ 19383 h 648033"/>
              <a:gd name="connsiteX0" fmla="*/ 924091 w 1187616"/>
              <a:gd name="connsiteY0" fmla="*/ 21031 h 649681"/>
              <a:gd name="connsiteX1" fmla="*/ 238291 w 1187616"/>
              <a:gd name="connsiteY1" fmla="*/ 1981 h 649681"/>
              <a:gd name="connsiteX2" fmla="*/ 44616 w 1187616"/>
              <a:gd name="connsiteY2" fmla="*/ 97231 h 649681"/>
              <a:gd name="connsiteX3" fmla="*/ 374816 w 1187616"/>
              <a:gd name="connsiteY3" fmla="*/ 309956 h 649681"/>
              <a:gd name="connsiteX4" fmla="*/ 587541 w 1187616"/>
              <a:gd name="connsiteY4" fmla="*/ 500456 h 649681"/>
              <a:gd name="connsiteX5" fmla="*/ 803441 w 1187616"/>
              <a:gd name="connsiteY5" fmla="*/ 614756 h 649681"/>
              <a:gd name="connsiteX6" fmla="*/ 1032041 w 1187616"/>
              <a:gd name="connsiteY6" fmla="*/ 649681 h 649681"/>
              <a:gd name="connsiteX7" fmla="*/ 1187616 w 1187616"/>
              <a:gd name="connsiteY7" fmla="*/ 478231 h 649681"/>
              <a:gd name="connsiteX8" fmla="*/ 1101891 w 1187616"/>
              <a:gd name="connsiteY8" fmla="*/ 144856 h 649681"/>
              <a:gd name="connsiteX9" fmla="*/ 924091 w 1187616"/>
              <a:gd name="connsiteY9" fmla="*/ 21031 h 649681"/>
              <a:gd name="connsiteX0" fmla="*/ 908084 w 1171609"/>
              <a:gd name="connsiteY0" fmla="*/ 19688 h 648338"/>
              <a:gd name="connsiteX1" fmla="*/ 222284 w 1171609"/>
              <a:gd name="connsiteY1" fmla="*/ 638 h 648338"/>
              <a:gd name="connsiteX2" fmla="*/ 47659 w 1171609"/>
              <a:gd name="connsiteY2" fmla="*/ 124463 h 648338"/>
              <a:gd name="connsiteX3" fmla="*/ 358809 w 1171609"/>
              <a:gd name="connsiteY3" fmla="*/ 308613 h 648338"/>
              <a:gd name="connsiteX4" fmla="*/ 571534 w 1171609"/>
              <a:gd name="connsiteY4" fmla="*/ 499113 h 648338"/>
              <a:gd name="connsiteX5" fmla="*/ 787434 w 1171609"/>
              <a:gd name="connsiteY5" fmla="*/ 613413 h 648338"/>
              <a:gd name="connsiteX6" fmla="*/ 1016034 w 1171609"/>
              <a:gd name="connsiteY6" fmla="*/ 648338 h 648338"/>
              <a:gd name="connsiteX7" fmla="*/ 1171609 w 1171609"/>
              <a:gd name="connsiteY7" fmla="*/ 476888 h 648338"/>
              <a:gd name="connsiteX8" fmla="*/ 1085884 w 1171609"/>
              <a:gd name="connsiteY8" fmla="*/ 143513 h 648338"/>
              <a:gd name="connsiteX9" fmla="*/ 908084 w 1171609"/>
              <a:gd name="connsiteY9" fmla="*/ 19688 h 648338"/>
              <a:gd name="connsiteX0" fmla="*/ 927685 w 1191210"/>
              <a:gd name="connsiteY0" fmla="*/ 19688 h 648338"/>
              <a:gd name="connsiteX1" fmla="*/ 156160 w 1191210"/>
              <a:gd name="connsiteY1" fmla="*/ 638 h 648338"/>
              <a:gd name="connsiteX2" fmla="*/ 67260 w 1191210"/>
              <a:gd name="connsiteY2" fmla="*/ 124463 h 648338"/>
              <a:gd name="connsiteX3" fmla="*/ 378410 w 1191210"/>
              <a:gd name="connsiteY3" fmla="*/ 308613 h 648338"/>
              <a:gd name="connsiteX4" fmla="*/ 591135 w 1191210"/>
              <a:gd name="connsiteY4" fmla="*/ 499113 h 648338"/>
              <a:gd name="connsiteX5" fmla="*/ 807035 w 1191210"/>
              <a:gd name="connsiteY5" fmla="*/ 613413 h 648338"/>
              <a:gd name="connsiteX6" fmla="*/ 1035635 w 1191210"/>
              <a:gd name="connsiteY6" fmla="*/ 648338 h 648338"/>
              <a:gd name="connsiteX7" fmla="*/ 1191210 w 1191210"/>
              <a:gd name="connsiteY7" fmla="*/ 476888 h 648338"/>
              <a:gd name="connsiteX8" fmla="*/ 1105485 w 1191210"/>
              <a:gd name="connsiteY8" fmla="*/ 143513 h 648338"/>
              <a:gd name="connsiteX9" fmla="*/ 927685 w 119121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70890 w 1183690"/>
              <a:gd name="connsiteY3" fmla="*/ 308613 h 648338"/>
              <a:gd name="connsiteX4" fmla="*/ 583615 w 1183690"/>
              <a:gd name="connsiteY4" fmla="*/ 499113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74065 w 1183690"/>
              <a:gd name="connsiteY3" fmla="*/ 308613 h 648338"/>
              <a:gd name="connsiteX4" fmla="*/ 583615 w 1183690"/>
              <a:gd name="connsiteY4" fmla="*/ 499113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74065 w 1183690"/>
              <a:gd name="connsiteY3" fmla="*/ 308613 h 648338"/>
              <a:gd name="connsiteX4" fmla="*/ 583615 w 1183690"/>
              <a:gd name="connsiteY4" fmla="*/ 499113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74065 w 1183690"/>
              <a:gd name="connsiteY3" fmla="*/ 308613 h 648338"/>
              <a:gd name="connsiteX4" fmla="*/ 583615 w 1183690"/>
              <a:gd name="connsiteY4" fmla="*/ 499113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83615 w 1183690"/>
              <a:gd name="connsiteY4" fmla="*/ 499113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338"/>
              <a:gd name="connsiteX1" fmla="*/ 148640 w 1183690"/>
              <a:gd name="connsiteY1" fmla="*/ 638 h 648338"/>
              <a:gd name="connsiteX2" fmla="*/ 59740 w 1183690"/>
              <a:gd name="connsiteY2" fmla="*/ 124463 h 648338"/>
              <a:gd name="connsiteX3" fmla="*/ 386765 w 1183690"/>
              <a:gd name="connsiteY3" fmla="*/ 311788 h 648338"/>
              <a:gd name="connsiteX4" fmla="*/ 535990 w 1183690"/>
              <a:gd name="connsiteY4" fmla="*/ 426088 h 648338"/>
              <a:gd name="connsiteX5" fmla="*/ 799515 w 1183690"/>
              <a:gd name="connsiteY5" fmla="*/ 613413 h 648338"/>
              <a:gd name="connsiteX6" fmla="*/ 1028115 w 1183690"/>
              <a:gd name="connsiteY6" fmla="*/ 648338 h 648338"/>
              <a:gd name="connsiteX7" fmla="*/ 1183690 w 1183690"/>
              <a:gd name="connsiteY7" fmla="*/ 476888 h 648338"/>
              <a:gd name="connsiteX8" fmla="*/ 1097965 w 1183690"/>
              <a:gd name="connsiteY8" fmla="*/ 143513 h 648338"/>
              <a:gd name="connsiteX9" fmla="*/ 920165 w 1183690"/>
              <a:gd name="connsiteY9" fmla="*/ 19688 h 648338"/>
              <a:gd name="connsiteX0" fmla="*/ 920165 w 1183690"/>
              <a:gd name="connsiteY0" fmla="*/ 19688 h 648776"/>
              <a:gd name="connsiteX1" fmla="*/ 148640 w 1183690"/>
              <a:gd name="connsiteY1" fmla="*/ 638 h 648776"/>
              <a:gd name="connsiteX2" fmla="*/ 59740 w 1183690"/>
              <a:gd name="connsiteY2" fmla="*/ 124463 h 648776"/>
              <a:gd name="connsiteX3" fmla="*/ 386765 w 1183690"/>
              <a:gd name="connsiteY3" fmla="*/ 311788 h 648776"/>
              <a:gd name="connsiteX4" fmla="*/ 535990 w 1183690"/>
              <a:gd name="connsiteY4" fmla="*/ 426088 h 648776"/>
              <a:gd name="connsiteX5" fmla="*/ 799515 w 1183690"/>
              <a:gd name="connsiteY5" fmla="*/ 613413 h 648776"/>
              <a:gd name="connsiteX6" fmla="*/ 1028115 w 1183690"/>
              <a:gd name="connsiteY6" fmla="*/ 648338 h 648776"/>
              <a:gd name="connsiteX7" fmla="*/ 1183690 w 1183690"/>
              <a:gd name="connsiteY7" fmla="*/ 476888 h 648776"/>
              <a:gd name="connsiteX8" fmla="*/ 1097965 w 1183690"/>
              <a:gd name="connsiteY8" fmla="*/ 143513 h 648776"/>
              <a:gd name="connsiteX9" fmla="*/ 920165 w 1183690"/>
              <a:gd name="connsiteY9" fmla="*/ 19688 h 648776"/>
              <a:gd name="connsiteX0" fmla="*/ 920165 w 1183690"/>
              <a:gd name="connsiteY0" fmla="*/ 19688 h 648776"/>
              <a:gd name="connsiteX1" fmla="*/ 148640 w 1183690"/>
              <a:gd name="connsiteY1" fmla="*/ 638 h 648776"/>
              <a:gd name="connsiteX2" fmla="*/ 59740 w 1183690"/>
              <a:gd name="connsiteY2" fmla="*/ 124463 h 648776"/>
              <a:gd name="connsiteX3" fmla="*/ 386765 w 1183690"/>
              <a:gd name="connsiteY3" fmla="*/ 311788 h 648776"/>
              <a:gd name="connsiteX4" fmla="*/ 535990 w 1183690"/>
              <a:gd name="connsiteY4" fmla="*/ 426088 h 648776"/>
              <a:gd name="connsiteX5" fmla="*/ 799515 w 1183690"/>
              <a:gd name="connsiteY5" fmla="*/ 613413 h 648776"/>
              <a:gd name="connsiteX6" fmla="*/ 1028115 w 1183690"/>
              <a:gd name="connsiteY6" fmla="*/ 648338 h 648776"/>
              <a:gd name="connsiteX7" fmla="*/ 1183690 w 1183690"/>
              <a:gd name="connsiteY7" fmla="*/ 476888 h 648776"/>
              <a:gd name="connsiteX8" fmla="*/ 1097965 w 1183690"/>
              <a:gd name="connsiteY8" fmla="*/ 143513 h 648776"/>
              <a:gd name="connsiteX9" fmla="*/ 920165 w 1183690"/>
              <a:gd name="connsiteY9" fmla="*/ 19688 h 648776"/>
              <a:gd name="connsiteX0" fmla="*/ 920165 w 1183690"/>
              <a:gd name="connsiteY0" fmla="*/ 19688 h 645651"/>
              <a:gd name="connsiteX1" fmla="*/ 148640 w 1183690"/>
              <a:gd name="connsiteY1" fmla="*/ 638 h 645651"/>
              <a:gd name="connsiteX2" fmla="*/ 59740 w 1183690"/>
              <a:gd name="connsiteY2" fmla="*/ 124463 h 645651"/>
              <a:gd name="connsiteX3" fmla="*/ 386765 w 1183690"/>
              <a:gd name="connsiteY3" fmla="*/ 311788 h 645651"/>
              <a:gd name="connsiteX4" fmla="*/ 535990 w 1183690"/>
              <a:gd name="connsiteY4" fmla="*/ 426088 h 645651"/>
              <a:gd name="connsiteX5" fmla="*/ 799515 w 1183690"/>
              <a:gd name="connsiteY5" fmla="*/ 613413 h 645651"/>
              <a:gd name="connsiteX6" fmla="*/ 1043990 w 1183690"/>
              <a:gd name="connsiteY6" fmla="*/ 645163 h 645651"/>
              <a:gd name="connsiteX7" fmla="*/ 1183690 w 1183690"/>
              <a:gd name="connsiteY7" fmla="*/ 476888 h 645651"/>
              <a:gd name="connsiteX8" fmla="*/ 1097965 w 1183690"/>
              <a:gd name="connsiteY8" fmla="*/ 143513 h 645651"/>
              <a:gd name="connsiteX9" fmla="*/ 920165 w 1183690"/>
              <a:gd name="connsiteY9" fmla="*/ 19688 h 645651"/>
              <a:gd name="connsiteX0" fmla="*/ 920165 w 1184377"/>
              <a:gd name="connsiteY0" fmla="*/ 19688 h 645651"/>
              <a:gd name="connsiteX1" fmla="*/ 148640 w 1184377"/>
              <a:gd name="connsiteY1" fmla="*/ 638 h 645651"/>
              <a:gd name="connsiteX2" fmla="*/ 59740 w 1184377"/>
              <a:gd name="connsiteY2" fmla="*/ 124463 h 645651"/>
              <a:gd name="connsiteX3" fmla="*/ 386765 w 1184377"/>
              <a:gd name="connsiteY3" fmla="*/ 311788 h 645651"/>
              <a:gd name="connsiteX4" fmla="*/ 535990 w 1184377"/>
              <a:gd name="connsiteY4" fmla="*/ 426088 h 645651"/>
              <a:gd name="connsiteX5" fmla="*/ 799515 w 1184377"/>
              <a:gd name="connsiteY5" fmla="*/ 613413 h 645651"/>
              <a:gd name="connsiteX6" fmla="*/ 1043990 w 1184377"/>
              <a:gd name="connsiteY6" fmla="*/ 645163 h 645651"/>
              <a:gd name="connsiteX7" fmla="*/ 1183690 w 1184377"/>
              <a:gd name="connsiteY7" fmla="*/ 476888 h 645651"/>
              <a:gd name="connsiteX8" fmla="*/ 1097965 w 1184377"/>
              <a:gd name="connsiteY8" fmla="*/ 143513 h 645651"/>
              <a:gd name="connsiteX9" fmla="*/ 920165 w 1184377"/>
              <a:gd name="connsiteY9" fmla="*/ 19688 h 645651"/>
              <a:gd name="connsiteX0" fmla="*/ 920165 w 1184377"/>
              <a:gd name="connsiteY0" fmla="*/ 19688 h 645651"/>
              <a:gd name="connsiteX1" fmla="*/ 148640 w 1184377"/>
              <a:gd name="connsiteY1" fmla="*/ 638 h 645651"/>
              <a:gd name="connsiteX2" fmla="*/ 59740 w 1184377"/>
              <a:gd name="connsiteY2" fmla="*/ 124463 h 645651"/>
              <a:gd name="connsiteX3" fmla="*/ 386765 w 1184377"/>
              <a:gd name="connsiteY3" fmla="*/ 311788 h 645651"/>
              <a:gd name="connsiteX4" fmla="*/ 535990 w 1184377"/>
              <a:gd name="connsiteY4" fmla="*/ 426088 h 645651"/>
              <a:gd name="connsiteX5" fmla="*/ 799515 w 1184377"/>
              <a:gd name="connsiteY5" fmla="*/ 613413 h 645651"/>
              <a:gd name="connsiteX6" fmla="*/ 1043990 w 1184377"/>
              <a:gd name="connsiteY6" fmla="*/ 645163 h 645651"/>
              <a:gd name="connsiteX7" fmla="*/ 1183690 w 1184377"/>
              <a:gd name="connsiteY7" fmla="*/ 422913 h 645651"/>
              <a:gd name="connsiteX8" fmla="*/ 1097965 w 1184377"/>
              <a:gd name="connsiteY8" fmla="*/ 143513 h 645651"/>
              <a:gd name="connsiteX9" fmla="*/ 920165 w 1184377"/>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1183833"/>
              <a:gd name="connsiteY0" fmla="*/ 19688 h 645651"/>
              <a:gd name="connsiteX1" fmla="*/ 148640 w 1183833"/>
              <a:gd name="connsiteY1" fmla="*/ 638 h 645651"/>
              <a:gd name="connsiteX2" fmla="*/ 59740 w 1183833"/>
              <a:gd name="connsiteY2" fmla="*/ 124463 h 645651"/>
              <a:gd name="connsiteX3" fmla="*/ 386765 w 1183833"/>
              <a:gd name="connsiteY3" fmla="*/ 311788 h 645651"/>
              <a:gd name="connsiteX4" fmla="*/ 535990 w 1183833"/>
              <a:gd name="connsiteY4" fmla="*/ 426088 h 645651"/>
              <a:gd name="connsiteX5" fmla="*/ 799515 w 1183833"/>
              <a:gd name="connsiteY5" fmla="*/ 613413 h 645651"/>
              <a:gd name="connsiteX6" fmla="*/ 1043990 w 1183833"/>
              <a:gd name="connsiteY6" fmla="*/ 645163 h 645651"/>
              <a:gd name="connsiteX7" fmla="*/ 1183690 w 1183833"/>
              <a:gd name="connsiteY7" fmla="*/ 422913 h 645651"/>
              <a:gd name="connsiteX8" fmla="*/ 1097965 w 1183833"/>
              <a:gd name="connsiteY8" fmla="*/ 143513 h 645651"/>
              <a:gd name="connsiteX9" fmla="*/ 920165 w 1183833"/>
              <a:gd name="connsiteY9" fmla="*/ 19688 h 645651"/>
              <a:gd name="connsiteX0" fmla="*/ 920165 w 2561301"/>
              <a:gd name="connsiteY0" fmla="*/ 50774 h 676737"/>
              <a:gd name="connsiteX1" fmla="*/ 148640 w 2561301"/>
              <a:gd name="connsiteY1" fmla="*/ 31724 h 676737"/>
              <a:gd name="connsiteX2" fmla="*/ 59740 w 2561301"/>
              <a:gd name="connsiteY2" fmla="*/ 155549 h 676737"/>
              <a:gd name="connsiteX3" fmla="*/ 386765 w 2561301"/>
              <a:gd name="connsiteY3" fmla="*/ 342874 h 676737"/>
              <a:gd name="connsiteX4" fmla="*/ 535990 w 2561301"/>
              <a:gd name="connsiteY4" fmla="*/ 457174 h 676737"/>
              <a:gd name="connsiteX5" fmla="*/ 799515 w 2561301"/>
              <a:gd name="connsiteY5" fmla="*/ 644499 h 676737"/>
              <a:gd name="connsiteX6" fmla="*/ 1043990 w 2561301"/>
              <a:gd name="connsiteY6" fmla="*/ 676249 h 676737"/>
              <a:gd name="connsiteX7" fmla="*/ 1183690 w 2561301"/>
              <a:gd name="connsiteY7" fmla="*/ 453999 h 676737"/>
              <a:gd name="connsiteX8" fmla="*/ 2559982 w 2561301"/>
              <a:gd name="connsiteY8" fmla="*/ 43672 h 676737"/>
              <a:gd name="connsiteX9" fmla="*/ 920165 w 2561301"/>
              <a:gd name="connsiteY9" fmla="*/ 50774 h 676737"/>
              <a:gd name="connsiteX0" fmla="*/ 920165 w 2660257"/>
              <a:gd name="connsiteY0" fmla="*/ 50774 h 690413"/>
              <a:gd name="connsiteX1" fmla="*/ 148640 w 2660257"/>
              <a:gd name="connsiteY1" fmla="*/ 31724 h 690413"/>
              <a:gd name="connsiteX2" fmla="*/ 59740 w 2660257"/>
              <a:gd name="connsiteY2" fmla="*/ 155549 h 690413"/>
              <a:gd name="connsiteX3" fmla="*/ 386765 w 2660257"/>
              <a:gd name="connsiteY3" fmla="*/ 342874 h 690413"/>
              <a:gd name="connsiteX4" fmla="*/ 535990 w 2660257"/>
              <a:gd name="connsiteY4" fmla="*/ 457174 h 690413"/>
              <a:gd name="connsiteX5" fmla="*/ 799515 w 2660257"/>
              <a:gd name="connsiteY5" fmla="*/ 644499 h 690413"/>
              <a:gd name="connsiteX6" fmla="*/ 1043990 w 2660257"/>
              <a:gd name="connsiteY6" fmla="*/ 676249 h 690413"/>
              <a:gd name="connsiteX7" fmla="*/ 2660255 w 2660257"/>
              <a:gd name="connsiteY7" fmla="*/ 395809 h 690413"/>
              <a:gd name="connsiteX8" fmla="*/ 2559982 w 2660257"/>
              <a:gd name="connsiteY8" fmla="*/ 43672 h 690413"/>
              <a:gd name="connsiteX9" fmla="*/ 920165 w 2660257"/>
              <a:gd name="connsiteY9" fmla="*/ 50774 h 690413"/>
              <a:gd name="connsiteX0" fmla="*/ 920165 w 2660257"/>
              <a:gd name="connsiteY0" fmla="*/ 50774 h 1231058"/>
              <a:gd name="connsiteX1" fmla="*/ 148640 w 2660257"/>
              <a:gd name="connsiteY1" fmla="*/ 31724 h 1231058"/>
              <a:gd name="connsiteX2" fmla="*/ 59740 w 2660257"/>
              <a:gd name="connsiteY2" fmla="*/ 155549 h 1231058"/>
              <a:gd name="connsiteX3" fmla="*/ 386765 w 2660257"/>
              <a:gd name="connsiteY3" fmla="*/ 342874 h 1231058"/>
              <a:gd name="connsiteX4" fmla="*/ 535990 w 2660257"/>
              <a:gd name="connsiteY4" fmla="*/ 457174 h 1231058"/>
              <a:gd name="connsiteX5" fmla="*/ 799515 w 2660257"/>
              <a:gd name="connsiteY5" fmla="*/ 644499 h 1231058"/>
              <a:gd name="connsiteX6" fmla="*/ 1218559 w 2660257"/>
              <a:gd name="connsiteY6" fmla="*/ 1229052 h 1231058"/>
              <a:gd name="connsiteX7" fmla="*/ 2660255 w 2660257"/>
              <a:gd name="connsiteY7" fmla="*/ 395809 h 1231058"/>
              <a:gd name="connsiteX8" fmla="*/ 2559982 w 2660257"/>
              <a:gd name="connsiteY8" fmla="*/ 43672 h 1231058"/>
              <a:gd name="connsiteX9" fmla="*/ 920165 w 2660257"/>
              <a:gd name="connsiteY9" fmla="*/ 50774 h 1231058"/>
              <a:gd name="connsiteX0" fmla="*/ 920165 w 2660257"/>
              <a:gd name="connsiteY0" fmla="*/ 50774 h 1231750"/>
              <a:gd name="connsiteX1" fmla="*/ 148640 w 2660257"/>
              <a:gd name="connsiteY1" fmla="*/ 31724 h 1231750"/>
              <a:gd name="connsiteX2" fmla="*/ 59740 w 2660257"/>
              <a:gd name="connsiteY2" fmla="*/ 155549 h 1231750"/>
              <a:gd name="connsiteX3" fmla="*/ 386765 w 2660257"/>
              <a:gd name="connsiteY3" fmla="*/ 342874 h 1231750"/>
              <a:gd name="connsiteX4" fmla="*/ 535990 w 2660257"/>
              <a:gd name="connsiteY4" fmla="*/ 457174 h 1231750"/>
              <a:gd name="connsiteX5" fmla="*/ 799515 w 2660257"/>
              <a:gd name="connsiteY5" fmla="*/ 644499 h 1231750"/>
              <a:gd name="connsiteX6" fmla="*/ 1218559 w 2660257"/>
              <a:gd name="connsiteY6" fmla="*/ 1229052 h 1231750"/>
              <a:gd name="connsiteX7" fmla="*/ 2660255 w 2660257"/>
              <a:gd name="connsiteY7" fmla="*/ 395809 h 1231750"/>
              <a:gd name="connsiteX8" fmla="*/ 2559982 w 2660257"/>
              <a:gd name="connsiteY8" fmla="*/ 43672 h 1231750"/>
              <a:gd name="connsiteX9" fmla="*/ 920165 w 2660257"/>
              <a:gd name="connsiteY9" fmla="*/ 50774 h 1231750"/>
              <a:gd name="connsiteX0" fmla="*/ 920165 w 2660258"/>
              <a:gd name="connsiteY0" fmla="*/ 50774 h 1229174"/>
              <a:gd name="connsiteX1" fmla="*/ 148640 w 2660258"/>
              <a:gd name="connsiteY1" fmla="*/ 31724 h 1229174"/>
              <a:gd name="connsiteX2" fmla="*/ 59740 w 2660258"/>
              <a:gd name="connsiteY2" fmla="*/ 155549 h 1229174"/>
              <a:gd name="connsiteX3" fmla="*/ 386765 w 2660258"/>
              <a:gd name="connsiteY3" fmla="*/ 342874 h 1229174"/>
              <a:gd name="connsiteX4" fmla="*/ 535990 w 2660258"/>
              <a:gd name="connsiteY4" fmla="*/ 457174 h 1229174"/>
              <a:gd name="connsiteX5" fmla="*/ 1218559 w 2660258"/>
              <a:gd name="connsiteY5" fmla="*/ 1229052 h 1229174"/>
              <a:gd name="connsiteX6" fmla="*/ 2660255 w 2660258"/>
              <a:gd name="connsiteY6" fmla="*/ 395809 h 1229174"/>
              <a:gd name="connsiteX7" fmla="*/ 2559982 w 2660258"/>
              <a:gd name="connsiteY7" fmla="*/ 43672 h 1229174"/>
              <a:gd name="connsiteX8" fmla="*/ 920165 w 2660258"/>
              <a:gd name="connsiteY8" fmla="*/ 50774 h 1229174"/>
              <a:gd name="connsiteX0" fmla="*/ 920165 w 2573460"/>
              <a:gd name="connsiteY0" fmla="*/ 50774 h 1229103"/>
              <a:gd name="connsiteX1" fmla="*/ 148640 w 2573460"/>
              <a:gd name="connsiteY1" fmla="*/ 31724 h 1229103"/>
              <a:gd name="connsiteX2" fmla="*/ 59740 w 2573460"/>
              <a:gd name="connsiteY2" fmla="*/ 155549 h 1229103"/>
              <a:gd name="connsiteX3" fmla="*/ 386765 w 2573460"/>
              <a:gd name="connsiteY3" fmla="*/ 342874 h 1229103"/>
              <a:gd name="connsiteX4" fmla="*/ 535990 w 2573460"/>
              <a:gd name="connsiteY4" fmla="*/ 457174 h 1229103"/>
              <a:gd name="connsiteX5" fmla="*/ 1218559 w 2573460"/>
              <a:gd name="connsiteY5" fmla="*/ 1229052 h 1229103"/>
              <a:gd name="connsiteX6" fmla="*/ 2507507 w 2573460"/>
              <a:gd name="connsiteY6" fmla="*/ 417630 h 1229103"/>
              <a:gd name="connsiteX7" fmla="*/ 2559982 w 2573460"/>
              <a:gd name="connsiteY7" fmla="*/ 43672 h 1229103"/>
              <a:gd name="connsiteX8" fmla="*/ 920165 w 2573460"/>
              <a:gd name="connsiteY8" fmla="*/ 50774 h 1229103"/>
              <a:gd name="connsiteX0" fmla="*/ 920165 w 2616616"/>
              <a:gd name="connsiteY0" fmla="*/ 50774 h 1229127"/>
              <a:gd name="connsiteX1" fmla="*/ 148640 w 2616616"/>
              <a:gd name="connsiteY1" fmla="*/ 31724 h 1229127"/>
              <a:gd name="connsiteX2" fmla="*/ 59740 w 2616616"/>
              <a:gd name="connsiteY2" fmla="*/ 155549 h 1229127"/>
              <a:gd name="connsiteX3" fmla="*/ 386765 w 2616616"/>
              <a:gd name="connsiteY3" fmla="*/ 342874 h 1229127"/>
              <a:gd name="connsiteX4" fmla="*/ 535990 w 2616616"/>
              <a:gd name="connsiteY4" fmla="*/ 457174 h 1229127"/>
              <a:gd name="connsiteX5" fmla="*/ 1218559 w 2616616"/>
              <a:gd name="connsiteY5" fmla="*/ 1229052 h 1229127"/>
              <a:gd name="connsiteX6" fmla="*/ 2616613 w 2616616"/>
              <a:gd name="connsiteY6" fmla="*/ 504915 h 1229127"/>
              <a:gd name="connsiteX7" fmla="*/ 2559982 w 2616616"/>
              <a:gd name="connsiteY7" fmla="*/ 43672 h 1229127"/>
              <a:gd name="connsiteX8" fmla="*/ 920165 w 2616616"/>
              <a:gd name="connsiteY8" fmla="*/ 50774 h 1229127"/>
              <a:gd name="connsiteX0" fmla="*/ 920165 w 2584741"/>
              <a:gd name="connsiteY0" fmla="*/ 50774 h 1229052"/>
              <a:gd name="connsiteX1" fmla="*/ 148640 w 2584741"/>
              <a:gd name="connsiteY1" fmla="*/ 31724 h 1229052"/>
              <a:gd name="connsiteX2" fmla="*/ 59740 w 2584741"/>
              <a:gd name="connsiteY2" fmla="*/ 155549 h 1229052"/>
              <a:gd name="connsiteX3" fmla="*/ 386765 w 2584741"/>
              <a:gd name="connsiteY3" fmla="*/ 342874 h 1229052"/>
              <a:gd name="connsiteX4" fmla="*/ 535990 w 2584741"/>
              <a:gd name="connsiteY4" fmla="*/ 457174 h 1229052"/>
              <a:gd name="connsiteX5" fmla="*/ 1218559 w 2584741"/>
              <a:gd name="connsiteY5" fmla="*/ 1229052 h 1229052"/>
              <a:gd name="connsiteX6" fmla="*/ 2572971 w 2584741"/>
              <a:gd name="connsiteY6" fmla="*/ 453999 h 1229052"/>
              <a:gd name="connsiteX7" fmla="*/ 2559982 w 2584741"/>
              <a:gd name="connsiteY7" fmla="*/ 43672 h 1229052"/>
              <a:gd name="connsiteX8" fmla="*/ 920165 w 2584741"/>
              <a:gd name="connsiteY8" fmla="*/ 50774 h 1229052"/>
              <a:gd name="connsiteX0" fmla="*/ 920165 w 2584741"/>
              <a:gd name="connsiteY0" fmla="*/ 50774 h 1237764"/>
              <a:gd name="connsiteX1" fmla="*/ 148640 w 2584741"/>
              <a:gd name="connsiteY1" fmla="*/ 31724 h 1237764"/>
              <a:gd name="connsiteX2" fmla="*/ 59740 w 2584741"/>
              <a:gd name="connsiteY2" fmla="*/ 155549 h 1237764"/>
              <a:gd name="connsiteX3" fmla="*/ 386765 w 2584741"/>
              <a:gd name="connsiteY3" fmla="*/ 342874 h 1237764"/>
              <a:gd name="connsiteX4" fmla="*/ 535990 w 2584741"/>
              <a:gd name="connsiteY4" fmla="*/ 457174 h 1237764"/>
              <a:gd name="connsiteX5" fmla="*/ 1218559 w 2584741"/>
              <a:gd name="connsiteY5" fmla="*/ 1229052 h 1237764"/>
              <a:gd name="connsiteX6" fmla="*/ 2053254 w 2584741"/>
              <a:gd name="connsiteY6" fmla="*/ 847902 h 1237764"/>
              <a:gd name="connsiteX7" fmla="*/ 2572971 w 2584741"/>
              <a:gd name="connsiteY7" fmla="*/ 453999 h 1237764"/>
              <a:gd name="connsiteX8" fmla="*/ 2559982 w 2584741"/>
              <a:gd name="connsiteY8" fmla="*/ 43672 h 1237764"/>
              <a:gd name="connsiteX9" fmla="*/ 920165 w 2584741"/>
              <a:gd name="connsiteY9" fmla="*/ 50774 h 1237764"/>
              <a:gd name="connsiteX0" fmla="*/ 920165 w 2584741"/>
              <a:gd name="connsiteY0" fmla="*/ 50774 h 1237764"/>
              <a:gd name="connsiteX1" fmla="*/ 148640 w 2584741"/>
              <a:gd name="connsiteY1" fmla="*/ 31724 h 1237764"/>
              <a:gd name="connsiteX2" fmla="*/ 59740 w 2584741"/>
              <a:gd name="connsiteY2" fmla="*/ 155549 h 1237764"/>
              <a:gd name="connsiteX3" fmla="*/ 386765 w 2584741"/>
              <a:gd name="connsiteY3" fmla="*/ 342874 h 1237764"/>
              <a:gd name="connsiteX4" fmla="*/ 535990 w 2584741"/>
              <a:gd name="connsiteY4" fmla="*/ 457174 h 1237764"/>
              <a:gd name="connsiteX5" fmla="*/ 1218559 w 2584741"/>
              <a:gd name="connsiteY5" fmla="*/ 1229052 h 1237764"/>
              <a:gd name="connsiteX6" fmla="*/ 2053254 w 2584741"/>
              <a:gd name="connsiteY6" fmla="*/ 847902 h 1237764"/>
              <a:gd name="connsiteX7" fmla="*/ 2351476 w 2584741"/>
              <a:gd name="connsiteY7" fmla="*/ 666059 h 1237764"/>
              <a:gd name="connsiteX8" fmla="*/ 2572971 w 2584741"/>
              <a:gd name="connsiteY8" fmla="*/ 453999 h 1237764"/>
              <a:gd name="connsiteX9" fmla="*/ 2559982 w 2584741"/>
              <a:gd name="connsiteY9" fmla="*/ 43672 h 1237764"/>
              <a:gd name="connsiteX10" fmla="*/ 920165 w 2584741"/>
              <a:gd name="connsiteY10" fmla="*/ 50774 h 1237764"/>
              <a:gd name="connsiteX0" fmla="*/ 920165 w 2584741"/>
              <a:gd name="connsiteY0" fmla="*/ 50774 h 1232126"/>
              <a:gd name="connsiteX1" fmla="*/ 148640 w 2584741"/>
              <a:gd name="connsiteY1" fmla="*/ 31724 h 1232126"/>
              <a:gd name="connsiteX2" fmla="*/ 59740 w 2584741"/>
              <a:gd name="connsiteY2" fmla="*/ 155549 h 1232126"/>
              <a:gd name="connsiteX3" fmla="*/ 386765 w 2584741"/>
              <a:gd name="connsiteY3" fmla="*/ 342874 h 1232126"/>
              <a:gd name="connsiteX4" fmla="*/ 535990 w 2584741"/>
              <a:gd name="connsiteY4" fmla="*/ 457174 h 1232126"/>
              <a:gd name="connsiteX5" fmla="*/ 1218559 w 2584741"/>
              <a:gd name="connsiteY5" fmla="*/ 1229052 h 1232126"/>
              <a:gd name="connsiteX6" fmla="*/ 1696842 w 2584741"/>
              <a:gd name="connsiteY6" fmla="*/ 716975 h 1232126"/>
              <a:gd name="connsiteX7" fmla="*/ 2351476 w 2584741"/>
              <a:gd name="connsiteY7" fmla="*/ 666059 h 1232126"/>
              <a:gd name="connsiteX8" fmla="*/ 2572971 w 2584741"/>
              <a:gd name="connsiteY8" fmla="*/ 453999 h 1232126"/>
              <a:gd name="connsiteX9" fmla="*/ 2559982 w 2584741"/>
              <a:gd name="connsiteY9" fmla="*/ 43672 h 1232126"/>
              <a:gd name="connsiteX10" fmla="*/ 920165 w 2584741"/>
              <a:gd name="connsiteY10" fmla="*/ 50774 h 1232126"/>
              <a:gd name="connsiteX0" fmla="*/ 920165 w 2584741"/>
              <a:gd name="connsiteY0" fmla="*/ 50774 h 1231371"/>
              <a:gd name="connsiteX1" fmla="*/ 148640 w 2584741"/>
              <a:gd name="connsiteY1" fmla="*/ 31724 h 1231371"/>
              <a:gd name="connsiteX2" fmla="*/ 59740 w 2584741"/>
              <a:gd name="connsiteY2" fmla="*/ 155549 h 1231371"/>
              <a:gd name="connsiteX3" fmla="*/ 386765 w 2584741"/>
              <a:gd name="connsiteY3" fmla="*/ 342874 h 1231371"/>
              <a:gd name="connsiteX4" fmla="*/ 535990 w 2584741"/>
              <a:gd name="connsiteY4" fmla="*/ 457174 h 1231371"/>
              <a:gd name="connsiteX5" fmla="*/ 1218559 w 2584741"/>
              <a:gd name="connsiteY5" fmla="*/ 1229052 h 1231371"/>
              <a:gd name="connsiteX6" fmla="*/ 1755031 w 2584741"/>
              <a:gd name="connsiteY6" fmla="*/ 687881 h 1231371"/>
              <a:gd name="connsiteX7" fmla="*/ 2351476 w 2584741"/>
              <a:gd name="connsiteY7" fmla="*/ 666059 h 1231371"/>
              <a:gd name="connsiteX8" fmla="*/ 2572971 w 2584741"/>
              <a:gd name="connsiteY8" fmla="*/ 453999 h 1231371"/>
              <a:gd name="connsiteX9" fmla="*/ 2559982 w 2584741"/>
              <a:gd name="connsiteY9" fmla="*/ 43672 h 1231371"/>
              <a:gd name="connsiteX10" fmla="*/ 920165 w 2584741"/>
              <a:gd name="connsiteY10" fmla="*/ 50774 h 1231371"/>
              <a:gd name="connsiteX0" fmla="*/ 920165 w 2584741"/>
              <a:gd name="connsiteY0" fmla="*/ 50774 h 1232338"/>
              <a:gd name="connsiteX1" fmla="*/ 148640 w 2584741"/>
              <a:gd name="connsiteY1" fmla="*/ 31724 h 1232338"/>
              <a:gd name="connsiteX2" fmla="*/ 59740 w 2584741"/>
              <a:gd name="connsiteY2" fmla="*/ 155549 h 1232338"/>
              <a:gd name="connsiteX3" fmla="*/ 386765 w 2584741"/>
              <a:gd name="connsiteY3" fmla="*/ 342874 h 1232338"/>
              <a:gd name="connsiteX4" fmla="*/ 535990 w 2584741"/>
              <a:gd name="connsiteY4" fmla="*/ 457174 h 1232338"/>
              <a:gd name="connsiteX5" fmla="*/ 1218559 w 2584741"/>
              <a:gd name="connsiteY5" fmla="*/ 1229052 h 1232338"/>
              <a:gd name="connsiteX6" fmla="*/ 2002338 w 2584741"/>
              <a:gd name="connsiteY6" fmla="*/ 724249 h 1232338"/>
              <a:gd name="connsiteX7" fmla="*/ 2351476 w 2584741"/>
              <a:gd name="connsiteY7" fmla="*/ 666059 h 1232338"/>
              <a:gd name="connsiteX8" fmla="*/ 2572971 w 2584741"/>
              <a:gd name="connsiteY8" fmla="*/ 453999 h 1232338"/>
              <a:gd name="connsiteX9" fmla="*/ 2559982 w 2584741"/>
              <a:gd name="connsiteY9" fmla="*/ 43672 h 1232338"/>
              <a:gd name="connsiteX10" fmla="*/ 920165 w 2584741"/>
              <a:gd name="connsiteY10" fmla="*/ 50774 h 1232338"/>
              <a:gd name="connsiteX0" fmla="*/ 920165 w 2584741"/>
              <a:gd name="connsiteY0" fmla="*/ 50774 h 1233826"/>
              <a:gd name="connsiteX1" fmla="*/ 148640 w 2584741"/>
              <a:gd name="connsiteY1" fmla="*/ 31724 h 1233826"/>
              <a:gd name="connsiteX2" fmla="*/ 59740 w 2584741"/>
              <a:gd name="connsiteY2" fmla="*/ 155549 h 1233826"/>
              <a:gd name="connsiteX3" fmla="*/ 386765 w 2584741"/>
              <a:gd name="connsiteY3" fmla="*/ 342874 h 1233826"/>
              <a:gd name="connsiteX4" fmla="*/ 535990 w 2584741"/>
              <a:gd name="connsiteY4" fmla="*/ 457174 h 1233826"/>
              <a:gd name="connsiteX5" fmla="*/ 1218559 w 2584741"/>
              <a:gd name="connsiteY5" fmla="*/ 1229052 h 1233826"/>
              <a:gd name="connsiteX6" fmla="*/ 1856863 w 2584741"/>
              <a:gd name="connsiteY6" fmla="*/ 767892 h 1233826"/>
              <a:gd name="connsiteX7" fmla="*/ 2351476 w 2584741"/>
              <a:gd name="connsiteY7" fmla="*/ 666059 h 1233826"/>
              <a:gd name="connsiteX8" fmla="*/ 2572971 w 2584741"/>
              <a:gd name="connsiteY8" fmla="*/ 453999 h 1233826"/>
              <a:gd name="connsiteX9" fmla="*/ 2559982 w 2584741"/>
              <a:gd name="connsiteY9" fmla="*/ 43672 h 1233826"/>
              <a:gd name="connsiteX10" fmla="*/ 920165 w 2584741"/>
              <a:gd name="connsiteY10" fmla="*/ 50774 h 1233826"/>
              <a:gd name="connsiteX0" fmla="*/ 920165 w 2584741"/>
              <a:gd name="connsiteY0" fmla="*/ 50774 h 1231924"/>
              <a:gd name="connsiteX1" fmla="*/ 148640 w 2584741"/>
              <a:gd name="connsiteY1" fmla="*/ 31724 h 1231924"/>
              <a:gd name="connsiteX2" fmla="*/ 59740 w 2584741"/>
              <a:gd name="connsiteY2" fmla="*/ 155549 h 1231924"/>
              <a:gd name="connsiteX3" fmla="*/ 386765 w 2584741"/>
              <a:gd name="connsiteY3" fmla="*/ 342874 h 1231924"/>
              <a:gd name="connsiteX4" fmla="*/ 535990 w 2584741"/>
              <a:gd name="connsiteY4" fmla="*/ 457174 h 1231924"/>
              <a:gd name="connsiteX5" fmla="*/ 1218559 w 2584741"/>
              <a:gd name="connsiteY5" fmla="*/ 1229052 h 1231924"/>
              <a:gd name="connsiteX6" fmla="*/ 1842316 w 2584741"/>
              <a:gd name="connsiteY6" fmla="*/ 709703 h 1231924"/>
              <a:gd name="connsiteX7" fmla="*/ 2351476 w 2584741"/>
              <a:gd name="connsiteY7" fmla="*/ 666059 h 1231924"/>
              <a:gd name="connsiteX8" fmla="*/ 2572971 w 2584741"/>
              <a:gd name="connsiteY8" fmla="*/ 453999 h 1231924"/>
              <a:gd name="connsiteX9" fmla="*/ 2559982 w 2584741"/>
              <a:gd name="connsiteY9" fmla="*/ 43672 h 1231924"/>
              <a:gd name="connsiteX10" fmla="*/ 920165 w 2584741"/>
              <a:gd name="connsiteY10" fmla="*/ 50774 h 1231924"/>
              <a:gd name="connsiteX0" fmla="*/ 920165 w 2584741"/>
              <a:gd name="connsiteY0" fmla="*/ 50774 h 1231924"/>
              <a:gd name="connsiteX1" fmla="*/ 148640 w 2584741"/>
              <a:gd name="connsiteY1" fmla="*/ 31724 h 1231924"/>
              <a:gd name="connsiteX2" fmla="*/ 59740 w 2584741"/>
              <a:gd name="connsiteY2" fmla="*/ 155549 h 1231924"/>
              <a:gd name="connsiteX3" fmla="*/ 386765 w 2584741"/>
              <a:gd name="connsiteY3" fmla="*/ 342874 h 1231924"/>
              <a:gd name="connsiteX4" fmla="*/ 535990 w 2584741"/>
              <a:gd name="connsiteY4" fmla="*/ 457174 h 1231924"/>
              <a:gd name="connsiteX5" fmla="*/ 1218559 w 2584741"/>
              <a:gd name="connsiteY5" fmla="*/ 1229052 h 1231924"/>
              <a:gd name="connsiteX6" fmla="*/ 1842316 w 2584741"/>
              <a:gd name="connsiteY6" fmla="*/ 709703 h 1231924"/>
              <a:gd name="connsiteX7" fmla="*/ 2467856 w 2584741"/>
              <a:gd name="connsiteY7" fmla="*/ 564226 h 1231924"/>
              <a:gd name="connsiteX8" fmla="*/ 2572971 w 2584741"/>
              <a:gd name="connsiteY8" fmla="*/ 453999 h 1231924"/>
              <a:gd name="connsiteX9" fmla="*/ 2559982 w 2584741"/>
              <a:gd name="connsiteY9" fmla="*/ 43672 h 1231924"/>
              <a:gd name="connsiteX10" fmla="*/ 920165 w 2584741"/>
              <a:gd name="connsiteY10" fmla="*/ 50774 h 1231924"/>
              <a:gd name="connsiteX0" fmla="*/ 920165 w 2623887"/>
              <a:gd name="connsiteY0" fmla="*/ 50774 h 1231924"/>
              <a:gd name="connsiteX1" fmla="*/ 148640 w 2623887"/>
              <a:gd name="connsiteY1" fmla="*/ 31724 h 1231924"/>
              <a:gd name="connsiteX2" fmla="*/ 59740 w 2623887"/>
              <a:gd name="connsiteY2" fmla="*/ 155549 h 1231924"/>
              <a:gd name="connsiteX3" fmla="*/ 386765 w 2623887"/>
              <a:gd name="connsiteY3" fmla="*/ 342874 h 1231924"/>
              <a:gd name="connsiteX4" fmla="*/ 535990 w 2623887"/>
              <a:gd name="connsiteY4" fmla="*/ 457174 h 1231924"/>
              <a:gd name="connsiteX5" fmla="*/ 1218559 w 2623887"/>
              <a:gd name="connsiteY5" fmla="*/ 1229052 h 1231924"/>
              <a:gd name="connsiteX6" fmla="*/ 1842316 w 2623887"/>
              <a:gd name="connsiteY6" fmla="*/ 709703 h 1231924"/>
              <a:gd name="connsiteX7" fmla="*/ 2467856 w 2623887"/>
              <a:gd name="connsiteY7" fmla="*/ 564226 h 1231924"/>
              <a:gd name="connsiteX8" fmla="*/ 2623887 w 2623887"/>
              <a:gd name="connsiteY8" fmla="*/ 352167 h 1231924"/>
              <a:gd name="connsiteX9" fmla="*/ 2559982 w 2623887"/>
              <a:gd name="connsiteY9" fmla="*/ 43672 h 1231924"/>
              <a:gd name="connsiteX10" fmla="*/ 920165 w 2623887"/>
              <a:gd name="connsiteY10" fmla="*/ 50774 h 1231924"/>
              <a:gd name="connsiteX0" fmla="*/ 920165 w 2602066"/>
              <a:gd name="connsiteY0" fmla="*/ 50774 h 1231924"/>
              <a:gd name="connsiteX1" fmla="*/ 148640 w 2602066"/>
              <a:gd name="connsiteY1" fmla="*/ 31724 h 1231924"/>
              <a:gd name="connsiteX2" fmla="*/ 59740 w 2602066"/>
              <a:gd name="connsiteY2" fmla="*/ 155549 h 1231924"/>
              <a:gd name="connsiteX3" fmla="*/ 386765 w 2602066"/>
              <a:gd name="connsiteY3" fmla="*/ 342874 h 1231924"/>
              <a:gd name="connsiteX4" fmla="*/ 535990 w 2602066"/>
              <a:gd name="connsiteY4" fmla="*/ 457174 h 1231924"/>
              <a:gd name="connsiteX5" fmla="*/ 1218559 w 2602066"/>
              <a:gd name="connsiteY5" fmla="*/ 1229052 h 1231924"/>
              <a:gd name="connsiteX6" fmla="*/ 1842316 w 2602066"/>
              <a:gd name="connsiteY6" fmla="*/ 709703 h 1231924"/>
              <a:gd name="connsiteX7" fmla="*/ 2467856 w 2602066"/>
              <a:gd name="connsiteY7" fmla="*/ 564226 h 1231924"/>
              <a:gd name="connsiteX8" fmla="*/ 2602066 w 2602066"/>
              <a:gd name="connsiteY8" fmla="*/ 388535 h 1231924"/>
              <a:gd name="connsiteX9" fmla="*/ 2559982 w 2602066"/>
              <a:gd name="connsiteY9" fmla="*/ 43672 h 1231924"/>
              <a:gd name="connsiteX10" fmla="*/ 920165 w 2602066"/>
              <a:gd name="connsiteY10" fmla="*/ 50774 h 1231924"/>
              <a:gd name="connsiteX0" fmla="*/ 920165 w 2602066"/>
              <a:gd name="connsiteY0" fmla="*/ 74331 h 1255481"/>
              <a:gd name="connsiteX1" fmla="*/ 148640 w 2602066"/>
              <a:gd name="connsiteY1" fmla="*/ 55281 h 1255481"/>
              <a:gd name="connsiteX2" fmla="*/ 59740 w 2602066"/>
              <a:gd name="connsiteY2" fmla="*/ 179106 h 1255481"/>
              <a:gd name="connsiteX3" fmla="*/ 386765 w 2602066"/>
              <a:gd name="connsiteY3" fmla="*/ 366431 h 1255481"/>
              <a:gd name="connsiteX4" fmla="*/ 535990 w 2602066"/>
              <a:gd name="connsiteY4" fmla="*/ 480731 h 1255481"/>
              <a:gd name="connsiteX5" fmla="*/ 1218559 w 2602066"/>
              <a:gd name="connsiteY5" fmla="*/ 1252609 h 1255481"/>
              <a:gd name="connsiteX6" fmla="*/ 1842316 w 2602066"/>
              <a:gd name="connsiteY6" fmla="*/ 733260 h 1255481"/>
              <a:gd name="connsiteX7" fmla="*/ 2467856 w 2602066"/>
              <a:gd name="connsiteY7" fmla="*/ 587783 h 1255481"/>
              <a:gd name="connsiteX8" fmla="*/ 2602066 w 2602066"/>
              <a:gd name="connsiteY8" fmla="*/ 412092 h 1255481"/>
              <a:gd name="connsiteX9" fmla="*/ 2436329 w 2602066"/>
              <a:gd name="connsiteY9" fmla="*/ 38134 h 1255481"/>
              <a:gd name="connsiteX10" fmla="*/ 920165 w 2602066"/>
              <a:gd name="connsiteY10" fmla="*/ 74331 h 1255481"/>
              <a:gd name="connsiteX0" fmla="*/ 920165 w 2602066"/>
              <a:gd name="connsiteY0" fmla="*/ 74331 h 1255481"/>
              <a:gd name="connsiteX1" fmla="*/ 148640 w 2602066"/>
              <a:gd name="connsiteY1" fmla="*/ 55281 h 1255481"/>
              <a:gd name="connsiteX2" fmla="*/ 59740 w 2602066"/>
              <a:gd name="connsiteY2" fmla="*/ 179106 h 1255481"/>
              <a:gd name="connsiteX3" fmla="*/ 386765 w 2602066"/>
              <a:gd name="connsiteY3" fmla="*/ 366431 h 1255481"/>
              <a:gd name="connsiteX4" fmla="*/ 535990 w 2602066"/>
              <a:gd name="connsiteY4" fmla="*/ 480731 h 1255481"/>
              <a:gd name="connsiteX5" fmla="*/ 1218559 w 2602066"/>
              <a:gd name="connsiteY5" fmla="*/ 1252609 h 1255481"/>
              <a:gd name="connsiteX6" fmla="*/ 1842316 w 2602066"/>
              <a:gd name="connsiteY6" fmla="*/ 733260 h 1255481"/>
              <a:gd name="connsiteX7" fmla="*/ 2467856 w 2602066"/>
              <a:gd name="connsiteY7" fmla="*/ 587783 h 1255481"/>
              <a:gd name="connsiteX8" fmla="*/ 2602066 w 2602066"/>
              <a:gd name="connsiteY8" fmla="*/ 412092 h 1255481"/>
              <a:gd name="connsiteX9" fmla="*/ 2436329 w 2602066"/>
              <a:gd name="connsiteY9" fmla="*/ 38134 h 1255481"/>
              <a:gd name="connsiteX10" fmla="*/ 920165 w 2602066"/>
              <a:gd name="connsiteY10" fmla="*/ 74331 h 1255481"/>
              <a:gd name="connsiteX0" fmla="*/ 920165 w 2602066"/>
              <a:gd name="connsiteY0" fmla="*/ 40062 h 1221212"/>
              <a:gd name="connsiteX1" fmla="*/ 148640 w 2602066"/>
              <a:gd name="connsiteY1" fmla="*/ 21012 h 1221212"/>
              <a:gd name="connsiteX2" fmla="*/ 59740 w 2602066"/>
              <a:gd name="connsiteY2" fmla="*/ 144837 h 1221212"/>
              <a:gd name="connsiteX3" fmla="*/ 386765 w 2602066"/>
              <a:gd name="connsiteY3" fmla="*/ 332162 h 1221212"/>
              <a:gd name="connsiteX4" fmla="*/ 535990 w 2602066"/>
              <a:gd name="connsiteY4" fmla="*/ 446462 h 1221212"/>
              <a:gd name="connsiteX5" fmla="*/ 1218559 w 2602066"/>
              <a:gd name="connsiteY5" fmla="*/ 1218340 h 1221212"/>
              <a:gd name="connsiteX6" fmla="*/ 1842316 w 2602066"/>
              <a:gd name="connsiteY6" fmla="*/ 698991 h 1221212"/>
              <a:gd name="connsiteX7" fmla="*/ 2467856 w 2602066"/>
              <a:gd name="connsiteY7" fmla="*/ 553514 h 1221212"/>
              <a:gd name="connsiteX8" fmla="*/ 2602066 w 2602066"/>
              <a:gd name="connsiteY8" fmla="*/ 377823 h 1221212"/>
              <a:gd name="connsiteX9" fmla="*/ 2436329 w 2602066"/>
              <a:gd name="connsiteY9" fmla="*/ 3865 h 1221212"/>
              <a:gd name="connsiteX10" fmla="*/ 920165 w 2602066"/>
              <a:gd name="connsiteY10" fmla="*/ 40062 h 1221212"/>
              <a:gd name="connsiteX0" fmla="*/ 920165 w 2602066"/>
              <a:gd name="connsiteY0" fmla="*/ 40062 h 1221212"/>
              <a:gd name="connsiteX1" fmla="*/ 148640 w 2602066"/>
              <a:gd name="connsiteY1" fmla="*/ 21012 h 1221212"/>
              <a:gd name="connsiteX2" fmla="*/ 59740 w 2602066"/>
              <a:gd name="connsiteY2" fmla="*/ 144837 h 1221212"/>
              <a:gd name="connsiteX3" fmla="*/ 386765 w 2602066"/>
              <a:gd name="connsiteY3" fmla="*/ 332162 h 1221212"/>
              <a:gd name="connsiteX4" fmla="*/ 535990 w 2602066"/>
              <a:gd name="connsiteY4" fmla="*/ 446462 h 1221212"/>
              <a:gd name="connsiteX5" fmla="*/ 1218559 w 2602066"/>
              <a:gd name="connsiteY5" fmla="*/ 1218340 h 1221212"/>
              <a:gd name="connsiteX6" fmla="*/ 1842316 w 2602066"/>
              <a:gd name="connsiteY6" fmla="*/ 698991 h 1221212"/>
              <a:gd name="connsiteX7" fmla="*/ 2467856 w 2602066"/>
              <a:gd name="connsiteY7" fmla="*/ 553514 h 1221212"/>
              <a:gd name="connsiteX8" fmla="*/ 2602066 w 2602066"/>
              <a:gd name="connsiteY8" fmla="*/ 377823 h 1221212"/>
              <a:gd name="connsiteX9" fmla="*/ 2436329 w 2602066"/>
              <a:gd name="connsiteY9" fmla="*/ 3865 h 1221212"/>
              <a:gd name="connsiteX10" fmla="*/ 920165 w 2602066"/>
              <a:gd name="connsiteY10" fmla="*/ 40062 h 1221212"/>
              <a:gd name="connsiteX0" fmla="*/ 920165 w 2645221"/>
              <a:gd name="connsiteY0" fmla="*/ 168620 h 1349770"/>
              <a:gd name="connsiteX1" fmla="*/ 148640 w 2645221"/>
              <a:gd name="connsiteY1" fmla="*/ 149570 h 1349770"/>
              <a:gd name="connsiteX2" fmla="*/ 59740 w 2645221"/>
              <a:gd name="connsiteY2" fmla="*/ 273395 h 1349770"/>
              <a:gd name="connsiteX3" fmla="*/ 386765 w 2645221"/>
              <a:gd name="connsiteY3" fmla="*/ 460720 h 1349770"/>
              <a:gd name="connsiteX4" fmla="*/ 535990 w 2645221"/>
              <a:gd name="connsiteY4" fmla="*/ 575020 h 1349770"/>
              <a:gd name="connsiteX5" fmla="*/ 1218559 w 2645221"/>
              <a:gd name="connsiteY5" fmla="*/ 1346898 h 1349770"/>
              <a:gd name="connsiteX6" fmla="*/ 1842316 w 2645221"/>
              <a:gd name="connsiteY6" fmla="*/ 827549 h 1349770"/>
              <a:gd name="connsiteX7" fmla="*/ 2467856 w 2645221"/>
              <a:gd name="connsiteY7" fmla="*/ 682072 h 1349770"/>
              <a:gd name="connsiteX8" fmla="*/ 2602066 w 2645221"/>
              <a:gd name="connsiteY8" fmla="*/ 506381 h 1349770"/>
              <a:gd name="connsiteX9" fmla="*/ 2545435 w 2645221"/>
              <a:gd name="connsiteY9" fmla="*/ 1496 h 1349770"/>
              <a:gd name="connsiteX10" fmla="*/ 920165 w 2645221"/>
              <a:gd name="connsiteY10" fmla="*/ 168620 h 1349770"/>
              <a:gd name="connsiteX0" fmla="*/ 920165 w 2613796"/>
              <a:gd name="connsiteY0" fmla="*/ 190302 h 1371452"/>
              <a:gd name="connsiteX1" fmla="*/ 148640 w 2613796"/>
              <a:gd name="connsiteY1" fmla="*/ 171252 h 1371452"/>
              <a:gd name="connsiteX2" fmla="*/ 59740 w 2613796"/>
              <a:gd name="connsiteY2" fmla="*/ 295077 h 1371452"/>
              <a:gd name="connsiteX3" fmla="*/ 386765 w 2613796"/>
              <a:gd name="connsiteY3" fmla="*/ 482402 h 1371452"/>
              <a:gd name="connsiteX4" fmla="*/ 535990 w 2613796"/>
              <a:gd name="connsiteY4" fmla="*/ 596702 h 1371452"/>
              <a:gd name="connsiteX5" fmla="*/ 1218559 w 2613796"/>
              <a:gd name="connsiteY5" fmla="*/ 1368580 h 1371452"/>
              <a:gd name="connsiteX6" fmla="*/ 1842316 w 2613796"/>
              <a:gd name="connsiteY6" fmla="*/ 849231 h 1371452"/>
              <a:gd name="connsiteX7" fmla="*/ 2467856 w 2613796"/>
              <a:gd name="connsiteY7" fmla="*/ 703754 h 1371452"/>
              <a:gd name="connsiteX8" fmla="*/ 2602066 w 2613796"/>
              <a:gd name="connsiteY8" fmla="*/ 528063 h 1371452"/>
              <a:gd name="connsiteX9" fmla="*/ 2487246 w 2613796"/>
              <a:gd name="connsiteY9" fmla="*/ 1357 h 1371452"/>
              <a:gd name="connsiteX10" fmla="*/ 920165 w 2613796"/>
              <a:gd name="connsiteY10" fmla="*/ 190302 h 1371452"/>
              <a:gd name="connsiteX0" fmla="*/ 1058366 w 2613796"/>
              <a:gd name="connsiteY0" fmla="*/ 190302 h 1371452"/>
              <a:gd name="connsiteX1" fmla="*/ 148640 w 2613796"/>
              <a:gd name="connsiteY1" fmla="*/ 171252 h 1371452"/>
              <a:gd name="connsiteX2" fmla="*/ 59740 w 2613796"/>
              <a:gd name="connsiteY2" fmla="*/ 295077 h 1371452"/>
              <a:gd name="connsiteX3" fmla="*/ 386765 w 2613796"/>
              <a:gd name="connsiteY3" fmla="*/ 482402 h 1371452"/>
              <a:gd name="connsiteX4" fmla="*/ 535990 w 2613796"/>
              <a:gd name="connsiteY4" fmla="*/ 596702 h 1371452"/>
              <a:gd name="connsiteX5" fmla="*/ 1218559 w 2613796"/>
              <a:gd name="connsiteY5" fmla="*/ 1368580 h 1371452"/>
              <a:gd name="connsiteX6" fmla="*/ 1842316 w 2613796"/>
              <a:gd name="connsiteY6" fmla="*/ 849231 h 1371452"/>
              <a:gd name="connsiteX7" fmla="*/ 2467856 w 2613796"/>
              <a:gd name="connsiteY7" fmla="*/ 703754 h 1371452"/>
              <a:gd name="connsiteX8" fmla="*/ 2602066 w 2613796"/>
              <a:gd name="connsiteY8" fmla="*/ 528063 h 1371452"/>
              <a:gd name="connsiteX9" fmla="*/ 2487246 w 2613796"/>
              <a:gd name="connsiteY9" fmla="*/ 1357 h 1371452"/>
              <a:gd name="connsiteX10" fmla="*/ 1058366 w 2613796"/>
              <a:gd name="connsiteY10" fmla="*/ 190302 h 1371452"/>
              <a:gd name="connsiteX0" fmla="*/ 1058366 w 2613796"/>
              <a:gd name="connsiteY0" fmla="*/ 190302 h 1379766"/>
              <a:gd name="connsiteX1" fmla="*/ 148640 w 2613796"/>
              <a:gd name="connsiteY1" fmla="*/ 171252 h 1379766"/>
              <a:gd name="connsiteX2" fmla="*/ 59740 w 2613796"/>
              <a:gd name="connsiteY2" fmla="*/ 295077 h 1379766"/>
              <a:gd name="connsiteX3" fmla="*/ 386765 w 2613796"/>
              <a:gd name="connsiteY3" fmla="*/ 482402 h 1379766"/>
              <a:gd name="connsiteX4" fmla="*/ 535990 w 2613796"/>
              <a:gd name="connsiteY4" fmla="*/ 596702 h 1379766"/>
              <a:gd name="connsiteX5" fmla="*/ 1218559 w 2613796"/>
              <a:gd name="connsiteY5" fmla="*/ 1368580 h 1379766"/>
              <a:gd name="connsiteX6" fmla="*/ 1885959 w 2613796"/>
              <a:gd name="connsiteY6" fmla="*/ 1023800 h 1379766"/>
              <a:gd name="connsiteX7" fmla="*/ 2467856 w 2613796"/>
              <a:gd name="connsiteY7" fmla="*/ 703754 h 1379766"/>
              <a:gd name="connsiteX8" fmla="*/ 2602066 w 2613796"/>
              <a:gd name="connsiteY8" fmla="*/ 528063 h 1379766"/>
              <a:gd name="connsiteX9" fmla="*/ 2487246 w 2613796"/>
              <a:gd name="connsiteY9" fmla="*/ 1357 h 1379766"/>
              <a:gd name="connsiteX10" fmla="*/ 1058366 w 2613796"/>
              <a:gd name="connsiteY10" fmla="*/ 190302 h 1379766"/>
              <a:gd name="connsiteX0" fmla="*/ 1058366 w 2613796"/>
              <a:gd name="connsiteY0" fmla="*/ 190302 h 1379230"/>
              <a:gd name="connsiteX1" fmla="*/ 148640 w 2613796"/>
              <a:gd name="connsiteY1" fmla="*/ 171252 h 1379230"/>
              <a:gd name="connsiteX2" fmla="*/ 59740 w 2613796"/>
              <a:gd name="connsiteY2" fmla="*/ 295077 h 1379230"/>
              <a:gd name="connsiteX3" fmla="*/ 386765 w 2613796"/>
              <a:gd name="connsiteY3" fmla="*/ 482402 h 1379230"/>
              <a:gd name="connsiteX4" fmla="*/ 535990 w 2613796"/>
              <a:gd name="connsiteY4" fmla="*/ 596702 h 1379230"/>
              <a:gd name="connsiteX5" fmla="*/ 1218559 w 2613796"/>
              <a:gd name="connsiteY5" fmla="*/ 1368580 h 1379230"/>
              <a:gd name="connsiteX6" fmla="*/ 1936875 w 2613796"/>
              <a:gd name="connsiteY6" fmla="*/ 1016526 h 1379230"/>
              <a:gd name="connsiteX7" fmla="*/ 2467856 w 2613796"/>
              <a:gd name="connsiteY7" fmla="*/ 703754 h 1379230"/>
              <a:gd name="connsiteX8" fmla="*/ 2602066 w 2613796"/>
              <a:gd name="connsiteY8" fmla="*/ 528063 h 1379230"/>
              <a:gd name="connsiteX9" fmla="*/ 2487246 w 2613796"/>
              <a:gd name="connsiteY9" fmla="*/ 1357 h 1379230"/>
              <a:gd name="connsiteX10" fmla="*/ 1058366 w 2613796"/>
              <a:gd name="connsiteY10" fmla="*/ 190302 h 1379230"/>
              <a:gd name="connsiteX0" fmla="*/ 1058366 w 2613796"/>
              <a:gd name="connsiteY0" fmla="*/ 190302 h 1381514"/>
              <a:gd name="connsiteX1" fmla="*/ 148640 w 2613796"/>
              <a:gd name="connsiteY1" fmla="*/ 171252 h 1381514"/>
              <a:gd name="connsiteX2" fmla="*/ 59740 w 2613796"/>
              <a:gd name="connsiteY2" fmla="*/ 295077 h 1381514"/>
              <a:gd name="connsiteX3" fmla="*/ 386765 w 2613796"/>
              <a:gd name="connsiteY3" fmla="*/ 482402 h 1381514"/>
              <a:gd name="connsiteX4" fmla="*/ 535990 w 2613796"/>
              <a:gd name="connsiteY4" fmla="*/ 596702 h 1381514"/>
              <a:gd name="connsiteX5" fmla="*/ 1218559 w 2613796"/>
              <a:gd name="connsiteY5" fmla="*/ 1368580 h 1381514"/>
              <a:gd name="connsiteX6" fmla="*/ 1936875 w 2613796"/>
              <a:gd name="connsiteY6" fmla="*/ 1045621 h 1381514"/>
              <a:gd name="connsiteX7" fmla="*/ 2467856 w 2613796"/>
              <a:gd name="connsiteY7" fmla="*/ 703754 h 1381514"/>
              <a:gd name="connsiteX8" fmla="*/ 2602066 w 2613796"/>
              <a:gd name="connsiteY8" fmla="*/ 528063 h 1381514"/>
              <a:gd name="connsiteX9" fmla="*/ 2487246 w 2613796"/>
              <a:gd name="connsiteY9" fmla="*/ 1357 h 1381514"/>
              <a:gd name="connsiteX10" fmla="*/ 1058366 w 2613796"/>
              <a:gd name="connsiteY10" fmla="*/ 190302 h 1381514"/>
              <a:gd name="connsiteX0" fmla="*/ 1058366 w 2613796"/>
              <a:gd name="connsiteY0" fmla="*/ 190302 h 1374582"/>
              <a:gd name="connsiteX1" fmla="*/ 148640 w 2613796"/>
              <a:gd name="connsiteY1" fmla="*/ 171252 h 1374582"/>
              <a:gd name="connsiteX2" fmla="*/ 59740 w 2613796"/>
              <a:gd name="connsiteY2" fmla="*/ 295077 h 1374582"/>
              <a:gd name="connsiteX3" fmla="*/ 386765 w 2613796"/>
              <a:gd name="connsiteY3" fmla="*/ 482402 h 1374582"/>
              <a:gd name="connsiteX4" fmla="*/ 535990 w 2613796"/>
              <a:gd name="connsiteY4" fmla="*/ 596702 h 1374582"/>
              <a:gd name="connsiteX5" fmla="*/ 1218559 w 2613796"/>
              <a:gd name="connsiteY5" fmla="*/ 1368580 h 1374582"/>
              <a:gd name="connsiteX6" fmla="*/ 1798674 w 2613796"/>
              <a:gd name="connsiteY6" fmla="*/ 936515 h 1374582"/>
              <a:gd name="connsiteX7" fmla="*/ 2467856 w 2613796"/>
              <a:gd name="connsiteY7" fmla="*/ 703754 h 1374582"/>
              <a:gd name="connsiteX8" fmla="*/ 2602066 w 2613796"/>
              <a:gd name="connsiteY8" fmla="*/ 528063 h 1374582"/>
              <a:gd name="connsiteX9" fmla="*/ 2487246 w 2613796"/>
              <a:gd name="connsiteY9" fmla="*/ 1357 h 1374582"/>
              <a:gd name="connsiteX10" fmla="*/ 1058366 w 2613796"/>
              <a:gd name="connsiteY10" fmla="*/ 190302 h 1374582"/>
              <a:gd name="connsiteX0" fmla="*/ 1058366 w 2613796"/>
              <a:gd name="connsiteY0" fmla="*/ 190302 h 1372561"/>
              <a:gd name="connsiteX1" fmla="*/ 148640 w 2613796"/>
              <a:gd name="connsiteY1" fmla="*/ 171252 h 1372561"/>
              <a:gd name="connsiteX2" fmla="*/ 59740 w 2613796"/>
              <a:gd name="connsiteY2" fmla="*/ 295077 h 1372561"/>
              <a:gd name="connsiteX3" fmla="*/ 386765 w 2613796"/>
              <a:gd name="connsiteY3" fmla="*/ 482402 h 1372561"/>
              <a:gd name="connsiteX4" fmla="*/ 535990 w 2613796"/>
              <a:gd name="connsiteY4" fmla="*/ 596702 h 1372561"/>
              <a:gd name="connsiteX5" fmla="*/ 1218559 w 2613796"/>
              <a:gd name="connsiteY5" fmla="*/ 1368580 h 1372561"/>
              <a:gd name="connsiteX6" fmla="*/ 1864138 w 2613796"/>
              <a:gd name="connsiteY6" fmla="*/ 885599 h 1372561"/>
              <a:gd name="connsiteX7" fmla="*/ 2467856 w 2613796"/>
              <a:gd name="connsiteY7" fmla="*/ 703754 h 1372561"/>
              <a:gd name="connsiteX8" fmla="*/ 2602066 w 2613796"/>
              <a:gd name="connsiteY8" fmla="*/ 528063 h 1372561"/>
              <a:gd name="connsiteX9" fmla="*/ 2487246 w 2613796"/>
              <a:gd name="connsiteY9" fmla="*/ 1357 h 1372561"/>
              <a:gd name="connsiteX10" fmla="*/ 1058366 w 2613796"/>
              <a:gd name="connsiteY10" fmla="*/ 190302 h 1372561"/>
              <a:gd name="connsiteX0" fmla="*/ 1058366 w 2613796"/>
              <a:gd name="connsiteY0" fmla="*/ 190302 h 1466414"/>
              <a:gd name="connsiteX1" fmla="*/ 148640 w 2613796"/>
              <a:gd name="connsiteY1" fmla="*/ 171252 h 1466414"/>
              <a:gd name="connsiteX2" fmla="*/ 59740 w 2613796"/>
              <a:gd name="connsiteY2" fmla="*/ 295077 h 1466414"/>
              <a:gd name="connsiteX3" fmla="*/ 386765 w 2613796"/>
              <a:gd name="connsiteY3" fmla="*/ 482402 h 1466414"/>
              <a:gd name="connsiteX4" fmla="*/ 535990 w 2613796"/>
              <a:gd name="connsiteY4" fmla="*/ 596702 h 1466414"/>
              <a:gd name="connsiteX5" fmla="*/ 1269475 w 2613796"/>
              <a:gd name="connsiteY5" fmla="*/ 1463139 h 1466414"/>
              <a:gd name="connsiteX6" fmla="*/ 1864138 w 2613796"/>
              <a:gd name="connsiteY6" fmla="*/ 885599 h 1466414"/>
              <a:gd name="connsiteX7" fmla="*/ 2467856 w 2613796"/>
              <a:gd name="connsiteY7" fmla="*/ 703754 h 1466414"/>
              <a:gd name="connsiteX8" fmla="*/ 2602066 w 2613796"/>
              <a:gd name="connsiteY8" fmla="*/ 528063 h 1466414"/>
              <a:gd name="connsiteX9" fmla="*/ 2487246 w 2613796"/>
              <a:gd name="connsiteY9" fmla="*/ 1357 h 1466414"/>
              <a:gd name="connsiteX10" fmla="*/ 1058366 w 2613796"/>
              <a:gd name="connsiteY10" fmla="*/ 190302 h 1466414"/>
              <a:gd name="connsiteX0" fmla="*/ 1058366 w 2613796"/>
              <a:gd name="connsiteY0" fmla="*/ 190302 h 1430285"/>
              <a:gd name="connsiteX1" fmla="*/ 148640 w 2613796"/>
              <a:gd name="connsiteY1" fmla="*/ 171252 h 1430285"/>
              <a:gd name="connsiteX2" fmla="*/ 59740 w 2613796"/>
              <a:gd name="connsiteY2" fmla="*/ 295077 h 1430285"/>
              <a:gd name="connsiteX3" fmla="*/ 386765 w 2613796"/>
              <a:gd name="connsiteY3" fmla="*/ 482402 h 1430285"/>
              <a:gd name="connsiteX4" fmla="*/ 535990 w 2613796"/>
              <a:gd name="connsiteY4" fmla="*/ 596702 h 1430285"/>
              <a:gd name="connsiteX5" fmla="*/ 1313117 w 2613796"/>
              <a:gd name="connsiteY5" fmla="*/ 1426770 h 1430285"/>
              <a:gd name="connsiteX6" fmla="*/ 1864138 w 2613796"/>
              <a:gd name="connsiteY6" fmla="*/ 885599 h 1430285"/>
              <a:gd name="connsiteX7" fmla="*/ 2467856 w 2613796"/>
              <a:gd name="connsiteY7" fmla="*/ 703754 h 1430285"/>
              <a:gd name="connsiteX8" fmla="*/ 2602066 w 2613796"/>
              <a:gd name="connsiteY8" fmla="*/ 528063 h 1430285"/>
              <a:gd name="connsiteX9" fmla="*/ 2487246 w 2613796"/>
              <a:gd name="connsiteY9" fmla="*/ 1357 h 1430285"/>
              <a:gd name="connsiteX10" fmla="*/ 1058366 w 2613796"/>
              <a:gd name="connsiteY10" fmla="*/ 190302 h 1430285"/>
              <a:gd name="connsiteX0" fmla="*/ 1058366 w 2613796"/>
              <a:gd name="connsiteY0" fmla="*/ 190302 h 1430285"/>
              <a:gd name="connsiteX1" fmla="*/ 148640 w 2613796"/>
              <a:gd name="connsiteY1" fmla="*/ 171252 h 1430285"/>
              <a:gd name="connsiteX2" fmla="*/ 59740 w 2613796"/>
              <a:gd name="connsiteY2" fmla="*/ 295077 h 1430285"/>
              <a:gd name="connsiteX3" fmla="*/ 386765 w 2613796"/>
              <a:gd name="connsiteY3" fmla="*/ 482402 h 1430285"/>
              <a:gd name="connsiteX4" fmla="*/ 535990 w 2613796"/>
              <a:gd name="connsiteY4" fmla="*/ 596702 h 1430285"/>
              <a:gd name="connsiteX5" fmla="*/ 1313117 w 2613796"/>
              <a:gd name="connsiteY5" fmla="*/ 1426770 h 1430285"/>
              <a:gd name="connsiteX6" fmla="*/ 1864138 w 2613796"/>
              <a:gd name="connsiteY6" fmla="*/ 885599 h 1430285"/>
              <a:gd name="connsiteX7" fmla="*/ 2315108 w 2613796"/>
              <a:gd name="connsiteY7" fmla="*/ 696480 h 1430285"/>
              <a:gd name="connsiteX8" fmla="*/ 2602066 w 2613796"/>
              <a:gd name="connsiteY8" fmla="*/ 528063 h 1430285"/>
              <a:gd name="connsiteX9" fmla="*/ 2487246 w 2613796"/>
              <a:gd name="connsiteY9" fmla="*/ 1357 h 1430285"/>
              <a:gd name="connsiteX10" fmla="*/ 1058366 w 2613796"/>
              <a:gd name="connsiteY10" fmla="*/ 190302 h 1430285"/>
              <a:gd name="connsiteX0" fmla="*/ 1058366 w 2613796"/>
              <a:gd name="connsiteY0" fmla="*/ 190302 h 1430731"/>
              <a:gd name="connsiteX1" fmla="*/ 148640 w 2613796"/>
              <a:gd name="connsiteY1" fmla="*/ 171252 h 1430731"/>
              <a:gd name="connsiteX2" fmla="*/ 59740 w 2613796"/>
              <a:gd name="connsiteY2" fmla="*/ 295077 h 1430731"/>
              <a:gd name="connsiteX3" fmla="*/ 386765 w 2613796"/>
              <a:gd name="connsiteY3" fmla="*/ 482402 h 1430731"/>
              <a:gd name="connsiteX4" fmla="*/ 535990 w 2613796"/>
              <a:gd name="connsiteY4" fmla="*/ 596702 h 1430731"/>
              <a:gd name="connsiteX5" fmla="*/ 1313117 w 2613796"/>
              <a:gd name="connsiteY5" fmla="*/ 1426770 h 1430731"/>
              <a:gd name="connsiteX6" fmla="*/ 1704117 w 2613796"/>
              <a:gd name="connsiteY6" fmla="*/ 900147 h 1430731"/>
              <a:gd name="connsiteX7" fmla="*/ 2315108 w 2613796"/>
              <a:gd name="connsiteY7" fmla="*/ 696480 h 1430731"/>
              <a:gd name="connsiteX8" fmla="*/ 2602066 w 2613796"/>
              <a:gd name="connsiteY8" fmla="*/ 528063 h 1430731"/>
              <a:gd name="connsiteX9" fmla="*/ 2487246 w 2613796"/>
              <a:gd name="connsiteY9" fmla="*/ 1357 h 1430731"/>
              <a:gd name="connsiteX10" fmla="*/ 1058366 w 2613796"/>
              <a:gd name="connsiteY10" fmla="*/ 190302 h 1430731"/>
              <a:gd name="connsiteX0" fmla="*/ 1058366 w 2613796"/>
              <a:gd name="connsiteY0" fmla="*/ 190302 h 1430731"/>
              <a:gd name="connsiteX1" fmla="*/ 148640 w 2613796"/>
              <a:gd name="connsiteY1" fmla="*/ 171252 h 1430731"/>
              <a:gd name="connsiteX2" fmla="*/ 59740 w 2613796"/>
              <a:gd name="connsiteY2" fmla="*/ 295077 h 1430731"/>
              <a:gd name="connsiteX3" fmla="*/ 386765 w 2613796"/>
              <a:gd name="connsiteY3" fmla="*/ 482402 h 1430731"/>
              <a:gd name="connsiteX4" fmla="*/ 535990 w 2613796"/>
              <a:gd name="connsiteY4" fmla="*/ 596702 h 1430731"/>
              <a:gd name="connsiteX5" fmla="*/ 1313117 w 2613796"/>
              <a:gd name="connsiteY5" fmla="*/ 1426770 h 1430731"/>
              <a:gd name="connsiteX6" fmla="*/ 1805949 w 2613796"/>
              <a:gd name="connsiteY6" fmla="*/ 900147 h 1430731"/>
              <a:gd name="connsiteX7" fmla="*/ 2315108 w 2613796"/>
              <a:gd name="connsiteY7" fmla="*/ 696480 h 1430731"/>
              <a:gd name="connsiteX8" fmla="*/ 2602066 w 2613796"/>
              <a:gd name="connsiteY8" fmla="*/ 528063 h 1430731"/>
              <a:gd name="connsiteX9" fmla="*/ 2487246 w 2613796"/>
              <a:gd name="connsiteY9" fmla="*/ 1357 h 1430731"/>
              <a:gd name="connsiteX10" fmla="*/ 1058366 w 2613796"/>
              <a:gd name="connsiteY10" fmla="*/ 190302 h 1430731"/>
              <a:gd name="connsiteX0" fmla="*/ 1058366 w 2618139"/>
              <a:gd name="connsiteY0" fmla="*/ 190302 h 1430731"/>
              <a:gd name="connsiteX1" fmla="*/ 148640 w 2618139"/>
              <a:gd name="connsiteY1" fmla="*/ 171252 h 1430731"/>
              <a:gd name="connsiteX2" fmla="*/ 59740 w 2618139"/>
              <a:gd name="connsiteY2" fmla="*/ 295077 h 1430731"/>
              <a:gd name="connsiteX3" fmla="*/ 386765 w 2618139"/>
              <a:gd name="connsiteY3" fmla="*/ 482402 h 1430731"/>
              <a:gd name="connsiteX4" fmla="*/ 535990 w 2618139"/>
              <a:gd name="connsiteY4" fmla="*/ 596702 h 1430731"/>
              <a:gd name="connsiteX5" fmla="*/ 1313117 w 2618139"/>
              <a:gd name="connsiteY5" fmla="*/ 1426770 h 1430731"/>
              <a:gd name="connsiteX6" fmla="*/ 1805949 w 2618139"/>
              <a:gd name="connsiteY6" fmla="*/ 900147 h 1430731"/>
              <a:gd name="connsiteX7" fmla="*/ 2315108 w 2618139"/>
              <a:gd name="connsiteY7" fmla="*/ 696480 h 1430731"/>
              <a:gd name="connsiteX8" fmla="*/ 2609340 w 2618139"/>
              <a:gd name="connsiteY8" fmla="*/ 477147 h 1430731"/>
              <a:gd name="connsiteX9" fmla="*/ 2487246 w 2618139"/>
              <a:gd name="connsiteY9" fmla="*/ 1357 h 1430731"/>
              <a:gd name="connsiteX10" fmla="*/ 1058366 w 2618139"/>
              <a:gd name="connsiteY10" fmla="*/ 190302 h 1430731"/>
              <a:gd name="connsiteX0" fmla="*/ 1058366 w 2618139"/>
              <a:gd name="connsiteY0" fmla="*/ 190302 h 1440275"/>
              <a:gd name="connsiteX1" fmla="*/ 148640 w 2618139"/>
              <a:gd name="connsiteY1" fmla="*/ 171252 h 1440275"/>
              <a:gd name="connsiteX2" fmla="*/ 59740 w 2618139"/>
              <a:gd name="connsiteY2" fmla="*/ 295077 h 1440275"/>
              <a:gd name="connsiteX3" fmla="*/ 386765 w 2618139"/>
              <a:gd name="connsiteY3" fmla="*/ 482402 h 1440275"/>
              <a:gd name="connsiteX4" fmla="*/ 535990 w 2618139"/>
              <a:gd name="connsiteY4" fmla="*/ 596702 h 1440275"/>
              <a:gd name="connsiteX5" fmla="*/ 1313117 w 2618139"/>
              <a:gd name="connsiteY5" fmla="*/ 1426770 h 1440275"/>
              <a:gd name="connsiteX6" fmla="*/ 1638652 w 2618139"/>
              <a:gd name="connsiteY6" fmla="*/ 1096535 h 1440275"/>
              <a:gd name="connsiteX7" fmla="*/ 1805949 w 2618139"/>
              <a:gd name="connsiteY7" fmla="*/ 900147 h 1440275"/>
              <a:gd name="connsiteX8" fmla="*/ 2315108 w 2618139"/>
              <a:gd name="connsiteY8" fmla="*/ 696480 h 1440275"/>
              <a:gd name="connsiteX9" fmla="*/ 2609340 w 2618139"/>
              <a:gd name="connsiteY9" fmla="*/ 477147 h 1440275"/>
              <a:gd name="connsiteX10" fmla="*/ 2487246 w 2618139"/>
              <a:gd name="connsiteY10" fmla="*/ 1357 h 1440275"/>
              <a:gd name="connsiteX11" fmla="*/ 1058366 w 2618139"/>
              <a:gd name="connsiteY11" fmla="*/ 190302 h 1440275"/>
              <a:gd name="connsiteX0" fmla="*/ 1058366 w 2618139"/>
              <a:gd name="connsiteY0" fmla="*/ 190302 h 1412268"/>
              <a:gd name="connsiteX1" fmla="*/ 148640 w 2618139"/>
              <a:gd name="connsiteY1" fmla="*/ 171252 h 1412268"/>
              <a:gd name="connsiteX2" fmla="*/ 59740 w 2618139"/>
              <a:gd name="connsiteY2" fmla="*/ 295077 h 1412268"/>
              <a:gd name="connsiteX3" fmla="*/ 386765 w 2618139"/>
              <a:gd name="connsiteY3" fmla="*/ 482402 h 1412268"/>
              <a:gd name="connsiteX4" fmla="*/ 535990 w 2618139"/>
              <a:gd name="connsiteY4" fmla="*/ 596702 h 1412268"/>
              <a:gd name="connsiteX5" fmla="*/ 1240380 w 2618139"/>
              <a:gd name="connsiteY5" fmla="*/ 1397675 h 1412268"/>
              <a:gd name="connsiteX6" fmla="*/ 1638652 w 2618139"/>
              <a:gd name="connsiteY6" fmla="*/ 1096535 h 1412268"/>
              <a:gd name="connsiteX7" fmla="*/ 1805949 w 2618139"/>
              <a:gd name="connsiteY7" fmla="*/ 900147 h 1412268"/>
              <a:gd name="connsiteX8" fmla="*/ 2315108 w 2618139"/>
              <a:gd name="connsiteY8" fmla="*/ 696480 h 1412268"/>
              <a:gd name="connsiteX9" fmla="*/ 2609340 w 2618139"/>
              <a:gd name="connsiteY9" fmla="*/ 477147 h 1412268"/>
              <a:gd name="connsiteX10" fmla="*/ 2487246 w 2618139"/>
              <a:gd name="connsiteY10" fmla="*/ 1357 h 1412268"/>
              <a:gd name="connsiteX11" fmla="*/ 1058366 w 2618139"/>
              <a:gd name="connsiteY11" fmla="*/ 190302 h 1412268"/>
              <a:gd name="connsiteX0" fmla="*/ 1058366 w 2618139"/>
              <a:gd name="connsiteY0" fmla="*/ 190302 h 1441162"/>
              <a:gd name="connsiteX1" fmla="*/ 148640 w 2618139"/>
              <a:gd name="connsiteY1" fmla="*/ 171252 h 1441162"/>
              <a:gd name="connsiteX2" fmla="*/ 59740 w 2618139"/>
              <a:gd name="connsiteY2" fmla="*/ 295077 h 1441162"/>
              <a:gd name="connsiteX3" fmla="*/ 386765 w 2618139"/>
              <a:gd name="connsiteY3" fmla="*/ 482402 h 1441162"/>
              <a:gd name="connsiteX4" fmla="*/ 535990 w 2618139"/>
              <a:gd name="connsiteY4" fmla="*/ 596702 h 1441162"/>
              <a:gd name="connsiteX5" fmla="*/ 1240380 w 2618139"/>
              <a:gd name="connsiteY5" fmla="*/ 1397675 h 1441162"/>
              <a:gd name="connsiteX6" fmla="*/ 1689568 w 2618139"/>
              <a:gd name="connsiteY6" fmla="*/ 1285652 h 1441162"/>
              <a:gd name="connsiteX7" fmla="*/ 1805949 w 2618139"/>
              <a:gd name="connsiteY7" fmla="*/ 900147 h 1441162"/>
              <a:gd name="connsiteX8" fmla="*/ 2315108 w 2618139"/>
              <a:gd name="connsiteY8" fmla="*/ 696480 h 1441162"/>
              <a:gd name="connsiteX9" fmla="*/ 2609340 w 2618139"/>
              <a:gd name="connsiteY9" fmla="*/ 477147 h 1441162"/>
              <a:gd name="connsiteX10" fmla="*/ 2487246 w 2618139"/>
              <a:gd name="connsiteY10" fmla="*/ 1357 h 1441162"/>
              <a:gd name="connsiteX11" fmla="*/ 1058366 w 2618139"/>
              <a:gd name="connsiteY11" fmla="*/ 190302 h 1441162"/>
              <a:gd name="connsiteX0" fmla="*/ 1058366 w 2618139"/>
              <a:gd name="connsiteY0" fmla="*/ 190302 h 1432957"/>
              <a:gd name="connsiteX1" fmla="*/ 148640 w 2618139"/>
              <a:gd name="connsiteY1" fmla="*/ 171252 h 1432957"/>
              <a:gd name="connsiteX2" fmla="*/ 59740 w 2618139"/>
              <a:gd name="connsiteY2" fmla="*/ 295077 h 1432957"/>
              <a:gd name="connsiteX3" fmla="*/ 386765 w 2618139"/>
              <a:gd name="connsiteY3" fmla="*/ 482402 h 1432957"/>
              <a:gd name="connsiteX4" fmla="*/ 535990 w 2618139"/>
              <a:gd name="connsiteY4" fmla="*/ 596702 h 1432957"/>
              <a:gd name="connsiteX5" fmla="*/ 1240380 w 2618139"/>
              <a:gd name="connsiteY5" fmla="*/ 1397675 h 1432957"/>
              <a:gd name="connsiteX6" fmla="*/ 1704116 w 2618139"/>
              <a:gd name="connsiteY6" fmla="*/ 1249284 h 1432957"/>
              <a:gd name="connsiteX7" fmla="*/ 1805949 w 2618139"/>
              <a:gd name="connsiteY7" fmla="*/ 900147 h 1432957"/>
              <a:gd name="connsiteX8" fmla="*/ 2315108 w 2618139"/>
              <a:gd name="connsiteY8" fmla="*/ 696480 h 1432957"/>
              <a:gd name="connsiteX9" fmla="*/ 2609340 w 2618139"/>
              <a:gd name="connsiteY9" fmla="*/ 477147 h 1432957"/>
              <a:gd name="connsiteX10" fmla="*/ 2487246 w 2618139"/>
              <a:gd name="connsiteY10" fmla="*/ 1357 h 1432957"/>
              <a:gd name="connsiteX11" fmla="*/ 1058366 w 2618139"/>
              <a:gd name="connsiteY11" fmla="*/ 190302 h 1432957"/>
              <a:gd name="connsiteX0" fmla="*/ 1058366 w 2618139"/>
              <a:gd name="connsiteY0" fmla="*/ 190302 h 1432957"/>
              <a:gd name="connsiteX1" fmla="*/ 148640 w 2618139"/>
              <a:gd name="connsiteY1" fmla="*/ 171252 h 1432957"/>
              <a:gd name="connsiteX2" fmla="*/ 59740 w 2618139"/>
              <a:gd name="connsiteY2" fmla="*/ 295077 h 1432957"/>
              <a:gd name="connsiteX3" fmla="*/ 386765 w 2618139"/>
              <a:gd name="connsiteY3" fmla="*/ 482402 h 1432957"/>
              <a:gd name="connsiteX4" fmla="*/ 535990 w 2618139"/>
              <a:gd name="connsiteY4" fmla="*/ 596702 h 1432957"/>
              <a:gd name="connsiteX5" fmla="*/ 1240380 w 2618139"/>
              <a:gd name="connsiteY5" fmla="*/ 1397675 h 1432957"/>
              <a:gd name="connsiteX6" fmla="*/ 1704116 w 2618139"/>
              <a:gd name="connsiteY6" fmla="*/ 1249284 h 1432957"/>
              <a:gd name="connsiteX7" fmla="*/ 1682296 w 2618139"/>
              <a:gd name="connsiteY7" fmla="*/ 856504 h 1432957"/>
              <a:gd name="connsiteX8" fmla="*/ 2315108 w 2618139"/>
              <a:gd name="connsiteY8" fmla="*/ 696480 h 1432957"/>
              <a:gd name="connsiteX9" fmla="*/ 2609340 w 2618139"/>
              <a:gd name="connsiteY9" fmla="*/ 477147 h 1432957"/>
              <a:gd name="connsiteX10" fmla="*/ 2487246 w 2618139"/>
              <a:gd name="connsiteY10" fmla="*/ 1357 h 1432957"/>
              <a:gd name="connsiteX11" fmla="*/ 1058366 w 2618139"/>
              <a:gd name="connsiteY11" fmla="*/ 190302 h 1432957"/>
              <a:gd name="connsiteX0" fmla="*/ 1058366 w 2618139"/>
              <a:gd name="connsiteY0" fmla="*/ 190302 h 1432957"/>
              <a:gd name="connsiteX1" fmla="*/ 148640 w 2618139"/>
              <a:gd name="connsiteY1" fmla="*/ 171252 h 1432957"/>
              <a:gd name="connsiteX2" fmla="*/ 59740 w 2618139"/>
              <a:gd name="connsiteY2" fmla="*/ 295077 h 1432957"/>
              <a:gd name="connsiteX3" fmla="*/ 386765 w 2618139"/>
              <a:gd name="connsiteY3" fmla="*/ 482402 h 1432957"/>
              <a:gd name="connsiteX4" fmla="*/ 535990 w 2618139"/>
              <a:gd name="connsiteY4" fmla="*/ 596702 h 1432957"/>
              <a:gd name="connsiteX5" fmla="*/ 1240380 w 2618139"/>
              <a:gd name="connsiteY5" fmla="*/ 1397675 h 1432957"/>
              <a:gd name="connsiteX6" fmla="*/ 1704116 w 2618139"/>
              <a:gd name="connsiteY6" fmla="*/ 1249284 h 1432957"/>
              <a:gd name="connsiteX7" fmla="*/ 1769581 w 2618139"/>
              <a:gd name="connsiteY7" fmla="*/ 856504 h 1432957"/>
              <a:gd name="connsiteX8" fmla="*/ 2315108 w 2618139"/>
              <a:gd name="connsiteY8" fmla="*/ 696480 h 1432957"/>
              <a:gd name="connsiteX9" fmla="*/ 2609340 w 2618139"/>
              <a:gd name="connsiteY9" fmla="*/ 477147 h 1432957"/>
              <a:gd name="connsiteX10" fmla="*/ 2487246 w 2618139"/>
              <a:gd name="connsiteY10" fmla="*/ 1357 h 1432957"/>
              <a:gd name="connsiteX11" fmla="*/ 1058366 w 2618139"/>
              <a:gd name="connsiteY11" fmla="*/ 190302 h 1432957"/>
              <a:gd name="connsiteX0" fmla="*/ 1058366 w 2618139"/>
              <a:gd name="connsiteY0" fmla="*/ 190302 h 1432957"/>
              <a:gd name="connsiteX1" fmla="*/ 148640 w 2618139"/>
              <a:gd name="connsiteY1" fmla="*/ 171252 h 1432957"/>
              <a:gd name="connsiteX2" fmla="*/ 59740 w 2618139"/>
              <a:gd name="connsiteY2" fmla="*/ 295077 h 1432957"/>
              <a:gd name="connsiteX3" fmla="*/ 386765 w 2618139"/>
              <a:gd name="connsiteY3" fmla="*/ 482402 h 1432957"/>
              <a:gd name="connsiteX4" fmla="*/ 535990 w 2618139"/>
              <a:gd name="connsiteY4" fmla="*/ 596702 h 1432957"/>
              <a:gd name="connsiteX5" fmla="*/ 1240380 w 2618139"/>
              <a:gd name="connsiteY5" fmla="*/ 1397675 h 1432957"/>
              <a:gd name="connsiteX6" fmla="*/ 1704116 w 2618139"/>
              <a:gd name="connsiteY6" fmla="*/ 1249284 h 1432957"/>
              <a:gd name="connsiteX7" fmla="*/ 1776855 w 2618139"/>
              <a:gd name="connsiteY7" fmla="*/ 827410 h 1432957"/>
              <a:gd name="connsiteX8" fmla="*/ 2315108 w 2618139"/>
              <a:gd name="connsiteY8" fmla="*/ 696480 h 1432957"/>
              <a:gd name="connsiteX9" fmla="*/ 2609340 w 2618139"/>
              <a:gd name="connsiteY9" fmla="*/ 477147 h 1432957"/>
              <a:gd name="connsiteX10" fmla="*/ 2487246 w 2618139"/>
              <a:gd name="connsiteY10" fmla="*/ 1357 h 1432957"/>
              <a:gd name="connsiteX11" fmla="*/ 1058366 w 2618139"/>
              <a:gd name="connsiteY11" fmla="*/ 190302 h 1432957"/>
              <a:gd name="connsiteX0" fmla="*/ 1058366 w 2618139"/>
              <a:gd name="connsiteY0" fmla="*/ 190302 h 1432957"/>
              <a:gd name="connsiteX1" fmla="*/ 148640 w 2618139"/>
              <a:gd name="connsiteY1" fmla="*/ 171252 h 1432957"/>
              <a:gd name="connsiteX2" fmla="*/ 59740 w 2618139"/>
              <a:gd name="connsiteY2" fmla="*/ 295077 h 1432957"/>
              <a:gd name="connsiteX3" fmla="*/ 386765 w 2618139"/>
              <a:gd name="connsiteY3" fmla="*/ 482402 h 1432957"/>
              <a:gd name="connsiteX4" fmla="*/ 535990 w 2618139"/>
              <a:gd name="connsiteY4" fmla="*/ 596702 h 1432957"/>
              <a:gd name="connsiteX5" fmla="*/ 1240380 w 2618139"/>
              <a:gd name="connsiteY5" fmla="*/ 1397675 h 1432957"/>
              <a:gd name="connsiteX6" fmla="*/ 1704116 w 2618139"/>
              <a:gd name="connsiteY6" fmla="*/ 1249284 h 1432957"/>
              <a:gd name="connsiteX7" fmla="*/ 1776855 w 2618139"/>
              <a:gd name="connsiteY7" fmla="*/ 827410 h 1432957"/>
              <a:gd name="connsiteX8" fmla="*/ 2395119 w 2618139"/>
              <a:gd name="connsiteY8" fmla="*/ 696480 h 1432957"/>
              <a:gd name="connsiteX9" fmla="*/ 2609340 w 2618139"/>
              <a:gd name="connsiteY9" fmla="*/ 477147 h 1432957"/>
              <a:gd name="connsiteX10" fmla="*/ 2487246 w 2618139"/>
              <a:gd name="connsiteY10" fmla="*/ 1357 h 1432957"/>
              <a:gd name="connsiteX11" fmla="*/ 1058366 w 2618139"/>
              <a:gd name="connsiteY11" fmla="*/ 190302 h 1432957"/>
              <a:gd name="connsiteX0" fmla="*/ 1058366 w 2618139"/>
              <a:gd name="connsiteY0" fmla="*/ 211146 h 1453801"/>
              <a:gd name="connsiteX1" fmla="*/ 148640 w 2618139"/>
              <a:gd name="connsiteY1" fmla="*/ 192096 h 1453801"/>
              <a:gd name="connsiteX2" fmla="*/ 59740 w 2618139"/>
              <a:gd name="connsiteY2" fmla="*/ 315921 h 1453801"/>
              <a:gd name="connsiteX3" fmla="*/ 386765 w 2618139"/>
              <a:gd name="connsiteY3" fmla="*/ 503246 h 1453801"/>
              <a:gd name="connsiteX4" fmla="*/ 535990 w 2618139"/>
              <a:gd name="connsiteY4" fmla="*/ 617546 h 1453801"/>
              <a:gd name="connsiteX5" fmla="*/ 1240380 w 2618139"/>
              <a:gd name="connsiteY5" fmla="*/ 1418519 h 1453801"/>
              <a:gd name="connsiteX6" fmla="*/ 1704116 w 2618139"/>
              <a:gd name="connsiteY6" fmla="*/ 1270128 h 1453801"/>
              <a:gd name="connsiteX7" fmla="*/ 1776855 w 2618139"/>
              <a:gd name="connsiteY7" fmla="*/ 848254 h 1453801"/>
              <a:gd name="connsiteX8" fmla="*/ 2395119 w 2618139"/>
              <a:gd name="connsiteY8" fmla="*/ 717324 h 1453801"/>
              <a:gd name="connsiteX9" fmla="*/ 2609340 w 2618139"/>
              <a:gd name="connsiteY9" fmla="*/ 497991 h 1453801"/>
              <a:gd name="connsiteX10" fmla="*/ 2487246 w 2618139"/>
              <a:gd name="connsiteY10" fmla="*/ 22201 h 1453801"/>
              <a:gd name="connsiteX11" fmla="*/ 1871411 w 2618139"/>
              <a:gd name="connsiteY11" fmla="*/ 91783 h 1453801"/>
              <a:gd name="connsiteX12" fmla="*/ 1058366 w 2618139"/>
              <a:gd name="connsiteY12" fmla="*/ 211146 h 1453801"/>
              <a:gd name="connsiteX0" fmla="*/ 985629 w 2618139"/>
              <a:gd name="connsiteY0" fmla="*/ 218420 h 1453801"/>
              <a:gd name="connsiteX1" fmla="*/ 148640 w 2618139"/>
              <a:gd name="connsiteY1" fmla="*/ 192096 h 1453801"/>
              <a:gd name="connsiteX2" fmla="*/ 59740 w 2618139"/>
              <a:gd name="connsiteY2" fmla="*/ 315921 h 1453801"/>
              <a:gd name="connsiteX3" fmla="*/ 386765 w 2618139"/>
              <a:gd name="connsiteY3" fmla="*/ 503246 h 1453801"/>
              <a:gd name="connsiteX4" fmla="*/ 535990 w 2618139"/>
              <a:gd name="connsiteY4" fmla="*/ 617546 h 1453801"/>
              <a:gd name="connsiteX5" fmla="*/ 1240380 w 2618139"/>
              <a:gd name="connsiteY5" fmla="*/ 1418519 h 1453801"/>
              <a:gd name="connsiteX6" fmla="*/ 1704116 w 2618139"/>
              <a:gd name="connsiteY6" fmla="*/ 1270128 h 1453801"/>
              <a:gd name="connsiteX7" fmla="*/ 1776855 w 2618139"/>
              <a:gd name="connsiteY7" fmla="*/ 848254 h 1453801"/>
              <a:gd name="connsiteX8" fmla="*/ 2395119 w 2618139"/>
              <a:gd name="connsiteY8" fmla="*/ 717324 h 1453801"/>
              <a:gd name="connsiteX9" fmla="*/ 2609340 w 2618139"/>
              <a:gd name="connsiteY9" fmla="*/ 497991 h 1453801"/>
              <a:gd name="connsiteX10" fmla="*/ 2487246 w 2618139"/>
              <a:gd name="connsiteY10" fmla="*/ 22201 h 1453801"/>
              <a:gd name="connsiteX11" fmla="*/ 1871411 w 2618139"/>
              <a:gd name="connsiteY11" fmla="*/ 91783 h 1453801"/>
              <a:gd name="connsiteX12" fmla="*/ 985629 w 2618139"/>
              <a:gd name="connsiteY12" fmla="*/ 218420 h 1453801"/>
              <a:gd name="connsiteX0" fmla="*/ 985629 w 2618139"/>
              <a:gd name="connsiteY0" fmla="*/ 218420 h 1453801"/>
              <a:gd name="connsiteX1" fmla="*/ 148640 w 2618139"/>
              <a:gd name="connsiteY1" fmla="*/ 192096 h 1453801"/>
              <a:gd name="connsiteX2" fmla="*/ 59740 w 2618139"/>
              <a:gd name="connsiteY2" fmla="*/ 315921 h 1453801"/>
              <a:gd name="connsiteX3" fmla="*/ 386765 w 2618139"/>
              <a:gd name="connsiteY3" fmla="*/ 503246 h 1453801"/>
              <a:gd name="connsiteX4" fmla="*/ 535990 w 2618139"/>
              <a:gd name="connsiteY4" fmla="*/ 617546 h 1453801"/>
              <a:gd name="connsiteX5" fmla="*/ 1240380 w 2618139"/>
              <a:gd name="connsiteY5" fmla="*/ 1418519 h 1453801"/>
              <a:gd name="connsiteX6" fmla="*/ 1704116 w 2618139"/>
              <a:gd name="connsiteY6" fmla="*/ 1270128 h 1453801"/>
              <a:gd name="connsiteX7" fmla="*/ 1776855 w 2618139"/>
              <a:gd name="connsiteY7" fmla="*/ 848254 h 1453801"/>
              <a:gd name="connsiteX8" fmla="*/ 2395119 w 2618139"/>
              <a:gd name="connsiteY8" fmla="*/ 717324 h 1453801"/>
              <a:gd name="connsiteX9" fmla="*/ 2609340 w 2618139"/>
              <a:gd name="connsiteY9" fmla="*/ 497991 h 1453801"/>
              <a:gd name="connsiteX10" fmla="*/ 2487246 w 2618139"/>
              <a:gd name="connsiteY10" fmla="*/ 22201 h 1453801"/>
              <a:gd name="connsiteX11" fmla="*/ 1871411 w 2618139"/>
              <a:gd name="connsiteY11" fmla="*/ 91783 h 1453801"/>
              <a:gd name="connsiteX12" fmla="*/ 985629 w 2618139"/>
              <a:gd name="connsiteY12" fmla="*/ 218420 h 1453801"/>
              <a:gd name="connsiteX0" fmla="*/ 985629 w 2618139"/>
              <a:gd name="connsiteY0" fmla="*/ 218420 h 1453801"/>
              <a:gd name="connsiteX1" fmla="*/ 148640 w 2618139"/>
              <a:gd name="connsiteY1" fmla="*/ 192096 h 1453801"/>
              <a:gd name="connsiteX2" fmla="*/ 59740 w 2618139"/>
              <a:gd name="connsiteY2" fmla="*/ 315921 h 1453801"/>
              <a:gd name="connsiteX3" fmla="*/ 386765 w 2618139"/>
              <a:gd name="connsiteY3" fmla="*/ 503246 h 1453801"/>
              <a:gd name="connsiteX4" fmla="*/ 535990 w 2618139"/>
              <a:gd name="connsiteY4" fmla="*/ 617546 h 1453801"/>
              <a:gd name="connsiteX5" fmla="*/ 1240380 w 2618139"/>
              <a:gd name="connsiteY5" fmla="*/ 1418519 h 1453801"/>
              <a:gd name="connsiteX6" fmla="*/ 1704116 w 2618139"/>
              <a:gd name="connsiteY6" fmla="*/ 1270128 h 1453801"/>
              <a:gd name="connsiteX7" fmla="*/ 1776855 w 2618139"/>
              <a:gd name="connsiteY7" fmla="*/ 848254 h 1453801"/>
              <a:gd name="connsiteX8" fmla="*/ 2395119 w 2618139"/>
              <a:gd name="connsiteY8" fmla="*/ 717324 h 1453801"/>
              <a:gd name="connsiteX9" fmla="*/ 2609340 w 2618139"/>
              <a:gd name="connsiteY9" fmla="*/ 497991 h 1453801"/>
              <a:gd name="connsiteX10" fmla="*/ 2487246 w 2618139"/>
              <a:gd name="connsiteY10" fmla="*/ 22201 h 1453801"/>
              <a:gd name="connsiteX11" fmla="*/ 1871411 w 2618139"/>
              <a:gd name="connsiteY11" fmla="*/ 91783 h 1453801"/>
              <a:gd name="connsiteX12" fmla="*/ 985629 w 2618139"/>
              <a:gd name="connsiteY12" fmla="*/ 218420 h 1453801"/>
              <a:gd name="connsiteX0" fmla="*/ 985629 w 2618139"/>
              <a:gd name="connsiteY0" fmla="*/ 214281 h 1449662"/>
              <a:gd name="connsiteX1" fmla="*/ 148640 w 2618139"/>
              <a:gd name="connsiteY1" fmla="*/ 187957 h 1449662"/>
              <a:gd name="connsiteX2" fmla="*/ 59740 w 2618139"/>
              <a:gd name="connsiteY2" fmla="*/ 311782 h 1449662"/>
              <a:gd name="connsiteX3" fmla="*/ 386765 w 2618139"/>
              <a:gd name="connsiteY3" fmla="*/ 499107 h 1449662"/>
              <a:gd name="connsiteX4" fmla="*/ 535990 w 2618139"/>
              <a:gd name="connsiteY4" fmla="*/ 613407 h 1449662"/>
              <a:gd name="connsiteX5" fmla="*/ 1240380 w 2618139"/>
              <a:gd name="connsiteY5" fmla="*/ 1414380 h 1449662"/>
              <a:gd name="connsiteX6" fmla="*/ 1704116 w 2618139"/>
              <a:gd name="connsiteY6" fmla="*/ 1265989 h 1449662"/>
              <a:gd name="connsiteX7" fmla="*/ 1776855 w 2618139"/>
              <a:gd name="connsiteY7" fmla="*/ 844115 h 1449662"/>
              <a:gd name="connsiteX8" fmla="*/ 2395119 w 2618139"/>
              <a:gd name="connsiteY8" fmla="*/ 713185 h 1449662"/>
              <a:gd name="connsiteX9" fmla="*/ 2609340 w 2618139"/>
              <a:gd name="connsiteY9" fmla="*/ 493852 h 1449662"/>
              <a:gd name="connsiteX10" fmla="*/ 2487246 w 2618139"/>
              <a:gd name="connsiteY10" fmla="*/ 18062 h 1449662"/>
              <a:gd name="connsiteX11" fmla="*/ 1922327 w 2618139"/>
              <a:gd name="connsiteY11" fmla="*/ 124012 h 1449662"/>
              <a:gd name="connsiteX12" fmla="*/ 985629 w 2618139"/>
              <a:gd name="connsiteY12" fmla="*/ 214281 h 1449662"/>
              <a:gd name="connsiteX0" fmla="*/ 985629 w 2618139"/>
              <a:gd name="connsiteY0" fmla="*/ 219824 h 1455205"/>
              <a:gd name="connsiteX1" fmla="*/ 148640 w 2618139"/>
              <a:gd name="connsiteY1" fmla="*/ 193500 h 1455205"/>
              <a:gd name="connsiteX2" fmla="*/ 59740 w 2618139"/>
              <a:gd name="connsiteY2" fmla="*/ 317325 h 1455205"/>
              <a:gd name="connsiteX3" fmla="*/ 386765 w 2618139"/>
              <a:gd name="connsiteY3" fmla="*/ 504650 h 1455205"/>
              <a:gd name="connsiteX4" fmla="*/ 535990 w 2618139"/>
              <a:gd name="connsiteY4" fmla="*/ 618950 h 1455205"/>
              <a:gd name="connsiteX5" fmla="*/ 1240380 w 2618139"/>
              <a:gd name="connsiteY5" fmla="*/ 1419923 h 1455205"/>
              <a:gd name="connsiteX6" fmla="*/ 1704116 w 2618139"/>
              <a:gd name="connsiteY6" fmla="*/ 1271532 h 1455205"/>
              <a:gd name="connsiteX7" fmla="*/ 1776855 w 2618139"/>
              <a:gd name="connsiteY7" fmla="*/ 849658 h 1455205"/>
              <a:gd name="connsiteX8" fmla="*/ 2395119 w 2618139"/>
              <a:gd name="connsiteY8" fmla="*/ 718728 h 1455205"/>
              <a:gd name="connsiteX9" fmla="*/ 2609340 w 2618139"/>
              <a:gd name="connsiteY9" fmla="*/ 499395 h 1455205"/>
              <a:gd name="connsiteX10" fmla="*/ 2487246 w 2618139"/>
              <a:gd name="connsiteY10" fmla="*/ 23605 h 1455205"/>
              <a:gd name="connsiteX11" fmla="*/ 1922327 w 2618139"/>
              <a:gd name="connsiteY11" fmla="*/ 129555 h 1455205"/>
              <a:gd name="connsiteX12" fmla="*/ 985629 w 2618139"/>
              <a:gd name="connsiteY12" fmla="*/ 219824 h 1455205"/>
              <a:gd name="connsiteX0" fmla="*/ 985629 w 2618139"/>
              <a:gd name="connsiteY0" fmla="*/ 213956 h 1449337"/>
              <a:gd name="connsiteX1" fmla="*/ 148640 w 2618139"/>
              <a:gd name="connsiteY1" fmla="*/ 187632 h 1449337"/>
              <a:gd name="connsiteX2" fmla="*/ 59740 w 2618139"/>
              <a:gd name="connsiteY2" fmla="*/ 311457 h 1449337"/>
              <a:gd name="connsiteX3" fmla="*/ 386765 w 2618139"/>
              <a:gd name="connsiteY3" fmla="*/ 498782 h 1449337"/>
              <a:gd name="connsiteX4" fmla="*/ 535990 w 2618139"/>
              <a:gd name="connsiteY4" fmla="*/ 613082 h 1449337"/>
              <a:gd name="connsiteX5" fmla="*/ 1240380 w 2618139"/>
              <a:gd name="connsiteY5" fmla="*/ 1414055 h 1449337"/>
              <a:gd name="connsiteX6" fmla="*/ 1704116 w 2618139"/>
              <a:gd name="connsiteY6" fmla="*/ 1265664 h 1449337"/>
              <a:gd name="connsiteX7" fmla="*/ 1776855 w 2618139"/>
              <a:gd name="connsiteY7" fmla="*/ 843790 h 1449337"/>
              <a:gd name="connsiteX8" fmla="*/ 2395119 w 2618139"/>
              <a:gd name="connsiteY8" fmla="*/ 712860 h 1449337"/>
              <a:gd name="connsiteX9" fmla="*/ 2609340 w 2618139"/>
              <a:gd name="connsiteY9" fmla="*/ 493527 h 1449337"/>
              <a:gd name="connsiteX10" fmla="*/ 2487246 w 2618139"/>
              <a:gd name="connsiteY10" fmla="*/ 17737 h 1449337"/>
              <a:gd name="connsiteX11" fmla="*/ 1951422 w 2618139"/>
              <a:gd name="connsiteY11" fmla="*/ 174604 h 1449337"/>
              <a:gd name="connsiteX12" fmla="*/ 985629 w 2618139"/>
              <a:gd name="connsiteY12" fmla="*/ 213956 h 1449337"/>
              <a:gd name="connsiteX0" fmla="*/ 985629 w 2618139"/>
              <a:gd name="connsiteY0" fmla="*/ 213956 h 1449337"/>
              <a:gd name="connsiteX1" fmla="*/ 148640 w 2618139"/>
              <a:gd name="connsiteY1" fmla="*/ 187632 h 1449337"/>
              <a:gd name="connsiteX2" fmla="*/ 59740 w 2618139"/>
              <a:gd name="connsiteY2" fmla="*/ 311457 h 1449337"/>
              <a:gd name="connsiteX3" fmla="*/ 386765 w 2618139"/>
              <a:gd name="connsiteY3" fmla="*/ 498782 h 1449337"/>
              <a:gd name="connsiteX4" fmla="*/ 535990 w 2618139"/>
              <a:gd name="connsiteY4" fmla="*/ 613082 h 1449337"/>
              <a:gd name="connsiteX5" fmla="*/ 1240380 w 2618139"/>
              <a:gd name="connsiteY5" fmla="*/ 1414055 h 1449337"/>
              <a:gd name="connsiteX6" fmla="*/ 1704116 w 2618139"/>
              <a:gd name="connsiteY6" fmla="*/ 1265664 h 1449337"/>
              <a:gd name="connsiteX7" fmla="*/ 1776855 w 2618139"/>
              <a:gd name="connsiteY7" fmla="*/ 843790 h 1449337"/>
              <a:gd name="connsiteX8" fmla="*/ 2395119 w 2618139"/>
              <a:gd name="connsiteY8" fmla="*/ 712860 h 1449337"/>
              <a:gd name="connsiteX9" fmla="*/ 2609340 w 2618139"/>
              <a:gd name="connsiteY9" fmla="*/ 493527 h 1449337"/>
              <a:gd name="connsiteX10" fmla="*/ 2487246 w 2618139"/>
              <a:gd name="connsiteY10" fmla="*/ 17737 h 1449337"/>
              <a:gd name="connsiteX11" fmla="*/ 1951422 w 2618139"/>
              <a:gd name="connsiteY11" fmla="*/ 174604 h 1449337"/>
              <a:gd name="connsiteX12" fmla="*/ 985629 w 2618139"/>
              <a:gd name="connsiteY12" fmla="*/ 213956 h 1449337"/>
              <a:gd name="connsiteX0" fmla="*/ 985629 w 2618139"/>
              <a:gd name="connsiteY0" fmla="*/ 233600 h 1468981"/>
              <a:gd name="connsiteX1" fmla="*/ 148640 w 2618139"/>
              <a:gd name="connsiteY1" fmla="*/ 207276 h 1468981"/>
              <a:gd name="connsiteX2" fmla="*/ 59740 w 2618139"/>
              <a:gd name="connsiteY2" fmla="*/ 331101 h 1468981"/>
              <a:gd name="connsiteX3" fmla="*/ 386765 w 2618139"/>
              <a:gd name="connsiteY3" fmla="*/ 518426 h 1468981"/>
              <a:gd name="connsiteX4" fmla="*/ 535990 w 2618139"/>
              <a:gd name="connsiteY4" fmla="*/ 632726 h 1468981"/>
              <a:gd name="connsiteX5" fmla="*/ 1240380 w 2618139"/>
              <a:gd name="connsiteY5" fmla="*/ 1433699 h 1468981"/>
              <a:gd name="connsiteX6" fmla="*/ 1704116 w 2618139"/>
              <a:gd name="connsiteY6" fmla="*/ 1285308 h 1468981"/>
              <a:gd name="connsiteX7" fmla="*/ 1776855 w 2618139"/>
              <a:gd name="connsiteY7" fmla="*/ 863434 h 1468981"/>
              <a:gd name="connsiteX8" fmla="*/ 2395119 w 2618139"/>
              <a:gd name="connsiteY8" fmla="*/ 732504 h 1468981"/>
              <a:gd name="connsiteX9" fmla="*/ 2609340 w 2618139"/>
              <a:gd name="connsiteY9" fmla="*/ 513171 h 1468981"/>
              <a:gd name="connsiteX10" fmla="*/ 2487246 w 2618139"/>
              <a:gd name="connsiteY10" fmla="*/ 37381 h 1468981"/>
              <a:gd name="connsiteX11" fmla="*/ 2271465 w 2618139"/>
              <a:gd name="connsiteY11" fmla="*/ 48773 h 1468981"/>
              <a:gd name="connsiteX12" fmla="*/ 1951422 w 2618139"/>
              <a:gd name="connsiteY12" fmla="*/ 194248 h 1468981"/>
              <a:gd name="connsiteX13" fmla="*/ 985629 w 2618139"/>
              <a:gd name="connsiteY13" fmla="*/ 233600 h 1468981"/>
              <a:gd name="connsiteX0" fmla="*/ 985629 w 2618139"/>
              <a:gd name="connsiteY0" fmla="*/ 223977 h 1459358"/>
              <a:gd name="connsiteX1" fmla="*/ 148640 w 2618139"/>
              <a:gd name="connsiteY1" fmla="*/ 197653 h 1459358"/>
              <a:gd name="connsiteX2" fmla="*/ 59740 w 2618139"/>
              <a:gd name="connsiteY2" fmla="*/ 321478 h 1459358"/>
              <a:gd name="connsiteX3" fmla="*/ 386765 w 2618139"/>
              <a:gd name="connsiteY3" fmla="*/ 508803 h 1459358"/>
              <a:gd name="connsiteX4" fmla="*/ 535990 w 2618139"/>
              <a:gd name="connsiteY4" fmla="*/ 623103 h 1459358"/>
              <a:gd name="connsiteX5" fmla="*/ 1240380 w 2618139"/>
              <a:gd name="connsiteY5" fmla="*/ 1424076 h 1459358"/>
              <a:gd name="connsiteX6" fmla="*/ 1704116 w 2618139"/>
              <a:gd name="connsiteY6" fmla="*/ 1275685 h 1459358"/>
              <a:gd name="connsiteX7" fmla="*/ 1776855 w 2618139"/>
              <a:gd name="connsiteY7" fmla="*/ 853811 h 1459358"/>
              <a:gd name="connsiteX8" fmla="*/ 2395119 w 2618139"/>
              <a:gd name="connsiteY8" fmla="*/ 722881 h 1459358"/>
              <a:gd name="connsiteX9" fmla="*/ 2609340 w 2618139"/>
              <a:gd name="connsiteY9" fmla="*/ 503548 h 1459358"/>
              <a:gd name="connsiteX10" fmla="*/ 2487246 w 2618139"/>
              <a:gd name="connsiteY10" fmla="*/ 27758 h 1459358"/>
              <a:gd name="connsiteX11" fmla="*/ 2271465 w 2618139"/>
              <a:gd name="connsiteY11" fmla="*/ 82792 h 1459358"/>
              <a:gd name="connsiteX12" fmla="*/ 1951422 w 2618139"/>
              <a:gd name="connsiteY12" fmla="*/ 184625 h 1459358"/>
              <a:gd name="connsiteX13" fmla="*/ 985629 w 2618139"/>
              <a:gd name="connsiteY13" fmla="*/ 223977 h 1459358"/>
              <a:gd name="connsiteX0" fmla="*/ 985629 w 2624268"/>
              <a:gd name="connsiteY0" fmla="*/ 236293 h 1471674"/>
              <a:gd name="connsiteX1" fmla="*/ 148640 w 2624268"/>
              <a:gd name="connsiteY1" fmla="*/ 209969 h 1471674"/>
              <a:gd name="connsiteX2" fmla="*/ 59740 w 2624268"/>
              <a:gd name="connsiteY2" fmla="*/ 333794 h 1471674"/>
              <a:gd name="connsiteX3" fmla="*/ 386765 w 2624268"/>
              <a:gd name="connsiteY3" fmla="*/ 521119 h 1471674"/>
              <a:gd name="connsiteX4" fmla="*/ 535990 w 2624268"/>
              <a:gd name="connsiteY4" fmla="*/ 635419 h 1471674"/>
              <a:gd name="connsiteX5" fmla="*/ 1240380 w 2624268"/>
              <a:gd name="connsiteY5" fmla="*/ 1436392 h 1471674"/>
              <a:gd name="connsiteX6" fmla="*/ 1704116 w 2624268"/>
              <a:gd name="connsiteY6" fmla="*/ 1288001 h 1471674"/>
              <a:gd name="connsiteX7" fmla="*/ 1776855 w 2624268"/>
              <a:gd name="connsiteY7" fmla="*/ 866127 h 1471674"/>
              <a:gd name="connsiteX8" fmla="*/ 2395119 w 2624268"/>
              <a:gd name="connsiteY8" fmla="*/ 735197 h 1471674"/>
              <a:gd name="connsiteX9" fmla="*/ 2609340 w 2624268"/>
              <a:gd name="connsiteY9" fmla="*/ 515864 h 1471674"/>
              <a:gd name="connsiteX10" fmla="*/ 2501794 w 2624268"/>
              <a:gd name="connsiteY10" fmla="*/ 25526 h 1471674"/>
              <a:gd name="connsiteX11" fmla="*/ 2271465 w 2624268"/>
              <a:gd name="connsiteY11" fmla="*/ 95108 h 1471674"/>
              <a:gd name="connsiteX12" fmla="*/ 1951422 w 2624268"/>
              <a:gd name="connsiteY12" fmla="*/ 196941 h 1471674"/>
              <a:gd name="connsiteX13" fmla="*/ 985629 w 2624268"/>
              <a:gd name="connsiteY13" fmla="*/ 236293 h 1471674"/>
              <a:gd name="connsiteX0" fmla="*/ 985629 w 2610947"/>
              <a:gd name="connsiteY0" fmla="*/ 236293 h 1471674"/>
              <a:gd name="connsiteX1" fmla="*/ 148640 w 2610947"/>
              <a:gd name="connsiteY1" fmla="*/ 209969 h 1471674"/>
              <a:gd name="connsiteX2" fmla="*/ 59740 w 2610947"/>
              <a:gd name="connsiteY2" fmla="*/ 333794 h 1471674"/>
              <a:gd name="connsiteX3" fmla="*/ 386765 w 2610947"/>
              <a:gd name="connsiteY3" fmla="*/ 521119 h 1471674"/>
              <a:gd name="connsiteX4" fmla="*/ 535990 w 2610947"/>
              <a:gd name="connsiteY4" fmla="*/ 635419 h 1471674"/>
              <a:gd name="connsiteX5" fmla="*/ 1240380 w 2610947"/>
              <a:gd name="connsiteY5" fmla="*/ 1436392 h 1471674"/>
              <a:gd name="connsiteX6" fmla="*/ 1704116 w 2610947"/>
              <a:gd name="connsiteY6" fmla="*/ 1288001 h 1471674"/>
              <a:gd name="connsiteX7" fmla="*/ 1776855 w 2610947"/>
              <a:gd name="connsiteY7" fmla="*/ 866127 h 1471674"/>
              <a:gd name="connsiteX8" fmla="*/ 2395119 w 2610947"/>
              <a:gd name="connsiteY8" fmla="*/ 735197 h 1471674"/>
              <a:gd name="connsiteX9" fmla="*/ 2609340 w 2610947"/>
              <a:gd name="connsiteY9" fmla="*/ 515864 h 1471674"/>
              <a:gd name="connsiteX10" fmla="*/ 2501794 w 2610947"/>
              <a:gd name="connsiteY10" fmla="*/ 25526 h 1471674"/>
              <a:gd name="connsiteX11" fmla="*/ 2271465 w 2610947"/>
              <a:gd name="connsiteY11" fmla="*/ 95108 h 1471674"/>
              <a:gd name="connsiteX12" fmla="*/ 1951422 w 2610947"/>
              <a:gd name="connsiteY12" fmla="*/ 196941 h 1471674"/>
              <a:gd name="connsiteX13" fmla="*/ 985629 w 2610947"/>
              <a:gd name="connsiteY13" fmla="*/ 236293 h 1471674"/>
              <a:gd name="connsiteX0" fmla="*/ 985629 w 2629879"/>
              <a:gd name="connsiteY0" fmla="*/ 261832 h 1497213"/>
              <a:gd name="connsiteX1" fmla="*/ 148640 w 2629879"/>
              <a:gd name="connsiteY1" fmla="*/ 235508 h 1497213"/>
              <a:gd name="connsiteX2" fmla="*/ 59740 w 2629879"/>
              <a:gd name="connsiteY2" fmla="*/ 359333 h 1497213"/>
              <a:gd name="connsiteX3" fmla="*/ 386765 w 2629879"/>
              <a:gd name="connsiteY3" fmla="*/ 546658 h 1497213"/>
              <a:gd name="connsiteX4" fmla="*/ 535990 w 2629879"/>
              <a:gd name="connsiteY4" fmla="*/ 660958 h 1497213"/>
              <a:gd name="connsiteX5" fmla="*/ 1240380 w 2629879"/>
              <a:gd name="connsiteY5" fmla="*/ 1461931 h 1497213"/>
              <a:gd name="connsiteX6" fmla="*/ 1704116 w 2629879"/>
              <a:gd name="connsiteY6" fmla="*/ 1313540 h 1497213"/>
              <a:gd name="connsiteX7" fmla="*/ 1776855 w 2629879"/>
              <a:gd name="connsiteY7" fmla="*/ 891666 h 1497213"/>
              <a:gd name="connsiteX8" fmla="*/ 2395119 w 2629879"/>
              <a:gd name="connsiteY8" fmla="*/ 760736 h 1497213"/>
              <a:gd name="connsiteX9" fmla="*/ 2609340 w 2629879"/>
              <a:gd name="connsiteY9" fmla="*/ 541403 h 1497213"/>
              <a:gd name="connsiteX10" fmla="*/ 2545437 w 2629879"/>
              <a:gd name="connsiteY10" fmla="*/ 21970 h 1497213"/>
              <a:gd name="connsiteX11" fmla="*/ 2271465 w 2629879"/>
              <a:gd name="connsiteY11" fmla="*/ 120647 h 1497213"/>
              <a:gd name="connsiteX12" fmla="*/ 1951422 w 2629879"/>
              <a:gd name="connsiteY12" fmla="*/ 222480 h 1497213"/>
              <a:gd name="connsiteX13" fmla="*/ 985629 w 2629879"/>
              <a:gd name="connsiteY13" fmla="*/ 261832 h 1497213"/>
              <a:gd name="connsiteX0" fmla="*/ 985629 w 2613177"/>
              <a:gd name="connsiteY0" fmla="*/ 268363 h 1503744"/>
              <a:gd name="connsiteX1" fmla="*/ 148640 w 2613177"/>
              <a:gd name="connsiteY1" fmla="*/ 242039 h 1503744"/>
              <a:gd name="connsiteX2" fmla="*/ 59740 w 2613177"/>
              <a:gd name="connsiteY2" fmla="*/ 365864 h 1503744"/>
              <a:gd name="connsiteX3" fmla="*/ 386765 w 2613177"/>
              <a:gd name="connsiteY3" fmla="*/ 553189 h 1503744"/>
              <a:gd name="connsiteX4" fmla="*/ 535990 w 2613177"/>
              <a:gd name="connsiteY4" fmla="*/ 667489 h 1503744"/>
              <a:gd name="connsiteX5" fmla="*/ 1240380 w 2613177"/>
              <a:gd name="connsiteY5" fmla="*/ 1468462 h 1503744"/>
              <a:gd name="connsiteX6" fmla="*/ 1704116 w 2613177"/>
              <a:gd name="connsiteY6" fmla="*/ 1320071 h 1503744"/>
              <a:gd name="connsiteX7" fmla="*/ 1776855 w 2613177"/>
              <a:gd name="connsiteY7" fmla="*/ 898197 h 1503744"/>
              <a:gd name="connsiteX8" fmla="*/ 2395119 w 2613177"/>
              <a:gd name="connsiteY8" fmla="*/ 767267 h 1503744"/>
              <a:gd name="connsiteX9" fmla="*/ 2609340 w 2613177"/>
              <a:gd name="connsiteY9" fmla="*/ 547934 h 1503744"/>
              <a:gd name="connsiteX10" fmla="*/ 2509069 w 2613177"/>
              <a:gd name="connsiteY10" fmla="*/ 21227 h 1503744"/>
              <a:gd name="connsiteX11" fmla="*/ 2271465 w 2613177"/>
              <a:gd name="connsiteY11" fmla="*/ 127178 h 1503744"/>
              <a:gd name="connsiteX12" fmla="*/ 1951422 w 2613177"/>
              <a:gd name="connsiteY12" fmla="*/ 229011 h 1503744"/>
              <a:gd name="connsiteX13" fmla="*/ 985629 w 2613177"/>
              <a:gd name="connsiteY13" fmla="*/ 268363 h 1503744"/>
              <a:gd name="connsiteX0" fmla="*/ 985629 w 2625937"/>
              <a:gd name="connsiteY0" fmla="*/ 281564 h 1516945"/>
              <a:gd name="connsiteX1" fmla="*/ 148640 w 2625937"/>
              <a:gd name="connsiteY1" fmla="*/ 255240 h 1516945"/>
              <a:gd name="connsiteX2" fmla="*/ 59740 w 2625937"/>
              <a:gd name="connsiteY2" fmla="*/ 379065 h 1516945"/>
              <a:gd name="connsiteX3" fmla="*/ 386765 w 2625937"/>
              <a:gd name="connsiteY3" fmla="*/ 566390 h 1516945"/>
              <a:gd name="connsiteX4" fmla="*/ 535990 w 2625937"/>
              <a:gd name="connsiteY4" fmla="*/ 680690 h 1516945"/>
              <a:gd name="connsiteX5" fmla="*/ 1240380 w 2625937"/>
              <a:gd name="connsiteY5" fmla="*/ 1481663 h 1516945"/>
              <a:gd name="connsiteX6" fmla="*/ 1704116 w 2625937"/>
              <a:gd name="connsiteY6" fmla="*/ 1333272 h 1516945"/>
              <a:gd name="connsiteX7" fmla="*/ 1776855 w 2625937"/>
              <a:gd name="connsiteY7" fmla="*/ 911398 h 1516945"/>
              <a:gd name="connsiteX8" fmla="*/ 2395119 w 2625937"/>
              <a:gd name="connsiteY8" fmla="*/ 780468 h 1516945"/>
              <a:gd name="connsiteX9" fmla="*/ 2609340 w 2625937"/>
              <a:gd name="connsiteY9" fmla="*/ 561135 h 1516945"/>
              <a:gd name="connsiteX10" fmla="*/ 2538164 w 2625937"/>
              <a:gd name="connsiteY10" fmla="*/ 19881 h 1516945"/>
              <a:gd name="connsiteX11" fmla="*/ 2271465 w 2625937"/>
              <a:gd name="connsiteY11" fmla="*/ 140379 h 1516945"/>
              <a:gd name="connsiteX12" fmla="*/ 1951422 w 2625937"/>
              <a:gd name="connsiteY12" fmla="*/ 242212 h 1516945"/>
              <a:gd name="connsiteX13" fmla="*/ 985629 w 2625937"/>
              <a:gd name="connsiteY13" fmla="*/ 281564 h 1516945"/>
              <a:gd name="connsiteX0" fmla="*/ 985629 w 2625937"/>
              <a:gd name="connsiteY0" fmla="*/ 281564 h 1516945"/>
              <a:gd name="connsiteX1" fmla="*/ 148640 w 2625937"/>
              <a:gd name="connsiteY1" fmla="*/ 255240 h 1516945"/>
              <a:gd name="connsiteX2" fmla="*/ 59740 w 2625937"/>
              <a:gd name="connsiteY2" fmla="*/ 379065 h 1516945"/>
              <a:gd name="connsiteX3" fmla="*/ 386765 w 2625937"/>
              <a:gd name="connsiteY3" fmla="*/ 566390 h 1516945"/>
              <a:gd name="connsiteX4" fmla="*/ 535990 w 2625937"/>
              <a:gd name="connsiteY4" fmla="*/ 680690 h 1516945"/>
              <a:gd name="connsiteX5" fmla="*/ 1240380 w 2625937"/>
              <a:gd name="connsiteY5" fmla="*/ 1481663 h 1516945"/>
              <a:gd name="connsiteX6" fmla="*/ 1704116 w 2625937"/>
              <a:gd name="connsiteY6" fmla="*/ 1333272 h 1516945"/>
              <a:gd name="connsiteX7" fmla="*/ 1776855 w 2625937"/>
              <a:gd name="connsiteY7" fmla="*/ 911398 h 1516945"/>
              <a:gd name="connsiteX8" fmla="*/ 2395119 w 2625937"/>
              <a:gd name="connsiteY8" fmla="*/ 780468 h 1516945"/>
              <a:gd name="connsiteX9" fmla="*/ 2609340 w 2625937"/>
              <a:gd name="connsiteY9" fmla="*/ 561135 h 1516945"/>
              <a:gd name="connsiteX10" fmla="*/ 2538164 w 2625937"/>
              <a:gd name="connsiteY10" fmla="*/ 19881 h 1516945"/>
              <a:gd name="connsiteX11" fmla="*/ 2271465 w 2625937"/>
              <a:gd name="connsiteY11" fmla="*/ 140379 h 1516945"/>
              <a:gd name="connsiteX12" fmla="*/ 1951422 w 2625937"/>
              <a:gd name="connsiteY12" fmla="*/ 242212 h 1516945"/>
              <a:gd name="connsiteX13" fmla="*/ 985629 w 2625937"/>
              <a:gd name="connsiteY13" fmla="*/ 281564 h 1516945"/>
              <a:gd name="connsiteX0" fmla="*/ 985629 w 2625937"/>
              <a:gd name="connsiteY0" fmla="*/ 284246 h 1519627"/>
              <a:gd name="connsiteX1" fmla="*/ 148640 w 2625937"/>
              <a:gd name="connsiteY1" fmla="*/ 257922 h 1519627"/>
              <a:gd name="connsiteX2" fmla="*/ 59740 w 2625937"/>
              <a:gd name="connsiteY2" fmla="*/ 381747 h 1519627"/>
              <a:gd name="connsiteX3" fmla="*/ 386765 w 2625937"/>
              <a:gd name="connsiteY3" fmla="*/ 569072 h 1519627"/>
              <a:gd name="connsiteX4" fmla="*/ 535990 w 2625937"/>
              <a:gd name="connsiteY4" fmla="*/ 683372 h 1519627"/>
              <a:gd name="connsiteX5" fmla="*/ 1240380 w 2625937"/>
              <a:gd name="connsiteY5" fmla="*/ 1484345 h 1519627"/>
              <a:gd name="connsiteX6" fmla="*/ 1704116 w 2625937"/>
              <a:gd name="connsiteY6" fmla="*/ 1335954 h 1519627"/>
              <a:gd name="connsiteX7" fmla="*/ 1776855 w 2625937"/>
              <a:gd name="connsiteY7" fmla="*/ 914080 h 1519627"/>
              <a:gd name="connsiteX8" fmla="*/ 2395119 w 2625937"/>
              <a:gd name="connsiteY8" fmla="*/ 783150 h 1519627"/>
              <a:gd name="connsiteX9" fmla="*/ 2609340 w 2625937"/>
              <a:gd name="connsiteY9" fmla="*/ 563817 h 1519627"/>
              <a:gd name="connsiteX10" fmla="*/ 2538164 w 2625937"/>
              <a:gd name="connsiteY10" fmla="*/ 22563 h 1519627"/>
              <a:gd name="connsiteX11" fmla="*/ 2271465 w 2625937"/>
              <a:gd name="connsiteY11" fmla="*/ 143061 h 1519627"/>
              <a:gd name="connsiteX12" fmla="*/ 1951422 w 2625937"/>
              <a:gd name="connsiteY12" fmla="*/ 244894 h 1519627"/>
              <a:gd name="connsiteX13" fmla="*/ 985629 w 2625937"/>
              <a:gd name="connsiteY13" fmla="*/ 284246 h 1519627"/>
              <a:gd name="connsiteX0" fmla="*/ 985629 w 2625937"/>
              <a:gd name="connsiteY0" fmla="*/ 284246 h 1519627"/>
              <a:gd name="connsiteX1" fmla="*/ 148640 w 2625937"/>
              <a:gd name="connsiteY1" fmla="*/ 257922 h 1519627"/>
              <a:gd name="connsiteX2" fmla="*/ 59740 w 2625937"/>
              <a:gd name="connsiteY2" fmla="*/ 381747 h 1519627"/>
              <a:gd name="connsiteX3" fmla="*/ 386765 w 2625937"/>
              <a:gd name="connsiteY3" fmla="*/ 569072 h 1519627"/>
              <a:gd name="connsiteX4" fmla="*/ 535990 w 2625937"/>
              <a:gd name="connsiteY4" fmla="*/ 683372 h 1519627"/>
              <a:gd name="connsiteX5" fmla="*/ 1240380 w 2625937"/>
              <a:gd name="connsiteY5" fmla="*/ 1484345 h 1519627"/>
              <a:gd name="connsiteX6" fmla="*/ 1704116 w 2625937"/>
              <a:gd name="connsiteY6" fmla="*/ 1335954 h 1519627"/>
              <a:gd name="connsiteX7" fmla="*/ 1776855 w 2625937"/>
              <a:gd name="connsiteY7" fmla="*/ 914080 h 1519627"/>
              <a:gd name="connsiteX8" fmla="*/ 2395119 w 2625937"/>
              <a:gd name="connsiteY8" fmla="*/ 783150 h 1519627"/>
              <a:gd name="connsiteX9" fmla="*/ 2609340 w 2625937"/>
              <a:gd name="connsiteY9" fmla="*/ 563817 h 1519627"/>
              <a:gd name="connsiteX10" fmla="*/ 2538164 w 2625937"/>
              <a:gd name="connsiteY10" fmla="*/ 22563 h 1519627"/>
              <a:gd name="connsiteX11" fmla="*/ 2286013 w 2625937"/>
              <a:gd name="connsiteY11" fmla="*/ 143061 h 1519627"/>
              <a:gd name="connsiteX12" fmla="*/ 1951422 w 2625937"/>
              <a:gd name="connsiteY12" fmla="*/ 244894 h 1519627"/>
              <a:gd name="connsiteX13" fmla="*/ 985629 w 2625937"/>
              <a:gd name="connsiteY13" fmla="*/ 284246 h 1519627"/>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395119 w 2625937"/>
              <a:gd name="connsiteY8" fmla="*/ 785191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38761 w 2625937"/>
              <a:gd name="connsiteY8" fmla="*/ 799739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16940 w 2625937"/>
              <a:gd name="connsiteY8" fmla="*/ 799739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46035 w 2625937"/>
              <a:gd name="connsiteY8" fmla="*/ 828834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46035 w 2625937"/>
              <a:gd name="connsiteY8" fmla="*/ 828834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46035 w 2625937"/>
              <a:gd name="connsiteY8" fmla="*/ 828834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16121 h 1521668"/>
              <a:gd name="connsiteX8" fmla="*/ 2446035 w 2625937"/>
              <a:gd name="connsiteY8" fmla="*/ 828834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1668"/>
              <a:gd name="connsiteX1" fmla="*/ 148640 w 2625937"/>
              <a:gd name="connsiteY1" fmla="*/ 259963 h 1521668"/>
              <a:gd name="connsiteX2" fmla="*/ 59740 w 2625937"/>
              <a:gd name="connsiteY2" fmla="*/ 383788 h 1521668"/>
              <a:gd name="connsiteX3" fmla="*/ 386765 w 2625937"/>
              <a:gd name="connsiteY3" fmla="*/ 571113 h 1521668"/>
              <a:gd name="connsiteX4" fmla="*/ 535990 w 2625937"/>
              <a:gd name="connsiteY4" fmla="*/ 685413 h 1521668"/>
              <a:gd name="connsiteX5" fmla="*/ 1240380 w 2625937"/>
              <a:gd name="connsiteY5" fmla="*/ 1486386 h 1521668"/>
              <a:gd name="connsiteX6" fmla="*/ 1704116 w 2625937"/>
              <a:gd name="connsiteY6" fmla="*/ 1337995 h 1521668"/>
              <a:gd name="connsiteX7" fmla="*/ 1776855 w 2625937"/>
              <a:gd name="connsiteY7" fmla="*/ 930669 h 1521668"/>
              <a:gd name="connsiteX8" fmla="*/ 2446035 w 2625937"/>
              <a:gd name="connsiteY8" fmla="*/ 828834 h 1521668"/>
              <a:gd name="connsiteX9" fmla="*/ 2609340 w 2625937"/>
              <a:gd name="connsiteY9" fmla="*/ 565858 h 1521668"/>
              <a:gd name="connsiteX10" fmla="*/ 2538164 w 2625937"/>
              <a:gd name="connsiteY10" fmla="*/ 24604 h 1521668"/>
              <a:gd name="connsiteX11" fmla="*/ 2286013 w 2625937"/>
              <a:gd name="connsiteY11" fmla="*/ 145102 h 1521668"/>
              <a:gd name="connsiteX12" fmla="*/ 1951422 w 2625937"/>
              <a:gd name="connsiteY12" fmla="*/ 246935 h 1521668"/>
              <a:gd name="connsiteX13" fmla="*/ 985629 w 2625937"/>
              <a:gd name="connsiteY13" fmla="*/ 286287 h 1521668"/>
              <a:gd name="connsiteX0" fmla="*/ 985629 w 2625937"/>
              <a:gd name="connsiteY0" fmla="*/ 286287 h 1524828"/>
              <a:gd name="connsiteX1" fmla="*/ 148640 w 2625937"/>
              <a:gd name="connsiteY1" fmla="*/ 259963 h 1524828"/>
              <a:gd name="connsiteX2" fmla="*/ 59740 w 2625937"/>
              <a:gd name="connsiteY2" fmla="*/ 383788 h 1524828"/>
              <a:gd name="connsiteX3" fmla="*/ 386765 w 2625937"/>
              <a:gd name="connsiteY3" fmla="*/ 571113 h 1524828"/>
              <a:gd name="connsiteX4" fmla="*/ 628389 w 2625937"/>
              <a:gd name="connsiteY4" fmla="*/ 639218 h 1524828"/>
              <a:gd name="connsiteX5" fmla="*/ 1240380 w 2625937"/>
              <a:gd name="connsiteY5" fmla="*/ 1486386 h 1524828"/>
              <a:gd name="connsiteX6" fmla="*/ 1704116 w 2625937"/>
              <a:gd name="connsiteY6" fmla="*/ 1337995 h 1524828"/>
              <a:gd name="connsiteX7" fmla="*/ 1776855 w 2625937"/>
              <a:gd name="connsiteY7" fmla="*/ 930669 h 1524828"/>
              <a:gd name="connsiteX8" fmla="*/ 2446035 w 2625937"/>
              <a:gd name="connsiteY8" fmla="*/ 828834 h 1524828"/>
              <a:gd name="connsiteX9" fmla="*/ 2609340 w 2625937"/>
              <a:gd name="connsiteY9" fmla="*/ 565858 h 1524828"/>
              <a:gd name="connsiteX10" fmla="*/ 2538164 w 2625937"/>
              <a:gd name="connsiteY10" fmla="*/ 24604 h 1524828"/>
              <a:gd name="connsiteX11" fmla="*/ 2286013 w 2625937"/>
              <a:gd name="connsiteY11" fmla="*/ 145102 h 1524828"/>
              <a:gd name="connsiteX12" fmla="*/ 1951422 w 2625937"/>
              <a:gd name="connsiteY12" fmla="*/ 246935 h 1524828"/>
              <a:gd name="connsiteX13" fmla="*/ 985629 w 2625937"/>
              <a:gd name="connsiteY13" fmla="*/ 286287 h 1524828"/>
              <a:gd name="connsiteX0" fmla="*/ 985629 w 2625937"/>
              <a:gd name="connsiteY0" fmla="*/ 286287 h 1479922"/>
              <a:gd name="connsiteX1" fmla="*/ 148640 w 2625937"/>
              <a:gd name="connsiteY1" fmla="*/ 259963 h 1479922"/>
              <a:gd name="connsiteX2" fmla="*/ 59740 w 2625937"/>
              <a:gd name="connsiteY2" fmla="*/ 383788 h 1479922"/>
              <a:gd name="connsiteX3" fmla="*/ 386765 w 2625937"/>
              <a:gd name="connsiteY3" fmla="*/ 571113 h 1479922"/>
              <a:gd name="connsiteX4" fmla="*/ 628389 w 2625937"/>
              <a:gd name="connsiteY4" fmla="*/ 639218 h 1479922"/>
              <a:gd name="connsiteX5" fmla="*/ 1348177 w 2625937"/>
              <a:gd name="connsiteY5" fmla="*/ 1433215 h 1479922"/>
              <a:gd name="connsiteX6" fmla="*/ 1704116 w 2625937"/>
              <a:gd name="connsiteY6" fmla="*/ 1337995 h 1479922"/>
              <a:gd name="connsiteX7" fmla="*/ 1776855 w 2625937"/>
              <a:gd name="connsiteY7" fmla="*/ 930669 h 1479922"/>
              <a:gd name="connsiteX8" fmla="*/ 2446035 w 2625937"/>
              <a:gd name="connsiteY8" fmla="*/ 828834 h 1479922"/>
              <a:gd name="connsiteX9" fmla="*/ 2609340 w 2625937"/>
              <a:gd name="connsiteY9" fmla="*/ 565858 h 1479922"/>
              <a:gd name="connsiteX10" fmla="*/ 2538164 w 2625937"/>
              <a:gd name="connsiteY10" fmla="*/ 24604 h 1479922"/>
              <a:gd name="connsiteX11" fmla="*/ 2286013 w 2625937"/>
              <a:gd name="connsiteY11" fmla="*/ 145102 h 1479922"/>
              <a:gd name="connsiteX12" fmla="*/ 1951422 w 2625937"/>
              <a:gd name="connsiteY12" fmla="*/ 246935 h 1479922"/>
              <a:gd name="connsiteX13" fmla="*/ 985629 w 2625937"/>
              <a:gd name="connsiteY13" fmla="*/ 286287 h 147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25937" h="1479922">
                <a:moveTo>
                  <a:pt x="985629" y="286287"/>
                </a:moveTo>
                <a:lnTo>
                  <a:pt x="148640" y="259963"/>
                </a:lnTo>
                <a:cubicBezTo>
                  <a:pt x="32223" y="254671"/>
                  <a:pt x="-68318" y="281130"/>
                  <a:pt x="59740" y="383788"/>
                </a:cubicBezTo>
                <a:lnTo>
                  <a:pt x="386765" y="571113"/>
                </a:lnTo>
                <a:cubicBezTo>
                  <a:pt x="491540" y="634613"/>
                  <a:pt x="577589" y="566193"/>
                  <a:pt x="628389" y="639218"/>
                </a:cubicBezTo>
                <a:cubicBezTo>
                  <a:pt x="767021" y="786914"/>
                  <a:pt x="1168889" y="1316752"/>
                  <a:pt x="1348177" y="1433215"/>
                </a:cubicBezTo>
                <a:cubicBezTo>
                  <a:pt x="1527465" y="1549678"/>
                  <a:pt x="1632670" y="1421753"/>
                  <a:pt x="1704116" y="1337995"/>
                </a:cubicBezTo>
                <a:cubicBezTo>
                  <a:pt x="1775562" y="1254237"/>
                  <a:pt x="1664112" y="997345"/>
                  <a:pt x="1776855" y="930669"/>
                </a:cubicBezTo>
                <a:cubicBezTo>
                  <a:pt x="1965674" y="836837"/>
                  <a:pt x="2279407" y="865390"/>
                  <a:pt x="2446035" y="828834"/>
                </a:cubicBezTo>
                <a:cubicBezTo>
                  <a:pt x="2539928" y="835921"/>
                  <a:pt x="2574589" y="669589"/>
                  <a:pt x="2609340" y="565858"/>
                </a:cubicBezTo>
                <a:cubicBezTo>
                  <a:pt x="2602990" y="444150"/>
                  <a:pt x="2683522" y="165478"/>
                  <a:pt x="2538164" y="24604"/>
                </a:cubicBezTo>
                <a:cubicBezTo>
                  <a:pt x="2474579" y="-60070"/>
                  <a:pt x="2382591" y="97137"/>
                  <a:pt x="2286013" y="145102"/>
                </a:cubicBezTo>
                <a:cubicBezTo>
                  <a:pt x="2196709" y="171247"/>
                  <a:pt x="2165728" y="216131"/>
                  <a:pt x="1951422" y="246935"/>
                </a:cubicBezTo>
                <a:cubicBezTo>
                  <a:pt x="1713275" y="278426"/>
                  <a:pt x="1309125" y="276842"/>
                  <a:pt x="985629" y="286287"/>
                </a:cubicBezTo>
                <a:close/>
              </a:path>
            </a:pathLst>
          </a:custGeom>
          <a:noFill/>
          <a:ln w="63500" cap="flat" cmpd="sng" algn="ctr">
            <a:solidFill>
              <a:srgbClr val="ED7D31"/>
            </a:solidFill>
            <a:prstDash val="sys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78" name="フリーフォーム 93">
            <a:extLst>
              <a:ext uri="{FF2B5EF4-FFF2-40B4-BE49-F238E27FC236}">
                <a16:creationId xmlns:a16="http://schemas.microsoft.com/office/drawing/2014/main" id="{17519421-780F-4A5C-BC31-1227ABEF3AA1}"/>
              </a:ext>
            </a:extLst>
          </p:cNvPr>
          <p:cNvSpPr/>
          <p:nvPr/>
        </p:nvSpPr>
        <p:spPr>
          <a:xfrm>
            <a:off x="11202022" y="974528"/>
            <a:ext cx="579354" cy="1313437"/>
          </a:xfrm>
          <a:custGeom>
            <a:avLst/>
            <a:gdLst>
              <a:gd name="connsiteX0" fmla="*/ 73818 w 381000"/>
              <a:gd name="connsiteY0" fmla="*/ 4763 h 866775"/>
              <a:gd name="connsiteX1" fmla="*/ 0 w 381000"/>
              <a:gd name="connsiteY1" fmla="*/ 66675 h 866775"/>
              <a:gd name="connsiteX2" fmla="*/ 0 w 381000"/>
              <a:gd name="connsiteY2" fmla="*/ 783432 h 866775"/>
              <a:gd name="connsiteX3" fmla="*/ 66675 w 381000"/>
              <a:gd name="connsiteY3" fmla="*/ 866775 h 866775"/>
              <a:gd name="connsiteX4" fmla="*/ 319087 w 381000"/>
              <a:gd name="connsiteY4" fmla="*/ 866775 h 866775"/>
              <a:gd name="connsiteX5" fmla="*/ 381000 w 381000"/>
              <a:gd name="connsiteY5" fmla="*/ 771525 h 866775"/>
              <a:gd name="connsiteX6" fmla="*/ 373856 w 381000"/>
              <a:gd name="connsiteY6" fmla="*/ 73819 h 866775"/>
              <a:gd name="connsiteX7" fmla="*/ 297656 w 381000"/>
              <a:gd name="connsiteY7" fmla="*/ 0 h 866775"/>
              <a:gd name="connsiteX8" fmla="*/ 73818 w 381000"/>
              <a:gd name="connsiteY8" fmla="*/ 4763 h 866775"/>
              <a:gd name="connsiteX0" fmla="*/ 73818 w 381000"/>
              <a:gd name="connsiteY0" fmla="*/ 4763 h 866775"/>
              <a:gd name="connsiteX1" fmla="*/ 0 w 381000"/>
              <a:gd name="connsiteY1" fmla="*/ 66675 h 866775"/>
              <a:gd name="connsiteX2" fmla="*/ 0 w 381000"/>
              <a:gd name="connsiteY2" fmla="*/ 783432 h 866775"/>
              <a:gd name="connsiteX3" fmla="*/ 66675 w 381000"/>
              <a:gd name="connsiteY3" fmla="*/ 866775 h 866775"/>
              <a:gd name="connsiteX4" fmla="*/ 319087 w 381000"/>
              <a:gd name="connsiteY4" fmla="*/ 866775 h 866775"/>
              <a:gd name="connsiteX5" fmla="*/ 381000 w 381000"/>
              <a:gd name="connsiteY5" fmla="*/ 771525 h 866775"/>
              <a:gd name="connsiteX6" fmla="*/ 373856 w 381000"/>
              <a:gd name="connsiteY6" fmla="*/ 73819 h 866775"/>
              <a:gd name="connsiteX7" fmla="*/ 297656 w 381000"/>
              <a:gd name="connsiteY7" fmla="*/ 0 h 866775"/>
              <a:gd name="connsiteX8" fmla="*/ 73818 w 381000"/>
              <a:gd name="connsiteY8" fmla="*/ 4763 h 866775"/>
              <a:gd name="connsiteX0" fmla="*/ 73818 w 381000"/>
              <a:gd name="connsiteY0" fmla="*/ 4763 h 866775"/>
              <a:gd name="connsiteX1" fmla="*/ 2381 w 381000"/>
              <a:gd name="connsiteY1" fmla="*/ 78582 h 866775"/>
              <a:gd name="connsiteX2" fmla="*/ 0 w 381000"/>
              <a:gd name="connsiteY2" fmla="*/ 783432 h 866775"/>
              <a:gd name="connsiteX3" fmla="*/ 66675 w 381000"/>
              <a:gd name="connsiteY3" fmla="*/ 866775 h 866775"/>
              <a:gd name="connsiteX4" fmla="*/ 319087 w 381000"/>
              <a:gd name="connsiteY4" fmla="*/ 866775 h 866775"/>
              <a:gd name="connsiteX5" fmla="*/ 381000 w 381000"/>
              <a:gd name="connsiteY5" fmla="*/ 771525 h 866775"/>
              <a:gd name="connsiteX6" fmla="*/ 373856 w 381000"/>
              <a:gd name="connsiteY6" fmla="*/ 73819 h 866775"/>
              <a:gd name="connsiteX7" fmla="*/ 297656 w 381000"/>
              <a:gd name="connsiteY7" fmla="*/ 0 h 866775"/>
              <a:gd name="connsiteX8" fmla="*/ 73818 w 381000"/>
              <a:gd name="connsiteY8" fmla="*/ 4763 h 866775"/>
              <a:gd name="connsiteX0" fmla="*/ 73818 w 381000"/>
              <a:gd name="connsiteY0" fmla="*/ 4763 h 866775"/>
              <a:gd name="connsiteX1" fmla="*/ 2381 w 381000"/>
              <a:gd name="connsiteY1" fmla="*/ 78582 h 866775"/>
              <a:gd name="connsiteX2" fmla="*/ 0 w 381000"/>
              <a:gd name="connsiteY2" fmla="*/ 783432 h 866775"/>
              <a:gd name="connsiteX3" fmla="*/ 66675 w 381000"/>
              <a:gd name="connsiteY3" fmla="*/ 866775 h 866775"/>
              <a:gd name="connsiteX4" fmla="*/ 319087 w 381000"/>
              <a:gd name="connsiteY4" fmla="*/ 866775 h 866775"/>
              <a:gd name="connsiteX5" fmla="*/ 381000 w 381000"/>
              <a:gd name="connsiteY5" fmla="*/ 771525 h 866775"/>
              <a:gd name="connsiteX6" fmla="*/ 373856 w 381000"/>
              <a:gd name="connsiteY6" fmla="*/ 73819 h 866775"/>
              <a:gd name="connsiteX7" fmla="*/ 297656 w 381000"/>
              <a:gd name="connsiteY7" fmla="*/ 0 h 866775"/>
              <a:gd name="connsiteX8" fmla="*/ 73818 w 381000"/>
              <a:gd name="connsiteY8" fmla="*/ 4763 h 866775"/>
              <a:gd name="connsiteX0" fmla="*/ 73858 w 381040"/>
              <a:gd name="connsiteY0" fmla="*/ 4763 h 866775"/>
              <a:gd name="connsiteX1" fmla="*/ 2421 w 381040"/>
              <a:gd name="connsiteY1" fmla="*/ 78582 h 866775"/>
              <a:gd name="connsiteX2" fmla="*/ 40 w 381040"/>
              <a:gd name="connsiteY2" fmla="*/ 783432 h 866775"/>
              <a:gd name="connsiteX3" fmla="*/ 66715 w 381040"/>
              <a:gd name="connsiteY3" fmla="*/ 866775 h 866775"/>
              <a:gd name="connsiteX4" fmla="*/ 319127 w 381040"/>
              <a:gd name="connsiteY4" fmla="*/ 866775 h 866775"/>
              <a:gd name="connsiteX5" fmla="*/ 381040 w 381040"/>
              <a:gd name="connsiteY5" fmla="*/ 771525 h 866775"/>
              <a:gd name="connsiteX6" fmla="*/ 373896 w 381040"/>
              <a:gd name="connsiteY6" fmla="*/ 73819 h 866775"/>
              <a:gd name="connsiteX7" fmla="*/ 297696 w 381040"/>
              <a:gd name="connsiteY7" fmla="*/ 0 h 866775"/>
              <a:gd name="connsiteX8" fmla="*/ 73858 w 381040"/>
              <a:gd name="connsiteY8" fmla="*/ 4763 h 866775"/>
              <a:gd name="connsiteX0" fmla="*/ 73852 w 381034"/>
              <a:gd name="connsiteY0" fmla="*/ 4763 h 866775"/>
              <a:gd name="connsiteX1" fmla="*/ 2415 w 381034"/>
              <a:gd name="connsiteY1" fmla="*/ 78582 h 866775"/>
              <a:gd name="connsiteX2" fmla="*/ 34 w 381034"/>
              <a:gd name="connsiteY2" fmla="*/ 783432 h 866775"/>
              <a:gd name="connsiteX3" fmla="*/ 76234 w 381034"/>
              <a:gd name="connsiteY3" fmla="*/ 866775 h 866775"/>
              <a:gd name="connsiteX4" fmla="*/ 319121 w 381034"/>
              <a:gd name="connsiteY4" fmla="*/ 866775 h 866775"/>
              <a:gd name="connsiteX5" fmla="*/ 381034 w 381034"/>
              <a:gd name="connsiteY5" fmla="*/ 771525 h 866775"/>
              <a:gd name="connsiteX6" fmla="*/ 373890 w 381034"/>
              <a:gd name="connsiteY6" fmla="*/ 73819 h 866775"/>
              <a:gd name="connsiteX7" fmla="*/ 297690 w 381034"/>
              <a:gd name="connsiteY7" fmla="*/ 0 h 866775"/>
              <a:gd name="connsiteX8" fmla="*/ 73852 w 381034"/>
              <a:gd name="connsiteY8" fmla="*/ 4763 h 866775"/>
              <a:gd name="connsiteX0" fmla="*/ 73860 w 381042"/>
              <a:gd name="connsiteY0" fmla="*/ 4763 h 868180"/>
              <a:gd name="connsiteX1" fmla="*/ 2423 w 381042"/>
              <a:gd name="connsiteY1" fmla="*/ 78582 h 868180"/>
              <a:gd name="connsiteX2" fmla="*/ 42 w 381042"/>
              <a:gd name="connsiteY2" fmla="*/ 783432 h 868180"/>
              <a:gd name="connsiteX3" fmla="*/ 76242 w 381042"/>
              <a:gd name="connsiteY3" fmla="*/ 866775 h 868180"/>
              <a:gd name="connsiteX4" fmla="*/ 319129 w 381042"/>
              <a:gd name="connsiteY4" fmla="*/ 866775 h 868180"/>
              <a:gd name="connsiteX5" fmla="*/ 381042 w 381042"/>
              <a:gd name="connsiteY5" fmla="*/ 771525 h 868180"/>
              <a:gd name="connsiteX6" fmla="*/ 373898 w 381042"/>
              <a:gd name="connsiteY6" fmla="*/ 73819 h 868180"/>
              <a:gd name="connsiteX7" fmla="*/ 297698 w 381042"/>
              <a:gd name="connsiteY7" fmla="*/ 0 h 868180"/>
              <a:gd name="connsiteX8" fmla="*/ 73860 w 381042"/>
              <a:gd name="connsiteY8" fmla="*/ 4763 h 868180"/>
              <a:gd name="connsiteX0" fmla="*/ 73862 w 381044"/>
              <a:gd name="connsiteY0" fmla="*/ 4763 h 866775"/>
              <a:gd name="connsiteX1" fmla="*/ 2425 w 381044"/>
              <a:gd name="connsiteY1" fmla="*/ 78582 h 866775"/>
              <a:gd name="connsiteX2" fmla="*/ 44 w 381044"/>
              <a:gd name="connsiteY2" fmla="*/ 783432 h 866775"/>
              <a:gd name="connsiteX3" fmla="*/ 76244 w 381044"/>
              <a:gd name="connsiteY3" fmla="*/ 866775 h 866775"/>
              <a:gd name="connsiteX4" fmla="*/ 319131 w 381044"/>
              <a:gd name="connsiteY4" fmla="*/ 866775 h 866775"/>
              <a:gd name="connsiteX5" fmla="*/ 381044 w 381044"/>
              <a:gd name="connsiteY5" fmla="*/ 771525 h 866775"/>
              <a:gd name="connsiteX6" fmla="*/ 373900 w 381044"/>
              <a:gd name="connsiteY6" fmla="*/ 73819 h 866775"/>
              <a:gd name="connsiteX7" fmla="*/ 297700 w 381044"/>
              <a:gd name="connsiteY7" fmla="*/ 0 h 866775"/>
              <a:gd name="connsiteX8" fmla="*/ 73862 w 381044"/>
              <a:gd name="connsiteY8" fmla="*/ 4763 h 866775"/>
              <a:gd name="connsiteX0" fmla="*/ 73864 w 381046"/>
              <a:gd name="connsiteY0" fmla="*/ 4763 h 867086"/>
              <a:gd name="connsiteX1" fmla="*/ 2427 w 381046"/>
              <a:gd name="connsiteY1" fmla="*/ 78582 h 867086"/>
              <a:gd name="connsiteX2" fmla="*/ 46 w 381046"/>
              <a:gd name="connsiteY2" fmla="*/ 783432 h 867086"/>
              <a:gd name="connsiteX3" fmla="*/ 76246 w 381046"/>
              <a:gd name="connsiteY3" fmla="*/ 866775 h 867086"/>
              <a:gd name="connsiteX4" fmla="*/ 319133 w 381046"/>
              <a:gd name="connsiteY4" fmla="*/ 866775 h 867086"/>
              <a:gd name="connsiteX5" fmla="*/ 381046 w 381046"/>
              <a:gd name="connsiteY5" fmla="*/ 771525 h 867086"/>
              <a:gd name="connsiteX6" fmla="*/ 373902 w 381046"/>
              <a:gd name="connsiteY6" fmla="*/ 73819 h 867086"/>
              <a:gd name="connsiteX7" fmla="*/ 297702 w 381046"/>
              <a:gd name="connsiteY7" fmla="*/ 0 h 867086"/>
              <a:gd name="connsiteX8" fmla="*/ 73864 w 381046"/>
              <a:gd name="connsiteY8" fmla="*/ 4763 h 867086"/>
              <a:gd name="connsiteX0" fmla="*/ 73861 w 381043"/>
              <a:gd name="connsiteY0" fmla="*/ 4763 h 866775"/>
              <a:gd name="connsiteX1" fmla="*/ 2424 w 381043"/>
              <a:gd name="connsiteY1" fmla="*/ 78582 h 866775"/>
              <a:gd name="connsiteX2" fmla="*/ 43 w 381043"/>
              <a:gd name="connsiteY2" fmla="*/ 783432 h 866775"/>
              <a:gd name="connsiteX3" fmla="*/ 76243 w 381043"/>
              <a:gd name="connsiteY3" fmla="*/ 866775 h 866775"/>
              <a:gd name="connsiteX4" fmla="*/ 319130 w 381043"/>
              <a:gd name="connsiteY4" fmla="*/ 866775 h 866775"/>
              <a:gd name="connsiteX5" fmla="*/ 381043 w 381043"/>
              <a:gd name="connsiteY5" fmla="*/ 771525 h 866775"/>
              <a:gd name="connsiteX6" fmla="*/ 373899 w 381043"/>
              <a:gd name="connsiteY6" fmla="*/ 73819 h 866775"/>
              <a:gd name="connsiteX7" fmla="*/ 297699 w 381043"/>
              <a:gd name="connsiteY7" fmla="*/ 0 h 866775"/>
              <a:gd name="connsiteX8" fmla="*/ 73861 w 381043"/>
              <a:gd name="connsiteY8" fmla="*/ 4763 h 866775"/>
              <a:gd name="connsiteX0" fmla="*/ 73861 w 381043"/>
              <a:gd name="connsiteY0" fmla="*/ 4763 h 866775"/>
              <a:gd name="connsiteX1" fmla="*/ 2424 w 381043"/>
              <a:gd name="connsiteY1" fmla="*/ 78582 h 866775"/>
              <a:gd name="connsiteX2" fmla="*/ 43 w 381043"/>
              <a:gd name="connsiteY2" fmla="*/ 783432 h 866775"/>
              <a:gd name="connsiteX3" fmla="*/ 76243 w 381043"/>
              <a:gd name="connsiteY3" fmla="*/ 866775 h 866775"/>
              <a:gd name="connsiteX4" fmla="*/ 319130 w 381043"/>
              <a:gd name="connsiteY4" fmla="*/ 866775 h 866775"/>
              <a:gd name="connsiteX5" fmla="*/ 381043 w 381043"/>
              <a:gd name="connsiteY5" fmla="*/ 771525 h 866775"/>
              <a:gd name="connsiteX6" fmla="*/ 373899 w 381043"/>
              <a:gd name="connsiteY6" fmla="*/ 73819 h 866775"/>
              <a:gd name="connsiteX7" fmla="*/ 297699 w 381043"/>
              <a:gd name="connsiteY7" fmla="*/ 0 h 866775"/>
              <a:gd name="connsiteX8" fmla="*/ 73861 w 381043"/>
              <a:gd name="connsiteY8" fmla="*/ 4763 h 866775"/>
              <a:gd name="connsiteX0" fmla="*/ 73861 w 381043"/>
              <a:gd name="connsiteY0" fmla="*/ 4763 h 869156"/>
              <a:gd name="connsiteX1" fmla="*/ 2424 w 381043"/>
              <a:gd name="connsiteY1" fmla="*/ 78582 h 869156"/>
              <a:gd name="connsiteX2" fmla="*/ 43 w 381043"/>
              <a:gd name="connsiteY2" fmla="*/ 783432 h 869156"/>
              <a:gd name="connsiteX3" fmla="*/ 76243 w 381043"/>
              <a:gd name="connsiteY3" fmla="*/ 866775 h 869156"/>
              <a:gd name="connsiteX4" fmla="*/ 300080 w 381043"/>
              <a:gd name="connsiteY4" fmla="*/ 869156 h 869156"/>
              <a:gd name="connsiteX5" fmla="*/ 381043 w 381043"/>
              <a:gd name="connsiteY5" fmla="*/ 771525 h 869156"/>
              <a:gd name="connsiteX6" fmla="*/ 373899 w 381043"/>
              <a:gd name="connsiteY6" fmla="*/ 73819 h 869156"/>
              <a:gd name="connsiteX7" fmla="*/ 297699 w 381043"/>
              <a:gd name="connsiteY7" fmla="*/ 0 h 869156"/>
              <a:gd name="connsiteX8" fmla="*/ 73861 w 381043"/>
              <a:gd name="connsiteY8" fmla="*/ 4763 h 869156"/>
              <a:gd name="connsiteX0" fmla="*/ 73861 w 381043"/>
              <a:gd name="connsiteY0" fmla="*/ 4763 h 869156"/>
              <a:gd name="connsiteX1" fmla="*/ 2424 w 381043"/>
              <a:gd name="connsiteY1" fmla="*/ 78582 h 869156"/>
              <a:gd name="connsiteX2" fmla="*/ 43 w 381043"/>
              <a:gd name="connsiteY2" fmla="*/ 783432 h 869156"/>
              <a:gd name="connsiteX3" fmla="*/ 76243 w 381043"/>
              <a:gd name="connsiteY3" fmla="*/ 866775 h 869156"/>
              <a:gd name="connsiteX4" fmla="*/ 300080 w 381043"/>
              <a:gd name="connsiteY4" fmla="*/ 869156 h 869156"/>
              <a:gd name="connsiteX5" fmla="*/ 381043 w 381043"/>
              <a:gd name="connsiteY5" fmla="*/ 771525 h 869156"/>
              <a:gd name="connsiteX6" fmla="*/ 373899 w 381043"/>
              <a:gd name="connsiteY6" fmla="*/ 73819 h 869156"/>
              <a:gd name="connsiteX7" fmla="*/ 297699 w 381043"/>
              <a:gd name="connsiteY7" fmla="*/ 0 h 869156"/>
              <a:gd name="connsiteX8" fmla="*/ 73861 w 381043"/>
              <a:gd name="connsiteY8" fmla="*/ 4763 h 869156"/>
              <a:gd name="connsiteX0" fmla="*/ 73861 w 381221"/>
              <a:gd name="connsiteY0" fmla="*/ 4763 h 869156"/>
              <a:gd name="connsiteX1" fmla="*/ 2424 w 381221"/>
              <a:gd name="connsiteY1" fmla="*/ 78582 h 869156"/>
              <a:gd name="connsiteX2" fmla="*/ 43 w 381221"/>
              <a:gd name="connsiteY2" fmla="*/ 783432 h 869156"/>
              <a:gd name="connsiteX3" fmla="*/ 76243 w 381221"/>
              <a:gd name="connsiteY3" fmla="*/ 866775 h 869156"/>
              <a:gd name="connsiteX4" fmla="*/ 300080 w 381221"/>
              <a:gd name="connsiteY4" fmla="*/ 869156 h 869156"/>
              <a:gd name="connsiteX5" fmla="*/ 381043 w 381221"/>
              <a:gd name="connsiteY5" fmla="*/ 771525 h 869156"/>
              <a:gd name="connsiteX6" fmla="*/ 373899 w 381221"/>
              <a:gd name="connsiteY6" fmla="*/ 73819 h 869156"/>
              <a:gd name="connsiteX7" fmla="*/ 297699 w 381221"/>
              <a:gd name="connsiteY7" fmla="*/ 0 h 869156"/>
              <a:gd name="connsiteX8" fmla="*/ 73861 w 381221"/>
              <a:gd name="connsiteY8" fmla="*/ 4763 h 869156"/>
              <a:gd name="connsiteX0" fmla="*/ 73861 w 381221"/>
              <a:gd name="connsiteY0" fmla="*/ 4763 h 869156"/>
              <a:gd name="connsiteX1" fmla="*/ 2424 w 381221"/>
              <a:gd name="connsiteY1" fmla="*/ 78582 h 869156"/>
              <a:gd name="connsiteX2" fmla="*/ 43 w 381221"/>
              <a:gd name="connsiteY2" fmla="*/ 783432 h 869156"/>
              <a:gd name="connsiteX3" fmla="*/ 76243 w 381221"/>
              <a:gd name="connsiteY3" fmla="*/ 866775 h 869156"/>
              <a:gd name="connsiteX4" fmla="*/ 300080 w 381221"/>
              <a:gd name="connsiteY4" fmla="*/ 869156 h 869156"/>
              <a:gd name="connsiteX5" fmla="*/ 381043 w 381221"/>
              <a:gd name="connsiteY5" fmla="*/ 771525 h 869156"/>
              <a:gd name="connsiteX6" fmla="*/ 373899 w 381221"/>
              <a:gd name="connsiteY6" fmla="*/ 73819 h 869156"/>
              <a:gd name="connsiteX7" fmla="*/ 297699 w 381221"/>
              <a:gd name="connsiteY7" fmla="*/ 0 h 869156"/>
              <a:gd name="connsiteX8" fmla="*/ 73861 w 381221"/>
              <a:gd name="connsiteY8" fmla="*/ 4763 h 869156"/>
              <a:gd name="connsiteX0" fmla="*/ 73861 w 381221"/>
              <a:gd name="connsiteY0" fmla="*/ 13 h 864406"/>
              <a:gd name="connsiteX1" fmla="*/ 2424 w 381221"/>
              <a:gd name="connsiteY1" fmla="*/ 73832 h 864406"/>
              <a:gd name="connsiteX2" fmla="*/ 43 w 381221"/>
              <a:gd name="connsiteY2" fmla="*/ 778682 h 864406"/>
              <a:gd name="connsiteX3" fmla="*/ 76243 w 381221"/>
              <a:gd name="connsiteY3" fmla="*/ 862025 h 864406"/>
              <a:gd name="connsiteX4" fmla="*/ 300080 w 381221"/>
              <a:gd name="connsiteY4" fmla="*/ 864406 h 864406"/>
              <a:gd name="connsiteX5" fmla="*/ 381043 w 381221"/>
              <a:gd name="connsiteY5" fmla="*/ 766775 h 864406"/>
              <a:gd name="connsiteX6" fmla="*/ 373899 w 381221"/>
              <a:gd name="connsiteY6" fmla="*/ 69069 h 864406"/>
              <a:gd name="connsiteX7" fmla="*/ 297699 w 381221"/>
              <a:gd name="connsiteY7" fmla="*/ 2393 h 864406"/>
              <a:gd name="connsiteX8" fmla="*/ 73861 w 381221"/>
              <a:gd name="connsiteY8" fmla="*/ 13 h 864406"/>
              <a:gd name="connsiteX0" fmla="*/ 73861 w 381221"/>
              <a:gd name="connsiteY0" fmla="*/ 13 h 864406"/>
              <a:gd name="connsiteX1" fmla="*/ 2424 w 381221"/>
              <a:gd name="connsiteY1" fmla="*/ 73832 h 864406"/>
              <a:gd name="connsiteX2" fmla="*/ 43 w 381221"/>
              <a:gd name="connsiteY2" fmla="*/ 778682 h 864406"/>
              <a:gd name="connsiteX3" fmla="*/ 76243 w 381221"/>
              <a:gd name="connsiteY3" fmla="*/ 862025 h 864406"/>
              <a:gd name="connsiteX4" fmla="*/ 300080 w 381221"/>
              <a:gd name="connsiteY4" fmla="*/ 864406 h 864406"/>
              <a:gd name="connsiteX5" fmla="*/ 381043 w 381221"/>
              <a:gd name="connsiteY5" fmla="*/ 766775 h 864406"/>
              <a:gd name="connsiteX6" fmla="*/ 373899 w 381221"/>
              <a:gd name="connsiteY6" fmla="*/ 69069 h 864406"/>
              <a:gd name="connsiteX7" fmla="*/ 297699 w 381221"/>
              <a:gd name="connsiteY7" fmla="*/ 2393 h 864406"/>
              <a:gd name="connsiteX8" fmla="*/ 73861 w 381221"/>
              <a:gd name="connsiteY8" fmla="*/ 13 h 86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1221" h="864406">
                <a:moveTo>
                  <a:pt x="73861" y="13"/>
                </a:moveTo>
                <a:cubicBezTo>
                  <a:pt x="34968" y="-781"/>
                  <a:pt x="5599" y="36527"/>
                  <a:pt x="2424" y="73832"/>
                </a:cubicBezTo>
                <a:cubicBezTo>
                  <a:pt x="1630" y="308782"/>
                  <a:pt x="837" y="543732"/>
                  <a:pt x="43" y="778682"/>
                </a:cubicBezTo>
                <a:cubicBezTo>
                  <a:pt x="-1544" y="844563"/>
                  <a:pt x="42112" y="858056"/>
                  <a:pt x="76243" y="862025"/>
                </a:cubicBezTo>
                <a:lnTo>
                  <a:pt x="300080" y="864406"/>
                </a:lnTo>
                <a:cubicBezTo>
                  <a:pt x="344531" y="861231"/>
                  <a:pt x="384218" y="808050"/>
                  <a:pt x="381043" y="766775"/>
                </a:cubicBezTo>
                <a:cubicBezTo>
                  <a:pt x="378662" y="534206"/>
                  <a:pt x="376280" y="301638"/>
                  <a:pt x="373899" y="69069"/>
                </a:cubicBezTo>
                <a:cubicBezTo>
                  <a:pt x="372311" y="27795"/>
                  <a:pt x="349293" y="3186"/>
                  <a:pt x="297699" y="2393"/>
                </a:cubicBezTo>
                <a:lnTo>
                  <a:pt x="73861" y="13"/>
                </a:lnTo>
                <a:close/>
              </a:path>
            </a:pathLst>
          </a:custGeom>
          <a:noFill/>
          <a:ln w="88900" cap="flat" cmpd="sng" algn="ctr">
            <a:solidFill>
              <a:srgbClr val="0070C0"/>
            </a:solidFill>
            <a:prstDash val="sysDot"/>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latin typeface="游明朝" panose="020F0502020204030204"/>
              <a:ea typeface="游明朝" panose="02020400000000000000" pitchFamily="18" charset="-128"/>
              <a:cs typeface="+mn-cs"/>
            </a:endParaRPr>
          </a:p>
        </p:txBody>
      </p:sp>
      <p:sp>
        <p:nvSpPr>
          <p:cNvPr id="83" name="テキスト ボックス 9">
            <a:extLst>
              <a:ext uri="{FF2B5EF4-FFF2-40B4-BE49-F238E27FC236}">
                <a16:creationId xmlns:a16="http://schemas.microsoft.com/office/drawing/2014/main" id="{62312A7F-BCE8-4B0A-9DA0-318DCC6244D3}"/>
              </a:ext>
            </a:extLst>
          </p:cNvPr>
          <p:cNvSpPr txBox="1"/>
          <p:nvPr/>
        </p:nvSpPr>
        <p:spPr>
          <a:xfrm>
            <a:off x="9677422" y="960540"/>
            <a:ext cx="1402161" cy="288147"/>
          </a:xfrm>
          <a:prstGeom prst="rect">
            <a:avLst/>
          </a:prstGeom>
          <a:solidFill>
            <a:sysClr val="window" lastClr="FFFFFF">
              <a:alpha val="25000"/>
            </a:sysClr>
          </a:solidFill>
          <a:ln w="38100" cmpd="dbl">
            <a:solidFill>
              <a:srgbClr val="0070C0"/>
            </a:solidFill>
          </a:ln>
        </p:spPr>
        <p:txBody>
          <a:bodyPr wrap="non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明朝" panose="02020609040205080304" pitchFamily="17" charset="-128"/>
                <a:ea typeface="ＭＳ 明朝" panose="02020609040205080304" pitchFamily="17" charset="-128"/>
                <a:cs typeface="Times New Roman" panose="02020603050405020304" pitchFamily="18" charset="0"/>
              </a:rPr>
              <a:t>スポーツゾーン</a:t>
            </a:r>
            <a:endParaRPr kumimoji="0" lang="ja-JP" altLang="en-US" sz="140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p:txBody>
      </p:sp>
      <p:sp>
        <p:nvSpPr>
          <p:cNvPr id="88" name="テキスト ボックス 30">
            <a:extLst>
              <a:ext uri="{FF2B5EF4-FFF2-40B4-BE49-F238E27FC236}">
                <a16:creationId xmlns:a16="http://schemas.microsoft.com/office/drawing/2014/main" id="{C6CF8723-CA74-46A1-A2B7-C89DFC6163D8}"/>
              </a:ext>
            </a:extLst>
          </p:cNvPr>
          <p:cNvSpPr txBox="1"/>
          <p:nvPr/>
        </p:nvSpPr>
        <p:spPr>
          <a:xfrm>
            <a:off x="7924563" y="2029923"/>
            <a:ext cx="1581697" cy="503590"/>
          </a:xfrm>
          <a:prstGeom prst="rect">
            <a:avLst/>
          </a:prstGeom>
          <a:solidFill>
            <a:sysClr val="window" lastClr="FFFFFF">
              <a:alpha val="25000"/>
            </a:sysClr>
          </a:solidFill>
          <a:ln w="19050" cmpd="dbl">
            <a:solidFill>
              <a:srgbClr val="ED7D31"/>
            </a:solidFill>
          </a:ln>
        </p:spPr>
        <p:txBody>
          <a:bodyPr wrap="non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明朝" panose="02020609040205080304" pitchFamily="17" charset="-128"/>
                <a:ea typeface="ＭＳ 明朝" panose="02020609040205080304" pitchFamily="17" charset="-128"/>
                <a:cs typeface="Times New Roman" panose="02020603050405020304" pitchFamily="18" charset="0"/>
              </a:rPr>
              <a:t>レクリエーション</a:t>
            </a:r>
            <a:endParaRPr kumimoji="0" lang="ja-JP" altLang="en-US" sz="140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明朝" panose="02020609040205080304" pitchFamily="17" charset="-128"/>
                <a:ea typeface="ＭＳ 明朝" panose="02020609040205080304" pitchFamily="17" charset="-128"/>
                <a:cs typeface="Times New Roman" panose="02020603050405020304" pitchFamily="18" charset="0"/>
              </a:rPr>
              <a:t>ゾーン</a:t>
            </a:r>
            <a:endParaRPr kumimoji="0" lang="ja-JP" altLang="en-US" sz="140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p:txBody>
      </p:sp>
      <p:sp>
        <p:nvSpPr>
          <p:cNvPr id="90" name="テキスト ボックス 10">
            <a:extLst>
              <a:ext uri="{FF2B5EF4-FFF2-40B4-BE49-F238E27FC236}">
                <a16:creationId xmlns:a16="http://schemas.microsoft.com/office/drawing/2014/main" id="{9D0DDCDA-68C1-4F61-893A-97C76357FF23}"/>
              </a:ext>
            </a:extLst>
          </p:cNvPr>
          <p:cNvSpPr txBox="1"/>
          <p:nvPr/>
        </p:nvSpPr>
        <p:spPr>
          <a:xfrm>
            <a:off x="10235734" y="9101994"/>
            <a:ext cx="1402161" cy="288147"/>
          </a:xfrm>
          <a:prstGeom prst="rect">
            <a:avLst/>
          </a:prstGeom>
          <a:solidFill>
            <a:sysClr val="window" lastClr="FFFFFF">
              <a:alpha val="25000"/>
            </a:sysClr>
          </a:solidFill>
          <a:ln w="38100" cmpd="dbl">
            <a:solidFill>
              <a:srgbClr val="0070C0"/>
            </a:solidFill>
          </a:ln>
        </p:spPr>
        <p:txBody>
          <a:bodyPr wrap="none" lIns="72000" tIns="36000" rIns="72000" bIns="36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Ｐゴシック" panose="020B0600070205080204" pitchFamily="50" charset="-128"/>
                <a:ea typeface="ＭＳ 明朝" panose="02020609040205080304" pitchFamily="17" charset="-128"/>
                <a:cs typeface="Times New Roman" panose="02020603050405020304" pitchFamily="18" charset="0"/>
              </a:rPr>
              <a:t>スポーツゾーン</a:t>
            </a:r>
            <a:endParaRPr kumimoji="0" lang="ja-JP" altLang="en-US" sz="1400" b="0" i="0" u="none" strike="noStrike" kern="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pic>
        <p:nvPicPr>
          <p:cNvPr id="49" name="図 48">
            <a:extLst>
              <a:ext uri="{FF2B5EF4-FFF2-40B4-BE49-F238E27FC236}">
                <a16:creationId xmlns:a16="http://schemas.microsoft.com/office/drawing/2014/main" id="{390F9C4B-197B-4AF0-A7AE-7C27772D70DA}"/>
              </a:ext>
            </a:extLst>
          </p:cNvPr>
          <p:cNvPicPr>
            <a:picLocks noChangeAspect="1"/>
          </p:cNvPicPr>
          <p:nvPr/>
        </p:nvPicPr>
        <p:blipFill>
          <a:blip r:embed="rId8"/>
          <a:stretch>
            <a:fillRect/>
          </a:stretch>
        </p:blipFill>
        <p:spPr>
          <a:xfrm>
            <a:off x="2597846" y="6380600"/>
            <a:ext cx="2807077" cy="2938659"/>
          </a:xfrm>
          <a:prstGeom prst="rect">
            <a:avLst/>
          </a:prstGeom>
        </p:spPr>
      </p:pic>
      <p:sp>
        <p:nvSpPr>
          <p:cNvPr id="50" name="テキスト ボックス 16">
            <a:extLst>
              <a:ext uri="{FF2B5EF4-FFF2-40B4-BE49-F238E27FC236}">
                <a16:creationId xmlns:a16="http://schemas.microsoft.com/office/drawing/2014/main" id="{46E82F00-E20D-47AA-BFFE-2E7285888CB7}"/>
              </a:ext>
            </a:extLst>
          </p:cNvPr>
          <p:cNvSpPr txBox="1"/>
          <p:nvPr/>
        </p:nvSpPr>
        <p:spPr>
          <a:xfrm>
            <a:off x="7098222" y="6948398"/>
            <a:ext cx="1581698" cy="503590"/>
          </a:xfrm>
          <a:prstGeom prst="rect">
            <a:avLst/>
          </a:prstGeom>
          <a:solidFill>
            <a:sysClr val="window" lastClr="FFFFFF">
              <a:alpha val="25000"/>
            </a:sysClr>
          </a:solidFill>
          <a:ln w="19050" cmpd="sng">
            <a:solidFill>
              <a:srgbClr val="FFFF00"/>
            </a:solidFill>
          </a:ln>
        </p:spPr>
        <p:txBody>
          <a:bodyPr wrap="none" lIns="72000" tIns="36000" rIns="72000" bIns="36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明朝" panose="02020609040205080304" pitchFamily="17" charset="-128"/>
                <a:ea typeface="ＭＳ 明朝" panose="02020609040205080304" pitchFamily="17" charset="-128"/>
                <a:cs typeface="Times New Roman" panose="02020603050405020304" pitchFamily="18" charset="0"/>
              </a:rPr>
              <a:t>レクリエーション</a:t>
            </a:r>
            <a:endParaRPr kumimoji="0" lang="ja-JP" altLang="en-US" sz="140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dirty="0">
                <a:ln>
                  <a:noFill/>
                </a:ln>
                <a:solidFill>
                  <a:srgbClr val="002060"/>
                </a:solidFill>
                <a:effectLst/>
                <a:uLnTx/>
                <a:uFillTx/>
                <a:latin typeface="ＭＳ 明朝" panose="02020609040205080304" pitchFamily="17" charset="-128"/>
                <a:ea typeface="ＭＳ 明朝" panose="02020609040205080304" pitchFamily="17" charset="-128"/>
                <a:cs typeface="Times New Roman" panose="02020603050405020304" pitchFamily="18" charset="0"/>
              </a:rPr>
              <a:t>ゾーン</a:t>
            </a:r>
            <a:endParaRPr kumimoji="0" lang="ja-JP" altLang="en-US" sz="1400" b="0" i="0" u="none" strike="noStrike" kern="0" cap="none" spc="0" normalizeH="0" baseline="0" noProof="0" dirty="0">
              <a:ln>
                <a:noFill/>
              </a:ln>
              <a:solidFill>
                <a:sysClr val="windowText" lastClr="000000"/>
              </a:solidFill>
              <a:effectLst/>
              <a:uLnTx/>
              <a:uFillTx/>
              <a:latin typeface="ＭＳ 明朝" panose="02020609040205080304" pitchFamily="17" charset="-128"/>
              <a:ea typeface="ＭＳ 明朝" panose="02020609040205080304" pitchFamily="17" charset="-128"/>
              <a:cs typeface="ＭＳ Ｐゴシック" panose="020B0600070205080204" pitchFamily="50" charset="-128"/>
            </a:endParaRPr>
          </a:p>
        </p:txBody>
      </p:sp>
      <p:sp>
        <p:nvSpPr>
          <p:cNvPr id="51" name="テキスト ボックス 50">
            <a:extLst>
              <a:ext uri="{FF2B5EF4-FFF2-40B4-BE49-F238E27FC236}">
                <a16:creationId xmlns:a16="http://schemas.microsoft.com/office/drawing/2014/main" id="{2408FD37-27B7-4DB0-A42E-9E5274031471}"/>
              </a:ext>
            </a:extLst>
          </p:cNvPr>
          <p:cNvSpPr txBox="1"/>
          <p:nvPr/>
        </p:nvSpPr>
        <p:spPr>
          <a:xfrm>
            <a:off x="8790170" y="5781187"/>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①</a:t>
            </a:r>
          </a:p>
        </p:txBody>
      </p:sp>
      <p:sp>
        <p:nvSpPr>
          <p:cNvPr id="52" name="テキスト ボックス 51">
            <a:extLst>
              <a:ext uri="{FF2B5EF4-FFF2-40B4-BE49-F238E27FC236}">
                <a16:creationId xmlns:a16="http://schemas.microsoft.com/office/drawing/2014/main" id="{BB595777-1883-48E6-AC06-C0A0636221F8}"/>
              </a:ext>
            </a:extLst>
          </p:cNvPr>
          <p:cNvSpPr txBox="1"/>
          <p:nvPr/>
        </p:nvSpPr>
        <p:spPr>
          <a:xfrm>
            <a:off x="7748818" y="5311665"/>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dirty="0">
                <a:solidFill>
                  <a:srgbClr val="FF0000"/>
                </a:solidFill>
                <a:effectLst>
                  <a:glow rad="63500">
                    <a:schemeClr val="bg1"/>
                  </a:glow>
                </a:effectLst>
              </a:rPr>
              <a:t>④</a:t>
            </a:r>
          </a:p>
        </p:txBody>
      </p:sp>
      <p:sp>
        <p:nvSpPr>
          <p:cNvPr id="53" name="テキスト ボックス 52">
            <a:extLst>
              <a:ext uri="{FF2B5EF4-FFF2-40B4-BE49-F238E27FC236}">
                <a16:creationId xmlns:a16="http://schemas.microsoft.com/office/drawing/2014/main" id="{0E9E8C69-2172-47DD-AAFA-70DF4DBAFC3E}"/>
              </a:ext>
            </a:extLst>
          </p:cNvPr>
          <p:cNvSpPr txBox="1"/>
          <p:nvPr/>
        </p:nvSpPr>
        <p:spPr>
          <a:xfrm>
            <a:off x="9923345" y="6898430"/>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70C0"/>
                </a:solidFill>
                <a:effectLst>
                  <a:glow rad="63500">
                    <a:schemeClr val="bg1"/>
                  </a:glow>
                </a:effectLst>
              </a:rPr>
              <a:t>①</a:t>
            </a:r>
          </a:p>
        </p:txBody>
      </p:sp>
      <p:sp>
        <p:nvSpPr>
          <p:cNvPr id="54" name="テキスト ボックス 53">
            <a:extLst>
              <a:ext uri="{FF2B5EF4-FFF2-40B4-BE49-F238E27FC236}">
                <a16:creationId xmlns:a16="http://schemas.microsoft.com/office/drawing/2014/main" id="{CCCA0CBB-F476-41B8-9628-1206D4AD653A}"/>
              </a:ext>
            </a:extLst>
          </p:cNvPr>
          <p:cNvSpPr txBox="1"/>
          <p:nvPr/>
        </p:nvSpPr>
        <p:spPr>
          <a:xfrm>
            <a:off x="6184840" y="6317153"/>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0000"/>
                </a:solidFill>
                <a:effectLst>
                  <a:glow rad="63500">
                    <a:schemeClr val="bg1"/>
                  </a:glow>
                </a:effectLst>
              </a:rPr>
              <a:t>①</a:t>
            </a:r>
          </a:p>
        </p:txBody>
      </p:sp>
      <p:sp>
        <p:nvSpPr>
          <p:cNvPr id="55" name="テキスト ボックス 54">
            <a:extLst>
              <a:ext uri="{FF2B5EF4-FFF2-40B4-BE49-F238E27FC236}">
                <a16:creationId xmlns:a16="http://schemas.microsoft.com/office/drawing/2014/main" id="{F0776126-8493-4400-BD36-749150198E1C}"/>
              </a:ext>
            </a:extLst>
          </p:cNvPr>
          <p:cNvSpPr txBox="1"/>
          <p:nvPr/>
        </p:nvSpPr>
        <p:spPr>
          <a:xfrm>
            <a:off x="6135612" y="7330998"/>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0000"/>
                </a:solidFill>
                <a:effectLst>
                  <a:glow rad="63500">
                    <a:schemeClr val="bg1"/>
                  </a:glow>
                </a:effectLst>
              </a:rPr>
              <a:t>②</a:t>
            </a:r>
          </a:p>
        </p:txBody>
      </p:sp>
      <p:sp>
        <p:nvSpPr>
          <p:cNvPr id="56" name="テキスト ボックス 55">
            <a:extLst>
              <a:ext uri="{FF2B5EF4-FFF2-40B4-BE49-F238E27FC236}">
                <a16:creationId xmlns:a16="http://schemas.microsoft.com/office/drawing/2014/main" id="{5A1B7B6A-BAC4-463F-B141-1DF51739F3DA}"/>
              </a:ext>
            </a:extLst>
          </p:cNvPr>
          <p:cNvSpPr txBox="1"/>
          <p:nvPr/>
        </p:nvSpPr>
        <p:spPr>
          <a:xfrm>
            <a:off x="6602453" y="5776655"/>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dirty="0">
                <a:solidFill>
                  <a:srgbClr val="FF0000"/>
                </a:solidFill>
                <a:effectLst>
                  <a:glow rad="63500">
                    <a:schemeClr val="bg1"/>
                  </a:glow>
                </a:effectLst>
              </a:rPr>
              <a:t>③</a:t>
            </a:r>
          </a:p>
        </p:txBody>
      </p:sp>
      <p:sp>
        <p:nvSpPr>
          <p:cNvPr id="57" name="テキスト ボックス 56">
            <a:extLst>
              <a:ext uri="{FF2B5EF4-FFF2-40B4-BE49-F238E27FC236}">
                <a16:creationId xmlns:a16="http://schemas.microsoft.com/office/drawing/2014/main" id="{579174EF-704E-432C-AADD-49729B448834}"/>
              </a:ext>
            </a:extLst>
          </p:cNvPr>
          <p:cNvSpPr txBox="1"/>
          <p:nvPr/>
        </p:nvSpPr>
        <p:spPr>
          <a:xfrm>
            <a:off x="9584765" y="3365343"/>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9900"/>
                </a:solidFill>
                <a:effectLst>
                  <a:glow rad="63500">
                    <a:schemeClr val="bg1"/>
                  </a:glow>
                </a:effectLst>
              </a:rPr>
              <a:t>④</a:t>
            </a:r>
          </a:p>
        </p:txBody>
      </p:sp>
      <p:sp>
        <p:nvSpPr>
          <p:cNvPr id="58" name="テキスト ボックス 57">
            <a:extLst>
              <a:ext uri="{FF2B5EF4-FFF2-40B4-BE49-F238E27FC236}">
                <a16:creationId xmlns:a16="http://schemas.microsoft.com/office/drawing/2014/main" id="{BD14559D-0B41-43D2-9977-903E6946C087}"/>
              </a:ext>
            </a:extLst>
          </p:cNvPr>
          <p:cNvSpPr txBox="1"/>
          <p:nvPr/>
        </p:nvSpPr>
        <p:spPr>
          <a:xfrm>
            <a:off x="7768431" y="6729099"/>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9900"/>
                </a:solidFill>
                <a:effectLst>
                  <a:glow rad="63500">
                    <a:schemeClr val="bg1"/>
                  </a:glow>
                </a:effectLst>
              </a:rPr>
              <a:t>①</a:t>
            </a:r>
          </a:p>
        </p:txBody>
      </p:sp>
      <p:sp>
        <p:nvSpPr>
          <p:cNvPr id="59" name="テキスト ボックス 58">
            <a:extLst>
              <a:ext uri="{FF2B5EF4-FFF2-40B4-BE49-F238E27FC236}">
                <a16:creationId xmlns:a16="http://schemas.microsoft.com/office/drawing/2014/main" id="{CEA47761-B53F-4C51-BB94-E9FD55E476DB}"/>
              </a:ext>
            </a:extLst>
          </p:cNvPr>
          <p:cNvSpPr txBox="1"/>
          <p:nvPr/>
        </p:nvSpPr>
        <p:spPr>
          <a:xfrm>
            <a:off x="8246915" y="2870573"/>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9900"/>
                </a:solidFill>
                <a:effectLst>
                  <a:glow rad="63500">
                    <a:schemeClr val="bg1"/>
                  </a:glow>
                </a:effectLst>
              </a:rPr>
              <a:t>②</a:t>
            </a:r>
          </a:p>
        </p:txBody>
      </p:sp>
      <p:sp>
        <p:nvSpPr>
          <p:cNvPr id="60" name="テキスト ボックス 59">
            <a:extLst>
              <a:ext uri="{FF2B5EF4-FFF2-40B4-BE49-F238E27FC236}">
                <a16:creationId xmlns:a16="http://schemas.microsoft.com/office/drawing/2014/main" id="{E8BB458E-FB48-4668-84B7-9158A999E48B}"/>
              </a:ext>
            </a:extLst>
          </p:cNvPr>
          <p:cNvSpPr txBox="1"/>
          <p:nvPr/>
        </p:nvSpPr>
        <p:spPr>
          <a:xfrm>
            <a:off x="8790170" y="3207402"/>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FF9900"/>
                </a:solidFill>
                <a:effectLst>
                  <a:glow rad="63500">
                    <a:schemeClr val="bg1"/>
                  </a:glow>
                </a:effectLst>
              </a:rPr>
              <a:t>③</a:t>
            </a:r>
          </a:p>
        </p:txBody>
      </p:sp>
      <p:sp>
        <p:nvSpPr>
          <p:cNvPr id="61" name="テキスト ボックス 60">
            <a:extLst>
              <a:ext uri="{FF2B5EF4-FFF2-40B4-BE49-F238E27FC236}">
                <a16:creationId xmlns:a16="http://schemas.microsoft.com/office/drawing/2014/main" id="{B8116E3B-5879-452E-93C1-9A36DF0EEA1E}"/>
              </a:ext>
            </a:extLst>
          </p:cNvPr>
          <p:cNvSpPr txBox="1"/>
          <p:nvPr/>
        </p:nvSpPr>
        <p:spPr>
          <a:xfrm>
            <a:off x="10087073" y="7378056"/>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70C0"/>
                </a:solidFill>
                <a:effectLst>
                  <a:glow rad="63500">
                    <a:schemeClr val="bg1"/>
                  </a:glow>
                </a:effectLst>
              </a:rPr>
              <a:t>⑤</a:t>
            </a:r>
          </a:p>
        </p:txBody>
      </p:sp>
      <p:sp>
        <p:nvSpPr>
          <p:cNvPr id="62" name="テキスト ボックス 61">
            <a:extLst>
              <a:ext uri="{FF2B5EF4-FFF2-40B4-BE49-F238E27FC236}">
                <a16:creationId xmlns:a16="http://schemas.microsoft.com/office/drawing/2014/main" id="{B8EBD98B-FD97-42E7-8545-2E43D8C46A30}"/>
              </a:ext>
            </a:extLst>
          </p:cNvPr>
          <p:cNvSpPr txBox="1"/>
          <p:nvPr/>
        </p:nvSpPr>
        <p:spPr>
          <a:xfrm>
            <a:off x="10075860" y="8194005"/>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70C0"/>
                </a:solidFill>
                <a:effectLst>
                  <a:glow rad="63500">
                    <a:schemeClr val="bg1"/>
                  </a:glow>
                </a:effectLst>
              </a:rPr>
              <a:t>②</a:t>
            </a:r>
          </a:p>
        </p:txBody>
      </p:sp>
      <p:sp>
        <p:nvSpPr>
          <p:cNvPr id="63" name="テキスト ボックス 62">
            <a:extLst>
              <a:ext uri="{FF2B5EF4-FFF2-40B4-BE49-F238E27FC236}">
                <a16:creationId xmlns:a16="http://schemas.microsoft.com/office/drawing/2014/main" id="{63124B6F-F051-40A5-B288-24B30E32B04F}"/>
              </a:ext>
            </a:extLst>
          </p:cNvPr>
          <p:cNvSpPr txBox="1"/>
          <p:nvPr/>
        </p:nvSpPr>
        <p:spPr>
          <a:xfrm>
            <a:off x="7549640" y="8935332"/>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70C0"/>
                </a:solidFill>
                <a:effectLst>
                  <a:glow rad="63500">
                    <a:schemeClr val="bg1"/>
                  </a:glow>
                </a:effectLst>
              </a:rPr>
              <a:t>③</a:t>
            </a:r>
          </a:p>
        </p:txBody>
      </p:sp>
      <p:sp>
        <p:nvSpPr>
          <p:cNvPr id="64" name="テキスト ボックス 63">
            <a:extLst>
              <a:ext uri="{FF2B5EF4-FFF2-40B4-BE49-F238E27FC236}">
                <a16:creationId xmlns:a16="http://schemas.microsoft.com/office/drawing/2014/main" id="{49032A85-5086-4BE2-80B8-73FD971CC633}"/>
              </a:ext>
            </a:extLst>
          </p:cNvPr>
          <p:cNvSpPr txBox="1"/>
          <p:nvPr/>
        </p:nvSpPr>
        <p:spPr>
          <a:xfrm>
            <a:off x="11279373" y="1885522"/>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70C0"/>
                </a:solidFill>
                <a:effectLst>
                  <a:glow rad="63500">
                    <a:schemeClr val="bg1"/>
                  </a:glow>
                </a:effectLst>
              </a:rPr>
              <a:t>④</a:t>
            </a:r>
          </a:p>
        </p:txBody>
      </p:sp>
      <p:sp>
        <p:nvSpPr>
          <p:cNvPr id="65" name="テキスト ボックス 64">
            <a:extLst>
              <a:ext uri="{FF2B5EF4-FFF2-40B4-BE49-F238E27FC236}">
                <a16:creationId xmlns:a16="http://schemas.microsoft.com/office/drawing/2014/main" id="{89410A65-3150-4F31-9E9A-3472D1D317B8}"/>
              </a:ext>
            </a:extLst>
          </p:cNvPr>
          <p:cNvSpPr txBox="1"/>
          <p:nvPr/>
        </p:nvSpPr>
        <p:spPr>
          <a:xfrm>
            <a:off x="8403899" y="5252825"/>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②</a:t>
            </a:r>
          </a:p>
        </p:txBody>
      </p:sp>
      <p:sp>
        <p:nvSpPr>
          <p:cNvPr id="66" name="テキスト ボックス 65">
            <a:extLst>
              <a:ext uri="{FF2B5EF4-FFF2-40B4-BE49-F238E27FC236}">
                <a16:creationId xmlns:a16="http://schemas.microsoft.com/office/drawing/2014/main" id="{0B994D68-73E5-4D2F-836C-52382C5C3157}"/>
              </a:ext>
            </a:extLst>
          </p:cNvPr>
          <p:cNvSpPr txBox="1"/>
          <p:nvPr/>
        </p:nvSpPr>
        <p:spPr>
          <a:xfrm>
            <a:off x="7627172" y="4201808"/>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③</a:t>
            </a:r>
          </a:p>
        </p:txBody>
      </p:sp>
      <p:sp>
        <p:nvSpPr>
          <p:cNvPr id="67" name="テキスト ボックス 66">
            <a:extLst>
              <a:ext uri="{FF2B5EF4-FFF2-40B4-BE49-F238E27FC236}">
                <a16:creationId xmlns:a16="http://schemas.microsoft.com/office/drawing/2014/main" id="{FB7CD891-9454-4961-BDF1-33B28E5B80D4}"/>
              </a:ext>
            </a:extLst>
          </p:cNvPr>
          <p:cNvSpPr txBox="1"/>
          <p:nvPr/>
        </p:nvSpPr>
        <p:spPr>
          <a:xfrm>
            <a:off x="9153141" y="5923396"/>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④</a:t>
            </a:r>
          </a:p>
        </p:txBody>
      </p:sp>
      <p:sp>
        <p:nvSpPr>
          <p:cNvPr id="68" name="テキスト ボックス 67">
            <a:extLst>
              <a:ext uri="{FF2B5EF4-FFF2-40B4-BE49-F238E27FC236}">
                <a16:creationId xmlns:a16="http://schemas.microsoft.com/office/drawing/2014/main" id="{80769269-6AFC-4E81-BD58-C0523FF66DFE}"/>
              </a:ext>
            </a:extLst>
          </p:cNvPr>
          <p:cNvSpPr txBox="1"/>
          <p:nvPr/>
        </p:nvSpPr>
        <p:spPr>
          <a:xfrm>
            <a:off x="8526056" y="4034550"/>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⑤</a:t>
            </a:r>
            <a:endParaRPr kumimoji="1" lang="en-US" altLang="ja-JP" sz="1100" b="1" dirty="0">
              <a:solidFill>
                <a:srgbClr val="00B050"/>
              </a:solidFill>
              <a:effectLst>
                <a:glow rad="63500">
                  <a:schemeClr val="bg1"/>
                </a:glow>
              </a:effectLst>
            </a:endParaRPr>
          </a:p>
        </p:txBody>
      </p:sp>
      <p:sp>
        <p:nvSpPr>
          <p:cNvPr id="69" name="テキスト ボックス 68">
            <a:extLst>
              <a:ext uri="{FF2B5EF4-FFF2-40B4-BE49-F238E27FC236}">
                <a16:creationId xmlns:a16="http://schemas.microsoft.com/office/drawing/2014/main" id="{E67DD69E-661B-4135-A2A3-B41B153812D2}"/>
              </a:ext>
            </a:extLst>
          </p:cNvPr>
          <p:cNvSpPr txBox="1"/>
          <p:nvPr/>
        </p:nvSpPr>
        <p:spPr>
          <a:xfrm>
            <a:off x="6313982" y="3916609"/>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⑥</a:t>
            </a:r>
          </a:p>
        </p:txBody>
      </p:sp>
      <p:sp>
        <p:nvSpPr>
          <p:cNvPr id="70" name="テキスト ボックス 69">
            <a:extLst>
              <a:ext uri="{FF2B5EF4-FFF2-40B4-BE49-F238E27FC236}">
                <a16:creationId xmlns:a16="http://schemas.microsoft.com/office/drawing/2014/main" id="{D09FE015-4C2F-40E6-A4AA-18D63C561D0E}"/>
              </a:ext>
            </a:extLst>
          </p:cNvPr>
          <p:cNvSpPr txBox="1"/>
          <p:nvPr/>
        </p:nvSpPr>
        <p:spPr>
          <a:xfrm>
            <a:off x="7008687" y="7537000"/>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⑦</a:t>
            </a:r>
          </a:p>
        </p:txBody>
      </p:sp>
      <p:sp>
        <p:nvSpPr>
          <p:cNvPr id="71" name="テキスト ボックス 70">
            <a:extLst>
              <a:ext uri="{FF2B5EF4-FFF2-40B4-BE49-F238E27FC236}">
                <a16:creationId xmlns:a16="http://schemas.microsoft.com/office/drawing/2014/main" id="{0385949E-E221-4429-B271-12F600D8EACE}"/>
              </a:ext>
            </a:extLst>
          </p:cNvPr>
          <p:cNvSpPr txBox="1"/>
          <p:nvPr/>
        </p:nvSpPr>
        <p:spPr>
          <a:xfrm>
            <a:off x="6862763" y="3972912"/>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⑧</a:t>
            </a:r>
          </a:p>
        </p:txBody>
      </p:sp>
      <p:sp>
        <p:nvSpPr>
          <p:cNvPr id="72" name="テキスト ボックス 71">
            <a:extLst>
              <a:ext uri="{FF2B5EF4-FFF2-40B4-BE49-F238E27FC236}">
                <a16:creationId xmlns:a16="http://schemas.microsoft.com/office/drawing/2014/main" id="{8501F67E-51E1-4638-99C9-0612E893C7A8}"/>
              </a:ext>
            </a:extLst>
          </p:cNvPr>
          <p:cNvSpPr txBox="1"/>
          <p:nvPr/>
        </p:nvSpPr>
        <p:spPr>
          <a:xfrm>
            <a:off x="7333822" y="8359788"/>
            <a:ext cx="339431" cy="241980"/>
          </a:xfrm>
          <a:prstGeom prst="rect">
            <a:avLst/>
          </a:prstGeom>
          <a:noFill/>
          <a:ln w="28575">
            <a:noFill/>
          </a:ln>
        </p:spPr>
        <p:txBody>
          <a:bodyPr wrap="square" lIns="36000" tIns="36000" rIns="36000" bIns="36000" rtlCol="0" anchor="ctr" anchorCtr="0">
            <a:spAutoFit/>
          </a:bodyPr>
          <a:lstStyle/>
          <a:p>
            <a:pPr algn="ctr"/>
            <a:r>
              <a:rPr kumimoji="1" lang="ja-JP" altLang="en-US" sz="1100" b="1" dirty="0">
                <a:solidFill>
                  <a:srgbClr val="00B050"/>
                </a:solidFill>
                <a:effectLst>
                  <a:glow rad="63500">
                    <a:schemeClr val="bg1"/>
                  </a:glow>
                </a:effectLst>
              </a:rPr>
              <a:t>⑨</a:t>
            </a:r>
          </a:p>
        </p:txBody>
      </p:sp>
      <p:sp>
        <p:nvSpPr>
          <p:cNvPr id="4" name="テキスト ボックス 3">
            <a:extLst>
              <a:ext uri="{FF2B5EF4-FFF2-40B4-BE49-F238E27FC236}">
                <a16:creationId xmlns:a16="http://schemas.microsoft.com/office/drawing/2014/main" id="{4989FC64-E57C-E7D3-7AE4-3321AD8A8971}"/>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extLst>
      <p:ext uri="{BB962C8B-B14F-4D97-AF65-F5344CB8AC3E}">
        <p14:creationId xmlns:p14="http://schemas.microsoft.com/office/powerpoint/2010/main" val="1672205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表 57"/>
          <p:cNvGraphicFramePr>
            <a:graphicFrameLocks noGrp="1"/>
          </p:cNvGraphicFramePr>
          <p:nvPr/>
        </p:nvGraphicFramePr>
        <p:xfrm>
          <a:off x="116112" y="984189"/>
          <a:ext cx="7228373" cy="2507039"/>
        </p:xfrm>
        <a:graphic>
          <a:graphicData uri="http://schemas.openxmlformats.org/drawingml/2006/table">
            <a:tbl>
              <a:tblPr firstRow="1" bandRow="1">
                <a:tableStyleId>{073A0DAA-6AF3-43AB-8588-CEC1D06C72B9}</a:tableStyleId>
              </a:tblPr>
              <a:tblGrid>
                <a:gridCol w="2431400">
                  <a:extLst>
                    <a:ext uri="{9D8B030D-6E8A-4147-A177-3AD203B41FA5}">
                      <a16:colId xmlns:a16="http://schemas.microsoft.com/office/drawing/2014/main" val="20000"/>
                    </a:ext>
                  </a:extLst>
                </a:gridCol>
                <a:gridCol w="4796973">
                  <a:extLst>
                    <a:ext uri="{9D8B030D-6E8A-4147-A177-3AD203B41FA5}">
                      <a16:colId xmlns:a16="http://schemas.microsoft.com/office/drawing/2014/main" val="20001"/>
                    </a:ext>
                  </a:extLst>
                </a:gridCol>
              </a:tblGrid>
              <a:tr h="239377">
                <a:tc>
                  <a:txBody>
                    <a:bodyPr/>
                    <a:lstStyle/>
                    <a:p>
                      <a:pPr algn="ctr"/>
                      <a:r>
                        <a:rPr kumimoji="1" lang="ja-JP" altLang="en-US" sz="1050" dirty="0">
                          <a:solidFill>
                            <a:schemeClr val="tx1"/>
                          </a:solidFill>
                        </a:rPr>
                        <a:t>項目</a:t>
                      </a:r>
                    </a:p>
                  </a:txBody>
                  <a:tcPr>
                    <a:solidFill>
                      <a:schemeClr val="bg1">
                        <a:lumMod val="95000"/>
                      </a:schemeClr>
                    </a:solidFill>
                  </a:tcPr>
                </a:tc>
                <a:tc>
                  <a:txBody>
                    <a:bodyPr/>
                    <a:lstStyle/>
                    <a:p>
                      <a:pPr algn="ctr"/>
                      <a:r>
                        <a:rPr kumimoji="1" lang="ja-JP" altLang="en-US" sz="1050" dirty="0">
                          <a:solidFill>
                            <a:schemeClr val="tx1"/>
                          </a:solidFill>
                        </a:rPr>
                        <a:t>留意すべき点</a:t>
                      </a:r>
                    </a:p>
                  </a:txBody>
                  <a:tcPr>
                    <a:solidFill>
                      <a:schemeClr val="bg1">
                        <a:lumMod val="95000"/>
                      </a:schemeClr>
                    </a:solidFill>
                  </a:tcPr>
                </a:tc>
                <a:extLst>
                  <a:ext uri="{0D108BD9-81ED-4DB2-BD59-A6C34878D82A}">
                    <a16:rowId xmlns:a16="http://schemas.microsoft.com/office/drawing/2014/main" val="10000"/>
                  </a:ext>
                </a:extLst>
              </a:tr>
              <a:tr h="544038">
                <a:tc>
                  <a:txBody>
                    <a:bodyPr/>
                    <a:lstStyle/>
                    <a:p>
                      <a:r>
                        <a:rPr kumimoji="1" lang="zh-TW" altLang="en-US" sz="1050" dirty="0">
                          <a:solidFill>
                            <a:schemeClr val="tx1"/>
                          </a:solidFill>
                          <a:latin typeface="游ゴシック" panose="020B0400000000000000" pitchFamily="50" charset="-128"/>
                          <a:ea typeface="游ゴシック" panose="020B0400000000000000" pitchFamily="50" charset="-128"/>
                        </a:rPr>
                        <a:t>風致地区</a:t>
                      </a:r>
                      <a:r>
                        <a:rPr kumimoji="1" lang="ja-JP" altLang="en-US" sz="1050" dirty="0">
                          <a:solidFill>
                            <a:schemeClr val="tx1"/>
                          </a:solidFill>
                          <a:latin typeface="游ゴシック" panose="020B0400000000000000" pitchFamily="50" charset="-128"/>
                          <a:ea typeface="游ゴシック" panose="020B0400000000000000" pitchFamily="50" charset="-128"/>
                        </a:rPr>
                        <a:t>について</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当公園内の風致地区では「大阪府風致地区内における建築等の規制に関する条例」に基づき、必要な手続きを行い、岸和田市長の許可を受ける必要がある。</a:t>
                      </a:r>
                    </a:p>
                  </a:txBody>
                  <a:tcPr/>
                </a:tc>
                <a:extLst>
                  <a:ext uri="{0D108BD9-81ED-4DB2-BD59-A6C34878D82A}">
                    <a16:rowId xmlns:a16="http://schemas.microsoft.com/office/drawing/2014/main" val="10003"/>
                  </a:ext>
                </a:extLst>
              </a:tr>
              <a:tr h="391707">
                <a:tc>
                  <a:txBody>
                    <a:bodyPr/>
                    <a:lstStyle/>
                    <a:p>
                      <a:r>
                        <a:rPr kumimoji="1" lang="ja-JP" altLang="en-US" sz="1050" kern="1200" dirty="0">
                          <a:solidFill>
                            <a:schemeClr val="tx1"/>
                          </a:solidFill>
                          <a:latin typeface="+mn-lt"/>
                          <a:ea typeface="+mn-ea"/>
                          <a:cs typeface="+mn-cs"/>
                        </a:rPr>
                        <a:t>民地について</a:t>
                      </a:r>
                      <a:endParaRPr kumimoji="1" lang="zh-TW" altLang="en-US" sz="1050" kern="1200" dirty="0">
                        <a:solidFill>
                          <a:schemeClr val="tx1"/>
                        </a:solidFill>
                        <a:latin typeface="+mn-lt"/>
                        <a:ea typeface="+mn-ea"/>
                        <a:cs typeface="+mn-cs"/>
                      </a:endParaRP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kumimoji="1" lang="ja-JP" altLang="en-US" sz="1050" kern="1200" dirty="0">
                          <a:solidFill>
                            <a:schemeClr val="tx1"/>
                          </a:solidFill>
                          <a:latin typeface="+mn-lt"/>
                          <a:ea typeface="+mn-ea"/>
                          <a:cs typeface="+mn-cs"/>
                        </a:rPr>
                        <a:t>当公園は、一部民地を貸借し開設している</a:t>
                      </a:r>
                      <a:r>
                        <a:rPr lang="ja-JP" altLang="en-US" sz="1050" kern="1200" dirty="0">
                          <a:solidFill>
                            <a:schemeClr val="tx1"/>
                          </a:solidFill>
                          <a:latin typeface="+mn-lt"/>
                          <a:ea typeface="+mn-ea"/>
                          <a:cs typeface="+mn-cs"/>
                        </a:rPr>
                        <a:t>箇所</a:t>
                      </a:r>
                      <a:r>
                        <a:rPr kumimoji="1" lang="ja-JP" altLang="en-US" sz="1050" kern="1200" dirty="0">
                          <a:solidFill>
                            <a:schemeClr val="tx1"/>
                          </a:solidFill>
                          <a:latin typeface="+mn-lt"/>
                          <a:ea typeface="+mn-ea"/>
                          <a:cs typeface="+mn-cs"/>
                        </a:rPr>
                        <a:t>がある</a:t>
                      </a:r>
                      <a:r>
                        <a:rPr kumimoji="1" lang="ja-JP" altLang="en-US" sz="1050" strike="noStrike" kern="1200" dirty="0">
                          <a:solidFill>
                            <a:schemeClr val="tx1"/>
                          </a:solidFill>
                          <a:latin typeface="+mn-lt"/>
                          <a:ea typeface="+mn-ea"/>
                          <a:cs typeface="+mn-cs"/>
                        </a:rPr>
                        <a:t>。</a:t>
                      </a:r>
                      <a:r>
                        <a:rPr lang="ja-JP" altLang="en-US" sz="1050" kern="1200" dirty="0">
                          <a:solidFill>
                            <a:schemeClr val="tx1"/>
                          </a:solidFill>
                          <a:latin typeface="+mn-lt"/>
                          <a:ea typeface="+mn-ea"/>
                          <a:cs typeface="+mn-cs"/>
                        </a:rPr>
                        <a:t>当該箇</a:t>
                      </a:r>
                      <a:r>
                        <a:rPr kumimoji="1" lang="ja-JP" altLang="en-US" sz="1050" kern="1200" dirty="0">
                          <a:solidFill>
                            <a:schemeClr val="tx1"/>
                          </a:solidFill>
                          <a:latin typeface="+mn-lt"/>
                          <a:ea typeface="+mn-ea"/>
                          <a:cs typeface="+mn-cs"/>
                        </a:rPr>
                        <a:t>所</a:t>
                      </a:r>
                      <a:r>
                        <a:rPr lang="ja-JP" altLang="en-US" sz="1050" kern="1200" dirty="0">
                          <a:solidFill>
                            <a:schemeClr val="tx1"/>
                          </a:solidFill>
                          <a:latin typeface="+mn-lt"/>
                          <a:ea typeface="+mn-ea"/>
                          <a:cs typeface="+mn-cs"/>
                        </a:rPr>
                        <a:t>に</a:t>
                      </a:r>
                      <a:r>
                        <a:rPr kumimoji="1" lang="ja-JP" altLang="en-US" sz="1050" kern="1200" dirty="0">
                          <a:solidFill>
                            <a:schemeClr val="tx1"/>
                          </a:solidFill>
                          <a:latin typeface="+mn-lt"/>
                          <a:ea typeface="+mn-ea"/>
                          <a:cs typeface="+mn-cs"/>
                        </a:rPr>
                        <a:t>新規施設を設置する場合、土地</a:t>
                      </a:r>
                      <a:r>
                        <a:rPr lang="ja-JP" altLang="en-US" sz="1050" kern="1200" dirty="0">
                          <a:solidFill>
                            <a:schemeClr val="tx1"/>
                          </a:solidFill>
                          <a:latin typeface="+mn-lt"/>
                          <a:ea typeface="+mn-ea"/>
                          <a:cs typeface="+mn-cs"/>
                        </a:rPr>
                        <a:t>所有者</a:t>
                      </a:r>
                      <a:r>
                        <a:rPr kumimoji="1" lang="ja-JP" altLang="en-US" sz="1050" kern="1200" dirty="0">
                          <a:solidFill>
                            <a:schemeClr val="tx1"/>
                          </a:solidFill>
                          <a:latin typeface="+mn-lt"/>
                          <a:ea typeface="+mn-ea"/>
                          <a:cs typeface="+mn-cs"/>
                        </a:rPr>
                        <a:t>から承認を受ける必要がある</a:t>
                      </a:r>
                      <a:r>
                        <a:rPr lang="ja-JP" altLang="en-US" sz="1050" kern="1200" dirty="0">
                          <a:solidFill>
                            <a:schemeClr val="tx1"/>
                          </a:solidFill>
                          <a:latin typeface="+mn-lt"/>
                          <a:ea typeface="+mn-ea"/>
                          <a:cs typeface="+mn-cs"/>
                        </a:rPr>
                        <a:t>ため、事前に大阪府と協議すること</a:t>
                      </a:r>
                      <a:r>
                        <a:rPr kumimoji="1" lang="ja-JP" altLang="en-US" sz="1050" kern="1200" dirty="0">
                          <a:solidFill>
                            <a:schemeClr val="tx1"/>
                          </a:solidFill>
                          <a:latin typeface="+mn-lt"/>
                          <a:ea typeface="+mn-ea"/>
                          <a:cs typeface="+mn-cs"/>
                        </a:rPr>
                        <a:t>。</a:t>
                      </a:r>
                      <a:endParaRPr kumimoji="1" lang="ja-JP" altLang="en-US" sz="1050" u="sng" kern="1200" dirty="0">
                        <a:solidFill>
                          <a:schemeClr val="tx1"/>
                        </a:solidFill>
                        <a:latin typeface="+mn-lt"/>
                        <a:ea typeface="+mn-ea"/>
                        <a:cs typeface="+mn-cs"/>
                      </a:endParaRPr>
                    </a:p>
                  </a:txBody>
                  <a:tcPr/>
                </a:tc>
                <a:extLst>
                  <a:ext uri="{0D108BD9-81ED-4DB2-BD59-A6C34878D82A}">
                    <a16:rowId xmlns:a16="http://schemas.microsoft.com/office/drawing/2014/main" val="10004"/>
                  </a:ext>
                </a:extLst>
              </a:tr>
              <a:tr h="391707">
                <a:tc>
                  <a:txBody>
                    <a:bodyPr/>
                    <a:lstStyle/>
                    <a:p>
                      <a:r>
                        <a:rPr kumimoji="1" lang="ja-JP" altLang="en-US" sz="1050" kern="1200" dirty="0">
                          <a:solidFill>
                            <a:schemeClr val="tx1"/>
                          </a:solidFill>
                          <a:latin typeface="+mn-lt"/>
                          <a:ea typeface="+mn-ea"/>
                          <a:cs typeface="+mn-cs"/>
                        </a:rPr>
                        <a:t>共有地・財産区について</a:t>
                      </a:r>
                      <a:endParaRPr kumimoji="1" lang="zh-TW" altLang="en-US" sz="1050" kern="1200" dirty="0">
                        <a:solidFill>
                          <a:schemeClr val="tx1"/>
                        </a:solidFill>
                        <a:latin typeface="+mn-lt"/>
                        <a:ea typeface="+mn-ea"/>
                        <a:cs typeface="+mn-cs"/>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lt"/>
                          <a:ea typeface="+mn-ea"/>
                          <a:cs typeface="+mn-cs"/>
                        </a:rPr>
                        <a:t>池の縁など、当公園の開設区域には共有地・財産区が含まれている</a:t>
                      </a:r>
                      <a:r>
                        <a:rPr lang="ja-JP" altLang="en-US" sz="1050" kern="1200" dirty="0">
                          <a:solidFill>
                            <a:schemeClr val="tx1"/>
                          </a:solidFill>
                          <a:latin typeface="+mn-lt"/>
                          <a:ea typeface="+mn-ea"/>
                          <a:cs typeface="+mn-cs"/>
                        </a:rPr>
                        <a:t>箇所</a:t>
                      </a:r>
                      <a:r>
                        <a:rPr kumimoji="1" lang="ja-JP" altLang="en-US" sz="1050" kern="1200" dirty="0">
                          <a:solidFill>
                            <a:schemeClr val="tx1"/>
                          </a:solidFill>
                          <a:latin typeface="+mn-lt"/>
                          <a:ea typeface="+mn-ea"/>
                          <a:cs typeface="+mn-cs"/>
                        </a:rPr>
                        <a:t>がある。</a:t>
                      </a:r>
                      <a:r>
                        <a:rPr lang="ja-JP" sz="1100" b="0" i="0" u="none" strike="noStrike" kern="1200" noProof="0" dirty="0">
                          <a:solidFill>
                            <a:schemeClr val="tx1"/>
                          </a:solidFill>
                          <a:latin typeface="游ゴシック"/>
                          <a:ea typeface="游ゴシック"/>
                          <a:cs typeface="+mn-cs"/>
                        </a:rPr>
                        <a:t>当該箇所に新規施設を設置する場合、</a:t>
                      </a:r>
                      <a:r>
                        <a:rPr lang="ja-JP" altLang="en-US" sz="1100" b="0" i="0" u="none" strike="noStrike" kern="1200" noProof="0" dirty="0">
                          <a:solidFill>
                            <a:schemeClr val="tx1"/>
                          </a:solidFill>
                          <a:latin typeface="游ゴシック"/>
                          <a:ea typeface="游ゴシック"/>
                          <a:cs typeface="+mn-cs"/>
                        </a:rPr>
                        <a:t>関係者</a:t>
                      </a:r>
                      <a:r>
                        <a:rPr lang="ja-JP" sz="1100" b="0" i="0" u="none" strike="noStrike" kern="1200" noProof="0" dirty="0">
                          <a:solidFill>
                            <a:schemeClr val="tx1"/>
                          </a:solidFill>
                          <a:latin typeface="游ゴシック"/>
                          <a:ea typeface="游ゴシック"/>
                          <a:cs typeface="+mn-cs"/>
                        </a:rPr>
                        <a:t>から承認を受ける必要があるため、事前に大阪府と協議すること。</a:t>
                      </a:r>
                      <a:endParaRPr kumimoji="1" lang="ja-JP" altLang="en-US" sz="1050" u="sng" kern="1200" dirty="0">
                        <a:solidFill>
                          <a:schemeClr val="tx1"/>
                        </a:solidFill>
                        <a:latin typeface="+mn-lt"/>
                        <a:ea typeface="+mn-ea"/>
                        <a:cs typeface="+mn-cs"/>
                      </a:endParaRPr>
                    </a:p>
                  </a:txBody>
                  <a:tcPr/>
                </a:tc>
                <a:extLst>
                  <a:ext uri="{0D108BD9-81ED-4DB2-BD59-A6C34878D82A}">
                    <a16:rowId xmlns:a16="http://schemas.microsoft.com/office/drawing/2014/main" val="1008692399"/>
                  </a:ext>
                </a:extLst>
              </a:tr>
              <a:tr h="525839">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花壇等の取扱、保護すべき樹木・景観</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メタセコイア並木や樹林地など、公園の特徴となる景観については維持するように努め、大規模な改変は控えること。</a:t>
                      </a:r>
                    </a:p>
                  </a:txBody>
                  <a:tcPr/>
                </a:tc>
                <a:extLst>
                  <a:ext uri="{0D108BD9-81ED-4DB2-BD59-A6C34878D82A}">
                    <a16:rowId xmlns:a16="http://schemas.microsoft.com/office/drawing/2014/main" val="10005"/>
                  </a:ext>
                </a:extLst>
              </a:tr>
            </a:tbl>
          </a:graphicData>
        </a:graphic>
      </p:graphicFrame>
      <p:sp>
        <p:nvSpPr>
          <p:cNvPr id="46" name="テキスト ボックス 3"/>
          <p:cNvSpPr txBox="1">
            <a:spLocks noChangeArrowheads="1"/>
          </p:cNvSpPr>
          <p:nvPr/>
        </p:nvSpPr>
        <p:spPr bwMode="auto">
          <a:xfrm>
            <a:off x="-9194" y="0"/>
            <a:ext cx="15128543" cy="461665"/>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charset="-128"/>
              </a:defRPr>
            </a:lvl1pPr>
            <a:lvl2pPr marL="742950" indent="-285750" eaLnBrk="0" hangingPunct="0">
              <a:defRPr kumimoji="1">
                <a:solidFill>
                  <a:schemeClr val="tx1"/>
                </a:solidFill>
                <a:latin typeface="Arial" panose="020B0604020202020204" pitchFamily="34" charset="0"/>
                <a:ea typeface="ＭＳ Ｐゴシック" panose="020B0600070205080204" charset="-128"/>
              </a:defRPr>
            </a:lvl2pPr>
            <a:lvl3pPr marL="1143000" indent="-228600" eaLnBrk="0" hangingPunct="0">
              <a:defRPr kumimoji="1">
                <a:solidFill>
                  <a:schemeClr val="tx1"/>
                </a:solidFill>
                <a:latin typeface="Arial" panose="020B0604020202020204" pitchFamily="34" charset="0"/>
                <a:ea typeface="ＭＳ Ｐゴシック" panose="020B0600070205080204" charset="-128"/>
              </a:defRPr>
            </a:lvl3pPr>
            <a:lvl4pPr marL="1600200" indent="-228600" eaLnBrk="0" hangingPunct="0">
              <a:defRPr kumimoji="1">
                <a:solidFill>
                  <a:schemeClr val="tx1"/>
                </a:solidFill>
                <a:latin typeface="Arial" panose="020B0604020202020204" pitchFamily="34" charset="0"/>
                <a:ea typeface="ＭＳ Ｐゴシック" panose="020B0600070205080204" charset="-128"/>
              </a:defRPr>
            </a:lvl4pPr>
            <a:lvl5pPr marL="2057400" indent="-228600" eaLnBrk="0" hangingPunct="0">
              <a:defRPr kumimoji="1">
                <a:solidFill>
                  <a:schemeClr val="tx1"/>
                </a:solidFill>
                <a:latin typeface="Arial" panose="020B0604020202020204" pitchFamily="34" charset="0"/>
                <a:ea typeface="ＭＳ Ｐゴシック" panose="020B060007020508020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9pPr>
          </a:lstStyle>
          <a:p>
            <a:pPr eaLnBrk="1" hangingPunct="1"/>
            <a:r>
              <a:rPr lang="ja-JP" altLang="en-US" sz="2400" b="1" dirty="0">
                <a:solidFill>
                  <a:schemeClr val="bg1"/>
                </a:solidFill>
              </a:rPr>
              <a:t>魅力向上事業（自主事業）の提案における蜻蛉池公園の留意事項</a:t>
            </a:r>
            <a:endParaRPr lang="en-US" altLang="ja-JP" sz="3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2" name="表 41"/>
          <p:cNvGraphicFramePr>
            <a:graphicFrameLocks noGrp="1"/>
          </p:cNvGraphicFramePr>
          <p:nvPr/>
        </p:nvGraphicFramePr>
        <p:xfrm>
          <a:off x="116112" y="7388381"/>
          <a:ext cx="7290827" cy="3159980"/>
        </p:xfrm>
        <a:graphic>
          <a:graphicData uri="http://schemas.openxmlformats.org/drawingml/2006/table">
            <a:tbl>
              <a:tblPr firstRow="1" bandRow="1">
                <a:tableStyleId>{16D9F66E-5EB9-4882-86FB-DCBF35E3C3E4}</a:tableStyleId>
              </a:tblPr>
              <a:tblGrid>
                <a:gridCol w="346160">
                  <a:extLst>
                    <a:ext uri="{9D8B030D-6E8A-4147-A177-3AD203B41FA5}">
                      <a16:colId xmlns:a16="http://schemas.microsoft.com/office/drawing/2014/main" val="20000"/>
                    </a:ext>
                  </a:extLst>
                </a:gridCol>
                <a:gridCol w="1161056">
                  <a:extLst>
                    <a:ext uri="{9D8B030D-6E8A-4147-A177-3AD203B41FA5}">
                      <a16:colId xmlns:a16="http://schemas.microsoft.com/office/drawing/2014/main" val="20001"/>
                    </a:ext>
                  </a:extLst>
                </a:gridCol>
                <a:gridCol w="3519608">
                  <a:extLst>
                    <a:ext uri="{9D8B030D-6E8A-4147-A177-3AD203B41FA5}">
                      <a16:colId xmlns:a16="http://schemas.microsoft.com/office/drawing/2014/main" val="20002"/>
                    </a:ext>
                  </a:extLst>
                </a:gridCol>
                <a:gridCol w="2264003">
                  <a:extLst>
                    <a:ext uri="{9D8B030D-6E8A-4147-A177-3AD203B41FA5}">
                      <a16:colId xmlns:a16="http://schemas.microsoft.com/office/drawing/2014/main" val="20003"/>
                    </a:ext>
                  </a:extLst>
                </a:gridCol>
              </a:tblGrid>
              <a:tr h="726987">
                <a:tc gridSpan="2">
                  <a:txBody>
                    <a:bodyPr/>
                    <a:lstStyle/>
                    <a:p>
                      <a:r>
                        <a:rPr kumimoji="1" lang="ja-JP" altLang="en-US" sz="1050" dirty="0">
                          <a:solidFill>
                            <a:schemeClr val="tx1"/>
                          </a:solidFill>
                        </a:rPr>
                        <a:t>自然ゾーン</a:t>
                      </a:r>
                    </a:p>
                  </a:txBody>
                  <a:tcPr marL="93273" marR="93273" marT="46636" marB="46636"/>
                </a:tc>
                <a:tc hMerge="1">
                  <a:txBody>
                    <a:bodyPr/>
                    <a:lstStyle/>
                    <a:p>
                      <a:endParaRPr lang="ja-JP"/>
                    </a:p>
                  </a:txBody>
                  <a:tcPr/>
                </a:tc>
                <a:tc gridSpan="2">
                  <a:txBody>
                    <a:bodyPr/>
                    <a:lstStyle/>
                    <a:p>
                      <a:r>
                        <a:rPr kumimoji="1" lang="ja-JP" altLang="en-US" sz="1050" kern="1200" dirty="0">
                          <a:solidFill>
                            <a:schemeClr val="tx1"/>
                          </a:solidFill>
                          <a:effectLst/>
                        </a:rPr>
                        <a:t>「公園の特色であるため池や丘陵の自然景観を楽しむゾーン」</a:t>
                      </a:r>
                    </a:p>
                    <a:p>
                      <a:pPr marL="177800" indent="-177800"/>
                      <a:r>
                        <a:rPr kumimoji="1" lang="ja-JP" altLang="en-US" sz="1050" kern="1200" dirty="0">
                          <a:solidFill>
                            <a:schemeClr val="tx1"/>
                          </a:solidFill>
                          <a:effectLst/>
                        </a:rPr>
                        <a:t>　･原則不可。ただし、自然環境の保全・観察や自然を楽しむアクティビティを目的とした施設については設置・改修</a:t>
                      </a:r>
                      <a:r>
                        <a:rPr kumimoji="1" lang="ja-JP" altLang="en-US" sz="1050" strike="noStrike" kern="1200" dirty="0">
                          <a:solidFill>
                            <a:schemeClr val="tx1"/>
                          </a:solidFill>
                          <a:effectLst/>
                        </a:rPr>
                        <a:t>可能</a:t>
                      </a:r>
                      <a:endParaRPr kumimoji="1" lang="ja-JP" altLang="en-US" sz="1050" b="1" strike="noStrike" kern="1200" dirty="0">
                        <a:solidFill>
                          <a:schemeClr val="tx1"/>
                        </a:solidFill>
                        <a:effectLst/>
                      </a:endParaRPr>
                    </a:p>
                  </a:txBody>
                  <a:tcPr marL="93273" marR="93273" marT="46636" marB="46636"/>
                </a:tc>
                <a:tc hMerge="1">
                  <a:txBody>
                    <a:bodyPr/>
                    <a:lstStyle/>
                    <a:p>
                      <a:endParaRPr lang="ja-JP"/>
                    </a:p>
                  </a:txBody>
                  <a:tcPr/>
                </a:tc>
                <a:extLst>
                  <a:ext uri="{0D108BD9-81ED-4DB2-BD59-A6C34878D82A}">
                    <a16:rowId xmlns:a16="http://schemas.microsoft.com/office/drawing/2014/main" val="10000"/>
                  </a:ext>
                </a:extLst>
              </a:tr>
              <a:tr h="254469">
                <a:tc gridSpan="2">
                  <a:txBody>
                    <a:bodyPr/>
                    <a:lstStyle/>
                    <a:p>
                      <a:pPr algn="ctr"/>
                      <a:r>
                        <a:rPr kumimoji="1" lang="ja-JP" altLang="en-US" sz="1050" dirty="0">
                          <a:solidFill>
                            <a:schemeClr val="tx1"/>
                          </a:solidFill>
                        </a:rPr>
                        <a:t>施設名・エリア名</a:t>
                      </a:r>
                    </a:p>
                  </a:txBody>
                  <a:tcPr marL="93273" marR="93273" marT="46636" marB="46636"/>
                </a:tc>
                <a:tc hMerge="1">
                  <a:txBody>
                    <a:bodyPr/>
                    <a:lstStyle/>
                    <a:p>
                      <a:endParaRPr lang="ja-JP"/>
                    </a:p>
                  </a:txBody>
                  <a:tcPr/>
                </a:tc>
                <a:tc>
                  <a:txBody>
                    <a:bodyPr/>
                    <a:lstStyle/>
                    <a:p>
                      <a:pPr algn="ctr"/>
                      <a:r>
                        <a:rPr kumimoji="1" lang="ja-JP" altLang="en-US" sz="1050" dirty="0">
                          <a:solidFill>
                            <a:schemeClr val="tx1"/>
                          </a:solidFill>
                        </a:rPr>
                        <a:t>現状</a:t>
                      </a:r>
                    </a:p>
                  </a:txBody>
                  <a:tcPr marL="93273" marR="93273" marT="46636" marB="46636"/>
                </a:tc>
                <a:tc>
                  <a:txBody>
                    <a:bodyPr/>
                    <a:lstStyle/>
                    <a:p>
                      <a:pPr algn="ctr"/>
                      <a:r>
                        <a:rPr kumimoji="1" lang="ja-JP" altLang="en-US" sz="1050" dirty="0">
                          <a:solidFill>
                            <a:schemeClr val="tx1"/>
                          </a:solidFill>
                        </a:rPr>
                        <a:t>留意すべき点</a:t>
                      </a:r>
                    </a:p>
                  </a:txBody>
                  <a:tcPr marL="93273" marR="93273" marT="46636" marB="46636"/>
                </a:tc>
                <a:extLst>
                  <a:ext uri="{0D108BD9-81ED-4DB2-BD59-A6C34878D82A}">
                    <a16:rowId xmlns:a16="http://schemas.microsoft.com/office/drawing/2014/main" val="10001"/>
                  </a:ext>
                </a:extLst>
              </a:tr>
              <a:tr h="568792">
                <a:tc>
                  <a:txBody>
                    <a:bodyPr/>
                    <a:lstStyle/>
                    <a:p>
                      <a:pPr algn="ctr"/>
                      <a:r>
                        <a:rPr kumimoji="1" lang="ja-JP" altLang="en-US" sz="1050" dirty="0">
                          <a:solidFill>
                            <a:schemeClr val="tx1"/>
                          </a:solidFill>
                        </a:rPr>
                        <a:t>①</a:t>
                      </a:r>
                    </a:p>
                  </a:txBody>
                  <a:tcPr marL="93273" marR="93273" marT="46636" marB="46636" anchor="ctr"/>
                </a:tc>
                <a:tc>
                  <a:txBody>
                    <a:bodyPr/>
                    <a:lstStyle/>
                    <a:p>
                      <a:r>
                        <a:rPr lang="ja-JP" altLang="en-US" sz="1050" dirty="0">
                          <a:solidFill>
                            <a:schemeClr val="tx1"/>
                          </a:solidFill>
                          <a:sym typeface="+mn-ea"/>
                        </a:rPr>
                        <a:t>ふれあいの森</a:t>
                      </a:r>
                    </a:p>
                  </a:txBody>
                  <a:tcPr marL="93273" marR="93273" marT="46636" marB="46636"/>
                </a:tc>
                <a:tc>
                  <a:txBody>
                    <a:bodyPr/>
                    <a:lstStyle/>
                    <a:p>
                      <a:pPr marL="139700" marR="0" lvl="0" indent="-13970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・失われつつある里山の風景をイメージして環境整備をしている。</a:t>
                      </a: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・ボランティアの活動拠点。</a:t>
                      </a:r>
                      <a:endParaRPr kumimoji="1" lang="en-US" altLang="ja-JP" sz="1050" b="0" u="none" kern="1200" dirty="0">
                        <a:solidFill>
                          <a:schemeClr val="tx1"/>
                        </a:solidFill>
                        <a:latin typeface="+mn-lt"/>
                        <a:ea typeface="+mn-ea"/>
                        <a:cs typeface="+mn-cs"/>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b="0" u="none" kern="1200" dirty="0">
                        <a:solidFill>
                          <a:schemeClr val="tx1"/>
                        </a:solidFill>
                        <a:latin typeface="+mn-lt"/>
                        <a:ea typeface="+mn-ea"/>
                        <a:cs typeface="+mn-cs"/>
                        <a:sym typeface="+mn-ea"/>
                      </a:endParaRP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改変可。</a:t>
                      </a:r>
                      <a:r>
                        <a:rPr kumimoji="1" lang="ja-JP" altLang="en-US" sz="1050" kern="1200" dirty="0">
                          <a:solidFill>
                            <a:schemeClr val="tx1"/>
                          </a:solidFill>
                          <a:sym typeface="+mn-ea"/>
                        </a:rPr>
                        <a:t>改変</a:t>
                      </a:r>
                      <a:r>
                        <a:rPr lang="ja-JP" altLang="en-US" sz="1050" dirty="0">
                          <a:solidFill>
                            <a:schemeClr val="tx1"/>
                          </a:solidFill>
                          <a:sym typeface="+mn-ea"/>
                        </a:rPr>
                        <a:t>の際は</a:t>
                      </a:r>
                      <a:r>
                        <a:rPr kumimoji="1" lang="ja-JP" altLang="en-US" sz="1050" b="0" u="none" kern="1200" dirty="0">
                          <a:solidFill>
                            <a:schemeClr val="tx1"/>
                          </a:solidFill>
                          <a:latin typeface="+mn-lt"/>
                          <a:ea typeface="+mn-ea"/>
                          <a:cs typeface="+mn-cs"/>
                          <a:sym typeface="+mn-ea"/>
                        </a:rPr>
                        <a:t>ボランティア活動拠点機能を確保すること。</a:t>
                      </a:r>
                    </a:p>
                  </a:txBody>
                  <a:tcPr marL="93273" marR="93273" marT="46636" marB="46636"/>
                </a:tc>
                <a:extLst>
                  <a:ext uri="{0D108BD9-81ED-4DB2-BD59-A6C34878D82A}">
                    <a16:rowId xmlns:a16="http://schemas.microsoft.com/office/drawing/2014/main" val="10002"/>
                  </a:ext>
                </a:extLst>
              </a:tr>
              <a:tr h="551800">
                <a:tc>
                  <a:txBody>
                    <a:bodyPr/>
                    <a:lstStyle/>
                    <a:p>
                      <a:pPr algn="ctr"/>
                      <a:r>
                        <a:rPr kumimoji="1" lang="ja-JP" altLang="en-US" sz="1050" dirty="0">
                          <a:solidFill>
                            <a:schemeClr val="tx1"/>
                          </a:solidFill>
                        </a:rPr>
                        <a:t>②</a:t>
                      </a:r>
                    </a:p>
                  </a:txBody>
                  <a:tcPr marL="93273" marR="93273" marT="46636" marB="46636" anchor="ctr"/>
                </a:tc>
                <a:tc>
                  <a:txBody>
                    <a:bodyPr/>
                    <a:lstStyle/>
                    <a:p>
                      <a:r>
                        <a:rPr lang="ja-JP" altLang="en-US" sz="1050" dirty="0">
                          <a:solidFill>
                            <a:schemeClr val="tx1"/>
                          </a:solidFill>
                          <a:sym typeface="+mn-ea"/>
                        </a:rPr>
                        <a:t>水辺の広場</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・七ツ池を囲む自然豊かな水辺空間。</a:t>
                      </a:r>
                      <a:endParaRPr kumimoji="1" lang="en-US" altLang="ja-JP" sz="1050" b="0" u="none" kern="1200" dirty="0">
                        <a:solidFill>
                          <a:schemeClr val="tx1"/>
                        </a:solidFill>
                        <a:latin typeface="+mn-lt"/>
                        <a:ea typeface="+mn-ea"/>
                        <a:cs typeface="+mn-cs"/>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・散策や自然観察が楽しめる。</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改変可。ただし、臨時駐車場としての機能は確保すること。</a:t>
                      </a:r>
                    </a:p>
                  </a:txBody>
                  <a:tcPr marL="93273" marR="93273" marT="46636" marB="46636"/>
                </a:tc>
                <a:extLst>
                  <a:ext uri="{0D108BD9-81ED-4DB2-BD59-A6C34878D82A}">
                    <a16:rowId xmlns:a16="http://schemas.microsoft.com/office/drawing/2014/main" val="1061251045"/>
                  </a:ext>
                </a:extLst>
              </a:tr>
              <a:tr h="886297">
                <a:tc>
                  <a:txBody>
                    <a:bodyPr/>
                    <a:lstStyle/>
                    <a:p>
                      <a:pPr algn="ctr"/>
                      <a:r>
                        <a:rPr kumimoji="1" lang="ja-JP" altLang="en-US" sz="1050" dirty="0">
                          <a:solidFill>
                            <a:schemeClr val="tx1"/>
                          </a:solidFill>
                        </a:rPr>
                        <a:t>③</a:t>
                      </a:r>
                    </a:p>
                  </a:txBody>
                  <a:tcPr marL="93273" marR="93273" marT="46636" marB="46636" anchor="ctr"/>
                </a:tc>
                <a:tc>
                  <a:txBody>
                    <a:bodyPr/>
                    <a:lstStyle/>
                    <a:p>
                      <a:r>
                        <a:rPr lang="ja-JP" altLang="en-US" sz="1050" dirty="0">
                          <a:solidFill>
                            <a:schemeClr val="tx1"/>
                          </a:solidFill>
                          <a:sym typeface="+mn-ea"/>
                        </a:rPr>
                        <a:t>未開設区域</a:t>
                      </a:r>
                    </a:p>
                  </a:txBody>
                  <a:tcPr marL="93273" marR="93273" marT="46636" marB="46636"/>
                </a:tc>
                <a:tc>
                  <a:txBody>
                    <a:bodyPr/>
                    <a:lstStyle/>
                    <a:p>
                      <a:pPr marL="92075" marR="0" lvl="0" indent="-92075" algn="l" defTabSz="1430655"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sym typeface="+mn-ea"/>
                        </a:rPr>
                        <a:t>・都市計画決定されているが、公園として開設されていない区域。</a:t>
                      </a:r>
                      <a:endParaRPr kumimoji="1" lang="en-US" altLang="ja-JP" sz="1050" b="0" u="none" kern="1200" dirty="0">
                        <a:solidFill>
                          <a:schemeClr val="tx1"/>
                        </a:solidFill>
                        <a:latin typeface="+mn-lt"/>
                        <a:ea typeface="+mn-ea"/>
                        <a:cs typeface="+mn-cs"/>
                        <a:sym typeface="+mn-ea"/>
                      </a:endParaRP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mn-lt"/>
                          <a:ea typeface="+mn-ea"/>
                          <a:cs typeface="+mn-cs"/>
                          <a:sym typeface="+mn-ea"/>
                        </a:rPr>
                        <a:t>改変可。既開設区域との境に設置されているフェンス等については近年整備したため、改変する場合は国と協議が必要。</a:t>
                      </a:r>
                    </a:p>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b="0" u="none" kern="1200" dirty="0">
                        <a:solidFill>
                          <a:schemeClr val="tx1"/>
                        </a:solidFill>
                        <a:latin typeface="+mn-lt"/>
                        <a:ea typeface="+mn-ea"/>
                        <a:cs typeface="+mn-cs"/>
                        <a:sym typeface="+mn-ea"/>
                      </a:endParaRPr>
                    </a:p>
                  </a:txBody>
                  <a:tcPr marL="93273" marR="93273" marT="46636" marB="46636"/>
                </a:tc>
                <a:extLst>
                  <a:ext uri="{0D108BD9-81ED-4DB2-BD59-A6C34878D82A}">
                    <a16:rowId xmlns:a16="http://schemas.microsoft.com/office/drawing/2014/main" val="1487318064"/>
                  </a:ext>
                </a:extLst>
              </a:tr>
            </a:tbl>
          </a:graphicData>
        </a:graphic>
      </p:graphicFrame>
      <p:graphicFrame>
        <p:nvGraphicFramePr>
          <p:cNvPr id="53" name="表 52"/>
          <p:cNvGraphicFramePr>
            <a:graphicFrameLocks noGrp="1"/>
          </p:cNvGraphicFramePr>
          <p:nvPr>
            <p:extLst>
              <p:ext uri="{D42A27DB-BD31-4B8C-83A1-F6EECF244321}">
                <p14:modId xmlns:p14="http://schemas.microsoft.com/office/powerpoint/2010/main" val="2916346182"/>
              </p:ext>
            </p:extLst>
          </p:nvPr>
        </p:nvGraphicFramePr>
        <p:xfrm>
          <a:off x="7555077" y="6873251"/>
          <a:ext cx="7355250" cy="3681000"/>
        </p:xfrm>
        <a:graphic>
          <a:graphicData uri="http://schemas.openxmlformats.org/drawingml/2006/table">
            <a:tbl>
              <a:tblPr firstRow="1" bandRow="1">
                <a:tableStyleId>{22838BEF-8BB2-4498-84A7-C5851F593DF1}</a:tableStyleId>
              </a:tblPr>
              <a:tblGrid>
                <a:gridCol w="346393">
                  <a:extLst>
                    <a:ext uri="{9D8B030D-6E8A-4147-A177-3AD203B41FA5}">
                      <a16:colId xmlns:a16="http://schemas.microsoft.com/office/drawing/2014/main" val="20000"/>
                    </a:ext>
                  </a:extLst>
                </a:gridCol>
                <a:gridCol w="1175646">
                  <a:extLst>
                    <a:ext uri="{9D8B030D-6E8A-4147-A177-3AD203B41FA5}">
                      <a16:colId xmlns:a16="http://schemas.microsoft.com/office/drawing/2014/main" val="20001"/>
                    </a:ext>
                  </a:extLst>
                </a:gridCol>
                <a:gridCol w="3486037">
                  <a:extLst>
                    <a:ext uri="{9D8B030D-6E8A-4147-A177-3AD203B41FA5}">
                      <a16:colId xmlns:a16="http://schemas.microsoft.com/office/drawing/2014/main" val="20002"/>
                    </a:ext>
                  </a:extLst>
                </a:gridCol>
                <a:gridCol w="2347174">
                  <a:extLst>
                    <a:ext uri="{9D8B030D-6E8A-4147-A177-3AD203B41FA5}">
                      <a16:colId xmlns:a16="http://schemas.microsoft.com/office/drawing/2014/main" val="20003"/>
                    </a:ext>
                  </a:extLst>
                </a:gridCol>
              </a:tblGrid>
              <a:tr h="242045">
                <a:tc gridSpan="2">
                  <a:txBody>
                    <a:bodyPr/>
                    <a:lstStyle/>
                    <a:p>
                      <a:r>
                        <a:rPr kumimoji="1" lang="ja-JP" altLang="en-US" sz="1050" dirty="0">
                          <a:solidFill>
                            <a:schemeClr val="tx1"/>
                          </a:solidFill>
                        </a:rPr>
                        <a:t>スポーツゾーン①②</a:t>
                      </a:r>
                    </a:p>
                  </a:txBody>
                  <a:tcPr/>
                </a:tc>
                <a:tc hMerge="1">
                  <a:txBody>
                    <a:bodyPr/>
                    <a:lstStyle/>
                    <a:p>
                      <a:endParaRPr lang="ja-JP"/>
                    </a:p>
                  </a:txBody>
                  <a:tcPr/>
                </a:tc>
                <a:tc gridSpan="2">
                  <a:txBody>
                    <a:bodyPr/>
                    <a:lstStyle/>
                    <a:p>
                      <a:r>
                        <a:rPr kumimoji="1" lang="ja-JP" altLang="en-US" sz="1050" dirty="0">
                          <a:solidFill>
                            <a:schemeClr val="tx1"/>
                          </a:solidFill>
                        </a:rPr>
                        <a:t>「運動施設を活用するなど、府民の健康づくり習慣を促進するゾーン」</a:t>
                      </a:r>
                    </a:p>
                    <a:p>
                      <a:pPr marL="266700" indent="-266700"/>
                      <a:r>
                        <a:rPr kumimoji="1" lang="ja-JP" altLang="en-US" sz="1050" dirty="0">
                          <a:solidFill>
                            <a:schemeClr val="tx1"/>
                          </a:solidFill>
                        </a:rPr>
                        <a:t>　・各種スポーツ促進の場となるよう、サービス低下を招かない範囲での施設設置・改修や機能の付加は可能</a:t>
                      </a:r>
                      <a:endParaRPr kumimoji="1" lang="ja-JP" altLang="en-US" sz="1050" strike="sngStrike" dirty="0">
                        <a:solidFill>
                          <a:schemeClr val="tx1"/>
                        </a:solidFill>
                      </a:endParaRPr>
                    </a:p>
                  </a:txBody>
                  <a:tcPr/>
                </a:tc>
                <a:tc hMerge="1">
                  <a:txBody>
                    <a:bodyPr/>
                    <a:lstStyle/>
                    <a:p>
                      <a:endParaRPr lang="ja-JP"/>
                    </a:p>
                  </a:txBody>
                  <a:tcPr/>
                </a:tc>
                <a:extLst>
                  <a:ext uri="{0D108BD9-81ED-4DB2-BD59-A6C34878D82A}">
                    <a16:rowId xmlns:a16="http://schemas.microsoft.com/office/drawing/2014/main" val="10000"/>
                  </a:ext>
                </a:extLst>
              </a:tr>
              <a:tr h="251460">
                <a:tc gridSpan="2">
                  <a:txBody>
                    <a:bodyPr/>
                    <a:lstStyle/>
                    <a:p>
                      <a:pPr algn="ctr"/>
                      <a:r>
                        <a:rPr kumimoji="1" lang="ja-JP" altLang="en-US" sz="1050" dirty="0">
                          <a:solidFill>
                            <a:schemeClr val="tx1"/>
                          </a:solidFill>
                        </a:rPr>
                        <a:t>施設名・エリア名</a:t>
                      </a:r>
                    </a:p>
                  </a:txBody>
                  <a:tcPr/>
                </a:tc>
                <a:tc hMerge="1">
                  <a:txBody>
                    <a:bodyPr/>
                    <a:lstStyle/>
                    <a:p>
                      <a:endParaRPr lang="ja-JP"/>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現状</a:t>
                      </a:r>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10001"/>
                  </a:ext>
                </a:extLst>
              </a:tr>
              <a:tr h="252000">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①</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センターコート</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・有料のテニスコート。</a:t>
                      </a: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・収容人数</a:t>
                      </a:r>
                      <a:r>
                        <a:rPr kumimoji="1" lang="en-US" altLang="ja-JP" sz="1050" dirty="0">
                          <a:solidFill>
                            <a:schemeClr val="tx1"/>
                          </a:solidFill>
                        </a:rPr>
                        <a:t>1,000</a:t>
                      </a:r>
                      <a:r>
                        <a:rPr kumimoji="1" lang="ja-JP" altLang="en-US" sz="1050" dirty="0">
                          <a:solidFill>
                            <a:schemeClr val="tx1"/>
                          </a:solidFill>
                        </a:rPr>
                        <a:t>人の観覧席を備えている。</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改善的な改変は可。</a:t>
                      </a:r>
                    </a:p>
                  </a:txBody>
                  <a:tcPr/>
                </a:tc>
                <a:extLst>
                  <a:ext uri="{0D108BD9-81ED-4DB2-BD59-A6C34878D82A}">
                    <a16:rowId xmlns:a16="http://schemas.microsoft.com/office/drawing/2014/main" val="10002"/>
                  </a:ext>
                </a:extLst>
              </a:tr>
              <a:tr h="252000">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②</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テニスコート</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・有料のテニスコート。</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改善的な改変は可。</a:t>
                      </a:r>
                      <a:endParaRPr kumimoji="1" lang="ja-JP" altLang="en-US" sz="1050" dirty="0">
                        <a:solidFill>
                          <a:schemeClr val="tx1"/>
                        </a:solidFill>
                        <a:sym typeface="+mn-ea"/>
                      </a:endParaRPr>
                    </a:p>
                  </a:txBody>
                  <a:tcPr/>
                </a:tc>
                <a:extLst>
                  <a:ext uri="{0D108BD9-81ED-4DB2-BD59-A6C34878D82A}">
                    <a16:rowId xmlns:a16="http://schemas.microsoft.com/office/drawing/2014/main" val="10003"/>
                  </a:ext>
                </a:extLst>
              </a:tr>
              <a:tr h="571500">
                <a:tc>
                  <a:txBody>
                    <a:bodyPr/>
                    <a:lstStyle/>
                    <a:p>
                      <a:pPr algn="ctr"/>
                      <a:r>
                        <a:rPr kumimoji="1" lang="ja-JP" altLang="en-US" sz="1050" dirty="0">
                          <a:solidFill>
                            <a:schemeClr val="tx1"/>
                          </a:solidFill>
                        </a:rPr>
                        <a:t>③</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球技広場</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・有料の球技広場。</a:t>
                      </a:r>
                      <a:endParaRPr kumimoji="1" lang="en-US" altLang="ja-JP" sz="1050" dirty="0">
                        <a:solidFill>
                          <a:schemeClr val="tx1"/>
                        </a:solidFill>
                      </a:endParaRPr>
                    </a:p>
                    <a:p>
                      <a:pPr marL="87313" marR="0" lvl="0" indent="-87313"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・軟式野球、ソフトボール、サッカー、ラクロス、キックベースボール、運動会などで使用可能。</a:t>
                      </a: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・繁忙期は臨時駐車場として活用。</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改善的な改変は可。</a:t>
                      </a:r>
                      <a:r>
                        <a:rPr lang="ja-JP" altLang="en-US" sz="1050" dirty="0">
                          <a:solidFill>
                            <a:schemeClr val="tx1"/>
                          </a:solidFill>
                          <a:sym typeface="+mn-ea"/>
                        </a:rPr>
                        <a:t>あわせて臨時駐車場機能も確保すること。</a:t>
                      </a:r>
                    </a:p>
                  </a:txBody>
                  <a:tcPr/>
                </a:tc>
                <a:extLst>
                  <a:ext uri="{0D108BD9-81ED-4DB2-BD59-A6C34878D82A}">
                    <a16:rowId xmlns:a16="http://schemas.microsoft.com/office/drawing/2014/main" val="10004"/>
                  </a:ext>
                </a:extLst>
              </a:tr>
              <a:tr h="411480">
                <a:tc>
                  <a:txBody>
                    <a:bodyPr/>
                    <a:lstStyle/>
                    <a:p>
                      <a:pPr algn="ctr"/>
                      <a:r>
                        <a:rPr kumimoji="1" lang="ja-JP" altLang="en-US" sz="1050" dirty="0">
                          <a:solidFill>
                            <a:schemeClr val="tx1"/>
                          </a:solidFill>
                        </a:rPr>
                        <a:t>④</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ゲートボールコート</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・無料。</a:t>
                      </a: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・屋根つきの休憩ベンチあり。</a:t>
                      </a:r>
                    </a:p>
                    <a:p>
                      <a:pPr marL="0" marR="0" lvl="0" indent="0" algn="l">
                        <a:lnSpc>
                          <a:spcPct val="100000"/>
                        </a:lnSpc>
                        <a:spcBef>
                          <a:spcPts val="0"/>
                        </a:spcBef>
                        <a:spcAft>
                          <a:spcPts val="0"/>
                        </a:spcAft>
                        <a:buClrTx/>
                        <a:buSzTx/>
                        <a:buFontTx/>
                        <a:buNone/>
                      </a:pPr>
                      <a:r>
                        <a:rPr lang="ja-JP" altLang="en-US" sz="1050" dirty="0">
                          <a:solidFill>
                            <a:schemeClr val="tx1"/>
                          </a:solidFill>
                        </a:rPr>
                        <a:t>・近年、利用率が極めて低い状態が継続。</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改変可。ニーズに沿った新たな利用形態への対応可。</a:t>
                      </a:r>
                    </a:p>
                  </a:txBody>
                  <a:tcPr/>
                </a:tc>
                <a:extLst>
                  <a:ext uri="{0D108BD9-81ED-4DB2-BD59-A6C34878D82A}">
                    <a16:rowId xmlns:a16="http://schemas.microsoft.com/office/drawing/2014/main" val="10005"/>
                  </a:ext>
                </a:extLst>
              </a:tr>
              <a:tr h="252000">
                <a:tc>
                  <a:txBody>
                    <a:bodyPr/>
                    <a:lstStyle/>
                    <a:p>
                      <a:pPr algn="ctr"/>
                      <a:r>
                        <a:rPr kumimoji="1" lang="ja-JP" altLang="en-US" sz="1050" dirty="0">
                          <a:solidFill>
                            <a:schemeClr val="tx1"/>
                          </a:solidFill>
                        </a:rPr>
                        <a:t>⑤</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スポーツハウス</a:t>
                      </a:r>
                    </a:p>
                  </a:txBody>
                  <a:tcPr/>
                </a:tc>
                <a:tc>
                  <a:txBody>
                    <a:bodyPr/>
                    <a:lstStyle/>
                    <a:p>
                      <a:pPr marL="87313" marR="0" lvl="0" indent="-87313"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・カフェ、シャワー室、更衣室、トイレ、ミーティングルームなどを設置。</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a:solidFill>
                            <a:schemeClr val="tx1"/>
                          </a:solidFill>
                        </a:rPr>
                        <a:t>現状機能を確保した上での改変は可。</a:t>
                      </a:r>
                      <a:endParaRPr kumimoji="1" lang="en-US" altLang="ja-JP" sz="1050" kern="1200">
                        <a:solidFill>
                          <a:schemeClr val="tx1"/>
                        </a:solidFill>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a:solidFill>
                            <a:schemeClr val="tx1"/>
                          </a:solidFill>
                          <a:sym typeface="+mn-ea"/>
                        </a:rPr>
                        <a:t>ただし、売店については府の管理許可対象施設であり、撤去の際には条例改正が必要となるため、事前に府との協議が必要。</a:t>
                      </a:r>
                      <a:endParaRPr kumimoji="1" lang="ja-JP" altLang="en-US" sz="1050" kern="1200">
                        <a:solidFill>
                          <a:schemeClr val="tx1"/>
                        </a:solidFill>
                      </a:endParaRPr>
                    </a:p>
                  </a:txBody>
                  <a:tcPr/>
                </a:tc>
                <a:extLst>
                  <a:ext uri="{0D108BD9-81ED-4DB2-BD59-A6C34878D82A}">
                    <a16:rowId xmlns:a16="http://schemas.microsoft.com/office/drawing/2014/main" val="10006"/>
                  </a:ext>
                </a:extLst>
              </a:tr>
            </a:tbl>
          </a:graphicData>
        </a:graphic>
      </p:graphicFrame>
      <p:graphicFrame>
        <p:nvGraphicFramePr>
          <p:cNvPr id="54" name="表 53"/>
          <p:cNvGraphicFramePr>
            <a:graphicFrameLocks noGrp="1"/>
          </p:cNvGraphicFramePr>
          <p:nvPr/>
        </p:nvGraphicFramePr>
        <p:xfrm>
          <a:off x="7555077" y="3531569"/>
          <a:ext cx="7344408" cy="3231926"/>
        </p:xfrm>
        <a:graphic>
          <a:graphicData uri="http://schemas.openxmlformats.org/drawingml/2006/table">
            <a:tbl>
              <a:tblPr firstRow="1" bandRow="1">
                <a:tableStyleId>{16D9F66E-5EB9-4882-86FB-DCBF35E3C3E4}</a:tableStyleId>
              </a:tblPr>
              <a:tblGrid>
                <a:gridCol w="346393">
                  <a:extLst>
                    <a:ext uri="{9D8B030D-6E8A-4147-A177-3AD203B41FA5}">
                      <a16:colId xmlns:a16="http://schemas.microsoft.com/office/drawing/2014/main" val="20000"/>
                    </a:ext>
                  </a:extLst>
                </a:gridCol>
                <a:gridCol w="1098595">
                  <a:extLst>
                    <a:ext uri="{9D8B030D-6E8A-4147-A177-3AD203B41FA5}">
                      <a16:colId xmlns:a16="http://schemas.microsoft.com/office/drawing/2014/main" val="20001"/>
                    </a:ext>
                  </a:extLst>
                </a:gridCol>
                <a:gridCol w="3179291">
                  <a:extLst>
                    <a:ext uri="{9D8B030D-6E8A-4147-A177-3AD203B41FA5}">
                      <a16:colId xmlns:a16="http://schemas.microsoft.com/office/drawing/2014/main" val="20002"/>
                    </a:ext>
                  </a:extLst>
                </a:gridCol>
                <a:gridCol w="2720129">
                  <a:extLst>
                    <a:ext uri="{9D8B030D-6E8A-4147-A177-3AD203B41FA5}">
                      <a16:colId xmlns:a16="http://schemas.microsoft.com/office/drawing/2014/main" val="20003"/>
                    </a:ext>
                  </a:extLst>
                </a:gridCol>
              </a:tblGrid>
              <a:tr h="718908">
                <a:tc gridSpan="2">
                  <a:txBody>
                    <a:bodyPr/>
                    <a:lstStyle/>
                    <a:p>
                      <a:r>
                        <a:rPr kumimoji="1" lang="ja-JP" altLang="en-US" sz="1050" dirty="0">
                          <a:solidFill>
                            <a:schemeClr val="tx1"/>
                          </a:solidFill>
                        </a:rPr>
                        <a:t>自然ゾーン（体験）</a:t>
                      </a:r>
                    </a:p>
                  </a:txBody>
                  <a:tcPr/>
                </a:tc>
                <a:tc hMerge="1">
                  <a:txBody>
                    <a:bodyPr/>
                    <a:lstStyle/>
                    <a:p>
                      <a:endParaRPr lang="ja-JP"/>
                    </a:p>
                  </a:txBody>
                  <a:tcPr/>
                </a:tc>
                <a:tc gridSpan="2">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effectLst/>
                        </a:rPr>
                        <a:t>「あじさい園、花木園、水仙郷等の様々な花を活用し、自然とふれあう機会を創出するゾーン」</a:t>
                      </a:r>
                      <a:endParaRPr kumimoji="1" lang="en-US" altLang="ja-JP" sz="1050" kern="1200" dirty="0">
                        <a:solidFill>
                          <a:schemeClr val="tx1"/>
                        </a:solidFill>
                        <a:effectLst/>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effectLst/>
                        </a:rPr>
                        <a:t>「昆虫を模した特徴的な遊具などにより自然を学び楽しむことができるゾーン」</a:t>
                      </a:r>
                    </a:p>
                    <a:p>
                      <a:pPr marL="0" marR="0" lvl="0" indent="0" algn="l" defTabSz="1430655" rtl="0" eaLnBrk="1" fontAlgn="auto" latinLnBrk="0" hangingPunct="1">
                        <a:lnSpc>
                          <a:spcPct val="100000"/>
                        </a:lnSpc>
                        <a:spcBef>
                          <a:spcPts val="0"/>
                        </a:spcBef>
                        <a:spcAft>
                          <a:spcPts val="0"/>
                        </a:spcAft>
                        <a:buClrTx/>
                        <a:buSzTx/>
                        <a:buFontTx/>
                        <a:buNone/>
                        <a:defRPr/>
                      </a:pPr>
                      <a:r>
                        <a:rPr lang="ja-JP" altLang="en-US" sz="1050" dirty="0">
                          <a:solidFill>
                            <a:schemeClr val="tx1"/>
                          </a:solidFill>
                          <a:effectLst/>
                          <a:sym typeface="+mn-ea"/>
                        </a:rPr>
                        <a:t>・原則施設設置・改修は不可。ただし、ゾーンの方針を促進するための施設設置・改修であれば可能</a:t>
                      </a:r>
                      <a:endParaRPr kumimoji="1" lang="ja-JP" altLang="en-US" sz="1050" b="1" strike="sngStrike" dirty="0">
                        <a:solidFill>
                          <a:schemeClr val="tx1"/>
                        </a:solidFill>
                      </a:endParaRPr>
                    </a:p>
                  </a:txBody>
                  <a:tcPr/>
                </a:tc>
                <a:tc hMerge="1">
                  <a:txBody>
                    <a:bodyPr/>
                    <a:lstStyle/>
                    <a:p>
                      <a:endParaRPr lang="ja-JP"/>
                    </a:p>
                  </a:txBody>
                  <a:tcPr/>
                </a:tc>
                <a:extLst>
                  <a:ext uri="{0D108BD9-81ED-4DB2-BD59-A6C34878D82A}">
                    <a16:rowId xmlns:a16="http://schemas.microsoft.com/office/drawing/2014/main" val="10000"/>
                  </a:ext>
                </a:extLst>
              </a:tr>
              <a:tr h="247125">
                <a:tc gridSpan="2">
                  <a:txBody>
                    <a:bodyPr/>
                    <a:lstStyle/>
                    <a:p>
                      <a:pPr algn="ctr"/>
                      <a:r>
                        <a:rPr kumimoji="1" lang="ja-JP" altLang="en-US" sz="1050" dirty="0">
                          <a:solidFill>
                            <a:schemeClr val="tx1"/>
                          </a:solidFill>
                        </a:rPr>
                        <a:t>施設名・エリア名</a:t>
                      </a:r>
                    </a:p>
                  </a:txBody>
                  <a:tcPr/>
                </a:tc>
                <a:tc hMerge="1">
                  <a:txBody>
                    <a:bodyPr/>
                    <a:lstStyle/>
                    <a:p>
                      <a:endParaRPr lang="ja-JP"/>
                    </a:p>
                  </a:txBody>
                  <a:tcPr/>
                </a:tc>
                <a:tc>
                  <a:txBody>
                    <a:bodyPr/>
                    <a:lstStyle/>
                    <a:p>
                      <a:pPr algn="ctr"/>
                      <a:r>
                        <a:rPr kumimoji="1" lang="ja-JP" altLang="en-US" sz="1050" dirty="0">
                          <a:solidFill>
                            <a:schemeClr val="tx1"/>
                          </a:solidFill>
                        </a:rPr>
                        <a:t>現状</a:t>
                      </a:r>
                    </a:p>
                  </a:txBody>
                  <a:tcPr/>
                </a:tc>
                <a:tc>
                  <a:txBody>
                    <a:bodyPr/>
                    <a:lstStyle/>
                    <a:p>
                      <a:pPr algn="ctr"/>
                      <a:r>
                        <a:rPr kumimoji="1" lang="ja-JP" altLang="en-US" sz="1050" dirty="0">
                          <a:solidFill>
                            <a:schemeClr val="tx1"/>
                          </a:solidFill>
                        </a:rPr>
                        <a:t>留意すべき点</a:t>
                      </a:r>
                    </a:p>
                  </a:txBody>
                  <a:tcPr/>
                </a:tc>
                <a:extLst>
                  <a:ext uri="{0D108BD9-81ED-4DB2-BD59-A6C34878D82A}">
                    <a16:rowId xmlns:a16="http://schemas.microsoft.com/office/drawing/2014/main" val="10001"/>
                  </a:ext>
                </a:extLst>
              </a:tr>
              <a:tr h="625026">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あじさい園</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lang="ja-JP" altLang="en-US" sz="1050" dirty="0">
                          <a:solidFill>
                            <a:schemeClr val="tx1"/>
                          </a:solidFill>
                          <a:sym typeface="+mn-ea"/>
                        </a:rPr>
                        <a:t>・無料であじさいを鑑賞できる園。</a:t>
                      </a:r>
                      <a:endParaRPr kumimoji="1" lang="ja-JP" altLang="en-US" sz="1050" strike="sngStrike" dirty="0">
                        <a:solidFill>
                          <a:schemeClr val="tx1"/>
                        </a:solidFill>
                      </a:endParaRPr>
                    </a:p>
                    <a:p>
                      <a:r>
                        <a:rPr lang="ja-JP" altLang="en-US" sz="1050" dirty="0">
                          <a:solidFill>
                            <a:schemeClr val="tx1"/>
                          </a:solidFill>
                          <a:sym typeface="+mn-ea"/>
                        </a:rPr>
                        <a:t>・特殊庭園として特別な管理を実施。</a:t>
                      </a:r>
                      <a:endParaRPr kumimoji="1" lang="ja-JP" altLang="en-US" sz="1050" dirty="0">
                        <a:solidFill>
                          <a:schemeClr val="tx1"/>
                        </a:solidFill>
                        <a:sym typeface="+mn-ea"/>
                      </a:endParaRPr>
                    </a:p>
                  </a:txBody>
                  <a:tcPr/>
                </a:tc>
                <a:tc>
                  <a:txBody>
                    <a:bodyPr/>
                    <a:lstStyle/>
                    <a:p>
                      <a:r>
                        <a:rPr lang="ja-JP" altLang="en-US" sz="1050" dirty="0">
                          <a:solidFill>
                            <a:schemeClr val="tx1"/>
                          </a:solidFill>
                          <a:sym typeface="+mn-ea"/>
                        </a:rPr>
                        <a:t>改善的な改変は可。あじさい園の品質と管理手法を維持しつつ、長期的展望に立った計画的な管理を行う必要がある。</a:t>
                      </a:r>
                      <a:endParaRPr kumimoji="1" lang="ja-JP" altLang="en-US" sz="1050" dirty="0">
                        <a:solidFill>
                          <a:schemeClr val="tx1"/>
                        </a:solidFill>
                        <a:sym typeface="+mn-ea"/>
                      </a:endParaRPr>
                    </a:p>
                  </a:txBody>
                  <a:tcPr/>
                </a:tc>
                <a:extLst>
                  <a:ext uri="{0D108BD9-81ED-4DB2-BD59-A6C34878D82A}">
                    <a16:rowId xmlns:a16="http://schemas.microsoft.com/office/drawing/2014/main" val="10002"/>
                  </a:ext>
                </a:extLst>
              </a:tr>
              <a:tr h="430534">
                <a:tc>
                  <a:txBody>
                    <a:bodyPr/>
                    <a:lstStyle/>
                    <a:p>
                      <a:pPr algn="ctr"/>
                      <a:r>
                        <a:rPr kumimoji="1" lang="ja-JP" altLang="en-US" sz="1050" dirty="0">
                          <a:solidFill>
                            <a:schemeClr val="tx1"/>
                          </a:solidFill>
                        </a:rPr>
                        <a:t>②</a:t>
                      </a:r>
                    </a:p>
                  </a:txBody>
                  <a:tcPr anchor="ctr"/>
                </a:tc>
                <a:tc>
                  <a:txBody>
                    <a:bodyPr/>
                    <a:lstStyle/>
                    <a:p>
                      <a:r>
                        <a:rPr kumimoji="1" lang="ja-JP" altLang="en-US" sz="1050" dirty="0">
                          <a:solidFill>
                            <a:schemeClr val="tx1"/>
                          </a:solidFill>
                        </a:rPr>
                        <a:t>花木園</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・春を中心にさまざまな花が楽しめる場所。</a:t>
                      </a: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・緑が多く森林浴も楽しめる。</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lang="ja-JP" altLang="en-US" sz="1050" dirty="0">
                          <a:solidFill>
                            <a:schemeClr val="tx1"/>
                          </a:solidFill>
                          <a:sym typeface="+mn-ea"/>
                        </a:rPr>
                        <a:t>改善的な改変は可。</a:t>
                      </a:r>
                    </a:p>
                  </a:txBody>
                  <a:tcPr/>
                </a:tc>
                <a:extLst>
                  <a:ext uri="{0D108BD9-81ED-4DB2-BD59-A6C34878D82A}">
                    <a16:rowId xmlns:a16="http://schemas.microsoft.com/office/drawing/2014/main" val="10003"/>
                  </a:ext>
                </a:extLst>
              </a:tr>
              <a:tr h="461866">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③</a:t>
                      </a:r>
                    </a:p>
                  </a:txBody>
                  <a:tcPr anchor="ctr"/>
                </a:tc>
                <a:tc>
                  <a:txBody>
                    <a:bodyPr/>
                    <a:lstStyle/>
                    <a:p>
                      <a:r>
                        <a:rPr kumimoji="1" lang="ja-JP" altLang="en-US" sz="1050" dirty="0" err="1">
                          <a:solidFill>
                            <a:schemeClr val="tx1"/>
                          </a:solidFill>
                        </a:rPr>
                        <a:t>水仙郷</a:t>
                      </a:r>
                    </a:p>
                  </a:txBody>
                  <a:tcPr/>
                </a:tc>
                <a:tc>
                  <a:txBody>
                    <a:bodyPr/>
                    <a:lstStyle/>
                    <a:p>
                      <a:pPr marL="87313" marR="0" lvl="0" indent="-87313"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・例年</a:t>
                      </a:r>
                      <a:r>
                        <a:rPr kumimoji="1" lang="en-US" altLang="ja-JP" sz="1050" dirty="0">
                          <a:solidFill>
                            <a:schemeClr val="tx1"/>
                          </a:solidFill>
                        </a:rPr>
                        <a:t>1</a:t>
                      </a:r>
                      <a:r>
                        <a:rPr kumimoji="1" lang="ja-JP" altLang="en-US" sz="1050" dirty="0">
                          <a:solidFill>
                            <a:schemeClr val="tx1"/>
                          </a:solidFill>
                        </a:rPr>
                        <a:t>月の見頃には日本水仙が斜面一面に可憐な花を咲かせる。</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lang="ja-JP" altLang="en-US" sz="1050" dirty="0">
                          <a:solidFill>
                            <a:schemeClr val="tx1"/>
                          </a:solidFill>
                          <a:sym typeface="+mn-ea"/>
                        </a:rPr>
                        <a:t>改善的な改変は可。</a:t>
                      </a:r>
                      <a:r>
                        <a:rPr kumimoji="1" lang="ja-JP" altLang="en-US" sz="1050" kern="1200" dirty="0">
                          <a:solidFill>
                            <a:schemeClr val="tx1"/>
                          </a:solidFill>
                        </a:rPr>
                        <a:t>水仙郷の品質と管理手法を維持する必要がある。</a:t>
                      </a:r>
                    </a:p>
                  </a:txBody>
                  <a:tcPr/>
                </a:tc>
                <a:extLst>
                  <a:ext uri="{0D108BD9-81ED-4DB2-BD59-A6C34878D82A}">
                    <a16:rowId xmlns:a16="http://schemas.microsoft.com/office/drawing/2014/main" val="10004"/>
                  </a:ext>
                </a:extLst>
              </a:tr>
              <a:tr h="461866">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④</a:t>
                      </a:r>
                    </a:p>
                  </a:txBody>
                  <a:tcPr anchor="ctr"/>
                </a:tc>
                <a:tc>
                  <a:txBody>
                    <a:bodyPr/>
                    <a:lstStyle/>
                    <a:p>
                      <a:r>
                        <a:rPr kumimoji="1" lang="ja-JP" altLang="en-US" sz="1050" dirty="0">
                          <a:solidFill>
                            <a:schemeClr val="tx1"/>
                          </a:solidFill>
                          <a:latin typeface="+mn-ea"/>
                          <a:ea typeface="+mn-ea"/>
                        </a:rPr>
                        <a:t>休憩所</a:t>
                      </a:r>
                      <a:endParaRPr kumimoji="1" lang="en-US" altLang="ja-JP" sz="1050" dirty="0">
                        <a:solidFill>
                          <a:schemeClr val="tx1"/>
                        </a:solidFill>
                        <a:latin typeface="+mn-ea"/>
                        <a:ea typeface="+mn-ea"/>
                      </a:endParaRPr>
                    </a:p>
                    <a:p>
                      <a:r>
                        <a:rPr kumimoji="1" lang="ja-JP" altLang="en-US" sz="1050" dirty="0">
                          <a:solidFill>
                            <a:schemeClr val="tx1"/>
                          </a:solidFill>
                          <a:latin typeface="+mn-ea"/>
                          <a:ea typeface="+mn-ea"/>
                        </a:rPr>
                        <a:t>（子供の国）</a:t>
                      </a:r>
                    </a:p>
                  </a:txBody>
                  <a:tcPr/>
                </a:tc>
                <a:tc>
                  <a:txBody>
                    <a:bodyPr/>
                    <a:lstStyle/>
                    <a:p>
                      <a:pPr marL="87313" marR="0" lvl="0" indent="-87313"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・子供の国の唯一の休憩所。</a:t>
                      </a:r>
                      <a:endParaRPr kumimoji="1" lang="en-US" altLang="ja-JP" sz="1050" dirty="0">
                        <a:solidFill>
                          <a:schemeClr val="tx1"/>
                        </a:solidFill>
                      </a:endParaRPr>
                    </a:p>
                    <a:p>
                      <a:pPr marL="92075" marR="0" lvl="0" indent="-92075"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・現在は休憩スペースの他に自動販売機も設置されている。</a:t>
                      </a:r>
                      <a:endParaRPr kumimoji="1" lang="en-US" altLang="ja-JP" sz="1050" dirty="0">
                        <a:solidFill>
                          <a:schemeClr val="tx1"/>
                        </a:solidFill>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休憩等の機能を確保したうえで、改変可。</a:t>
                      </a:r>
                    </a:p>
                  </a:txBody>
                  <a:tcPr/>
                </a:tc>
                <a:extLst>
                  <a:ext uri="{0D108BD9-81ED-4DB2-BD59-A6C34878D82A}">
                    <a16:rowId xmlns:a16="http://schemas.microsoft.com/office/drawing/2014/main" val="1730938801"/>
                  </a:ext>
                </a:extLst>
              </a:tr>
            </a:tbl>
          </a:graphicData>
        </a:graphic>
      </p:graphicFrame>
      <p:graphicFrame>
        <p:nvGraphicFramePr>
          <p:cNvPr id="55" name="表 54"/>
          <p:cNvGraphicFramePr>
            <a:graphicFrameLocks noGrp="1"/>
          </p:cNvGraphicFramePr>
          <p:nvPr>
            <p:extLst>
              <p:ext uri="{D42A27DB-BD31-4B8C-83A1-F6EECF244321}">
                <p14:modId xmlns:p14="http://schemas.microsoft.com/office/powerpoint/2010/main" val="3701258299"/>
              </p:ext>
            </p:extLst>
          </p:nvPr>
        </p:nvGraphicFramePr>
        <p:xfrm>
          <a:off x="129911" y="4107836"/>
          <a:ext cx="7290826" cy="3186460"/>
        </p:xfrm>
        <a:graphic>
          <a:graphicData uri="http://schemas.openxmlformats.org/drawingml/2006/table">
            <a:tbl>
              <a:tblPr firstRow="1" bandRow="1">
                <a:tableStyleId>{8A107856-5554-42FB-B03E-39F5DBC370BA}</a:tableStyleId>
              </a:tblPr>
              <a:tblGrid>
                <a:gridCol w="346393">
                  <a:extLst>
                    <a:ext uri="{9D8B030D-6E8A-4147-A177-3AD203B41FA5}">
                      <a16:colId xmlns:a16="http://schemas.microsoft.com/office/drawing/2014/main" val="20000"/>
                    </a:ext>
                  </a:extLst>
                </a:gridCol>
                <a:gridCol w="1131719">
                  <a:extLst>
                    <a:ext uri="{9D8B030D-6E8A-4147-A177-3AD203B41FA5}">
                      <a16:colId xmlns:a16="http://schemas.microsoft.com/office/drawing/2014/main" val="20001"/>
                    </a:ext>
                  </a:extLst>
                </a:gridCol>
                <a:gridCol w="3199054">
                  <a:extLst>
                    <a:ext uri="{9D8B030D-6E8A-4147-A177-3AD203B41FA5}">
                      <a16:colId xmlns:a16="http://schemas.microsoft.com/office/drawing/2014/main" val="20002"/>
                    </a:ext>
                  </a:extLst>
                </a:gridCol>
                <a:gridCol w="2613660">
                  <a:extLst>
                    <a:ext uri="{9D8B030D-6E8A-4147-A177-3AD203B41FA5}">
                      <a16:colId xmlns:a16="http://schemas.microsoft.com/office/drawing/2014/main" val="20003"/>
                    </a:ext>
                  </a:extLst>
                </a:gridCol>
              </a:tblGrid>
              <a:tr h="736926">
                <a:tc gridSpan="2">
                  <a:txBody>
                    <a:bodyPr/>
                    <a:lstStyle/>
                    <a:p>
                      <a:r>
                        <a:rPr kumimoji="1" lang="ja-JP" altLang="en-US" sz="1050" dirty="0">
                          <a:solidFill>
                            <a:schemeClr val="tx1"/>
                          </a:solidFill>
                        </a:rPr>
                        <a:t>賑わい創出ゾーン</a:t>
                      </a:r>
                      <a:endParaRPr kumimoji="1" lang="en-US" altLang="ja-JP" sz="1050" dirty="0">
                        <a:solidFill>
                          <a:schemeClr val="tx1"/>
                        </a:solidFill>
                      </a:endParaRPr>
                    </a:p>
                    <a:p>
                      <a:r>
                        <a:rPr kumimoji="1" lang="ja-JP" altLang="en-US" sz="1050" dirty="0">
                          <a:solidFill>
                            <a:schemeClr val="tx1"/>
                          </a:solidFill>
                        </a:rPr>
                        <a:t>①②</a:t>
                      </a:r>
                    </a:p>
                  </a:txBody>
                  <a:tcPr/>
                </a:tc>
                <a:tc hMerge="1">
                  <a:txBody>
                    <a:bodyPr/>
                    <a:lstStyle/>
                    <a:p>
                      <a:endParaRPr lang="ja-JP"/>
                    </a:p>
                  </a:txBody>
                  <a:tcPr/>
                </a:tc>
                <a:tc gridSpan="2">
                  <a:txBody>
                    <a:bodyPr/>
                    <a:lstStyle/>
                    <a:p>
                      <a:r>
                        <a:rPr kumimoji="1" lang="ja-JP" altLang="en-US" sz="1050" kern="1200" dirty="0">
                          <a:solidFill>
                            <a:schemeClr val="tx1"/>
                          </a:solidFill>
                          <a:effectLst/>
                        </a:rPr>
                        <a:t>「多様な花を中心とし、四季を通じて自然景観を楽しむことができるゾーン」</a:t>
                      </a:r>
                    </a:p>
                    <a:p>
                      <a:pPr marL="125095" indent="-125095"/>
                      <a:r>
                        <a:rPr kumimoji="1" lang="ja-JP" altLang="en-US" sz="1050" kern="1200" dirty="0">
                          <a:solidFill>
                            <a:schemeClr val="tx1"/>
                          </a:solidFill>
                          <a:effectLst/>
                        </a:rPr>
                        <a:t>「大芝生広場やタワー滑り台等の子どもから大人までがアクティビティを楽しむことができるゾーン」</a:t>
                      </a:r>
                      <a:endParaRPr kumimoji="1" lang="en-US" altLang="ja-JP" sz="1050" kern="1200" dirty="0">
                        <a:solidFill>
                          <a:schemeClr val="tx1"/>
                        </a:solidFill>
                        <a:effectLst/>
                      </a:endParaRPr>
                    </a:p>
                    <a:p>
                      <a:r>
                        <a:rPr kumimoji="1" lang="ja-JP" altLang="en-US" sz="1050" kern="1200" dirty="0">
                          <a:solidFill>
                            <a:schemeClr val="tx1"/>
                          </a:solidFill>
                          <a:effectLst/>
                        </a:rPr>
                        <a:t>　・公園の魅力を活かした施設設置・改修が可能</a:t>
                      </a:r>
                      <a:endParaRPr kumimoji="1" lang="ja-JP" altLang="en-US" sz="1050" b="1" kern="1200" dirty="0">
                        <a:solidFill>
                          <a:schemeClr val="tx1"/>
                        </a:solidFill>
                        <a:effectLst/>
                      </a:endParaRPr>
                    </a:p>
                  </a:txBody>
                  <a:tcPr/>
                </a:tc>
                <a:tc hMerge="1">
                  <a:txBody>
                    <a:bodyPr/>
                    <a:lstStyle/>
                    <a:p>
                      <a:endParaRPr lang="ja-JP"/>
                    </a:p>
                  </a:txBody>
                  <a:tcPr/>
                </a:tc>
                <a:extLst>
                  <a:ext uri="{0D108BD9-81ED-4DB2-BD59-A6C34878D82A}">
                    <a16:rowId xmlns:a16="http://schemas.microsoft.com/office/drawing/2014/main" val="10000"/>
                  </a:ext>
                </a:extLst>
              </a:tr>
              <a:tr h="253318">
                <a:tc gridSpan="2">
                  <a:txBody>
                    <a:bodyPr/>
                    <a:lstStyle/>
                    <a:p>
                      <a:pPr algn="ctr"/>
                      <a:r>
                        <a:rPr kumimoji="1" lang="ja-JP" altLang="en-US" sz="1050" dirty="0">
                          <a:solidFill>
                            <a:schemeClr val="tx1"/>
                          </a:solidFill>
                        </a:rPr>
                        <a:t>施設名・エリア名</a:t>
                      </a:r>
                    </a:p>
                  </a:txBody>
                  <a:tcPr/>
                </a:tc>
                <a:tc hMerge="1">
                  <a:txBody>
                    <a:bodyPr/>
                    <a:lstStyle/>
                    <a:p>
                      <a:endParaRPr lang="ja-JP"/>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現状</a:t>
                      </a:r>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10001"/>
                  </a:ext>
                </a:extLst>
              </a:tr>
              <a:tr h="618876">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バラ庭園</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・無料でバラを鑑賞できる庭園。</a:t>
                      </a:r>
                    </a:p>
                    <a:p>
                      <a:r>
                        <a:rPr kumimoji="1" lang="ja-JP" altLang="en-US" sz="1050" dirty="0">
                          <a:solidFill>
                            <a:schemeClr val="tx1"/>
                          </a:solidFill>
                        </a:rPr>
                        <a:t>・特殊庭園として特別な管理を実施。</a:t>
                      </a:r>
                    </a:p>
                  </a:txBody>
                  <a:tcPr/>
                </a:tc>
                <a:tc>
                  <a:txBody>
                    <a:bodyPr/>
                    <a:lstStyle/>
                    <a:p>
                      <a:r>
                        <a:rPr kumimoji="1" lang="ja-JP" altLang="en-US" sz="1050" dirty="0">
                          <a:solidFill>
                            <a:schemeClr val="tx1"/>
                          </a:solidFill>
                        </a:rPr>
                        <a:t>改善的な改変は可。ただし、貴重な品種については保存に努めること</a:t>
                      </a:r>
                    </a:p>
                  </a:txBody>
                  <a:tcPr/>
                </a:tc>
                <a:extLst>
                  <a:ext uri="{0D108BD9-81ED-4DB2-BD59-A6C34878D82A}">
                    <a16:rowId xmlns:a16="http://schemas.microsoft.com/office/drawing/2014/main" val="10002"/>
                  </a:ext>
                </a:extLst>
              </a:tr>
              <a:tr h="685800">
                <a:tc>
                  <a:txBody>
                    <a:bodyPr/>
                    <a:lstStyle/>
                    <a:p>
                      <a:pPr algn="ctr"/>
                      <a:r>
                        <a:rPr kumimoji="1" lang="ja-JP" altLang="en-US" sz="1050" dirty="0">
                          <a:solidFill>
                            <a:schemeClr val="tx1"/>
                          </a:solidFill>
                        </a:rPr>
                        <a:t>②</a:t>
                      </a:r>
                    </a:p>
                  </a:txBody>
                  <a:tcPr anchor="ctr"/>
                </a:tc>
                <a:tc>
                  <a:txBody>
                    <a:bodyPr/>
                    <a:lstStyle/>
                    <a:p>
                      <a:r>
                        <a:rPr kumimoji="1" lang="ja-JP" altLang="en-US" sz="1050" dirty="0" err="1">
                          <a:solidFill>
                            <a:schemeClr val="tx1"/>
                          </a:solidFill>
                        </a:rPr>
                        <a:t>大芝生広場</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・広大な敷地が特徴の大芝生広場。</a:t>
                      </a:r>
                    </a:p>
                    <a:p>
                      <a:pPr marL="87313" marR="0" lvl="0" indent="-87313"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・現在は、広場の一部で指定管理者の自主事業による有料のドッグランが設置されている。</a:t>
                      </a:r>
                      <a:endParaRPr kumimoji="1" lang="en-US" altLang="ja-JP" sz="1050" dirty="0">
                        <a:solidFill>
                          <a:schemeClr val="tx1"/>
                        </a:solidFill>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lang="ja-JP" altLang="en-US" sz="1050" dirty="0">
                          <a:solidFill>
                            <a:schemeClr val="tx1"/>
                          </a:solidFill>
                          <a:sym typeface="+mn-ea"/>
                        </a:rPr>
                        <a:t>芝生広場の代替機能を確保すれば改変可。</a:t>
                      </a:r>
                      <a:endParaRPr kumimoji="1" lang="ja-JP" altLang="en-US" sz="1050" kern="1200" dirty="0">
                        <a:solidFill>
                          <a:schemeClr val="tx1"/>
                        </a:solidFill>
                        <a:sym typeface="+mn-ea"/>
                      </a:endParaRPr>
                    </a:p>
                  </a:txBody>
                  <a:tcPr/>
                </a:tc>
                <a:extLst>
                  <a:ext uri="{0D108BD9-81ED-4DB2-BD59-A6C34878D82A}">
                    <a16:rowId xmlns:a16="http://schemas.microsoft.com/office/drawing/2014/main" val="10003"/>
                  </a:ext>
                </a:extLst>
              </a:tr>
              <a:tr h="253862">
                <a:tc>
                  <a:txBody>
                    <a:bodyPr/>
                    <a:lstStyle/>
                    <a:p>
                      <a:pPr algn="ctr"/>
                      <a:r>
                        <a:rPr kumimoji="1" lang="ja-JP" altLang="en-US" sz="1050" dirty="0">
                          <a:solidFill>
                            <a:schemeClr val="tx1"/>
                          </a:solidFill>
                        </a:rPr>
                        <a:t>③</a:t>
                      </a:r>
                    </a:p>
                  </a:txBody>
                  <a:tcPr anchor="ctr"/>
                </a:tc>
                <a:tc>
                  <a:txBody>
                    <a:bodyPr/>
                    <a:lstStyle/>
                    <a:p>
                      <a:r>
                        <a:rPr kumimoji="1" lang="ja-JP" altLang="en-US" sz="1050" dirty="0">
                          <a:solidFill>
                            <a:schemeClr val="tx1"/>
                          </a:solidFill>
                        </a:rPr>
                        <a:t>休憩所付属売店</a:t>
                      </a:r>
                      <a:endParaRPr kumimoji="1" lang="en-US" altLang="ja-JP" sz="1050" dirty="0">
                        <a:solidFill>
                          <a:schemeClr val="tx1"/>
                        </a:solidFill>
                      </a:endParaRPr>
                    </a:p>
                    <a:p>
                      <a:pPr marL="92075" indent="-92075"/>
                      <a:r>
                        <a:rPr kumimoji="1" lang="ja-JP" altLang="en-US" sz="1050" dirty="0">
                          <a:solidFill>
                            <a:schemeClr val="tx1"/>
                          </a:solidFill>
                        </a:rPr>
                        <a:t>（水と緑の音楽広場）</a:t>
                      </a:r>
                      <a:endParaRPr kumimoji="1" lang="en-US" altLang="ja-JP" sz="1050" dirty="0">
                        <a:solidFill>
                          <a:schemeClr val="tx1"/>
                        </a:solidFill>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・水と緑の音楽広場の売店。</a:t>
                      </a:r>
                      <a:endParaRPr kumimoji="1" lang="en-US" altLang="ja-JP" sz="1050" dirty="0">
                        <a:solidFill>
                          <a:schemeClr val="tx1"/>
                        </a:solidFill>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・現状は休憩所と便所としての機能もある。</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a:solidFill>
                            <a:schemeClr val="tx1"/>
                          </a:solidFill>
                          <a:sym typeface="+mn-ea"/>
                        </a:rPr>
                        <a:t>休憩等の機能を確保したうえで、改変可。</a:t>
                      </a:r>
                      <a:endParaRPr lang="en-US" altLang="ja-JP" sz="1050">
                        <a:solidFill>
                          <a:schemeClr val="tx1"/>
                        </a:solidFill>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a:solidFill>
                            <a:schemeClr val="tx1"/>
                          </a:solidFill>
                          <a:sym typeface="+mn-ea"/>
                        </a:rPr>
                        <a:t>ただし、府の管理許可対象施設であり、撤去の際には条例改正が必要となるため、事前に府との協議が必要。</a:t>
                      </a:r>
                      <a:endParaRPr kumimoji="1" lang="en-US" altLang="ja-JP" sz="1050" kern="1200">
                        <a:solidFill>
                          <a:schemeClr val="tx1"/>
                        </a:solidFill>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kern="1200">
                        <a:solidFill>
                          <a:schemeClr val="tx1"/>
                        </a:solidFill>
                        <a:sym typeface="+mn-ea"/>
                      </a:endParaRPr>
                    </a:p>
                  </a:txBody>
                  <a:tcPr/>
                </a:tc>
                <a:extLst>
                  <a:ext uri="{0D108BD9-81ED-4DB2-BD59-A6C34878D82A}">
                    <a16:rowId xmlns:a16="http://schemas.microsoft.com/office/drawing/2014/main" val="2500658402"/>
                  </a:ext>
                </a:extLst>
              </a:tr>
            </a:tbl>
          </a:graphicData>
        </a:graphic>
      </p:graphicFrame>
      <p:sp>
        <p:nvSpPr>
          <p:cNvPr id="20" name="テキスト ボックス 19"/>
          <p:cNvSpPr txBox="1"/>
          <p:nvPr/>
        </p:nvSpPr>
        <p:spPr>
          <a:xfrm>
            <a:off x="129911" y="568797"/>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①園内全域における留意事項</a:t>
            </a:r>
            <a:endParaRPr kumimoji="1" lang="ja-JP" altLang="en-US" sz="1600" b="1" u="sng" dirty="0"/>
          </a:p>
        </p:txBody>
      </p:sp>
      <p:sp>
        <p:nvSpPr>
          <p:cNvPr id="22" name="テキスト ボックス 21"/>
          <p:cNvSpPr txBox="1"/>
          <p:nvPr/>
        </p:nvSpPr>
        <p:spPr>
          <a:xfrm>
            <a:off x="116112" y="3675198"/>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②各ゾーン・施設の留意事項</a:t>
            </a:r>
            <a:endParaRPr kumimoji="1" lang="ja-JP" altLang="en-US" sz="1600" b="1" u="sng" dirty="0"/>
          </a:p>
        </p:txBody>
      </p:sp>
      <p:sp>
        <p:nvSpPr>
          <p:cNvPr id="3" name="テキスト ボックス 2">
            <a:extLst>
              <a:ext uri="{FF2B5EF4-FFF2-40B4-BE49-F238E27FC236}">
                <a16:creationId xmlns:a16="http://schemas.microsoft.com/office/drawing/2014/main" id="{206FD62D-3B34-DF39-2CF6-5A6210E32D3F}"/>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0E067CA-8858-4A3B-915A-20E14BAD164B}"/>
              </a:ext>
            </a:extLst>
          </p:cNvPr>
          <p:cNvSpPr>
            <a:spLocks noGrp="1"/>
          </p:cNvSpPr>
          <p:nvPr>
            <p:ph type="sldNum" sz="quarter" idx="12"/>
          </p:nvPr>
        </p:nvSpPr>
        <p:spPr/>
        <p:txBody>
          <a:bodyPr/>
          <a:lstStyle/>
          <a:p>
            <a:fld id="{986692DB-985C-4DA8-BB41-78A5C80BFB57}" type="slidenum">
              <a:rPr kumimoji="1" lang="ja-JP" altLang="en-US" smtClean="0"/>
              <a:t>4</a:t>
            </a:fld>
            <a:endParaRPr kumimoji="1" lang="ja-JP" altLang="en-US"/>
          </a:p>
        </p:txBody>
      </p:sp>
      <p:pic>
        <p:nvPicPr>
          <p:cNvPr id="3" name="図 2">
            <a:extLst>
              <a:ext uri="{FF2B5EF4-FFF2-40B4-BE49-F238E27FC236}">
                <a16:creationId xmlns:a16="http://schemas.microsoft.com/office/drawing/2014/main" id="{47A1B642-6196-4131-899B-ACA73870D439}"/>
              </a:ext>
            </a:extLst>
          </p:cNvPr>
          <p:cNvPicPr>
            <a:picLocks noChangeAspect="1"/>
          </p:cNvPicPr>
          <p:nvPr/>
        </p:nvPicPr>
        <p:blipFill>
          <a:blip r:embed="rId2"/>
          <a:stretch>
            <a:fillRect/>
          </a:stretch>
        </p:blipFill>
        <p:spPr>
          <a:xfrm>
            <a:off x="2451637" y="1216460"/>
            <a:ext cx="10216075" cy="9051490"/>
          </a:xfrm>
          <a:prstGeom prst="rect">
            <a:avLst/>
          </a:prstGeom>
        </p:spPr>
      </p:pic>
      <p:sp>
        <p:nvSpPr>
          <p:cNvPr id="4" name="四角形吹き出し 21">
            <a:extLst>
              <a:ext uri="{FF2B5EF4-FFF2-40B4-BE49-F238E27FC236}">
                <a16:creationId xmlns:a16="http://schemas.microsoft.com/office/drawing/2014/main" id="{BD86AA19-560C-45B6-86CE-E57CBBF7AC50}"/>
              </a:ext>
            </a:extLst>
          </p:cNvPr>
          <p:cNvSpPr/>
          <p:nvPr/>
        </p:nvSpPr>
        <p:spPr>
          <a:xfrm>
            <a:off x="134351" y="466717"/>
            <a:ext cx="2117510" cy="434432"/>
          </a:xfrm>
          <a:prstGeom prst="wedgeRectCallout">
            <a:avLst>
              <a:gd name="adj1" fmla="val 26642"/>
              <a:gd name="adj2" fmla="val -48771"/>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t>箇所図</a:t>
            </a:r>
            <a:endParaRPr kumimoji="1" lang="en-US" altLang="ja-JP" sz="2000" dirty="0"/>
          </a:p>
        </p:txBody>
      </p:sp>
      <p:sp>
        <p:nvSpPr>
          <p:cNvPr id="5" name="テキスト ボックス 3">
            <a:extLst>
              <a:ext uri="{FF2B5EF4-FFF2-40B4-BE49-F238E27FC236}">
                <a16:creationId xmlns:a16="http://schemas.microsoft.com/office/drawing/2014/main" id="{A9D12097-13D9-4609-8FD5-364C506890A9}"/>
              </a:ext>
            </a:extLst>
          </p:cNvPr>
          <p:cNvSpPr txBox="1">
            <a:spLocks noChangeArrowheads="1"/>
          </p:cNvSpPr>
          <p:nvPr/>
        </p:nvSpPr>
        <p:spPr bwMode="auto">
          <a:xfrm>
            <a:off x="-9194" y="0"/>
            <a:ext cx="15128543" cy="400110"/>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charset="-128"/>
              </a:defRPr>
            </a:lvl1pPr>
            <a:lvl2pPr marL="742950" indent="-285750" eaLnBrk="0" hangingPunct="0">
              <a:defRPr kumimoji="1">
                <a:solidFill>
                  <a:schemeClr val="tx1"/>
                </a:solidFill>
                <a:latin typeface="Arial" panose="020B0604020202020204" pitchFamily="34" charset="0"/>
                <a:ea typeface="ＭＳ Ｐゴシック" panose="020B0600070205080204" charset="-128"/>
              </a:defRPr>
            </a:lvl2pPr>
            <a:lvl3pPr marL="1143000" indent="-228600" eaLnBrk="0" hangingPunct="0">
              <a:defRPr kumimoji="1">
                <a:solidFill>
                  <a:schemeClr val="tx1"/>
                </a:solidFill>
                <a:latin typeface="Arial" panose="020B0604020202020204" pitchFamily="34" charset="0"/>
                <a:ea typeface="ＭＳ Ｐゴシック" panose="020B0600070205080204" charset="-128"/>
              </a:defRPr>
            </a:lvl3pPr>
            <a:lvl4pPr marL="1600200" indent="-228600" eaLnBrk="0" hangingPunct="0">
              <a:defRPr kumimoji="1">
                <a:solidFill>
                  <a:schemeClr val="tx1"/>
                </a:solidFill>
                <a:latin typeface="Arial" panose="020B0604020202020204" pitchFamily="34" charset="0"/>
                <a:ea typeface="ＭＳ Ｐゴシック" panose="020B0600070205080204" charset="-128"/>
              </a:defRPr>
            </a:lvl4pPr>
            <a:lvl5pPr marL="2057400" indent="-228600" eaLnBrk="0" hangingPunct="0">
              <a:defRPr kumimoji="1">
                <a:solidFill>
                  <a:schemeClr val="tx1"/>
                </a:solidFill>
                <a:latin typeface="Arial" panose="020B0604020202020204" pitchFamily="34" charset="0"/>
                <a:ea typeface="ＭＳ Ｐゴシック" panose="020B060007020508020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9pPr>
          </a:lstStyle>
          <a:p>
            <a:pPr eaLnBrk="1" hangingPunct="1"/>
            <a:r>
              <a:rPr lang="ja-JP" altLang="en-US" sz="2000" b="1" dirty="0">
                <a:solidFill>
                  <a:schemeClr val="bg1"/>
                </a:solidFill>
              </a:rPr>
              <a:t>魅力向上事業（自主事業）の提案における蜻蛉池公園の留意事項</a:t>
            </a:r>
            <a:endPar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テキスト ボックス 5">
            <a:extLst>
              <a:ext uri="{FF2B5EF4-FFF2-40B4-BE49-F238E27FC236}">
                <a16:creationId xmlns:a16="http://schemas.microsoft.com/office/drawing/2014/main" id="{AEDAEC75-D7B8-412C-B7B6-309A3D3FE775}"/>
              </a:ext>
            </a:extLst>
          </p:cNvPr>
          <p:cNvSpPr txBox="1"/>
          <p:nvPr/>
        </p:nvSpPr>
        <p:spPr>
          <a:xfrm>
            <a:off x="6197550" y="6872512"/>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①</a:t>
            </a:r>
          </a:p>
        </p:txBody>
      </p:sp>
      <p:sp>
        <p:nvSpPr>
          <p:cNvPr id="7" name="テキスト ボックス 6">
            <a:extLst>
              <a:ext uri="{FF2B5EF4-FFF2-40B4-BE49-F238E27FC236}">
                <a16:creationId xmlns:a16="http://schemas.microsoft.com/office/drawing/2014/main" id="{61A96CA6-596B-4901-B33F-A3709E041854}"/>
              </a:ext>
            </a:extLst>
          </p:cNvPr>
          <p:cNvSpPr txBox="1"/>
          <p:nvPr/>
        </p:nvSpPr>
        <p:spPr>
          <a:xfrm>
            <a:off x="8483550" y="5828572"/>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②</a:t>
            </a:r>
          </a:p>
        </p:txBody>
      </p:sp>
      <p:sp>
        <p:nvSpPr>
          <p:cNvPr id="8" name="テキスト ボックス 7">
            <a:extLst>
              <a:ext uri="{FF2B5EF4-FFF2-40B4-BE49-F238E27FC236}">
                <a16:creationId xmlns:a16="http://schemas.microsoft.com/office/drawing/2014/main" id="{08286F84-D4FD-44D5-9747-8A142F357E1E}"/>
              </a:ext>
            </a:extLst>
          </p:cNvPr>
          <p:cNvSpPr txBox="1"/>
          <p:nvPr/>
        </p:nvSpPr>
        <p:spPr>
          <a:xfrm>
            <a:off x="6967170" y="7398292"/>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③</a:t>
            </a:r>
          </a:p>
        </p:txBody>
      </p:sp>
      <p:sp>
        <p:nvSpPr>
          <p:cNvPr id="10" name="テキスト ボックス 9">
            <a:extLst>
              <a:ext uri="{FF2B5EF4-FFF2-40B4-BE49-F238E27FC236}">
                <a16:creationId xmlns:a16="http://schemas.microsoft.com/office/drawing/2014/main" id="{7BE0D316-F991-436D-B384-5626EE69F85D}"/>
              </a:ext>
            </a:extLst>
          </p:cNvPr>
          <p:cNvSpPr txBox="1"/>
          <p:nvPr/>
        </p:nvSpPr>
        <p:spPr>
          <a:xfrm>
            <a:off x="4938144" y="5164990"/>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③</a:t>
            </a:r>
          </a:p>
        </p:txBody>
      </p:sp>
      <p:sp>
        <p:nvSpPr>
          <p:cNvPr id="11" name="テキスト ボックス 10">
            <a:extLst>
              <a:ext uri="{FF2B5EF4-FFF2-40B4-BE49-F238E27FC236}">
                <a16:creationId xmlns:a16="http://schemas.microsoft.com/office/drawing/2014/main" id="{05B4F09D-30C2-4572-8104-7912B57762FA}"/>
              </a:ext>
            </a:extLst>
          </p:cNvPr>
          <p:cNvSpPr txBox="1"/>
          <p:nvPr/>
        </p:nvSpPr>
        <p:spPr>
          <a:xfrm>
            <a:off x="5979029" y="591208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①</a:t>
            </a:r>
          </a:p>
        </p:txBody>
      </p:sp>
      <p:sp>
        <p:nvSpPr>
          <p:cNvPr id="12" name="テキスト ボックス 11">
            <a:extLst>
              <a:ext uri="{FF2B5EF4-FFF2-40B4-BE49-F238E27FC236}">
                <a16:creationId xmlns:a16="http://schemas.microsoft.com/office/drawing/2014/main" id="{173DADC2-73B5-4742-BD54-D764284D1F44}"/>
              </a:ext>
            </a:extLst>
          </p:cNvPr>
          <p:cNvSpPr txBox="1"/>
          <p:nvPr/>
        </p:nvSpPr>
        <p:spPr>
          <a:xfrm>
            <a:off x="5515291" y="5540425"/>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②</a:t>
            </a:r>
          </a:p>
        </p:txBody>
      </p:sp>
      <p:sp>
        <p:nvSpPr>
          <p:cNvPr id="13" name="テキスト ボックス 12">
            <a:extLst>
              <a:ext uri="{FF2B5EF4-FFF2-40B4-BE49-F238E27FC236}">
                <a16:creationId xmlns:a16="http://schemas.microsoft.com/office/drawing/2014/main" id="{1F9A1CBB-7223-44E7-8E55-4BEE993581D6}"/>
              </a:ext>
            </a:extLst>
          </p:cNvPr>
          <p:cNvSpPr txBox="1"/>
          <p:nvPr/>
        </p:nvSpPr>
        <p:spPr>
          <a:xfrm>
            <a:off x="5685006" y="610483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④</a:t>
            </a:r>
          </a:p>
        </p:txBody>
      </p:sp>
      <p:sp>
        <p:nvSpPr>
          <p:cNvPr id="14" name="テキスト ボックス 13">
            <a:extLst>
              <a:ext uri="{FF2B5EF4-FFF2-40B4-BE49-F238E27FC236}">
                <a16:creationId xmlns:a16="http://schemas.microsoft.com/office/drawing/2014/main" id="{CEEFC0D8-4A7B-49E2-9FA8-599EB45A7B79}"/>
              </a:ext>
            </a:extLst>
          </p:cNvPr>
          <p:cNvSpPr txBox="1"/>
          <p:nvPr/>
        </p:nvSpPr>
        <p:spPr>
          <a:xfrm>
            <a:off x="6024437" y="5647654"/>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⑤</a:t>
            </a:r>
          </a:p>
        </p:txBody>
      </p:sp>
      <p:sp>
        <p:nvSpPr>
          <p:cNvPr id="15" name="テキスト ボックス 14">
            <a:extLst>
              <a:ext uri="{FF2B5EF4-FFF2-40B4-BE49-F238E27FC236}">
                <a16:creationId xmlns:a16="http://schemas.microsoft.com/office/drawing/2014/main" id="{F1D6C12D-A67B-4B95-AB90-E21E39AFFDA5}"/>
              </a:ext>
            </a:extLst>
          </p:cNvPr>
          <p:cNvSpPr txBox="1"/>
          <p:nvPr/>
        </p:nvSpPr>
        <p:spPr>
          <a:xfrm>
            <a:off x="7443723" y="8084091"/>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①</a:t>
            </a:r>
          </a:p>
        </p:txBody>
      </p:sp>
      <p:sp>
        <p:nvSpPr>
          <p:cNvPr id="16" name="テキスト ボックス 15">
            <a:extLst>
              <a:ext uri="{FF2B5EF4-FFF2-40B4-BE49-F238E27FC236}">
                <a16:creationId xmlns:a16="http://schemas.microsoft.com/office/drawing/2014/main" id="{4B5651B1-1AC6-442F-A20F-DA86429A64BD}"/>
              </a:ext>
            </a:extLst>
          </p:cNvPr>
          <p:cNvSpPr txBox="1"/>
          <p:nvPr/>
        </p:nvSpPr>
        <p:spPr>
          <a:xfrm>
            <a:off x="8144119" y="6391549"/>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②</a:t>
            </a:r>
          </a:p>
        </p:txBody>
      </p:sp>
      <p:sp>
        <p:nvSpPr>
          <p:cNvPr id="18" name="テキスト ボックス 17">
            <a:extLst>
              <a:ext uri="{FF2B5EF4-FFF2-40B4-BE49-F238E27FC236}">
                <a16:creationId xmlns:a16="http://schemas.microsoft.com/office/drawing/2014/main" id="{8D6E2E9E-2EBC-4EDD-9C11-93F0D1043A8A}"/>
              </a:ext>
            </a:extLst>
          </p:cNvPr>
          <p:cNvSpPr txBox="1"/>
          <p:nvPr/>
        </p:nvSpPr>
        <p:spPr>
          <a:xfrm>
            <a:off x="8997559" y="6872512"/>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19" name="テキスト ボックス 18">
            <a:extLst>
              <a:ext uri="{FF2B5EF4-FFF2-40B4-BE49-F238E27FC236}">
                <a16:creationId xmlns:a16="http://schemas.microsoft.com/office/drawing/2014/main" id="{3C5C5318-B2C9-4369-A476-F3954ED1E6BC}"/>
              </a:ext>
            </a:extLst>
          </p:cNvPr>
          <p:cNvSpPr txBox="1"/>
          <p:nvPr/>
        </p:nvSpPr>
        <p:spPr>
          <a:xfrm>
            <a:off x="6475983" y="4106451"/>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①</a:t>
            </a:r>
          </a:p>
        </p:txBody>
      </p:sp>
      <p:sp>
        <p:nvSpPr>
          <p:cNvPr id="20" name="テキスト ボックス 19">
            <a:extLst>
              <a:ext uri="{FF2B5EF4-FFF2-40B4-BE49-F238E27FC236}">
                <a16:creationId xmlns:a16="http://schemas.microsoft.com/office/drawing/2014/main" id="{960E23B3-9FB4-4347-B04F-6774015E0113}"/>
              </a:ext>
            </a:extLst>
          </p:cNvPr>
          <p:cNvSpPr txBox="1"/>
          <p:nvPr/>
        </p:nvSpPr>
        <p:spPr>
          <a:xfrm>
            <a:off x="7504227" y="436212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②</a:t>
            </a:r>
          </a:p>
        </p:txBody>
      </p:sp>
      <p:sp>
        <p:nvSpPr>
          <p:cNvPr id="21" name="テキスト ボックス 20">
            <a:extLst>
              <a:ext uri="{FF2B5EF4-FFF2-40B4-BE49-F238E27FC236}">
                <a16:creationId xmlns:a16="http://schemas.microsoft.com/office/drawing/2014/main" id="{CCBA3457-FC0C-4ECD-A22B-EB9DFA90FC12}"/>
              </a:ext>
            </a:extLst>
          </p:cNvPr>
          <p:cNvSpPr txBox="1"/>
          <p:nvPr/>
        </p:nvSpPr>
        <p:spPr>
          <a:xfrm>
            <a:off x="6960152" y="2141806"/>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22" name="テキスト ボックス 21">
            <a:extLst>
              <a:ext uri="{FF2B5EF4-FFF2-40B4-BE49-F238E27FC236}">
                <a16:creationId xmlns:a16="http://schemas.microsoft.com/office/drawing/2014/main" id="{6E142839-E05E-AC8E-09DF-23A954CD9A53}"/>
              </a:ext>
            </a:extLst>
          </p:cNvPr>
          <p:cNvSpPr txBox="1"/>
          <p:nvPr/>
        </p:nvSpPr>
        <p:spPr>
          <a:xfrm>
            <a:off x="8084170" y="7761219"/>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④</a:t>
            </a:r>
          </a:p>
        </p:txBody>
      </p:sp>
      <p:sp>
        <p:nvSpPr>
          <p:cNvPr id="24" name="テキスト ボックス 23">
            <a:extLst>
              <a:ext uri="{FF2B5EF4-FFF2-40B4-BE49-F238E27FC236}">
                <a16:creationId xmlns:a16="http://schemas.microsoft.com/office/drawing/2014/main" id="{155EAFF9-96AA-9377-B5DB-47541E4B3B7C}"/>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extLst>
      <p:ext uri="{BB962C8B-B14F-4D97-AF65-F5344CB8AC3E}">
        <p14:creationId xmlns:p14="http://schemas.microsoft.com/office/powerpoint/2010/main" val="3614275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 name="表 57"/>
          <p:cNvGraphicFramePr>
            <a:graphicFrameLocks noGrp="1"/>
          </p:cNvGraphicFramePr>
          <p:nvPr>
            <p:extLst>
              <p:ext uri="{D42A27DB-BD31-4B8C-83A1-F6EECF244321}">
                <p14:modId xmlns:p14="http://schemas.microsoft.com/office/powerpoint/2010/main" val="256111851"/>
              </p:ext>
            </p:extLst>
          </p:nvPr>
        </p:nvGraphicFramePr>
        <p:xfrm>
          <a:off x="129911" y="1494249"/>
          <a:ext cx="7486914" cy="1444312"/>
        </p:xfrm>
        <a:graphic>
          <a:graphicData uri="http://schemas.openxmlformats.org/drawingml/2006/table">
            <a:tbl>
              <a:tblPr firstRow="1" bandRow="1">
                <a:tableStyleId>{073A0DAA-6AF3-43AB-8588-CEC1D06C72B9}</a:tableStyleId>
              </a:tblPr>
              <a:tblGrid>
                <a:gridCol w="2062652">
                  <a:extLst>
                    <a:ext uri="{9D8B030D-6E8A-4147-A177-3AD203B41FA5}">
                      <a16:colId xmlns:a16="http://schemas.microsoft.com/office/drawing/2014/main" val="20000"/>
                    </a:ext>
                  </a:extLst>
                </a:gridCol>
                <a:gridCol w="5424262">
                  <a:extLst>
                    <a:ext uri="{9D8B030D-6E8A-4147-A177-3AD203B41FA5}">
                      <a16:colId xmlns:a16="http://schemas.microsoft.com/office/drawing/2014/main" val="20001"/>
                    </a:ext>
                  </a:extLst>
                </a:gridCol>
              </a:tblGrid>
              <a:tr h="435084">
                <a:tc>
                  <a:txBody>
                    <a:bodyPr/>
                    <a:lstStyle/>
                    <a:p>
                      <a:pPr algn="ctr"/>
                      <a:r>
                        <a:rPr kumimoji="1" lang="ja-JP" altLang="en-US" sz="1050" dirty="0">
                          <a:solidFill>
                            <a:schemeClr val="tx1"/>
                          </a:solidFill>
                        </a:rPr>
                        <a:t>項目</a:t>
                      </a:r>
                    </a:p>
                  </a:txBody>
                  <a:tcPr>
                    <a:solidFill>
                      <a:schemeClr val="bg1">
                        <a:lumMod val="95000"/>
                      </a:schemeClr>
                    </a:solidFill>
                  </a:tcPr>
                </a:tc>
                <a:tc>
                  <a:txBody>
                    <a:bodyPr/>
                    <a:lstStyle/>
                    <a:p>
                      <a:pPr algn="ctr"/>
                      <a:r>
                        <a:rPr kumimoji="1" lang="ja-JP" altLang="en-US" sz="1050" dirty="0">
                          <a:solidFill>
                            <a:schemeClr val="tx1"/>
                          </a:solidFill>
                        </a:rPr>
                        <a:t>留意すべき点</a:t>
                      </a:r>
                    </a:p>
                  </a:txBody>
                  <a:tcPr>
                    <a:solidFill>
                      <a:schemeClr val="bg1">
                        <a:lumMod val="95000"/>
                      </a:schemeClr>
                    </a:solidFill>
                  </a:tcPr>
                </a:tc>
                <a:extLst>
                  <a:ext uri="{0D108BD9-81ED-4DB2-BD59-A6C34878D82A}">
                    <a16:rowId xmlns:a16="http://schemas.microsoft.com/office/drawing/2014/main" val="10000"/>
                  </a:ext>
                </a:extLst>
              </a:tr>
              <a:tr h="586430">
                <a:tc>
                  <a:txBody>
                    <a:bodyPr/>
                    <a:lstStyle/>
                    <a:p>
                      <a:r>
                        <a:rPr kumimoji="1" lang="ja-JP" altLang="en-US" sz="1050" kern="1200" dirty="0">
                          <a:solidFill>
                            <a:schemeClr val="tx1"/>
                          </a:solidFill>
                          <a:latin typeface="+mn-lt"/>
                          <a:ea typeface="+mn-ea"/>
                          <a:cs typeface="+mn-cs"/>
                        </a:rPr>
                        <a:t>民地について</a:t>
                      </a:r>
                      <a:endParaRPr kumimoji="1" lang="zh-TW" altLang="en-US" sz="1050" kern="1200" dirty="0">
                        <a:solidFill>
                          <a:schemeClr val="tx1"/>
                        </a:solidFill>
                        <a:latin typeface="+mn-lt"/>
                        <a:ea typeface="+mn-ea"/>
                        <a:cs typeface="+mn-cs"/>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kern="1200" dirty="0">
                          <a:solidFill>
                            <a:schemeClr val="tx1"/>
                          </a:solidFill>
                          <a:latin typeface="+mn-lt"/>
                          <a:ea typeface="+mn-ea"/>
                          <a:cs typeface="+mn-cs"/>
                        </a:rPr>
                        <a:t>当公園の開設区域には民地・鉄道用地が含まれている場所がある。そのため、その場所で新規施設を設置する場合、大阪府は、関係者から承認を受ける必要がある。</a:t>
                      </a:r>
                      <a:endParaRPr kumimoji="1" lang="ja-JP" altLang="en-US" sz="1050" u="sng" kern="1200" dirty="0">
                        <a:solidFill>
                          <a:schemeClr val="tx1"/>
                        </a:solidFill>
                        <a:latin typeface="+mn-lt"/>
                        <a:ea typeface="+mn-ea"/>
                        <a:cs typeface="+mn-cs"/>
                      </a:endParaRPr>
                    </a:p>
                  </a:txBody>
                  <a:tcPr/>
                </a:tc>
                <a:extLst>
                  <a:ext uri="{0D108BD9-81ED-4DB2-BD59-A6C34878D82A}">
                    <a16:rowId xmlns:a16="http://schemas.microsoft.com/office/drawing/2014/main" val="10001"/>
                  </a:ext>
                </a:extLst>
              </a:tr>
              <a:tr h="422798">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保護すべき樹木・景観</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白砂青松の景観に配慮して、松林の伐採は最小限とすること。</a:t>
                      </a:r>
                      <a:endParaRPr kumimoji="1" lang="en-US" altLang="ja-JP" sz="1050" dirty="0">
                        <a:solidFill>
                          <a:schemeClr val="tx1"/>
                        </a:solidFill>
                      </a:endParaRPr>
                    </a:p>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dirty="0">
                        <a:solidFill>
                          <a:schemeClr val="tx1"/>
                        </a:solidFill>
                      </a:endParaRPr>
                    </a:p>
                  </a:txBody>
                  <a:tcPr/>
                </a:tc>
                <a:extLst>
                  <a:ext uri="{0D108BD9-81ED-4DB2-BD59-A6C34878D82A}">
                    <a16:rowId xmlns:a16="http://schemas.microsoft.com/office/drawing/2014/main" val="10005"/>
                  </a:ext>
                </a:extLst>
              </a:tr>
            </a:tbl>
          </a:graphicData>
        </a:graphic>
      </p:graphicFrame>
      <p:sp>
        <p:nvSpPr>
          <p:cNvPr id="46" name="テキスト ボックス 3"/>
          <p:cNvSpPr txBox="1">
            <a:spLocks noChangeArrowheads="1"/>
          </p:cNvSpPr>
          <p:nvPr/>
        </p:nvSpPr>
        <p:spPr bwMode="auto">
          <a:xfrm>
            <a:off x="-9194" y="0"/>
            <a:ext cx="15128543" cy="460375"/>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charset="-128"/>
              </a:defRPr>
            </a:lvl1pPr>
            <a:lvl2pPr marL="742950" indent="-285750" eaLnBrk="0" hangingPunct="0">
              <a:defRPr kumimoji="1">
                <a:solidFill>
                  <a:schemeClr val="tx1"/>
                </a:solidFill>
                <a:latin typeface="Arial" panose="020B0604020202020204" pitchFamily="34" charset="0"/>
                <a:ea typeface="ＭＳ Ｐゴシック" panose="020B0600070205080204" charset="-128"/>
              </a:defRPr>
            </a:lvl2pPr>
            <a:lvl3pPr marL="1143000" indent="-228600" eaLnBrk="0" hangingPunct="0">
              <a:defRPr kumimoji="1">
                <a:solidFill>
                  <a:schemeClr val="tx1"/>
                </a:solidFill>
                <a:latin typeface="Arial" panose="020B0604020202020204" pitchFamily="34" charset="0"/>
                <a:ea typeface="ＭＳ Ｐゴシック" panose="020B0600070205080204" charset="-128"/>
              </a:defRPr>
            </a:lvl3pPr>
            <a:lvl4pPr marL="1600200" indent="-228600" eaLnBrk="0" hangingPunct="0">
              <a:defRPr kumimoji="1">
                <a:solidFill>
                  <a:schemeClr val="tx1"/>
                </a:solidFill>
                <a:latin typeface="Arial" panose="020B0604020202020204" pitchFamily="34" charset="0"/>
                <a:ea typeface="ＭＳ Ｐゴシック" panose="020B0600070205080204" charset="-128"/>
              </a:defRPr>
            </a:lvl4pPr>
            <a:lvl5pPr marL="2057400" indent="-228600" eaLnBrk="0" hangingPunct="0">
              <a:defRPr kumimoji="1">
                <a:solidFill>
                  <a:schemeClr val="tx1"/>
                </a:solidFill>
                <a:latin typeface="Arial" panose="020B0604020202020204" pitchFamily="34" charset="0"/>
                <a:ea typeface="ＭＳ Ｐゴシック" panose="020B060007020508020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9pPr>
          </a:lstStyle>
          <a:p>
            <a:pPr eaLnBrk="1" hangingPunct="1"/>
            <a:r>
              <a:rPr lang="ja-JP" altLang="en-US" sz="2400" b="1" dirty="0">
                <a:solidFill>
                  <a:schemeClr val="bg1"/>
                </a:solidFill>
              </a:rPr>
              <a:t>魅力向上事業（自主事業）の提案におけるりんくう公園の留意事項</a:t>
            </a:r>
            <a:endParaRPr lang="en-US" altLang="ja-JP" sz="32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42" name="表 41"/>
          <p:cNvGraphicFramePr>
            <a:graphicFrameLocks noGrp="1"/>
          </p:cNvGraphicFramePr>
          <p:nvPr>
            <p:extLst>
              <p:ext uri="{D42A27DB-BD31-4B8C-83A1-F6EECF244321}">
                <p14:modId xmlns:p14="http://schemas.microsoft.com/office/powerpoint/2010/main" val="3876072932"/>
              </p:ext>
            </p:extLst>
          </p:nvPr>
        </p:nvGraphicFramePr>
        <p:xfrm>
          <a:off x="7761096" y="1028604"/>
          <a:ext cx="7228343" cy="3862365"/>
        </p:xfrm>
        <a:graphic>
          <a:graphicData uri="http://schemas.openxmlformats.org/drawingml/2006/table">
            <a:tbl>
              <a:tblPr firstRow="1" bandRow="1">
                <a:tableStyleId>{16D9F66E-5EB9-4882-86FB-DCBF35E3C3E4}</a:tableStyleId>
              </a:tblPr>
              <a:tblGrid>
                <a:gridCol w="325710">
                  <a:extLst>
                    <a:ext uri="{9D8B030D-6E8A-4147-A177-3AD203B41FA5}">
                      <a16:colId xmlns:a16="http://schemas.microsoft.com/office/drawing/2014/main" val="20000"/>
                    </a:ext>
                  </a:extLst>
                </a:gridCol>
                <a:gridCol w="963852">
                  <a:extLst>
                    <a:ext uri="{9D8B030D-6E8A-4147-A177-3AD203B41FA5}">
                      <a16:colId xmlns:a16="http://schemas.microsoft.com/office/drawing/2014/main" val="20001"/>
                    </a:ext>
                  </a:extLst>
                </a:gridCol>
                <a:gridCol w="3300996">
                  <a:extLst>
                    <a:ext uri="{9D8B030D-6E8A-4147-A177-3AD203B41FA5}">
                      <a16:colId xmlns:a16="http://schemas.microsoft.com/office/drawing/2014/main" val="20002"/>
                    </a:ext>
                  </a:extLst>
                </a:gridCol>
                <a:gridCol w="2637785">
                  <a:extLst>
                    <a:ext uri="{9D8B030D-6E8A-4147-A177-3AD203B41FA5}">
                      <a16:colId xmlns:a16="http://schemas.microsoft.com/office/drawing/2014/main" val="20003"/>
                    </a:ext>
                  </a:extLst>
                </a:gridCol>
              </a:tblGrid>
              <a:tr h="567055">
                <a:tc gridSpan="2">
                  <a:txBody>
                    <a:bodyPr/>
                    <a:lstStyle/>
                    <a:p>
                      <a:r>
                        <a:rPr kumimoji="1" lang="ja-JP" altLang="en-US" sz="1050" dirty="0">
                          <a:solidFill>
                            <a:schemeClr val="tx1"/>
                          </a:solidFill>
                        </a:rPr>
                        <a:t>自然レクリエーションゾーン</a:t>
                      </a:r>
                    </a:p>
                  </a:txBody>
                  <a:tcPr marL="93273" marR="93273" marT="46636" marB="46636"/>
                </a:tc>
                <a:tc hMerge="1">
                  <a:txBody>
                    <a:bodyPr/>
                    <a:lstStyle/>
                    <a:p>
                      <a:endParaRPr lang="ja-JP"/>
                    </a:p>
                  </a:txBody>
                  <a:tcPr/>
                </a:tc>
                <a:tc gridSpan="2">
                  <a:txBody>
                    <a:bodyPr/>
                    <a:lstStyle/>
                    <a:p>
                      <a:pPr marL="96520" indent="-96520" defTabSz="1430655">
                        <a:tabLst>
                          <a:tab pos="358140" algn="l"/>
                        </a:tabLst>
                      </a:pPr>
                      <a:r>
                        <a:rPr kumimoji="1" lang="ja-JP" altLang="en-US" sz="1050" kern="1200" dirty="0">
                          <a:solidFill>
                            <a:schemeClr val="tx1"/>
                          </a:solidFill>
                          <a:effectLst/>
                        </a:rPr>
                        <a:t>「日本的な海岸風景である白砂青松を楽しむことができる、地域を代表する景観拠点となるゾーン」</a:t>
                      </a:r>
                    </a:p>
                    <a:p>
                      <a:r>
                        <a:rPr lang="ja-JP" altLang="en-US" sz="1050" dirty="0">
                          <a:solidFill>
                            <a:schemeClr val="tx1"/>
                          </a:solidFill>
                          <a:effectLst/>
                          <a:sym typeface="+mn-ea"/>
                        </a:rPr>
                        <a:t>・松林の伐採は最小限にし、白砂青松の景観を最大限活かした施設設置・改修が可能</a:t>
                      </a:r>
                      <a:endParaRPr kumimoji="1" lang="ja-JP" altLang="en-US" sz="1050" b="1" strike="noStrike" kern="1200" dirty="0">
                        <a:solidFill>
                          <a:schemeClr val="tx1"/>
                        </a:solidFill>
                        <a:effectLst/>
                      </a:endParaRPr>
                    </a:p>
                  </a:txBody>
                  <a:tcPr marL="93273" marR="93273" marT="46636" marB="46636"/>
                </a:tc>
                <a:tc hMerge="1">
                  <a:txBody>
                    <a:bodyPr/>
                    <a:lstStyle/>
                    <a:p>
                      <a:endParaRPr lang="ja-JP"/>
                    </a:p>
                  </a:txBody>
                  <a:tcPr/>
                </a:tc>
                <a:extLst>
                  <a:ext uri="{0D108BD9-81ED-4DB2-BD59-A6C34878D82A}">
                    <a16:rowId xmlns:a16="http://schemas.microsoft.com/office/drawing/2014/main" val="10000"/>
                  </a:ext>
                </a:extLst>
              </a:tr>
              <a:tr h="256500">
                <a:tc gridSpan="2">
                  <a:txBody>
                    <a:bodyPr/>
                    <a:lstStyle/>
                    <a:p>
                      <a:pPr algn="ctr"/>
                      <a:r>
                        <a:rPr kumimoji="1" lang="ja-JP" altLang="en-US" sz="1050" dirty="0">
                          <a:solidFill>
                            <a:schemeClr val="tx1"/>
                          </a:solidFill>
                        </a:rPr>
                        <a:t>施設名・エリア名</a:t>
                      </a:r>
                    </a:p>
                  </a:txBody>
                  <a:tcPr marL="93273" marR="93273" marT="46636" marB="46636"/>
                </a:tc>
                <a:tc hMerge="1">
                  <a:txBody>
                    <a:bodyPr/>
                    <a:lstStyle/>
                    <a:p>
                      <a:endParaRPr lang="ja-JP"/>
                    </a:p>
                  </a:txBody>
                  <a:tcPr/>
                </a:tc>
                <a:tc>
                  <a:txBody>
                    <a:bodyPr/>
                    <a:lstStyle/>
                    <a:p>
                      <a:pPr algn="ctr"/>
                      <a:r>
                        <a:rPr kumimoji="1" lang="ja-JP" altLang="en-US" sz="1050" dirty="0">
                          <a:solidFill>
                            <a:schemeClr val="tx1"/>
                          </a:solidFill>
                        </a:rPr>
                        <a:t>現状</a:t>
                      </a:r>
                    </a:p>
                  </a:txBody>
                  <a:tcPr marL="93273" marR="93273" marT="46636" marB="46636"/>
                </a:tc>
                <a:tc>
                  <a:txBody>
                    <a:bodyPr/>
                    <a:lstStyle/>
                    <a:p>
                      <a:pPr algn="ctr"/>
                      <a:r>
                        <a:rPr kumimoji="1" lang="ja-JP" altLang="en-US" sz="1050" dirty="0">
                          <a:solidFill>
                            <a:schemeClr val="tx1"/>
                          </a:solidFill>
                        </a:rPr>
                        <a:t>留意すべき点</a:t>
                      </a:r>
                    </a:p>
                  </a:txBody>
                  <a:tcPr marL="93273" marR="93273" marT="46636" marB="46636"/>
                </a:tc>
                <a:extLst>
                  <a:ext uri="{0D108BD9-81ED-4DB2-BD59-A6C34878D82A}">
                    <a16:rowId xmlns:a16="http://schemas.microsoft.com/office/drawing/2014/main" val="10001"/>
                  </a:ext>
                </a:extLst>
              </a:tr>
              <a:tr h="412750">
                <a:tc>
                  <a:txBody>
                    <a:bodyPr/>
                    <a:lstStyle/>
                    <a:p>
                      <a:pPr algn="ctr"/>
                      <a:r>
                        <a:rPr kumimoji="1" lang="ja-JP" altLang="en-US" sz="1050" dirty="0">
                          <a:solidFill>
                            <a:schemeClr val="tx1"/>
                          </a:solidFill>
                        </a:rPr>
                        <a:t>①</a:t>
                      </a:r>
                    </a:p>
                  </a:txBody>
                  <a:tcPr marL="93273" marR="93273" marT="46636" marB="46636" anchor="ctr"/>
                </a:tc>
                <a:tc>
                  <a:txBody>
                    <a:bodyPr/>
                    <a:lstStyle/>
                    <a:p>
                      <a:r>
                        <a:rPr lang="ja-JP" altLang="en-US" sz="1050" dirty="0">
                          <a:solidFill>
                            <a:schemeClr val="tx1"/>
                          </a:solidFill>
                          <a:sym typeface="+mn-ea"/>
                        </a:rPr>
                        <a:t>萩の休憩所</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・売店、自動販売機、便所、休憩所機能がある。</a:t>
                      </a:r>
                      <a:endParaRPr kumimoji="1" lang="en-US" altLang="ja-JP" sz="1050" b="0" u="none" kern="1200" dirty="0">
                        <a:solidFill>
                          <a:schemeClr val="tx1"/>
                        </a:solidFill>
                        <a:latin typeface="+mn-lt"/>
                        <a:ea typeface="+mn-ea"/>
                        <a:cs typeface="+mn-cs"/>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・売店は現在営業していない。</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便所、休憩所としての機能は確保した上での改変は可能。</a:t>
                      </a:r>
                      <a:endParaRPr kumimoji="1" lang="en-US" altLang="ja-JP" sz="1050" b="0" u="none" kern="1200" dirty="0">
                        <a:solidFill>
                          <a:schemeClr val="tx1"/>
                        </a:solidFill>
                        <a:latin typeface="+mn-lt"/>
                        <a:ea typeface="+mn-ea"/>
                        <a:cs typeface="+mn-cs"/>
                        <a:sym typeface="+mn-ea"/>
                      </a:endParaRPr>
                    </a:p>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府の管理許可対象施設であり、撤去の際には条例改正が必要となるため、事前に府との協議</a:t>
                      </a:r>
                      <a:r>
                        <a:rPr kumimoji="1" lang="ja-JP" altLang="en-US" sz="1050" b="0" u="none" kern="1200">
                          <a:solidFill>
                            <a:schemeClr val="tx1"/>
                          </a:solidFill>
                          <a:latin typeface="+mn-lt"/>
                          <a:ea typeface="+mn-ea"/>
                          <a:cs typeface="+mn-cs"/>
                          <a:sym typeface="+mn-ea"/>
                        </a:rPr>
                        <a:t>が必要。</a:t>
                      </a:r>
                      <a:endParaRPr kumimoji="1" lang="ja-JP" altLang="en-US" sz="1050" b="0" u="none" kern="1200" dirty="0">
                        <a:solidFill>
                          <a:schemeClr val="tx1"/>
                        </a:solidFill>
                        <a:latin typeface="+mn-lt"/>
                        <a:ea typeface="+mn-ea"/>
                        <a:cs typeface="+mn-cs"/>
                        <a:sym typeface="+mn-ea"/>
                      </a:endParaRPr>
                    </a:p>
                  </a:txBody>
                  <a:tcPr marL="93273" marR="93273" marT="46636" marB="46636"/>
                </a:tc>
                <a:extLst>
                  <a:ext uri="{0D108BD9-81ED-4DB2-BD59-A6C34878D82A}">
                    <a16:rowId xmlns:a16="http://schemas.microsoft.com/office/drawing/2014/main" val="10002"/>
                  </a:ext>
                </a:extLst>
              </a:tr>
              <a:tr h="572770">
                <a:tc>
                  <a:txBody>
                    <a:bodyPr/>
                    <a:lstStyle/>
                    <a:p>
                      <a:pPr algn="ctr"/>
                      <a:r>
                        <a:rPr kumimoji="1" lang="ja-JP" altLang="en-US" sz="1050" dirty="0">
                          <a:solidFill>
                            <a:schemeClr val="tx1"/>
                          </a:solidFill>
                        </a:rPr>
                        <a:t>②</a:t>
                      </a:r>
                    </a:p>
                  </a:txBody>
                  <a:tcPr marL="93273" marR="93273" marT="46636" marB="46636" anchor="ctr"/>
                </a:tc>
                <a:tc>
                  <a:txBody>
                    <a:bodyPr/>
                    <a:lstStyle/>
                    <a:p>
                      <a:r>
                        <a:rPr kumimoji="1" lang="ja-JP" altLang="en-US" sz="1050" u="none" kern="1200" dirty="0">
                          <a:solidFill>
                            <a:schemeClr val="tx1"/>
                          </a:solidFill>
                        </a:rPr>
                        <a:t>北・南の展望所</a:t>
                      </a:r>
                    </a:p>
                  </a:txBody>
                  <a:tcPr marL="93273" marR="93273" marT="46636" marB="46636"/>
                </a:tc>
                <a:tc>
                  <a:txBody>
                    <a:bodyPr/>
                    <a:lstStyle/>
                    <a:p>
                      <a:pPr marL="90488" marR="0" lvl="0" indent="-90488"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sym typeface="+mn-ea"/>
                        </a:rPr>
                        <a:t>・マーブルビーチや大阪湾を一望できる展望スポット</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rPr>
                        <a:t>改変可。</a:t>
                      </a:r>
                    </a:p>
                  </a:txBody>
                  <a:tcPr marL="93273" marR="93273" marT="46636" marB="46636"/>
                </a:tc>
                <a:extLst>
                  <a:ext uri="{0D108BD9-81ED-4DB2-BD59-A6C34878D82A}">
                    <a16:rowId xmlns:a16="http://schemas.microsoft.com/office/drawing/2014/main" val="941712244"/>
                  </a:ext>
                </a:extLst>
              </a:tr>
              <a:tr h="572770">
                <a:tc>
                  <a:txBody>
                    <a:bodyPr/>
                    <a:lstStyle/>
                    <a:p>
                      <a:pPr algn="ctr"/>
                      <a:r>
                        <a:rPr kumimoji="1" lang="ja-JP" altLang="en-US" sz="1050" dirty="0">
                          <a:solidFill>
                            <a:schemeClr val="tx1"/>
                          </a:solidFill>
                        </a:rPr>
                        <a:t>③</a:t>
                      </a:r>
                    </a:p>
                  </a:txBody>
                  <a:tcPr marL="93273" marR="93273" marT="46636" marB="46636" anchor="ctr"/>
                </a:tc>
                <a:tc>
                  <a:txBody>
                    <a:bodyPr/>
                    <a:lstStyle/>
                    <a:p>
                      <a:r>
                        <a:rPr kumimoji="1" lang="ja-JP" altLang="en-US" sz="1050" u="none" kern="1200" dirty="0">
                          <a:solidFill>
                            <a:schemeClr val="tx1"/>
                          </a:solidFill>
                        </a:rPr>
                        <a:t>５つの作庭</a:t>
                      </a:r>
                    </a:p>
                  </a:txBody>
                  <a:tcPr marL="93273" marR="93273" marT="46636" marB="46636"/>
                </a:tc>
                <a:tc>
                  <a:txBody>
                    <a:bodyPr/>
                    <a:lstStyle/>
                    <a:p>
                      <a:pPr marL="88900" indent="-88900"/>
                      <a:r>
                        <a:rPr kumimoji="1" lang="ja-JP" altLang="en-US" sz="1050" b="0" u="none" kern="1200" dirty="0">
                          <a:solidFill>
                            <a:schemeClr val="tx1"/>
                          </a:solidFill>
                          <a:latin typeface="+mn-lt"/>
                          <a:ea typeface="+mn-ea"/>
                          <a:cs typeface="+mn-cs"/>
                        </a:rPr>
                        <a:t>・杜島、野筋、萩坪、荒磯、葦手様の日本庭園がシーサイド緑地に点在している。</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rPr>
                        <a:t>庭を他の場所に移設した上で施設の設置は可。景観の維持や適切な植物管理を行う必要がある。</a:t>
                      </a:r>
                    </a:p>
                  </a:txBody>
                  <a:tcPr marL="93273" marR="93273" marT="46636" marB="46636"/>
                </a:tc>
                <a:extLst>
                  <a:ext uri="{0D108BD9-81ED-4DB2-BD59-A6C34878D82A}">
                    <a16:rowId xmlns:a16="http://schemas.microsoft.com/office/drawing/2014/main" val="10003"/>
                  </a:ext>
                </a:extLst>
              </a:tr>
              <a:tr h="419727">
                <a:tc>
                  <a:txBody>
                    <a:bodyPr/>
                    <a:lstStyle/>
                    <a:p>
                      <a:pPr algn="ctr">
                        <a:buNone/>
                      </a:pPr>
                      <a:r>
                        <a:rPr kumimoji="1" lang="ja-JP" altLang="en-US" sz="1050" dirty="0">
                          <a:solidFill>
                            <a:schemeClr val="tx1"/>
                          </a:solidFill>
                        </a:rPr>
                        <a:t>④</a:t>
                      </a:r>
                    </a:p>
                  </a:txBody>
                  <a:tcPr marL="93273" marR="93273" marT="46636" marB="46636" anchor="ctr"/>
                </a:tc>
                <a:tc>
                  <a:txBody>
                    <a:bodyPr/>
                    <a:lstStyle/>
                    <a:p>
                      <a:pPr>
                        <a:buNone/>
                      </a:pPr>
                      <a:r>
                        <a:rPr kumimoji="1" lang="ja-JP" altLang="en-US" sz="1050" u="none" kern="1200" dirty="0">
                          <a:solidFill>
                            <a:schemeClr val="tx1"/>
                          </a:solidFill>
                        </a:rPr>
                        <a:t>ボードウォーク</a:t>
                      </a:r>
                    </a:p>
                  </a:txBody>
                  <a:tcPr marL="93273" marR="93273" marT="46636" marB="46636"/>
                </a:tc>
                <a:tc>
                  <a:txBody>
                    <a:bodyPr/>
                    <a:lstStyle/>
                    <a:p>
                      <a:pPr marL="88900" indent="-88900">
                        <a:buNone/>
                      </a:pPr>
                      <a:r>
                        <a:rPr kumimoji="1" lang="ja-JP" altLang="en-US" sz="1050" b="0" u="none" kern="1200" dirty="0">
                          <a:solidFill>
                            <a:schemeClr val="tx1"/>
                          </a:solidFill>
                          <a:latin typeface="+mn-lt"/>
                          <a:ea typeface="+mn-ea"/>
                          <a:cs typeface="+mn-cs"/>
                        </a:rPr>
                        <a:t>・車いすを利用される方も海の近くまで行くことができる木製の通路。</a:t>
                      </a: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b="0" u="none" kern="1200" dirty="0">
                          <a:solidFill>
                            <a:schemeClr val="tx1"/>
                          </a:solidFill>
                          <a:latin typeface="+mn-lt"/>
                          <a:ea typeface="+mn-ea"/>
                          <a:cs typeface="+mn-cs"/>
                        </a:rPr>
                        <a:t>改変可。改変の際は代替施設を確保すること。</a:t>
                      </a:r>
                    </a:p>
                  </a:txBody>
                  <a:tcPr marL="93273" marR="93273" marT="46636" marB="46636"/>
                </a:tc>
                <a:extLst>
                  <a:ext uri="{0D108BD9-81ED-4DB2-BD59-A6C34878D82A}">
                    <a16:rowId xmlns:a16="http://schemas.microsoft.com/office/drawing/2014/main" val="10004"/>
                  </a:ext>
                </a:extLst>
              </a:tr>
              <a:tr h="419727">
                <a:tc>
                  <a:txBody>
                    <a:bodyPr/>
                    <a:lstStyle/>
                    <a:p>
                      <a:pPr algn="ctr">
                        <a:buNone/>
                      </a:pPr>
                      <a:r>
                        <a:rPr kumimoji="1" lang="ja-JP" altLang="en-US" sz="1050" dirty="0">
                          <a:solidFill>
                            <a:schemeClr val="tx1"/>
                          </a:solidFill>
                        </a:rPr>
                        <a:t>⑤</a:t>
                      </a:r>
                    </a:p>
                  </a:txBody>
                  <a:tcPr marL="93273" marR="93273" marT="46636" marB="46636" anchor="ctr"/>
                </a:tc>
                <a:tc>
                  <a:txBody>
                    <a:bodyPr/>
                    <a:lstStyle/>
                    <a:p>
                      <a:pPr>
                        <a:buNone/>
                      </a:pPr>
                      <a:r>
                        <a:rPr kumimoji="1" lang="ja-JP" altLang="en-US" sz="1050" u="none" kern="1200" dirty="0">
                          <a:solidFill>
                            <a:schemeClr val="tx1"/>
                          </a:solidFill>
                        </a:rPr>
                        <a:t>マーブルビーチ</a:t>
                      </a:r>
                    </a:p>
                  </a:txBody>
                  <a:tcPr marL="93273" marR="93273" marT="46636" marB="46636"/>
                </a:tc>
                <a:tc>
                  <a:txBody>
                    <a:bodyPr/>
                    <a:lstStyle/>
                    <a:p>
                      <a:pPr marL="88900" marR="0" lvl="0" indent="-88900" algn="l" defTabSz="1430655"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rPr>
                        <a:t>・全域、港湾区域となっているが、埋立法線までは公園区域としても開設、管理している。</a:t>
                      </a:r>
                    </a:p>
                    <a:p>
                      <a:pPr marL="88900" indent="-88900">
                        <a:buNone/>
                      </a:pPr>
                      <a:endParaRPr kumimoji="1" lang="ja-JP" altLang="en-US" sz="1050" b="0" u="none" kern="1200" dirty="0">
                        <a:solidFill>
                          <a:schemeClr val="tx1"/>
                        </a:solidFill>
                        <a:latin typeface="+mn-lt"/>
                        <a:ea typeface="+mn-ea"/>
                        <a:cs typeface="+mn-cs"/>
                      </a:endParaRPr>
                    </a:p>
                  </a:txBody>
                  <a:tcPr marL="93273" marR="93273" marT="46636" marB="46636"/>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a:solidFill>
                            <a:schemeClr val="tx1"/>
                          </a:solidFill>
                        </a:rPr>
                        <a:t>原則改変不可。公園の方針に合致している施設については、関係機関と調整のうえ、改変できる可能性あり。（要協議）</a:t>
                      </a:r>
                    </a:p>
                  </a:txBody>
                  <a:tcPr marL="93273" marR="93273" marT="46636" marB="46636"/>
                </a:tc>
                <a:extLst>
                  <a:ext uri="{0D108BD9-81ED-4DB2-BD59-A6C34878D82A}">
                    <a16:rowId xmlns:a16="http://schemas.microsoft.com/office/drawing/2014/main" val="2851961213"/>
                  </a:ext>
                </a:extLst>
              </a:tr>
            </a:tbl>
          </a:graphicData>
        </a:graphic>
      </p:graphicFrame>
      <p:graphicFrame>
        <p:nvGraphicFramePr>
          <p:cNvPr id="55" name="表 54"/>
          <p:cNvGraphicFramePr>
            <a:graphicFrameLocks noGrp="1"/>
          </p:cNvGraphicFramePr>
          <p:nvPr>
            <p:extLst>
              <p:ext uri="{D42A27DB-BD31-4B8C-83A1-F6EECF244321}">
                <p14:modId xmlns:p14="http://schemas.microsoft.com/office/powerpoint/2010/main" val="2909449871"/>
              </p:ext>
            </p:extLst>
          </p:nvPr>
        </p:nvGraphicFramePr>
        <p:xfrm>
          <a:off x="134602" y="3935947"/>
          <a:ext cx="7494737" cy="5981700"/>
        </p:xfrm>
        <a:graphic>
          <a:graphicData uri="http://schemas.openxmlformats.org/drawingml/2006/table">
            <a:tbl>
              <a:tblPr firstRow="1" bandRow="1">
                <a:tableStyleId>{8A107856-5554-42FB-B03E-39F5DBC370BA}</a:tableStyleId>
              </a:tblPr>
              <a:tblGrid>
                <a:gridCol w="350953">
                  <a:extLst>
                    <a:ext uri="{9D8B030D-6E8A-4147-A177-3AD203B41FA5}">
                      <a16:colId xmlns:a16="http://schemas.microsoft.com/office/drawing/2014/main" val="20000"/>
                    </a:ext>
                  </a:extLst>
                </a:gridCol>
                <a:gridCol w="1163366">
                  <a:extLst>
                    <a:ext uri="{9D8B030D-6E8A-4147-A177-3AD203B41FA5}">
                      <a16:colId xmlns:a16="http://schemas.microsoft.com/office/drawing/2014/main" val="20001"/>
                    </a:ext>
                  </a:extLst>
                </a:gridCol>
                <a:gridCol w="3119628">
                  <a:extLst>
                    <a:ext uri="{9D8B030D-6E8A-4147-A177-3AD203B41FA5}">
                      <a16:colId xmlns:a16="http://schemas.microsoft.com/office/drawing/2014/main" val="20002"/>
                    </a:ext>
                  </a:extLst>
                </a:gridCol>
                <a:gridCol w="2860790">
                  <a:extLst>
                    <a:ext uri="{9D8B030D-6E8A-4147-A177-3AD203B41FA5}">
                      <a16:colId xmlns:a16="http://schemas.microsoft.com/office/drawing/2014/main" val="20003"/>
                    </a:ext>
                  </a:extLst>
                </a:gridCol>
              </a:tblGrid>
              <a:tr h="249870">
                <a:tc gridSpan="2">
                  <a:txBody>
                    <a:bodyPr/>
                    <a:lstStyle/>
                    <a:p>
                      <a:r>
                        <a:rPr kumimoji="1" lang="ja-JP" altLang="en-US" sz="1050" dirty="0">
                          <a:solidFill>
                            <a:schemeClr val="tx1"/>
                          </a:solidFill>
                        </a:rPr>
                        <a:t>賑わい創出ゾーン</a:t>
                      </a:r>
                    </a:p>
                    <a:p>
                      <a:r>
                        <a:rPr kumimoji="1" lang="ja-JP" altLang="en-US" sz="1050" dirty="0">
                          <a:solidFill>
                            <a:schemeClr val="tx1"/>
                          </a:solidFill>
                        </a:rPr>
                        <a:t>①</a:t>
                      </a:r>
                    </a:p>
                  </a:txBody>
                  <a:tcPr/>
                </a:tc>
                <a:tc hMerge="1">
                  <a:txBody>
                    <a:bodyPr/>
                    <a:lstStyle/>
                    <a:p>
                      <a:endParaRPr lang="ja-JP"/>
                    </a:p>
                  </a:txBody>
                  <a:tcPr/>
                </a:tc>
                <a:tc gridSpan="2">
                  <a:txBody>
                    <a:bodyPr/>
                    <a:lstStyle/>
                    <a:p>
                      <a:pPr marL="149860" indent="-135255" defTabSz="1430655"/>
                      <a:r>
                        <a:rPr kumimoji="1" lang="ja-JP" altLang="en-US" sz="1050" kern="1200" dirty="0">
                          <a:solidFill>
                            <a:schemeClr val="tx1"/>
                          </a:solidFill>
                          <a:effectLst/>
                        </a:rPr>
                        <a:t>「地元市町をはじめ、りんくうタウン内の商業施設や宿泊施設、駅との連携により公園と周辺施設が一体となって賑わいを創出するゾーン」</a:t>
                      </a:r>
                      <a:endParaRPr kumimoji="1" lang="en-US" altLang="ja-JP" sz="1050" kern="1200" dirty="0">
                        <a:solidFill>
                          <a:schemeClr val="tx1"/>
                        </a:solidFill>
                        <a:effectLst/>
                      </a:endParaRPr>
                    </a:p>
                    <a:p>
                      <a:r>
                        <a:rPr kumimoji="1" lang="ja-JP" altLang="en-US" sz="1050" kern="1200" dirty="0">
                          <a:solidFill>
                            <a:schemeClr val="tx1"/>
                          </a:solidFill>
                          <a:effectLst/>
                        </a:rPr>
                        <a:t>　・公園の魅力を活かした施設設置・改修が可能</a:t>
                      </a:r>
                      <a:endParaRPr kumimoji="1" lang="ja-JP" altLang="en-US" sz="1050" b="1" kern="1200" dirty="0">
                        <a:solidFill>
                          <a:schemeClr val="tx1"/>
                        </a:solidFill>
                        <a:effectLst/>
                      </a:endParaRPr>
                    </a:p>
                  </a:txBody>
                  <a:tcPr/>
                </a:tc>
                <a:tc hMerge="1">
                  <a:txBody>
                    <a:bodyPr/>
                    <a:lstStyle/>
                    <a:p>
                      <a:endParaRPr lang="ja-JP"/>
                    </a:p>
                  </a:txBody>
                  <a:tcPr/>
                </a:tc>
                <a:extLst>
                  <a:ext uri="{0D108BD9-81ED-4DB2-BD59-A6C34878D82A}">
                    <a16:rowId xmlns:a16="http://schemas.microsoft.com/office/drawing/2014/main" val="10000"/>
                  </a:ext>
                </a:extLst>
              </a:tr>
              <a:tr h="0">
                <a:tc gridSpan="2">
                  <a:txBody>
                    <a:bodyPr/>
                    <a:lstStyle/>
                    <a:p>
                      <a:pPr algn="ctr"/>
                      <a:r>
                        <a:rPr kumimoji="1" lang="ja-JP" altLang="en-US" sz="1050" dirty="0">
                          <a:solidFill>
                            <a:schemeClr val="tx1"/>
                          </a:solidFill>
                        </a:rPr>
                        <a:t>施設名・エリア名</a:t>
                      </a:r>
                    </a:p>
                  </a:txBody>
                  <a:tcPr/>
                </a:tc>
                <a:tc hMerge="1">
                  <a:txBody>
                    <a:bodyPr/>
                    <a:lstStyle/>
                    <a:p>
                      <a:endParaRPr lang="ja-JP"/>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現状</a:t>
                      </a:r>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10001"/>
                  </a:ext>
                </a:extLst>
              </a:tr>
              <a:tr h="571500">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総合休憩所</a:t>
                      </a:r>
                    </a:p>
                  </a:txBody>
                  <a:tcPr/>
                </a:tc>
                <a:tc>
                  <a:txBody>
                    <a:bodyPr/>
                    <a:lstStyle/>
                    <a:p>
                      <a:pPr marL="177800" indent="-177800"/>
                      <a:r>
                        <a:rPr kumimoji="1" lang="ja-JP" altLang="en-US" sz="1050" dirty="0">
                          <a:solidFill>
                            <a:schemeClr val="tx1"/>
                          </a:solidFill>
                        </a:rPr>
                        <a:t>・３階建ての総合休憩所。３階から四季の泉や大阪湾が一望できる。</a:t>
                      </a:r>
                      <a:endParaRPr kumimoji="1" lang="en-US" altLang="ja-JP" sz="1050" dirty="0">
                        <a:solidFill>
                          <a:schemeClr val="tx1"/>
                        </a:solidFill>
                      </a:endParaRPr>
                    </a:p>
                    <a:p>
                      <a:pPr marL="177800" indent="-177800"/>
                      <a:r>
                        <a:rPr kumimoji="1" lang="ja-JP" altLang="en-US" sz="1050" dirty="0">
                          <a:solidFill>
                            <a:schemeClr val="tx1"/>
                          </a:solidFill>
                        </a:rPr>
                        <a:t>・休憩所だけでなく、授乳室、便所がある。</a:t>
                      </a:r>
                      <a:endParaRPr kumimoji="1" lang="en-US" altLang="ja-JP" sz="1050" dirty="0">
                        <a:solidFill>
                          <a:schemeClr val="tx1"/>
                        </a:solidFill>
                      </a:endParaRPr>
                    </a:p>
                    <a:p>
                      <a:r>
                        <a:rPr kumimoji="1" lang="ja-JP" altLang="en-US" sz="1050" dirty="0">
                          <a:solidFill>
                            <a:schemeClr val="tx1"/>
                          </a:solidFill>
                        </a:rPr>
                        <a:t>・自主事業として一部イベントスペースとして</a:t>
                      </a:r>
                      <a:endParaRPr kumimoji="1" lang="en-US" altLang="ja-JP" sz="1050" dirty="0">
                        <a:solidFill>
                          <a:schemeClr val="tx1"/>
                        </a:solidFill>
                      </a:endParaRPr>
                    </a:p>
                    <a:p>
                      <a:r>
                        <a:rPr kumimoji="1" lang="ja-JP" altLang="en-US" sz="1050" dirty="0">
                          <a:solidFill>
                            <a:schemeClr val="tx1"/>
                          </a:solidFill>
                        </a:rPr>
                        <a:t>　貸出している。</a:t>
                      </a:r>
                    </a:p>
                  </a:txBody>
                  <a:tcPr/>
                </a:tc>
                <a:tc>
                  <a:txBody>
                    <a:bodyPr/>
                    <a:lstStyle/>
                    <a:p>
                      <a:r>
                        <a:rPr kumimoji="1" lang="ja-JP" altLang="en-US" sz="1050" dirty="0">
                          <a:solidFill>
                            <a:schemeClr val="tx1"/>
                          </a:solidFill>
                        </a:rPr>
                        <a:t>休憩等の機能を確保した上で改変可。</a:t>
                      </a:r>
                    </a:p>
                  </a:txBody>
                  <a:tcPr/>
                </a:tc>
                <a:extLst>
                  <a:ext uri="{0D108BD9-81ED-4DB2-BD59-A6C34878D82A}">
                    <a16:rowId xmlns:a16="http://schemas.microsoft.com/office/drawing/2014/main" val="10002"/>
                  </a:ext>
                </a:extLst>
              </a:tr>
              <a:tr h="571500">
                <a:tc>
                  <a:txBody>
                    <a:bodyPr/>
                    <a:lstStyle/>
                    <a:p>
                      <a:pPr algn="ctr"/>
                      <a:r>
                        <a:rPr kumimoji="1" lang="ja-JP" altLang="en-US" sz="1050" dirty="0">
                          <a:solidFill>
                            <a:schemeClr val="tx1"/>
                          </a:solidFill>
                        </a:rPr>
                        <a:t>②</a:t>
                      </a:r>
                      <a:endParaRPr kumimoji="1" lang="en-US" altLang="ja-JP" sz="1050" dirty="0">
                        <a:solidFill>
                          <a:schemeClr val="tx1"/>
                        </a:solidFill>
                      </a:endParaRPr>
                    </a:p>
                  </a:txBody>
                  <a:tcPr anchor="ctr"/>
                </a:tc>
                <a:tc>
                  <a:txBody>
                    <a:bodyPr/>
                    <a:lstStyle/>
                    <a:p>
                      <a:r>
                        <a:rPr kumimoji="1" lang="ja-JP" altLang="en-US" sz="1050">
                          <a:solidFill>
                            <a:schemeClr val="tx1"/>
                          </a:solidFill>
                        </a:rPr>
                        <a:t>四季の泉</a:t>
                      </a:r>
                    </a:p>
                  </a:txBody>
                  <a:tcPr/>
                </a:tc>
                <a:tc>
                  <a:txBody>
                    <a:bodyPr/>
                    <a:lstStyle/>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・太陽の日周運動、地球、地軸を表した景観施設。</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・噴水、ライトアップ機能がある。</a:t>
                      </a:r>
                    </a:p>
                  </a:txBody>
                  <a:tcPr/>
                </a:tc>
                <a:tc>
                  <a:txBody>
                    <a:bodyPr/>
                    <a:lstStyle/>
                    <a:p>
                      <a:pPr lvl="0" algn="l">
                        <a:lnSpc>
                          <a:spcPct val="100000"/>
                        </a:lnSpc>
                        <a:spcBef>
                          <a:spcPts val="0"/>
                        </a:spcBef>
                        <a:spcAft>
                          <a:spcPts val="0"/>
                        </a:spcAft>
                        <a:buNone/>
                      </a:pPr>
                      <a:r>
                        <a:rPr lang="ja-JP" sz="1100" b="0" i="0" u="none" strike="noStrike" kern="1200" noProof="0">
                          <a:solidFill>
                            <a:schemeClr val="tx1"/>
                          </a:solidFill>
                          <a:latin typeface="游ゴシック"/>
                          <a:ea typeface="游ゴシック"/>
                        </a:rPr>
                        <a:t>既存施設</a:t>
                      </a:r>
                      <a:r>
                        <a:rPr kumimoji="1" lang="ja-JP" sz="1100" b="0" i="0" u="none" strike="noStrike" kern="1200" noProof="0">
                          <a:solidFill>
                            <a:schemeClr val="tx1"/>
                          </a:solidFill>
                          <a:latin typeface="游ゴシック"/>
                          <a:ea typeface="游ゴシック"/>
                        </a:rPr>
                        <a:t>の</a:t>
                      </a:r>
                      <a:r>
                        <a:rPr lang="ja-JP" sz="1100" b="0" i="0" u="none" strike="noStrike" kern="1200" noProof="0">
                          <a:solidFill>
                            <a:schemeClr val="tx1"/>
                          </a:solidFill>
                          <a:latin typeface="游ゴシック"/>
                          <a:ea typeface="游ゴシック"/>
                        </a:rPr>
                        <a:t>撤去は不可。現状を基本</a:t>
                      </a:r>
                      <a:r>
                        <a:rPr kumimoji="1" lang="ja-JP" sz="1100" b="0" i="0" u="none" strike="noStrike" kern="1200" noProof="0">
                          <a:solidFill>
                            <a:schemeClr val="tx1"/>
                          </a:solidFill>
                          <a:latin typeface="游ゴシック"/>
                          <a:ea typeface="游ゴシック"/>
                        </a:rPr>
                        <a:t>として</a:t>
                      </a:r>
                      <a:r>
                        <a:rPr lang="ja-JP" sz="1100" b="0" i="0" u="none" strike="noStrike" kern="1200" noProof="0">
                          <a:solidFill>
                            <a:schemeClr val="tx1"/>
                          </a:solidFill>
                          <a:latin typeface="游ゴシック"/>
                          <a:ea typeface="游ゴシック"/>
                        </a:rPr>
                        <a:t>、既存施設の魅力</a:t>
                      </a:r>
                      <a:r>
                        <a:rPr kumimoji="1" lang="ja-JP" sz="1100" b="0" i="0" u="none" strike="noStrike" kern="1200" noProof="0">
                          <a:solidFill>
                            <a:schemeClr val="tx1"/>
                          </a:solidFill>
                          <a:latin typeface="游ゴシック"/>
                          <a:ea typeface="游ゴシック"/>
                        </a:rPr>
                        <a:t>の</a:t>
                      </a:r>
                      <a:r>
                        <a:rPr lang="ja-JP" sz="1100" b="0" i="0" u="none" strike="noStrike" kern="1200" noProof="0">
                          <a:solidFill>
                            <a:schemeClr val="tx1"/>
                          </a:solidFill>
                          <a:latin typeface="游ゴシック"/>
                          <a:ea typeface="游ゴシック"/>
                        </a:rPr>
                        <a:t>向</a:t>
                      </a:r>
                      <a:r>
                        <a:rPr kumimoji="1" lang="ja-JP" sz="1100" b="0" i="0" u="none" strike="noStrike" kern="1200" noProof="0">
                          <a:solidFill>
                            <a:schemeClr val="tx1"/>
                          </a:solidFill>
                          <a:latin typeface="游ゴシック"/>
                          <a:ea typeface="游ゴシック"/>
                        </a:rPr>
                        <a:t>上</a:t>
                      </a:r>
                      <a:r>
                        <a:rPr lang="ja-JP" sz="1100" b="0" i="0" u="none" strike="noStrike" kern="1200" noProof="0">
                          <a:solidFill>
                            <a:schemeClr val="tx1"/>
                          </a:solidFill>
                          <a:latin typeface="游ゴシック"/>
                          <a:ea typeface="游ゴシック"/>
                        </a:rPr>
                        <a:t>に資する</a:t>
                      </a:r>
                      <a:r>
                        <a:rPr lang="ja-JP" altLang="en-US" sz="1100" b="0" i="0" u="none" strike="noStrike" kern="1200" noProof="0">
                          <a:solidFill>
                            <a:schemeClr val="tx1"/>
                          </a:solidFill>
                          <a:latin typeface="游ゴシック"/>
                          <a:ea typeface="游ゴシック"/>
                        </a:rPr>
                        <a:t>機能の追加</a:t>
                      </a:r>
                      <a:r>
                        <a:rPr lang="ja-JP" sz="1100" b="0" i="0" u="none" strike="noStrike" kern="1200" noProof="0">
                          <a:solidFill>
                            <a:schemeClr val="tx1"/>
                          </a:solidFill>
                          <a:latin typeface="游ゴシック"/>
                          <a:ea typeface="游ゴシック"/>
                        </a:rPr>
                        <a:t>については</a:t>
                      </a:r>
                      <a:r>
                        <a:rPr kumimoji="1" lang="ja-JP" sz="1100" b="0" i="0" u="none" strike="noStrike" kern="1200" noProof="0">
                          <a:solidFill>
                            <a:schemeClr val="tx1"/>
                          </a:solidFill>
                          <a:latin typeface="游ゴシック"/>
                          <a:ea typeface="游ゴシック"/>
                        </a:rPr>
                        <a:t>可。</a:t>
                      </a:r>
                      <a:r>
                        <a:rPr lang="ja-JP" sz="1100" b="0" i="0" u="none" strike="noStrike" kern="1200" noProof="0">
                          <a:solidFill>
                            <a:schemeClr val="tx1"/>
                          </a:solidFill>
                          <a:latin typeface="游ゴシック"/>
                          <a:ea typeface="游ゴシック"/>
                        </a:rPr>
                        <a:t>また、シンボル緑地の当初のコンセプトは維持すること。</a:t>
                      </a:r>
                      <a:endParaRPr lang="en-US" altLang="ja-JP">
                        <a:solidFill>
                          <a:schemeClr val="tx1"/>
                        </a:solidFill>
                      </a:endParaRPr>
                    </a:p>
                    <a:p>
                      <a:pPr lvl="0" algn="l">
                        <a:lnSpc>
                          <a:spcPct val="100000"/>
                        </a:lnSpc>
                        <a:spcBef>
                          <a:spcPts val="0"/>
                        </a:spcBef>
                        <a:spcAft>
                          <a:spcPts val="0"/>
                        </a:spcAft>
                        <a:buNone/>
                      </a:pPr>
                      <a:r>
                        <a:rPr lang="ja-JP" sz="1100" b="0" i="0" u="none" strike="noStrike" kern="1200" noProof="0">
                          <a:solidFill>
                            <a:schemeClr val="tx1"/>
                          </a:solidFill>
                          <a:latin typeface="游ゴシック"/>
                          <a:ea typeface="游ゴシック"/>
                        </a:rPr>
                        <a:t>（当初のコンセプト</a:t>
                      </a:r>
                      <a:r>
                        <a:rPr lang="ja-JP" sz="1100" b="0" i="0" u="none" strike="noStrike" kern="1200" noProof="0">
                          <a:solidFill>
                            <a:schemeClr val="tx1"/>
                          </a:solidFill>
                          <a:latin typeface="Calibri"/>
                          <a:cs typeface="Calibri"/>
                        </a:rPr>
                        <a:t>…</a:t>
                      </a:r>
                      <a:r>
                        <a:rPr lang="ja-JP" sz="1100" b="0" i="0" u="none" strike="noStrike" kern="1200" noProof="0">
                          <a:solidFill>
                            <a:schemeClr val="tx1"/>
                          </a:solidFill>
                          <a:latin typeface="游ゴシック"/>
                          <a:ea typeface="游ゴシック"/>
                        </a:rPr>
                        <a:t>季節の移り変わりや時の経過など、自然の表情のうつろいが味わえるゾーン。）</a:t>
                      </a:r>
                      <a:endParaRPr lang="ja-JP">
                        <a:solidFill>
                          <a:schemeClr val="tx1"/>
                        </a:solidFill>
                      </a:endParaRPr>
                    </a:p>
                  </a:txBody>
                  <a:tcPr/>
                </a:tc>
                <a:extLst>
                  <a:ext uri="{0D108BD9-81ED-4DB2-BD59-A6C34878D82A}">
                    <a16:rowId xmlns:a16="http://schemas.microsoft.com/office/drawing/2014/main" val="10003"/>
                  </a:ext>
                </a:extLst>
              </a:tr>
              <a:tr h="497097">
                <a:tc>
                  <a:txBody>
                    <a:bodyPr/>
                    <a:lstStyle/>
                    <a:p>
                      <a:pPr algn="ctr">
                        <a:buNone/>
                      </a:pPr>
                      <a:r>
                        <a:rPr kumimoji="1" lang="ja-JP" altLang="en-US" sz="1050" dirty="0">
                          <a:solidFill>
                            <a:schemeClr val="tx1"/>
                          </a:solidFill>
                        </a:rPr>
                        <a:t>③</a:t>
                      </a:r>
                    </a:p>
                  </a:txBody>
                  <a:tcPr anchor="ctr"/>
                </a:tc>
                <a:tc>
                  <a:txBody>
                    <a:bodyPr/>
                    <a:lstStyle/>
                    <a:p>
                      <a:pPr>
                        <a:buNone/>
                      </a:pPr>
                      <a:r>
                        <a:rPr kumimoji="1" lang="ja-JP" altLang="en-US" sz="1050" dirty="0">
                          <a:solidFill>
                            <a:schemeClr val="tx1"/>
                          </a:solidFill>
                        </a:rPr>
                        <a:t>太鼓橋</a:t>
                      </a:r>
                    </a:p>
                  </a:txBody>
                  <a:tcPr/>
                </a:tc>
                <a:tc>
                  <a:txBody>
                    <a:bodyPr/>
                    <a:lstStyle/>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・令和６年度に改修済み</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・公園のシンボル的な景観施設ともなっている</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・イベント時の観客席として活用されている</a:t>
                      </a:r>
                    </a:p>
                  </a:txBody>
                  <a:tcPr/>
                </a:tc>
                <a:tc>
                  <a:txBody>
                    <a:bodyPr/>
                    <a:lstStyle/>
                    <a:p>
                      <a:pPr lvl="0" algn="l">
                        <a:lnSpc>
                          <a:spcPct val="100000"/>
                        </a:lnSpc>
                        <a:spcBef>
                          <a:spcPts val="0"/>
                        </a:spcBef>
                        <a:spcAft>
                          <a:spcPts val="0"/>
                        </a:spcAft>
                        <a:buNone/>
                      </a:pPr>
                      <a:r>
                        <a:rPr lang="ja-JP" sz="1100" b="0" i="0" u="none" strike="noStrike" kern="1200" noProof="0">
                          <a:solidFill>
                            <a:schemeClr val="tx1"/>
                          </a:solidFill>
                          <a:latin typeface="游ゴシック"/>
                          <a:ea typeface="游ゴシック"/>
                        </a:rPr>
                        <a:t>既存施設の撤去は</a:t>
                      </a:r>
                      <a:r>
                        <a:rPr kumimoji="1" lang="ja-JP" sz="1100" b="0" i="0" u="none" strike="noStrike" kern="1200" noProof="0">
                          <a:solidFill>
                            <a:schemeClr val="tx1"/>
                          </a:solidFill>
                          <a:latin typeface="游ゴシック"/>
                          <a:ea typeface="游ゴシック"/>
                        </a:rPr>
                        <a:t>不可。</a:t>
                      </a:r>
                      <a:r>
                        <a:rPr lang="ja-JP" sz="1100" b="0" i="0" u="none" strike="noStrike" kern="1200" noProof="0">
                          <a:solidFill>
                            <a:schemeClr val="tx1"/>
                          </a:solidFill>
                          <a:latin typeface="游ゴシック"/>
                          <a:ea typeface="游ゴシック"/>
                        </a:rPr>
                        <a:t>現状を基本として、既存施設の魅力の向上に資する</a:t>
                      </a:r>
                      <a:r>
                        <a:rPr lang="ja-JP" altLang="en-US" sz="1100" b="0" i="0" u="none" strike="noStrike" kern="1200" noProof="0">
                          <a:solidFill>
                            <a:schemeClr val="tx1"/>
                          </a:solidFill>
                          <a:latin typeface="游ゴシック"/>
                          <a:ea typeface="游ゴシック"/>
                        </a:rPr>
                        <a:t>機能の追加</a:t>
                      </a:r>
                      <a:r>
                        <a:rPr lang="ja-JP" sz="1100" b="0" i="0" u="none" strike="noStrike" kern="1200" noProof="0">
                          <a:solidFill>
                            <a:schemeClr val="tx1"/>
                          </a:solidFill>
                          <a:latin typeface="游ゴシック"/>
                          <a:ea typeface="游ゴシック"/>
                        </a:rPr>
                        <a:t>については可。</a:t>
                      </a:r>
                      <a:endParaRPr lang="en-US" altLang="ja-JP">
                        <a:solidFill>
                          <a:schemeClr val="tx1"/>
                        </a:solidFill>
                      </a:endParaRPr>
                    </a:p>
                  </a:txBody>
                  <a:tcPr/>
                </a:tc>
                <a:extLst>
                  <a:ext uri="{0D108BD9-81ED-4DB2-BD59-A6C34878D82A}">
                    <a16:rowId xmlns:a16="http://schemas.microsoft.com/office/drawing/2014/main" val="10004"/>
                  </a:ext>
                </a:extLst>
              </a:tr>
              <a:tr h="252000">
                <a:tc>
                  <a:txBody>
                    <a:bodyPr/>
                    <a:lstStyle/>
                    <a:p>
                      <a:pPr algn="ctr">
                        <a:buNone/>
                      </a:pPr>
                      <a:r>
                        <a:rPr kumimoji="1" lang="ja-JP" altLang="en-US" sz="1050" dirty="0">
                          <a:solidFill>
                            <a:schemeClr val="tx1"/>
                          </a:solidFill>
                        </a:rPr>
                        <a:t>④</a:t>
                      </a:r>
                    </a:p>
                  </a:txBody>
                  <a:tcPr anchor="ctr"/>
                </a:tc>
                <a:tc>
                  <a:txBody>
                    <a:bodyPr/>
                    <a:lstStyle/>
                    <a:p>
                      <a:pPr>
                        <a:buNone/>
                      </a:pPr>
                      <a:r>
                        <a:rPr kumimoji="1" lang="ja-JP" altLang="en-US" sz="1050">
                          <a:solidFill>
                            <a:schemeClr val="tx1"/>
                          </a:solidFill>
                        </a:rPr>
                        <a:t>花海道</a:t>
                      </a:r>
                    </a:p>
                  </a:txBody>
                  <a:tcPr/>
                </a:tc>
                <a:tc>
                  <a:txBody>
                    <a:bodyPr/>
                    <a:lstStyle/>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・ユニバーサルデザインを取り入れたロックガーデン風の宿根草主体の花壇。四季を通じて利用者が多い。</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dirty="0">
                          <a:solidFill>
                            <a:schemeClr val="tx1"/>
                          </a:solidFill>
                        </a:rPr>
                        <a:t>改変可。ただし、従来と同様にユニバーサルデザインを取り入れ、通年花を絶やさないような整備・管理を行う必要がある。</a:t>
                      </a:r>
                      <a:endParaRPr kumimoji="1" lang="en-US" altLang="ja-JP" sz="1050" kern="1200" dirty="0">
                        <a:solidFill>
                          <a:schemeClr val="tx1"/>
                        </a:solidFill>
                      </a:endParaRPr>
                    </a:p>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kern="1200" dirty="0">
                        <a:solidFill>
                          <a:schemeClr val="tx1"/>
                        </a:solidFill>
                      </a:endParaRPr>
                    </a:p>
                  </a:txBody>
                  <a:tcPr/>
                </a:tc>
                <a:extLst>
                  <a:ext uri="{0D108BD9-81ED-4DB2-BD59-A6C34878D82A}">
                    <a16:rowId xmlns:a16="http://schemas.microsoft.com/office/drawing/2014/main" val="10005"/>
                  </a:ext>
                </a:extLst>
              </a:tr>
              <a:tr h="252000">
                <a:tc>
                  <a:txBody>
                    <a:bodyPr/>
                    <a:lstStyle/>
                    <a:p>
                      <a:pPr algn="ctr">
                        <a:buNone/>
                      </a:pPr>
                      <a:r>
                        <a:rPr kumimoji="1" lang="ja-JP" altLang="en-US" sz="1050" dirty="0">
                          <a:solidFill>
                            <a:schemeClr val="tx1"/>
                          </a:solidFill>
                        </a:rPr>
                        <a:t>⑤</a:t>
                      </a:r>
                    </a:p>
                  </a:txBody>
                  <a:tcPr anchor="ctr"/>
                </a:tc>
                <a:tc>
                  <a:txBody>
                    <a:bodyPr/>
                    <a:lstStyle/>
                    <a:p>
                      <a:pPr>
                        <a:buNone/>
                      </a:pPr>
                      <a:r>
                        <a:rPr kumimoji="1" lang="ja-JP" altLang="en-US" sz="1050">
                          <a:solidFill>
                            <a:schemeClr val="tx1"/>
                          </a:solidFill>
                        </a:rPr>
                        <a:t>内海</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・外海と同様に潮の満ち干が鑑賞できる。</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・透水性護岸により、内海側に多自然生物棲息区域を創出している。</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・海岸保全施設であり、海岸管理者との兼用工作物。</a:t>
                      </a:r>
                    </a:p>
                  </a:txBody>
                  <a:tcPr/>
                </a:tc>
                <a:tc>
                  <a:txBody>
                    <a:bodyPr/>
                    <a:lstStyle/>
                    <a:p>
                      <a:pPr lvl="0" algn="l" defTabSz="1430655">
                        <a:lnSpc>
                          <a:spcPct val="100000"/>
                        </a:lnSpc>
                        <a:spcBef>
                          <a:spcPts val="0"/>
                        </a:spcBef>
                        <a:spcAft>
                          <a:spcPts val="0"/>
                        </a:spcAft>
                        <a:buNone/>
                        <a:defRPr/>
                      </a:pPr>
                      <a:r>
                        <a:rPr lang="ja-JP" sz="1100" b="0" i="0" u="none" strike="noStrike" kern="1200" noProof="0">
                          <a:solidFill>
                            <a:schemeClr val="tx1"/>
                          </a:solidFill>
                          <a:latin typeface="游ゴシック"/>
                          <a:ea typeface="游ゴシック"/>
                        </a:rPr>
                        <a:t>既存施設の撤去は不</a:t>
                      </a:r>
                      <a:r>
                        <a:rPr kumimoji="1" lang="ja-JP" sz="1100" b="0" i="0" u="none" strike="noStrike" kern="1200" noProof="0">
                          <a:solidFill>
                            <a:schemeClr val="tx1"/>
                          </a:solidFill>
                          <a:latin typeface="游ゴシック"/>
                          <a:ea typeface="游ゴシック"/>
                        </a:rPr>
                        <a:t>可。現</a:t>
                      </a:r>
                      <a:r>
                        <a:rPr lang="ja-JP" sz="1100" b="0" i="0" u="none" strike="noStrike" kern="1200" noProof="0">
                          <a:solidFill>
                            <a:schemeClr val="tx1"/>
                          </a:solidFill>
                          <a:latin typeface="游ゴシック"/>
                          <a:ea typeface="游ゴシック"/>
                        </a:rPr>
                        <a:t>状を基本として、既存施設の魅力の向上に資する</a:t>
                      </a:r>
                      <a:r>
                        <a:rPr lang="ja-JP" altLang="en-US" sz="1100" b="0" i="0" u="none" strike="noStrike" kern="1200" noProof="0">
                          <a:solidFill>
                            <a:schemeClr val="tx1"/>
                          </a:solidFill>
                          <a:latin typeface="游ゴシック"/>
                          <a:ea typeface="游ゴシック"/>
                        </a:rPr>
                        <a:t>機能の追加</a:t>
                      </a:r>
                      <a:r>
                        <a:rPr lang="ja-JP" sz="1100" b="0" i="0" u="none" strike="noStrike" kern="1200" noProof="0">
                          <a:solidFill>
                            <a:schemeClr val="tx1"/>
                          </a:solidFill>
                          <a:latin typeface="游ゴシック"/>
                          <a:ea typeface="游ゴシック"/>
                        </a:rPr>
                        <a:t>については可。なお、現</a:t>
                      </a:r>
                      <a:r>
                        <a:rPr kumimoji="1" lang="ja-JP" sz="1100" b="0" i="0" u="none" strike="noStrike" kern="1200" noProof="0">
                          <a:solidFill>
                            <a:schemeClr val="tx1"/>
                          </a:solidFill>
                          <a:latin typeface="游ゴシック"/>
                          <a:ea typeface="游ゴシック"/>
                        </a:rPr>
                        <a:t>在と同じように海の生き物との触れ合いや砂遊びができる</a:t>
                      </a:r>
                      <a:r>
                        <a:rPr lang="ja-JP" sz="1100" b="0" i="0" u="none" strike="noStrike" kern="1200" noProof="0">
                          <a:solidFill>
                            <a:schemeClr val="tx1"/>
                          </a:solidFill>
                          <a:latin typeface="游ゴシック"/>
                          <a:ea typeface="游ゴシック"/>
                        </a:rPr>
                        <a:t>環境を維持</a:t>
                      </a:r>
                      <a:r>
                        <a:rPr kumimoji="1" lang="ja-JP" sz="1100" b="0" i="0" u="none" strike="noStrike" kern="1200" noProof="0">
                          <a:solidFill>
                            <a:schemeClr val="tx1"/>
                          </a:solidFill>
                          <a:latin typeface="游ゴシック"/>
                          <a:ea typeface="游ゴシック"/>
                        </a:rPr>
                        <a:t>すること。</a:t>
                      </a:r>
                      <a:endParaRPr kumimoji="1" lang="en-US" sz="1100" b="0" i="0" u="none" strike="noStrike" noProof="0">
                        <a:solidFill>
                          <a:schemeClr val="tx1"/>
                        </a:solidFill>
                        <a:latin typeface="游ゴシック"/>
                        <a:ea typeface="游ゴシック"/>
                      </a:endParaRPr>
                    </a:p>
                    <a:p>
                      <a:pPr lvl="0" algn="l">
                        <a:lnSpc>
                          <a:spcPct val="100000"/>
                        </a:lnSpc>
                        <a:spcBef>
                          <a:spcPts val="0"/>
                        </a:spcBef>
                        <a:spcAft>
                          <a:spcPts val="0"/>
                        </a:spcAft>
                        <a:buNone/>
                      </a:pPr>
                      <a:r>
                        <a:rPr kumimoji="1" lang="ja-JP" sz="1100" b="0" i="0" u="none" strike="noStrike" kern="1200" noProof="0">
                          <a:solidFill>
                            <a:schemeClr val="tx1"/>
                          </a:solidFill>
                          <a:latin typeface="游ゴシック"/>
                          <a:ea typeface="游ゴシック"/>
                        </a:rPr>
                        <a:t>また、</a:t>
                      </a:r>
                      <a:r>
                        <a:rPr lang="ja-JP" sz="1100" b="0" i="0" u="none" strike="noStrike" kern="1200" noProof="0">
                          <a:solidFill>
                            <a:schemeClr val="tx1"/>
                          </a:solidFill>
                          <a:latin typeface="游ゴシック"/>
                          <a:ea typeface="游ゴシック"/>
                        </a:rPr>
                        <a:t>設置</a:t>
                      </a:r>
                      <a:r>
                        <a:rPr kumimoji="1" lang="ja-JP" sz="1100" b="0" i="0" u="none" strike="noStrike" kern="1200" noProof="0">
                          <a:solidFill>
                            <a:schemeClr val="tx1"/>
                          </a:solidFill>
                          <a:latin typeface="游ゴシック"/>
                          <a:ea typeface="游ゴシック"/>
                        </a:rPr>
                        <a:t>の際は海岸管理者（大阪港湾局）との事前協議が必要。</a:t>
                      </a:r>
                      <a:endParaRPr lang="ja-JP" sz="1100" b="0" i="0" u="none" strike="noStrike" noProof="0">
                        <a:solidFill>
                          <a:schemeClr val="tx1"/>
                        </a:solidFill>
                        <a:latin typeface="游ゴシック"/>
                        <a:ea typeface="游ゴシック"/>
                      </a:endParaRPr>
                    </a:p>
                  </a:txBody>
                  <a:tcPr/>
                </a:tc>
                <a:extLst>
                  <a:ext uri="{0D108BD9-81ED-4DB2-BD59-A6C34878D82A}">
                    <a16:rowId xmlns:a16="http://schemas.microsoft.com/office/drawing/2014/main" val="10006"/>
                  </a:ext>
                </a:extLst>
              </a:tr>
              <a:tr h="252000">
                <a:tc>
                  <a:txBody>
                    <a:bodyPr/>
                    <a:lstStyle/>
                    <a:p>
                      <a:pPr algn="ctr">
                        <a:buNone/>
                      </a:pPr>
                      <a:r>
                        <a:rPr kumimoji="1" lang="ja-JP" altLang="en-US" sz="1050" dirty="0">
                          <a:solidFill>
                            <a:schemeClr val="tx1"/>
                          </a:solidFill>
                        </a:rPr>
                        <a:t>⑥</a:t>
                      </a:r>
                    </a:p>
                  </a:txBody>
                  <a:tcPr anchor="ctr"/>
                </a:tc>
                <a:tc>
                  <a:txBody>
                    <a:bodyPr/>
                    <a:lstStyle/>
                    <a:p>
                      <a:pPr>
                        <a:buNone/>
                      </a:pPr>
                      <a:r>
                        <a:rPr kumimoji="1" lang="ja-JP" altLang="en-US" sz="1050" dirty="0">
                          <a:solidFill>
                            <a:schemeClr val="tx1"/>
                          </a:solidFill>
                        </a:rPr>
                        <a:t>海への道</a:t>
                      </a:r>
                    </a:p>
                  </a:txBody>
                  <a:tcPr/>
                </a:tc>
                <a:tc>
                  <a:txBody>
                    <a:bodyPr/>
                    <a:lstStyle/>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・花壇等の修景施設として活用。</a:t>
                      </a:r>
                      <a:endParaRPr kumimoji="1" lang="en-US" altLang="ja-JP" sz="1050" dirty="0">
                        <a:solidFill>
                          <a:schemeClr val="tx1"/>
                        </a:solidFill>
                      </a:endParaRPr>
                    </a:p>
                    <a:p>
                      <a:pPr marL="88900" marR="0" lvl="0" indent="-88900" algn="l"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・りんくうタウン駅から公園を結ぶ道。</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r>
                        <a:rPr kumimoji="1" lang="ja-JP" altLang="en-US" sz="1050" kern="1200">
                          <a:solidFill>
                            <a:schemeClr val="tx1"/>
                          </a:solidFill>
                        </a:rPr>
                        <a:t>景観に配慮した上で施設設置や改修可。</a:t>
                      </a:r>
                    </a:p>
                  </a:txBody>
                  <a:tcPr/>
                </a:tc>
                <a:extLst>
                  <a:ext uri="{0D108BD9-81ED-4DB2-BD59-A6C34878D82A}">
                    <a16:rowId xmlns:a16="http://schemas.microsoft.com/office/drawing/2014/main" val="3552917299"/>
                  </a:ext>
                </a:extLst>
              </a:tr>
            </a:tbl>
          </a:graphicData>
        </a:graphic>
      </p:graphicFrame>
      <p:sp>
        <p:nvSpPr>
          <p:cNvPr id="20" name="テキスト ボックス 19"/>
          <p:cNvSpPr txBox="1"/>
          <p:nvPr/>
        </p:nvSpPr>
        <p:spPr>
          <a:xfrm>
            <a:off x="116112" y="1057087"/>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①園内全域における留意事項</a:t>
            </a:r>
            <a:endParaRPr kumimoji="1" lang="ja-JP" altLang="en-US" sz="1600" b="1" u="sng" dirty="0"/>
          </a:p>
        </p:txBody>
      </p:sp>
      <p:sp>
        <p:nvSpPr>
          <p:cNvPr id="22" name="テキスト ボックス 21"/>
          <p:cNvSpPr txBox="1"/>
          <p:nvPr/>
        </p:nvSpPr>
        <p:spPr>
          <a:xfrm>
            <a:off x="134602" y="3432955"/>
            <a:ext cx="3854580" cy="338554"/>
          </a:xfrm>
          <a:prstGeom prst="rect">
            <a:avLst/>
          </a:prstGeom>
          <a:solidFill>
            <a:srgbClr val="00B0F0"/>
          </a:solidFill>
          <a:ln>
            <a:solidFill>
              <a:schemeClr val="tx1"/>
            </a:solidFill>
          </a:ln>
        </p:spPr>
        <p:txBody>
          <a:bodyPr wrap="square" rtlCol="0">
            <a:spAutoFit/>
          </a:bodyPr>
          <a:lstStyle/>
          <a:p>
            <a:r>
              <a:rPr kumimoji="1" lang="ja-JP" altLang="en-US" sz="1600" dirty="0"/>
              <a:t>②各ゾーン・施設の留意事項</a:t>
            </a:r>
            <a:endParaRPr kumimoji="1" lang="ja-JP" altLang="en-US" sz="1600" b="1" u="sng" dirty="0"/>
          </a:p>
        </p:txBody>
      </p:sp>
      <p:sp>
        <p:nvSpPr>
          <p:cNvPr id="14" name="テキスト ボックス 13"/>
          <p:cNvSpPr txBox="1"/>
          <p:nvPr/>
        </p:nvSpPr>
        <p:spPr>
          <a:xfrm>
            <a:off x="7761096" y="7095469"/>
            <a:ext cx="3854580" cy="307777"/>
          </a:xfrm>
          <a:prstGeom prst="rect">
            <a:avLst/>
          </a:prstGeom>
          <a:noFill/>
          <a:ln>
            <a:noFill/>
          </a:ln>
        </p:spPr>
        <p:txBody>
          <a:bodyPr wrap="square" rtlCol="0">
            <a:spAutoFit/>
          </a:bodyPr>
          <a:lstStyle/>
          <a:p>
            <a:r>
              <a:rPr kumimoji="1" lang="en-US" altLang="ja-JP" sz="1400" u="sng" dirty="0"/>
              <a:t>【</a:t>
            </a:r>
            <a:r>
              <a:rPr kumimoji="1" lang="ja-JP" altLang="en-US" sz="1400" u="sng" dirty="0"/>
              <a:t>参考</a:t>
            </a:r>
            <a:r>
              <a:rPr kumimoji="1" lang="en-US" altLang="ja-JP" sz="1400" u="sng" dirty="0"/>
              <a:t>】</a:t>
            </a:r>
            <a:r>
              <a:rPr kumimoji="1" lang="ja-JP" altLang="en-US" sz="1400" u="sng" dirty="0"/>
              <a:t>指定管理者の主な管理対象外施設</a:t>
            </a:r>
            <a:endParaRPr kumimoji="1" lang="ja-JP" altLang="en-US" sz="1400" b="1" u="sng" dirty="0"/>
          </a:p>
        </p:txBody>
      </p:sp>
      <p:graphicFrame>
        <p:nvGraphicFramePr>
          <p:cNvPr id="16" name="表 15"/>
          <p:cNvGraphicFramePr>
            <a:graphicFrameLocks noGrp="1"/>
          </p:cNvGraphicFramePr>
          <p:nvPr>
            <p:extLst>
              <p:ext uri="{D42A27DB-BD31-4B8C-83A1-F6EECF244321}">
                <p14:modId xmlns:p14="http://schemas.microsoft.com/office/powerpoint/2010/main" val="2940081223"/>
              </p:ext>
            </p:extLst>
          </p:nvPr>
        </p:nvGraphicFramePr>
        <p:xfrm>
          <a:off x="7761129" y="7528701"/>
          <a:ext cx="7187502" cy="2462961"/>
        </p:xfrm>
        <a:graphic>
          <a:graphicData uri="http://schemas.openxmlformats.org/drawingml/2006/table">
            <a:tbl>
              <a:tblPr firstRow="1" bandRow="1">
                <a:tableStyleId>{073A0DAA-6AF3-43AB-8588-CEC1D06C72B9}</a:tableStyleId>
              </a:tblPr>
              <a:tblGrid>
                <a:gridCol w="259387">
                  <a:extLst>
                    <a:ext uri="{9D8B030D-6E8A-4147-A177-3AD203B41FA5}">
                      <a16:colId xmlns:a16="http://schemas.microsoft.com/office/drawing/2014/main" val="20000"/>
                    </a:ext>
                  </a:extLst>
                </a:gridCol>
                <a:gridCol w="1980734">
                  <a:extLst>
                    <a:ext uri="{9D8B030D-6E8A-4147-A177-3AD203B41FA5}">
                      <a16:colId xmlns:a16="http://schemas.microsoft.com/office/drawing/2014/main" val="20001"/>
                    </a:ext>
                  </a:extLst>
                </a:gridCol>
                <a:gridCol w="1381125">
                  <a:extLst>
                    <a:ext uri="{9D8B030D-6E8A-4147-A177-3AD203B41FA5}">
                      <a16:colId xmlns:a16="http://schemas.microsoft.com/office/drawing/2014/main" val="20002"/>
                    </a:ext>
                  </a:extLst>
                </a:gridCol>
                <a:gridCol w="1800225">
                  <a:extLst>
                    <a:ext uri="{9D8B030D-6E8A-4147-A177-3AD203B41FA5}">
                      <a16:colId xmlns:a16="http://schemas.microsoft.com/office/drawing/2014/main" val="20003"/>
                    </a:ext>
                  </a:extLst>
                </a:gridCol>
                <a:gridCol w="1766031">
                  <a:extLst>
                    <a:ext uri="{9D8B030D-6E8A-4147-A177-3AD203B41FA5}">
                      <a16:colId xmlns:a16="http://schemas.microsoft.com/office/drawing/2014/main" val="20004"/>
                    </a:ext>
                  </a:extLst>
                </a:gridCol>
              </a:tblGrid>
              <a:tr h="264140">
                <a:tc gridSpan="2">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latin typeface="+mn-ea"/>
                          <a:ea typeface="+mn-ea"/>
                        </a:rPr>
                        <a:t>施設名・エリア名</a:t>
                      </a:r>
                    </a:p>
                  </a:txBody>
                  <a:tcPr>
                    <a:solidFill>
                      <a:schemeClr val="bg1">
                        <a:lumMod val="95000"/>
                      </a:schemeClr>
                    </a:solidFill>
                  </a:tcPr>
                </a:tc>
                <a:tc hMerge="1">
                  <a:txBody>
                    <a:bodyPr/>
                    <a:lstStyle/>
                    <a:p>
                      <a:endParaRPr lang="ja-JP"/>
                    </a:p>
                  </a:txBody>
                  <a:tcPr/>
                </a:tc>
                <a:tc>
                  <a:txBody>
                    <a:bodyPr/>
                    <a:lstStyle/>
                    <a:p>
                      <a:pPr algn="ctr"/>
                      <a:r>
                        <a:rPr kumimoji="1" lang="ja-JP" altLang="en-US" sz="1050" dirty="0">
                          <a:solidFill>
                            <a:schemeClr val="tx1"/>
                          </a:solidFill>
                          <a:latin typeface="+mn-ea"/>
                          <a:ea typeface="+mn-ea"/>
                        </a:rPr>
                        <a:t>管理者</a:t>
                      </a:r>
                    </a:p>
                  </a:txBody>
                  <a:tcPr>
                    <a:solidFill>
                      <a:schemeClr val="bg1">
                        <a:lumMod val="95000"/>
                      </a:schemeClr>
                    </a:solidFill>
                  </a:tcPr>
                </a:tc>
                <a:tc>
                  <a:txBody>
                    <a:bodyPr/>
                    <a:lstStyle/>
                    <a:p>
                      <a:pPr algn="ctr"/>
                      <a:r>
                        <a:rPr kumimoji="1" lang="ja-JP" altLang="en-US" sz="1050" dirty="0">
                          <a:solidFill>
                            <a:schemeClr val="tx1"/>
                          </a:solidFill>
                          <a:latin typeface="+mn-ea"/>
                          <a:ea typeface="+mn-ea"/>
                        </a:rPr>
                        <a:t>現状</a:t>
                      </a:r>
                    </a:p>
                  </a:txBody>
                  <a:tcPr>
                    <a:solidFill>
                      <a:schemeClr val="bg1">
                        <a:lumMod val="95000"/>
                      </a:schemeClr>
                    </a:solidFill>
                  </a:tcPr>
                </a:tc>
                <a:tc>
                  <a:txBody>
                    <a:bodyPr/>
                    <a:lstStyle/>
                    <a:p>
                      <a:pPr algn="ctr"/>
                      <a:r>
                        <a:rPr kumimoji="1" lang="ja-JP" altLang="en-US" sz="1050" dirty="0">
                          <a:solidFill>
                            <a:schemeClr val="tx1"/>
                          </a:solidFill>
                          <a:latin typeface="+mn-ea"/>
                          <a:ea typeface="+mn-ea"/>
                        </a:rPr>
                        <a:t>留意すべき点</a:t>
                      </a:r>
                    </a:p>
                  </a:txBody>
                  <a:tcPr>
                    <a:solidFill>
                      <a:schemeClr val="bg1">
                        <a:lumMod val="95000"/>
                      </a:schemeClr>
                    </a:solidFill>
                  </a:tcPr>
                </a:tc>
                <a:extLst>
                  <a:ext uri="{0D108BD9-81ED-4DB2-BD59-A6C34878D82A}">
                    <a16:rowId xmlns:a16="http://schemas.microsoft.com/office/drawing/2014/main" val="10000"/>
                  </a:ext>
                </a:extLst>
              </a:tr>
              <a:tr h="600318">
                <a:tc>
                  <a:txBody>
                    <a:bodyPr/>
                    <a:lstStyle/>
                    <a:p>
                      <a:pPr algn="ctr"/>
                      <a:r>
                        <a:rPr kumimoji="1" lang="ja-JP" altLang="en-US" sz="1050" dirty="0">
                          <a:solidFill>
                            <a:schemeClr val="tx1"/>
                          </a:solidFill>
                          <a:latin typeface="+mn-ea"/>
                          <a:ea typeface="+mn-ea"/>
                        </a:rPr>
                        <a:t>①</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en-US" altLang="ja-JP" sz="1050" dirty="0">
                          <a:solidFill>
                            <a:schemeClr val="tx1"/>
                          </a:solidFill>
                        </a:rPr>
                        <a:t>LOVE </a:t>
                      </a:r>
                      <a:r>
                        <a:rPr kumimoji="1" lang="en-US" altLang="ja-JP" sz="1050" dirty="0" err="1">
                          <a:solidFill>
                            <a:schemeClr val="tx1"/>
                          </a:solidFill>
                        </a:rPr>
                        <a:t>RINKu</a:t>
                      </a:r>
                      <a:r>
                        <a:rPr kumimoji="1" lang="ja-JP" altLang="en-US" sz="1050" dirty="0">
                          <a:solidFill>
                            <a:schemeClr val="tx1"/>
                          </a:solidFill>
                        </a:rPr>
                        <a:t>（恋人の聖地）</a:t>
                      </a:r>
                      <a:r>
                        <a:rPr kumimoji="1" lang="en-US" altLang="ja-JP" sz="1050" dirty="0">
                          <a:solidFill>
                            <a:schemeClr val="tx1"/>
                          </a:solidFill>
                        </a:rPr>
                        <a:t>+</a:t>
                      </a:r>
                      <a:r>
                        <a:rPr kumimoji="1" lang="ja-JP" altLang="en-US" sz="1050" dirty="0">
                          <a:solidFill>
                            <a:schemeClr val="tx1"/>
                          </a:solidFill>
                        </a:rPr>
                        <a:t>鐘</a:t>
                      </a:r>
                    </a:p>
                  </a:txBody>
                  <a:tcPr/>
                </a:tc>
                <a:tc>
                  <a:txBody>
                    <a:bodyPr/>
                    <a:lstStyle/>
                    <a:p>
                      <a:r>
                        <a:rPr kumimoji="1" lang="ja-JP" altLang="en-US" sz="1000" u="none" dirty="0">
                          <a:solidFill>
                            <a:schemeClr val="tx1"/>
                          </a:solidFill>
                          <a:latin typeface="+mn-ea"/>
                          <a:ea typeface="+mn-ea"/>
                        </a:rPr>
                        <a:t>泉佐野市</a:t>
                      </a:r>
                    </a:p>
                  </a:txBody>
                  <a:tcPr/>
                </a:tc>
                <a:tc>
                  <a:txBody>
                    <a:bodyPr/>
                    <a:lstStyle/>
                    <a:p>
                      <a:r>
                        <a:rPr kumimoji="1" lang="ja-JP" altLang="en-US" sz="1050" dirty="0">
                          <a:solidFill>
                            <a:schemeClr val="tx1"/>
                          </a:solidFill>
                        </a:rPr>
                        <a:t>海、飛行機、夕景と一緒に撮影できる絶景スポット</a:t>
                      </a:r>
                      <a:endParaRPr kumimoji="1" lang="ja-JP" altLang="en-US" sz="1050" u="none" dirty="0">
                        <a:solidFill>
                          <a:schemeClr val="tx1"/>
                        </a:solidFill>
                        <a:latin typeface="+mn-ea"/>
                        <a:ea typeface="+mn-ea"/>
                      </a:endParaRPr>
                    </a:p>
                  </a:txBody>
                  <a:tcPr/>
                </a:tc>
                <a:tc>
                  <a:txBody>
                    <a:bodyPr/>
                    <a:lstStyle/>
                    <a:p>
                      <a:r>
                        <a:rPr kumimoji="1" lang="ja-JP" altLang="en-US" sz="1050" u="none">
                          <a:solidFill>
                            <a:schemeClr val="tx1"/>
                          </a:solidFill>
                          <a:latin typeface="+mn-ea"/>
                          <a:ea typeface="+mn-ea"/>
                        </a:rPr>
                        <a:t>原則改変不可。ただし、市と協議し、了承が得られれば可。</a:t>
                      </a:r>
                    </a:p>
                  </a:txBody>
                  <a:tcPr/>
                </a:tc>
                <a:extLst>
                  <a:ext uri="{0D108BD9-81ED-4DB2-BD59-A6C34878D82A}">
                    <a16:rowId xmlns:a16="http://schemas.microsoft.com/office/drawing/2014/main" val="10001"/>
                  </a:ext>
                </a:extLst>
              </a:tr>
              <a:tr h="927630">
                <a:tc>
                  <a:txBody>
                    <a:bodyPr/>
                    <a:lstStyle/>
                    <a:p>
                      <a:pPr algn="ctr"/>
                      <a:r>
                        <a:rPr kumimoji="1" lang="ja-JP" altLang="en-US" sz="1050" dirty="0">
                          <a:solidFill>
                            <a:schemeClr val="tx1"/>
                          </a:solidFill>
                          <a:latin typeface="+mn-ea"/>
                          <a:ea typeface="+mn-ea"/>
                        </a:rPr>
                        <a:t>②</a:t>
                      </a:r>
                    </a:p>
                  </a:txBody>
                  <a:tcPr anchor="ctr"/>
                </a:tc>
                <a:tc>
                  <a:txBody>
                    <a:bodyPr/>
                    <a:lstStyle/>
                    <a:p>
                      <a:r>
                        <a:rPr kumimoji="1" lang="ja-JP" altLang="en-US" sz="1050" dirty="0">
                          <a:solidFill>
                            <a:schemeClr val="tx1"/>
                          </a:solidFill>
                          <a:latin typeface="+mn-ea"/>
                          <a:ea typeface="+mn-ea"/>
                        </a:rPr>
                        <a:t>中地区</a:t>
                      </a:r>
                      <a:endParaRPr kumimoji="1" lang="en-US" altLang="ja-JP" sz="1050" dirty="0">
                        <a:solidFill>
                          <a:schemeClr val="tx1"/>
                        </a:solidFill>
                        <a:latin typeface="+mn-ea"/>
                        <a:ea typeface="+mn-ea"/>
                      </a:endParaRPr>
                    </a:p>
                    <a:p>
                      <a:r>
                        <a:rPr kumimoji="1" lang="ja-JP" altLang="en-US" sz="1050" dirty="0">
                          <a:solidFill>
                            <a:schemeClr val="tx1"/>
                          </a:solidFill>
                          <a:latin typeface="+mn-ea"/>
                          <a:ea typeface="+mn-ea"/>
                        </a:rPr>
                        <a:t>・ビーチスポーツ施設</a:t>
                      </a:r>
                      <a:endParaRPr kumimoji="1" lang="en-US" altLang="ja-JP" sz="1050" dirty="0">
                        <a:solidFill>
                          <a:schemeClr val="tx1"/>
                        </a:solidFill>
                        <a:latin typeface="+mn-ea"/>
                        <a:ea typeface="+mn-ea"/>
                      </a:endParaRPr>
                    </a:p>
                    <a:p>
                      <a:r>
                        <a:rPr kumimoji="1" lang="ja-JP" altLang="en-US" sz="1050" dirty="0">
                          <a:solidFill>
                            <a:schemeClr val="tx1"/>
                          </a:solidFill>
                          <a:latin typeface="+mn-ea"/>
                          <a:ea typeface="+mn-ea"/>
                        </a:rPr>
                        <a:t>・レストラン</a:t>
                      </a:r>
                      <a:endParaRPr kumimoji="1" lang="en-US" altLang="ja-JP" sz="1050" dirty="0">
                        <a:solidFill>
                          <a:schemeClr val="tx1"/>
                        </a:solidFill>
                        <a:latin typeface="+mn-ea"/>
                        <a:ea typeface="+mn-ea"/>
                      </a:endParaRPr>
                    </a:p>
                    <a:p>
                      <a:r>
                        <a:rPr kumimoji="1" lang="ja-JP" altLang="en-US" sz="1050" dirty="0">
                          <a:solidFill>
                            <a:schemeClr val="tx1"/>
                          </a:solidFill>
                          <a:latin typeface="+mn-ea"/>
                          <a:ea typeface="+mn-ea"/>
                        </a:rPr>
                        <a:t>・アート＆ビジネスセンター</a:t>
                      </a:r>
                      <a:endParaRPr kumimoji="1" lang="en-US" altLang="ja-JP" sz="1050" dirty="0">
                        <a:solidFill>
                          <a:schemeClr val="tx1"/>
                        </a:solidFill>
                        <a:latin typeface="+mn-ea"/>
                        <a:ea typeface="+mn-ea"/>
                      </a:endParaRPr>
                    </a:p>
                    <a:p>
                      <a:r>
                        <a:rPr kumimoji="1" lang="ja-JP" altLang="en-US" sz="1050" dirty="0">
                          <a:solidFill>
                            <a:schemeClr val="tx1"/>
                          </a:solidFill>
                          <a:latin typeface="+mn-ea"/>
                          <a:ea typeface="+mn-ea"/>
                        </a:rPr>
                        <a:t>・駐車場</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u="none" dirty="0">
                          <a:solidFill>
                            <a:schemeClr val="tx1"/>
                          </a:solidFill>
                          <a:latin typeface="+mn-ea"/>
                          <a:ea typeface="+mn-ea"/>
                        </a:rPr>
                        <a:t>ブリッジパークプロジェクトグループ</a:t>
                      </a: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en-US" altLang="ja-JP" sz="1050" u="none" dirty="0">
                          <a:solidFill>
                            <a:schemeClr val="tx1"/>
                          </a:solidFill>
                          <a:latin typeface="+mn-ea"/>
                          <a:ea typeface="+mn-ea"/>
                        </a:rPr>
                        <a:t>P-PFI</a:t>
                      </a:r>
                      <a:r>
                        <a:rPr kumimoji="1" lang="ja-JP" altLang="en-US" sz="1050" u="none" dirty="0">
                          <a:solidFill>
                            <a:schemeClr val="tx1"/>
                          </a:solidFill>
                          <a:latin typeface="+mn-ea"/>
                          <a:ea typeface="+mn-ea"/>
                        </a:rPr>
                        <a:t>事業の公募対象公園施設</a:t>
                      </a:r>
                    </a:p>
                    <a:p>
                      <a:pPr marL="0" marR="0" lvl="0" indent="0" algn="l" defTabSz="1430655" rtl="0" eaLnBrk="1" fontAlgn="auto" latinLnBrk="0" hangingPunct="1">
                        <a:lnSpc>
                          <a:spcPct val="100000"/>
                        </a:lnSpc>
                        <a:spcBef>
                          <a:spcPts val="0"/>
                        </a:spcBef>
                        <a:spcAft>
                          <a:spcPts val="0"/>
                        </a:spcAft>
                        <a:buClrTx/>
                        <a:buSzTx/>
                        <a:buFontTx/>
                        <a:buNone/>
                        <a:defRPr/>
                      </a:pPr>
                      <a:endParaRPr kumimoji="1" lang="en-US" altLang="ja-JP" sz="1050" b="0" u="none" kern="1200" dirty="0">
                        <a:solidFill>
                          <a:schemeClr val="tx1"/>
                        </a:solidFill>
                        <a:latin typeface="+mn-ea"/>
                        <a:ea typeface="+mn-ea"/>
                        <a:cs typeface="+mn-cs"/>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dirty="0">
                        <a:solidFill>
                          <a:schemeClr val="tx1"/>
                        </a:solidFill>
                        <a:latin typeface="+mn-ea"/>
                        <a:ea typeface="+mn-ea"/>
                      </a:endParaRPr>
                    </a:p>
                  </a:txBody>
                  <a:tcPr/>
                </a:tc>
                <a:extLst>
                  <a:ext uri="{0D108BD9-81ED-4DB2-BD59-A6C34878D82A}">
                    <a16:rowId xmlns:a16="http://schemas.microsoft.com/office/drawing/2014/main" val="10002"/>
                  </a:ext>
                </a:extLst>
              </a:tr>
              <a:tr h="670873">
                <a:tc>
                  <a:txBody>
                    <a:bodyPr/>
                    <a:lstStyle/>
                    <a:p>
                      <a:pPr algn="ctr"/>
                      <a:r>
                        <a:rPr kumimoji="1" lang="ja-JP" altLang="en-US" sz="1050" dirty="0">
                          <a:solidFill>
                            <a:schemeClr val="tx1"/>
                          </a:solidFill>
                          <a:latin typeface="+mn-ea"/>
                          <a:ea typeface="+mn-ea"/>
                        </a:rPr>
                        <a:t>③</a:t>
                      </a:r>
                    </a:p>
                  </a:txBody>
                  <a:tcPr anchor="ct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dirty="0">
                          <a:solidFill>
                            <a:schemeClr val="tx1"/>
                          </a:solidFill>
                          <a:latin typeface="游ゴシック" panose="020B0400000000000000" pitchFamily="50" charset="-128"/>
                          <a:ea typeface="+mn-ea"/>
                        </a:rPr>
                        <a:t>地震観測施設</a:t>
                      </a:r>
                      <a:endParaRPr kumimoji="1" lang="en-US" altLang="ja-JP" sz="1050" dirty="0">
                        <a:solidFill>
                          <a:schemeClr val="tx1"/>
                        </a:solidFill>
                        <a:latin typeface="+mn-ea"/>
                        <a:ea typeface="+mn-ea"/>
                      </a:endParaRPr>
                    </a:p>
                    <a:p>
                      <a:endParaRPr kumimoji="1" lang="en-US" altLang="ja-JP" sz="1050" dirty="0">
                        <a:solidFill>
                          <a:schemeClr val="tx1"/>
                        </a:solidFill>
                        <a:latin typeface="+mn-ea"/>
                        <a:ea typeface="+mn-ea"/>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zh-TW" altLang="en-US" sz="1000" u="none" dirty="0">
                          <a:solidFill>
                            <a:schemeClr val="tx1"/>
                          </a:solidFill>
                          <a:latin typeface="游ゴシック" panose="020B0400000000000000" pitchFamily="50" charset="-128"/>
                          <a:ea typeface="游ゴシック" panose="020B0400000000000000" pitchFamily="50" charset="-128"/>
                        </a:rPr>
                        <a:t>国立研究開発法人</a:t>
                      </a:r>
                      <a:endParaRPr kumimoji="1" lang="en-US" altLang="zh-TW" sz="1000" u="none" dirty="0">
                        <a:solidFill>
                          <a:schemeClr val="tx1"/>
                        </a:solidFill>
                        <a:latin typeface="游ゴシック" panose="020B0400000000000000" pitchFamily="50" charset="-128"/>
                        <a:ea typeface="游ゴシック" panose="020B0400000000000000" pitchFamily="50" charset="-128"/>
                      </a:endParaRPr>
                    </a:p>
                    <a:p>
                      <a:pPr marL="0" marR="0" lvl="0" indent="0" algn="l" defTabSz="1430655" rtl="0" eaLnBrk="1" fontAlgn="auto" latinLnBrk="0" hangingPunct="1">
                        <a:lnSpc>
                          <a:spcPct val="100000"/>
                        </a:lnSpc>
                        <a:spcBef>
                          <a:spcPts val="0"/>
                        </a:spcBef>
                        <a:spcAft>
                          <a:spcPts val="0"/>
                        </a:spcAft>
                        <a:buClrTx/>
                        <a:buSzTx/>
                        <a:buFontTx/>
                        <a:buNone/>
                        <a:tabLst/>
                        <a:defRPr/>
                      </a:pPr>
                      <a:r>
                        <a:rPr kumimoji="1" lang="zh-TW" altLang="en-US" sz="1000" u="none" dirty="0">
                          <a:solidFill>
                            <a:schemeClr val="tx1"/>
                          </a:solidFill>
                          <a:latin typeface="游ゴシック" panose="020B0400000000000000" pitchFamily="50" charset="-128"/>
                          <a:ea typeface="游ゴシック" panose="020B0400000000000000" pitchFamily="50" charset="-128"/>
                        </a:rPr>
                        <a:t>防災科学技術研究所</a:t>
                      </a:r>
                      <a:endParaRPr kumimoji="1" lang="ja-JP" altLang="en-US" sz="1000" u="none" dirty="0">
                        <a:solidFill>
                          <a:schemeClr val="tx1"/>
                        </a:solidFill>
                        <a:latin typeface="游ゴシック" panose="020B0400000000000000" pitchFamily="50" charset="-128"/>
                        <a:ea typeface="+mn-ea"/>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tabLst/>
                        <a:defRPr/>
                      </a:pPr>
                      <a:r>
                        <a:rPr kumimoji="1" lang="ja-JP" altLang="en-US" sz="1050" b="0" u="none" kern="1200" dirty="0">
                          <a:solidFill>
                            <a:schemeClr val="tx1"/>
                          </a:solidFill>
                          <a:latin typeface="游ゴシック" panose="020B0400000000000000" pitchFamily="50" charset="-128"/>
                          <a:ea typeface="+mn-ea"/>
                          <a:cs typeface="+mn-cs"/>
                        </a:rPr>
                        <a:t>地震の揺れや地殻変動を観測・記録する施設</a:t>
                      </a:r>
                      <a:endParaRPr kumimoji="1" lang="en-US" altLang="ja-JP" sz="1050" b="0" u="none" kern="1200" dirty="0">
                        <a:solidFill>
                          <a:schemeClr val="tx1"/>
                        </a:solidFill>
                        <a:latin typeface="游ゴシック" panose="020B0400000000000000" pitchFamily="50" charset="-128"/>
                        <a:ea typeface="+mn-ea"/>
                        <a:cs typeface="+mn-cs"/>
                      </a:endParaRPr>
                    </a:p>
                  </a:txBody>
                  <a:tcPr/>
                </a:tc>
                <a:tc>
                  <a:txBody>
                    <a:bodyPr/>
                    <a:lstStyle/>
                    <a:p>
                      <a:pPr marL="0" marR="0" lvl="0" indent="0" algn="l" defTabSz="1430655" rtl="0" eaLnBrk="1" fontAlgn="auto" latinLnBrk="0" hangingPunct="1">
                        <a:lnSpc>
                          <a:spcPct val="100000"/>
                        </a:lnSpc>
                        <a:spcBef>
                          <a:spcPts val="0"/>
                        </a:spcBef>
                        <a:spcAft>
                          <a:spcPts val="0"/>
                        </a:spcAft>
                        <a:buClrTx/>
                        <a:buSzTx/>
                        <a:buFontTx/>
                        <a:buNone/>
                        <a:defRPr/>
                      </a:pPr>
                      <a:endParaRPr kumimoji="1" lang="ja-JP" altLang="en-US" sz="1050" u="none" dirty="0">
                        <a:solidFill>
                          <a:schemeClr val="tx1"/>
                        </a:solidFill>
                        <a:latin typeface="+mn-ea"/>
                        <a:ea typeface="+mn-ea"/>
                      </a:endParaRPr>
                    </a:p>
                  </a:txBody>
                  <a:tcPr/>
                </a:tc>
                <a:extLst>
                  <a:ext uri="{0D108BD9-81ED-4DB2-BD59-A6C34878D82A}">
                    <a16:rowId xmlns:a16="http://schemas.microsoft.com/office/drawing/2014/main" val="10003"/>
                  </a:ext>
                </a:extLst>
              </a:tr>
            </a:tbl>
          </a:graphicData>
        </a:graphic>
      </p:graphicFrame>
      <p:graphicFrame>
        <p:nvGraphicFramePr>
          <p:cNvPr id="5" name="表 4"/>
          <p:cNvGraphicFramePr>
            <a:graphicFrameLocks noGrp="1"/>
          </p:cNvGraphicFramePr>
          <p:nvPr>
            <p:extLst>
              <p:ext uri="{D42A27DB-BD31-4B8C-83A1-F6EECF244321}">
                <p14:modId xmlns:p14="http://schemas.microsoft.com/office/powerpoint/2010/main" val="2957818721"/>
              </p:ext>
            </p:extLst>
          </p:nvPr>
        </p:nvGraphicFramePr>
        <p:xfrm>
          <a:off x="7761096" y="5109075"/>
          <a:ext cx="7243988" cy="1874520"/>
        </p:xfrm>
        <a:graphic>
          <a:graphicData uri="http://schemas.openxmlformats.org/drawingml/2006/table">
            <a:tbl>
              <a:tblPr firstRow="1" bandRow="1">
                <a:tableStyleId>{69CF1AB2-1976-4502-BF36-3FF5EA218861}</a:tableStyleId>
              </a:tblPr>
              <a:tblGrid>
                <a:gridCol w="244978">
                  <a:extLst>
                    <a:ext uri="{9D8B030D-6E8A-4147-A177-3AD203B41FA5}">
                      <a16:colId xmlns:a16="http://schemas.microsoft.com/office/drawing/2014/main" val="20000"/>
                    </a:ext>
                  </a:extLst>
                </a:gridCol>
                <a:gridCol w="1049906">
                  <a:extLst>
                    <a:ext uri="{9D8B030D-6E8A-4147-A177-3AD203B41FA5}">
                      <a16:colId xmlns:a16="http://schemas.microsoft.com/office/drawing/2014/main" val="20001"/>
                    </a:ext>
                  </a:extLst>
                </a:gridCol>
                <a:gridCol w="3314903">
                  <a:extLst>
                    <a:ext uri="{9D8B030D-6E8A-4147-A177-3AD203B41FA5}">
                      <a16:colId xmlns:a16="http://schemas.microsoft.com/office/drawing/2014/main" val="20002"/>
                    </a:ext>
                  </a:extLst>
                </a:gridCol>
                <a:gridCol w="2634201">
                  <a:extLst>
                    <a:ext uri="{9D8B030D-6E8A-4147-A177-3AD203B41FA5}">
                      <a16:colId xmlns:a16="http://schemas.microsoft.com/office/drawing/2014/main" val="20003"/>
                    </a:ext>
                  </a:extLst>
                </a:gridCol>
              </a:tblGrid>
              <a:tr h="249870">
                <a:tc gridSpan="2">
                  <a:txBody>
                    <a:bodyPr/>
                    <a:lstStyle/>
                    <a:p>
                      <a:r>
                        <a:rPr kumimoji="1" lang="ja-JP" altLang="en-US" sz="1050" dirty="0">
                          <a:solidFill>
                            <a:schemeClr val="tx1"/>
                          </a:solidFill>
                        </a:rPr>
                        <a:t>賑わい創出ゾーン</a:t>
                      </a:r>
                    </a:p>
                    <a:p>
                      <a:r>
                        <a:rPr kumimoji="1" lang="ja-JP" altLang="en-US" sz="1050" dirty="0">
                          <a:solidFill>
                            <a:schemeClr val="tx1"/>
                          </a:solidFill>
                        </a:rPr>
                        <a:t>②</a:t>
                      </a:r>
                    </a:p>
                  </a:txBody>
                  <a:tcPr/>
                </a:tc>
                <a:tc hMerge="1">
                  <a:txBody>
                    <a:bodyPr/>
                    <a:lstStyle/>
                    <a:p>
                      <a:endParaRPr lang="ja-JP"/>
                    </a:p>
                  </a:txBody>
                  <a:tcPr/>
                </a:tc>
                <a:tc gridSpan="2">
                  <a:txBody>
                    <a:bodyPr/>
                    <a:lstStyle/>
                    <a:p>
                      <a:pPr marL="149860" indent="-135255" defTabSz="1430655"/>
                      <a:r>
                        <a:rPr kumimoji="1" lang="ja-JP" altLang="en-US" sz="1050" kern="1200" dirty="0">
                          <a:solidFill>
                            <a:schemeClr val="tx1"/>
                          </a:solidFill>
                          <a:effectLst/>
                        </a:rPr>
                        <a:t>「海辺の景観や地域資源を活用した楽しみ方ができるゾーン」</a:t>
                      </a:r>
                    </a:p>
                    <a:p>
                      <a:pPr marL="149860" indent="-135255" defTabSz="1430655"/>
                      <a:r>
                        <a:rPr kumimoji="1" lang="ja-JP" altLang="en-US" sz="1050" kern="1200" dirty="0">
                          <a:solidFill>
                            <a:schemeClr val="tx1"/>
                          </a:solidFill>
                          <a:effectLst/>
                        </a:rPr>
                        <a:t>「南北の公園エリア・周辺地域資源との連携による賑わいと交流を創出するゾーン」</a:t>
                      </a:r>
                      <a:endParaRPr kumimoji="1" lang="en-US" altLang="ja-JP" sz="1050" kern="1200" dirty="0">
                        <a:solidFill>
                          <a:schemeClr val="tx1"/>
                        </a:solidFill>
                        <a:effectLst/>
                      </a:endParaRPr>
                    </a:p>
                    <a:p>
                      <a:pPr marL="269875" indent="-269875"/>
                      <a:r>
                        <a:rPr kumimoji="1" lang="ja-JP" altLang="en-US" sz="1050" kern="1200" dirty="0">
                          <a:solidFill>
                            <a:schemeClr val="tx1"/>
                          </a:solidFill>
                          <a:effectLst/>
                        </a:rPr>
                        <a:t>　</a:t>
                      </a:r>
                      <a:r>
                        <a:rPr lang="ja-JP" altLang="en-US" sz="1050" dirty="0">
                          <a:solidFill>
                            <a:schemeClr val="tx1"/>
                          </a:solidFill>
                          <a:effectLst/>
                          <a:sym typeface="+mn-ea"/>
                        </a:rPr>
                        <a:t>・令和９年度に新規開設するエリアであるため、原則改変は不可。海辺の景観や地域資源を活用した楽しみ方ができ、南北の公園エリア・周辺地域資源との連携による賑わいを目的とした施設については、関係機関と調整のうえ、設置・改修の可能性あり（要協議）</a:t>
                      </a:r>
                      <a:endParaRPr lang="en-US" altLang="ja-JP" sz="1050" dirty="0">
                        <a:solidFill>
                          <a:schemeClr val="tx1"/>
                        </a:solidFill>
                        <a:effectLst/>
                        <a:sym typeface="+mn-ea"/>
                      </a:endParaRPr>
                    </a:p>
                    <a:p>
                      <a:pPr marL="269875" indent="-269875"/>
                      <a:endParaRPr kumimoji="1" lang="ja-JP" altLang="en-US" sz="1050" b="1" kern="1200" dirty="0">
                        <a:solidFill>
                          <a:schemeClr val="tx1"/>
                        </a:solidFill>
                        <a:effectLst/>
                        <a:sym typeface="+mn-ea"/>
                      </a:endParaRPr>
                    </a:p>
                  </a:txBody>
                  <a:tcPr/>
                </a:tc>
                <a:tc hMerge="1">
                  <a:txBody>
                    <a:bodyPr/>
                    <a:lstStyle/>
                    <a:p>
                      <a:endParaRPr lang="ja-JP"/>
                    </a:p>
                  </a:txBody>
                  <a:tcPr/>
                </a:tc>
                <a:extLst>
                  <a:ext uri="{0D108BD9-81ED-4DB2-BD59-A6C34878D82A}">
                    <a16:rowId xmlns:a16="http://schemas.microsoft.com/office/drawing/2014/main" val="10000"/>
                  </a:ext>
                </a:extLst>
              </a:tr>
              <a:tr h="241935">
                <a:tc gridSpan="2">
                  <a:txBody>
                    <a:bodyPr/>
                    <a:lstStyle/>
                    <a:p>
                      <a:pPr algn="ctr"/>
                      <a:r>
                        <a:rPr kumimoji="1" lang="ja-JP" altLang="en-US" sz="1050" dirty="0">
                          <a:solidFill>
                            <a:schemeClr val="tx1"/>
                          </a:solidFill>
                        </a:rPr>
                        <a:t>施設名・エリア名</a:t>
                      </a:r>
                    </a:p>
                  </a:txBody>
                  <a:tcPr/>
                </a:tc>
                <a:tc hMerge="1">
                  <a:txBody>
                    <a:bodyPr/>
                    <a:lstStyle/>
                    <a:p>
                      <a:endParaRPr lang="ja-JP"/>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現状</a:t>
                      </a:r>
                    </a:p>
                  </a:txBody>
                  <a:tcPr/>
                </a:tc>
                <a:tc>
                  <a:txBody>
                    <a:bodyPr/>
                    <a:lstStyle/>
                    <a:p>
                      <a:pPr marL="0" marR="0" lvl="0" indent="0" algn="ctr" defTabSz="1430655" rtl="0" eaLnBrk="1" fontAlgn="auto" latinLnBrk="0" hangingPunct="1">
                        <a:lnSpc>
                          <a:spcPct val="100000"/>
                        </a:lnSpc>
                        <a:spcBef>
                          <a:spcPts val="0"/>
                        </a:spcBef>
                        <a:spcAft>
                          <a:spcPts val="0"/>
                        </a:spcAft>
                        <a:buClrTx/>
                        <a:buSzTx/>
                        <a:buFontTx/>
                        <a:buNone/>
                        <a:defRPr/>
                      </a:pPr>
                      <a:r>
                        <a:rPr kumimoji="1" lang="ja-JP" altLang="en-US" sz="1050" dirty="0">
                          <a:solidFill>
                            <a:schemeClr val="tx1"/>
                          </a:solidFill>
                        </a:rPr>
                        <a:t>留意すべき点</a:t>
                      </a:r>
                      <a:endParaRPr kumimoji="1" lang="ja-JP" altLang="en-US" sz="800" dirty="0">
                        <a:solidFill>
                          <a:schemeClr val="tx1"/>
                        </a:solidFill>
                      </a:endParaRPr>
                    </a:p>
                  </a:txBody>
                  <a:tcPr/>
                </a:tc>
                <a:extLst>
                  <a:ext uri="{0D108BD9-81ED-4DB2-BD59-A6C34878D82A}">
                    <a16:rowId xmlns:a16="http://schemas.microsoft.com/office/drawing/2014/main" val="10001"/>
                  </a:ext>
                </a:extLst>
              </a:tr>
              <a:tr h="571500">
                <a:tc>
                  <a:txBody>
                    <a:bodyPr/>
                    <a:lstStyle/>
                    <a:p>
                      <a:pPr algn="ctr"/>
                      <a:r>
                        <a:rPr kumimoji="1" lang="ja-JP" altLang="en-US" sz="1050" dirty="0">
                          <a:solidFill>
                            <a:schemeClr val="tx1"/>
                          </a:solidFill>
                        </a:rPr>
                        <a:t>①</a:t>
                      </a:r>
                    </a:p>
                  </a:txBody>
                  <a:tcPr anchor="ctr"/>
                </a:tc>
                <a:tc>
                  <a:txBody>
                    <a:bodyPr/>
                    <a:lstStyle/>
                    <a:p>
                      <a:r>
                        <a:rPr kumimoji="1" lang="ja-JP" altLang="en-US" sz="1050" dirty="0">
                          <a:solidFill>
                            <a:schemeClr val="tx1"/>
                          </a:solidFill>
                        </a:rPr>
                        <a:t>マーブルビーチ</a:t>
                      </a:r>
                    </a:p>
                  </a:txBody>
                  <a:tcPr/>
                </a:tc>
                <a:tc>
                  <a:txBody>
                    <a:bodyPr/>
                    <a:lstStyle/>
                    <a:p>
                      <a:pPr marL="85725" indent="-85725"/>
                      <a:r>
                        <a:rPr kumimoji="1" lang="ja-JP" altLang="en-US" sz="1050" dirty="0">
                          <a:solidFill>
                            <a:schemeClr val="tx1"/>
                          </a:solidFill>
                        </a:rPr>
                        <a:t>・全域、港湾区域となっているが、埋立法線までは公園区域としても開設、管理している。</a:t>
                      </a:r>
                    </a:p>
                  </a:txBody>
                  <a:tcPr/>
                </a:tc>
                <a:tc>
                  <a:txBody>
                    <a:bodyPr/>
                    <a:lstStyle/>
                    <a:p>
                      <a:r>
                        <a:rPr kumimoji="1" lang="ja-JP" altLang="en-US" sz="1050">
                          <a:solidFill>
                            <a:schemeClr val="tx1"/>
                          </a:solidFill>
                        </a:rPr>
                        <a:t>原則改変不可。公園の方針に合致している施設については、関係機関と調整のうえ、改変できる可能性あり</a:t>
                      </a:r>
                      <a:r>
                        <a:rPr lang="ja-JP" altLang="en-US" sz="1050">
                          <a:solidFill>
                            <a:schemeClr val="tx1"/>
                          </a:solidFill>
                        </a:rPr>
                        <a:t>。</a:t>
                      </a:r>
                      <a:r>
                        <a:rPr kumimoji="1" lang="ja-JP" altLang="en-US" sz="1050">
                          <a:solidFill>
                            <a:schemeClr val="tx1"/>
                          </a:solidFill>
                        </a:rPr>
                        <a:t>（要協議）</a:t>
                      </a:r>
                    </a:p>
                  </a:txBody>
                  <a:tcPr/>
                </a:tc>
                <a:extLst>
                  <a:ext uri="{0D108BD9-81ED-4DB2-BD59-A6C34878D82A}">
                    <a16:rowId xmlns:a16="http://schemas.microsoft.com/office/drawing/2014/main" val="10002"/>
                  </a:ext>
                </a:extLst>
              </a:tr>
            </a:tbl>
          </a:graphicData>
        </a:graphic>
      </p:graphicFrame>
      <p:sp>
        <p:nvSpPr>
          <p:cNvPr id="3" name="テキスト ボックス 2">
            <a:extLst>
              <a:ext uri="{FF2B5EF4-FFF2-40B4-BE49-F238E27FC236}">
                <a16:creationId xmlns:a16="http://schemas.microsoft.com/office/drawing/2014/main" id="{FD49EF73-2D7D-8DE9-C47B-61F65EE043C0}"/>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BE6D291-DF43-4CEA-A3A6-6AC771820241}"/>
              </a:ext>
            </a:extLst>
          </p:cNvPr>
          <p:cNvSpPr>
            <a:spLocks noGrp="1"/>
          </p:cNvSpPr>
          <p:nvPr>
            <p:ph type="sldNum" sz="quarter" idx="12"/>
          </p:nvPr>
        </p:nvSpPr>
        <p:spPr/>
        <p:txBody>
          <a:bodyPr/>
          <a:lstStyle/>
          <a:p>
            <a:fld id="{986692DB-985C-4DA8-BB41-78A5C80BFB57}" type="slidenum">
              <a:rPr kumimoji="1" lang="ja-JP" altLang="en-US" smtClean="0"/>
              <a:t>6</a:t>
            </a:fld>
            <a:endParaRPr kumimoji="1" lang="ja-JP" altLang="en-US"/>
          </a:p>
        </p:txBody>
      </p:sp>
      <p:grpSp>
        <p:nvGrpSpPr>
          <p:cNvPr id="20" name="グループ化 19">
            <a:extLst>
              <a:ext uri="{FF2B5EF4-FFF2-40B4-BE49-F238E27FC236}">
                <a16:creationId xmlns:a16="http://schemas.microsoft.com/office/drawing/2014/main" id="{E7249733-D5F5-4E65-8616-A23C3A493177}"/>
              </a:ext>
            </a:extLst>
          </p:cNvPr>
          <p:cNvGrpSpPr>
            <a:grpSpLocks noChangeAspect="1"/>
          </p:cNvGrpSpPr>
          <p:nvPr/>
        </p:nvGrpSpPr>
        <p:grpSpPr>
          <a:xfrm rot="5400000">
            <a:off x="3874864" y="-1924221"/>
            <a:ext cx="5561133" cy="16358863"/>
            <a:chOff x="10557192" y="1122998"/>
            <a:chExt cx="2883535" cy="8482330"/>
          </a:xfrm>
        </p:grpSpPr>
        <p:pic>
          <p:nvPicPr>
            <p:cNvPr id="11" name="図 10">
              <a:extLst>
                <a:ext uri="{FF2B5EF4-FFF2-40B4-BE49-F238E27FC236}">
                  <a16:creationId xmlns:a16="http://schemas.microsoft.com/office/drawing/2014/main" id="{D5D163CE-2CB2-4210-967E-27B18F482ED1}"/>
                </a:ext>
              </a:extLst>
            </p:cNvPr>
            <p:cNvPicPr/>
            <p:nvPr/>
          </p:nvPicPr>
          <p:blipFill rotWithShape="1">
            <a:blip r:embed="rId2">
              <a:extLst>
                <a:ext uri="{28A0092B-C50C-407E-A947-70E740481C1C}">
                  <a14:useLocalDpi xmlns:a14="http://schemas.microsoft.com/office/drawing/2010/main" val="0"/>
                </a:ext>
              </a:extLst>
            </a:blip>
            <a:srcRect t="24252"/>
            <a:stretch/>
          </p:blipFill>
          <p:spPr bwMode="auto">
            <a:xfrm>
              <a:off x="10557192" y="1122998"/>
              <a:ext cx="2685415" cy="7534275"/>
            </a:xfrm>
            <a:prstGeom prst="rect">
              <a:avLst/>
            </a:prstGeom>
            <a:noFill/>
            <a:ln>
              <a:noFill/>
            </a:ln>
            <a:extLst>
              <a:ext uri="{53640926-AAD7-44D8-BBD7-CCE9431645EC}">
                <a14:shadowObscured xmlns:a14="http://schemas.microsoft.com/office/drawing/2010/main"/>
              </a:ext>
            </a:extLst>
          </p:spPr>
        </p:pic>
        <p:sp>
          <p:nvSpPr>
            <p:cNvPr id="14" name="フリーフォーム 42">
              <a:extLst>
                <a:ext uri="{FF2B5EF4-FFF2-40B4-BE49-F238E27FC236}">
                  <a16:creationId xmlns:a16="http://schemas.microsoft.com/office/drawing/2014/main" id="{7C26DCC6-660C-4363-B7EC-BCB607BCAD7E}"/>
                </a:ext>
              </a:extLst>
            </p:cNvPr>
            <p:cNvSpPr/>
            <p:nvPr/>
          </p:nvSpPr>
          <p:spPr>
            <a:xfrm rot="16200000">
              <a:off x="10952162" y="5468303"/>
              <a:ext cx="1936115" cy="213995"/>
            </a:xfrm>
            <a:custGeom>
              <a:avLst/>
              <a:gdLst>
                <a:gd name="connsiteX0" fmla="*/ 1539498 w 1660182"/>
                <a:gd name="connsiteY0" fmla="*/ 20664 h 284785"/>
                <a:gd name="connsiteX1" fmla="*/ 129153 w 1660182"/>
                <a:gd name="connsiteY1" fmla="*/ 0 h 284785"/>
                <a:gd name="connsiteX2" fmla="*/ 46495 w 1660182"/>
                <a:gd name="connsiteY2" fmla="*/ 10332 h 284785"/>
                <a:gd name="connsiteX3" fmla="*/ 15498 w 1660182"/>
                <a:gd name="connsiteY3" fmla="*/ 20664 h 284785"/>
                <a:gd name="connsiteX4" fmla="*/ 0 w 1660182"/>
                <a:gd name="connsiteY4" fmla="*/ 41329 h 284785"/>
                <a:gd name="connsiteX5" fmla="*/ 5166 w 1660182"/>
                <a:gd name="connsiteY5" fmla="*/ 242807 h 284785"/>
                <a:gd name="connsiteX6" fmla="*/ 30997 w 1660182"/>
                <a:gd name="connsiteY6" fmla="*/ 278970 h 284785"/>
                <a:gd name="connsiteX7" fmla="*/ 46495 w 1660182"/>
                <a:gd name="connsiteY7" fmla="*/ 284136 h 284785"/>
                <a:gd name="connsiteX8" fmla="*/ 134319 w 1660182"/>
                <a:gd name="connsiteY8" fmla="*/ 284136 h 284785"/>
                <a:gd name="connsiteX9" fmla="*/ 1524000 w 1660182"/>
                <a:gd name="connsiteY9" fmla="*/ 278970 h 284785"/>
                <a:gd name="connsiteX10" fmla="*/ 1622156 w 1660182"/>
                <a:gd name="connsiteY10" fmla="*/ 263471 h 284785"/>
                <a:gd name="connsiteX11" fmla="*/ 1632488 w 1660182"/>
                <a:gd name="connsiteY11" fmla="*/ 247973 h 284785"/>
                <a:gd name="connsiteX12" fmla="*/ 1637654 w 1660182"/>
                <a:gd name="connsiteY12" fmla="*/ 222142 h 284785"/>
                <a:gd name="connsiteX13" fmla="*/ 1637654 w 1660182"/>
                <a:gd name="connsiteY13" fmla="*/ 108488 h 284785"/>
                <a:gd name="connsiteX14" fmla="*/ 1632488 w 1660182"/>
                <a:gd name="connsiteY14" fmla="*/ 46495 h 284785"/>
                <a:gd name="connsiteX15" fmla="*/ 1616990 w 1660182"/>
                <a:gd name="connsiteY15" fmla="*/ 41329 h 284785"/>
                <a:gd name="connsiteX16" fmla="*/ 1601492 w 1660182"/>
                <a:gd name="connsiteY16" fmla="*/ 30997 h 284785"/>
                <a:gd name="connsiteX17" fmla="*/ 1539498 w 1660182"/>
                <a:gd name="connsiteY17" fmla="*/ 20664 h 28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60182" h="284785">
                  <a:moveTo>
                    <a:pt x="1539498" y="20664"/>
                  </a:moveTo>
                  <a:lnTo>
                    <a:pt x="129153" y="0"/>
                  </a:lnTo>
                  <a:cubicBezTo>
                    <a:pt x="119104" y="1116"/>
                    <a:pt x="60185" y="7173"/>
                    <a:pt x="46495" y="10332"/>
                  </a:cubicBezTo>
                  <a:cubicBezTo>
                    <a:pt x="35883" y="12781"/>
                    <a:pt x="15498" y="20664"/>
                    <a:pt x="15498" y="20664"/>
                  </a:cubicBezTo>
                  <a:cubicBezTo>
                    <a:pt x="2443" y="33720"/>
                    <a:pt x="7344" y="26640"/>
                    <a:pt x="0" y="41329"/>
                  </a:cubicBezTo>
                  <a:lnTo>
                    <a:pt x="5166" y="242807"/>
                  </a:lnTo>
                  <a:cubicBezTo>
                    <a:pt x="13776" y="254861"/>
                    <a:pt x="20522" y="268495"/>
                    <a:pt x="30997" y="278970"/>
                  </a:cubicBezTo>
                  <a:cubicBezTo>
                    <a:pt x="34848" y="282821"/>
                    <a:pt x="41056" y="283864"/>
                    <a:pt x="46495" y="284136"/>
                  </a:cubicBezTo>
                  <a:cubicBezTo>
                    <a:pt x="75733" y="285598"/>
                    <a:pt x="105044" y="284136"/>
                    <a:pt x="134319" y="284136"/>
                  </a:cubicBezTo>
                  <a:lnTo>
                    <a:pt x="1524000" y="278970"/>
                  </a:lnTo>
                  <a:cubicBezTo>
                    <a:pt x="1552039" y="277217"/>
                    <a:pt x="1597366" y="288261"/>
                    <a:pt x="1622156" y="263471"/>
                  </a:cubicBezTo>
                  <a:cubicBezTo>
                    <a:pt x="1626546" y="259081"/>
                    <a:pt x="1629044" y="253139"/>
                    <a:pt x="1632488" y="247973"/>
                  </a:cubicBezTo>
                  <a:cubicBezTo>
                    <a:pt x="1638072" y="225638"/>
                    <a:pt x="1637654" y="234409"/>
                    <a:pt x="1637654" y="222142"/>
                  </a:cubicBezTo>
                  <a:lnTo>
                    <a:pt x="1637654" y="108488"/>
                  </a:lnTo>
                  <a:cubicBezTo>
                    <a:pt x="1635932" y="87824"/>
                    <a:pt x="1638586" y="66314"/>
                    <a:pt x="1632488" y="46495"/>
                  </a:cubicBezTo>
                  <a:cubicBezTo>
                    <a:pt x="1630887" y="41290"/>
                    <a:pt x="1621861" y="43764"/>
                    <a:pt x="1616990" y="41329"/>
                  </a:cubicBezTo>
                  <a:cubicBezTo>
                    <a:pt x="1611437" y="38552"/>
                    <a:pt x="1607166" y="33519"/>
                    <a:pt x="1601492" y="30997"/>
                  </a:cubicBezTo>
                  <a:cubicBezTo>
                    <a:pt x="1575793" y="19575"/>
                    <a:pt x="1784888" y="25830"/>
                    <a:pt x="1539498" y="20664"/>
                  </a:cubicBezTo>
                  <a:close/>
                </a:path>
              </a:pathLst>
            </a:custGeom>
            <a:noFill/>
            <a:ln w="57150">
              <a:solidFill>
                <a:schemeClr val="accent6">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5" name="テキスト ボックス 123">
              <a:extLst>
                <a:ext uri="{FF2B5EF4-FFF2-40B4-BE49-F238E27FC236}">
                  <a16:creationId xmlns:a16="http://schemas.microsoft.com/office/drawing/2014/main" id="{524C1D73-DD2D-4434-A269-990333C9506E}"/>
                </a:ext>
              </a:extLst>
            </p:cNvPr>
            <p:cNvSpPr txBox="1"/>
            <p:nvPr/>
          </p:nvSpPr>
          <p:spPr>
            <a:xfrm>
              <a:off x="12124372" y="2935288"/>
              <a:ext cx="620395" cy="173355"/>
            </a:xfrm>
            <a:prstGeom prst="rect">
              <a:avLst/>
            </a:prstGeom>
            <a:solidFill>
              <a:schemeClr val="bg1"/>
            </a:solidFill>
            <a:ln w="6350">
              <a:solidFill>
                <a:schemeClr val="tx1"/>
              </a:solidFill>
            </a:ln>
          </p:spPr>
          <p:txBody>
            <a:bodyPr rot="0" spcFirstLastPara="0" vert="horz" wrap="square" lIns="36000" tIns="36000" rIns="36000" bIns="36000" numCol="1" spcCol="0" rtlCol="0" fromWordArt="0" anchor="t" anchorCtr="0" forceAA="0" compatLnSpc="1">
              <a:prstTxWarp prst="textNoShape">
                <a:avLst/>
              </a:prstTxWarp>
              <a:noAutofit/>
            </a:bodyPr>
            <a:lstStyle/>
            <a:p>
              <a:pPr algn="ctr">
                <a:lnSpc>
                  <a:spcPts val="800"/>
                </a:lnSpc>
              </a:pPr>
              <a:r>
                <a:rPr lang="ja-JP" sz="600" kern="100">
                  <a:effectLst/>
                  <a:latin typeface="ＭＳ Ｐ明朝" panose="02020600040205080304" pitchFamily="18" charset="-128"/>
                  <a:ea typeface="ＭＳ Ｐゴシック" panose="020B0600070205080204" pitchFamily="50" charset="-128"/>
                  <a:cs typeface="Times New Roman" panose="02020603050405020304" pitchFamily="18" charset="0"/>
                </a:rPr>
                <a:t>りんくうタウン駅</a:t>
              </a:r>
              <a:endParaRPr lang="ja-JP" sz="1050" kern="100">
                <a:effectLst/>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16" name="フリーフォーム 149">
              <a:extLst>
                <a:ext uri="{FF2B5EF4-FFF2-40B4-BE49-F238E27FC236}">
                  <a16:creationId xmlns:a16="http://schemas.microsoft.com/office/drawing/2014/main" id="{4610B6C8-16CE-462A-A1F8-3F3AC198122D}"/>
                </a:ext>
              </a:extLst>
            </p:cNvPr>
            <p:cNvSpPr/>
            <p:nvPr/>
          </p:nvSpPr>
          <p:spPr>
            <a:xfrm rot="16200000">
              <a:off x="11260772" y="7689533"/>
              <a:ext cx="1351280" cy="243840"/>
            </a:xfrm>
            <a:custGeom>
              <a:avLst/>
              <a:gdLst>
                <a:gd name="connsiteX0" fmla="*/ 1539498 w 1660182"/>
                <a:gd name="connsiteY0" fmla="*/ 20664 h 284785"/>
                <a:gd name="connsiteX1" fmla="*/ 129153 w 1660182"/>
                <a:gd name="connsiteY1" fmla="*/ 0 h 284785"/>
                <a:gd name="connsiteX2" fmla="*/ 46495 w 1660182"/>
                <a:gd name="connsiteY2" fmla="*/ 10332 h 284785"/>
                <a:gd name="connsiteX3" fmla="*/ 15498 w 1660182"/>
                <a:gd name="connsiteY3" fmla="*/ 20664 h 284785"/>
                <a:gd name="connsiteX4" fmla="*/ 0 w 1660182"/>
                <a:gd name="connsiteY4" fmla="*/ 41329 h 284785"/>
                <a:gd name="connsiteX5" fmla="*/ 5166 w 1660182"/>
                <a:gd name="connsiteY5" fmla="*/ 242807 h 284785"/>
                <a:gd name="connsiteX6" fmla="*/ 30997 w 1660182"/>
                <a:gd name="connsiteY6" fmla="*/ 278970 h 284785"/>
                <a:gd name="connsiteX7" fmla="*/ 46495 w 1660182"/>
                <a:gd name="connsiteY7" fmla="*/ 284136 h 284785"/>
                <a:gd name="connsiteX8" fmla="*/ 134319 w 1660182"/>
                <a:gd name="connsiteY8" fmla="*/ 284136 h 284785"/>
                <a:gd name="connsiteX9" fmla="*/ 1524000 w 1660182"/>
                <a:gd name="connsiteY9" fmla="*/ 278970 h 284785"/>
                <a:gd name="connsiteX10" fmla="*/ 1622156 w 1660182"/>
                <a:gd name="connsiteY10" fmla="*/ 263471 h 284785"/>
                <a:gd name="connsiteX11" fmla="*/ 1632488 w 1660182"/>
                <a:gd name="connsiteY11" fmla="*/ 247973 h 284785"/>
                <a:gd name="connsiteX12" fmla="*/ 1637654 w 1660182"/>
                <a:gd name="connsiteY12" fmla="*/ 222142 h 284785"/>
                <a:gd name="connsiteX13" fmla="*/ 1637654 w 1660182"/>
                <a:gd name="connsiteY13" fmla="*/ 108488 h 284785"/>
                <a:gd name="connsiteX14" fmla="*/ 1632488 w 1660182"/>
                <a:gd name="connsiteY14" fmla="*/ 46495 h 284785"/>
                <a:gd name="connsiteX15" fmla="*/ 1616990 w 1660182"/>
                <a:gd name="connsiteY15" fmla="*/ 41329 h 284785"/>
                <a:gd name="connsiteX16" fmla="*/ 1601492 w 1660182"/>
                <a:gd name="connsiteY16" fmla="*/ 30997 h 284785"/>
                <a:gd name="connsiteX17" fmla="*/ 1539498 w 1660182"/>
                <a:gd name="connsiteY17" fmla="*/ 20664 h 28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60182" h="284785">
                  <a:moveTo>
                    <a:pt x="1539498" y="20664"/>
                  </a:moveTo>
                  <a:lnTo>
                    <a:pt x="129153" y="0"/>
                  </a:lnTo>
                  <a:cubicBezTo>
                    <a:pt x="119104" y="1116"/>
                    <a:pt x="60185" y="7173"/>
                    <a:pt x="46495" y="10332"/>
                  </a:cubicBezTo>
                  <a:cubicBezTo>
                    <a:pt x="35883" y="12781"/>
                    <a:pt x="15498" y="20664"/>
                    <a:pt x="15498" y="20664"/>
                  </a:cubicBezTo>
                  <a:cubicBezTo>
                    <a:pt x="2443" y="33720"/>
                    <a:pt x="7344" y="26640"/>
                    <a:pt x="0" y="41329"/>
                  </a:cubicBezTo>
                  <a:lnTo>
                    <a:pt x="5166" y="242807"/>
                  </a:lnTo>
                  <a:cubicBezTo>
                    <a:pt x="13776" y="254861"/>
                    <a:pt x="20522" y="268495"/>
                    <a:pt x="30997" y="278970"/>
                  </a:cubicBezTo>
                  <a:cubicBezTo>
                    <a:pt x="34848" y="282821"/>
                    <a:pt x="41056" y="283864"/>
                    <a:pt x="46495" y="284136"/>
                  </a:cubicBezTo>
                  <a:cubicBezTo>
                    <a:pt x="75733" y="285598"/>
                    <a:pt x="105044" y="284136"/>
                    <a:pt x="134319" y="284136"/>
                  </a:cubicBezTo>
                  <a:lnTo>
                    <a:pt x="1524000" y="278970"/>
                  </a:lnTo>
                  <a:cubicBezTo>
                    <a:pt x="1552039" y="277217"/>
                    <a:pt x="1597366" y="288261"/>
                    <a:pt x="1622156" y="263471"/>
                  </a:cubicBezTo>
                  <a:cubicBezTo>
                    <a:pt x="1626546" y="259081"/>
                    <a:pt x="1629044" y="253139"/>
                    <a:pt x="1632488" y="247973"/>
                  </a:cubicBezTo>
                  <a:cubicBezTo>
                    <a:pt x="1638072" y="225638"/>
                    <a:pt x="1637654" y="234409"/>
                    <a:pt x="1637654" y="222142"/>
                  </a:cubicBezTo>
                  <a:lnTo>
                    <a:pt x="1637654" y="108488"/>
                  </a:lnTo>
                  <a:cubicBezTo>
                    <a:pt x="1635932" y="87824"/>
                    <a:pt x="1638586" y="66314"/>
                    <a:pt x="1632488" y="46495"/>
                  </a:cubicBezTo>
                  <a:cubicBezTo>
                    <a:pt x="1630887" y="41290"/>
                    <a:pt x="1621861" y="43764"/>
                    <a:pt x="1616990" y="41329"/>
                  </a:cubicBezTo>
                  <a:cubicBezTo>
                    <a:pt x="1611437" y="38552"/>
                    <a:pt x="1607166" y="33519"/>
                    <a:pt x="1601492" y="30997"/>
                  </a:cubicBezTo>
                  <a:cubicBezTo>
                    <a:pt x="1575793" y="19575"/>
                    <a:pt x="1784888" y="25830"/>
                    <a:pt x="1539498" y="20664"/>
                  </a:cubicBezTo>
                  <a:close/>
                </a:path>
              </a:pathLst>
            </a:custGeom>
            <a:noFill/>
            <a:ln w="57150">
              <a:solidFill>
                <a:schemeClr val="accent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7" name="正方形/長方形 16">
              <a:extLst>
                <a:ext uri="{FF2B5EF4-FFF2-40B4-BE49-F238E27FC236}">
                  <a16:creationId xmlns:a16="http://schemas.microsoft.com/office/drawing/2014/main" id="{2035DFE1-18A5-4D53-8B58-318161DAC70F}"/>
                </a:ext>
              </a:extLst>
            </p:cNvPr>
            <p:cNvSpPr/>
            <p:nvPr/>
          </p:nvSpPr>
          <p:spPr>
            <a:xfrm>
              <a:off x="13048932" y="7972743"/>
              <a:ext cx="391795" cy="16325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9" name="フリーフォーム 19">
              <a:extLst>
                <a:ext uri="{FF2B5EF4-FFF2-40B4-BE49-F238E27FC236}">
                  <a16:creationId xmlns:a16="http://schemas.microsoft.com/office/drawing/2014/main" id="{E70C2786-CB95-490F-B8B4-B3E56ED0F375}"/>
                </a:ext>
              </a:extLst>
            </p:cNvPr>
            <p:cNvSpPr/>
            <p:nvPr/>
          </p:nvSpPr>
          <p:spPr>
            <a:xfrm>
              <a:off x="10749597" y="1719898"/>
              <a:ext cx="1257300" cy="2901315"/>
            </a:xfrm>
            <a:custGeom>
              <a:avLst/>
              <a:gdLst>
                <a:gd name="connsiteX0" fmla="*/ 729762 w 1257300"/>
                <a:gd name="connsiteY0" fmla="*/ 2224454 h 2901462"/>
                <a:gd name="connsiteX1" fmla="*/ 747346 w 1257300"/>
                <a:gd name="connsiteY1" fmla="*/ 1556239 h 2901462"/>
                <a:gd name="connsiteX2" fmla="*/ 1002323 w 1257300"/>
                <a:gd name="connsiteY2" fmla="*/ 1556239 h 2901462"/>
                <a:gd name="connsiteX3" fmla="*/ 984739 w 1257300"/>
                <a:gd name="connsiteY3" fmla="*/ 1116623 h 2901462"/>
                <a:gd name="connsiteX4" fmla="*/ 70339 w 1257300"/>
                <a:gd name="connsiteY4" fmla="*/ 1195754 h 2901462"/>
                <a:gd name="connsiteX5" fmla="*/ 79131 w 1257300"/>
                <a:gd name="connsiteY5" fmla="*/ 1090246 h 2901462"/>
                <a:gd name="connsiteX6" fmla="*/ 993531 w 1257300"/>
                <a:gd name="connsiteY6" fmla="*/ 26377 h 2901462"/>
                <a:gd name="connsiteX7" fmla="*/ 940777 w 1257300"/>
                <a:gd name="connsiteY7" fmla="*/ 0 h 2901462"/>
                <a:gd name="connsiteX8" fmla="*/ 0 w 1257300"/>
                <a:gd name="connsiteY8" fmla="*/ 1090246 h 2901462"/>
                <a:gd name="connsiteX9" fmla="*/ 0 w 1257300"/>
                <a:gd name="connsiteY9" fmla="*/ 1433146 h 2901462"/>
                <a:gd name="connsiteX10" fmla="*/ 1186962 w 1257300"/>
                <a:gd name="connsiteY10" fmla="*/ 2795954 h 2901462"/>
                <a:gd name="connsiteX11" fmla="*/ 1178169 w 1257300"/>
                <a:gd name="connsiteY11" fmla="*/ 2901462 h 2901462"/>
                <a:gd name="connsiteX12" fmla="*/ 1248508 w 1257300"/>
                <a:gd name="connsiteY12" fmla="*/ 2901462 h 2901462"/>
                <a:gd name="connsiteX13" fmla="*/ 1257300 w 1257300"/>
                <a:gd name="connsiteY13" fmla="*/ 2804746 h 2901462"/>
                <a:gd name="connsiteX14" fmla="*/ 729762 w 1257300"/>
                <a:gd name="connsiteY14" fmla="*/ 2224454 h 290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57300" h="2901462">
                  <a:moveTo>
                    <a:pt x="729762" y="2224454"/>
                  </a:moveTo>
                  <a:lnTo>
                    <a:pt x="747346" y="1556239"/>
                  </a:lnTo>
                  <a:lnTo>
                    <a:pt x="1002323" y="1556239"/>
                  </a:lnTo>
                  <a:lnTo>
                    <a:pt x="984739" y="1116623"/>
                  </a:lnTo>
                  <a:lnTo>
                    <a:pt x="70339" y="1195754"/>
                  </a:lnTo>
                  <a:lnTo>
                    <a:pt x="79131" y="1090246"/>
                  </a:lnTo>
                  <a:lnTo>
                    <a:pt x="993531" y="26377"/>
                  </a:lnTo>
                  <a:lnTo>
                    <a:pt x="940777" y="0"/>
                  </a:lnTo>
                  <a:lnTo>
                    <a:pt x="0" y="1090246"/>
                  </a:lnTo>
                  <a:lnTo>
                    <a:pt x="0" y="1433146"/>
                  </a:lnTo>
                  <a:lnTo>
                    <a:pt x="1186962" y="2795954"/>
                  </a:lnTo>
                  <a:lnTo>
                    <a:pt x="1178169" y="2901462"/>
                  </a:lnTo>
                  <a:lnTo>
                    <a:pt x="1248508" y="2901462"/>
                  </a:lnTo>
                  <a:lnTo>
                    <a:pt x="1257300" y="2804746"/>
                  </a:lnTo>
                  <a:lnTo>
                    <a:pt x="729762" y="2224454"/>
                  </a:lnTo>
                  <a:close/>
                </a:path>
              </a:pathLst>
            </a:custGeom>
            <a:noFill/>
            <a:ln w="571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13" name="テキスト ボックス 64">
            <a:extLst>
              <a:ext uri="{FF2B5EF4-FFF2-40B4-BE49-F238E27FC236}">
                <a16:creationId xmlns:a16="http://schemas.microsoft.com/office/drawing/2014/main" id="{EF7C6745-0922-47A6-8DDB-0B8254F01FBE}"/>
              </a:ext>
            </a:extLst>
          </p:cNvPr>
          <p:cNvSpPr txBox="1"/>
          <p:nvPr/>
        </p:nvSpPr>
        <p:spPr>
          <a:xfrm>
            <a:off x="4742225" y="4709775"/>
            <a:ext cx="3012018" cy="323165"/>
          </a:xfrm>
          <a:prstGeom prst="rect">
            <a:avLst/>
          </a:prstGeom>
          <a:solidFill>
            <a:schemeClr val="bg1">
              <a:alpha val="40000"/>
            </a:schemeClr>
          </a:solidFill>
          <a:ln w="38100" cmpd="dbl">
            <a:solidFill>
              <a:schemeClr val="accent6">
                <a:lumMod val="75000"/>
              </a:schemeClr>
            </a:solidFill>
          </a:ln>
        </p:spPr>
        <p:txBody>
          <a:bodyPr wrap="square" rtlCol="0">
            <a:spAutoFit/>
          </a:bodyPr>
          <a:lstStyle/>
          <a:p>
            <a:pPr algn="ctr">
              <a:lnSpc>
                <a:spcPts val="1800"/>
              </a:lnSpc>
            </a:pPr>
            <a:r>
              <a:rPr lang="ja-JP" sz="1600" b="1" kern="1200" dirty="0">
                <a:solidFill>
                  <a:srgbClr val="002060"/>
                </a:solidFill>
                <a:effectLst/>
                <a:latin typeface="ＭＳ Ｐ明朝" panose="02020600040205080304" pitchFamily="18" charset="-128"/>
                <a:ea typeface="ＭＳ 明朝" panose="02020609040205080304" pitchFamily="17" charset="-128"/>
                <a:cs typeface="Times New Roman" panose="02020603050405020304" pitchFamily="18" charset="0"/>
              </a:rPr>
              <a:t>自然レクリエーションゾーン</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18" name="テキスト ボックス 64">
            <a:extLst>
              <a:ext uri="{FF2B5EF4-FFF2-40B4-BE49-F238E27FC236}">
                <a16:creationId xmlns:a16="http://schemas.microsoft.com/office/drawing/2014/main" id="{2FDD8175-54F0-4472-85D5-556F060302D2}"/>
              </a:ext>
            </a:extLst>
          </p:cNvPr>
          <p:cNvSpPr txBox="1"/>
          <p:nvPr/>
        </p:nvSpPr>
        <p:spPr>
          <a:xfrm>
            <a:off x="666132" y="4584566"/>
            <a:ext cx="2606053" cy="359658"/>
          </a:xfrm>
          <a:prstGeom prst="rect">
            <a:avLst/>
          </a:prstGeom>
          <a:solidFill>
            <a:schemeClr val="bg1">
              <a:alpha val="40000"/>
            </a:schemeClr>
          </a:solidFill>
          <a:ln w="38100" cmpd="dbl">
            <a:solidFill>
              <a:schemeClr val="accent1">
                <a:lumMod val="50000"/>
              </a:schemeClr>
            </a:solidFill>
          </a:ln>
        </p:spPr>
        <p:txBody>
          <a:bodyPr wrap="square" rtlCol="0">
            <a:noAutofit/>
          </a:bodyPr>
          <a:lstStyle/>
          <a:p>
            <a:pPr algn="ctr">
              <a:lnSpc>
                <a:spcPts val="1800"/>
              </a:lnSpc>
            </a:pPr>
            <a:r>
              <a:rPr lang="ja-JP" sz="1600" b="1" kern="0" dirty="0">
                <a:solidFill>
                  <a:srgbClr val="002060"/>
                </a:solidFill>
                <a:effectLst/>
                <a:latin typeface="ＭＳ Ｐ明朝" panose="02020600040205080304" pitchFamily="18" charset="-128"/>
                <a:ea typeface="ＭＳ Ｐ明朝" panose="02020600040205080304" pitchFamily="18" charset="-128"/>
                <a:cs typeface="Times New Roman" panose="02020603050405020304" pitchFamily="18" charset="0"/>
              </a:rPr>
              <a:t>賑わい創出ゾーン②</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22" name="テキスト ボックス 64">
            <a:extLst>
              <a:ext uri="{FF2B5EF4-FFF2-40B4-BE49-F238E27FC236}">
                <a16:creationId xmlns:a16="http://schemas.microsoft.com/office/drawing/2014/main" id="{D2DF2504-665E-4FC3-9071-364F46E2DF87}"/>
              </a:ext>
            </a:extLst>
          </p:cNvPr>
          <p:cNvSpPr txBox="1"/>
          <p:nvPr/>
        </p:nvSpPr>
        <p:spPr>
          <a:xfrm>
            <a:off x="10091166" y="2749779"/>
            <a:ext cx="2497096" cy="369570"/>
          </a:xfrm>
          <a:prstGeom prst="rect">
            <a:avLst/>
          </a:prstGeom>
          <a:solidFill>
            <a:schemeClr val="bg1">
              <a:alpha val="40000"/>
            </a:schemeClr>
          </a:solidFill>
          <a:ln w="38100" cmpd="dbl">
            <a:solidFill>
              <a:srgbClr val="FF0000"/>
            </a:solidFill>
          </a:ln>
        </p:spPr>
        <p:txBody>
          <a:bodyPr wrap="square" rtlCol="0">
            <a:noAutofit/>
          </a:bodyPr>
          <a:lstStyle/>
          <a:p>
            <a:pPr algn="ctr">
              <a:lnSpc>
                <a:spcPts val="1800"/>
              </a:lnSpc>
            </a:pPr>
            <a:r>
              <a:rPr lang="ja-JP" sz="1600" b="1" kern="0" dirty="0">
                <a:solidFill>
                  <a:srgbClr val="002060"/>
                </a:solidFill>
                <a:effectLst/>
                <a:latin typeface="ＭＳ Ｐ明朝" panose="02020600040205080304" pitchFamily="18" charset="-128"/>
                <a:ea typeface="ＭＳ Ｐ明朝" panose="02020600040205080304" pitchFamily="18" charset="-128"/>
                <a:cs typeface="Times New Roman" panose="02020603050405020304" pitchFamily="18" charset="0"/>
              </a:rPr>
              <a:t>賑わい創出ゾーン①</a:t>
            </a:r>
            <a:endParaRPr lang="ja-JP" sz="1200" kern="100" dirty="0">
              <a:effectLst/>
              <a:latin typeface="ＭＳ Ｐ明朝" panose="02020600040205080304" pitchFamily="18" charset="-128"/>
              <a:ea typeface="ＭＳ Ｐ明朝" panose="02020600040205080304" pitchFamily="18" charset="-128"/>
              <a:cs typeface="Times New Roman" panose="02020603050405020304" pitchFamily="18" charset="0"/>
            </a:endParaRPr>
          </a:p>
        </p:txBody>
      </p:sp>
      <p:sp>
        <p:nvSpPr>
          <p:cNvPr id="23" name="四角形吹き出し 21">
            <a:extLst>
              <a:ext uri="{FF2B5EF4-FFF2-40B4-BE49-F238E27FC236}">
                <a16:creationId xmlns:a16="http://schemas.microsoft.com/office/drawing/2014/main" id="{2A073FC2-22E9-4728-BCD9-EFECC477AA72}"/>
              </a:ext>
            </a:extLst>
          </p:cNvPr>
          <p:cNvSpPr/>
          <p:nvPr/>
        </p:nvSpPr>
        <p:spPr>
          <a:xfrm>
            <a:off x="134351" y="466717"/>
            <a:ext cx="2117510" cy="434432"/>
          </a:xfrm>
          <a:prstGeom prst="wedgeRectCallout">
            <a:avLst>
              <a:gd name="adj1" fmla="val 26642"/>
              <a:gd name="adj2" fmla="val -48771"/>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000" dirty="0"/>
              <a:t>箇所図</a:t>
            </a:r>
            <a:endParaRPr kumimoji="1" lang="en-US" altLang="ja-JP" sz="2000" dirty="0"/>
          </a:p>
        </p:txBody>
      </p:sp>
      <p:sp>
        <p:nvSpPr>
          <p:cNvPr id="24" name="テキスト ボックス 3">
            <a:extLst>
              <a:ext uri="{FF2B5EF4-FFF2-40B4-BE49-F238E27FC236}">
                <a16:creationId xmlns:a16="http://schemas.microsoft.com/office/drawing/2014/main" id="{CC404D3E-2572-4140-9C53-867A683FF378}"/>
              </a:ext>
            </a:extLst>
          </p:cNvPr>
          <p:cNvSpPr txBox="1">
            <a:spLocks noChangeArrowheads="1"/>
          </p:cNvSpPr>
          <p:nvPr/>
        </p:nvSpPr>
        <p:spPr bwMode="auto">
          <a:xfrm>
            <a:off x="-9194" y="0"/>
            <a:ext cx="15128543" cy="400110"/>
          </a:xfrm>
          <a:prstGeom prst="rect">
            <a:avLst/>
          </a:prstGeom>
          <a:solidFill>
            <a:schemeClr val="accent1">
              <a:lumMod val="50000"/>
            </a:schemeClr>
          </a:solidFill>
          <a:ln>
            <a:noFill/>
          </a:ln>
        </p:spPr>
        <p:txBody>
          <a:bodyPr wrap="square">
            <a:spAutoFit/>
          </a:bodyPr>
          <a:lstStyle>
            <a:lvl1pPr eaLnBrk="0" hangingPunct="0">
              <a:defRPr kumimoji="1">
                <a:solidFill>
                  <a:schemeClr val="tx1"/>
                </a:solidFill>
                <a:latin typeface="Arial" panose="020B0604020202020204" pitchFamily="34" charset="0"/>
                <a:ea typeface="ＭＳ Ｐゴシック" panose="020B0600070205080204" charset="-128"/>
              </a:defRPr>
            </a:lvl1pPr>
            <a:lvl2pPr marL="742950" indent="-285750" eaLnBrk="0" hangingPunct="0">
              <a:defRPr kumimoji="1">
                <a:solidFill>
                  <a:schemeClr val="tx1"/>
                </a:solidFill>
                <a:latin typeface="Arial" panose="020B0604020202020204" pitchFamily="34" charset="0"/>
                <a:ea typeface="ＭＳ Ｐゴシック" panose="020B0600070205080204" charset="-128"/>
              </a:defRPr>
            </a:lvl2pPr>
            <a:lvl3pPr marL="1143000" indent="-228600" eaLnBrk="0" hangingPunct="0">
              <a:defRPr kumimoji="1">
                <a:solidFill>
                  <a:schemeClr val="tx1"/>
                </a:solidFill>
                <a:latin typeface="Arial" panose="020B0604020202020204" pitchFamily="34" charset="0"/>
                <a:ea typeface="ＭＳ Ｐゴシック" panose="020B0600070205080204" charset="-128"/>
              </a:defRPr>
            </a:lvl3pPr>
            <a:lvl4pPr marL="1600200" indent="-228600" eaLnBrk="0" hangingPunct="0">
              <a:defRPr kumimoji="1">
                <a:solidFill>
                  <a:schemeClr val="tx1"/>
                </a:solidFill>
                <a:latin typeface="Arial" panose="020B0604020202020204" pitchFamily="34" charset="0"/>
                <a:ea typeface="ＭＳ Ｐゴシック" panose="020B0600070205080204" charset="-128"/>
              </a:defRPr>
            </a:lvl4pPr>
            <a:lvl5pPr marL="2057400" indent="-228600" eaLnBrk="0" hangingPunct="0">
              <a:defRPr kumimoji="1">
                <a:solidFill>
                  <a:schemeClr val="tx1"/>
                </a:solidFill>
                <a:latin typeface="Arial" panose="020B0604020202020204" pitchFamily="34" charset="0"/>
                <a:ea typeface="ＭＳ Ｐゴシック" panose="020B060007020508020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charset="-128"/>
              </a:defRPr>
            </a:lvl9pPr>
          </a:lstStyle>
          <a:p>
            <a:pPr eaLnBrk="1" hangingPunct="1"/>
            <a:r>
              <a:rPr lang="ja-JP" altLang="en-US" sz="2000" b="1">
                <a:solidFill>
                  <a:schemeClr val="bg1"/>
                </a:solidFill>
              </a:rPr>
              <a:t>魅力</a:t>
            </a:r>
            <a:r>
              <a:rPr lang="ja-JP" altLang="en-US" sz="2000" b="1" dirty="0">
                <a:solidFill>
                  <a:schemeClr val="bg1"/>
                </a:solidFill>
              </a:rPr>
              <a:t>向上事業（自主事業）の提案におけるりんくう公園の留意事項</a:t>
            </a:r>
            <a:endParaRPr lang="en-US" altLang="ja-JP" sz="28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テキスト ボックス 20">
            <a:extLst>
              <a:ext uri="{FF2B5EF4-FFF2-40B4-BE49-F238E27FC236}">
                <a16:creationId xmlns:a16="http://schemas.microsoft.com/office/drawing/2014/main" id="{37438B3E-ABD5-4393-AE71-9DB0B7F12419}"/>
              </a:ext>
            </a:extLst>
          </p:cNvPr>
          <p:cNvSpPr txBox="1"/>
          <p:nvPr/>
        </p:nvSpPr>
        <p:spPr>
          <a:xfrm>
            <a:off x="1834463" y="5880730"/>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70C0"/>
                </a:solidFill>
                <a:effectLst>
                  <a:glow rad="63500">
                    <a:schemeClr val="bg1"/>
                  </a:glow>
                </a:effectLst>
              </a:rPr>
              <a:t>①</a:t>
            </a:r>
          </a:p>
        </p:txBody>
      </p:sp>
      <p:sp>
        <p:nvSpPr>
          <p:cNvPr id="25" name="テキスト ボックス 24">
            <a:extLst>
              <a:ext uri="{FF2B5EF4-FFF2-40B4-BE49-F238E27FC236}">
                <a16:creationId xmlns:a16="http://schemas.microsoft.com/office/drawing/2014/main" id="{8AF970EB-9674-43F2-8BFE-D5D840B3B82F}"/>
              </a:ext>
            </a:extLst>
          </p:cNvPr>
          <p:cNvSpPr txBox="1"/>
          <p:nvPr/>
        </p:nvSpPr>
        <p:spPr>
          <a:xfrm>
            <a:off x="10886339" y="474479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①</a:t>
            </a:r>
          </a:p>
        </p:txBody>
      </p:sp>
      <p:sp>
        <p:nvSpPr>
          <p:cNvPr id="26" name="テキスト ボックス 25">
            <a:extLst>
              <a:ext uri="{FF2B5EF4-FFF2-40B4-BE49-F238E27FC236}">
                <a16:creationId xmlns:a16="http://schemas.microsoft.com/office/drawing/2014/main" id="{2852A7BF-F671-45A3-9888-A9E932EBEE6D}"/>
              </a:ext>
            </a:extLst>
          </p:cNvPr>
          <p:cNvSpPr txBox="1"/>
          <p:nvPr/>
        </p:nvSpPr>
        <p:spPr>
          <a:xfrm>
            <a:off x="10251339" y="433839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②</a:t>
            </a:r>
          </a:p>
        </p:txBody>
      </p:sp>
      <p:sp>
        <p:nvSpPr>
          <p:cNvPr id="27" name="テキスト ボックス 26">
            <a:extLst>
              <a:ext uri="{FF2B5EF4-FFF2-40B4-BE49-F238E27FC236}">
                <a16:creationId xmlns:a16="http://schemas.microsoft.com/office/drawing/2014/main" id="{C04F0FCF-AD46-408E-AF99-F5B6F00A43DF}"/>
              </a:ext>
            </a:extLst>
          </p:cNvPr>
          <p:cNvSpPr txBox="1"/>
          <p:nvPr/>
        </p:nvSpPr>
        <p:spPr>
          <a:xfrm>
            <a:off x="10590770" y="472728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③</a:t>
            </a:r>
          </a:p>
        </p:txBody>
      </p:sp>
      <p:sp>
        <p:nvSpPr>
          <p:cNvPr id="28" name="テキスト ボックス 27">
            <a:extLst>
              <a:ext uri="{FF2B5EF4-FFF2-40B4-BE49-F238E27FC236}">
                <a16:creationId xmlns:a16="http://schemas.microsoft.com/office/drawing/2014/main" id="{012ECDB2-A166-4F89-A077-2968F80D8D57}"/>
              </a:ext>
            </a:extLst>
          </p:cNvPr>
          <p:cNvSpPr txBox="1"/>
          <p:nvPr/>
        </p:nvSpPr>
        <p:spPr>
          <a:xfrm>
            <a:off x="10471118" y="4589697"/>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④</a:t>
            </a:r>
          </a:p>
        </p:txBody>
      </p:sp>
      <p:sp>
        <p:nvSpPr>
          <p:cNvPr id="29" name="テキスト ボックス 28">
            <a:extLst>
              <a:ext uri="{FF2B5EF4-FFF2-40B4-BE49-F238E27FC236}">
                <a16:creationId xmlns:a16="http://schemas.microsoft.com/office/drawing/2014/main" id="{18D2CB0C-64AB-4BA6-AAF5-C9EECE3EA4EB}"/>
              </a:ext>
            </a:extLst>
          </p:cNvPr>
          <p:cNvSpPr txBox="1"/>
          <p:nvPr/>
        </p:nvSpPr>
        <p:spPr>
          <a:xfrm>
            <a:off x="10091166" y="470560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⑤</a:t>
            </a:r>
          </a:p>
        </p:txBody>
      </p:sp>
      <p:sp>
        <p:nvSpPr>
          <p:cNvPr id="30" name="テキスト ボックス 29">
            <a:extLst>
              <a:ext uri="{FF2B5EF4-FFF2-40B4-BE49-F238E27FC236}">
                <a16:creationId xmlns:a16="http://schemas.microsoft.com/office/drawing/2014/main" id="{DACB9339-83A7-4ACF-8C56-02A79252F012}"/>
              </a:ext>
            </a:extLst>
          </p:cNvPr>
          <p:cNvSpPr txBox="1"/>
          <p:nvPr/>
        </p:nvSpPr>
        <p:spPr>
          <a:xfrm>
            <a:off x="6160632" y="604107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①</a:t>
            </a:r>
          </a:p>
        </p:txBody>
      </p:sp>
      <p:sp>
        <p:nvSpPr>
          <p:cNvPr id="31" name="テキスト ボックス 30">
            <a:extLst>
              <a:ext uri="{FF2B5EF4-FFF2-40B4-BE49-F238E27FC236}">
                <a16:creationId xmlns:a16="http://schemas.microsoft.com/office/drawing/2014/main" id="{724F3BF2-DDC5-48BF-8C47-D6276BCB91E7}"/>
              </a:ext>
            </a:extLst>
          </p:cNvPr>
          <p:cNvSpPr txBox="1"/>
          <p:nvPr/>
        </p:nvSpPr>
        <p:spPr>
          <a:xfrm>
            <a:off x="7347256" y="6185147"/>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②</a:t>
            </a:r>
          </a:p>
        </p:txBody>
      </p:sp>
      <p:sp>
        <p:nvSpPr>
          <p:cNvPr id="32" name="テキスト ボックス 31">
            <a:extLst>
              <a:ext uri="{FF2B5EF4-FFF2-40B4-BE49-F238E27FC236}">
                <a16:creationId xmlns:a16="http://schemas.microsoft.com/office/drawing/2014/main" id="{32328F01-09E7-4A60-B93C-67D1FD28280B}"/>
              </a:ext>
            </a:extLst>
          </p:cNvPr>
          <p:cNvSpPr txBox="1"/>
          <p:nvPr/>
        </p:nvSpPr>
        <p:spPr>
          <a:xfrm>
            <a:off x="4697691" y="608156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33" name="テキスト ボックス 32">
            <a:extLst>
              <a:ext uri="{FF2B5EF4-FFF2-40B4-BE49-F238E27FC236}">
                <a16:creationId xmlns:a16="http://schemas.microsoft.com/office/drawing/2014/main" id="{789970C9-8782-4BC8-9FD8-2A5CA10F5DC6}"/>
              </a:ext>
            </a:extLst>
          </p:cNvPr>
          <p:cNvSpPr txBox="1"/>
          <p:nvPr/>
        </p:nvSpPr>
        <p:spPr>
          <a:xfrm>
            <a:off x="4984603" y="608156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34" name="テキスト ボックス 33">
            <a:extLst>
              <a:ext uri="{FF2B5EF4-FFF2-40B4-BE49-F238E27FC236}">
                <a16:creationId xmlns:a16="http://schemas.microsoft.com/office/drawing/2014/main" id="{8FD73763-6A9D-41D9-BAC2-E694BDE56CE3}"/>
              </a:ext>
            </a:extLst>
          </p:cNvPr>
          <p:cNvSpPr txBox="1"/>
          <p:nvPr/>
        </p:nvSpPr>
        <p:spPr>
          <a:xfrm>
            <a:off x="5869870" y="6229552"/>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35" name="テキスト ボックス 34">
            <a:extLst>
              <a:ext uri="{FF2B5EF4-FFF2-40B4-BE49-F238E27FC236}">
                <a16:creationId xmlns:a16="http://schemas.microsoft.com/office/drawing/2014/main" id="{D45A144D-A6A4-4C45-948E-08EEA9F989B4}"/>
              </a:ext>
            </a:extLst>
          </p:cNvPr>
          <p:cNvSpPr txBox="1"/>
          <p:nvPr/>
        </p:nvSpPr>
        <p:spPr>
          <a:xfrm>
            <a:off x="6479779" y="6212606"/>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36" name="テキスト ボックス 35">
            <a:extLst>
              <a:ext uri="{FF2B5EF4-FFF2-40B4-BE49-F238E27FC236}">
                <a16:creationId xmlns:a16="http://schemas.microsoft.com/office/drawing/2014/main" id="{B0AA0489-F506-4876-B1C9-15FD573F8625}"/>
              </a:ext>
            </a:extLst>
          </p:cNvPr>
          <p:cNvSpPr txBox="1"/>
          <p:nvPr/>
        </p:nvSpPr>
        <p:spPr>
          <a:xfrm>
            <a:off x="7774148" y="6103354"/>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③</a:t>
            </a:r>
          </a:p>
        </p:txBody>
      </p:sp>
      <p:sp>
        <p:nvSpPr>
          <p:cNvPr id="37" name="テキスト ボックス 36">
            <a:extLst>
              <a:ext uri="{FF2B5EF4-FFF2-40B4-BE49-F238E27FC236}">
                <a16:creationId xmlns:a16="http://schemas.microsoft.com/office/drawing/2014/main" id="{75437893-EC61-42F1-80B3-E808208EB887}"/>
              </a:ext>
            </a:extLst>
          </p:cNvPr>
          <p:cNvSpPr txBox="1"/>
          <p:nvPr/>
        </p:nvSpPr>
        <p:spPr>
          <a:xfrm>
            <a:off x="6306785" y="5937494"/>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④</a:t>
            </a:r>
          </a:p>
        </p:txBody>
      </p:sp>
      <p:sp>
        <p:nvSpPr>
          <p:cNvPr id="38" name="テキスト ボックス 37">
            <a:extLst>
              <a:ext uri="{FF2B5EF4-FFF2-40B4-BE49-F238E27FC236}">
                <a16:creationId xmlns:a16="http://schemas.microsoft.com/office/drawing/2014/main" id="{824B7CD9-578B-480E-A000-35785F50BD77}"/>
              </a:ext>
            </a:extLst>
          </p:cNvPr>
          <p:cNvSpPr txBox="1"/>
          <p:nvPr/>
        </p:nvSpPr>
        <p:spPr>
          <a:xfrm>
            <a:off x="6850764" y="5956496"/>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⑤</a:t>
            </a:r>
          </a:p>
        </p:txBody>
      </p:sp>
      <p:sp>
        <p:nvSpPr>
          <p:cNvPr id="39" name="テキスト ボックス 38">
            <a:extLst>
              <a:ext uri="{FF2B5EF4-FFF2-40B4-BE49-F238E27FC236}">
                <a16:creationId xmlns:a16="http://schemas.microsoft.com/office/drawing/2014/main" id="{48F54622-9A74-44F2-A70C-44A0572E4740}"/>
              </a:ext>
            </a:extLst>
          </p:cNvPr>
          <p:cNvSpPr txBox="1"/>
          <p:nvPr/>
        </p:nvSpPr>
        <p:spPr>
          <a:xfrm>
            <a:off x="5451359" y="5928728"/>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⑤</a:t>
            </a:r>
          </a:p>
        </p:txBody>
      </p:sp>
      <p:sp>
        <p:nvSpPr>
          <p:cNvPr id="40" name="テキスト ボックス 39">
            <a:extLst>
              <a:ext uri="{FF2B5EF4-FFF2-40B4-BE49-F238E27FC236}">
                <a16:creationId xmlns:a16="http://schemas.microsoft.com/office/drawing/2014/main" id="{F178A764-0CB1-440C-8B98-D3108D381D82}"/>
              </a:ext>
            </a:extLst>
          </p:cNvPr>
          <p:cNvSpPr txBox="1"/>
          <p:nvPr/>
        </p:nvSpPr>
        <p:spPr>
          <a:xfrm>
            <a:off x="10081623" y="4259330"/>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①</a:t>
            </a:r>
          </a:p>
        </p:txBody>
      </p:sp>
      <p:sp>
        <p:nvSpPr>
          <p:cNvPr id="41" name="テキスト ボックス 40">
            <a:extLst>
              <a:ext uri="{FF2B5EF4-FFF2-40B4-BE49-F238E27FC236}">
                <a16:creationId xmlns:a16="http://schemas.microsoft.com/office/drawing/2014/main" id="{31A791AE-515B-4CF7-95DE-AF435B63E5F7}"/>
              </a:ext>
            </a:extLst>
          </p:cNvPr>
          <p:cNvSpPr txBox="1"/>
          <p:nvPr/>
        </p:nvSpPr>
        <p:spPr>
          <a:xfrm>
            <a:off x="2665147" y="6072801"/>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②</a:t>
            </a:r>
          </a:p>
        </p:txBody>
      </p:sp>
      <p:sp>
        <p:nvSpPr>
          <p:cNvPr id="42" name="テキスト ボックス 41">
            <a:extLst>
              <a:ext uri="{FF2B5EF4-FFF2-40B4-BE49-F238E27FC236}">
                <a16:creationId xmlns:a16="http://schemas.microsoft.com/office/drawing/2014/main" id="{221FE4E9-348F-4E6D-B587-9397F2A2CA9E}"/>
              </a:ext>
            </a:extLst>
          </p:cNvPr>
          <p:cNvSpPr txBox="1"/>
          <p:nvPr/>
        </p:nvSpPr>
        <p:spPr>
          <a:xfrm>
            <a:off x="1490553" y="609267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②</a:t>
            </a:r>
          </a:p>
        </p:txBody>
      </p:sp>
      <p:sp>
        <p:nvSpPr>
          <p:cNvPr id="43" name="テキスト ボックス 42">
            <a:extLst>
              <a:ext uri="{FF2B5EF4-FFF2-40B4-BE49-F238E27FC236}">
                <a16:creationId xmlns:a16="http://schemas.microsoft.com/office/drawing/2014/main" id="{513C5691-85A6-4F03-9C93-97AD8DB0C00D}"/>
              </a:ext>
            </a:extLst>
          </p:cNvPr>
          <p:cNvSpPr txBox="1"/>
          <p:nvPr/>
        </p:nvSpPr>
        <p:spPr>
          <a:xfrm>
            <a:off x="2811300" y="6024803"/>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③</a:t>
            </a:r>
          </a:p>
        </p:txBody>
      </p:sp>
      <p:sp>
        <p:nvSpPr>
          <p:cNvPr id="4" name="テキスト ボックス 3">
            <a:extLst>
              <a:ext uri="{FF2B5EF4-FFF2-40B4-BE49-F238E27FC236}">
                <a16:creationId xmlns:a16="http://schemas.microsoft.com/office/drawing/2014/main" id="{2DC37171-1E32-463F-001D-A3D4E8EB956C}"/>
              </a:ext>
            </a:extLst>
          </p:cNvPr>
          <p:cNvSpPr txBox="1"/>
          <p:nvPr/>
        </p:nvSpPr>
        <p:spPr>
          <a:xfrm>
            <a:off x="10716265" y="5259935"/>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FF0000"/>
                </a:solidFill>
                <a:effectLst>
                  <a:glow rad="63500">
                    <a:schemeClr val="bg1"/>
                  </a:glow>
                </a:effectLst>
              </a:rPr>
              <a:t>⑥</a:t>
            </a:r>
          </a:p>
        </p:txBody>
      </p:sp>
      <p:sp>
        <p:nvSpPr>
          <p:cNvPr id="6" name="テキスト ボックス 5">
            <a:extLst>
              <a:ext uri="{FF2B5EF4-FFF2-40B4-BE49-F238E27FC236}">
                <a16:creationId xmlns:a16="http://schemas.microsoft.com/office/drawing/2014/main" id="{E468610D-2DC7-7693-1CAE-FB73355D85E6}"/>
              </a:ext>
            </a:extLst>
          </p:cNvPr>
          <p:cNvSpPr txBox="1"/>
          <p:nvPr/>
        </p:nvSpPr>
        <p:spPr>
          <a:xfrm>
            <a:off x="5266416" y="6197361"/>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solidFill>
                  <a:srgbClr val="00B050"/>
                </a:solidFill>
                <a:effectLst>
                  <a:glow rad="63500">
                    <a:schemeClr val="bg1"/>
                  </a:glow>
                </a:effectLst>
              </a:rPr>
              <a:t>②</a:t>
            </a:r>
          </a:p>
        </p:txBody>
      </p:sp>
      <p:sp>
        <p:nvSpPr>
          <p:cNvPr id="8" name="テキスト ボックス 7">
            <a:extLst>
              <a:ext uri="{FF2B5EF4-FFF2-40B4-BE49-F238E27FC236}">
                <a16:creationId xmlns:a16="http://schemas.microsoft.com/office/drawing/2014/main" id="{1C973875-5EFB-CA62-F94F-B950AE2DBE94}"/>
              </a:ext>
            </a:extLst>
          </p:cNvPr>
          <p:cNvSpPr txBox="1"/>
          <p:nvPr/>
        </p:nvSpPr>
        <p:spPr>
          <a:xfrm>
            <a:off x="1849668" y="6027109"/>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②</a:t>
            </a:r>
          </a:p>
        </p:txBody>
      </p:sp>
      <p:sp>
        <p:nvSpPr>
          <p:cNvPr id="10" name="テキスト ボックス 9">
            <a:extLst>
              <a:ext uri="{FF2B5EF4-FFF2-40B4-BE49-F238E27FC236}">
                <a16:creationId xmlns:a16="http://schemas.microsoft.com/office/drawing/2014/main" id="{47963EBA-E2ED-0117-6661-E9A3BB9A82EF}"/>
              </a:ext>
            </a:extLst>
          </p:cNvPr>
          <p:cNvSpPr txBox="1"/>
          <p:nvPr/>
        </p:nvSpPr>
        <p:spPr>
          <a:xfrm>
            <a:off x="2176389" y="6053287"/>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②</a:t>
            </a:r>
          </a:p>
        </p:txBody>
      </p:sp>
      <p:sp>
        <p:nvSpPr>
          <p:cNvPr id="45" name="テキスト ボックス 44">
            <a:extLst>
              <a:ext uri="{FF2B5EF4-FFF2-40B4-BE49-F238E27FC236}">
                <a16:creationId xmlns:a16="http://schemas.microsoft.com/office/drawing/2014/main" id="{D4001769-C009-B7CD-2822-D6A777CCE09E}"/>
              </a:ext>
            </a:extLst>
          </p:cNvPr>
          <p:cNvSpPr txBox="1"/>
          <p:nvPr/>
        </p:nvSpPr>
        <p:spPr>
          <a:xfrm>
            <a:off x="832163" y="6077810"/>
            <a:ext cx="339431" cy="288147"/>
          </a:xfrm>
          <a:prstGeom prst="rect">
            <a:avLst/>
          </a:prstGeom>
          <a:noFill/>
          <a:ln w="28575">
            <a:noFill/>
          </a:ln>
        </p:spPr>
        <p:txBody>
          <a:bodyPr wrap="square" lIns="36000" tIns="36000" rIns="36000" bIns="36000" rtlCol="0" anchor="ctr" anchorCtr="0">
            <a:spAutoFit/>
          </a:bodyPr>
          <a:lstStyle/>
          <a:p>
            <a:pPr algn="ctr"/>
            <a:r>
              <a:rPr kumimoji="1" lang="ja-JP" altLang="en-US" sz="1400" b="1" dirty="0">
                <a:effectLst>
                  <a:glow rad="63500">
                    <a:schemeClr val="bg1"/>
                  </a:glow>
                </a:effectLst>
              </a:rPr>
              <a:t>②</a:t>
            </a:r>
          </a:p>
        </p:txBody>
      </p:sp>
      <p:sp>
        <p:nvSpPr>
          <p:cNvPr id="5" name="テキスト ボックス 4">
            <a:extLst>
              <a:ext uri="{FF2B5EF4-FFF2-40B4-BE49-F238E27FC236}">
                <a16:creationId xmlns:a16="http://schemas.microsoft.com/office/drawing/2014/main" id="{27655EB8-00A4-6581-4E00-0BB5E235D7AC}"/>
              </a:ext>
            </a:extLst>
          </p:cNvPr>
          <p:cNvSpPr txBox="1"/>
          <p:nvPr/>
        </p:nvSpPr>
        <p:spPr>
          <a:xfrm>
            <a:off x="14196466" y="46166"/>
            <a:ext cx="877163" cy="369332"/>
          </a:xfrm>
          <a:prstGeom prst="rect">
            <a:avLst/>
          </a:prstGeom>
          <a:noFill/>
          <a:ln>
            <a:solidFill>
              <a:schemeClr val="bg1"/>
            </a:solidFill>
          </a:ln>
        </p:spPr>
        <p:txBody>
          <a:bodyPr wrap="none" rtlCol="0">
            <a:spAutoFit/>
          </a:bodyPr>
          <a:lstStyle/>
          <a:p>
            <a:r>
              <a:rPr kumimoji="1" lang="ja-JP" altLang="en-US" dirty="0">
                <a:solidFill>
                  <a:schemeClr val="bg1"/>
                </a:solidFill>
              </a:rPr>
              <a:t>資料２</a:t>
            </a:r>
          </a:p>
        </p:txBody>
      </p:sp>
    </p:spTree>
    <p:extLst>
      <p:ext uri="{BB962C8B-B14F-4D97-AF65-F5344CB8AC3E}">
        <p14:creationId xmlns:p14="http://schemas.microsoft.com/office/powerpoint/2010/main" val="156638355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TotalTime>
  <Words>3923</Words>
  <Application>Microsoft Office PowerPoint</Application>
  <PresentationFormat>ユーザー設定</PresentationFormat>
  <Paragraphs>484</Paragraphs>
  <Slides>6</Slides>
  <Notes>4</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6</vt:i4>
      </vt:variant>
    </vt:vector>
  </HeadingPairs>
  <TitlesOfParts>
    <vt:vector size="16" baseType="lpstr">
      <vt:lpstr>Meiryo UI</vt:lpstr>
      <vt:lpstr>ＭＳ Ｐゴシック</vt:lpstr>
      <vt:lpstr>ＭＳ Ｐ明朝</vt:lpstr>
      <vt:lpstr>ＭＳ 明朝</vt:lpstr>
      <vt:lpstr>游ゴシック</vt:lpstr>
      <vt:lpstr>游明朝</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髙田　秀彬</dc:creator>
  <cp:lastModifiedBy>髙田　秀彬</cp:lastModifiedBy>
  <cp:revision>252</cp:revision>
  <dcterms:created xsi:type="dcterms:W3CDTF">2021-07-06T11:38:34Z</dcterms:created>
  <dcterms:modified xsi:type="dcterms:W3CDTF">2026-10-29T05:26:21Z</dcterms:modified>
</cp:coreProperties>
</file>