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42" autoAdjust="0"/>
  </p:normalViewPr>
  <p:slideViewPr>
    <p:cSldViewPr snapToGrid="0">
      <p:cViewPr varScale="1">
        <p:scale>
          <a:sx n="110" d="100"/>
          <a:sy n="110" d="100"/>
        </p:scale>
        <p:origin x="13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30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69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23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40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78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36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87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054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687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799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3D0678-F03A-422B-B771-67D0631CECCD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E41AF1-0E43-4BE2-8FF4-3291DA745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07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50398AF-7BD2-E53D-CDD1-9AA142E807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30991" t="3800" r="5900" b="11380"/>
          <a:stretch/>
        </p:blipFill>
        <p:spPr>
          <a:xfrm>
            <a:off x="54620" y="638348"/>
            <a:ext cx="4514243" cy="6067252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70227E-89C0-24E0-D3AC-9B8DED0002FC}"/>
              </a:ext>
            </a:extLst>
          </p:cNvPr>
          <p:cNvSpPr/>
          <p:nvPr/>
        </p:nvSpPr>
        <p:spPr>
          <a:xfrm>
            <a:off x="0" y="-17592"/>
            <a:ext cx="99060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EA2B79-2B5C-272C-49A2-C075ACCE4846}"/>
              </a:ext>
            </a:extLst>
          </p:cNvPr>
          <p:cNvSpPr txBox="1"/>
          <p:nvPr/>
        </p:nvSpPr>
        <p:spPr>
          <a:xfrm>
            <a:off x="0" y="-11504"/>
            <a:ext cx="4698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自動販売機　設置状況（大泉緑地）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2B678FC-EFE7-A0C6-47D6-B1DC2F08F89B}"/>
              </a:ext>
            </a:extLst>
          </p:cNvPr>
          <p:cNvSpPr txBox="1"/>
          <p:nvPr/>
        </p:nvSpPr>
        <p:spPr>
          <a:xfrm>
            <a:off x="9028837" y="28574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資料７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C2648AE-4B1B-DFE1-56B5-082D635EE27A}"/>
              </a:ext>
            </a:extLst>
          </p:cNvPr>
          <p:cNvSpPr txBox="1"/>
          <p:nvPr/>
        </p:nvSpPr>
        <p:spPr>
          <a:xfrm>
            <a:off x="4698722" y="976182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自動販売機　設置場所と設置内容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A899D0D2-9B55-F3FA-3840-31ADEA1B2E5E}"/>
              </a:ext>
            </a:extLst>
          </p:cNvPr>
          <p:cNvSpPr/>
          <p:nvPr/>
        </p:nvSpPr>
        <p:spPr>
          <a:xfrm>
            <a:off x="465772" y="3625215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64C0AC9E-32B1-3574-693E-57FECE83DF36}"/>
              </a:ext>
            </a:extLst>
          </p:cNvPr>
          <p:cNvSpPr/>
          <p:nvPr/>
        </p:nvSpPr>
        <p:spPr>
          <a:xfrm>
            <a:off x="2481739" y="5790655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57CCD153-90D4-D1FF-B1B5-3A2339FB2888}"/>
              </a:ext>
            </a:extLst>
          </p:cNvPr>
          <p:cNvSpPr/>
          <p:nvPr/>
        </p:nvSpPr>
        <p:spPr>
          <a:xfrm>
            <a:off x="2565082" y="6188392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8370F57B-987F-E755-FB76-4C3CF8EAD9E4}"/>
              </a:ext>
            </a:extLst>
          </p:cNvPr>
          <p:cNvSpPr/>
          <p:nvPr/>
        </p:nvSpPr>
        <p:spPr>
          <a:xfrm>
            <a:off x="1904047" y="2942590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380E6A1D-AFDB-F1E5-8727-168DCFA72BB3}"/>
              </a:ext>
            </a:extLst>
          </p:cNvPr>
          <p:cNvSpPr/>
          <p:nvPr/>
        </p:nvSpPr>
        <p:spPr>
          <a:xfrm>
            <a:off x="3599497" y="4904740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A73F4CF3-1712-C579-519B-8E5E48D13F7F}"/>
              </a:ext>
            </a:extLst>
          </p:cNvPr>
          <p:cNvSpPr/>
          <p:nvPr/>
        </p:nvSpPr>
        <p:spPr>
          <a:xfrm>
            <a:off x="3224053" y="4904740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27B2B3C7-D04A-8355-E128-C2ABC8CEF499}"/>
              </a:ext>
            </a:extLst>
          </p:cNvPr>
          <p:cNvSpPr/>
          <p:nvPr/>
        </p:nvSpPr>
        <p:spPr>
          <a:xfrm>
            <a:off x="2586514" y="4361815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D78DDE84-2D9D-C15C-66DC-1140793B278E}"/>
              </a:ext>
            </a:extLst>
          </p:cNvPr>
          <p:cNvSpPr/>
          <p:nvPr/>
        </p:nvSpPr>
        <p:spPr>
          <a:xfrm>
            <a:off x="732472" y="2258377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9CF8E71D-5C37-A35A-CF43-9CFEDDE50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654523"/>
              </p:ext>
            </p:extLst>
          </p:nvPr>
        </p:nvGraphicFramePr>
        <p:xfrm>
          <a:off x="4691102" y="1339426"/>
          <a:ext cx="5147165" cy="4820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2143">
                  <a:extLst>
                    <a:ext uri="{9D8B030D-6E8A-4147-A177-3AD203B41FA5}">
                      <a16:colId xmlns:a16="http://schemas.microsoft.com/office/drawing/2014/main" val="3623108084"/>
                    </a:ext>
                  </a:extLst>
                </a:gridCol>
                <a:gridCol w="1673543">
                  <a:extLst>
                    <a:ext uri="{9D8B030D-6E8A-4147-A177-3AD203B41FA5}">
                      <a16:colId xmlns:a16="http://schemas.microsoft.com/office/drawing/2014/main" val="3854548990"/>
                    </a:ext>
                  </a:extLst>
                </a:gridCol>
                <a:gridCol w="762317">
                  <a:extLst>
                    <a:ext uri="{9D8B030D-6E8A-4147-A177-3AD203B41FA5}">
                      <a16:colId xmlns:a16="http://schemas.microsoft.com/office/drawing/2014/main" val="3724376778"/>
                    </a:ext>
                  </a:extLst>
                </a:gridCol>
                <a:gridCol w="2079162">
                  <a:extLst>
                    <a:ext uri="{9D8B030D-6E8A-4147-A177-3AD203B41FA5}">
                      <a16:colId xmlns:a16="http://schemas.microsoft.com/office/drawing/2014/main" val="1451845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No.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設置場所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設置</a:t>
                      </a: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台数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販売品目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094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zh-TW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金岡児童遊戯場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69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スポーツハウス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4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第３駐車場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67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中央休憩所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6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冒険ランド</a:t>
                      </a:r>
                      <a:r>
                        <a:rPr kumimoji="1" lang="en-US" altLang="ja-JP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-</a:t>
                      </a: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うち一台はセブンティーンアイス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00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冒険ランド</a:t>
                      </a:r>
                      <a:r>
                        <a:rPr kumimoji="1" lang="en-US" altLang="ja-JP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-</a:t>
                      </a: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うち一台はセブンティーンアイス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52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１番トイレ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2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５番トイレ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缶・ペット飲料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73702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合計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２２台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86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69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AC5D7-27F7-5D8E-A607-AB7F5378B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94BEB86-8BAE-819C-7FD9-0C4D51174511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380009"/>
            <a:ext cx="4714240" cy="650893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DF632B0-1887-FC99-9E2A-5A19301185A9}"/>
              </a:ext>
            </a:extLst>
          </p:cNvPr>
          <p:cNvSpPr/>
          <p:nvPr/>
        </p:nvSpPr>
        <p:spPr>
          <a:xfrm>
            <a:off x="0" y="-17592"/>
            <a:ext cx="99060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506D2D-9907-783E-8478-B2F2CA0EACC3}"/>
              </a:ext>
            </a:extLst>
          </p:cNvPr>
          <p:cNvSpPr txBox="1"/>
          <p:nvPr/>
        </p:nvSpPr>
        <p:spPr>
          <a:xfrm>
            <a:off x="0" y="-11504"/>
            <a:ext cx="5006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自動販売機　設置状況（蜻蛉池公園）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209C1-6014-196B-7F64-413762E32823}"/>
              </a:ext>
            </a:extLst>
          </p:cNvPr>
          <p:cNvSpPr txBox="1"/>
          <p:nvPr/>
        </p:nvSpPr>
        <p:spPr>
          <a:xfrm>
            <a:off x="9028837" y="28574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6136A6A-C5AD-DDBE-13C8-0C4624DB9714}"/>
              </a:ext>
            </a:extLst>
          </p:cNvPr>
          <p:cNvSpPr txBox="1"/>
          <p:nvPr/>
        </p:nvSpPr>
        <p:spPr>
          <a:xfrm>
            <a:off x="4633952" y="1031870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自動販売機　設置場所と設置内容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681621AE-2E6F-250D-B733-23AFF0C41257}"/>
              </a:ext>
            </a:extLst>
          </p:cNvPr>
          <p:cNvSpPr/>
          <p:nvPr/>
        </p:nvSpPr>
        <p:spPr>
          <a:xfrm>
            <a:off x="4040822" y="5396865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961C5FB1-5052-4177-4076-9B7627769D82}"/>
              </a:ext>
            </a:extLst>
          </p:cNvPr>
          <p:cNvSpPr/>
          <p:nvPr/>
        </p:nvSpPr>
        <p:spPr>
          <a:xfrm>
            <a:off x="1380172" y="3634476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3ECA27E1-0A87-C256-7885-56FE2C3554F0}"/>
              </a:ext>
            </a:extLst>
          </p:cNvPr>
          <p:cNvSpPr/>
          <p:nvPr/>
        </p:nvSpPr>
        <p:spPr>
          <a:xfrm>
            <a:off x="3545522" y="3529701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2C15BEE3-0A75-489E-53C8-062F88721F75}"/>
              </a:ext>
            </a:extLst>
          </p:cNvPr>
          <p:cNvSpPr/>
          <p:nvPr/>
        </p:nvSpPr>
        <p:spPr>
          <a:xfrm>
            <a:off x="2605722" y="5187315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F69E4910-D13C-E3FF-3922-A036AAC1E303}"/>
              </a:ext>
            </a:extLst>
          </p:cNvPr>
          <p:cNvSpPr/>
          <p:nvPr/>
        </p:nvSpPr>
        <p:spPr>
          <a:xfrm>
            <a:off x="2815272" y="3993515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E5BB440-EB16-DDB0-9E20-56D41286E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342276"/>
              </p:ext>
            </p:extLst>
          </p:nvPr>
        </p:nvGraphicFramePr>
        <p:xfrm>
          <a:off x="4633952" y="1395114"/>
          <a:ext cx="5147165" cy="3845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2143">
                  <a:extLst>
                    <a:ext uri="{9D8B030D-6E8A-4147-A177-3AD203B41FA5}">
                      <a16:colId xmlns:a16="http://schemas.microsoft.com/office/drawing/2014/main" val="3623108084"/>
                    </a:ext>
                  </a:extLst>
                </a:gridCol>
                <a:gridCol w="1673543">
                  <a:extLst>
                    <a:ext uri="{9D8B030D-6E8A-4147-A177-3AD203B41FA5}">
                      <a16:colId xmlns:a16="http://schemas.microsoft.com/office/drawing/2014/main" val="3854548990"/>
                    </a:ext>
                  </a:extLst>
                </a:gridCol>
                <a:gridCol w="762317">
                  <a:extLst>
                    <a:ext uri="{9D8B030D-6E8A-4147-A177-3AD203B41FA5}">
                      <a16:colId xmlns:a16="http://schemas.microsoft.com/office/drawing/2014/main" val="3724376778"/>
                    </a:ext>
                  </a:extLst>
                </a:gridCol>
                <a:gridCol w="2079162">
                  <a:extLst>
                    <a:ext uri="{9D8B030D-6E8A-4147-A177-3AD203B41FA5}">
                      <a16:colId xmlns:a16="http://schemas.microsoft.com/office/drawing/2014/main" val="1451845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No.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設置場所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設置</a:t>
                      </a: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台数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販売品目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094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zh-TW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第１駐車場</a:t>
                      </a:r>
                      <a:endParaRPr kumimoji="1" lang="en-US" altLang="zh-TW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zh-TW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便所横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669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第２駐車場</a:t>
                      </a:r>
                    </a:p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自販機コーナー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34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zh-TW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第３駐車場</a:t>
                      </a:r>
                    </a:p>
                    <a:p>
                      <a:r>
                        <a:rPr kumimoji="1" lang="zh-TW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便所前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67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子供の国</a:t>
                      </a:r>
                    </a:p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自販機コーナー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596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大芝生広場</a:t>
                      </a:r>
                    </a:p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便所横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0848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合計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９台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86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61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62E34-6FAF-4A42-3941-3A0391CCE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585329B-BDBC-193C-24FD-18242375B060}"/>
              </a:ext>
            </a:extLst>
          </p:cNvPr>
          <p:cNvSpPr/>
          <p:nvPr/>
        </p:nvSpPr>
        <p:spPr>
          <a:xfrm>
            <a:off x="0" y="-17592"/>
            <a:ext cx="99060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2C986A-65CA-03AA-573A-0BE481CD28BF}"/>
              </a:ext>
            </a:extLst>
          </p:cNvPr>
          <p:cNvSpPr txBox="1"/>
          <p:nvPr/>
        </p:nvSpPr>
        <p:spPr>
          <a:xfrm>
            <a:off x="0" y="-11504"/>
            <a:ext cx="5210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自動販売機　設置状況（りんくう公園）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1C08AF-9618-E223-E16F-49D2AE2938FE}"/>
              </a:ext>
            </a:extLst>
          </p:cNvPr>
          <p:cNvSpPr txBox="1"/>
          <p:nvPr/>
        </p:nvSpPr>
        <p:spPr>
          <a:xfrm>
            <a:off x="9028837" y="28574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資料７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4CA9BB7-B0AF-BCA5-FDA6-57D5A57E6A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142" y="682039"/>
            <a:ext cx="9553187" cy="259964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B3AC15-B158-EE1E-80EC-152AB2B1FF30}"/>
              </a:ext>
            </a:extLst>
          </p:cNvPr>
          <p:cNvSpPr txBox="1"/>
          <p:nvPr/>
        </p:nvSpPr>
        <p:spPr>
          <a:xfrm>
            <a:off x="1643102" y="3206989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自動販売機　設置場所と設置内容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50C330DB-DA3B-31A1-AEDD-A894306EA734}"/>
              </a:ext>
            </a:extLst>
          </p:cNvPr>
          <p:cNvSpPr/>
          <p:nvPr/>
        </p:nvSpPr>
        <p:spPr>
          <a:xfrm>
            <a:off x="7696979" y="1686584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EC794A16-6A07-259A-C9D5-9D83A4FE08E3}"/>
              </a:ext>
            </a:extLst>
          </p:cNvPr>
          <p:cNvSpPr/>
          <p:nvPr/>
        </p:nvSpPr>
        <p:spPr>
          <a:xfrm>
            <a:off x="7068329" y="1581809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E10E8301-E2B8-F122-A5AF-C36E5B5E96DB}"/>
              </a:ext>
            </a:extLst>
          </p:cNvPr>
          <p:cNvSpPr/>
          <p:nvPr/>
        </p:nvSpPr>
        <p:spPr>
          <a:xfrm>
            <a:off x="3766329" y="2822284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D8036EA1-C677-E79E-9C97-97E452DD7109}"/>
              </a:ext>
            </a:extLst>
          </p:cNvPr>
          <p:cNvSpPr/>
          <p:nvPr/>
        </p:nvSpPr>
        <p:spPr>
          <a:xfrm>
            <a:off x="2395490" y="2777834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E7FC39D-06DE-B972-DC88-64D29220CA38}"/>
              </a:ext>
            </a:extLst>
          </p:cNvPr>
          <p:cNvSpPr/>
          <p:nvPr/>
        </p:nvSpPr>
        <p:spPr>
          <a:xfrm>
            <a:off x="1538327" y="2777834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4DF9519B-EB59-478E-A676-57562AFDD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832201"/>
              </p:ext>
            </p:extLst>
          </p:nvPr>
        </p:nvGraphicFramePr>
        <p:xfrm>
          <a:off x="1643102" y="3583916"/>
          <a:ext cx="6900760" cy="3175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2143">
                  <a:extLst>
                    <a:ext uri="{9D8B030D-6E8A-4147-A177-3AD203B41FA5}">
                      <a16:colId xmlns:a16="http://schemas.microsoft.com/office/drawing/2014/main" val="3623108084"/>
                    </a:ext>
                  </a:extLst>
                </a:gridCol>
                <a:gridCol w="2638743">
                  <a:extLst>
                    <a:ext uri="{9D8B030D-6E8A-4147-A177-3AD203B41FA5}">
                      <a16:colId xmlns:a16="http://schemas.microsoft.com/office/drawing/2014/main" val="3854548990"/>
                    </a:ext>
                  </a:extLst>
                </a:gridCol>
                <a:gridCol w="711517">
                  <a:extLst>
                    <a:ext uri="{9D8B030D-6E8A-4147-A177-3AD203B41FA5}">
                      <a16:colId xmlns:a16="http://schemas.microsoft.com/office/drawing/2014/main" val="3724376778"/>
                    </a:ext>
                  </a:extLst>
                </a:gridCol>
                <a:gridCol w="2918357">
                  <a:extLst>
                    <a:ext uri="{9D8B030D-6E8A-4147-A177-3AD203B41FA5}">
                      <a16:colId xmlns:a16="http://schemas.microsoft.com/office/drawing/2014/main" val="1451845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No.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設置場所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設置</a:t>
                      </a: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台数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販売品目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094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りんくう公園管理事務所前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69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zh-TW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総合休憩所１階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4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シーサイド緑地北建屋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67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無料休憩所自販機コーナー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6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シーサイド緑地南建屋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00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４番トイレ（多目的広場）横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清涼飲料水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1899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合計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r>
                        <a:rPr kumimoji="1" lang="ja-JP" altLang="en-US" sz="16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86615"/>
                  </a:ext>
                </a:extLst>
              </a:tr>
            </a:tbl>
          </a:graphicData>
        </a:graphic>
      </p:graphicFrame>
      <p:sp>
        <p:nvSpPr>
          <p:cNvPr id="7" name="楕円 6">
            <a:extLst>
              <a:ext uri="{FF2B5EF4-FFF2-40B4-BE49-F238E27FC236}">
                <a16:creationId xmlns:a16="http://schemas.microsoft.com/office/drawing/2014/main" id="{C2606306-A6D6-BB2A-3F45-F6227C70731D}"/>
              </a:ext>
            </a:extLst>
          </p:cNvPr>
          <p:cNvSpPr/>
          <p:nvPr/>
        </p:nvSpPr>
        <p:spPr>
          <a:xfrm>
            <a:off x="7173104" y="1877084"/>
            <a:ext cx="209550" cy="2095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6973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</TotalTime>
  <Words>265</Words>
  <Application>Microsoft Office PowerPoint</Application>
  <PresentationFormat>A4 210 x 297 mm</PresentationFormat>
  <Paragraphs>132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BIZ UDPゴシック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髙田　秀彬</dc:creator>
  <cp:lastModifiedBy>髙田　秀彬</cp:lastModifiedBy>
  <cp:revision>2</cp:revision>
  <dcterms:created xsi:type="dcterms:W3CDTF">2026-09-08T05:27:39Z</dcterms:created>
  <dcterms:modified xsi:type="dcterms:W3CDTF">2026-09-30T11:11:27Z</dcterms:modified>
</cp:coreProperties>
</file>