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65" r:id="rId1"/>
    <p:sldMasterId id="2147483995" r:id="rId2"/>
  </p:sldMasterIdLst>
  <p:sldIdLst>
    <p:sldId id="261" r:id="rId3"/>
    <p:sldId id="262" r:id="rId4"/>
  </p:sldIdLst>
  <p:sldSz cx="7559675" cy="1069181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DFF"/>
    <a:srgbClr val="FFDCC5"/>
    <a:srgbClr val="FFCCFF"/>
    <a:srgbClr val="FFE8D9"/>
    <a:srgbClr val="FFF8F3"/>
    <a:srgbClr val="FF99FF"/>
    <a:srgbClr val="FA7AE2"/>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526" autoAdjust="0"/>
    <p:restoredTop sz="94660"/>
  </p:normalViewPr>
  <p:slideViewPr>
    <p:cSldViewPr snapToGrid="0">
      <p:cViewPr varScale="1">
        <p:scale>
          <a:sx n="59" d="100"/>
          <a:sy n="59" d="100"/>
        </p:scale>
        <p:origin x="2165"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44960" y="1753174"/>
            <a:ext cx="5669756" cy="3722335"/>
          </a:xfrm>
        </p:spPr>
        <p:txBody>
          <a:bodyPr anchor="b">
            <a:normAutofit/>
          </a:bodyPr>
          <a:lstStyle>
            <a:lvl1pPr algn="ctr">
              <a:defRPr sz="3721"/>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normAutofit/>
          </a:bodyPr>
          <a:lstStyle>
            <a:lvl1pPr marL="0" indent="0" algn="ctr">
              <a:buNone/>
              <a:defRPr sz="1488">
                <a:solidFill>
                  <a:schemeClr val="tx1">
                    <a:lumMod val="75000"/>
                    <a:lumOff val="25000"/>
                  </a:schemeClr>
                </a:solidFill>
              </a:defRPr>
            </a:lvl1pPr>
            <a:lvl2pPr marL="283510" indent="0" algn="ctr">
              <a:buNone/>
              <a:defRPr sz="1736"/>
            </a:lvl2pPr>
            <a:lvl3pPr marL="567019" indent="0" algn="ctr">
              <a:buNone/>
              <a:defRPr sz="1488"/>
            </a:lvl3pPr>
            <a:lvl4pPr marL="850529" indent="0" algn="ctr">
              <a:buNone/>
              <a:defRPr sz="1240"/>
            </a:lvl4pPr>
            <a:lvl5pPr marL="1134039" indent="0" algn="ctr">
              <a:buNone/>
              <a:defRPr sz="1240"/>
            </a:lvl5pPr>
            <a:lvl6pPr marL="1417549" indent="0" algn="ctr">
              <a:buNone/>
              <a:defRPr sz="1240"/>
            </a:lvl6pPr>
            <a:lvl7pPr marL="1701058" indent="0" algn="ctr">
              <a:buNone/>
              <a:defRPr sz="1240"/>
            </a:lvl7pPr>
            <a:lvl8pPr marL="1984568" indent="0" algn="ctr">
              <a:buNone/>
              <a:defRPr sz="1240"/>
            </a:lvl8pPr>
            <a:lvl9pPr marL="2268078" indent="0" algn="ctr">
              <a:buNone/>
              <a:defRPr sz="1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2727794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2025388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0" y="2669715"/>
            <a:ext cx="6520220" cy="4445113"/>
          </a:xfrm>
        </p:spPr>
        <p:txBody>
          <a:bodyPr anchor="b">
            <a:normAutofit/>
          </a:bodyPr>
          <a:lstStyle>
            <a:lvl1pPr>
              <a:defRPr sz="3721"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0" y="7097683"/>
            <a:ext cx="6520220" cy="2338833"/>
          </a:xfrm>
        </p:spPr>
        <p:txBody>
          <a:bodyPr anchor="t">
            <a:normAutofit/>
          </a:bodyPr>
          <a:lstStyle>
            <a:lvl1pPr marL="0" indent="0">
              <a:buNone/>
              <a:defRPr sz="1488">
                <a:solidFill>
                  <a:schemeClr val="tx1">
                    <a:lumMod val="75000"/>
                    <a:lumOff val="25000"/>
                  </a:schemeClr>
                </a:solidFill>
              </a:defRPr>
            </a:lvl1pPr>
            <a:lvl2pPr marL="283510" indent="0">
              <a:buNone/>
              <a:defRPr sz="1116">
                <a:solidFill>
                  <a:schemeClr val="tx1">
                    <a:tint val="75000"/>
                  </a:schemeClr>
                </a:solidFill>
              </a:defRPr>
            </a:lvl2pPr>
            <a:lvl3pPr marL="567019" indent="0">
              <a:buNone/>
              <a:defRPr sz="992">
                <a:solidFill>
                  <a:schemeClr val="tx1">
                    <a:tint val="75000"/>
                  </a:schemeClr>
                </a:solidFill>
              </a:defRPr>
            </a:lvl3pPr>
            <a:lvl4pPr marL="850529" indent="0">
              <a:buNone/>
              <a:defRPr sz="868">
                <a:solidFill>
                  <a:schemeClr val="tx1">
                    <a:tint val="75000"/>
                  </a:schemeClr>
                </a:solidFill>
              </a:defRPr>
            </a:lvl4pPr>
            <a:lvl5pPr marL="1134039" indent="0">
              <a:buNone/>
              <a:defRPr sz="868">
                <a:solidFill>
                  <a:schemeClr val="tx1">
                    <a:tint val="75000"/>
                  </a:schemeClr>
                </a:solidFill>
              </a:defRPr>
            </a:lvl5pPr>
            <a:lvl6pPr marL="1417549" indent="0">
              <a:buNone/>
              <a:defRPr sz="868">
                <a:solidFill>
                  <a:schemeClr val="tx1">
                    <a:tint val="75000"/>
                  </a:schemeClr>
                </a:solidFill>
              </a:defRPr>
            </a:lvl6pPr>
            <a:lvl7pPr marL="1701058" indent="0">
              <a:buNone/>
              <a:defRPr sz="868">
                <a:solidFill>
                  <a:schemeClr val="tx1">
                    <a:tint val="75000"/>
                  </a:schemeClr>
                </a:solidFill>
              </a:defRPr>
            </a:lvl7pPr>
            <a:lvl8pPr marL="1984568" indent="0">
              <a:buNone/>
              <a:defRPr sz="868">
                <a:solidFill>
                  <a:schemeClr val="tx1">
                    <a:tint val="75000"/>
                  </a:schemeClr>
                </a:solidFill>
              </a:defRPr>
            </a:lvl8pPr>
            <a:lvl9pPr marL="2268078" indent="0">
              <a:buNone/>
              <a:defRPr sz="868">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3506252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24023" y="2851151"/>
            <a:ext cx="3212862" cy="678385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51151"/>
            <a:ext cx="3212862" cy="678385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3844380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24023" y="2622052"/>
            <a:ext cx="3197113" cy="1287288"/>
          </a:xfrm>
        </p:spPr>
        <p:txBody>
          <a:bodyPr anchor="b">
            <a:normAutofit/>
          </a:bodyPr>
          <a:lstStyle>
            <a:lvl1pPr marL="0" indent="0">
              <a:spcBef>
                <a:spcPts val="0"/>
              </a:spcBef>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lang="ja-JP" altLang="en-US"/>
              <a:t>マスター テキストの書式設定</a:t>
            </a:r>
          </a:p>
        </p:txBody>
      </p:sp>
      <p:sp>
        <p:nvSpPr>
          <p:cNvPr id="4" name="Content Placeholder 3"/>
          <p:cNvSpPr>
            <a:spLocks noGrp="1"/>
          </p:cNvSpPr>
          <p:nvPr>
            <p:ph sz="half" idx="2"/>
          </p:nvPr>
        </p:nvSpPr>
        <p:spPr>
          <a:xfrm>
            <a:off x="524023" y="3909341"/>
            <a:ext cx="3197113" cy="57380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2053"/>
            <a:ext cx="3212862" cy="1287286"/>
          </a:xfrm>
        </p:spPr>
        <p:txBody>
          <a:bodyPr anchor="b"/>
          <a:lstStyle>
            <a:lvl1pPr marL="0" indent="0">
              <a:spcBef>
                <a:spcPts val="0"/>
              </a:spcBef>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9341"/>
            <a:ext cx="3212862" cy="57380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2473678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2750168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2986879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1618" y="712788"/>
            <a:ext cx="2437995" cy="2494752"/>
          </a:xfrm>
        </p:spPr>
        <p:txBody>
          <a:bodyPr anchor="b">
            <a:normAutofit/>
          </a:bodyPr>
          <a:lstStyle>
            <a:lvl1pPr>
              <a:defRPr sz="1984" b="0"/>
            </a:lvl1pPr>
          </a:lstStyle>
          <a:p>
            <a:r>
              <a:rPr lang="ja-JP" altLang="en-US"/>
              <a:t>マスター タイトルの書式設定</a:t>
            </a:r>
            <a:endParaRPr lang="en-US" dirty="0"/>
          </a:p>
        </p:txBody>
      </p:sp>
      <p:sp>
        <p:nvSpPr>
          <p:cNvPr id="3" name="Content Placeholder 2"/>
          <p:cNvSpPr>
            <a:spLocks noGrp="1"/>
          </p:cNvSpPr>
          <p:nvPr>
            <p:ph idx="1"/>
          </p:nvPr>
        </p:nvSpPr>
        <p:spPr>
          <a:xfrm>
            <a:off x="3212862" y="1544373"/>
            <a:ext cx="3827085" cy="7603067"/>
          </a:xfrm>
        </p:spPr>
        <p:txBody>
          <a:bodyPr/>
          <a:lstStyle>
            <a:lvl1pPr>
              <a:defRPr sz="1984"/>
            </a:lvl1pPr>
            <a:lvl2pPr>
              <a:defRPr sz="1736"/>
            </a:lvl2pPr>
            <a:lvl3pPr>
              <a:defRPr sz="1488"/>
            </a:lvl3pPr>
            <a:lvl4pPr>
              <a:defRPr sz="1240"/>
            </a:lvl4pPr>
            <a:lvl5pPr>
              <a:defRPr sz="1240"/>
            </a:lvl5pPr>
            <a:lvl6pPr>
              <a:defRPr sz="1240"/>
            </a:lvl6pPr>
            <a:lvl7pPr>
              <a:defRPr sz="1240"/>
            </a:lvl7pPr>
            <a:lvl8pPr>
              <a:defRPr sz="1240"/>
            </a:lvl8pPr>
            <a:lvl9pPr>
              <a:defRPr sz="124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1618" y="3207543"/>
            <a:ext cx="2437995" cy="5939898"/>
          </a:xfrm>
        </p:spPr>
        <p:txBody>
          <a:bodyPr>
            <a:normAutofit/>
          </a:bodyPr>
          <a:lstStyle>
            <a:lvl1pPr marL="0" indent="0">
              <a:lnSpc>
                <a:spcPct val="90000"/>
              </a:lnSpc>
              <a:buNone/>
              <a:defRPr sz="992"/>
            </a:lvl1pPr>
            <a:lvl2pPr marL="283510" indent="0">
              <a:buNone/>
              <a:defRPr sz="744"/>
            </a:lvl2pPr>
            <a:lvl3pPr marL="567019" indent="0">
              <a:buNone/>
              <a:defRPr sz="620"/>
            </a:lvl3pPr>
            <a:lvl4pPr marL="850529" indent="0">
              <a:buNone/>
              <a:defRPr sz="558"/>
            </a:lvl4pPr>
            <a:lvl5pPr marL="1134039" indent="0">
              <a:buNone/>
              <a:defRPr sz="558"/>
            </a:lvl5pPr>
            <a:lvl6pPr marL="1417549" indent="0">
              <a:buNone/>
              <a:defRPr sz="558"/>
            </a:lvl6pPr>
            <a:lvl7pPr marL="1701058" indent="0">
              <a:buNone/>
              <a:defRPr sz="558"/>
            </a:lvl7pPr>
            <a:lvl8pPr marL="1984568" indent="0">
              <a:buNone/>
              <a:defRPr sz="558"/>
            </a:lvl8pPr>
            <a:lvl9pPr marL="2268078" indent="0">
              <a:buNone/>
              <a:defRPr sz="558"/>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2796580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1618" y="712788"/>
            <a:ext cx="2437995" cy="2494756"/>
          </a:xfrm>
        </p:spPr>
        <p:txBody>
          <a:bodyPr anchor="b">
            <a:normAutofit/>
          </a:bodyPr>
          <a:lstStyle>
            <a:lvl1pPr>
              <a:defRPr sz="1984"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3212862" y="1544373"/>
            <a:ext cx="3827085" cy="7603067"/>
          </a:xfrm>
        </p:spPr>
        <p:txBody>
          <a:bodyPr/>
          <a:lstStyle>
            <a:lvl1pPr marL="0" indent="0">
              <a:buNone/>
              <a:defRPr sz="1984"/>
            </a:lvl1pPr>
            <a:lvl2pPr marL="283510" indent="0">
              <a:buNone/>
              <a:defRPr sz="1736"/>
            </a:lvl2pPr>
            <a:lvl3pPr marL="567019" indent="0">
              <a:buNone/>
              <a:defRPr sz="1488"/>
            </a:lvl3pPr>
            <a:lvl4pPr marL="850529" indent="0">
              <a:buNone/>
              <a:defRPr sz="1240"/>
            </a:lvl4pPr>
            <a:lvl5pPr marL="1134039" indent="0">
              <a:buNone/>
              <a:defRPr sz="1240"/>
            </a:lvl5pPr>
            <a:lvl6pPr marL="1417549" indent="0">
              <a:buNone/>
              <a:defRPr sz="1240"/>
            </a:lvl6pPr>
            <a:lvl7pPr marL="1701058" indent="0">
              <a:buNone/>
              <a:defRPr sz="1240"/>
            </a:lvl7pPr>
            <a:lvl8pPr marL="1984568" indent="0">
              <a:buNone/>
              <a:defRPr sz="1240"/>
            </a:lvl8pPr>
            <a:lvl9pPr marL="2268078" indent="0">
              <a:buNone/>
              <a:defRPr sz="124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1618" y="3207544"/>
            <a:ext cx="2437995" cy="5939896"/>
          </a:xfrm>
        </p:spPr>
        <p:txBody>
          <a:bodyPr>
            <a:normAutofit/>
          </a:bodyPr>
          <a:lstStyle>
            <a:lvl1pPr marL="0" indent="0">
              <a:lnSpc>
                <a:spcPct val="90000"/>
              </a:lnSpc>
              <a:buNone/>
              <a:defRPr sz="992"/>
            </a:lvl1pPr>
            <a:lvl2pPr marL="283510" indent="0">
              <a:buNone/>
              <a:defRPr sz="744"/>
            </a:lvl2pPr>
            <a:lvl3pPr marL="567019" indent="0">
              <a:buNone/>
              <a:defRPr sz="620"/>
            </a:lvl3pPr>
            <a:lvl4pPr marL="850529" indent="0">
              <a:buNone/>
              <a:defRPr sz="558"/>
            </a:lvl4pPr>
            <a:lvl5pPr marL="1134039" indent="0">
              <a:buNone/>
              <a:defRPr sz="558"/>
            </a:lvl5pPr>
            <a:lvl6pPr marL="1417549" indent="0">
              <a:buNone/>
              <a:defRPr sz="558"/>
            </a:lvl6pPr>
            <a:lvl7pPr marL="1701058" indent="0">
              <a:buNone/>
              <a:defRPr sz="558"/>
            </a:lvl7pPr>
            <a:lvl8pPr marL="1984568" indent="0">
              <a:buNone/>
              <a:defRPr sz="558"/>
            </a:lvl8pPr>
            <a:lvl9pPr marL="2268078" indent="0">
              <a:buNone/>
              <a:defRPr sz="558"/>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2483867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1339496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2" y="561815"/>
            <a:ext cx="1630055" cy="906081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519728" y="561815"/>
            <a:ext cx="4795669" cy="906081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2319189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87A83B-D463-4617-9BA8-074F945D4DAE}"/>
              </a:ext>
            </a:extLst>
          </p:cNvPr>
          <p:cNvSpPr>
            <a:spLocks noGrp="1"/>
          </p:cNvSpPr>
          <p:nvPr>
            <p:ph type="ctrTitle"/>
          </p:nvPr>
        </p:nvSpPr>
        <p:spPr>
          <a:xfrm>
            <a:off x="944960" y="1749795"/>
            <a:ext cx="5669756" cy="3722335"/>
          </a:xfrm>
        </p:spPr>
        <p:txBody>
          <a:bodyPr anchor="b"/>
          <a:lstStyle>
            <a:lvl1pPr algn="ctr">
              <a:defRPr sz="3721"/>
            </a:lvl1pPr>
          </a:lstStyle>
          <a:p>
            <a:r>
              <a:rPr kumimoji="1" lang="ja-JP" altLang="en-US"/>
              <a:t>マスター タイトルの書式設定</a:t>
            </a:r>
          </a:p>
        </p:txBody>
      </p:sp>
      <p:sp>
        <p:nvSpPr>
          <p:cNvPr id="3" name="字幕 2">
            <a:extLst>
              <a:ext uri="{FF2B5EF4-FFF2-40B4-BE49-F238E27FC236}">
                <a16:creationId xmlns:a16="http://schemas.microsoft.com/office/drawing/2014/main" id="{5662ED6B-F0C7-4BEA-A555-5523AD0BCAF1}"/>
              </a:ext>
            </a:extLst>
          </p:cNvPr>
          <p:cNvSpPr>
            <a:spLocks noGrp="1"/>
          </p:cNvSpPr>
          <p:nvPr>
            <p:ph type="subTitle" idx="1"/>
          </p:nvPr>
        </p:nvSpPr>
        <p:spPr>
          <a:xfrm>
            <a:off x="944960" y="5615678"/>
            <a:ext cx="5669756" cy="2581379"/>
          </a:xfrm>
        </p:spPr>
        <p:txBody>
          <a:bodyPr/>
          <a:lstStyle>
            <a:lvl1pPr marL="0" indent="0" algn="ctr">
              <a:buNone/>
              <a:defRPr sz="1488"/>
            </a:lvl1pPr>
            <a:lvl2pPr marL="283510" indent="0" algn="ctr">
              <a:buNone/>
              <a:defRPr sz="1240"/>
            </a:lvl2pPr>
            <a:lvl3pPr marL="567019" indent="0" algn="ctr">
              <a:buNone/>
              <a:defRPr sz="1116"/>
            </a:lvl3pPr>
            <a:lvl4pPr marL="850529" indent="0" algn="ctr">
              <a:buNone/>
              <a:defRPr sz="992"/>
            </a:lvl4pPr>
            <a:lvl5pPr marL="1134039" indent="0" algn="ctr">
              <a:buNone/>
              <a:defRPr sz="992"/>
            </a:lvl5pPr>
            <a:lvl6pPr marL="1417549" indent="0" algn="ctr">
              <a:buNone/>
              <a:defRPr sz="992"/>
            </a:lvl6pPr>
            <a:lvl7pPr marL="1701058" indent="0" algn="ctr">
              <a:buNone/>
              <a:defRPr sz="992"/>
            </a:lvl7pPr>
            <a:lvl8pPr marL="1984568" indent="0" algn="ctr">
              <a:buNone/>
              <a:defRPr sz="992"/>
            </a:lvl8pPr>
            <a:lvl9pPr marL="2268078" indent="0" algn="ctr">
              <a:buNone/>
              <a:defRPr sz="992"/>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2B5C5663-2D81-4B2F-80FE-4F3DA3DB38A2}"/>
              </a:ext>
            </a:extLst>
          </p:cNvPr>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4FEA26AD-0C37-4E2D-9FEE-F390C526A71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765A5CC-39AF-4F33-AFF7-4D6480E0BF89}"/>
              </a:ext>
            </a:extLst>
          </p:cNvPr>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3808664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E98DAE4-1E0A-400B-8654-D1EF69A6449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838E1B9-A186-4CA3-B8E9-FC266D590007}"/>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7B00324-89E4-4E2A-9701-E046A220C5BE}"/>
              </a:ext>
            </a:extLst>
          </p:cNvPr>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F18F54BF-1A7C-4CA0-ABE0-9AA5A576063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F04B145-D63F-4C22-8A13-326C55F8C1DE}"/>
              </a:ext>
            </a:extLst>
          </p:cNvPr>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10511269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A2813D-1DE6-41A7-883F-B8904EE4B7FD}"/>
              </a:ext>
            </a:extLst>
          </p:cNvPr>
          <p:cNvSpPr>
            <a:spLocks noGrp="1"/>
          </p:cNvSpPr>
          <p:nvPr>
            <p:ph type="title"/>
          </p:nvPr>
        </p:nvSpPr>
        <p:spPr>
          <a:xfrm>
            <a:off x="515790" y="2665530"/>
            <a:ext cx="6520220" cy="4447496"/>
          </a:xfrm>
        </p:spPr>
        <p:txBody>
          <a:bodyPr anchor="b"/>
          <a:lstStyle>
            <a:lvl1pPr>
              <a:defRPr sz="3721"/>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F647AE9-12E7-4BE6-A7B9-9EE8C0620F35}"/>
              </a:ext>
            </a:extLst>
          </p:cNvPr>
          <p:cNvSpPr>
            <a:spLocks noGrp="1"/>
          </p:cNvSpPr>
          <p:nvPr>
            <p:ph type="body" idx="1"/>
          </p:nvPr>
        </p:nvSpPr>
        <p:spPr>
          <a:xfrm>
            <a:off x="515790" y="7155102"/>
            <a:ext cx="6520220" cy="2338833"/>
          </a:xfrm>
        </p:spPr>
        <p:txBody>
          <a:bodyPr/>
          <a:lstStyle>
            <a:lvl1pPr marL="0" indent="0">
              <a:buNone/>
              <a:defRPr sz="1488">
                <a:solidFill>
                  <a:schemeClr val="tx1">
                    <a:tint val="75000"/>
                  </a:schemeClr>
                </a:solidFill>
              </a:defRPr>
            </a:lvl1pPr>
            <a:lvl2pPr marL="283510" indent="0">
              <a:buNone/>
              <a:defRPr sz="1240">
                <a:solidFill>
                  <a:schemeClr val="tx1">
                    <a:tint val="75000"/>
                  </a:schemeClr>
                </a:solidFill>
              </a:defRPr>
            </a:lvl2pPr>
            <a:lvl3pPr marL="567019" indent="0">
              <a:buNone/>
              <a:defRPr sz="1116">
                <a:solidFill>
                  <a:schemeClr val="tx1">
                    <a:tint val="75000"/>
                  </a:schemeClr>
                </a:solidFill>
              </a:defRPr>
            </a:lvl3pPr>
            <a:lvl4pPr marL="850529" indent="0">
              <a:buNone/>
              <a:defRPr sz="992">
                <a:solidFill>
                  <a:schemeClr val="tx1">
                    <a:tint val="75000"/>
                  </a:schemeClr>
                </a:solidFill>
              </a:defRPr>
            </a:lvl4pPr>
            <a:lvl5pPr marL="1134039" indent="0">
              <a:buNone/>
              <a:defRPr sz="992">
                <a:solidFill>
                  <a:schemeClr val="tx1">
                    <a:tint val="75000"/>
                  </a:schemeClr>
                </a:solidFill>
              </a:defRPr>
            </a:lvl5pPr>
            <a:lvl6pPr marL="1417549" indent="0">
              <a:buNone/>
              <a:defRPr sz="992">
                <a:solidFill>
                  <a:schemeClr val="tx1">
                    <a:tint val="75000"/>
                  </a:schemeClr>
                </a:solidFill>
              </a:defRPr>
            </a:lvl6pPr>
            <a:lvl7pPr marL="1701058" indent="0">
              <a:buNone/>
              <a:defRPr sz="992">
                <a:solidFill>
                  <a:schemeClr val="tx1">
                    <a:tint val="75000"/>
                  </a:schemeClr>
                </a:solidFill>
              </a:defRPr>
            </a:lvl7pPr>
            <a:lvl8pPr marL="1984568" indent="0">
              <a:buNone/>
              <a:defRPr sz="992">
                <a:solidFill>
                  <a:schemeClr val="tx1">
                    <a:tint val="75000"/>
                  </a:schemeClr>
                </a:solidFill>
              </a:defRPr>
            </a:lvl8pPr>
            <a:lvl9pPr marL="2268078" indent="0">
              <a:buNone/>
              <a:defRPr sz="992">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93B22F7-789B-484A-85EE-FD511E86B227}"/>
              </a:ext>
            </a:extLst>
          </p:cNvPr>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D15246B8-BC27-4510-BC83-44F3444DE61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6AF491F-FA0E-40DE-81F1-8216A36FA8D5}"/>
              </a:ext>
            </a:extLst>
          </p:cNvPr>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8415104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C69F8D-481E-4708-B229-7B0B980D600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1A34B39-06AE-4318-A0D1-B4404BC6EDC6}"/>
              </a:ext>
            </a:extLst>
          </p:cNvPr>
          <p:cNvSpPr>
            <a:spLocks noGrp="1"/>
          </p:cNvSpPr>
          <p:nvPr>
            <p:ph sz="half" idx="1"/>
          </p:nvPr>
        </p:nvSpPr>
        <p:spPr>
          <a:xfrm>
            <a:off x="519728"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9CEEDA2C-D519-4C49-9BA1-9BF4514AE48C}"/>
              </a:ext>
            </a:extLst>
          </p:cNvPr>
          <p:cNvSpPr>
            <a:spLocks noGrp="1"/>
          </p:cNvSpPr>
          <p:nvPr>
            <p:ph sz="half" idx="2"/>
          </p:nvPr>
        </p:nvSpPr>
        <p:spPr>
          <a:xfrm>
            <a:off x="3827085"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B8942F0-03FC-4FEE-8D0C-78D5CC037A05}"/>
              </a:ext>
            </a:extLst>
          </p:cNvPr>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6" name="フッター プレースホルダー 5">
            <a:extLst>
              <a:ext uri="{FF2B5EF4-FFF2-40B4-BE49-F238E27FC236}">
                <a16:creationId xmlns:a16="http://schemas.microsoft.com/office/drawing/2014/main" id="{2B22C1CC-B69B-46CD-873D-D86A4E5C3B2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E73537A-DDB3-45AF-A420-20749CB2BFE9}"/>
              </a:ext>
            </a:extLst>
          </p:cNvPr>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19347288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136DC5-25C0-4EDC-849A-1CB4AE122629}"/>
              </a:ext>
            </a:extLst>
          </p:cNvPr>
          <p:cNvSpPr>
            <a:spLocks noGrp="1"/>
          </p:cNvSpPr>
          <p:nvPr>
            <p:ph type="title"/>
          </p:nvPr>
        </p:nvSpPr>
        <p:spPr>
          <a:xfrm>
            <a:off x="520712" y="569241"/>
            <a:ext cx="6520220" cy="2066590"/>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2236EC0-FD3E-400C-ADDE-7763D8903CAC}"/>
              </a:ext>
            </a:extLst>
          </p:cNvPr>
          <p:cNvSpPr>
            <a:spLocks noGrp="1"/>
          </p:cNvSpPr>
          <p:nvPr>
            <p:ph type="body" idx="1"/>
          </p:nvPr>
        </p:nvSpPr>
        <p:spPr>
          <a:xfrm>
            <a:off x="520712" y="2620980"/>
            <a:ext cx="3198097" cy="1284502"/>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4E343A8-E28A-4EA6-8EA9-4873E3FDD423}"/>
              </a:ext>
            </a:extLst>
          </p:cNvPr>
          <p:cNvSpPr>
            <a:spLocks noGrp="1"/>
          </p:cNvSpPr>
          <p:nvPr>
            <p:ph sz="half" idx="2"/>
          </p:nvPr>
        </p:nvSpPr>
        <p:spPr>
          <a:xfrm>
            <a:off x="520712" y="3905482"/>
            <a:ext cx="319809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E4F139A-2853-4FF4-BC17-58ABF17566F7}"/>
              </a:ext>
            </a:extLst>
          </p:cNvPr>
          <p:cNvSpPr>
            <a:spLocks noGrp="1"/>
          </p:cNvSpPr>
          <p:nvPr>
            <p:ph type="body" sz="quarter" idx="3"/>
          </p:nvPr>
        </p:nvSpPr>
        <p:spPr>
          <a:xfrm>
            <a:off x="3827085" y="2620980"/>
            <a:ext cx="3213847" cy="1284502"/>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52820E61-E307-4E4B-8DFD-FD4D671A4D55}"/>
              </a:ext>
            </a:extLst>
          </p:cNvPr>
          <p:cNvSpPr>
            <a:spLocks noGrp="1"/>
          </p:cNvSpPr>
          <p:nvPr>
            <p:ph sz="quarter" idx="4"/>
          </p:nvPr>
        </p:nvSpPr>
        <p:spPr>
          <a:xfrm>
            <a:off x="3827085" y="3905482"/>
            <a:ext cx="321384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CA6BECF2-A296-4712-BD02-C06A2D247BC1}"/>
              </a:ext>
            </a:extLst>
          </p:cNvPr>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8" name="フッター プレースホルダー 7">
            <a:extLst>
              <a:ext uri="{FF2B5EF4-FFF2-40B4-BE49-F238E27FC236}">
                <a16:creationId xmlns:a16="http://schemas.microsoft.com/office/drawing/2014/main" id="{19892756-36BA-4904-90D1-1EF2C7D71C29}"/>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0D330735-C4AA-4E10-9669-1FAABF7DCE3B}"/>
              </a:ext>
            </a:extLst>
          </p:cNvPr>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19548360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B931A1-08EE-42C0-85C5-40AF9FA4BA61}"/>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EEDE59C-B97A-4AD3-A168-FF75BF551DA9}"/>
              </a:ext>
            </a:extLst>
          </p:cNvPr>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4" name="フッター プレースホルダー 3">
            <a:extLst>
              <a:ext uri="{FF2B5EF4-FFF2-40B4-BE49-F238E27FC236}">
                <a16:creationId xmlns:a16="http://schemas.microsoft.com/office/drawing/2014/main" id="{4F1A76B4-94FF-432A-8947-D014EF63569F}"/>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6F12480C-C294-4F25-BF93-9E5E041AF029}"/>
              </a:ext>
            </a:extLst>
          </p:cNvPr>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21474618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034FB13-1474-4E8E-A796-1E64F265A80A}"/>
              </a:ext>
            </a:extLst>
          </p:cNvPr>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3" name="フッター プレースホルダー 2">
            <a:extLst>
              <a:ext uri="{FF2B5EF4-FFF2-40B4-BE49-F238E27FC236}">
                <a16:creationId xmlns:a16="http://schemas.microsoft.com/office/drawing/2014/main" id="{8D4DF209-E163-486B-9EFF-B81FF14A6EA3}"/>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3840AD4-C958-4FDF-9E68-17DDF5E5B33A}"/>
              </a:ext>
            </a:extLst>
          </p:cNvPr>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2612404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D2FEB9-E991-4AF6-8EFD-EBB134B768ED}"/>
              </a:ext>
            </a:extLst>
          </p:cNvPr>
          <p:cNvSpPr>
            <a:spLocks noGrp="1"/>
          </p:cNvSpPr>
          <p:nvPr>
            <p:ph type="title"/>
          </p:nvPr>
        </p:nvSpPr>
        <p:spPr>
          <a:xfrm>
            <a:off x="520712" y="712788"/>
            <a:ext cx="2438192" cy="2494756"/>
          </a:xfrm>
        </p:spPr>
        <p:txBody>
          <a:bodyPr anchor="b"/>
          <a:lstStyle>
            <a:lvl1pPr>
              <a:defRPr sz="1984"/>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89C17FF-B37A-4659-B4E2-FB715CD0E63D}"/>
              </a:ext>
            </a:extLst>
          </p:cNvPr>
          <p:cNvSpPr>
            <a:spLocks noGrp="1"/>
          </p:cNvSpPr>
          <p:nvPr>
            <p:ph idx="1"/>
          </p:nvPr>
        </p:nvSpPr>
        <p:spPr>
          <a:xfrm>
            <a:off x="3213847" y="1539424"/>
            <a:ext cx="3827085" cy="7598117"/>
          </a:xfrm>
        </p:spPr>
        <p:txBody>
          <a:bodyPr/>
          <a:lstStyle>
            <a:lvl1pPr>
              <a:defRPr sz="1984"/>
            </a:lvl1pPr>
            <a:lvl2pPr>
              <a:defRPr sz="1736"/>
            </a:lvl2pPr>
            <a:lvl3pPr>
              <a:defRPr sz="1488"/>
            </a:lvl3pPr>
            <a:lvl4pPr>
              <a:defRPr sz="1240"/>
            </a:lvl4pPr>
            <a:lvl5pPr>
              <a:defRPr sz="1240"/>
            </a:lvl5pPr>
            <a:lvl6pPr>
              <a:defRPr sz="1240"/>
            </a:lvl6pPr>
            <a:lvl7pPr>
              <a:defRPr sz="1240"/>
            </a:lvl7pPr>
            <a:lvl8pPr>
              <a:defRPr sz="1240"/>
            </a:lvl8pPr>
            <a:lvl9pPr>
              <a:defRPr sz="124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BF7B4874-74F7-4C10-8B52-C268C796DF7B}"/>
              </a:ext>
            </a:extLst>
          </p:cNvPr>
          <p:cNvSpPr>
            <a:spLocks noGrp="1"/>
          </p:cNvSpPr>
          <p:nvPr>
            <p:ph type="body" sz="half" idx="2"/>
          </p:nvPr>
        </p:nvSpPr>
        <p:spPr>
          <a:xfrm>
            <a:off x="520712" y="3207544"/>
            <a:ext cx="2438192" cy="5942372"/>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259038D-4BB6-47C1-837D-37B053C93AD5}"/>
              </a:ext>
            </a:extLst>
          </p:cNvPr>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6" name="フッター プレースホルダー 5">
            <a:extLst>
              <a:ext uri="{FF2B5EF4-FFF2-40B4-BE49-F238E27FC236}">
                <a16:creationId xmlns:a16="http://schemas.microsoft.com/office/drawing/2014/main" id="{A399A5A1-C72C-499F-96B9-28671D400F8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E6AB9FE-E396-4582-9680-B0F3EA238157}"/>
              </a:ext>
            </a:extLst>
          </p:cNvPr>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15437548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2A0228-124D-45AF-A5DF-B38C1A64F1CA}"/>
              </a:ext>
            </a:extLst>
          </p:cNvPr>
          <p:cNvSpPr>
            <a:spLocks noGrp="1"/>
          </p:cNvSpPr>
          <p:nvPr>
            <p:ph type="title"/>
          </p:nvPr>
        </p:nvSpPr>
        <p:spPr>
          <a:xfrm>
            <a:off x="520712" y="712788"/>
            <a:ext cx="2438192" cy="2494756"/>
          </a:xfrm>
        </p:spPr>
        <p:txBody>
          <a:bodyPr anchor="b"/>
          <a:lstStyle>
            <a:lvl1pPr>
              <a:defRPr sz="1984"/>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640FF62E-FF28-4CD0-8533-6884436A7094}"/>
              </a:ext>
            </a:extLst>
          </p:cNvPr>
          <p:cNvSpPr>
            <a:spLocks noGrp="1"/>
          </p:cNvSpPr>
          <p:nvPr>
            <p:ph type="pic" idx="1"/>
          </p:nvPr>
        </p:nvSpPr>
        <p:spPr>
          <a:xfrm>
            <a:off x="3213847" y="1539424"/>
            <a:ext cx="3827085" cy="7598117"/>
          </a:xfrm>
        </p:spPr>
        <p:txBody>
          <a:bodyPr/>
          <a:lstStyle>
            <a:lvl1pPr marL="0" indent="0">
              <a:buNone/>
              <a:defRPr sz="1984"/>
            </a:lvl1pPr>
            <a:lvl2pPr marL="283510" indent="0">
              <a:buNone/>
              <a:defRPr sz="1736"/>
            </a:lvl2pPr>
            <a:lvl3pPr marL="567019" indent="0">
              <a:buNone/>
              <a:defRPr sz="1488"/>
            </a:lvl3pPr>
            <a:lvl4pPr marL="850529" indent="0">
              <a:buNone/>
              <a:defRPr sz="1240"/>
            </a:lvl4pPr>
            <a:lvl5pPr marL="1134039" indent="0">
              <a:buNone/>
              <a:defRPr sz="1240"/>
            </a:lvl5pPr>
            <a:lvl6pPr marL="1417549" indent="0">
              <a:buNone/>
              <a:defRPr sz="1240"/>
            </a:lvl6pPr>
            <a:lvl7pPr marL="1701058" indent="0">
              <a:buNone/>
              <a:defRPr sz="1240"/>
            </a:lvl7pPr>
            <a:lvl8pPr marL="1984568" indent="0">
              <a:buNone/>
              <a:defRPr sz="1240"/>
            </a:lvl8pPr>
            <a:lvl9pPr marL="2268078" indent="0">
              <a:buNone/>
              <a:defRPr sz="1240"/>
            </a:lvl9pPr>
          </a:lstStyle>
          <a:p>
            <a:endParaRPr kumimoji="1" lang="ja-JP" altLang="en-US"/>
          </a:p>
        </p:txBody>
      </p:sp>
      <p:sp>
        <p:nvSpPr>
          <p:cNvPr id="4" name="テキスト プレースホルダー 3">
            <a:extLst>
              <a:ext uri="{FF2B5EF4-FFF2-40B4-BE49-F238E27FC236}">
                <a16:creationId xmlns:a16="http://schemas.microsoft.com/office/drawing/2014/main" id="{29507991-08BA-48A2-89D8-98F03CCB02BB}"/>
              </a:ext>
            </a:extLst>
          </p:cNvPr>
          <p:cNvSpPr>
            <a:spLocks noGrp="1"/>
          </p:cNvSpPr>
          <p:nvPr>
            <p:ph type="body" sz="half" idx="2"/>
          </p:nvPr>
        </p:nvSpPr>
        <p:spPr>
          <a:xfrm>
            <a:off x="520712" y="3207544"/>
            <a:ext cx="2438192" cy="5942372"/>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4FBAC03-4460-4AC6-ACC7-EA4AA192D78F}"/>
              </a:ext>
            </a:extLst>
          </p:cNvPr>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6" name="フッター プレースホルダー 5">
            <a:extLst>
              <a:ext uri="{FF2B5EF4-FFF2-40B4-BE49-F238E27FC236}">
                <a16:creationId xmlns:a16="http://schemas.microsoft.com/office/drawing/2014/main" id="{0D04C24A-48B3-4358-8CE4-5377E5B89FD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A3D82A2-76FD-40FA-8428-D80C5214FB56}"/>
              </a:ext>
            </a:extLst>
          </p:cNvPr>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34884441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1BE84E8-77DB-4D56-BD9B-290D4514FD8B}"/>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0D37F9E-CDFB-458C-A753-2F861AACF18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9C5786A-EBE9-4823-A02B-196EE0AFA46F}"/>
              </a:ext>
            </a:extLst>
          </p:cNvPr>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D1E230FC-32D8-4DD6-B84C-895130D9322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2E26ED9-1696-479A-981C-FE97D79C25F1}"/>
              </a:ext>
            </a:extLst>
          </p:cNvPr>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40468571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B3690C68-7894-4201-AA88-5280230D4794}"/>
              </a:ext>
            </a:extLst>
          </p:cNvPr>
          <p:cNvSpPr>
            <a:spLocks noGrp="1"/>
          </p:cNvSpPr>
          <p:nvPr>
            <p:ph type="title" orient="vert"/>
          </p:nvPr>
        </p:nvSpPr>
        <p:spPr>
          <a:xfrm>
            <a:off x="5409892" y="569240"/>
            <a:ext cx="1630055" cy="9060817"/>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857B74D-AF83-43F8-97C1-0DE444A2B2CF}"/>
              </a:ext>
            </a:extLst>
          </p:cNvPr>
          <p:cNvSpPr>
            <a:spLocks noGrp="1"/>
          </p:cNvSpPr>
          <p:nvPr>
            <p:ph type="body" orient="vert" idx="1"/>
          </p:nvPr>
        </p:nvSpPr>
        <p:spPr>
          <a:xfrm>
            <a:off x="519728" y="569240"/>
            <a:ext cx="4795669" cy="906081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1A9EA49-5540-4F5F-A2B2-F84ADEFEDE5D}"/>
              </a:ext>
            </a:extLst>
          </p:cNvPr>
          <p:cNvSpPr>
            <a:spLocks noGrp="1"/>
          </p:cNvSpPr>
          <p:nvPr>
            <p:ph type="dt" sz="half" idx="10"/>
          </p:nvPr>
        </p:nvSpPr>
        <p:spPr/>
        <p:txBody>
          <a:bodyPr/>
          <a:lstStyle/>
          <a:p>
            <a:fld id="{0A59E025-3D14-4B6A-B646-48554D16EBF9}" type="datetimeFigureOut">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D898763C-7A96-4C3F-B3F2-A2EF6681721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51C030D-7751-499C-8275-B9D4FB673675}"/>
              </a:ext>
            </a:extLst>
          </p:cNvPr>
          <p:cNvSpPr>
            <a:spLocks noGrp="1"/>
          </p:cNvSpPr>
          <p:nvPr>
            <p:ph type="sldNum" sz="quarter" idx="12"/>
          </p:nvPr>
        </p:nvSpPr>
        <p:spPr/>
        <p:txBody>
          <a:body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4196125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4023" y="570230"/>
            <a:ext cx="6520220" cy="20665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4023" y="2851151"/>
            <a:ext cx="6520220" cy="678385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7"/>
            <a:ext cx="1700927" cy="569240"/>
          </a:xfrm>
          <a:prstGeom prst="rect">
            <a:avLst/>
          </a:prstGeom>
        </p:spPr>
        <p:txBody>
          <a:bodyPr vert="horz" lIns="91440" tIns="45720" rIns="91440" bIns="45720" rtlCol="0" anchor="ctr"/>
          <a:lstStyle>
            <a:lvl1pPr algn="l">
              <a:defRPr sz="682">
                <a:solidFill>
                  <a:schemeClr val="tx1">
                    <a:lumMod val="65000"/>
                    <a:lumOff val="35000"/>
                  </a:schemeClr>
                </a:solidFill>
              </a:defRPr>
            </a:lvl1pPr>
          </a:lstStyle>
          <a:p>
            <a:fld id="{0A59E025-3D14-4B6A-B646-48554D16EBF9}" type="datetimeFigureOut">
              <a:rPr kumimoji="1" lang="ja-JP" altLang="en-US" smtClean="0"/>
              <a:t>2026/10/9</a:t>
            </a:fld>
            <a:endParaRPr kumimoji="1" lang="ja-JP" altLang="en-US"/>
          </a:p>
        </p:txBody>
      </p:sp>
      <p:sp>
        <p:nvSpPr>
          <p:cNvPr id="5" name="Footer Placeholder 4"/>
          <p:cNvSpPr>
            <a:spLocks noGrp="1"/>
          </p:cNvSpPr>
          <p:nvPr>
            <p:ph type="ftr" sz="quarter" idx="3"/>
          </p:nvPr>
        </p:nvSpPr>
        <p:spPr>
          <a:xfrm>
            <a:off x="2504143" y="9909727"/>
            <a:ext cx="2551390" cy="569240"/>
          </a:xfrm>
          <a:prstGeom prst="rect">
            <a:avLst/>
          </a:prstGeom>
        </p:spPr>
        <p:txBody>
          <a:bodyPr vert="horz" lIns="91440" tIns="45720" rIns="91440" bIns="45720" rtlCol="0" anchor="ctr"/>
          <a:lstStyle>
            <a:lvl1pPr algn="ctr">
              <a:defRPr sz="682">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5343316" y="9909727"/>
            <a:ext cx="1700927" cy="569240"/>
          </a:xfrm>
          <a:prstGeom prst="rect">
            <a:avLst/>
          </a:prstGeom>
        </p:spPr>
        <p:txBody>
          <a:bodyPr vert="horz" lIns="91440" tIns="45720" rIns="91440" bIns="45720" rtlCol="0" anchor="ctr"/>
          <a:lstStyle>
            <a:lvl1pPr algn="r">
              <a:defRPr sz="682">
                <a:solidFill>
                  <a:schemeClr val="tx1">
                    <a:tint val="75000"/>
                  </a:schemeClr>
                </a:solidFill>
              </a:defRPr>
            </a:lvl1p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3133202679"/>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Lst>
  <p:txStyles>
    <p:titleStyle>
      <a:lvl1pPr algn="l" defTabSz="567019" rtl="0" eaLnBrk="1" latinLnBrk="0" hangingPunct="1">
        <a:lnSpc>
          <a:spcPct val="90000"/>
        </a:lnSpc>
        <a:spcBef>
          <a:spcPct val="0"/>
        </a:spcBef>
        <a:buNone/>
        <a:defRPr kumimoji="1" sz="2728" kern="1200">
          <a:solidFill>
            <a:schemeClr val="tx1"/>
          </a:solidFill>
          <a:latin typeface="+mj-lt"/>
          <a:ea typeface="+mj-ea"/>
          <a:cs typeface="+mj-cs"/>
        </a:defRPr>
      </a:lvl1pPr>
    </p:titleStyle>
    <p:bodyStyle>
      <a:lvl1pPr marL="141755" indent="-141755" algn="l" defTabSz="567019" rtl="0" eaLnBrk="1" latinLnBrk="0" hangingPunct="1">
        <a:lnSpc>
          <a:spcPct val="90000"/>
        </a:lnSpc>
        <a:spcBef>
          <a:spcPts val="620"/>
        </a:spcBef>
        <a:buFont typeface="Wingdings 2" pitchFamily="18" charset="2"/>
        <a:buChar char=""/>
        <a:defRPr kumimoji="1" sz="1736" kern="1200">
          <a:solidFill>
            <a:schemeClr val="tx1"/>
          </a:solidFill>
          <a:latin typeface="+mn-lt"/>
          <a:ea typeface="+mn-ea"/>
          <a:cs typeface="+mn-cs"/>
        </a:defRPr>
      </a:lvl1pPr>
      <a:lvl2pPr marL="425265" indent="-141755" algn="l" defTabSz="567019" rtl="0" eaLnBrk="1" latinLnBrk="0" hangingPunct="1">
        <a:lnSpc>
          <a:spcPct val="90000"/>
        </a:lnSpc>
        <a:spcBef>
          <a:spcPts val="310"/>
        </a:spcBef>
        <a:buFont typeface="Wingdings 2" pitchFamily="18" charset="2"/>
        <a:buChar char=""/>
        <a:defRPr kumimoji="1" sz="1488" kern="1200">
          <a:solidFill>
            <a:schemeClr val="tx1"/>
          </a:solidFill>
          <a:latin typeface="+mn-lt"/>
          <a:ea typeface="+mn-ea"/>
          <a:cs typeface="+mn-cs"/>
        </a:defRPr>
      </a:lvl2pPr>
      <a:lvl3pPr marL="708774" indent="-141755" algn="l" defTabSz="567019" rtl="0" eaLnBrk="1" latinLnBrk="0" hangingPunct="1">
        <a:lnSpc>
          <a:spcPct val="90000"/>
        </a:lnSpc>
        <a:spcBef>
          <a:spcPts val="310"/>
        </a:spcBef>
        <a:buFont typeface="Wingdings 2" pitchFamily="18" charset="2"/>
        <a:buChar char=""/>
        <a:defRPr kumimoji="1" sz="1240" kern="1200">
          <a:solidFill>
            <a:schemeClr val="tx1"/>
          </a:solidFill>
          <a:latin typeface="+mn-lt"/>
          <a:ea typeface="+mn-ea"/>
          <a:cs typeface="+mn-cs"/>
        </a:defRPr>
      </a:lvl3pPr>
      <a:lvl4pPr marL="992284" indent="-141755" algn="l" defTabSz="567019" rtl="0" eaLnBrk="1" latinLnBrk="0" hangingPunct="1">
        <a:lnSpc>
          <a:spcPct val="90000"/>
        </a:lnSpc>
        <a:spcBef>
          <a:spcPts val="310"/>
        </a:spcBef>
        <a:buFont typeface="Wingdings 2" pitchFamily="18" charset="2"/>
        <a:buChar char=""/>
        <a:defRPr kumimoji="1" sz="1116" kern="1200">
          <a:solidFill>
            <a:schemeClr val="tx1"/>
          </a:solidFill>
          <a:latin typeface="+mn-lt"/>
          <a:ea typeface="+mn-ea"/>
          <a:cs typeface="+mn-cs"/>
        </a:defRPr>
      </a:lvl4pPr>
      <a:lvl5pPr marL="1275794" indent="-141755" algn="l" defTabSz="567019" rtl="0" eaLnBrk="1" latinLnBrk="0" hangingPunct="1">
        <a:lnSpc>
          <a:spcPct val="90000"/>
        </a:lnSpc>
        <a:spcBef>
          <a:spcPts val="310"/>
        </a:spcBef>
        <a:buFont typeface="Wingdings 2" pitchFamily="18" charset="2"/>
        <a:buChar char=""/>
        <a:defRPr kumimoji="1" sz="1116" kern="1200">
          <a:solidFill>
            <a:schemeClr val="tx1"/>
          </a:solidFill>
          <a:latin typeface="+mn-lt"/>
          <a:ea typeface="+mn-ea"/>
          <a:cs typeface="+mn-cs"/>
        </a:defRPr>
      </a:lvl5pPr>
      <a:lvl6pPr marL="1559303" indent="-141755" algn="l" defTabSz="567019" rtl="0" eaLnBrk="1" latinLnBrk="0" hangingPunct="1">
        <a:spcBef>
          <a:spcPct val="20000"/>
        </a:spcBef>
        <a:buFont typeface="Wingdings 2" pitchFamily="18" charset="2"/>
        <a:buChar char=""/>
        <a:defRPr kumimoji="1" sz="1116" kern="1200">
          <a:solidFill>
            <a:schemeClr val="tx1"/>
          </a:solidFill>
          <a:latin typeface="+mn-lt"/>
          <a:ea typeface="+mn-ea"/>
          <a:cs typeface="+mn-cs"/>
        </a:defRPr>
      </a:lvl6pPr>
      <a:lvl7pPr marL="1842813" indent="-141755" algn="l" defTabSz="567019" rtl="0" eaLnBrk="1" latinLnBrk="0" hangingPunct="1">
        <a:spcBef>
          <a:spcPct val="20000"/>
        </a:spcBef>
        <a:buFont typeface="Wingdings 2" pitchFamily="18" charset="2"/>
        <a:buChar char=""/>
        <a:defRPr kumimoji="1" sz="1116" kern="1200">
          <a:solidFill>
            <a:schemeClr val="tx1"/>
          </a:solidFill>
          <a:latin typeface="+mn-lt"/>
          <a:ea typeface="+mn-ea"/>
          <a:cs typeface="+mn-cs"/>
        </a:defRPr>
      </a:lvl7pPr>
      <a:lvl8pPr marL="2126323" indent="-141755" algn="l" defTabSz="567019" rtl="0" eaLnBrk="1" latinLnBrk="0" hangingPunct="1">
        <a:spcBef>
          <a:spcPct val="20000"/>
        </a:spcBef>
        <a:buFont typeface="Wingdings 2" pitchFamily="18" charset="2"/>
        <a:buChar char=""/>
        <a:defRPr kumimoji="1" sz="1116" kern="1200">
          <a:solidFill>
            <a:schemeClr val="tx1"/>
          </a:solidFill>
          <a:latin typeface="+mn-lt"/>
          <a:ea typeface="+mn-ea"/>
          <a:cs typeface="+mn-cs"/>
        </a:defRPr>
      </a:lvl8pPr>
      <a:lvl9pPr marL="2409833" indent="-141755" algn="l" defTabSz="567019" rtl="0" eaLnBrk="1" latinLnBrk="0" hangingPunct="1">
        <a:spcBef>
          <a:spcPct val="20000"/>
        </a:spcBef>
        <a:buFont typeface="Wingdings 2" pitchFamily="18" charset="2"/>
        <a:buChar char=""/>
        <a:defRPr kumimoji="1" sz="1116" kern="1200">
          <a:solidFill>
            <a:schemeClr val="tx1"/>
          </a:solidFill>
          <a:latin typeface="+mn-lt"/>
          <a:ea typeface="+mn-ea"/>
          <a:cs typeface="+mn-cs"/>
        </a:defRPr>
      </a:lvl9pPr>
    </p:bodyStyle>
    <p:otherStyle>
      <a:defPPr>
        <a:defRPr lang="en-US"/>
      </a:defPPr>
      <a:lvl1pPr marL="0" algn="l" defTabSz="567019" rtl="0" eaLnBrk="1" latinLnBrk="0" hangingPunct="1">
        <a:defRPr kumimoji="1" sz="1116" kern="1200">
          <a:solidFill>
            <a:schemeClr val="tx1"/>
          </a:solidFill>
          <a:latin typeface="+mn-lt"/>
          <a:ea typeface="+mn-ea"/>
          <a:cs typeface="+mn-cs"/>
        </a:defRPr>
      </a:lvl1pPr>
      <a:lvl2pPr marL="283510" algn="l" defTabSz="567019" rtl="0" eaLnBrk="1" latinLnBrk="0" hangingPunct="1">
        <a:defRPr kumimoji="1" sz="1116" kern="1200">
          <a:solidFill>
            <a:schemeClr val="tx1"/>
          </a:solidFill>
          <a:latin typeface="+mn-lt"/>
          <a:ea typeface="+mn-ea"/>
          <a:cs typeface="+mn-cs"/>
        </a:defRPr>
      </a:lvl2pPr>
      <a:lvl3pPr marL="567019" algn="l" defTabSz="567019" rtl="0" eaLnBrk="1" latinLnBrk="0" hangingPunct="1">
        <a:defRPr kumimoji="1" sz="1116" kern="1200">
          <a:solidFill>
            <a:schemeClr val="tx1"/>
          </a:solidFill>
          <a:latin typeface="+mn-lt"/>
          <a:ea typeface="+mn-ea"/>
          <a:cs typeface="+mn-cs"/>
        </a:defRPr>
      </a:lvl3pPr>
      <a:lvl4pPr marL="850529" algn="l" defTabSz="567019" rtl="0" eaLnBrk="1" latinLnBrk="0" hangingPunct="1">
        <a:defRPr kumimoji="1" sz="1116" kern="1200">
          <a:solidFill>
            <a:schemeClr val="tx1"/>
          </a:solidFill>
          <a:latin typeface="+mn-lt"/>
          <a:ea typeface="+mn-ea"/>
          <a:cs typeface="+mn-cs"/>
        </a:defRPr>
      </a:lvl4pPr>
      <a:lvl5pPr marL="1134039" algn="l" defTabSz="567019" rtl="0" eaLnBrk="1" latinLnBrk="0" hangingPunct="1">
        <a:defRPr kumimoji="1" sz="1116" kern="1200">
          <a:solidFill>
            <a:schemeClr val="tx1"/>
          </a:solidFill>
          <a:latin typeface="+mn-lt"/>
          <a:ea typeface="+mn-ea"/>
          <a:cs typeface="+mn-cs"/>
        </a:defRPr>
      </a:lvl5pPr>
      <a:lvl6pPr marL="1417549" algn="l" defTabSz="567019" rtl="0" eaLnBrk="1" latinLnBrk="0" hangingPunct="1">
        <a:defRPr kumimoji="1" sz="1116" kern="1200">
          <a:solidFill>
            <a:schemeClr val="tx1"/>
          </a:solidFill>
          <a:latin typeface="+mn-lt"/>
          <a:ea typeface="+mn-ea"/>
          <a:cs typeface="+mn-cs"/>
        </a:defRPr>
      </a:lvl6pPr>
      <a:lvl7pPr marL="1701058" algn="l" defTabSz="567019" rtl="0" eaLnBrk="1" latinLnBrk="0" hangingPunct="1">
        <a:defRPr kumimoji="1" sz="1116" kern="1200">
          <a:solidFill>
            <a:schemeClr val="tx1"/>
          </a:solidFill>
          <a:latin typeface="+mn-lt"/>
          <a:ea typeface="+mn-ea"/>
          <a:cs typeface="+mn-cs"/>
        </a:defRPr>
      </a:lvl7pPr>
      <a:lvl8pPr marL="1984568" algn="l" defTabSz="567019" rtl="0" eaLnBrk="1" latinLnBrk="0" hangingPunct="1">
        <a:defRPr kumimoji="1" sz="1116" kern="1200">
          <a:solidFill>
            <a:schemeClr val="tx1"/>
          </a:solidFill>
          <a:latin typeface="+mn-lt"/>
          <a:ea typeface="+mn-ea"/>
          <a:cs typeface="+mn-cs"/>
        </a:defRPr>
      </a:lvl8pPr>
      <a:lvl9pPr marL="2268078" algn="l" defTabSz="567019" rtl="0" eaLnBrk="1" latinLnBrk="0" hangingPunct="1">
        <a:defRPr kumimoji="1" sz="1116"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08EA3D66-3D42-495C-9BE0-E89460DDA2E9}"/>
              </a:ext>
            </a:extLst>
          </p:cNvPr>
          <p:cNvSpPr>
            <a:spLocks noGrp="1"/>
          </p:cNvSpPr>
          <p:nvPr>
            <p:ph type="title"/>
          </p:nvPr>
        </p:nvSpPr>
        <p:spPr>
          <a:xfrm>
            <a:off x="519728" y="569241"/>
            <a:ext cx="6520220" cy="206659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E3994C0-7987-4F88-9137-42B844705D89}"/>
              </a:ext>
            </a:extLst>
          </p:cNvPr>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6DE32DF-6E70-4E60-A186-89C6206431A0}"/>
              </a:ext>
            </a:extLst>
          </p:cNvPr>
          <p:cNvSpPr>
            <a:spLocks noGrp="1"/>
          </p:cNvSpPr>
          <p:nvPr>
            <p:ph type="dt" sz="half" idx="2"/>
          </p:nvPr>
        </p:nvSpPr>
        <p:spPr>
          <a:xfrm>
            <a:off x="519728" y="9909727"/>
            <a:ext cx="1700927" cy="569240"/>
          </a:xfrm>
          <a:prstGeom prst="rect">
            <a:avLst/>
          </a:prstGeom>
        </p:spPr>
        <p:txBody>
          <a:bodyPr vert="horz" lIns="91440" tIns="45720" rIns="91440" bIns="45720" rtlCol="0" anchor="ctr"/>
          <a:lstStyle>
            <a:lvl1pPr algn="l">
              <a:defRPr sz="744">
                <a:solidFill>
                  <a:schemeClr val="tx1">
                    <a:tint val="75000"/>
                  </a:schemeClr>
                </a:solidFill>
              </a:defRPr>
            </a:lvl1pPr>
          </a:lstStyle>
          <a:p>
            <a:fld id="{0A59E025-3D14-4B6A-B646-48554D16EBF9}" type="datetimeFigureOut">
              <a:rPr kumimoji="1" lang="ja-JP" altLang="en-US" smtClean="0"/>
              <a:t>2026/10/9</a:t>
            </a:fld>
            <a:endParaRPr kumimoji="1" lang="ja-JP" altLang="en-US"/>
          </a:p>
        </p:txBody>
      </p:sp>
      <p:sp>
        <p:nvSpPr>
          <p:cNvPr id="5" name="フッター プレースホルダー 4">
            <a:extLst>
              <a:ext uri="{FF2B5EF4-FFF2-40B4-BE49-F238E27FC236}">
                <a16:creationId xmlns:a16="http://schemas.microsoft.com/office/drawing/2014/main" id="{85F9525A-EA46-41C1-A880-3358E992A1EC}"/>
              </a:ext>
            </a:extLst>
          </p:cNvPr>
          <p:cNvSpPr>
            <a:spLocks noGrp="1"/>
          </p:cNvSpPr>
          <p:nvPr>
            <p:ph type="ftr" sz="quarter" idx="3"/>
          </p:nvPr>
        </p:nvSpPr>
        <p:spPr>
          <a:xfrm>
            <a:off x="2504143" y="9909727"/>
            <a:ext cx="2551390" cy="569240"/>
          </a:xfrm>
          <a:prstGeom prst="rect">
            <a:avLst/>
          </a:prstGeom>
        </p:spPr>
        <p:txBody>
          <a:bodyPr vert="horz" lIns="91440" tIns="45720" rIns="91440" bIns="45720" rtlCol="0" anchor="ctr"/>
          <a:lstStyle>
            <a:lvl1pPr algn="ctr">
              <a:defRPr sz="744">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080CA95C-E3FE-4DD1-9B85-7FD9FB6146A7}"/>
              </a:ext>
            </a:extLst>
          </p:cNvPr>
          <p:cNvSpPr>
            <a:spLocks noGrp="1"/>
          </p:cNvSpPr>
          <p:nvPr>
            <p:ph type="sldNum" sz="quarter" idx="4"/>
          </p:nvPr>
        </p:nvSpPr>
        <p:spPr>
          <a:xfrm>
            <a:off x="5339020" y="9909727"/>
            <a:ext cx="1700927" cy="569240"/>
          </a:xfrm>
          <a:prstGeom prst="rect">
            <a:avLst/>
          </a:prstGeom>
        </p:spPr>
        <p:txBody>
          <a:bodyPr vert="horz" lIns="91440" tIns="45720" rIns="91440" bIns="45720" rtlCol="0" anchor="ctr"/>
          <a:lstStyle>
            <a:lvl1pPr algn="r">
              <a:defRPr sz="744">
                <a:solidFill>
                  <a:schemeClr val="tx1">
                    <a:tint val="75000"/>
                  </a:schemeClr>
                </a:solidFill>
              </a:defRPr>
            </a:lvl1pPr>
          </a:lstStyle>
          <a:p>
            <a:fld id="{F2A97291-6B42-43F8-83F0-0E89651EC7AA}" type="slidenum">
              <a:rPr kumimoji="1" lang="ja-JP" altLang="en-US" smtClean="0"/>
              <a:t>‹#›</a:t>
            </a:fld>
            <a:endParaRPr kumimoji="1" lang="ja-JP" altLang="en-US"/>
          </a:p>
        </p:txBody>
      </p:sp>
    </p:spTree>
    <p:extLst>
      <p:ext uri="{BB962C8B-B14F-4D97-AF65-F5344CB8AC3E}">
        <p14:creationId xmlns:p14="http://schemas.microsoft.com/office/powerpoint/2010/main" val="4056995602"/>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Lst>
  <p:txStyles>
    <p:titleStyle>
      <a:lvl1pPr algn="l" defTabSz="567019" rtl="0" eaLnBrk="1" latinLnBrk="0" hangingPunct="1">
        <a:lnSpc>
          <a:spcPct val="90000"/>
        </a:lnSpc>
        <a:spcBef>
          <a:spcPct val="0"/>
        </a:spcBef>
        <a:buNone/>
        <a:defRPr kumimoji="1" sz="2728" kern="1200">
          <a:solidFill>
            <a:schemeClr val="tx1"/>
          </a:solidFill>
          <a:latin typeface="+mj-lt"/>
          <a:ea typeface="+mj-ea"/>
          <a:cs typeface="+mj-cs"/>
        </a:defRPr>
      </a:lvl1pPr>
    </p:titleStyle>
    <p:bodyStyle>
      <a:lvl1pPr marL="141755" indent="-141755" algn="l" defTabSz="567019" rtl="0" eaLnBrk="1" latinLnBrk="0" hangingPunct="1">
        <a:lnSpc>
          <a:spcPct val="90000"/>
        </a:lnSpc>
        <a:spcBef>
          <a:spcPts val="620"/>
        </a:spcBef>
        <a:buFont typeface="Arial" panose="020B0604020202020204" pitchFamily="34" charset="0"/>
        <a:buChar char="•"/>
        <a:defRPr kumimoji="1" sz="1736" kern="1200">
          <a:solidFill>
            <a:schemeClr val="tx1"/>
          </a:solidFill>
          <a:latin typeface="+mn-lt"/>
          <a:ea typeface="+mn-ea"/>
          <a:cs typeface="+mn-cs"/>
        </a:defRPr>
      </a:lvl1pPr>
      <a:lvl2pPr marL="425265" indent="-141755" algn="l" defTabSz="567019" rtl="0" eaLnBrk="1" latinLnBrk="0" hangingPunct="1">
        <a:lnSpc>
          <a:spcPct val="90000"/>
        </a:lnSpc>
        <a:spcBef>
          <a:spcPts val="310"/>
        </a:spcBef>
        <a:buFont typeface="Arial" panose="020B0604020202020204" pitchFamily="34" charset="0"/>
        <a:buChar char="•"/>
        <a:defRPr kumimoji="1" sz="1488" kern="1200">
          <a:solidFill>
            <a:schemeClr val="tx1"/>
          </a:solidFill>
          <a:latin typeface="+mn-lt"/>
          <a:ea typeface="+mn-ea"/>
          <a:cs typeface="+mn-cs"/>
        </a:defRPr>
      </a:lvl2pPr>
      <a:lvl3pPr marL="708774" indent="-141755" algn="l" defTabSz="567019" rtl="0" eaLnBrk="1" latinLnBrk="0" hangingPunct="1">
        <a:lnSpc>
          <a:spcPct val="90000"/>
        </a:lnSpc>
        <a:spcBef>
          <a:spcPts val="310"/>
        </a:spcBef>
        <a:buFont typeface="Arial" panose="020B0604020202020204" pitchFamily="34" charset="0"/>
        <a:buChar char="•"/>
        <a:defRPr kumimoji="1" sz="1240" kern="1200">
          <a:solidFill>
            <a:schemeClr val="tx1"/>
          </a:solidFill>
          <a:latin typeface="+mn-lt"/>
          <a:ea typeface="+mn-ea"/>
          <a:cs typeface="+mn-cs"/>
        </a:defRPr>
      </a:lvl3pPr>
      <a:lvl4pPr marL="992284"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4pPr>
      <a:lvl5pPr marL="1275794"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5pPr>
      <a:lvl6pPr marL="155930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6pPr>
      <a:lvl7pPr marL="184281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7pPr>
      <a:lvl8pPr marL="212632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8pPr>
      <a:lvl9pPr marL="240983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9pPr>
    </p:bodyStyle>
    <p:otherStyle>
      <a:defPPr>
        <a:defRPr lang="ja-JP"/>
      </a:defPPr>
      <a:lvl1pPr marL="0" algn="l" defTabSz="567019" rtl="0" eaLnBrk="1" latinLnBrk="0" hangingPunct="1">
        <a:defRPr kumimoji="1" sz="1116" kern="1200">
          <a:solidFill>
            <a:schemeClr val="tx1"/>
          </a:solidFill>
          <a:latin typeface="+mn-lt"/>
          <a:ea typeface="+mn-ea"/>
          <a:cs typeface="+mn-cs"/>
        </a:defRPr>
      </a:lvl1pPr>
      <a:lvl2pPr marL="283510" algn="l" defTabSz="567019" rtl="0" eaLnBrk="1" latinLnBrk="0" hangingPunct="1">
        <a:defRPr kumimoji="1" sz="1116" kern="1200">
          <a:solidFill>
            <a:schemeClr val="tx1"/>
          </a:solidFill>
          <a:latin typeface="+mn-lt"/>
          <a:ea typeface="+mn-ea"/>
          <a:cs typeface="+mn-cs"/>
        </a:defRPr>
      </a:lvl2pPr>
      <a:lvl3pPr marL="567019" algn="l" defTabSz="567019" rtl="0" eaLnBrk="1" latinLnBrk="0" hangingPunct="1">
        <a:defRPr kumimoji="1" sz="1116" kern="1200">
          <a:solidFill>
            <a:schemeClr val="tx1"/>
          </a:solidFill>
          <a:latin typeface="+mn-lt"/>
          <a:ea typeface="+mn-ea"/>
          <a:cs typeface="+mn-cs"/>
        </a:defRPr>
      </a:lvl3pPr>
      <a:lvl4pPr marL="850529" algn="l" defTabSz="567019" rtl="0" eaLnBrk="1" latinLnBrk="0" hangingPunct="1">
        <a:defRPr kumimoji="1" sz="1116" kern="1200">
          <a:solidFill>
            <a:schemeClr val="tx1"/>
          </a:solidFill>
          <a:latin typeface="+mn-lt"/>
          <a:ea typeface="+mn-ea"/>
          <a:cs typeface="+mn-cs"/>
        </a:defRPr>
      </a:lvl4pPr>
      <a:lvl5pPr marL="1134039" algn="l" defTabSz="567019" rtl="0" eaLnBrk="1" latinLnBrk="0" hangingPunct="1">
        <a:defRPr kumimoji="1" sz="1116" kern="1200">
          <a:solidFill>
            <a:schemeClr val="tx1"/>
          </a:solidFill>
          <a:latin typeface="+mn-lt"/>
          <a:ea typeface="+mn-ea"/>
          <a:cs typeface="+mn-cs"/>
        </a:defRPr>
      </a:lvl5pPr>
      <a:lvl6pPr marL="1417549" algn="l" defTabSz="567019" rtl="0" eaLnBrk="1" latinLnBrk="0" hangingPunct="1">
        <a:defRPr kumimoji="1" sz="1116" kern="1200">
          <a:solidFill>
            <a:schemeClr val="tx1"/>
          </a:solidFill>
          <a:latin typeface="+mn-lt"/>
          <a:ea typeface="+mn-ea"/>
          <a:cs typeface="+mn-cs"/>
        </a:defRPr>
      </a:lvl6pPr>
      <a:lvl7pPr marL="1701058" algn="l" defTabSz="567019" rtl="0" eaLnBrk="1" latinLnBrk="0" hangingPunct="1">
        <a:defRPr kumimoji="1" sz="1116" kern="1200">
          <a:solidFill>
            <a:schemeClr val="tx1"/>
          </a:solidFill>
          <a:latin typeface="+mn-lt"/>
          <a:ea typeface="+mn-ea"/>
          <a:cs typeface="+mn-cs"/>
        </a:defRPr>
      </a:lvl7pPr>
      <a:lvl8pPr marL="1984568" algn="l" defTabSz="567019" rtl="0" eaLnBrk="1" latinLnBrk="0" hangingPunct="1">
        <a:defRPr kumimoji="1" sz="1116" kern="1200">
          <a:solidFill>
            <a:schemeClr val="tx1"/>
          </a:solidFill>
          <a:latin typeface="+mn-lt"/>
          <a:ea typeface="+mn-ea"/>
          <a:cs typeface="+mn-cs"/>
        </a:defRPr>
      </a:lvl8pPr>
      <a:lvl9pPr marL="2268078" algn="l" defTabSz="567019" rtl="0" eaLnBrk="1" latinLnBrk="0" hangingPunct="1">
        <a:defRPr kumimoji="1" sz="11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0.jp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9.png"/><Relationship Id="rId2" Type="http://schemas.openxmlformats.org/officeDocument/2006/relationships/image" Target="../media/image1.jpg"/><Relationship Id="rId16" Type="http://schemas.openxmlformats.org/officeDocument/2006/relationships/image" Target="../media/image12.jpg"/><Relationship Id="rId1" Type="http://schemas.openxmlformats.org/officeDocument/2006/relationships/slideLayout" Target="../slideLayouts/slideLayout12.xml"/><Relationship Id="rId6" Type="http://schemas.openxmlformats.org/officeDocument/2006/relationships/image" Target="../media/image4.jpg"/><Relationship Id="rId11" Type="http://schemas.openxmlformats.org/officeDocument/2006/relationships/hyperlink" Target="https://www.instagram.com/osk_minamikawachi_nm/" TargetMode="External"/><Relationship Id="rId5" Type="http://schemas.openxmlformats.org/officeDocument/2006/relationships/image" Target="../media/image3.jpeg"/><Relationship Id="rId15" Type="http://schemas.openxmlformats.org/officeDocument/2006/relationships/image" Target="../media/image11.jpg"/><Relationship Id="rId10" Type="http://schemas.openxmlformats.org/officeDocument/2006/relationships/image" Target="../media/image8.png"/><Relationship Id="rId4" Type="http://schemas.microsoft.com/office/2007/relationships/hdphoto" Target="../media/hdphoto1.wdp"/><Relationship Id="rId9" Type="http://schemas.openxmlformats.org/officeDocument/2006/relationships/image" Target="../media/image7.png"/><Relationship Id="rId14" Type="http://schemas.openxmlformats.org/officeDocument/2006/relationships/hyperlink" Target="https://www.pref.osaka.lg.jp/o120170/minamikawachinm/m_index/t-ichigostamp2027.htm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DCC5"/>
        </a:solidFill>
        <a:effectLst/>
      </p:bgPr>
    </p:bg>
    <p:spTree>
      <p:nvGrpSpPr>
        <p:cNvPr id="1" name=""/>
        <p:cNvGrpSpPr/>
        <p:nvPr/>
      </p:nvGrpSpPr>
      <p:grpSpPr>
        <a:xfrm>
          <a:off x="0" y="0"/>
          <a:ext cx="0" cy="0"/>
          <a:chOff x="0" y="0"/>
          <a:chExt cx="0" cy="0"/>
        </a:xfrm>
      </p:grpSpPr>
      <p:pic>
        <p:nvPicPr>
          <p:cNvPr id="28" name="図 27">
            <a:extLst>
              <a:ext uri="{FF2B5EF4-FFF2-40B4-BE49-F238E27FC236}">
                <a16:creationId xmlns:a16="http://schemas.microsoft.com/office/drawing/2014/main" id="{62D5A973-582F-4D16-86E1-BA52F491FC39}"/>
              </a:ext>
            </a:extLst>
          </p:cNvPr>
          <p:cNvPicPr>
            <a:picLocks noChangeAspect="1"/>
          </p:cNvPicPr>
          <p:nvPr/>
        </p:nvPicPr>
        <p:blipFill>
          <a:blip r:embed="rId2">
            <a:extLst>
              <a:ext uri="{28A0092B-C50C-407E-A947-70E740481C1C}">
                <a14:useLocalDpi xmlns:a14="http://schemas.microsoft.com/office/drawing/2010/main" val="0"/>
              </a:ext>
            </a:extLst>
          </a:blip>
          <a:srcRect t="156" b="156"/>
          <a:stretch/>
        </p:blipFill>
        <p:spPr>
          <a:xfrm rot="20330701">
            <a:off x="-3212" y="60258"/>
            <a:ext cx="2551033" cy="1913274"/>
          </a:xfrm>
          <a:prstGeom prst="ellipse">
            <a:avLst/>
          </a:prstGeom>
          <a:ln>
            <a:noFill/>
          </a:ln>
          <a:effectLst>
            <a:softEdge rad="112500"/>
          </a:effectLst>
        </p:spPr>
      </p:pic>
      <p:pic>
        <p:nvPicPr>
          <p:cNvPr id="11" name="図 10">
            <a:extLst>
              <a:ext uri="{FF2B5EF4-FFF2-40B4-BE49-F238E27FC236}">
                <a16:creationId xmlns:a16="http://schemas.microsoft.com/office/drawing/2014/main" id="{79F6C37B-1D1F-40FF-B79F-99F8A15DE8F2}"/>
              </a:ext>
            </a:extLst>
          </p:cNvPr>
          <p:cNvPicPr>
            <a:picLocks noChangeAspect="1"/>
          </p:cNvPicPr>
          <p:nvPr/>
        </p:nvPicPr>
        <p:blipFill rotWithShape="1">
          <a:blip r:embed="rId3">
            <a:alphaModFix/>
            <a:duotone>
              <a:prstClr val="black"/>
              <a:srgbClr val="FFDDFF">
                <a:tint val="45000"/>
                <a:satMod val="400000"/>
              </a:srgbClr>
            </a:duotone>
            <a:extLst>
              <a:ext uri="{BEBA8EAE-BF5A-486C-A8C5-ECC9F3942E4B}">
                <a14:imgProps xmlns:a14="http://schemas.microsoft.com/office/drawing/2010/main">
                  <a14:imgLayer r:embed="rId4">
                    <a14:imgEffect>
                      <a14:artisticPaintStrokes/>
                    </a14:imgEffect>
                    <a14:imgEffect>
                      <a14:colorTemperature colorTemp="1500"/>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r="15194" b="31134"/>
          <a:stretch/>
        </p:blipFill>
        <p:spPr>
          <a:xfrm flipH="1">
            <a:off x="-7714" y="9210405"/>
            <a:ext cx="7624287" cy="1505118"/>
          </a:xfrm>
          <a:prstGeom prst="rect">
            <a:avLst/>
          </a:prstGeom>
          <a:noFill/>
        </p:spPr>
      </p:pic>
      <p:sp>
        <p:nvSpPr>
          <p:cNvPr id="12" name="テキスト ボックス 11">
            <a:extLst>
              <a:ext uri="{FF2B5EF4-FFF2-40B4-BE49-F238E27FC236}">
                <a16:creationId xmlns:a16="http://schemas.microsoft.com/office/drawing/2014/main" id="{F9516436-FFCB-4247-AC82-98A658B60207}"/>
              </a:ext>
            </a:extLst>
          </p:cNvPr>
          <p:cNvSpPr txBox="1"/>
          <p:nvPr/>
        </p:nvSpPr>
        <p:spPr>
          <a:xfrm>
            <a:off x="34510" y="9333518"/>
            <a:ext cx="5308954" cy="1321259"/>
          </a:xfrm>
          <a:prstGeom prst="rect">
            <a:avLst/>
          </a:prstGeom>
          <a:noFill/>
        </p:spPr>
        <p:txBody>
          <a:bodyPr wrap="square" rtlCol="0">
            <a:spAutoFit/>
          </a:bodyPr>
          <a:lstStyle/>
          <a:p>
            <a:pPr>
              <a:spcAft>
                <a:spcPts val="300"/>
              </a:spcAft>
            </a:pPr>
            <a:r>
              <a:rPr kumimoji="1" lang="ja-JP" altLang="en-US" sz="1600" b="1" dirty="0">
                <a:latin typeface="Meiryo UI" panose="020B0604030504040204" pitchFamily="50" charset="-128"/>
                <a:ea typeface="Meiryo UI" panose="020B0604030504040204" pitchFamily="50" charset="-128"/>
              </a:rPr>
              <a:t>～送付先（問い合わせ先）～</a:t>
            </a:r>
            <a:endParaRPr kumimoji="1" lang="en-US" altLang="ja-JP" sz="1600" b="1" dirty="0">
              <a:latin typeface="Meiryo UI" panose="020B0604030504040204" pitchFamily="50" charset="-128"/>
              <a:ea typeface="Meiryo UI" panose="020B0604030504040204" pitchFamily="50" charset="-128"/>
            </a:endParaRPr>
          </a:p>
          <a:p>
            <a:pPr>
              <a:lnSpc>
                <a:spcPts val="1500"/>
              </a:lnSpc>
            </a:pPr>
            <a:r>
              <a:rPr kumimoji="1" lang="ja-JP" altLang="en-US" sz="1200" dirty="0">
                <a:latin typeface="Meiryo UI" panose="020B0604030504040204" pitchFamily="50" charset="-128"/>
                <a:ea typeface="Meiryo UI" panose="020B0604030504040204" pitchFamily="50" charset="-128"/>
              </a:rPr>
              <a:t>大阪府南河内農と緑の総合事務所　地域政策室・農の普及課</a:t>
            </a:r>
            <a:endParaRPr kumimoji="1" lang="en-US" altLang="ja-JP" sz="1200" dirty="0">
              <a:latin typeface="Meiryo UI" panose="020B0604030504040204" pitchFamily="50" charset="-128"/>
              <a:ea typeface="Meiryo UI" panose="020B0604030504040204" pitchFamily="50" charset="-128"/>
            </a:endParaRPr>
          </a:p>
          <a:p>
            <a:pPr>
              <a:lnSpc>
                <a:spcPts val="1500"/>
              </a:lnSpc>
            </a:pPr>
            <a:r>
              <a:rPr kumimoji="1" lang="ja-JP" altLang="en-US" sz="1200" dirty="0">
                <a:latin typeface="Meiryo UI" panose="020B0604030504040204" pitchFamily="50" charset="-128"/>
                <a:ea typeface="Meiryo UI" panose="020B0604030504040204" pitchFamily="50" charset="-128"/>
              </a:rPr>
              <a:t>　</a:t>
            </a:r>
            <a:r>
              <a:rPr kumimoji="1" lang="ja-JP" altLang="en-US" sz="1200" spc="600" dirty="0">
                <a:latin typeface="Meiryo UI" panose="020B0604030504040204" pitchFamily="50" charset="-128"/>
                <a:ea typeface="Meiryo UI" panose="020B0604030504040204" pitchFamily="50" charset="-128"/>
              </a:rPr>
              <a:t>住所</a:t>
            </a:r>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584-0031 </a:t>
            </a:r>
            <a:r>
              <a:rPr kumimoji="1" lang="ja-JP" altLang="en-US" sz="1200" dirty="0">
                <a:latin typeface="Meiryo UI" panose="020B0604030504040204" pitchFamily="50" charset="-128"/>
                <a:ea typeface="Meiryo UI" panose="020B0604030504040204" pitchFamily="50" charset="-128"/>
              </a:rPr>
              <a:t>富田林市寿町</a:t>
            </a:r>
            <a:r>
              <a:rPr kumimoji="1" lang="en-US" altLang="ja-JP" sz="1200" dirty="0">
                <a:latin typeface="Meiryo UI" panose="020B0604030504040204" pitchFamily="50" charset="-128"/>
                <a:ea typeface="Meiryo UI" panose="020B0604030504040204" pitchFamily="50" charset="-128"/>
              </a:rPr>
              <a:t>2-6-1 </a:t>
            </a:r>
            <a:r>
              <a:rPr kumimoji="1" lang="ja-JP" altLang="en-US" sz="1200" dirty="0">
                <a:latin typeface="Meiryo UI" panose="020B0604030504040204" pitchFamily="50" charset="-128"/>
                <a:ea typeface="Meiryo UI" panose="020B0604030504040204" pitchFamily="50" charset="-128"/>
              </a:rPr>
              <a:t>南河内府民センタービル</a:t>
            </a:r>
            <a:r>
              <a:rPr kumimoji="1" lang="en-US" altLang="ja-JP" sz="1200" dirty="0">
                <a:latin typeface="Meiryo UI" panose="020B0604030504040204" pitchFamily="50" charset="-128"/>
                <a:ea typeface="Meiryo UI" panose="020B0604030504040204" pitchFamily="50" charset="-128"/>
              </a:rPr>
              <a:t>4</a:t>
            </a:r>
            <a:r>
              <a:rPr kumimoji="1" lang="ja-JP" altLang="en-US" sz="1200" dirty="0">
                <a:latin typeface="Meiryo UI" panose="020B0604030504040204" pitchFamily="50" charset="-128"/>
                <a:ea typeface="Meiryo UI" panose="020B0604030504040204" pitchFamily="50" charset="-128"/>
              </a:rPr>
              <a:t>階</a:t>
            </a:r>
            <a:endParaRPr kumimoji="1" lang="en-US" altLang="ja-JP" sz="1200" dirty="0">
              <a:latin typeface="Meiryo UI" panose="020B0604030504040204" pitchFamily="50" charset="-128"/>
              <a:ea typeface="Meiryo UI" panose="020B0604030504040204" pitchFamily="50" charset="-128"/>
            </a:endParaRPr>
          </a:p>
          <a:p>
            <a:pPr>
              <a:lnSpc>
                <a:spcPts val="1500"/>
              </a:lnSpc>
            </a:pPr>
            <a:r>
              <a:rPr kumimoji="1" lang="ja-JP" altLang="en-US" sz="1200" dirty="0">
                <a:latin typeface="Meiryo UI" panose="020B0604030504040204" pitchFamily="50" charset="-128"/>
                <a:ea typeface="Meiryo UI" panose="020B0604030504040204" pitchFamily="50" charset="-128"/>
              </a:rPr>
              <a:t>　</a:t>
            </a:r>
            <a:r>
              <a:rPr kumimoji="1" lang="ja-JP" altLang="en-US" sz="1200" spc="600" dirty="0">
                <a:latin typeface="Meiryo UI" panose="020B0604030504040204" pitchFamily="50" charset="-128"/>
                <a:ea typeface="Meiryo UI" panose="020B0604030504040204" pitchFamily="50" charset="-128"/>
              </a:rPr>
              <a:t>電話</a:t>
            </a:r>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0721-25-1131</a:t>
            </a:r>
            <a:r>
              <a:rPr kumimoji="1" lang="ja-JP" altLang="en-US" sz="1200" dirty="0">
                <a:latin typeface="Meiryo UI" panose="020B0604030504040204" pitchFamily="50" charset="-128"/>
                <a:ea typeface="Meiryo UI" panose="020B0604030504040204" pitchFamily="50" charset="-128"/>
              </a:rPr>
              <a:t>（内線</a:t>
            </a:r>
            <a:r>
              <a:rPr kumimoji="1" lang="en-US" altLang="ja-JP" sz="1200" dirty="0">
                <a:latin typeface="Meiryo UI" panose="020B0604030504040204" pitchFamily="50" charset="-128"/>
                <a:ea typeface="Meiryo UI" panose="020B0604030504040204" pitchFamily="50" charset="-128"/>
              </a:rPr>
              <a:t>272</a:t>
            </a:r>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270</a:t>
            </a:r>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    F A X</a:t>
            </a:r>
            <a:r>
              <a:rPr kumimoji="1" lang="ja-JP" altLang="en-US" sz="1200" dirty="0">
                <a:latin typeface="Meiryo UI" panose="020B0604030504040204" pitchFamily="50" charset="-128"/>
                <a:ea typeface="Meiryo UI" panose="020B0604030504040204" pitchFamily="50" charset="-128"/>
              </a:rPr>
              <a:t>　：</a:t>
            </a:r>
            <a:r>
              <a:rPr kumimoji="1" lang="en-US" altLang="ja-JP" sz="1200" dirty="0">
                <a:latin typeface="Meiryo UI" panose="020B0604030504040204" pitchFamily="50" charset="-128"/>
                <a:ea typeface="Meiryo UI" panose="020B0604030504040204" pitchFamily="50" charset="-128"/>
              </a:rPr>
              <a:t>0721-24-3231</a:t>
            </a:r>
            <a:endParaRPr kumimoji="1" lang="en-US" altLang="ja-JP" sz="1100" dirty="0">
              <a:latin typeface="Meiryo UI" panose="020B0604030504040204" pitchFamily="50" charset="-128"/>
              <a:ea typeface="Meiryo UI" panose="020B0604030504040204" pitchFamily="50" charset="-128"/>
            </a:endParaRPr>
          </a:p>
          <a:p>
            <a:pPr>
              <a:lnSpc>
                <a:spcPts val="1500"/>
              </a:lnSpc>
            </a:pPr>
            <a:r>
              <a:rPr kumimoji="1" lang="ja-JP" altLang="en-US" sz="1200" dirty="0">
                <a:latin typeface="Meiryo UI" panose="020B0604030504040204" pitchFamily="50" charset="-128"/>
                <a:ea typeface="Meiryo UI" panose="020B0604030504040204" pitchFamily="50" charset="-128"/>
              </a:rPr>
              <a:t>　</a:t>
            </a:r>
            <a:r>
              <a:rPr kumimoji="1" lang="en-US" altLang="ja-JP" sz="1200" spc="20" dirty="0">
                <a:latin typeface="Meiryo UI" panose="020B0604030504040204" pitchFamily="50" charset="-128"/>
                <a:ea typeface="Meiryo UI" panose="020B0604030504040204" pitchFamily="50" charset="-128"/>
              </a:rPr>
              <a:t>E-Mail</a:t>
            </a:r>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minamikawachinotomidori-g03@sbox.pref.osaka.lg.jp</a:t>
            </a:r>
          </a:p>
          <a:p>
            <a:pPr>
              <a:lnSpc>
                <a:spcPts val="1500"/>
              </a:lnSpc>
            </a:pPr>
            <a:r>
              <a:rPr kumimoji="1" lang="ja-JP" altLang="en-US" sz="1200" dirty="0">
                <a:latin typeface="Meiryo UI" panose="020B0604030504040204" pitchFamily="50" charset="-128"/>
                <a:ea typeface="Meiryo UI" panose="020B0604030504040204" pitchFamily="50" charset="-128"/>
              </a:rPr>
              <a:t>　　　　　　　（</a:t>
            </a:r>
            <a:r>
              <a:rPr kumimoji="1" lang="en-US" altLang="ja-JP" sz="1200" dirty="0">
                <a:latin typeface="Meiryo UI" panose="020B0604030504040204" pitchFamily="50" charset="-128"/>
                <a:ea typeface="Meiryo UI" panose="020B0604030504040204" pitchFamily="50" charset="-128"/>
              </a:rPr>
              <a:t>minamikawachinotomidori-g04@sbox.pref.osaka.lg.jp</a:t>
            </a:r>
            <a:r>
              <a:rPr kumimoji="1" lang="ja-JP" altLang="en-US" sz="1200" dirty="0">
                <a:latin typeface="Meiryo UI" panose="020B0604030504040204" pitchFamily="50" charset="-128"/>
                <a:ea typeface="Meiryo UI" panose="020B0604030504040204" pitchFamily="50" charset="-128"/>
              </a:rPr>
              <a:t>）</a:t>
            </a:r>
            <a:endParaRPr kumimoji="1" lang="en-US" altLang="ja-JP" sz="1200" dirty="0">
              <a:latin typeface="Meiryo UI" panose="020B0604030504040204" pitchFamily="50" charset="-128"/>
              <a:ea typeface="Meiryo UI" panose="020B0604030504040204" pitchFamily="50" charset="-128"/>
            </a:endParaRPr>
          </a:p>
        </p:txBody>
      </p:sp>
      <p:pic>
        <p:nvPicPr>
          <p:cNvPr id="14" name="図 13">
            <a:extLst>
              <a:ext uri="{FF2B5EF4-FFF2-40B4-BE49-F238E27FC236}">
                <a16:creationId xmlns:a16="http://schemas.microsoft.com/office/drawing/2014/main" id="{5E1F9C58-F4CA-49AA-B5AD-CF4540E4B2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23671" y="9859068"/>
            <a:ext cx="720000" cy="720000"/>
          </a:xfrm>
          <a:prstGeom prst="rect">
            <a:avLst/>
          </a:prstGeom>
        </p:spPr>
      </p:pic>
      <p:pic>
        <p:nvPicPr>
          <p:cNvPr id="16" name="図 15">
            <a:extLst>
              <a:ext uri="{FF2B5EF4-FFF2-40B4-BE49-F238E27FC236}">
                <a16:creationId xmlns:a16="http://schemas.microsoft.com/office/drawing/2014/main" id="{5BAB5C3F-113C-4697-8DD9-5DF4FCF7A9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43671" y="9859068"/>
            <a:ext cx="762735" cy="720000"/>
          </a:xfrm>
          <a:prstGeom prst="rect">
            <a:avLst/>
          </a:prstGeom>
        </p:spPr>
      </p:pic>
      <p:sp>
        <p:nvSpPr>
          <p:cNvPr id="19" name="スクロール: 横 18">
            <a:extLst>
              <a:ext uri="{FF2B5EF4-FFF2-40B4-BE49-F238E27FC236}">
                <a16:creationId xmlns:a16="http://schemas.microsoft.com/office/drawing/2014/main" id="{B63DD710-4361-4CF2-B834-230E79F15081}"/>
              </a:ext>
            </a:extLst>
          </p:cNvPr>
          <p:cNvSpPr/>
          <p:nvPr/>
        </p:nvSpPr>
        <p:spPr>
          <a:xfrm>
            <a:off x="187890" y="2379874"/>
            <a:ext cx="7200345" cy="4562835"/>
          </a:xfrm>
          <a:prstGeom prst="horizontalScroll">
            <a:avLst>
              <a:gd name="adj" fmla="val 1601"/>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ln>
                <a:solidFill>
                  <a:schemeClr val="bg1"/>
                </a:solidFill>
              </a:ln>
              <a:solidFill>
                <a:schemeClr val="bg1"/>
              </a:solidFill>
            </a:endParaRPr>
          </a:p>
        </p:txBody>
      </p:sp>
      <p:sp>
        <p:nvSpPr>
          <p:cNvPr id="20" name="テキスト ボックス 19">
            <a:extLst>
              <a:ext uri="{FF2B5EF4-FFF2-40B4-BE49-F238E27FC236}">
                <a16:creationId xmlns:a16="http://schemas.microsoft.com/office/drawing/2014/main" id="{1B7AB63E-9193-4810-AABA-BDC09670C1A5}"/>
              </a:ext>
            </a:extLst>
          </p:cNvPr>
          <p:cNvSpPr txBox="1"/>
          <p:nvPr/>
        </p:nvSpPr>
        <p:spPr>
          <a:xfrm>
            <a:off x="244788" y="2444248"/>
            <a:ext cx="7126997" cy="4478149"/>
          </a:xfrm>
          <a:custGeom>
            <a:avLst/>
            <a:gdLst>
              <a:gd name="connsiteX0" fmla="*/ 0 w 7110425"/>
              <a:gd name="connsiteY0" fmla="*/ 0 h 4139595"/>
              <a:gd name="connsiteX1" fmla="*/ 7110425 w 7110425"/>
              <a:gd name="connsiteY1" fmla="*/ 0 h 4139595"/>
              <a:gd name="connsiteX2" fmla="*/ 7110425 w 7110425"/>
              <a:gd name="connsiteY2" fmla="*/ 4139595 h 4139595"/>
              <a:gd name="connsiteX3" fmla="*/ 0 w 7110425"/>
              <a:gd name="connsiteY3" fmla="*/ 4139595 h 4139595"/>
              <a:gd name="connsiteX4" fmla="*/ 0 w 7110425"/>
              <a:gd name="connsiteY4" fmla="*/ 0 h 4139595"/>
              <a:gd name="connsiteX0" fmla="*/ 0 w 7110425"/>
              <a:gd name="connsiteY0" fmla="*/ 9674 h 4149269"/>
              <a:gd name="connsiteX1" fmla="*/ 6162968 w 7110425"/>
              <a:gd name="connsiteY1" fmla="*/ 0 h 4149269"/>
              <a:gd name="connsiteX2" fmla="*/ 7110425 w 7110425"/>
              <a:gd name="connsiteY2" fmla="*/ 9674 h 4149269"/>
              <a:gd name="connsiteX3" fmla="*/ 7110425 w 7110425"/>
              <a:gd name="connsiteY3" fmla="*/ 4149269 h 4149269"/>
              <a:gd name="connsiteX4" fmla="*/ 0 w 7110425"/>
              <a:gd name="connsiteY4" fmla="*/ 4149269 h 4149269"/>
              <a:gd name="connsiteX5" fmla="*/ 0 w 7110425"/>
              <a:gd name="connsiteY5" fmla="*/ 9674 h 4149269"/>
              <a:gd name="connsiteX0" fmla="*/ 0 w 7110425"/>
              <a:gd name="connsiteY0" fmla="*/ 9674 h 4149269"/>
              <a:gd name="connsiteX1" fmla="*/ 6162968 w 7110425"/>
              <a:gd name="connsiteY1" fmla="*/ 0 h 4149269"/>
              <a:gd name="connsiteX2" fmla="*/ 7059625 w 7110425"/>
              <a:gd name="connsiteY2" fmla="*/ 193824 h 4149269"/>
              <a:gd name="connsiteX3" fmla="*/ 7110425 w 7110425"/>
              <a:gd name="connsiteY3" fmla="*/ 4149269 h 4149269"/>
              <a:gd name="connsiteX4" fmla="*/ 0 w 7110425"/>
              <a:gd name="connsiteY4" fmla="*/ 4149269 h 4149269"/>
              <a:gd name="connsiteX5" fmla="*/ 0 w 7110425"/>
              <a:gd name="connsiteY5" fmla="*/ 9674 h 4149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0425" h="4149269">
                <a:moveTo>
                  <a:pt x="0" y="9674"/>
                </a:moveTo>
                <a:lnTo>
                  <a:pt x="6162968" y="0"/>
                </a:lnTo>
                <a:lnTo>
                  <a:pt x="7059625" y="193824"/>
                </a:lnTo>
                <a:lnTo>
                  <a:pt x="7110425" y="4149269"/>
                </a:lnTo>
                <a:lnTo>
                  <a:pt x="0" y="4149269"/>
                </a:lnTo>
                <a:lnTo>
                  <a:pt x="0" y="9674"/>
                </a:lnTo>
                <a:close/>
              </a:path>
            </a:pathLst>
          </a:custGeom>
          <a:noFill/>
        </p:spPr>
        <p:txBody>
          <a:bodyPr wrap="square" rtlCol="0">
            <a:spAutoFit/>
          </a:bodyPr>
          <a:lstStyle/>
          <a:p>
            <a:pPr>
              <a:spcBef>
                <a:spcPts val="600"/>
              </a:spcBef>
            </a:pPr>
            <a:r>
              <a:rPr kumimoji="1" lang="ja-JP" altLang="en-US" sz="1400" b="1" dirty="0">
                <a:latin typeface="Meiryo UI" panose="020B0604030504040204" pitchFamily="50" charset="-128"/>
                <a:ea typeface="Meiryo UI" panose="020B0604030504040204" pitchFamily="50" charset="-128"/>
              </a:rPr>
              <a:t>★概要</a:t>
            </a:r>
            <a:endParaRPr kumimoji="1" lang="en-US" altLang="ja-JP" sz="1400" b="1" dirty="0">
              <a:latin typeface="Meiryo UI" panose="020B0604030504040204" pitchFamily="50" charset="-128"/>
              <a:ea typeface="Meiryo UI" panose="020B0604030504040204" pitchFamily="50" charset="-128"/>
            </a:endParaRPr>
          </a:p>
          <a:p>
            <a:pPr>
              <a:lnSpc>
                <a:spcPts val="1600"/>
              </a:lnSpc>
            </a:pPr>
            <a:r>
              <a:rPr kumimoji="1" lang="ja-JP" altLang="en-US" sz="1200" dirty="0">
                <a:latin typeface="Meiryo UI" panose="020B0604030504040204" pitchFamily="50" charset="-128"/>
                <a:ea typeface="Meiryo UI" panose="020B0604030504040204" pitchFamily="50" charset="-128"/>
              </a:rPr>
              <a:t>　・南河内いちごの直売所や販売店、いちご狩りができる観光農園、周辺の観光名所等をめぐるデジタルスタンプラリー。</a:t>
            </a:r>
            <a:endParaRPr kumimoji="1" lang="en-US" altLang="ja-JP" sz="1200" dirty="0">
              <a:latin typeface="Meiryo UI" panose="020B0604030504040204" pitchFamily="50" charset="-128"/>
              <a:ea typeface="Meiryo UI" panose="020B0604030504040204" pitchFamily="50" charset="-128"/>
            </a:endParaRPr>
          </a:p>
          <a:p>
            <a:pPr>
              <a:lnSpc>
                <a:spcPts val="1600"/>
              </a:lnSpc>
            </a:pPr>
            <a:r>
              <a:rPr kumimoji="1" lang="ja-JP" altLang="en-US" sz="1200" dirty="0">
                <a:latin typeface="Meiryo UI" panose="020B0604030504040204" pitchFamily="50" charset="-128"/>
                <a:ea typeface="Meiryo UI" panose="020B0604030504040204" pitchFamily="50" charset="-128"/>
              </a:rPr>
              <a:t>　・スタンプラリーの参加者が、無料のスマホアプリを使って参加する。</a:t>
            </a:r>
            <a:endParaRPr kumimoji="1" lang="en-US" altLang="ja-JP" sz="1200" dirty="0">
              <a:latin typeface="Meiryo UI" panose="020B0604030504040204" pitchFamily="50" charset="-128"/>
              <a:ea typeface="Meiryo UI" panose="020B0604030504040204" pitchFamily="50" charset="-128"/>
            </a:endParaRPr>
          </a:p>
          <a:p>
            <a:pPr>
              <a:lnSpc>
                <a:spcPts val="1600"/>
              </a:lnSpc>
            </a:pPr>
            <a:r>
              <a:rPr kumimoji="1" lang="ja-JP" altLang="en-US" sz="1200" dirty="0">
                <a:latin typeface="Meiryo UI" panose="020B0604030504040204" pitchFamily="50" charset="-128"/>
                <a:ea typeface="Meiryo UI" panose="020B0604030504040204" pitchFamily="50" charset="-128"/>
              </a:rPr>
              <a:t>　　</a:t>
            </a:r>
            <a:r>
              <a:rPr kumimoji="1" lang="en-US" altLang="ja-JP" sz="1200" dirty="0">
                <a:solidFill>
                  <a:srgbClr val="FF0000"/>
                </a:solidFill>
                <a:latin typeface="Meiryo UI" panose="020B0604030504040204" pitchFamily="50" charset="-128"/>
                <a:ea typeface="Meiryo UI" panose="020B0604030504040204" pitchFamily="50" charset="-128"/>
              </a:rPr>
              <a:t>※</a:t>
            </a:r>
            <a:r>
              <a:rPr kumimoji="1" lang="ja-JP" altLang="en-US" sz="1200" b="1" u="sng" dirty="0">
                <a:solidFill>
                  <a:srgbClr val="FF0000"/>
                </a:solidFill>
                <a:latin typeface="Meiryo UI" panose="020B0604030504040204" pitchFamily="50" charset="-128"/>
                <a:ea typeface="Meiryo UI" panose="020B0604030504040204" pitchFamily="50" charset="-128"/>
              </a:rPr>
              <a:t>スタンプ取得のため</a:t>
            </a:r>
            <a:r>
              <a:rPr kumimoji="1" lang="en-US" altLang="ja-JP" sz="1200" b="1" u="sng" dirty="0">
                <a:solidFill>
                  <a:srgbClr val="FF0000"/>
                </a:solidFill>
                <a:latin typeface="Meiryo UI" panose="020B0604030504040204" pitchFamily="50" charset="-128"/>
                <a:ea typeface="Meiryo UI" panose="020B0604030504040204" pitchFamily="50" charset="-128"/>
              </a:rPr>
              <a:t>QR</a:t>
            </a:r>
            <a:r>
              <a:rPr kumimoji="1" lang="ja-JP" altLang="en-US" sz="1200" b="1" u="sng" dirty="0">
                <a:solidFill>
                  <a:srgbClr val="FF0000"/>
                </a:solidFill>
                <a:latin typeface="Meiryo UI" panose="020B0604030504040204" pitchFamily="50" charset="-128"/>
                <a:ea typeface="Meiryo UI" panose="020B0604030504040204" pitchFamily="50" charset="-128"/>
              </a:rPr>
              <a:t>コード入り案内板の掲示が必要です。（店内または店頭等に掲示）</a:t>
            </a:r>
            <a:endParaRPr kumimoji="1" lang="en-US" altLang="ja-JP" sz="1200" b="1" u="sng" dirty="0">
              <a:solidFill>
                <a:srgbClr val="FF0000"/>
              </a:solidFill>
              <a:latin typeface="Meiryo UI" panose="020B0604030504040204" pitchFamily="50" charset="-128"/>
              <a:ea typeface="Meiryo UI" panose="020B0604030504040204" pitchFamily="50" charset="-128"/>
            </a:endParaRPr>
          </a:p>
          <a:p>
            <a:pPr>
              <a:lnSpc>
                <a:spcPts val="1600"/>
              </a:lnSpc>
            </a:pPr>
            <a:r>
              <a:rPr kumimoji="1" lang="ja-JP" altLang="en-US" sz="1200" dirty="0">
                <a:latin typeface="Meiryo UI" panose="020B0604030504040204" pitchFamily="50" charset="-128"/>
                <a:ea typeface="Meiryo UI" panose="020B0604030504040204" pitchFamily="50" charset="-128"/>
              </a:rPr>
              <a:t>　・スタンプラリーの条件を達成した参加者には抽選により賞品をプレゼント。</a:t>
            </a:r>
            <a:endParaRPr kumimoji="1" lang="en-US" altLang="ja-JP" sz="1200" dirty="0">
              <a:latin typeface="Meiryo UI" panose="020B0604030504040204" pitchFamily="50" charset="-128"/>
              <a:ea typeface="Meiryo UI" panose="020B0604030504040204" pitchFamily="50" charset="-128"/>
            </a:endParaRPr>
          </a:p>
          <a:p>
            <a:pPr>
              <a:spcBef>
                <a:spcPts val="600"/>
              </a:spcBef>
            </a:pPr>
            <a:r>
              <a:rPr kumimoji="1" lang="ja-JP" altLang="en-US" sz="1400" b="1" dirty="0">
                <a:latin typeface="Meiryo UI" panose="020B0604030504040204" pitchFamily="50" charset="-128"/>
                <a:ea typeface="Meiryo UI" panose="020B0604030504040204" pitchFamily="50" charset="-128"/>
              </a:rPr>
              <a:t>★スタンプラリー</a:t>
            </a:r>
            <a:r>
              <a:rPr kumimoji="1" lang="zh-TW" altLang="en-US" sz="1400" b="1" dirty="0">
                <a:latin typeface="Meiryo UI" panose="020B0604030504040204" pitchFamily="50" charset="-128"/>
                <a:ea typeface="Meiryo UI" panose="020B0604030504040204" pitchFamily="50" charset="-128"/>
              </a:rPr>
              <a:t>開催</a:t>
            </a:r>
            <a:r>
              <a:rPr kumimoji="1" lang="ja-JP" altLang="en-US" sz="1400" b="1" dirty="0">
                <a:latin typeface="Meiryo UI" panose="020B0604030504040204" pitchFamily="50" charset="-128"/>
                <a:ea typeface="Meiryo UI" panose="020B0604030504040204" pitchFamily="50" charset="-128"/>
              </a:rPr>
              <a:t>期間</a:t>
            </a:r>
            <a:endParaRPr kumimoji="1" lang="en-US" altLang="zh-TW" sz="1200" dirty="0">
              <a:latin typeface="Meiryo UI" panose="020B0604030504040204" pitchFamily="50" charset="-128"/>
              <a:ea typeface="Meiryo UI" panose="020B0604030504040204" pitchFamily="50" charset="-128"/>
            </a:endParaRPr>
          </a:p>
          <a:p>
            <a:pPr>
              <a:lnSpc>
                <a:spcPts val="2000"/>
              </a:lnSpc>
            </a:pPr>
            <a:r>
              <a:rPr kumimoji="1" lang="ja-JP" altLang="en-US" sz="1200" dirty="0">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令和８年</a:t>
            </a:r>
            <a:r>
              <a:rPr kumimoji="1" lang="en-US" altLang="ja-JP" sz="1400" dirty="0">
                <a:latin typeface="Meiryo UI" panose="020B0604030504040204" pitchFamily="50" charset="-128"/>
                <a:ea typeface="Meiryo UI" panose="020B0604030504040204" pitchFamily="50" charset="-128"/>
              </a:rPr>
              <a:t>12</a:t>
            </a:r>
            <a:r>
              <a:rPr kumimoji="1" lang="ja-JP" altLang="en-US" sz="1400" dirty="0">
                <a:latin typeface="Meiryo UI" panose="020B0604030504040204" pitchFamily="50" charset="-128"/>
                <a:ea typeface="Meiryo UI" panose="020B0604030504040204" pitchFamily="50" charset="-128"/>
              </a:rPr>
              <a:t>月</a:t>
            </a:r>
            <a:r>
              <a:rPr kumimoji="1" lang="en-US" altLang="ja-JP" sz="1400" dirty="0">
                <a:latin typeface="Meiryo UI" panose="020B0604030504040204" pitchFamily="50" charset="-128"/>
                <a:ea typeface="Meiryo UI" panose="020B0604030504040204" pitchFamily="50" charset="-128"/>
              </a:rPr>
              <a:t>15</a:t>
            </a:r>
            <a:r>
              <a:rPr kumimoji="1" lang="ja-JP" altLang="en-US" sz="1400" dirty="0">
                <a:latin typeface="Meiryo UI" panose="020B0604030504040204" pitchFamily="50" charset="-128"/>
                <a:ea typeface="Meiryo UI" panose="020B0604030504040204" pitchFamily="50" charset="-128"/>
              </a:rPr>
              <a:t>日（火）～令和９年３月</a:t>
            </a:r>
            <a:r>
              <a:rPr kumimoji="1" lang="en-US" altLang="ja-JP" sz="1400" dirty="0">
                <a:latin typeface="Meiryo UI" panose="020B0604030504040204" pitchFamily="50" charset="-128"/>
                <a:ea typeface="Meiryo UI" panose="020B0604030504040204" pitchFamily="50" charset="-128"/>
              </a:rPr>
              <a:t>15</a:t>
            </a:r>
            <a:r>
              <a:rPr kumimoji="1" lang="ja-JP" altLang="en-US" sz="1400" dirty="0">
                <a:latin typeface="Meiryo UI" panose="020B0604030504040204" pitchFamily="50" charset="-128"/>
                <a:ea typeface="Meiryo UI" panose="020B0604030504040204" pitchFamily="50" charset="-128"/>
              </a:rPr>
              <a:t>日（月）</a:t>
            </a:r>
            <a:endParaRPr kumimoji="1" lang="en-US" altLang="ja-JP" sz="1400" dirty="0">
              <a:latin typeface="Meiryo UI" panose="020B0604030504040204" pitchFamily="50" charset="-128"/>
              <a:ea typeface="Meiryo UI" panose="020B0604030504040204" pitchFamily="50" charset="-128"/>
            </a:endParaRPr>
          </a:p>
          <a:p>
            <a:pPr>
              <a:spcBef>
                <a:spcPts val="600"/>
              </a:spcBef>
            </a:pPr>
            <a:r>
              <a:rPr kumimoji="1" lang="ja-JP" altLang="en-US" sz="1400" b="1" dirty="0">
                <a:solidFill>
                  <a:srgbClr val="FF0000"/>
                </a:solidFill>
                <a:latin typeface="Meiryo UI" panose="020B0604030504040204" pitchFamily="50" charset="-128"/>
                <a:ea typeface="Meiryo UI" panose="020B0604030504040204" pitchFamily="50" charset="-128"/>
              </a:rPr>
              <a:t>★参加事業者募集期間</a:t>
            </a:r>
            <a:endParaRPr kumimoji="1" lang="en-US" altLang="ja-JP" sz="1400" b="1" dirty="0">
              <a:solidFill>
                <a:srgbClr val="FF0000"/>
              </a:solidFill>
              <a:latin typeface="Meiryo UI" panose="020B0604030504040204" pitchFamily="50" charset="-128"/>
              <a:ea typeface="Meiryo UI" panose="020B0604030504040204" pitchFamily="50" charset="-128"/>
            </a:endParaRPr>
          </a:p>
          <a:p>
            <a:pPr>
              <a:lnSpc>
                <a:spcPts val="2000"/>
              </a:lnSpc>
            </a:pPr>
            <a:r>
              <a:rPr kumimoji="1" lang="ja-JP" altLang="en-US" sz="1200" dirty="0">
                <a:solidFill>
                  <a:srgbClr val="FF0000"/>
                </a:solidFill>
                <a:latin typeface="Meiryo UI" panose="020B0604030504040204" pitchFamily="50" charset="-128"/>
                <a:ea typeface="Meiryo UI" panose="020B0604030504040204" pitchFamily="50" charset="-128"/>
              </a:rPr>
              <a:t>　</a:t>
            </a:r>
            <a:r>
              <a:rPr kumimoji="1" lang="ja-JP" altLang="en-US" sz="1400" dirty="0">
                <a:solidFill>
                  <a:srgbClr val="FF0000"/>
                </a:solidFill>
                <a:latin typeface="Meiryo UI" panose="020B0604030504040204" pitchFamily="50" charset="-128"/>
                <a:ea typeface="Meiryo UI" panose="020B0604030504040204" pitchFamily="50" charset="-128"/>
              </a:rPr>
              <a:t>　</a:t>
            </a:r>
            <a:r>
              <a:rPr kumimoji="1" lang="ja-JP" altLang="en-US" sz="1400" b="1" u="sng" dirty="0">
                <a:solidFill>
                  <a:srgbClr val="FF0000"/>
                </a:solidFill>
                <a:latin typeface="Meiryo UI" panose="020B0604030504040204" pitchFamily="50" charset="-128"/>
                <a:ea typeface="Meiryo UI" panose="020B0604030504040204" pitchFamily="50" charset="-128"/>
              </a:rPr>
              <a:t>令和８年</a:t>
            </a:r>
            <a:r>
              <a:rPr kumimoji="1" lang="en-US" altLang="ja-JP" sz="1400" b="1" u="sng" dirty="0">
                <a:solidFill>
                  <a:srgbClr val="FF0000"/>
                </a:solidFill>
                <a:latin typeface="Meiryo UI" panose="020B0604030504040204" pitchFamily="50" charset="-128"/>
                <a:ea typeface="Meiryo UI" panose="020B0604030504040204" pitchFamily="50" charset="-128"/>
              </a:rPr>
              <a:t>11</a:t>
            </a:r>
            <a:r>
              <a:rPr kumimoji="1" lang="ja-JP" altLang="en-US" sz="1400" b="1" u="sng" dirty="0">
                <a:solidFill>
                  <a:srgbClr val="FF0000"/>
                </a:solidFill>
                <a:latin typeface="Meiryo UI" panose="020B0604030504040204" pitchFamily="50" charset="-128"/>
                <a:ea typeface="Meiryo UI" panose="020B0604030504040204" pitchFamily="50" charset="-128"/>
              </a:rPr>
              <a:t>月</a:t>
            </a:r>
            <a:r>
              <a:rPr kumimoji="1" lang="en-US" altLang="ja-JP" sz="1400" b="1" u="sng" dirty="0">
                <a:solidFill>
                  <a:srgbClr val="FF0000"/>
                </a:solidFill>
                <a:latin typeface="Meiryo UI" panose="020B0604030504040204" pitchFamily="50" charset="-128"/>
                <a:ea typeface="Meiryo UI" panose="020B0604030504040204" pitchFamily="50" charset="-128"/>
              </a:rPr>
              <a:t>6</a:t>
            </a:r>
            <a:r>
              <a:rPr kumimoji="1" lang="ja-JP" altLang="en-US" sz="1400" b="1" u="sng" dirty="0">
                <a:solidFill>
                  <a:srgbClr val="FF0000"/>
                </a:solidFill>
                <a:latin typeface="Meiryo UI" panose="020B0604030504040204" pitchFamily="50" charset="-128"/>
                <a:ea typeface="Meiryo UI" panose="020B0604030504040204" pitchFamily="50" charset="-128"/>
              </a:rPr>
              <a:t>日（金）まで</a:t>
            </a:r>
            <a:endParaRPr kumimoji="1" lang="en-US" altLang="ja-JP" sz="1400" b="1" u="sng" dirty="0">
              <a:solidFill>
                <a:srgbClr val="FF0000"/>
              </a:solidFill>
              <a:latin typeface="Meiryo UI" panose="020B0604030504040204" pitchFamily="50" charset="-128"/>
              <a:ea typeface="Meiryo UI" panose="020B0604030504040204" pitchFamily="50" charset="-128"/>
            </a:endParaRPr>
          </a:p>
          <a:p>
            <a:pPr>
              <a:spcBef>
                <a:spcPts val="600"/>
              </a:spcBef>
            </a:pPr>
            <a:r>
              <a:rPr kumimoji="1" lang="ja-JP" altLang="en-US" sz="1400" b="1" dirty="0">
                <a:latin typeface="Meiryo UI" panose="020B0604030504040204" pitchFamily="50" charset="-128"/>
                <a:ea typeface="Meiryo UI" panose="020B0604030504040204" pitchFamily="50" charset="-128"/>
              </a:rPr>
              <a:t>★募集条件　</a:t>
            </a:r>
            <a:r>
              <a:rPr kumimoji="1" lang="ja-JP" altLang="en-US" sz="1200" dirty="0">
                <a:latin typeface="Meiryo UI" panose="020B0604030504040204" pitchFamily="50" charset="-128"/>
                <a:ea typeface="Meiryo UI" panose="020B0604030504040204" pitchFamily="50" charset="-128"/>
              </a:rPr>
              <a:t>原則として以下の条件を満たす事業者が対象</a:t>
            </a:r>
            <a:endParaRPr kumimoji="1" lang="en-US" altLang="ja-JP" sz="1200" dirty="0">
              <a:latin typeface="Meiryo UI" panose="020B0604030504040204" pitchFamily="50" charset="-128"/>
              <a:ea typeface="Meiryo UI" panose="020B0604030504040204" pitchFamily="50" charset="-128"/>
            </a:endParaRPr>
          </a:p>
          <a:p>
            <a:pPr>
              <a:lnSpc>
                <a:spcPts val="1400"/>
              </a:lnSpc>
            </a:pPr>
            <a:r>
              <a:rPr kumimoji="1" lang="ja-JP" altLang="en-US" sz="1200" dirty="0">
                <a:latin typeface="Meiryo UI" panose="020B0604030504040204" pitchFamily="50" charset="-128"/>
                <a:ea typeface="Meiryo UI" panose="020B0604030504040204" pitchFamily="50" charset="-128"/>
              </a:rPr>
              <a:t>　　開催期間中に、南河内産いちごの生果、南河内いちごを使用した加工品・スイーツ等の飲食メニューを販売、　</a:t>
            </a:r>
            <a:endParaRPr kumimoji="1" lang="en-US" altLang="ja-JP" sz="1200" dirty="0">
              <a:latin typeface="Meiryo UI" panose="020B0604030504040204" pitchFamily="50" charset="-128"/>
              <a:ea typeface="Meiryo UI" panose="020B0604030504040204" pitchFamily="50" charset="-128"/>
            </a:endParaRPr>
          </a:p>
          <a:p>
            <a:pPr>
              <a:lnSpc>
                <a:spcPts val="1400"/>
              </a:lnSpc>
            </a:pPr>
            <a:r>
              <a:rPr kumimoji="1" lang="ja-JP" altLang="en-US" sz="1200" dirty="0">
                <a:latin typeface="Meiryo UI" panose="020B0604030504040204" pitchFamily="50" charset="-128"/>
                <a:ea typeface="Meiryo UI" panose="020B0604030504040204" pitchFamily="50" charset="-128"/>
              </a:rPr>
              <a:t>　　またはいちご狩りを実施予定の事業者</a:t>
            </a:r>
            <a:endParaRPr kumimoji="1" lang="en-US" altLang="ja-JP" sz="1200" dirty="0">
              <a:latin typeface="Meiryo UI" panose="020B0604030504040204" pitchFamily="50" charset="-128"/>
              <a:ea typeface="Meiryo UI" panose="020B0604030504040204" pitchFamily="50" charset="-128"/>
            </a:endParaRPr>
          </a:p>
          <a:p>
            <a:pPr>
              <a:lnSpc>
                <a:spcPts val="1400"/>
              </a:lnSpc>
            </a:pPr>
            <a:r>
              <a:rPr kumimoji="1" lang="ja-JP" altLang="en-US" sz="1200" dirty="0">
                <a:latin typeface="Meiryo UI" panose="020B0604030504040204" pitchFamily="50" charset="-128"/>
                <a:ea typeface="Meiryo UI" panose="020B0604030504040204" pitchFamily="50" charset="-128"/>
              </a:rPr>
              <a:t>　（</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南河内いちごの提供や販売等は、開催期間中の一部でも可）</a:t>
            </a:r>
            <a:endParaRPr kumimoji="1" lang="en-US" altLang="ja-JP" sz="1200" dirty="0">
              <a:latin typeface="Meiryo UI" panose="020B0604030504040204" pitchFamily="50" charset="-128"/>
              <a:ea typeface="Meiryo UI" panose="020B0604030504040204" pitchFamily="50" charset="-128"/>
            </a:endParaRPr>
          </a:p>
          <a:p>
            <a:pPr>
              <a:lnSpc>
                <a:spcPts val="1400"/>
              </a:lnSpc>
            </a:pPr>
            <a:r>
              <a:rPr kumimoji="1" lang="ja-JP" altLang="en-US" sz="1200" dirty="0">
                <a:latin typeface="Meiryo UI" panose="020B0604030504040204" pitchFamily="50" charset="-128"/>
                <a:ea typeface="Meiryo UI" panose="020B0604030504040204" pitchFamily="50" charset="-128"/>
              </a:rPr>
              <a:t>　　</a:t>
            </a:r>
            <a:endParaRPr kumimoji="1" lang="en-US" altLang="ja-JP" sz="1200" dirty="0">
              <a:latin typeface="Meiryo UI" panose="020B0604030504040204" pitchFamily="50" charset="-128"/>
              <a:ea typeface="Meiryo UI" panose="020B0604030504040204" pitchFamily="50" charset="-128"/>
            </a:endParaRPr>
          </a:p>
          <a:p>
            <a:pPr>
              <a:lnSpc>
                <a:spcPts val="1400"/>
              </a:lnSpc>
            </a:pPr>
            <a:r>
              <a:rPr kumimoji="1" lang="ja-JP" altLang="en-US" sz="1400" b="1" dirty="0">
                <a:solidFill>
                  <a:srgbClr val="FF0000"/>
                </a:solidFill>
                <a:latin typeface="Meiryo UI" panose="020B0604030504040204" pitchFamily="50" charset="-128"/>
                <a:ea typeface="Meiryo UI" panose="020B0604030504040204" pitchFamily="50" charset="-128"/>
              </a:rPr>
              <a:t>★参加にあたってのお願い</a:t>
            </a:r>
            <a:endParaRPr kumimoji="1" lang="en-US" altLang="ja-JP" sz="1400" b="1" dirty="0">
              <a:solidFill>
                <a:srgbClr val="FF0000"/>
              </a:solidFill>
              <a:latin typeface="Meiryo UI" panose="020B0604030504040204" pitchFamily="50" charset="-128"/>
              <a:ea typeface="Meiryo UI" panose="020B0604030504040204" pitchFamily="50" charset="-128"/>
            </a:endParaRPr>
          </a:p>
          <a:p>
            <a:pPr>
              <a:lnSpc>
                <a:spcPts val="1600"/>
              </a:lnSpc>
            </a:pPr>
            <a:r>
              <a:rPr kumimoji="1" lang="ja-JP" altLang="en-US" sz="1200" dirty="0">
                <a:latin typeface="Meiryo UI" panose="020B0604030504040204" pitchFamily="50" charset="-128"/>
                <a:ea typeface="Meiryo UI" panose="020B0604030504040204" pitchFamily="50" charset="-128"/>
              </a:rPr>
              <a:t>　・アプリに登録するための情報（店舗・施設情報や販売商品の説明、紹介文、写真等）の提供。</a:t>
            </a:r>
            <a:endParaRPr kumimoji="1" lang="en-US" altLang="ja-JP" sz="1200" dirty="0">
              <a:latin typeface="Meiryo UI" panose="020B0604030504040204" pitchFamily="50" charset="-128"/>
              <a:ea typeface="Meiryo UI" panose="020B0604030504040204" pitchFamily="50" charset="-128"/>
            </a:endParaRPr>
          </a:p>
          <a:p>
            <a:pPr>
              <a:lnSpc>
                <a:spcPts val="1400"/>
              </a:lnSpc>
            </a:pPr>
            <a:r>
              <a:rPr kumimoji="1" lang="ja-JP" altLang="en-US" sz="1200" dirty="0">
                <a:latin typeface="Meiryo UI" panose="020B0604030504040204" pitchFamily="50" charset="-128"/>
                <a:ea typeface="Meiryo UI" panose="020B0604030504040204" pitchFamily="50" charset="-128"/>
              </a:rPr>
              <a:t>　・抽選による景品の提供にご協力をお願いします。</a:t>
            </a:r>
            <a:endParaRPr kumimoji="1" lang="en-US" altLang="ja-JP" sz="1200" dirty="0">
              <a:latin typeface="Meiryo UI" panose="020B0604030504040204" pitchFamily="50" charset="-128"/>
              <a:ea typeface="Meiryo UI" panose="020B0604030504040204" pitchFamily="50" charset="-128"/>
            </a:endParaRPr>
          </a:p>
          <a:p>
            <a:pPr>
              <a:lnSpc>
                <a:spcPts val="1400"/>
              </a:lnSpc>
            </a:pPr>
            <a:r>
              <a:rPr kumimoji="1" lang="ja-JP" altLang="en-US" sz="1200" dirty="0">
                <a:latin typeface="Meiryo UI" panose="020B0604030504040204" pitchFamily="50" charset="-128"/>
                <a:ea typeface="Meiryo UI" panose="020B0604030504040204" pitchFamily="50" charset="-128"/>
              </a:rPr>
              <a:t> （</a:t>
            </a:r>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景品等の提供は必須ではありませんが、ご協力いただいた際には</a:t>
            </a:r>
            <a:r>
              <a:rPr kumimoji="1" lang="en-US" altLang="ja-JP" sz="1200" dirty="0">
                <a:latin typeface="Meiryo UI" panose="020B0604030504040204" pitchFamily="50" charset="-128"/>
                <a:ea typeface="Meiryo UI" panose="020B0604030504040204" pitchFamily="50" charset="-128"/>
              </a:rPr>
              <a:t>SNS</a:t>
            </a:r>
            <a:r>
              <a:rPr kumimoji="1" lang="ja-JP" altLang="en-US" sz="1200" dirty="0">
                <a:latin typeface="Meiryo UI" panose="020B0604030504040204" pitchFamily="50" charset="-128"/>
                <a:ea typeface="Meiryo UI" panose="020B0604030504040204" pitchFamily="50" charset="-128"/>
              </a:rPr>
              <a:t>等で優先的に紹介します）</a:t>
            </a:r>
            <a:endParaRPr kumimoji="1" lang="en-US" altLang="ja-JP" sz="1200" dirty="0">
              <a:latin typeface="Meiryo UI" panose="020B0604030504040204" pitchFamily="50" charset="-128"/>
              <a:ea typeface="Meiryo UI" panose="020B0604030504040204" pitchFamily="50" charset="-128"/>
            </a:endParaRPr>
          </a:p>
          <a:p>
            <a:pPr>
              <a:lnSpc>
                <a:spcPts val="1600"/>
              </a:lnSpc>
            </a:pPr>
            <a:r>
              <a:rPr kumimoji="1" lang="ja-JP" altLang="en-US" sz="1200" dirty="0">
                <a:latin typeface="Meiryo UI" panose="020B0604030504040204" pitchFamily="50" charset="-128"/>
                <a:ea typeface="Meiryo UI" panose="020B0604030504040204" pitchFamily="50" charset="-128"/>
              </a:rPr>
              <a:t>　・府が作成するチラシ等の設置、インスタグラム等、ご自身の</a:t>
            </a:r>
            <a:r>
              <a:rPr kumimoji="1" lang="en-US" altLang="ja-JP" sz="1200" dirty="0">
                <a:latin typeface="Meiryo UI" panose="020B0604030504040204" pitchFamily="50" charset="-128"/>
                <a:ea typeface="Meiryo UI" panose="020B0604030504040204" pitchFamily="50" charset="-128"/>
              </a:rPr>
              <a:t>SNS</a:t>
            </a:r>
            <a:r>
              <a:rPr kumimoji="1" lang="ja-JP" altLang="en-US" sz="1200" dirty="0">
                <a:latin typeface="Meiryo UI" panose="020B0604030504040204" pitchFamily="50" charset="-128"/>
                <a:ea typeface="Meiryo UI" panose="020B0604030504040204" pitchFamily="50" charset="-128"/>
              </a:rPr>
              <a:t>による本イベントの周知にご協力をお願いします。</a:t>
            </a:r>
            <a:endParaRPr kumimoji="1" lang="en-US" altLang="ja-JP" sz="1100" dirty="0">
              <a:latin typeface="Meiryo UI" panose="020B0604030504040204" pitchFamily="50" charset="-128"/>
              <a:ea typeface="Meiryo UI" panose="020B0604030504040204" pitchFamily="50" charset="-128"/>
            </a:endParaRPr>
          </a:p>
          <a:p>
            <a:pPr>
              <a:spcBef>
                <a:spcPts val="600"/>
              </a:spcBef>
            </a:pPr>
            <a:r>
              <a:rPr kumimoji="1" lang="ja-JP" altLang="en-US" sz="1400" b="1" dirty="0">
                <a:latin typeface="Meiryo UI" panose="020B0604030504040204" pitchFamily="50" charset="-128"/>
                <a:ea typeface="Meiryo UI" panose="020B0604030504040204" pitchFamily="50" charset="-128"/>
              </a:rPr>
              <a:t>★応募方法　</a:t>
            </a:r>
            <a:r>
              <a:rPr kumimoji="1" lang="ja-JP" altLang="en-US" sz="1200" dirty="0">
                <a:latin typeface="Meiryo UI" panose="020B0604030504040204" pitchFamily="50" charset="-128"/>
                <a:ea typeface="Meiryo UI" panose="020B0604030504040204" pitchFamily="50" charset="-128"/>
              </a:rPr>
              <a:t>裏面（申込用紙）に必要事項を記入のうえ、送付先へご提出ください。　</a:t>
            </a:r>
            <a:endParaRPr kumimoji="1" lang="en-US" altLang="ja-JP" sz="1200" dirty="0">
              <a:latin typeface="Meiryo UI" panose="020B0604030504040204" pitchFamily="50" charset="-128"/>
              <a:ea typeface="Meiryo UI" panose="020B0604030504040204" pitchFamily="50" charset="-128"/>
            </a:endParaRPr>
          </a:p>
        </p:txBody>
      </p:sp>
      <p:pic>
        <p:nvPicPr>
          <p:cNvPr id="18" name="図 17">
            <a:extLst>
              <a:ext uri="{FF2B5EF4-FFF2-40B4-BE49-F238E27FC236}">
                <a16:creationId xmlns:a16="http://schemas.microsoft.com/office/drawing/2014/main" id="{2F13E683-245F-4B13-BD83-2E8F445A94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16457" y="3829192"/>
            <a:ext cx="808009" cy="958058"/>
          </a:xfrm>
          <a:prstGeom prst="rect">
            <a:avLst/>
          </a:prstGeom>
        </p:spPr>
      </p:pic>
      <p:pic>
        <p:nvPicPr>
          <p:cNvPr id="22" name="図 21">
            <a:extLst>
              <a:ext uri="{FF2B5EF4-FFF2-40B4-BE49-F238E27FC236}">
                <a16:creationId xmlns:a16="http://schemas.microsoft.com/office/drawing/2014/main" id="{7F59EFCF-FC0C-474C-9AE2-339984B75A7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1036" y="7084978"/>
            <a:ext cx="1443658" cy="1476909"/>
          </a:xfrm>
          <a:prstGeom prst="rect">
            <a:avLst/>
          </a:prstGeom>
        </p:spPr>
      </p:pic>
      <p:pic>
        <p:nvPicPr>
          <p:cNvPr id="24" name="図 23">
            <a:extLst>
              <a:ext uri="{FF2B5EF4-FFF2-40B4-BE49-F238E27FC236}">
                <a16:creationId xmlns:a16="http://schemas.microsoft.com/office/drawing/2014/main" id="{E18A4F1D-6E5B-408B-9243-48B224139F9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8929" y="8033495"/>
            <a:ext cx="1104762" cy="1114286"/>
          </a:xfrm>
          <a:prstGeom prst="rect">
            <a:avLst/>
          </a:prstGeom>
        </p:spPr>
      </p:pic>
      <p:sp>
        <p:nvSpPr>
          <p:cNvPr id="25" name="テキスト ボックス 24">
            <a:extLst>
              <a:ext uri="{FF2B5EF4-FFF2-40B4-BE49-F238E27FC236}">
                <a16:creationId xmlns:a16="http://schemas.microsoft.com/office/drawing/2014/main" id="{123BF979-B92E-41C9-8F92-A500D254D2E7}"/>
              </a:ext>
            </a:extLst>
          </p:cNvPr>
          <p:cNvSpPr txBox="1"/>
          <p:nvPr/>
        </p:nvSpPr>
        <p:spPr>
          <a:xfrm>
            <a:off x="1313691" y="8589374"/>
            <a:ext cx="1196410" cy="646331"/>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無料スマホアプリ「</a:t>
            </a:r>
            <a:r>
              <a:rPr kumimoji="1" lang="en-US" altLang="ja-JP" sz="1200" dirty="0" err="1">
                <a:latin typeface="Meiryo UI" panose="020B0604030504040204" pitchFamily="50" charset="-128"/>
                <a:ea typeface="Meiryo UI" panose="020B0604030504040204" pitchFamily="50" charset="-128"/>
              </a:rPr>
              <a:t>SpotTour</a:t>
            </a:r>
            <a:r>
              <a:rPr kumimoji="1" lang="ja-JP" altLang="en-US" sz="1200" dirty="0">
                <a:latin typeface="Meiryo UI" panose="020B0604030504040204" pitchFamily="50" charset="-128"/>
                <a:ea typeface="Meiryo UI" panose="020B0604030504040204" pitchFamily="50" charset="-128"/>
              </a:rPr>
              <a:t>」についてはこちら！</a:t>
            </a:r>
          </a:p>
        </p:txBody>
      </p:sp>
      <p:sp>
        <p:nvSpPr>
          <p:cNvPr id="27" name="四角形: 角を丸くする 26">
            <a:extLst>
              <a:ext uri="{FF2B5EF4-FFF2-40B4-BE49-F238E27FC236}">
                <a16:creationId xmlns:a16="http://schemas.microsoft.com/office/drawing/2014/main" id="{09F22E5E-7FDE-49C9-8F86-72D01CDF0925}"/>
              </a:ext>
            </a:extLst>
          </p:cNvPr>
          <p:cNvSpPr/>
          <p:nvPr/>
        </p:nvSpPr>
        <p:spPr>
          <a:xfrm>
            <a:off x="2481229" y="6985021"/>
            <a:ext cx="4915234" cy="2477651"/>
          </a:xfrm>
          <a:custGeom>
            <a:avLst/>
            <a:gdLst>
              <a:gd name="connsiteX0" fmla="*/ 0 w 4857750"/>
              <a:gd name="connsiteY0" fmla="*/ 505055 h 3030268"/>
              <a:gd name="connsiteX1" fmla="*/ 505055 w 4857750"/>
              <a:gd name="connsiteY1" fmla="*/ 0 h 3030268"/>
              <a:gd name="connsiteX2" fmla="*/ 4352695 w 4857750"/>
              <a:gd name="connsiteY2" fmla="*/ 0 h 3030268"/>
              <a:gd name="connsiteX3" fmla="*/ 4857750 w 4857750"/>
              <a:gd name="connsiteY3" fmla="*/ 505055 h 3030268"/>
              <a:gd name="connsiteX4" fmla="*/ 4857750 w 4857750"/>
              <a:gd name="connsiteY4" fmla="*/ 2525213 h 3030268"/>
              <a:gd name="connsiteX5" fmla="*/ 4352695 w 4857750"/>
              <a:gd name="connsiteY5" fmla="*/ 3030268 h 3030268"/>
              <a:gd name="connsiteX6" fmla="*/ 505055 w 4857750"/>
              <a:gd name="connsiteY6" fmla="*/ 3030268 h 3030268"/>
              <a:gd name="connsiteX7" fmla="*/ 0 w 4857750"/>
              <a:gd name="connsiteY7" fmla="*/ 2525213 h 3030268"/>
              <a:gd name="connsiteX8" fmla="*/ 0 w 4857750"/>
              <a:gd name="connsiteY8" fmla="*/ 505055 h 3030268"/>
              <a:gd name="connsiteX0" fmla="*/ 0 w 4857750"/>
              <a:gd name="connsiteY0" fmla="*/ 505055 h 3030268"/>
              <a:gd name="connsiteX1" fmla="*/ 1603605 w 4857750"/>
              <a:gd name="connsiteY1" fmla="*/ 349250 h 3030268"/>
              <a:gd name="connsiteX2" fmla="*/ 4352695 w 4857750"/>
              <a:gd name="connsiteY2" fmla="*/ 0 h 3030268"/>
              <a:gd name="connsiteX3" fmla="*/ 4857750 w 4857750"/>
              <a:gd name="connsiteY3" fmla="*/ 505055 h 3030268"/>
              <a:gd name="connsiteX4" fmla="*/ 4857750 w 4857750"/>
              <a:gd name="connsiteY4" fmla="*/ 2525213 h 3030268"/>
              <a:gd name="connsiteX5" fmla="*/ 4352695 w 4857750"/>
              <a:gd name="connsiteY5" fmla="*/ 3030268 h 3030268"/>
              <a:gd name="connsiteX6" fmla="*/ 505055 w 4857750"/>
              <a:gd name="connsiteY6" fmla="*/ 3030268 h 3030268"/>
              <a:gd name="connsiteX7" fmla="*/ 0 w 4857750"/>
              <a:gd name="connsiteY7" fmla="*/ 2525213 h 3030268"/>
              <a:gd name="connsiteX8" fmla="*/ 0 w 4857750"/>
              <a:gd name="connsiteY8" fmla="*/ 505055 h 3030268"/>
              <a:gd name="connsiteX0" fmla="*/ 0 w 4857750"/>
              <a:gd name="connsiteY0" fmla="*/ 505055 h 3030268"/>
              <a:gd name="connsiteX1" fmla="*/ 1603605 w 4857750"/>
              <a:gd name="connsiteY1" fmla="*/ 349250 h 3030268"/>
              <a:gd name="connsiteX2" fmla="*/ 4352695 w 4857750"/>
              <a:gd name="connsiteY2" fmla="*/ 0 h 3030268"/>
              <a:gd name="connsiteX3" fmla="*/ 4857750 w 4857750"/>
              <a:gd name="connsiteY3" fmla="*/ 505055 h 3030268"/>
              <a:gd name="connsiteX4" fmla="*/ 4857750 w 4857750"/>
              <a:gd name="connsiteY4" fmla="*/ 2525213 h 3030268"/>
              <a:gd name="connsiteX5" fmla="*/ 3724045 w 4857750"/>
              <a:gd name="connsiteY5" fmla="*/ 2630218 h 3030268"/>
              <a:gd name="connsiteX6" fmla="*/ 505055 w 4857750"/>
              <a:gd name="connsiteY6" fmla="*/ 3030268 h 3030268"/>
              <a:gd name="connsiteX7" fmla="*/ 0 w 4857750"/>
              <a:gd name="connsiteY7" fmla="*/ 2525213 h 3030268"/>
              <a:gd name="connsiteX8" fmla="*/ 0 w 4857750"/>
              <a:gd name="connsiteY8" fmla="*/ 505055 h 3030268"/>
              <a:gd name="connsiteX0" fmla="*/ 0 w 4857750"/>
              <a:gd name="connsiteY0" fmla="*/ 505055 h 3180255"/>
              <a:gd name="connsiteX1" fmla="*/ 1603605 w 4857750"/>
              <a:gd name="connsiteY1" fmla="*/ 349250 h 3180255"/>
              <a:gd name="connsiteX2" fmla="*/ 4352695 w 4857750"/>
              <a:gd name="connsiteY2" fmla="*/ 0 h 3180255"/>
              <a:gd name="connsiteX3" fmla="*/ 4857750 w 4857750"/>
              <a:gd name="connsiteY3" fmla="*/ 505055 h 3180255"/>
              <a:gd name="connsiteX4" fmla="*/ 4857750 w 4857750"/>
              <a:gd name="connsiteY4" fmla="*/ 2525213 h 3180255"/>
              <a:gd name="connsiteX5" fmla="*/ 3724045 w 4857750"/>
              <a:gd name="connsiteY5" fmla="*/ 3180255 h 3180255"/>
              <a:gd name="connsiteX6" fmla="*/ 505055 w 4857750"/>
              <a:gd name="connsiteY6" fmla="*/ 3030268 h 3180255"/>
              <a:gd name="connsiteX7" fmla="*/ 0 w 4857750"/>
              <a:gd name="connsiteY7" fmla="*/ 2525213 h 3180255"/>
              <a:gd name="connsiteX8" fmla="*/ 0 w 4857750"/>
              <a:gd name="connsiteY8" fmla="*/ 505055 h 3180255"/>
              <a:gd name="connsiteX0" fmla="*/ 0 w 4857750"/>
              <a:gd name="connsiteY0" fmla="*/ 505055 h 3180255"/>
              <a:gd name="connsiteX1" fmla="*/ 1603605 w 4857750"/>
              <a:gd name="connsiteY1" fmla="*/ 349250 h 3180255"/>
              <a:gd name="connsiteX2" fmla="*/ 4352695 w 4857750"/>
              <a:gd name="connsiteY2" fmla="*/ 0 h 3180255"/>
              <a:gd name="connsiteX3" fmla="*/ 4857750 w 4857750"/>
              <a:gd name="connsiteY3" fmla="*/ 505055 h 3180255"/>
              <a:gd name="connsiteX4" fmla="*/ 4857750 w 4857750"/>
              <a:gd name="connsiteY4" fmla="*/ 2525213 h 3180255"/>
              <a:gd name="connsiteX5" fmla="*/ 3724045 w 4857750"/>
              <a:gd name="connsiteY5" fmla="*/ 3180255 h 3180255"/>
              <a:gd name="connsiteX6" fmla="*/ 1114655 w 4857750"/>
              <a:gd name="connsiteY6" fmla="*/ 2752472 h 3180255"/>
              <a:gd name="connsiteX7" fmla="*/ 0 w 4857750"/>
              <a:gd name="connsiteY7" fmla="*/ 2525213 h 3180255"/>
              <a:gd name="connsiteX8" fmla="*/ 0 w 4857750"/>
              <a:gd name="connsiteY8" fmla="*/ 505055 h 3180255"/>
              <a:gd name="connsiteX0" fmla="*/ 0 w 4857750"/>
              <a:gd name="connsiteY0" fmla="*/ 505055 h 3180255"/>
              <a:gd name="connsiteX1" fmla="*/ 606655 w 4857750"/>
              <a:gd name="connsiteY1" fmla="*/ 43674 h 3180255"/>
              <a:gd name="connsiteX2" fmla="*/ 4352695 w 4857750"/>
              <a:gd name="connsiteY2" fmla="*/ 0 h 3180255"/>
              <a:gd name="connsiteX3" fmla="*/ 4857750 w 4857750"/>
              <a:gd name="connsiteY3" fmla="*/ 505055 h 3180255"/>
              <a:gd name="connsiteX4" fmla="*/ 4857750 w 4857750"/>
              <a:gd name="connsiteY4" fmla="*/ 2525213 h 3180255"/>
              <a:gd name="connsiteX5" fmla="*/ 3724045 w 4857750"/>
              <a:gd name="connsiteY5" fmla="*/ 3180255 h 3180255"/>
              <a:gd name="connsiteX6" fmla="*/ 1114655 w 4857750"/>
              <a:gd name="connsiteY6" fmla="*/ 2752472 h 3180255"/>
              <a:gd name="connsiteX7" fmla="*/ 0 w 4857750"/>
              <a:gd name="connsiteY7" fmla="*/ 2525213 h 3180255"/>
              <a:gd name="connsiteX8" fmla="*/ 0 w 4857750"/>
              <a:gd name="connsiteY8" fmla="*/ 505055 h 3180255"/>
              <a:gd name="connsiteX0" fmla="*/ 0 w 4857750"/>
              <a:gd name="connsiteY0" fmla="*/ 461381 h 3136581"/>
              <a:gd name="connsiteX1" fmla="*/ 606655 w 4857750"/>
              <a:gd name="connsiteY1" fmla="*/ 0 h 3136581"/>
              <a:gd name="connsiteX2" fmla="*/ 3660545 w 4857750"/>
              <a:gd name="connsiteY2" fmla="*/ 484139 h 3136581"/>
              <a:gd name="connsiteX3" fmla="*/ 4857750 w 4857750"/>
              <a:gd name="connsiteY3" fmla="*/ 461381 h 3136581"/>
              <a:gd name="connsiteX4" fmla="*/ 4857750 w 4857750"/>
              <a:gd name="connsiteY4" fmla="*/ 2481539 h 3136581"/>
              <a:gd name="connsiteX5" fmla="*/ 3724045 w 4857750"/>
              <a:gd name="connsiteY5" fmla="*/ 3136581 h 3136581"/>
              <a:gd name="connsiteX6" fmla="*/ 1114655 w 4857750"/>
              <a:gd name="connsiteY6" fmla="*/ 2708798 h 3136581"/>
              <a:gd name="connsiteX7" fmla="*/ 0 w 4857750"/>
              <a:gd name="connsiteY7" fmla="*/ 2481539 h 3136581"/>
              <a:gd name="connsiteX8" fmla="*/ 0 w 4857750"/>
              <a:gd name="connsiteY8" fmla="*/ 461381 h 3136581"/>
              <a:gd name="connsiteX0" fmla="*/ 0 w 4857750"/>
              <a:gd name="connsiteY0" fmla="*/ 461381 h 3136581"/>
              <a:gd name="connsiteX1" fmla="*/ 606655 w 4857750"/>
              <a:gd name="connsiteY1" fmla="*/ 0 h 3136581"/>
              <a:gd name="connsiteX2" fmla="*/ 3673245 w 4857750"/>
              <a:gd name="connsiteY2" fmla="*/ 361909 h 3136581"/>
              <a:gd name="connsiteX3" fmla="*/ 4857750 w 4857750"/>
              <a:gd name="connsiteY3" fmla="*/ 461381 h 3136581"/>
              <a:gd name="connsiteX4" fmla="*/ 4857750 w 4857750"/>
              <a:gd name="connsiteY4" fmla="*/ 2481539 h 3136581"/>
              <a:gd name="connsiteX5" fmla="*/ 3724045 w 4857750"/>
              <a:gd name="connsiteY5" fmla="*/ 3136581 h 3136581"/>
              <a:gd name="connsiteX6" fmla="*/ 1114655 w 4857750"/>
              <a:gd name="connsiteY6" fmla="*/ 2708798 h 3136581"/>
              <a:gd name="connsiteX7" fmla="*/ 0 w 4857750"/>
              <a:gd name="connsiteY7" fmla="*/ 2481539 h 3136581"/>
              <a:gd name="connsiteX8" fmla="*/ 0 w 4857750"/>
              <a:gd name="connsiteY8" fmla="*/ 461381 h 3136581"/>
              <a:gd name="connsiteX0" fmla="*/ 0 w 4857750"/>
              <a:gd name="connsiteY0" fmla="*/ 461381 h 3047686"/>
              <a:gd name="connsiteX1" fmla="*/ 606655 w 4857750"/>
              <a:gd name="connsiteY1" fmla="*/ 0 h 3047686"/>
              <a:gd name="connsiteX2" fmla="*/ 3673245 w 4857750"/>
              <a:gd name="connsiteY2" fmla="*/ 361909 h 3047686"/>
              <a:gd name="connsiteX3" fmla="*/ 4857750 w 4857750"/>
              <a:gd name="connsiteY3" fmla="*/ 461381 h 3047686"/>
              <a:gd name="connsiteX4" fmla="*/ 4857750 w 4857750"/>
              <a:gd name="connsiteY4" fmla="*/ 2481539 h 3047686"/>
              <a:gd name="connsiteX5" fmla="*/ 3647845 w 4857750"/>
              <a:gd name="connsiteY5" fmla="*/ 3047686 h 3047686"/>
              <a:gd name="connsiteX6" fmla="*/ 1114655 w 4857750"/>
              <a:gd name="connsiteY6" fmla="*/ 2708798 h 3047686"/>
              <a:gd name="connsiteX7" fmla="*/ 0 w 4857750"/>
              <a:gd name="connsiteY7" fmla="*/ 2481539 h 3047686"/>
              <a:gd name="connsiteX8" fmla="*/ 0 w 4857750"/>
              <a:gd name="connsiteY8" fmla="*/ 461381 h 3047686"/>
              <a:gd name="connsiteX0" fmla="*/ 0 w 4857750"/>
              <a:gd name="connsiteY0" fmla="*/ 305815 h 2892120"/>
              <a:gd name="connsiteX1" fmla="*/ 625705 w 4857750"/>
              <a:gd name="connsiteY1" fmla="*/ 0 h 2892120"/>
              <a:gd name="connsiteX2" fmla="*/ 3673245 w 4857750"/>
              <a:gd name="connsiteY2" fmla="*/ 206343 h 2892120"/>
              <a:gd name="connsiteX3" fmla="*/ 4857750 w 4857750"/>
              <a:gd name="connsiteY3" fmla="*/ 305815 h 2892120"/>
              <a:gd name="connsiteX4" fmla="*/ 4857750 w 4857750"/>
              <a:gd name="connsiteY4" fmla="*/ 2325973 h 2892120"/>
              <a:gd name="connsiteX5" fmla="*/ 3647845 w 4857750"/>
              <a:gd name="connsiteY5" fmla="*/ 2892120 h 2892120"/>
              <a:gd name="connsiteX6" fmla="*/ 1114655 w 4857750"/>
              <a:gd name="connsiteY6" fmla="*/ 2553232 h 2892120"/>
              <a:gd name="connsiteX7" fmla="*/ 0 w 4857750"/>
              <a:gd name="connsiteY7" fmla="*/ 2325973 h 2892120"/>
              <a:gd name="connsiteX8" fmla="*/ 0 w 4857750"/>
              <a:gd name="connsiteY8" fmla="*/ 305815 h 2892120"/>
              <a:gd name="connsiteX0" fmla="*/ 0 w 4857750"/>
              <a:gd name="connsiteY0" fmla="*/ 305815 h 2892120"/>
              <a:gd name="connsiteX1" fmla="*/ 625705 w 4857750"/>
              <a:gd name="connsiteY1" fmla="*/ 0 h 2892120"/>
              <a:gd name="connsiteX2" fmla="*/ 3673245 w 4857750"/>
              <a:gd name="connsiteY2" fmla="*/ 206343 h 2892120"/>
              <a:gd name="connsiteX3" fmla="*/ 4857750 w 4857750"/>
              <a:gd name="connsiteY3" fmla="*/ 305815 h 2892120"/>
              <a:gd name="connsiteX4" fmla="*/ 4857750 w 4857750"/>
              <a:gd name="connsiteY4" fmla="*/ 2325973 h 2892120"/>
              <a:gd name="connsiteX5" fmla="*/ 3647845 w 4857750"/>
              <a:gd name="connsiteY5" fmla="*/ 2892120 h 2892120"/>
              <a:gd name="connsiteX6" fmla="*/ 1114655 w 4857750"/>
              <a:gd name="connsiteY6" fmla="*/ 2553232 h 2892120"/>
              <a:gd name="connsiteX7" fmla="*/ 38100 w 4857750"/>
              <a:gd name="connsiteY7" fmla="*/ 1987616 h 2892120"/>
              <a:gd name="connsiteX8" fmla="*/ 0 w 4857750"/>
              <a:gd name="connsiteY8" fmla="*/ 305815 h 2892120"/>
              <a:gd name="connsiteX0" fmla="*/ 0 w 4857750"/>
              <a:gd name="connsiteY0" fmla="*/ 305815 h 2892120"/>
              <a:gd name="connsiteX1" fmla="*/ 625705 w 4857750"/>
              <a:gd name="connsiteY1" fmla="*/ 0 h 2892120"/>
              <a:gd name="connsiteX2" fmla="*/ 3673245 w 4857750"/>
              <a:gd name="connsiteY2" fmla="*/ 206343 h 2892120"/>
              <a:gd name="connsiteX3" fmla="*/ 4857750 w 4857750"/>
              <a:gd name="connsiteY3" fmla="*/ 305815 h 2892120"/>
              <a:gd name="connsiteX4" fmla="*/ 4857750 w 4857750"/>
              <a:gd name="connsiteY4" fmla="*/ 2325973 h 2892120"/>
              <a:gd name="connsiteX5" fmla="*/ 3647845 w 4857750"/>
              <a:gd name="connsiteY5" fmla="*/ 2892120 h 2892120"/>
              <a:gd name="connsiteX6" fmla="*/ 892405 w 4857750"/>
              <a:gd name="connsiteY6" fmla="*/ 2287752 h 2892120"/>
              <a:gd name="connsiteX7" fmla="*/ 38100 w 4857750"/>
              <a:gd name="connsiteY7" fmla="*/ 1987616 h 2892120"/>
              <a:gd name="connsiteX8" fmla="*/ 0 w 4857750"/>
              <a:gd name="connsiteY8" fmla="*/ 305815 h 2892120"/>
              <a:gd name="connsiteX0" fmla="*/ 0 w 4857750"/>
              <a:gd name="connsiteY0" fmla="*/ 305815 h 2448291"/>
              <a:gd name="connsiteX1" fmla="*/ 625705 w 4857750"/>
              <a:gd name="connsiteY1" fmla="*/ 0 h 2448291"/>
              <a:gd name="connsiteX2" fmla="*/ 3673245 w 4857750"/>
              <a:gd name="connsiteY2" fmla="*/ 206343 h 2448291"/>
              <a:gd name="connsiteX3" fmla="*/ 4857750 w 4857750"/>
              <a:gd name="connsiteY3" fmla="*/ 305815 h 2448291"/>
              <a:gd name="connsiteX4" fmla="*/ 4857750 w 4857750"/>
              <a:gd name="connsiteY4" fmla="*/ 2325973 h 2448291"/>
              <a:gd name="connsiteX5" fmla="*/ 2536595 w 4857750"/>
              <a:gd name="connsiteY5" fmla="*/ 2319516 h 2448291"/>
              <a:gd name="connsiteX6" fmla="*/ 892405 w 4857750"/>
              <a:gd name="connsiteY6" fmla="*/ 2287752 h 2448291"/>
              <a:gd name="connsiteX7" fmla="*/ 38100 w 4857750"/>
              <a:gd name="connsiteY7" fmla="*/ 1987616 h 2448291"/>
              <a:gd name="connsiteX8" fmla="*/ 0 w 4857750"/>
              <a:gd name="connsiteY8" fmla="*/ 305815 h 2448291"/>
              <a:gd name="connsiteX0" fmla="*/ 0 w 4857750"/>
              <a:gd name="connsiteY0" fmla="*/ 305815 h 2527019"/>
              <a:gd name="connsiteX1" fmla="*/ 625705 w 4857750"/>
              <a:gd name="connsiteY1" fmla="*/ 0 h 2527019"/>
              <a:gd name="connsiteX2" fmla="*/ 3673245 w 4857750"/>
              <a:gd name="connsiteY2" fmla="*/ 206343 h 2527019"/>
              <a:gd name="connsiteX3" fmla="*/ 4857750 w 4857750"/>
              <a:gd name="connsiteY3" fmla="*/ 305815 h 2527019"/>
              <a:gd name="connsiteX4" fmla="*/ 4857750 w 4857750"/>
              <a:gd name="connsiteY4" fmla="*/ 2325973 h 2527019"/>
              <a:gd name="connsiteX5" fmla="*/ 2536595 w 4857750"/>
              <a:gd name="connsiteY5" fmla="*/ 2319516 h 2527019"/>
              <a:gd name="connsiteX6" fmla="*/ 892405 w 4857750"/>
              <a:gd name="connsiteY6" fmla="*/ 2287752 h 2527019"/>
              <a:gd name="connsiteX7" fmla="*/ 38100 w 4857750"/>
              <a:gd name="connsiteY7" fmla="*/ 1987616 h 2527019"/>
              <a:gd name="connsiteX8" fmla="*/ 0 w 4857750"/>
              <a:gd name="connsiteY8" fmla="*/ 305815 h 2527019"/>
              <a:gd name="connsiteX0" fmla="*/ 0 w 4857750"/>
              <a:gd name="connsiteY0" fmla="*/ 305815 h 2529546"/>
              <a:gd name="connsiteX1" fmla="*/ 625705 w 4857750"/>
              <a:gd name="connsiteY1" fmla="*/ 0 h 2529546"/>
              <a:gd name="connsiteX2" fmla="*/ 3673245 w 4857750"/>
              <a:gd name="connsiteY2" fmla="*/ 206343 h 2529546"/>
              <a:gd name="connsiteX3" fmla="*/ 4857750 w 4857750"/>
              <a:gd name="connsiteY3" fmla="*/ 305815 h 2529546"/>
              <a:gd name="connsiteX4" fmla="*/ 4857750 w 4857750"/>
              <a:gd name="connsiteY4" fmla="*/ 2325973 h 2529546"/>
              <a:gd name="connsiteX5" fmla="*/ 2257195 w 4857750"/>
              <a:gd name="connsiteY5" fmla="*/ 2324721 h 2529546"/>
              <a:gd name="connsiteX6" fmla="*/ 892405 w 4857750"/>
              <a:gd name="connsiteY6" fmla="*/ 2287752 h 2529546"/>
              <a:gd name="connsiteX7" fmla="*/ 38100 w 4857750"/>
              <a:gd name="connsiteY7" fmla="*/ 1987616 h 2529546"/>
              <a:gd name="connsiteX8" fmla="*/ 0 w 4857750"/>
              <a:gd name="connsiteY8" fmla="*/ 305815 h 2529546"/>
              <a:gd name="connsiteX0" fmla="*/ 0 w 4857750"/>
              <a:gd name="connsiteY0" fmla="*/ 305815 h 2512634"/>
              <a:gd name="connsiteX1" fmla="*/ 625705 w 4857750"/>
              <a:gd name="connsiteY1" fmla="*/ 0 h 2512634"/>
              <a:gd name="connsiteX2" fmla="*/ 3673245 w 4857750"/>
              <a:gd name="connsiteY2" fmla="*/ 206343 h 2512634"/>
              <a:gd name="connsiteX3" fmla="*/ 4857750 w 4857750"/>
              <a:gd name="connsiteY3" fmla="*/ 305815 h 2512634"/>
              <a:gd name="connsiteX4" fmla="*/ 4857750 w 4857750"/>
              <a:gd name="connsiteY4" fmla="*/ 2325973 h 2512634"/>
              <a:gd name="connsiteX5" fmla="*/ 2669945 w 4857750"/>
              <a:gd name="connsiteY5" fmla="*/ 2288283 h 2512634"/>
              <a:gd name="connsiteX6" fmla="*/ 892405 w 4857750"/>
              <a:gd name="connsiteY6" fmla="*/ 2287752 h 2512634"/>
              <a:gd name="connsiteX7" fmla="*/ 38100 w 4857750"/>
              <a:gd name="connsiteY7" fmla="*/ 1987616 h 2512634"/>
              <a:gd name="connsiteX8" fmla="*/ 0 w 4857750"/>
              <a:gd name="connsiteY8" fmla="*/ 305815 h 2512634"/>
              <a:gd name="connsiteX0" fmla="*/ 0 w 4857750"/>
              <a:gd name="connsiteY0" fmla="*/ 305815 h 2512634"/>
              <a:gd name="connsiteX1" fmla="*/ 625705 w 4857750"/>
              <a:gd name="connsiteY1" fmla="*/ 0 h 2512634"/>
              <a:gd name="connsiteX2" fmla="*/ 3673245 w 4857750"/>
              <a:gd name="connsiteY2" fmla="*/ 206343 h 2512634"/>
              <a:gd name="connsiteX3" fmla="*/ 4857750 w 4857750"/>
              <a:gd name="connsiteY3" fmla="*/ 305815 h 2512634"/>
              <a:gd name="connsiteX4" fmla="*/ 4857750 w 4857750"/>
              <a:gd name="connsiteY4" fmla="*/ 2325973 h 2512634"/>
              <a:gd name="connsiteX5" fmla="*/ 2669945 w 4857750"/>
              <a:gd name="connsiteY5" fmla="*/ 2288283 h 2512634"/>
              <a:gd name="connsiteX6" fmla="*/ 892405 w 4857750"/>
              <a:gd name="connsiteY6" fmla="*/ 2287752 h 2512634"/>
              <a:gd name="connsiteX7" fmla="*/ 38100 w 4857750"/>
              <a:gd name="connsiteY7" fmla="*/ 1987616 h 2512634"/>
              <a:gd name="connsiteX8" fmla="*/ 0 w 4857750"/>
              <a:gd name="connsiteY8" fmla="*/ 305815 h 2512634"/>
              <a:gd name="connsiteX0" fmla="*/ 0 w 4857750"/>
              <a:gd name="connsiteY0" fmla="*/ 305815 h 2393607"/>
              <a:gd name="connsiteX1" fmla="*/ 625705 w 4857750"/>
              <a:gd name="connsiteY1" fmla="*/ 0 h 2393607"/>
              <a:gd name="connsiteX2" fmla="*/ 3673245 w 4857750"/>
              <a:gd name="connsiteY2" fmla="*/ 206343 h 2393607"/>
              <a:gd name="connsiteX3" fmla="*/ 4857750 w 4857750"/>
              <a:gd name="connsiteY3" fmla="*/ 305815 h 2393607"/>
              <a:gd name="connsiteX4" fmla="*/ 4857750 w 4857750"/>
              <a:gd name="connsiteY4" fmla="*/ 1987617 h 2393607"/>
              <a:gd name="connsiteX5" fmla="*/ 2669945 w 4857750"/>
              <a:gd name="connsiteY5" fmla="*/ 2288283 h 2393607"/>
              <a:gd name="connsiteX6" fmla="*/ 892405 w 4857750"/>
              <a:gd name="connsiteY6" fmla="*/ 2287752 h 2393607"/>
              <a:gd name="connsiteX7" fmla="*/ 38100 w 4857750"/>
              <a:gd name="connsiteY7" fmla="*/ 1987616 h 2393607"/>
              <a:gd name="connsiteX8" fmla="*/ 0 w 4857750"/>
              <a:gd name="connsiteY8" fmla="*/ 305815 h 2393607"/>
              <a:gd name="connsiteX0" fmla="*/ 0 w 4857750"/>
              <a:gd name="connsiteY0" fmla="*/ 309413 h 2397205"/>
              <a:gd name="connsiteX1" fmla="*/ 625705 w 4857750"/>
              <a:gd name="connsiteY1" fmla="*/ 3598 h 2397205"/>
              <a:gd name="connsiteX2" fmla="*/ 3690178 w 4857750"/>
              <a:gd name="connsiteY2" fmla="*/ 133594 h 2397205"/>
              <a:gd name="connsiteX3" fmla="*/ 4857750 w 4857750"/>
              <a:gd name="connsiteY3" fmla="*/ 309413 h 2397205"/>
              <a:gd name="connsiteX4" fmla="*/ 4857750 w 4857750"/>
              <a:gd name="connsiteY4" fmla="*/ 1991215 h 2397205"/>
              <a:gd name="connsiteX5" fmla="*/ 2669945 w 4857750"/>
              <a:gd name="connsiteY5" fmla="*/ 2291881 h 2397205"/>
              <a:gd name="connsiteX6" fmla="*/ 892405 w 4857750"/>
              <a:gd name="connsiteY6" fmla="*/ 2291350 h 2397205"/>
              <a:gd name="connsiteX7" fmla="*/ 38100 w 4857750"/>
              <a:gd name="connsiteY7" fmla="*/ 1991214 h 2397205"/>
              <a:gd name="connsiteX8" fmla="*/ 0 w 4857750"/>
              <a:gd name="connsiteY8" fmla="*/ 309413 h 2397205"/>
              <a:gd name="connsiteX0" fmla="*/ 0 w 4857750"/>
              <a:gd name="connsiteY0" fmla="*/ 318552 h 2406344"/>
              <a:gd name="connsiteX1" fmla="*/ 625705 w 4857750"/>
              <a:gd name="connsiteY1" fmla="*/ 12737 h 2406344"/>
              <a:gd name="connsiteX2" fmla="*/ 3698645 w 4857750"/>
              <a:gd name="connsiteY2" fmla="*/ 53485 h 2406344"/>
              <a:gd name="connsiteX3" fmla="*/ 4857750 w 4857750"/>
              <a:gd name="connsiteY3" fmla="*/ 318552 h 2406344"/>
              <a:gd name="connsiteX4" fmla="*/ 4857750 w 4857750"/>
              <a:gd name="connsiteY4" fmla="*/ 2000354 h 2406344"/>
              <a:gd name="connsiteX5" fmla="*/ 2669945 w 4857750"/>
              <a:gd name="connsiteY5" fmla="*/ 2301020 h 2406344"/>
              <a:gd name="connsiteX6" fmla="*/ 892405 w 4857750"/>
              <a:gd name="connsiteY6" fmla="*/ 2300489 h 2406344"/>
              <a:gd name="connsiteX7" fmla="*/ 38100 w 4857750"/>
              <a:gd name="connsiteY7" fmla="*/ 2000353 h 2406344"/>
              <a:gd name="connsiteX8" fmla="*/ 0 w 4857750"/>
              <a:gd name="connsiteY8" fmla="*/ 318552 h 2406344"/>
              <a:gd name="connsiteX0" fmla="*/ 62797 w 4920547"/>
              <a:gd name="connsiteY0" fmla="*/ 335860 h 2423652"/>
              <a:gd name="connsiteX1" fmla="*/ 400635 w 4920547"/>
              <a:gd name="connsiteY1" fmla="*/ 18146 h 2423652"/>
              <a:gd name="connsiteX2" fmla="*/ 3761442 w 4920547"/>
              <a:gd name="connsiteY2" fmla="*/ 70793 h 2423652"/>
              <a:gd name="connsiteX3" fmla="*/ 4920547 w 4920547"/>
              <a:gd name="connsiteY3" fmla="*/ 335860 h 2423652"/>
              <a:gd name="connsiteX4" fmla="*/ 4920547 w 4920547"/>
              <a:gd name="connsiteY4" fmla="*/ 2017662 h 2423652"/>
              <a:gd name="connsiteX5" fmla="*/ 2732742 w 4920547"/>
              <a:gd name="connsiteY5" fmla="*/ 2318328 h 2423652"/>
              <a:gd name="connsiteX6" fmla="*/ 955202 w 4920547"/>
              <a:gd name="connsiteY6" fmla="*/ 2317797 h 2423652"/>
              <a:gd name="connsiteX7" fmla="*/ 100897 w 4920547"/>
              <a:gd name="connsiteY7" fmla="*/ 2017661 h 2423652"/>
              <a:gd name="connsiteX8" fmla="*/ 62797 w 4920547"/>
              <a:gd name="connsiteY8" fmla="*/ 335860 h 2423652"/>
              <a:gd name="connsiteX0" fmla="*/ 40 w 4857790"/>
              <a:gd name="connsiteY0" fmla="*/ 335860 h 2423652"/>
              <a:gd name="connsiteX1" fmla="*/ 600345 w 4857790"/>
              <a:gd name="connsiteY1" fmla="*/ 18146 h 2423652"/>
              <a:gd name="connsiteX2" fmla="*/ 3698685 w 4857790"/>
              <a:gd name="connsiteY2" fmla="*/ 70793 h 2423652"/>
              <a:gd name="connsiteX3" fmla="*/ 4857790 w 4857790"/>
              <a:gd name="connsiteY3" fmla="*/ 335860 h 2423652"/>
              <a:gd name="connsiteX4" fmla="*/ 4857790 w 4857790"/>
              <a:gd name="connsiteY4" fmla="*/ 2017662 h 2423652"/>
              <a:gd name="connsiteX5" fmla="*/ 2669985 w 4857790"/>
              <a:gd name="connsiteY5" fmla="*/ 2318328 h 2423652"/>
              <a:gd name="connsiteX6" fmla="*/ 892445 w 4857790"/>
              <a:gd name="connsiteY6" fmla="*/ 2317797 h 2423652"/>
              <a:gd name="connsiteX7" fmla="*/ 38140 w 4857790"/>
              <a:gd name="connsiteY7" fmla="*/ 2017661 h 2423652"/>
              <a:gd name="connsiteX8" fmla="*/ 40 w 4857790"/>
              <a:gd name="connsiteY8" fmla="*/ 335860 h 2423652"/>
              <a:gd name="connsiteX0" fmla="*/ 50 w 4857800"/>
              <a:gd name="connsiteY0" fmla="*/ 327390 h 2415182"/>
              <a:gd name="connsiteX1" fmla="*/ 600355 w 4857800"/>
              <a:gd name="connsiteY1" fmla="*/ 9676 h 2415182"/>
              <a:gd name="connsiteX2" fmla="*/ 3707162 w 4857800"/>
              <a:gd name="connsiteY2" fmla="*/ 103971 h 2415182"/>
              <a:gd name="connsiteX3" fmla="*/ 4857800 w 4857800"/>
              <a:gd name="connsiteY3" fmla="*/ 327390 h 2415182"/>
              <a:gd name="connsiteX4" fmla="*/ 4857800 w 4857800"/>
              <a:gd name="connsiteY4" fmla="*/ 2009192 h 2415182"/>
              <a:gd name="connsiteX5" fmla="*/ 2669995 w 4857800"/>
              <a:gd name="connsiteY5" fmla="*/ 2309858 h 2415182"/>
              <a:gd name="connsiteX6" fmla="*/ 892455 w 4857800"/>
              <a:gd name="connsiteY6" fmla="*/ 2309327 h 2415182"/>
              <a:gd name="connsiteX7" fmla="*/ 38150 w 4857800"/>
              <a:gd name="connsiteY7" fmla="*/ 2009191 h 2415182"/>
              <a:gd name="connsiteX8" fmla="*/ 50 w 4857800"/>
              <a:gd name="connsiteY8" fmla="*/ 327390 h 2415182"/>
              <a:gd name="connsiteX0" fmla="*/ 50 w 4857800"/>
              <a:gd name="connsiteY0" fmla="*/ 327390 h 2484467"/>
              <a:gd name="connsiteX1" fmla="*/ 600355 w 4857800"/>
              <a:gd name="connsiteY1" fmla="*/ 9676 h 2484467"/>
              <a:gd name="connsiteX2" fmla="*/ 3707162 w 4857800"/>
              <a:gd name="connsiteY2" fmla="*/ 103971 h 2484467"/>
              <a:gd name="connsiteX3" fmla="*/ 4857800 w 4857800"/>
              <a:gd name="connsiteY3" fmla="*/ 327390 h 2484467"/>
              <a:gd name="connsiteX4" fmla="*/ 4857800 w 4857800"/>
              <a:gd name="connsiteY4" fmla="*/ 2009192 h 2484467"/>
              <a:gd name="connsiteX5" fmla="*/ 2754662 w 4857800"/>
              <a:gd name="connsiteY5" fmla="*/ 2393156 h 2484467"/>
              <a:gd name="connsiteX6" fmla="*/ 892455 w 4857800"/>
              <a:gd name="connsiteY6" fmla="*/ 2309327 h 2484467"/>
              <a:gd name="connsiteX7" fmla="*/ 38150 w 4857800"/>
              <a:gd name="connsiteY7" fmla="*/ 2009191 h 2484467"/>
              <a:gd name="connsiteX8" fmla="*/ 50 w 4857800"/>
              <a:gd name="connsiteY8" fmla="*/ 327390 h 2484467"/>
              <a:gd name="connsiteX0" fmla="*/ 50 w 4857800"/>
              <a:gd name="connsiteY0" fmla="*/ 327390 h 2401140"/>
              <a:gd name="connsiteX1" fmla="*/ 600355 w 4857800"/>
              <a:gd name="connsiteY1" fmla="*/ 9676 h 2401140"/>
              <a:gd name="connsiteX2" fmla="*/ 3707162 w 4857800"/>
              <a:gd name="connsiteY2" fmla="*/ 103971 h 2401140"/>
              <a:gd name="connsiteX3" fmla="*/ 4857800 w 4857800"/>
              <a:gd name="connsiteY3" fmla="*/ 327390 h 2401140"/>
              <a:gd name="connsiteX4" fmla="*/ 4857800 w 4857800"/>
              <a:gd name="connsiteY4" fmla="*/ 2009192 h 2401140"/>
              <a:gd name="connsiteX5" fmla="*/ 2754662 w 4857800"/>
              <a:gd name="connsiteY5" fmla="*/ 2393156 h 2401140"/>
              <a:gd name="connsiteX6" fmla="*/ 892455 w 4857800"/>
              <a:gd name="connsiteY6" fmla="*/ 2309327 h 2401140"/>
              <a:gd name="connsiteX7" fmla="*/ 38150 w 4857800"/>
              <a:gd name="connsiteY7" fmla="*/ 2009191 h 2401140"/>
              <a:gd name="connsiteX8" fmla="*/ 50 w 4857800"/>
              <a:gd name="connsiteY8" fmla="*/ 327390 h 2401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57800" h="2401140">
                <a:moveTo>
                  <a:pt x="50" y="327390"/>
                </a:moveTo>
                <a:cubicBezTo>
                  <a:pt x="50" y="48456"/>
                  <a:pt x="-17497" y="46913"/>
                  <a:pt x="600355" y="9676"/>
                </a:cubicBezTo>
                <a:cubicBezTo>
                  <a:pt x="1218207" y="-27561"/>
                  <a:pt x="2997588" y="51019"/>
                  <a:pt x="3707162" y="103971"/>
                </a:cubicBezTo>
                <a:cubicBezTo>
                  <a:pt x="4416736" y="156923"/>
                  <a:pt x="4857800" y="48456"/>
                  <a:pt x="4857800" y="327390"/>
                </a:cubicBezTo>
                <a:lnTo>
                  <a:pt x="4857800" y="2009192"/>
                </a:lnTo>
                <a:cubicBezTo>
                  <a:pt x="4857800" y="2288126"/>
                  <a:pt x="4163896" y="2438492"/>
                  <a:pt x="2754662" y="2393156"/>
                </a:cubicBezTo>
                <a:lnTo>
                  <a:pt x="892455" y="2309327"/>
                </a:lnTo>
                <a:cubicBezTo>
                  <a:pt x="613521" y="2309327"/>
                  <a:pt x="38150" y="2288125"/>
                  <a:pt x="38150" y="2009191"/>
                </a:cubicBezTo>
                <a:cubicBezTo>
                  <a:pt x="38150" y="1335805"/>
                  <a:pt x="50" y="1000776"/>
                  <a:pt x="50" y="327390"/>
                </a:cubicBezTo>
                <a:close/>
              </a:path>
            </a:pathLst>
          </a:custGeom>
          <a:solidFill>
            <a:schemeClr val="bg1">
              <a:alpha val="81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7779E304-6BE0-4EB7-9BE5-29C8EB7E08B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04470" y="3340880"/>
            <a:ext cx="914001" cy="914001"/>
          </a:xfrm>
          <a:prstGeom prst="rect">
            <a:avLst/>
          </a:prstGeom>
        </p:spPr>
      </p:pic>
      <p:sp>
        <p:nvSpPr>
          <p:cNvPr id="21" name="テキスト ボックス 20">
            <a:extLst>
              <a:ext uri="{FF2B5EF4-FFF2-40B4-BE49-F238E27FC236}">
                <a16:creationId xmlns:a16="http://schemas.microsoft.com/office/drawing/2014/main" id="{AA8DD434-70C6-4927-A818-4877F19B154D}"/>
              </a:ext>
            </a:extLst>
          </p:cNvPr>
          <p:cNvSpPr txBox="1"/>
          <p:nvPr/>
        </p:nvSpPr>
        <p:spPr>
          <a:xfrm>
            <a:off x="2588374" y="7066955"/>
            <a:ext cx="4762372" cy="2693045"/>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■イベントの広報について</a:t>
            </a:r>
          </a:p>
          <a:p>
            <a:r>
              <a:rPr kumimoji="1" lang="ja-JP" altLang="en-US" sz="1200" dirty="0">
                <a:latin typeface="Meiryo UI" panose="020B0604030504040204" pitchFamily="50" charset="-128"/>
                <a:ea typeface="Meiryo UI" panose="020B0604030504040204" pitchFamily="50" charset="-128"/>
              </a:rPr>
              <a:t>・本イベントの内容や参加店の情報、提供される景品、期間中のイベント等</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を、大阪府のホームページやＳＮＳ等で順次紹介予定</a:t>
            </a:r>
            <a:endParaRPr kumimoji="1" lang="en-US" altLang="ja-JP" sz="1200" dirty="0">
              <a:latin typeface="Meiryo UI" panose="020B0604030504040204" pitchFamily="50" charset="-128"/>
              <a:ea typeface="Meiryo UI" panose="020B0604030504040204" pitchFamily="50" charset="-128"/>
            </a:endParaRPr>
          </a:p>
          <a:p>
            <a:pPr>
              <a:spcBef>
                <a:spcPts val="1200"/>
              </a:spcBef>
            </a:pPr>
            <a:r>
              <a:rPr kumimoji="1" lang="ja-JP" altLang="en-US" sz="1200" b="1" dirty="0">
                <a:latin typeface="Meiryo UI" panose="020B0604030504040204" pitchFamily="50" charset="-128"/>
                <a:ea typeface="Meiryo UI" panose="020B0604030504040204" pitchFamily="50" charset="-128"/>
              </a:rPr>
              <a:t>○大阪府南河内農と緑の総合事務所ホームページ 　 </a:t>
            </a:r>
            <a:endParaRPr kumimoji="1" lang="en-US" altLang="ja-JP" sz="1200" b="1" dirty="0">
              <a:latin typeface="Meiryo UI" panose="020B0604030504040204" pitchFamily="50" charset="-128"/>
              <a:ea typeface="Meiryo UI" panose="020B0604030504040204" pitchFamily="50" charset="-128"/>
            </a:endParaRPr>
          </a:p>
          <a:p>
            <a:pPr marL="180000"/>
            <a:endParaRPr kumimoji="1" lang="de-DE" altLang="ja-JP" sz="1000" dirty="0">
              <a:latin typeface="Meiryo UI" panose="020B0604030504040204" pitchFamily="50" charset="-128"/>
              <a:ea typeface="Meiryo UI" panose="020B0604030504040204" pitchFamily="50" charset="-128"/>
            </a:endParaRPr>
          </a:p>
          <a:p>
            <a:pPr marL="180000"/>
            <a:endParaRPr kumimoji="1" lang="de-DE" altLang="ja-JP" sz="1000" dirty="0">
              <a:latin typeface="Meiryo UI" panose="020B0604030504040204" pitchFamily="50" charset="-128"/>
              <a:ea typeface="Meiryo UI" panose="020B0604030504040204" pitchFamily="50" charset="-128"/>
            </a:endParaRPr>
          </a:p>
          <a:p>
            <a:pPr lvl="2">
              <a:spcBef>
                <a:spcPts val="600"/>
              </a:spcBef>
            </a:pPr>
            <a:endParaRPr kumimoji="1" lang="en-US" altLang="ja-JP" sz="1200" b="1" dirty="0">
              <a:latin typeface="Meiryo UI" panose="020B0604030504040204" pitchFamily="50" charset="-128"/>
              <a:ea typeface="Meiryo UI" panose="020B0604030504040204" pitchFamily="50" charset="-128"/>
            </a:endParaRPr>
          </a:p>
          <a:p>
            <a:pPr lvl="2">
              <a:spcBef>
                <a:spcPts val="600"/>
              </a:spcBef>
            </a:pPr>
            <a:r>
              <a:rPr kumimoji="1" lang="ja-JP" altLang="en-US" sz="1200" b="1" dirty="0">
                <a:latin typeface="Meiryo UI" panose="020B0604030504040204" pitchFamily="50" charset="-128"/>
                <a:ea typeface="Meiryo UI" panose="020B0604030504040204" pitchFamily="50" charset="-128"/>
              </a:rPr>
              <a:t>○大阪府南河内農と緑の総合事務所公式インスタグラム</a:t>
            </a:r>
            <a:endParaRPr kumimoji="1" lang="en-US" altLang="ja-JP" sz="1200" b="1" dirty="0">
              <a:latin typeface="Meiryo UI" panose="020B0604030504040204" pitchFamily="50" charset="-128"/>
              <a:ea typeface="Meiryo UI" panose="020B0604030504040204" pitchFamily="50" charset="-128"/>
            </a:endParaRPr>
          </a:p>
          <a:p>
            <a:pPr marL="1094400" lvl="2"/>
            <a:r>
              <a:rPr kumimoji="1" lang="en-US" altLang="ja-JP" sz="1100" dirty="0">
                <a:latin typeface="Meiryo UI" panose="020B0604030504040204" pitchFamily="50" charset="-128"/>
                <a:ea typeface="Meiryo UI" panose="020B0604030504040204" pitchFamily="50" charset="-128"/>
                <a:hlinkClick r:id="rId11"/>
              </a:rPr>
              <a:t>https://www.instagram.com/osk_minamikawachi_nm/</a:t>
            </a:r>
          </a:p>
          <a:p>
            <a:pPr marL="180000"/>
            <a:endParaRPr kumimoji="1" lang="en-US" altLang="ja-JP" sz="1100" dirty="0">
              <a:latin typeface="Meiryo UI" panose="020B0604030504040204" pitchFamily="50" charset="-128"/>
              <a:ea typeface="Meiryo UI" panose="020B0604030504040204" pitchFamily="50" charset="-128"/>
            </a:endParaRPr>
          </a:p>
          <a:p>
            <a:pPr marL="180000"/>
            <a:endParaRPr kumimoji="1" lang="en-US" altLang="ja-JP" sz="1100" dirty="0">
              <a:latin typeface="Meiryo UI" panose="020B0604030504040204" pitchFamily="50" charset="-128"/>
              <a:ea typeface="Meiryo UI" panose="020B0604030504040204" pitchFamily="50" charset="-128"/>
            </a:endParaRPr>
          </a:p>
          <a:p>
            <a:pPr marL="180000"/>
            <a:endParaRPr kumimoji="1" lang="ja-JP" altLang="en-US" sz="1100" dirty="0">
              <a:latin typeface="Meiryo UI" panose="020B0604030504040204" pitchFamily="50" charset="-128"/>
              <a:ea typeface="Meiryo UI" panose="020B0604030504040204" pitchFamily="50" charset="-128"/>
            </a:endParaRPr>
          </a:p>
        </p:txBody>
      </p:sp>
      <p:pic>
        <p:nvPicPr>
          <p:cNvPr id="8" name="図 7">
            <a:extLst>
              <a:ext uri="{FF2B5EF4-FFF2-40B4-BE49-F238E27FC236}">
                <a16:creationId xmlns:a16="http://schemas.microsoft.com/office/drawing/2014/main" id="{C49C79C9-F736-4057-980C-2000A256A2C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27129" y="8502277"/>
            <a:ext cx="744941" cy="855891"/>
          </a:xfrm>
          <a:prstGeom prst="rect">
            <a:avLst/>
          </a:prstGeom>
        </p:spPr>
      </p:pic>
      <p:pic>
        <p:nvPicPr>
          <p:cNvPr id="9" name="図 8">
            <a:extLst>
              <a:ext uri="{FF2B5EF4-FFF2-40B4-BE49-F238E27FC236}">
                <a16:creationId xmlns:a16="http://schemas.microsoft.com/office/drawing/2014/main" id="{9D6C2FA9-0B48-44F1-A4C1-AFF4F532B738}"/>
              </a:ext>
            </a:extLst>
          </p:cNvPr>
          <p:cNvPicPr>
            <a:picLocks noChangeAspect="1"/>
          </p:cNvPicPr>
          <p:nvPr/>
        </p:nvPicPr>
        <p:blipFill>
          <a:blip r:embed="rId13">
            <a:alphaModFix amt="70000"/>
            <a:extLst>
              <a:ext uri="{28A0092B-C50C-407E-A947-70E740481C1C}">
                <a14:useLocalDpi xmlns:a14="http://schemas.microsoft.com/office/drawing/2010/main" val="0"/>
              </a:ext>
            </a:extLst>
          </a:blip>
          <a:stretch>
            <a:fillRect/>
          </a:stretch>
        </p:blipFill>
        <p:spPr>
          <a:xfrm rot="1433925">
            <a:off x="5273793" y="177289"/>
            <a:ext cx="2281306" cy="1717266"/>
          </a:xfrm>
          <a:prstGeom prst="ellipse">
            <a:avLst/>
          </a:prstGeom>
          <a:ln>
            <a:noFill/>
          </a:ln>
          <a:effectLst>
            <a:softEdge rad="101600"/>
          </a:effectLst>
        </p:spPr>
      </p:pic>
      <p:sp>
        <p:nvSpPr>
          <p:cNvPr id="3" name="テキスト ボックス 2">
            <a:extLst>
              <a:ext uri="{FF2B5EF4-FFF2-40B4-BE49-F238E27FC236}">
                <a16:creationId xmlns:a16="http://schemas.microsoft.com/office/drawing/2014/main" id="{9A551628-0894-4DAE-88D4-80E81C204203}"/>
              </a:ext>
            </a:extLst>
          </p:cNvPr>
          <p:cNvSpPr txBox="1"/>
          <p:nvPr/>
        </p:nvSpPr>
        <p:spPr>
          <a:xfrm>
            <a:off x="-7714" y="1659244"/>
            <a:ext cx="7567389" cy="778535"/>
          </a:xfrm>
          <a:prstGeom prst="rect">
            <a:avLst/>
          </a:prstGeom>
          <a:solidFill>
            <a:schemeClr val="bg1">
              <a:alpha val="31000"/>
            </a:schemeClr>
          </a:solidFill>
        </p:spPr>
        <p:txBody>
          <a:bodyPr wrap="square" rtlCol="0">
            <a:spAutoFit/>
          </a:bodyPr>
          <a:lstStyle/>
          <a:p>
            <a:endParaRPr kumimoji="1" lang="ja-JP" altLang="en-US" dirty="0"/>
          </a:p>
        </p:txBody>
      </p:sp>
      <p:sp>
        <p:nvSpPr>
          <p:cNvPr id="4" name="正方形/長方形 3">
            <a:extLst>
              <a:ext uri="{FF2B5EF4-FFF2-40B4-BE49-F238E27FC236}">
                <a16:creationId xmlns:a16="http://schemas.microsoft.com/office/drawing/2014/main" id="{0886DA57-8775-44C6-B055-E33E394D9589}"/>
              </a:ext>
            </a:extLst>
          </p:cNvPr>
          <p:cNvSpPr/>
          <p:nvPr/>
        </p:nvSpPr>
        <p:spPr>
          <a:xfrm>
            <a:off x="160746" y="152195"/>
            <a:ext cx="7070098" cy="1569660"/>
          </a:xfrm>
          <a:prstGeom prst="rect">
            <a:avLst/>
          </a:prstGeom>
          <a:noFill/>
          <a:ln>
            <a:noFill/>
          </a:ln>
        </p:spPr>
        <p:txBody>
          <a:bodyPr wrap="square" lIns="91440" tIns="45720" rIns="91440" bIns="45720">
            <a:spAutoFit/>
            <a:scene3d>
              <a:camera prst="orthographicFront"/>
              <a:lightRig rig="soft" dir="t">
                <a:rot lat="0" lon="0" rev="15600000"/>
              </a:lightRig>
            </a:scene3d>
            <a:sp3d extrusionH="57150" contourW="31750" prstMaterial="softEdge">
              <a:bevelT w="25400" h="38100"/>
              <a:contourClr>
                <a:schemeClr val="bg1"/>
              </a:contourClr>
            </a:sp3d>
          </a:bodyPr>
          <a:lstStyle/>
          <a:p>
            <a:pPr algn="ctr"/>
            <a:r>
              <a:rPr lang="ja-JP" altLang="en-US" sz="3200" b="1" dirty="0">
                <a:ln w="9525">
                  <a:noFill/>
                </a:ln>
                <a:effectLst>
                  <a:glow rad="38100">
                    <a:schemeClr val="bg1">
                      <a:alpha val="23000"/>
                    </a:schemeClr>
                  </a:glow>
                </a:effectLst>
                <a:latin typeface="Meiryo UI" panose="020B0604030504040204" pitchFamily="50" charset="-128"/>
                <a:ea typeface="Meiryo UI" panose="020B0604030504040204" pitchFamily="50" charset="-128"/>
              </a:rPr>
              <a:t>南河内いちごと名所めぐり</a:t>
            </a:r>
            <a:endParaRPr lang="en-US" altLang="ja-JP" sz="3200" b="1" dirty="0">
              <a:ln w="9525">
                <a:noFill/>
              </a:ln>
              <a:effectLst>
                <a:glow rad="38100">
                  <a:schemeClr val="bg1">
                    <a:alpha val="23000"/>
                  </a:schemeClr>
                </a:glow>
              </a:effectLst>
              <a:latin typeface="Meiryo UI" panose="020B0604030504040204" pitchFamily="50" charset="-128"/>
              <a:ea typeface="Meiryo UI" panose="020B0604030504040204" pitchFamily="50" charset="-128"/>
            </a:endParaRPr>
          </a:p>
          <a:p>
            <a:pPr algn="ctr"/>
            <a:r>
              <a:rPr lang="ja-JP" altLang="en-US" sz="3200" b="1" dirty="0">
                <a:ln w="9525">
                  <a:noFill/>
                </a:ln>
                <a:effectLst>
                  <a:glow rad="38100">
                    <a:schemeClr val="bg1">
                      <a:alpha val="23000"/>
                    </a:schemeClr>
                  </a:glow>
                </a:effectLst>
                <a:latin typeface="Meiryo UI" panose="020B0604030504040204" pitchFamily="50" charset="-128"/>
                <a:ea typeface="Meiryo UI" panose="020B0604030504040204" pitchFamily="50" charset="-128"/>
              </a:rPr>
              <a:t>デジタルスタンプラリー</a:t>
            </a:r>
            <a:r>
              <a:rPr lang="en-US" altLang="ja-JP" sz="3200" b="1" dirty="0">
                <a:ln w="9525">
                  <a:noFill/>
                </a:ln>
                <a:effectLst>
                  <a:glow rad="38100">
                    <a:schemeClr val="bg1">
                      <a:alpha val="23000"/>
                    </a:schemeClr>
                  </a:glow>
                </a:effectLst>
                <a:latin typeface="Meiryo UI" panose="020B0604030504040204" pitchFamily="50" charset="-128"/>
                <a:ea typeface="Meiryo UI" panose="020B0604030504040204" pitchFamily="50" charset="-128"/>
              </a:rPr>
              <a:t>2027</a:t>
            </a:r>
          </a:p>
          <a:p>
            <a:pPr algn="ctr"/>
            <a:r>
              <a:rPr lang="ja-JP" altLang="en-US" sz="3200" b="1" i="1" spc="600" dirty="0">
                <a:ln w="9525">
                  <a:noFill/>
                </a:ln>
                <a:effectLst>
                  <a:glow rad="38100">
                    <a:schemeClr val="bg1">
                      <a:alpha val="23000"/>
                    </a:schemeClr>
                  </a:glow>
                </a:effectLst>
                <a:latin typeface="Meiryo UI" panose="020B0604030504040204" pitchFamily="50" charset="-128"/>
                <a:ea typeface="Meiryo UI" panose="020B0604030504040204" pitchFamily="50" charset="-128"/>
              </a:rPr>
              <a:t>いちごスポット募集</a:t>
            </a:r>
          </a:p>
        </p:txBody>
      </p:sp>
      <p:sp>
        <p:nvSpPr>
          <p:cNvPr id="2" name="テキスト ボックス 1">
            <a:extLst>
              <a:ext uri="{FF2B5EF4-FFF2-40B4-BE49-F238E27FC236}">
                <a16:creationId xmlns:a16="http://schemas.microsoft.com/office/drawing/2014/main" id="{7F3221B3-55AF-4784-BF7B-DF5B4A9ABF0D}"/>
              </a:ext>
            </a:extLst>
          </p:cNvPr>
          <p:cNvSpPr txBox="1"/>
          <p:nvPr/>
        </p:nvSpPr>
        <p:spPr>
          <a:xfrm>
            <a:off x="429879" y="1743112"/>
            <a:ext cx="7345597" cy="884858"/>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大阪府では、「南河内いちご</a:t>
            </a:r>
            <a:r>
              <a:rPr kumimoji="1" lang="ja-JP" altLang="en-US" sz="1400" baseline="30000" dirty="0">
                <a:latin typeface="Meiryo UI" panose="020B0604030504040204" pitchFamily="50" charset="-128"/>
                <a:ea typeface="Meiryo UI" panose="020B0604030504040204" pitchFamily="50" charset="-128"/>
              </a:rPr>
              <a:t>*</a:t>
            </a:r>
            <a:r>
              <a:rPr kumimoji="1" lang="en-US" altLang="ja-JP" sz="1400" baseline="30000" dirty="0">
                <a:latin typeface="Meiryo UI" panose="020B0604030504040204" pitchFamily="50" charset="-128"/>
                <a:ea typeface="Meiryo UI" panose="020B0604030504040204" pitchFamily="50" charset="-128"/>
              </a:rPr>
              <a:t>1</a:t>
            </a:r>
            <a:r>
              <a:rPr kumimoji="1" lang="ja-JP" altLang="en-US" sz="1400" dirty="0">
                <a:latin typeface="Meiryo UI" panose="020B0604030504040204" pitchFamily="50" charset="-128"/>
                <a:ea typeface="Meiryo UI" panose="020B0604030504040204" pitchFamily="50" charset="-128"/>
              </a:rPr>
              <a:t>」の認知度向上、地域活性化等を目的に実施する</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「南河内いちごと名所めぐりデジタルスタンプラリー</a:t>
            </a:r>
            <a:r>
              <a:rPr kumimoji="1" lang="en-US" altLang="ja-JP" sz="1400" dirty="0">
                <a:latin typeface="Meiryo UI" panose="020B0604030504040204" pitchFamily="50" charset="-128"/>
                <a:ea typeface="Meiryo UI" panose="020B0604030504040204" pitchFamily="50" charset="-128"/>
              </a:rPr>
              <a:t>2027</a:t>
            </a:r>
            <a:r>
              <a:rPr kumimoji="1" lang="ja-JP" altLang="en-US" sz="1400" dirty="0">
                <a:latin typeface="Meiryo UI" panose="020B0604030504040204" pitchFamily="50" charset="-128"/>
                <a:ea typeface="Meiryo UI" panose="020B0604030504040204" pitchFamily="50" charset="-128"/>
              </a:rPr>
              <a:t>」の参加事業者を募集します。</a:t>
            </a:r>
            <a:endParaRPr kumimoji="1" lang="en-US" altLang="ja-JP" sz="1400" dirty="0">
              <a:latin typeface="Meiryo UI" panose="020B0604030504040204" pitchFamily="50" charset="-128"/>
              <a:ea typeface="Meiryo UI" panose="020B0604030504040204" pitchFamily="50" charset="-128"/>
            </a:endParaRPr>
          </a:p>
          <a:p>
            <a:pPr>
              <a:spcBef>
                <a:spcPts val="300"/>
              </a:spcBef>
            </a:pPr>
            <a:r>
              <a:rPr kumimoji="1" lang="ja-JP" altLang="en-US" sz="900" dirty="0">
                <a:latin typeface="Meiryo UI" panose="020B0604030504040204" pitchFamily="50" charset="-128"/>
                <a:ea typeface="Meiryo UI" panose="020B0604030504040204" pitchFamily="50" charset="-128"/>
              </a:rPr>
              <a:t>*</a:t>
            </a:r>
            <a:r>
              <a:rPr kumimoji="1" lang="en-US" altLang="ja-JP" sz="900" dirty="0">
                <a:latin typeface="Meiryo UI" panose="020B0604030504040204" pitchFamily="50" charset="-128"/>
                <a:ea typeface="Meiryo UI" panose="020B0604030504040204" pitchFamily="50" charset="-128"/>
              </a:rPr>
              <a:t>1 </a:t>
            </a:r>
            <a:r>
              <a:rPr kumimoji="1" lang="ja-JP" altLang="en-US" sz="900" dirty="0">
                <a:latin typeface="Meiryo UI" panose="020B0604030504040204" pitchFamily="50" charset="-128"/>
                <a:ea typeface="Meiryo UI" panose="020B0604030504040204" pitchFamily="50" charset="-128"/>
              </a:rPr>
              <a:t>南河内地域（富田林市、河内長野市、松原市、羽曳野市、藤井寺市、大阪狭山市、太子町、河南町、千早赤阪村）で生産されたいちご</a:t>
            </a:r>
          </a:p>
          <a:p>
            <a:endParaRPr kumimoji="1" lang="ja-JP" altLang="en-US" sz="1200" dirty="0"/>
          </a:p>
        </p:txBody>
      </p:sp>
      <p:sp>
        <p:nvSpPr>
          <p:cNvPr id="7" name="テキスト ボックス 6">
            <a:extLst>
              <a:ext uri="{FF2B5EF4-FFF2-40B4-BE49-F238E27FC236}">
                <a16:creationId xmlns:a16="http://schemas.microsoft.com/office/drawing/2014/main" id="{F9747B79-4A37-4F85-A1F5-D12D5FF2339E}"/>
              </a:ext>
            </a:extLst>
          </p:cNvPr>
          <p:cNvSpPr txBox="1"/>
          <p:nvPr/>
        </p:nvSpPr>
        <p:spPr>
          <a:xfrm>
            <a:off x="2727129" y="7988974"/>
            <a:ext cx="3576895" cy="646331"/>
          </a:xfrm>
          <a:prstGeom prst="rect">
            <a:avLst/>
          </a:prstGeom>
          <a:noFill/>
        </p:spPr>
        <p:txBody>
          <a:bodyPr wrap="square" rtlCol="0">
            <a:spAutoFit/>
          </a:bodyPr>
          <a:lstStyle/>
          <a:p>
            <a:r>
              <a:rPr kumimoji="1" lang="en-US" altLang="ja-JP" sz="1200" dirty="0">
                <a:hlinkClick r:id="rId14"/>
              </a:rPr>
              <a:t>https://www.pref.osaka.lg.jp/o120170/minamikawachinm/m_index/t-ichigostamp2027.html</a:t>
            </a:r>
            <a:endParaRPr kumimoji="1" lang="en-US" altLang="ja-JP" sz="1200" dirty="0"/>
          </a:p>
          <a:p>
            <a:endParaRPr kumimoji="1" lang="ja-JP" altLang="en-US" sz="1200" dirty="0"/>
          </a:p>
        </p:txBody>
      </p:sp>
      <p:pic>
        <p:nvPicPr>
          <p:cNvPr id="26" name="図 25">
            <a:extLst>
              <a:ext uri="{FF2B5EF4-FFF2-40B4-BE49-F238E27FC236}">
                <a16:creationId xmlns:a16="http://schemas.microsoft.com/office/drawing/2014/main" id="{F102FB9E-F026-4024-B22F-C615B96155FF}"/>
              </a:ext>
            </a:extLst>
          </p:cNvPr>
          <p:cNvPicPr>
            <a:picLocks noChangeAspect="1"/>
          </p:cNvPicPr>
          <p:nvPr/>
        </p:nvPicPr>
        <p:blipFill>
          <a:blip r:embed="rId15">
            <a:extLst>
              <a:ext uri="{28A0092B-C50C-407E-A947-70E740481C1C}">
                <a14:useLocalDpi xmlns:a14="http://schemas.microsoft.com/office/drawing/2010/main" val="0"/>
              </a:ext>
            </a:extLst>
          </a:blip>
          <a:srcRect t="11310" b="11310"/>
          <a:stretch/>
        </p:blipFill>
        <p:spPr>
          <a:xfrm>
            <a:off x="6032689" y="3788834"/>
            <a:ext cx="1363338" cy="1022503"/>
          </a:xfrm>
          <a:prstGeom prst="ellipse">
            <a:avLst/>
          </a:prstGeom>
          <a:ln>
            <a:noFill/>
          </a:ln>
          <a:effectLst>
            <a:softEdge rad="112500"/>
          </a:effectLst>
        </p:spPr>
      </p:pic>
      <p:pic>
        <p:nvPicPr>
          <p:cNvPr id="13" name="図 12">
            <a:extLst>
              <a:ext uri="{FF2B5EF4-FFF2-40B4-BE49-F238E27FC236}">
                <a16:creationId xmlns:a16="http://schemas.microsoft.com/office/drawing/2014/main" id="{D1927395-1D27-46C2-B622-9699D257765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290141" y="7685687"/>
            <a:ext cx="795148" cy="795148"/>
          </a:xfrm>
          <a:prstGeom prst="rect">
            <a:avLst/>
          </a:prstGeom>
        </p:spPr>
      </p:pic>
    </p:spTree>
    <p:extLst>
      <p:ext uri="{BB962C8B-B14F-4D97-AF65-F5344CB8AC3E}">
        <p14:creationId xmlns:p14="http://schemas.microsoft.com/office/powerpoint/2010/main" val="3550548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2068F99F-75C9-4B8A-898A-2CD22FA751C1}"/>
              </a:ext>
            </a:extLst>
          </p:cNvPr>
          <p:cNvSpPr txBox="1"/>
          <p:nvPr/>
        </p:nvSpPr>
        <p:spPr>
          <a:xfrm>
            <a:off x="0" y="51241"/>
            <a:ext cx="7559675" cy="861774"/>
          </a:xfrm>
          <a:prstGeom prst="rect">
            <a:avLst/>
          </a:prstGeom>
          <a:noFill/>
        </p:spPr>
        <p:txBody>
          <a:bodyPr wrap="square" rtlCol="0">
            <a:spAutoFit/>
          </a:bodyPr>
          <a:lstStyle/>
          <a:p>
            <a:pPr algn="ctr">
              <a:lnSpc>
                <a:spcPct val="150000"/>
              </a:lnSpc>
            </a:pPr>
            <a:r>
              <a:rPr kumimoji="1" lang="ja-JP" altLang="en-US" sz="2000" spc="300" dirty="0">
                <a:latin typeface="UD デジタル 教科書体 NK-B" panose="02020700000000000000" pitchFamily="18" charset="-128"/>
                <a:ea typeface="UD デジタル 教科書体 NK-B" panose="02020700000000000000" pitchFamily="18" charset="-128"/>
              </a:rPr>
              <a:t>南河内いちごと名所めぐりデジタルスタンプラリー</a:t>
            </a:r>
            <a:r>
              <a:rPr kumimoji="1" lang="en-US" altLang="ja-JP" sz="2000" spc="300" dirty="0">
                <a:latin typeface="UD デジタル 教科書体 NK-B" panose="02020700000000000000" pitchFamily="18" charset="-128"/>
                <a:ea typeface="UD デジタル 教科書体 NK-B" panose="02020700000000000000" pitchFamily="18" charset="-128"/>
              </a:rPr>
              <a:t>202</a:t>
            </a:r>
            <a:r>
              <a:rPr kumimoji="1" lang="ja-JP" altLang="en-US" sz="2000" spc="300" dirty="0">
                <a:latin typeface="UD デジタル 教科書体 NK-B" panose="02020700000000000000" pitchFamily="18" charset="-128"/>
                <a:ea typeface="UD デジタル 教科書体 NK-B" panose="02020700000000000000" pitchFamily="18" charset="-128"/>
              </a:rPr>
              <a:t>７</a:t>
            </a:r>
            <a:endParaRPr kumimoji="1" lang="en-US" altLang="ja-JP" sz="2000" spc="300" dirty="0">
              <a:latin typeface="UD デジタル 教科書体 NK-B" panose="02020700000000000000" pitchFamily="18" charset="-128"/>
              <a:ea typeface="UD デジタル 教科書体 NK-B" panose="02020700000000000000" pitchFamily="18" charset="-128"/>
            </a:endParaRPr>
          </a:p>
          <a:p>
            <a:pPr algn="ctr"/>
            <a:r>
              <a:rPr kumimoji="1" lang="ja-JP" altLang="en-US" sz="2000" spc="300" dirty="0">
                <a:latin typeface="UD デジタル 教科書体 NK-B" panose="02020700000000000000" pitchFamily="18" charset="-128"/>
                <a:ea typeface="UD デジタル 教科書体 NK-B" panose="02020700000000000000" pitchFamily="18" charset="-128"/>
              </a:rPr>
              <a:t>事業者参加申込用紙</a:t>
            </a:r>
          </a:p>
        </p:txBody>
      </p:sp>
      <p:pic>
        <p:nvPicPr>
          <p:cNvPr id="3" name="図 2">
            <a:extLst>
              <a:ext uri="{FF2B5EF4-FFF2-40B4-BE49-F238E27FC236}">
                <a16:creationId xmlns:a16="http://schemas.microsoft.com/office/drawing/2014/main" id="{D334B142-E6BC-45CD-BEFA-04747A2DF4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26" y="568337"/>
            <a:ext cx="861774" cy="861774"/>
          </a:xfrm>
          <a:prstGeom prst="rect">
            <a:avLst/>
          </a:prstGeom>
        </p:spPr>
      </p:pic>
      <p:pic>
        <p:nvPicPr>
          <p:cNvPr id="4" name="図 3">
            <a:extLst>
              <a:ext uri="{FF2B5EF4-FFF2-40B4-BE49-F238E27FC236}">
                <a16:creationId xmlns:a16="http://schemas.microsoft.com/office/drawing/2014/main" id="{7E7DD052-33BE-49AB-BA83-6EE3D28B2C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1451" y="646762"/>
            <a:ext cx="684884" cy="646511"/>
          </a:xfrm>
          <a:prstGeom prst="rect">
            <a:avLst/>
          </a:prstGeom>
        </p:spPr>
      </p:pic>
      <p:sp>
        <p:nvSpPr>
          <p:cNvPr id="5" name="テキスト ボックス 4">
            <a:extLst>
              <a:ext uri="{FF2B5EF4-FFF2-40B4-BE49-F238E27FC236}">
                <a16:creationId xmlns:a16="http://schemas.microsoft.com/office/drawing/2014/main" id="{74094A13-8A2A-4CBA-8310-F229E869D12E}"/>
              </a:ext>
            </a:extLst>
          </p:cNvPr>
          <p:cNvSpPr txBox="1"/>
          <p:nvPr/>
        </p:nvSpPr>
        <p:spPr>
          <a:xfrm>
            <a:off x="63500" y="890760"/>
            <a:ext cx="7496175" cy="584775"/>
          </a:xfrm>
          <a:prstGeom prst="rect">
            <a:avLst/>
          </a:prstGeom>
          <a:noFill/>
        </p:spPr>
        <p:txBody>
          <a:bodyPr wrap="square" rtlCol="0">
            <a:spAutoFit/>
          </a:bodyPr>
          <a:lstStyle/>
          <a:p>
            <a:pPr algn="ctr"/>
            <a:r>
              <a:rPr kumimoji="1" lang="ja-JP" altLang="en-US" sz="1400" dirty="0">
                <a:latin typeface="UD デジタル 教科書体 NK-B" panose="02020700000000000000" pitchFamily="18" charset="-128"/>
                <a:ea typeface="UD デジタル 教科書体 NK-B" panose="02020700000000000000" pitchFamily="18" charset="-128"/>
              </a:rPr>
              <a:t>以下の必要事項にご記入のうえ、</a:t>
            </a:r>
            <a:r>
              <a:rPr kumimoji="1" lang="ja-JP" altLang="en-US" u="sng" dirty="0">
                <a:solidFill>
                  <a:srgbClr val="FF0000"/>
                </a:solidFill>
                <a:latin typeface="UD デジタル 教科書体 NK-B" panose="02020700000000000000" pitchFamily="18" charset="-128"/>
                <a:ea typeface="UD デジタル 教科書体 NK-B" panose="02020700000000000000" pitchFamily="18" charset="-128"/>
              </a:rPr>
              <a:t>令和８年１１月６日（金）まで</a:t>
            </a:r>
            <a:r>
              <a:rPr kumimoji="1" lang="ja-JP" altLang="en-US" sz="1400" dirty="0">
                <a:latin typeface="UD デジタル 教科書体 NK-B" panose="02020700000000000000" pitchFamily="18" charset="-128"/>
                <a:ea typeface="UD デジタル 教科書体 NK-B" panose="02020700000000000000" pitchFamily="18" charset="-128"/>
              </a:rPr>
              <a:t>に、</a:t>
            </a:r>
            <a:endParaRPr kumimoji="1" lang="en-US" altLang="ja-JP" sz="1619" dirty="0">
              <a:latin typeface="UD デジタル 教科書体 NK-B" panose="02020700000000000000" pitchFamily="18" charset="-128"/>
              <a:ea typeface="UD デジタル 教科書体 NK-B" panose="02020700000000000000" pitchFamily="18" charset="-128"/>
            </a:endParaRPr>
          </a:p>
          <a:p>
            <a:pPr algn="ctr"/>
            <a:r>
              <a:rPr kumimoji="1" lang="ja-JP" altLang="en-US" sz="1400" dirty="0">
                <a:latin typeface="UD デジタル 教科書体 NK-B" panose="02020700000000000000" pitchFamily="18" charset="-128"/>
                <a:ea typeface="UD デジタル 教科書体 NK-B" panose="02020700000000000000" pitchFamily="18" charset="-128"/>
              </a:rPr>
              <a:t>送付先までメール、</a:t>
            </a:r>
            <a:r>
              <a:rPr kumimoji="1" lang="en-US" altLang="ja-JP" sz="1400" dirty="0">
                <a:latin typeface="UD デジタル 教科書体 NK-B" panose="02020700000000000000" pitchFamily="18" charset="-128"/>
                <a:ea typeface="UD デジタル 教科書体 NK-B" panose="02020700000000000000" pitchFamily="18" charset="-128"/>
              </a:rPr>
              <a:t>FAX</a:t>
            </a:r>
            <a:r>
              <a:rPr kumimoji="1" lang="ja-JP" altLang="en-US" sz="1400" dirty="0">
                <a:latin typeface="UD デジタル 教科書体 NK-B" panose="02020700000000000000" pitchFamily="18" charset="-128"/>
                <a:ea typeface="UD デジタル 教科書体 NK-B" panose="02020700000000000000" pitchFamily="18" charset="-128"/>
              </a:rPr>
              <a:t>、又は郵送でお送りください。</a:t>
            </a:r>
          </a:p>
        </p:txBody>
      </p:sp>
      <p:graphicFrame>
        <p:nvGraphicFramePr>
          <p:cNvPr id="9" name="表 9">
            <a:extLst>
              <a:ext uri="{FF2B5EF4-FFF2-40B4-BE49-F238E27FC236}">
                <a16:creationId xmlns:a16="http://schemas.microsoft.com/office/drawing/2014/main" id="{4338AE7D-66F7-448F-B7D4-E8E56275AFB8}"/>
              </a:ext>
            </a:extLst>
          </p:cNvPr>
          <p:cNvGraphicFramePr>
            <a:graphicFrameLocks noGrp="1"/>
          </p:cNvGraphicFramePr>
          <p:nvPr>
            <p:extLst>
              <p:ext uri="{D42A27DB-BD31-4B8C-83A1-F6EECF244321}">
                <p14:modId xmlns:p14="http://schemas.microsoft.com/office/powerpoint/2010/main" val="3631273920"/>
              </p:ext>
            </p:extLst>
          </p:nvPr>
        </p:nvGraphicFramePr>
        <p:xfrm>
          <a:off x="86482" y="1889508"/>
          <a:ext cx="7445365" cy="7398182"/>
        </p:xfrm>
        <a:graphic>
          <a:graphicData uri="http://schemas.openxmlformats.org/drawingml/2006/table">
            <a:tbl>
              <a:tblPr firstRow="1" bandRow="1">
                <a:tableStyleId>{5940675A-B579-460E-94D1-54222C63F5DA}</a:tableStyleId>
              </a:tblPr>
              <a:tblGrid>
                <a:gridCol w="2167887">
                  <a:extLst>
                    <a:ext uri="{9D8B030D-6E8A-4147-A177-3AD203B41FA5}">
                      <a16:colId xmlns:a16="http://schemas.microsoft.com/office/drawing/2014/main" val="3256694737"/>
                    </a:ext>
                  </a:extLst>
                </a:gridCol>
                <a:gridCol w="1761240">
                  <a:extLst>
                    <a:ext uri="{9D8B030D-6E8A-4147-A177-3AD203B41FA5}">
                      <a16:colId xmlns:a16="http://schemas.microsoft.com/office/drawing/2014/main" val="3291084490"/>
                    </a:ext>
                  </a:extLst>
                </a:gridCol>
                <a:gridCol w="1353312">
                  <a:extLst>
                    <a:ext uri="{9D8B030D-6E8A-4147-A177-3AD203B41FA5}">
                      <a16:colId xmlns:a16="http://schemas.microsoft.com/office/drawing/2014/main" val="687499096"/>
                    </a:ext>
                  </a:extLst>
                </a:gridCol>
                <a:gridCol w="2162926">
                  <a:extLst>
                    <a:ext uri="{9D8B030D-6E8A-4147-A177-3AD203B41FA5}">
                      <a16:colId xmlns:a16="http://schemas.microsoft.com/office/drawing/2014/main" val="889111268"/>
                    </a:ext>
                  </a:extLst>
                </a:gridCol>
              </a:tblGrid>
              <a:tr h="704641">
                <a:tc>
                  <a:txBody>
                    <a:bodyPr/>
                    <a:lstStyle/>
                    <a:p>
                      <a:pPr algn="ctr">
                        <a:spcBef>
                          <a:spcPts val="1200"/>
                        </a:spcBef>
                        <a:spcAft>
                          <a:spcPts val="1200"/>
                        </a:spcAft>
                      </a:pP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申込者名</a:t>
                      </a:r>
                    </a:p>
                  </a:txBody>
                  <a:tcPr anchor="ctr">
                    <a:solidFill>
                      <a:srgbClr val="FFCCFF"/>
                    </a:solidFill>
                  </a:tcPr>
                </a:tc>
                <a:tc gridSpan="3">
                  <a:txBody>
                    <a:bodyPr/>
                    <a:lstStyle/>
                    <a:p>
                      <a:pPr algn="l"/>
                      <a:endParaRPr kumimoji="1" lang="en-US" altLang="ja-JP" sz="1400" dirty="0">
                        <a:solidFill>
                          <a:schemeClr val="tx1"/>
                        </a:solidFill>
                        <a:latin typeface="UD デジタル 教科書体 NK-B" panose="02020700000000000000" pitchFamily="18" charset="-128"/>
                        <a:ea typeface="UD デジタル 教科書体 NK-B" panose="02020700000000000000" pitchFamily="18" charset="-128"/>
                      </a:endParaRPr>
                    </a:p>
                    <a:p>
                      <a:pPr algn="l"/>
                      <a:endPar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endParaRPr>
                    </a:p>
                  </a:txBody>
                  <a:tcPr anchor="ctr">
                    <a:noFill/>
                  </a:tcPr>
                </a:tc>
                <a:tc hMerge="1">
                  <a:txBody>
                    <a:bodyPr/>
                    <a:lstStyle/>
                    <a:p>
                      <a:pPr algn="ctr"/>
                      <a:r>
                        <a:rPr kumimoji="1" lang="ja-JP" altLang="en-US" sz="1400" dirty="0">
                          <a:latin typeface="UD デジタル 教科書体 NK-B" panose="02020700000000000000" pitchFamily="18" charset="-128"/>
                          <a:ea typeface="UD デジタル 教科書体 NK-B" panose="02020700000000000000" pitchFamily="18" charset="-128"/>
                        </a:rPr>
                        <a:t>申込者電話番号</a:t>
                      </a:r>
                    </a:p>
                  </a:txBody>
                  <a:tcPr anchor="ctr">
                    <a:solidFill>
                      <a:srgbClr val="FF99FF"/>
                    </a:solidFill>
                  </a:tcPr>
                </a:tc>
                <a:tc hMerge="1">
                  <a:txBody>
                    <a:bodyPr/>
                    <a:lstStyle/>
                    <a:p>
                      <a:endParaRPr kumimoji="1" lang="ja-JP" altLang="en-US" dirty="0">
                        <a:latin typeface="UD デジタル 教科書体 NK-B" panose="02020700000000000000" pitchFamily="18" charset="-128"/>
                        <a:ea typeface="UD デジタル 教科書体 NK-B" panose="02020700000000000000" pitchFamily="18" charset="-128"/>
                      </a:endParaRPr>
                    </a:p>
                  </a:txBody>
                  <a:tcPr anchor="ctr"/>
                </a:tc>
                <a:extLst>
                  <a:ext uri="{0D108BD9-81ED-4DB2-BD59-A6C34878D82A}">
                    <a16:rowId xmlns:a16="http://schemas.microsoft.com/office/drawing/2014/main" val="3688094311"/>
                  </a:ext>
                </a:extLst>
              </a:tr>
              <a:tr h="781563">
                <a:tc>
                  <a:txBody>
                    <a:bodyPr/>
                    <a:lstStyle/>
                    <a:p>
                      <a:pPr algn="ctr">
                        <a:spcBef>
                          <a:spcPts val="1200"/>
                        </a:spcBef>
                        <a:spcAft>
                          <a:spcPts val="1200"/>
                        </a:spcAft>
                      </a:pP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申込者連絡先</a:t>
                      </a:r>
                    </a:p>
                  </a:txBody>
                  <a:tcPr anchor="ctr">
                    <a:solidFill>
                      <a:srgbClr val="FFCCFF"/>
                    </a:solidFill>
                  </a:tcPr>
                </a:tc>
                <a:tc gridSpan="3">
                  <a:txBody>
                    <a:bodyPr/>
                    <a:lstStyle/>
                    <a:p>
                      <a:pPr>
                        <a:lnSpc>
                          <a:spcPct val="150000"/>
                        </a:lnSpc>
                      </a:pP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（電話番号）　</a:t>
                      </a:r>
                      <a:endParaRPr kumimoji="1" lang="en-US" altLang="ja-JP" sz="1400" dirty="0">
                        <a:solidFill>
                          <a:schemeClr val="tx1"/>
                        </a:solidFill>
                        <a:latin typeface="UD デジタル 教科書体 NK-B" panose="02020700000000000000" pitchFamily="18" charset="-128"/>
                        <a:ea typeface="UD デジタル 教科書体 NK-B" panose="02020700000000000000" pitchFamily="18" charset="-128"/>
                      </a:endParaRPr>
                    </a:p>
                    <a:p>
                      <a:pPr>
                        <a:lnSpc>
                          <a:spcPct val="150000"/>
                        </a:lnSpc>
                      </a:pP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（メールアドレス）</a:t>
                      </a:r>
                    </a:p>
                  </a:txBody>
                  <a:tcPr anchor="ctr">
                    <a:noFill/>
                  </a:tcPr>
                </a:tc>
                <a:tc hMerge="1">
                  <a:txBody>
                    <a:bodyPr/>
                    <a:lstStyle/>
                    <a:p>
                      <a:pPr algn="ctr"/>
                      <a:endParaRPr kumimoji="1" lang="ja-JP" altLang="en-US" sz="1400" dirty="0">
                        <a:latin typeface="UD デジタル 教科書体 NK-B" panose="02020700000000000000" pitchFamily="18" charset="-128"/>
                        <a:ea typeface="UD デジタル 教科書体 NK-B" panose="02020700000000000000" pitchFamily="18" charset="-128"/>
                      </a:endParaRPr>
                    </a:p>
                  </a:txBody>
                  <a:tcPr anchor="ctr">
                    <a:solidFill>
                      <a:srgbClr val="FF99FF"/>
                    </a:solidFill>
                  </a:tcPr>
                </a:tc>
                <a:tc hMerge="1">
                  <a:txBody>
                    <a:bodyPr/>
                    <a:lstStyle/>
                    <a:p>
                      <a:endParaRPr kumimoji="1" lang="ja-JP" altLang="en-US" dirty="0">
                        <a:latin typeface="UD デジタル 教科書体 NK-B" panose="02020700000000000000" pitchFamily="18" charset="-128"/>
                        <a:ea typeface="UD デジタル 教科書体 NK-B" panose="02020700000000000000" pitchFamily="18" charset="-128"/>
                      </a:endParaRPr>
                    </a:p>
                  </a:txBody>
                  <a:tcPr anchor="ctr"/>
                </a:tc>
                <a:extLst>
                  <a:ext uri="{0D108BD9-81ED-4DB2-BD59-A6C34878D82A}">
                    <a16:rowId xmlns:a16="http://schemas.microsoft.com/office/drawing/2014/main" val="1515020842"/>
                  </a:ext>
                </a:extLst>
              </a:tr>
              <a:tr h="414528">
                <a:tc>
                  <a:txBody>
                    <a:bodyPr/>
                    <a:lstStyle/>
                    <a:p>
                      <a:pPr algn="ct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屋号又は店舗名*</a:t>
                      </a:r>
                    </a:p>
                  </a:txBody>
                  <a:tcPr anchor="ctr">
                    <a:solidFill>
                      <a:srgbClr val="FFCCFF"/>
                    </a:solidFill>
                  </a:tcPr>
                </a:tc>
                <a:tc>
                  <a:txBody>
                    <a:bodyPr/>
                    <a:lstStyle/>
                    <a:p>
                      <a:endParaRPr kumimoji="1" lang="ja-JP" altLang="en-US" dirty="0">
                        <a:solidFill>
                          <a:schemeClr val="tx1"/>
                        </a:solidFill>
                        <a:latin typeface="UD デジタル 教科書体 NK-B" panose="02020700000000000000" pitchFamily="18" charset="-128"/>
                        <a:ea typeface="UD デジタル 教科書体 NK-B" panose="02020700000000000000" pitchFamily="18" charset="-128"/>
                      </a:endParaRPr>
                    </a:p>
                  </a:txBody>
                  <a:tcPr anchor="ctr">
                    <a:noFill/>
                  </a:tcPr>
                </a:tc>
                <a:tc>
                  <a:txBody>
                    <a:bodyPr/>
                    <a:lstStyle/>
                    <a:p>
                      <a:pPr algn="ct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店舗電話番号*</a:t>
                      </a:r>
                    </a:p>
                  </a:txBody>
                  <a:tcPr anchor="ctr">
                    <a:solidFill>
                      <a:srgbClr val="FFCCFF"/>
                    </a:solidFill>
                  </a:tcPr>
                </a:tc>
                <a:tc>
                  <a:txBody>
                    <a:bodyPr/>
                    <a:lstStyle/>
                    <a:p>
                      <a:endParaRPr kumimoji="1" lang="ja-JP" altLang="en-US" dirty="0">
                        <a:solidFill>
                          <a:schemeClr val="tx1"/>
                        </a:solidFill>
                        <a:latin typeface="UD デジタル 教科書体 NK-B" panose="02020700000000000000" pitchFamily="18" charset="-128"/>
                        <a:ea typeface="UD デジタル 教科書体 NK-B" panose="02020700000000000000" pitchFamily="18" charset="-128"/>
                      </a:endParaRPr>
                    </a:p>
                  </a:txBody>
                  <a:tcPr anchor="ctr">
                    <a:noFill/>
                  </a:tcPr>
                </a:tc>
                <a:extLst>
                  <a:ext uri="{0D108BD9-81ED-4DB2-BD59-A6C34878D82A}">
                    <a16:rowId xmlns:a16="http://schemas.microsoft.com/office/drawing/2014/main" val="2384596122"/>
                  </a:ext>
                </a:extLst>
              </a:tr>
              <a:tr h="598509">
                <a:tc>
                  <a:txBody>
                    <a:bodyPr/>
                    <a:lstStyle/>
                    <a:p>
                      <a:pPr algn="ct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店舗住所*</a:t>
                      </a:r>
                    </a:p>
                  </a:txBody>
                  <a:tcPr anchor="ctr">
                    <a:solidFill>
                      <a:srgbClr val="FFCCFF"/>
                    </a:solidFill>
                  </a:tcPr>
                </a:tc>
                <a:tc gridSpan="3">
                  <a:txBody>
                    <a:bodyPr/>
                    <a:lstStyle/>
                    <a:p>
                      <a:endParaRPr kumimoji="1" lang="en-US" altLang="ja-JP" dirty="0">
                        <a:solidFill>
                          <a:schemeClr val="tx1"/>
                        </a:solidFill>
                        <a:latin typeface="UD デジタル 教科書体 NK-B" panose="02020700000000000000" pitchFamily="18" charset="-128"/>
                        <a:ea typeface="UD デジタル 教科書体 NK-B" panose="02020700000000000000" pitchFamily="18" charset="-128"/>
                      </a:endParaRPr>
                    </a:p>
                    <a:p>
                      <a:endParaRPr kumimoji="1" lang="ja-JP" altLang="en-US" dirty="0">
                        <a:solidFill>
                          <a:schemeClr val="tx1"/>
                        </a:solidFill>
                        <a:latin typeface="UD デジタル 教科書体 NK-B" panose="02020700000000000000" pitchFamily="18" charset="-128"/>
                        <a:ea typeface="UD デジタル 教科書体 NK-B" panose="02020700000000000000" pitchFamily="18" charset="-128"/>
                      </a:endParaRPr>
                    </a:p>
                  </a:txBody>
                  <a:tcPr anchor="ctr">
                    <a:noFill/>
                  </a:tcPr>
                </a:tc>
                <a:tc hMerge="1">
                  <a:txBody>
                    <a:bodyPr/>
                    <a:lstStyle/>
                    <a:p>
                      <a:pPr algn="ctr"/>
                      <a:endParaRPr kumimoji="1" lang="ja-JP" altLang="en-US" dirty="0">
                        <a:latin typeface="UD デジタル 教科書体 NK-B" panose="02020700000000000000" pitchFamily="18" charset="-128"/>
                        <a:ea typeface="UD デジタル 教科書体 NK-B" panose="02020700000000000000" pitchFamily="18" charset="-128"/>
                      </a:endParaRPr>
                    </a:p>
                  </a:txBody>
                  <a:tcPr anchor="ctr">
                    <a:solidFill>
                      <a:srgbClr val="FF99FF"/>
                    </a:solidFill>
                  </a:tcPr>
                </a:tc>
                <a:tc hMerge="1">
                  <a:txBody>
                    <a:bodyPr/>
                    <a:lstStyle/>
                    <a:p>
                      <a:endParaRPr kumimoji="1" lang="ja-JP" altLang="en-US" dirty="0"/>
                    </a:p>
                  </a:txBody>
                  <a:tcPr/>
                </a:tc>
                <a:extLst>
                  <a:ext uri="{0D108BD9-81ED-4DB2-BD59-A6C34878D82A}">
                    <a16:rowId xmlns:a16="http://schemas.microsoft.com/office/drawing/2014/main" val="2983061373"/>
                  </a:ext>
                </a:extLst>
              </a:tr>
              <a:tr h="718227">
                <a:tc>
                  <a:txBody>
                    <a:bodyPr/>
                    <a:lstStyle/>
                    <a:p>
                      <a:pPr algn="ct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店舗紹介サイト*</a:t>
                      </a:r>
                    </a:p>
                  </a:txBody>
                  <a:tcPr anchor="ctr">
                    <a:solidFill>
                      <a:srgbClr val="FFCCFF"/>
                    </a:solidFill>
                  </a:tcPr>
                </a:tc>
                <a:tc gridSpan="3">
                  <a:txBody>
                    <a:bodyPr/>
                    <a:lstStyle/>
                    <a:p>
                      <a:pPr algn="ct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有（　　</a:t>
                      </a:r>
                      <a:r>
                        <a:rPr kumimoji="1" lang="en-US" altLang="ja-JP" sz="1400" dirty="0">
                          <a:solidFill>
                            <a:schemeClr val="tx1"/>
                          </a:solidFill>
                          <a:latin typeface="UD デジタル 教科書体 NK-B" panose="02020700000000000000" pitchFamily="18" charset="-128"/>
                          <a:ea typeface="UD デジタル 教科書体 NK-B" panose="02020700000000000000" pitchFamily="18" charset="-128"/>
                        </a:rPr>
                        <a:t>HP</a:t>
                      </a: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　　・　　</a:t>
                      </a:r>
                      <a:r>
                        <a:rPr kumimoji="1" lang="en-US" altLang="ja-JP" sz="1400" dirty="0">
                          <a:solidFill>
                            <a:schemeClr val="tx1"/>
                          </a:solidFill>
                          <a:latin typeface="UD デジタル 教科書体 NK-B" panose="02020700000000000000" pitchFamily="18" charset="-128"/>
                          <a:ea typeface="UD デジタル 教科書体 NK-B" panose="02020700000000000000" pitchFamily="18" charset="-128"/>
                        </a:rPr>
                        <a:t>Instagram</a:t>
                      </a: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　　・　　</a:t>
                      </a:r>
                      <a:r>
                        <a:rPr kumimoji="1" lang="en-US" altLang="ja-JP" sz="1400" dirty="0">
                          <a:solidFill>
                            <a:schemeClr val="tx1"/>
                          </a:solidFill>
                          <a:latin typeface="UD デジタル 教科書体 NK-B" panose="02020700000000000000" pitchFamily="18" charset="-128"/>
                          <a:ea typeface="UD デジタル 教科書体 NK-B" panose="02020700000000000000" pitchFamily="18" charset="-128"/>
                        </a:rPr>
                        <a:t>fb</a:t>
                      </a: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　　・　　</a:t>
                      </a:r>
                      <a:r>
                        <a:rPr kumimoji="1" lang="en-US" altLang="ja-JP" sz="1400" dirty="0">
                          <a:solidFill>
                            <a:schemeClr val="tx1"/>
                          </a:solidFill>
                          <a:latin typeface="UD デジタル 教科書体 NK-B" panose="02020700000000000000" pitchFamily="18" charset="-128"/>
                          <a:ea typeface="UD デジタル 教科書体 NK-B" panose="02020700000000000000" pitchFamily="18" charset="-128"/>
                        </a:rPr>
                        <a:t>X</a:t>
                      </a: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　　）　　・　　無</a:t>
                      </a:r>
                      <a:endParaRPr kumimoji="1" lang="en-US" altLang="ja-JP" sz="14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1400" dirty="0">
                        <a:solidFill>
                          <a:schemeClr val="tx1"/>
                        </a:solidFill>
                        <a:latin typeface="UD デジタル 教科書体 NK-B" panose="02020700000000000000" pitchFamily="18" charset="-128"/>
                        <a:ea typeface="UD デジタル 教科書体 NK-B" panose="02020700000000000000" pitchFamily="18" charset="-128"/>
                      </a:endParaRPr>
                    </a:p>
                    <a:p>
                      <a:pPr algn="l"/>
                      <a:r>
                        <a:rPr kumimoji="1" lang="ja-JP" altLang="en-US" sz="1200" dirty="0">
                          <a:solidFill>
                            <a:schemeClr val="tx1"/>
                          </a:solidFill>
                          <a:latin typeface="UD デジタル 教科書体 NK-B" panose="02020700000000000000" pitchFamily="18" charset="-128"/>
                          <a:ea typeface="UD デジタル 教科書体 NK-B" panose="02020700000000000000" pitchFamily="18" charset="-128"/>
                        </a:rPr>
                        <a:t>（</a:t>
                      </a:r>
                      <a:r>
                        <a:rPr kumimoji="1" lang="en-US" altLang="ja-JP" sz="1200" dirty="0">
                          <a:solidFill>
                            <a:schemeClr val="tx1"/>
                          </a:solidFill>
                          <a:latin typeface="UD デジタル 教科書体 NK-B" panose="02020700000000000000" pitchFamily="18" charset="-128"/>
                          <a:ea typeface="UD デジタル 教科書体 NK-B" panose="02020700000000000000" pitchFamily="18" charset="-128"/>
                        </a:rPr>
                        <a:t>URL)</a:t>
                      </a:r>
                      <a:r>
                        <a:rPr kumimoji="1" lang="ja-JP" altLang="en-US" sz="1200" dirty="0">
                          <a:solidFill>
                            <a:schemeClr val="tx1"/>
                          </a:solidFill>
                          <a:latin typeface="UD デジタル 教科書体 NK-B" panose="02020700000000000000" pitchFamily="18" charset="-128"/>
                          <a:ea typeface="UD デジタル 教科書体 NK-B" panose="02020700000000000000" pitchFamily="18" charset="-128"/>
                        </a:rPr>
                        <a:t>　</a:t>
                      </a:r>
                    </a:p>
                  </a:txBody>
                  <a:tcPr anchor="ctr">
                    <a:noFill/>
                  </a:tcPr>
                </a:tc>
                <a:tc hMerge="1">
                  <a:txBody>
                    <a:bodyPr/>
                    <a:lstStyle/>
                    <a:p>
                      <a:pPr algn="ctr"/>
                      <a:endParaRPr kumimoji="1" lang="ja-JP" altLang="en-US" dirty="0">
                        <a:latin typeface="UD デジタル 教科書体 NK-B" panose="02020700000000000000" pitchFamily="18" charset="-128"/>
                        <a:ea typeface="UD デジタル 教科書体 NK-B" panose="02020700000000000000" pitchFamily="18" charset="-128"/>
                      </a:endParaRPr>
                    </a:p>
                  </a:txBody>
                  <a:tcPr anchor="ctr">
                    <a:solidFill>
                      <a:srgbClr val="FF99FF"/>
                    </a:solidFill>
                  </a:tcPr>
                </a:tc>
                <a:tc hMerge="1">
                  <a:txBody>
                    <a:bodyPr/>
                    <a:lstStyle/>
                    <a:p>
                      <a:endParaRPr kumimoji="1" lang="ja-JP" altLang="en-US" dirty="0"/>
                    </a:p>
                  </a:txBody>
                  <a:tcPr/>
                </a:tc>
                <a:extLst>
                  <a:ext uri="{0D108BD9-81ED-4DB2-BD59-A6C34878D82A}">
                    <a16:rowId xmlns:a16="http://schemas.microsoft.com/office/drawing/2014/main" val="1231881529"/>
                  </a:ext>
                </a:extLst>
              </a:tr>
              <a:tr h="409702">
                <a:tc>
                  <a:txBody>
                    <a:bodyPr/>
                    <a:lstStyle/>
                    <a:p>
                      <a:pPr algn="ct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店舗駐車場</a:t>
                      </a:r>
                      <a:r>
                        <a:rPr kumimoji="1" lang="en-US" altLang="ja-JP" sz="1400" dirty="0">
                          <a:solidFill>
                            <a:schemeClr val="tx1"/>
                          </a:solidFill>
                          <a:latin typeface="UD デジタル 教科書体 NK-B" panose="02020700000000000000" pitchFamily="18" charset="-128"/>
                          <a:ea typeface="UD デジタル 教科書体 NK-B" panose="02020700000000000000" pitchFamily="18" charset="-128"/>
                        </a:rPr>
                        <a:t>*</a:t>
                      </a:r>
                      <a:endPar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endParaRPr>
                    </a:p>
                  </a:txBody>
                  <a:tcPr anchor="ctr">
                    <a:solidFill>
                      <a:srgbClr val="FFCCFF"/>
                    </a:solidFill>
                  </a:tcPr>
                </a:tc>
                <a:tc gridSpan="3">
                  <a:txBody>
                    <a:bodyPr/>
                    <a:lstStyle/>
                    <a:p>
                      <a:pPr algn="ct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有　　　・　　　無　　　・　　その他（　　　　　　　　　　　　　　　　　　　　　　     ）</a:t>
                      </a:r>
                      <a:endParaRPr kumimoji="1" lang="en-US" altLang="ja-JP" sz="1400" dirty="0">
                        <a:solidFill>
                          <a:schemeClr val="tx1"/>
                        </a:solidFill>
                        <a:latin typeface="UD デジタル 教科書体 NK-B" panose="02020700000000000000" pitchFamily="18" charset="-128"/>
                        <a:ea typeface="UD デジタル 教科書体 NK-B" panose="02020700000000000000" pitchFamily="18" charset="-128"/>
                      </a:endParaRPr>
                    </a:p>
                  </a:txBody>
                  <a:tcPr anchor="c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756717447"/>
                  </a:ext>
                </a:extLst>
              </a:tr>
              <a:tr h="511615">
                <a:tc>
                  <a:txBody>
                    <a:bodyPr/>
                    <a:lstStyle/>
                    <a:p>
                      <a:pPr algn="ctr"/>
                      <a:r>
                        <a:rPr kumimoji="1" lang="ja-JP" altLang="en-US" sz="1200" dirty="0">
                          <a:solidFill>
                            <a:schemeClr val="tx1"/>
                          </a:solidFill>
                          <a:latin typeface="UD デジタル 教科書体 NK-B" panose="02020700000000000000" pitchFamily="18" charset="-128"/>
                          <a:ea typeface="UD デジタル 教科書体 NK-B" panose="02020700000000000000" pitchFamily="18" charset="-128"/>
                        </a:rPr>
                        <a:t>営業時間・定休日</a:t>
                      </a:r>
                      <a:r>
                        <a:rPr kumimoji="1" lang="en-US" altLang="ja-JP" sz="1200" dirty="0">
                          <a:solidFill>
                            <a:schemeClr val="tx1"/>
                          </a:solidFill>
                          <a:latin typeface="UD デジタル 教科書体 NK-B" panose="02020700000000000000" pitchFamily="18" charset="-128"/>
                          <a:ea typeface="UD デジタル 教科書体 NK-B" panose="02020700000000000000" pitchFamily="18" charset="-128"/>
                        </a:rPr>
                        <a:t>*</a:t>
                      </a:r>
                    </a:p>
                    <a:p>
                      <a:pPr marL="0" marR="0" lvl="0" indent="0" algn="ctr" defTabSz="567019"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UD デジタル 教科書体 NK-B" panose="02020700000000000000" pitchFamily="18" charset="-128"/>
                          <a:ea typeface="UD デジタル 教科書体 NK-B" panose="02020700000000000000" pitchFamily="18" charset="-128"/>
                        </a:rPr>
                        <a:t>年末年始・臨時休業予定</a:t>
                      </a:r>
                      <a:r>
                        <a:rPr kumimoji="1" lang="en-US" altLang="ja-JP" sz="1200" dirty="0">
                          <a:solidFill>
                            <a:schemeClr val="tx1"/>
                          </a:solidFill>
                          <a:latin typeface="UD デジタル 教科書体 NK-B" panose="02020700000000000000" pitchFamily="18" charset="-128"/>
                          <a:ea typeface="UD デジタル 教科書体 NK-B" panose="02020700000000000000" pitchFamily="18" charset="-128"/>
                        </a:rPr>
                        <a:t>*</a:t>
                      </a:r>
                    </a:p>
                  </a:txBody>
                  <a:tcPr anchor="ctr">
                    <a:solidFill>
                      <a:srgbClr val="FFCCFF"/>
                    </a:solidFill>
                  </a:tcPr>
                </a:tc>
                <a:tc gridSpan="3">
                  <a:txBody>
                    <a:bodyPr/>
                    <a:lstStyle/>
                    <a:p>
                      <a:endParaRPr kumimoji="1" lang="ja-JP" altLang="en-US" dirty="0">
                        <a:solidFill>
                          <a:schemeClr val="tx1"/>
                        </a:solidFill>
                        <a:latin typeface="UD デジタル 教科書体 NK-B" panose="02020700000000000000" pitchFamily="18" charset="-128"/>
                        <a:ea typeface="UD デジタル 教科書体 NK-B" panose="02020700000000000000" pitchFamily="18" charset="-128"/>
                      </a:endParaRPr>
                    </a:p>
                  </a:txBody>
                  <a:tcPr anchor="c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840507185"/>
                  </a:ext>
                </a:extLst>
              </a:tr>
              <a:tr h="846523">
                <a:tc>
                  <a:txBody>
                    <a:bodyPr/>
                    <a:lstStyle/>
                    <a:p>
                      <a:pPr algn="ct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店舗紹介文</a:t>
                      </a:r>
                      <a:r>
                        <a:rPr kumimoji="1" lang="en-US" altLang="ja-JP" sz="1400" dirty="0">
                          <a:solidFill>
                            <a:schemeClr val="tx1"/>
                          </a:solidFill>
                          <a:latin typeface="UD デジタル 教科書体 NK-B" panose="02020700000000000000" pitchFamily="18" charset="-128"/>
                          <a:ea typeface="UD デジタル 教科書体 NK-B" panose="02020700000000000000" pitchFamily="18" charset="-128"/>
                        </a:rPr>
                        <a:t>*</a:t>
                      </a:r>
                      <a:endPar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endParaRPr>
                    </a:p>
                  </a:txBody>
                  <a:tcPr anchor="ctr">
                    <a:solidFill>
                      <a:srgbClr val="FFCCFF"/>
                    </a:solidFill>
                  </a:tcPr>
                </a:tc>
                <a:tc gridSpan="3">
                  <a:txBody>
                    <a:bodyPr/>
                    <a:lstStyle/>
                    <a:p>
                      <a:endParaRPr kumimoji="1" lang="en-US" altLang="ja-JP" dirty="0">
                        <a:solidFill>
                          <a:schemeClr val="tx1"/>
                        </a:solidFill>
                        <a:latin typeface="UD デジタル 教科書体 NK-B" panose="02020700000000000000" pitchFamily="18" charset="-128"/>
                        <a:ea typeface="UD デジタル 教科書体 NK-B" panose="02020700000000000000" pitchFamily="18" charset="-128"/>
                      </a:endParaRPr>
                    </a:p>
                    <a:p>
                      <a:endParaRPr kumimoji="1" lang="en-US" altLang="ja-JP" dirty="0">
                        <a:solidFill>
                          <a:schemeClr val="tx1"/>
                        </a:solidFill>
                        <a:latin typeface="UD デジタル 教科書体 NK-B" panose="02020700000000000000" pitchFamily="18" charset="-128"/>
                        <a:ea typeface="UD デジタル 教科書体 NK-B" panose="02020700000000000000" pitchFamily="18" charset="-128"/>
                      </a:endParaRPr>
                    </a:p>
                    <a:p>
                      <a:endParaRPr kumimoji="1" lang="ja-JP" altLang="en-US" dirty="0">
                        <a:solidFill>
                          <a:schemeClr val="tx1"/>
                        </a:solidFill>
                        <a:latin typeface="UD デジタル 教科書体 NK-B" panose="02020700000000000000" pitchFamily="18" charset="-128"/>
                        <a:ea typeface="UD デジタル 教科書体 NK-B" panose="02020700000000000000" pitchFamily="18" charset="-128"/>
                      </a:endParaRPr>
                    </a:p>
                  </a:txBody>
                  <a:tcPr anchor="c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453945650"/>
                  </a:ext>
                </a:extLst>
              </a:tr>
              <a:tr h="515550">
                <a:tc>
                  <a:txBody>
                    <a:bodyPr/>
                    <a:lstStyle/>
                    <a:p>
                      <a:pPr algn="ctr"/>
                      <a:r>
                        <a:rPr kumimoji="1" lang="en-US" altLang="ja-JP" sz="1400" dirty="0">
                          <a:solidFill>
                            <a:schemeClr val="tx1"/>
                          </a:solidFill>
                          <a:latin typeface="UD デジタル 教科書体 NK-B" panose="02020700000000000000" pitchFamily="18" charset="-128"/>
                          <a:ea typeface="UD デジタル 教科書体 NK-B" panose="02020700000000000000" pitchFamily="18" charset="-128"/>
                        </a:rPr>
                        <a:t>QR</a:t>
                      </a: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コード掲示予定場所</a:t>
                      </a:r>
                      <a:r>
                        <a:rPr kumimoji="1" lang="en-US" altLang="ja-JP" sz="1400" dirty="0">
                          <a:solidFill>
                            <a:schemeClr val="tx1"/>
                          </a:solidFill>
                          <a:latin typeface="UD デジタル 教科書体 NK-B" panose="02020700000000000000" pitchFamily="18" charset="-128"/>
                          <a:ea typeface="UD デジタル 教科書体 NK-B" panose="02020700000000000000" pitchFamily="18" charset="-128"/>
                        </a:rPr>
                        <a:t>*</a:t>
                      </a:r>
                      <a:endPar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endParaRPr>
                    </a:p>
                  </a:txBody>
                  <a:tcPr anchor="ctr">
                    <a:solidFill>
                      <a:srgbClr val="FFCCFF"/>
                    </a:solidFill>
                  </a:tcPr>
                </a:tc>
                <a:tc gridSpan="3">
                  <a:txBody>
                    <a:bodyPr/>
                    <a:lstStyle/>
                    <a:p>
                      <a:pPr marL="0" marR="0" lvl="0" indent="0" algn="l" defTabSz="567019"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UD デジタル 教科書体 NK-B" panose="02020700000000000000" pitchFamily="18" charset="-128"/>
                          <a:ea typeface="UD デジタル 教科書体 NK-B" panose="02020700000000000000" pitchFamily="18" charset="-128"/>
                        </a:rPr>
                        <a:t>　施設内　・　店頭（外から見える場所）　・　その他　（　　　　　　　　　　　　　　　　　　）　　　　       </a:t>
                      </a:r>
                      <a:endParaRPr kumimoji="1" lang="en-US" altLang="ja-JP" sz="1200" dirty="0">
                        <a:solidFill>
                          <a:schemeClr val="tx1"/>
                        </a:solidFill>
                        <a:latin typeface="UD デジタル 教科書体 NK-B" panose="02020700000000000000" pitchFamily="18" charset="-128"/>
                        <a:ea typeface="UD デジタル 教科書体 NK-B" panose="02020700000000000000" pitchFamily="18" charset="-128"/>
                      </a:endParaRPr>
                    </a:p>
                  </a:txBody>
                  <a:tcPr anchor="c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749550564"/>
                  </a:ext>
                </a:extLst>
              </a:tr>
              <a:tr h="473473">
                <a:tc>
                  <a:txBody>
                    <a:bodyPr/>
                    <a:lstStyle/>
                    <a:p>
                      <a:pPr algn="ct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店舗紹介画像</a:t>
                      </a:r>
                      <a:r>
                        <a:rPr kumimoji="1" lang="en-US" altLang="ja-JP" sz="1400" dirty="0">
                          <a:solidFill>
                            <a:schemeClr val="tx1"/>
                          </a:solidFill>
                          <a:latin typeface="UD デジタル 教科書体 NK-B" panose="02020700000000000000" pitchFamily="18" charset="-128"/>
                          <a:ea typeface="UD デジタル 教科書体 NK-B" panose="02020700000000000000" pitchFamily="18" charset="-128"/>
                        </a:rPr>
                        <a:t>*</a:t>
                      </a:r>
                      <a:endPar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endParaRPr>
                    </a:p>
                  </a:txBody>
                  <a:tcPr anchor="ctr">
                    <a:solidFill>
                      <a:srgbClr val="FFCCFF"/>
                    </a:solidFill>
                  </a:tcPr>
                </a:tc>
                <a:tc gridSpan="3">
                  <a:txBody>
                    <a:bodyPr/>
                    <a:lstStyle/>
                    <a:p>
                      <a:endParaRPr kumimoji="1" lang="ja-JP" altLang="en-US" dirty="0">
                        <a:solidFill>
                          <a:schemeClr val="tx1"/>
                        </a:solidFill>
                        <a:latin typeface="UD デジタル 教科書体 NK-B" panose="02020700000000000000" pitchFamily="18" charset="-128"/>
                        <a:ea typeface="UD デジタル 教科書体 NK-B" panose="02020700000000000000" pitchFamily="18" charset="-128"/>
                      </a:endParaRPr>
                    </a:p>
                  </a:txBody>
                  <a:tcPr anchor="c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626590377"/>
                  </a:ext>
                </a:extLst>
              </a:tr>
              <a:tr h="427628">
                <a:tc>
                  <a:txBody>
                    <a:bodyPr/>
                    <a:lstStyle/>
                    <a:p>
                      <a:pPr algn="ct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販売品目*</a:t>
                      </a:r>
                      <a:endParaRPr kumimoji="1" lang="en-US" altLang="ja-JP" sz="1400" dirty="0">
                        <a:solidFill>
                          <a:schemeClr val="tx1"/>
                        </a:solidFill>
                        <a:latin typeface="UD デジタル 教科書体 NK-B" panose="02020700000000000000" pitchFamily="18" charset="-128"/>
                        <a:ea typeface="UD デジタル 教科書体 NK-B" panose="02020700000000000000" pitchFamily="18" charset="-128"/>
                      </a:endParaRPr>
                    </a:p>
                    <a:p>
                      <a:pPr marL="0" marR="0" lvl="0" indent="0" algn="ctr" defTabSz="567019" rtl="0" eaLnBrk="1" fontAlgn="auto" latinLnBrk="0" hangingPunct="1">
                        <a:lnSpc>
                          <a:spcPct val="100000"/>
                        </a:lnSpc>
                        <a:spcBef>
                          <a:spcPts val="0"/>
                        </a:spcBef>
                        <a:spcAft>
                          <a:spcPts val="0"/>
                        </a:spcAft>
                        <a:buClrTx/>
                        <a:buSzTx/>
                        <a:buFontTx/>
                        <a:buNone/>
                        <a:tabLst/>
                        <a:defRPr/>
                      </a:pPr>
                      <a:r>
                        <a:rPr kumimoji="1" lang="ja-JP" altLang="en-US" sz="1100" dirty="0">
                          <a:solidFill>
                            <a:schemeClr val="tx1"/>
                          </a:solidFill>
                          <a:latin typeface="UD デジタル 教科書体 NK-B" panose="02020700000000000000" pitchFamily="18" charset="-128"/>
                          <a:ea typeface="UD デジタル 教科書体 NK-B" panose="02020700000000000000" pitchFamily="18" charset="-128"/>
                        </a:rPr>
                        <a:t>南河内いちごの提供予定期間*</a:t>
                      </a:r>
                      <a:endParaRPr kumimoji="1" lang="en-US" altLang="ja-JP" sz="1100" dirty="0">
                        <a:solidFill>
                          <a:schemeClr val="tx1"/>
                        </a:solidFill>
                        <a:latin typeface="UD デジタル 教科書体 NK-B" panose="02020700000000000000" pitchFamily="18" charset="-128"/>
                        <a:ea typeface="UD デジタル 教科書体 NK-B" panose="02020700000000000000" pitchFamily="18" charset="-128"/>
                      </a:endParaRPr>
                    </a:p>
                  </a:txBody>
                  <a:tcPr anchor="ctr">
                    <a:solidFill>
                      <a:srgbClr val="FFCCFF"/>
                    </a:solidFill>
                  </a:tcPr>
                </a:tc>
                <a:tc gridSpan="3">
                  <a:txBody>
                    <a:bodyPr/>
                    <a:lstStyle/>
                    <a:p>
                      <a:pPr algn="ctr"/>
                      <a:endParaRPr kumimoji="1" lang="ja-JP" altLang="en-US" dirty="0">
                        <a:solidFill>
                          <a:schemeClr val="tx1"/>
                        </a:solidFill>
                        <a:latin typeface="UD デジタル 教科書体 NK-B" panose="02020700000000000000" pitchFamily="18" charset="-128"/>
                        <a:ea typeface="UD デジタル 教科書体 NK-B" panose="02020700000000000000" pitchFamily="18" charset="-128"/>
                      </a:endParaRPr>
                    </a:p>
                  </a:txBody>
                  <a:tcPr anchor="c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175844987"/>
                  </a:ext>
                </a:extLst>
              </a:tr>
              <a:tr h="581701">
                <a:tc>
                  <a:txBody>
                    <a:bodyPr/>
                    <a:lstStyle/>
                    <a:p>
                      <a:pPr algn="ct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賞品の提供</a:t>
                      </a:r>
                      <a:r>
                        <a:rPr kumimoji="1" lang="en-US" altLang="ja-JP" sz="1400" dirty="0">
                          <a:solidFill>
                            <a:schemeClr val="tx1"/>
                          </a:solidFill>
                          <a:latin typeface="UD デジタル 教科書体 NK-B" panose="02020700000000000000" pitchFamily="18" charset="-128"/>
                          <a:ea typeface="UD デジタル 教科書体 NK-B" panose="02020700000000000000" pitchFamily="18" charset="-128"/>
                        </a:rPr>
                        <a:t>*</a:t>
                      </a: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（任意）</a:t>
                      </a:r>
                      <a:endParaRPr kumimoji="1" lang="en-US" altLang="ja-JP" sz="1400" dirty="0">
                        <a:solidFill>
                          <a:schemeClr val="tx1"/>
                        </a:solidFill>
                        <a:latin typeface="UD デジタル 教科書体 NK-B" panose="02020700000000000000" pitchFamily="18" charset="-128"/>
                        <a:ea typeface="UD デジタル 教科書体 NK-B" panose="02020700000000000000" pitchFamily="18" charset="-128"/>
                      </a:endParaRPr>
                    </a:p>
                  </a:txBody>
                  <a:tcPr anchor="ctr">
                    <a:solidFill>
                      <a:srgbClr val="FFCCFF"/>
                    </a:solidFill>
                  </a:tcPr>
                </a:tc>
                <a:tc gridSpan="3">
                  <a:txBody>
                    <a:bodyPr/>
                    <a:lstStyle/>
                    <a:p>
                      <a:pPr algn="ctr"/>
                      <a:r>
                        <a:rPr kumimoji="1" lang="ja-JP" altLang="en-US" sz="1400" b="1" dirty="0">
                          <a:solidFill>
                            <a:schemeClr val="tx1"/>
                          </a:solidFill>
                          <a:latin typeface="UD デジタル 教科書体 NK-B" panose="02020700000000000000" pitchFamily="18" charset="-128"/>
                          <a:ea typeface="UD デジタル 教科書体 NK-B" panose="02020700000000000000" pitchFamily="18" charset="-128"/>
                        </a:rPr>
                        <a:t>　無　　・　　有（　　　　　　　　　　　　　　　　　　　　　　　　　　　　　　　　　　　　　　　）</a:t>
                      </a:r>
                    </a:p>
                  </a:txBody>
                  <a:tcPr anchor="ctr">
                    <a:noFill/>
                  </a:tcPr>
                </a:tc>
                <a:tc hMerge="1">
                  <a:txBody>
                    <a:bodyPr/>
                    <a:lstStyle/>
                    <a:p>
                      <a:pPr algn="ctr"/>
                      <a:endParaRPr kumimoji="1" lang="ja-JP" altLang="en-US" dirty="0">
                        <a:latin typeface="UD デジタル 教科書体 NK-B" panose="02020700000000000000" pitchFamily="18" charset="-128"/>
                        <a:ea typeface="UD デジタル 教科書体 NK-B" panose="02020700000000000000" pitchFamily="18" charset="-128"/>
                      </a:endParaRPr>
                    </a:p>
                  </a:txBody>
                  <a:tcPr anchor="ctr">
                    <a:solidFill>
                      <a:srgbClr val="FF99FF"/>
                    </a:solidFill>
                  </a:tcPr>
                </a:tc>
                <a:tc hMerge="1">
                  <a:txBody>
                    <a:bodyPr/>
                    <a:lstStyle/>
                    <a:p>
                      <a:endParaRPr kumimoji="1" lang="ja-JP" altLang="en-US" dirty="0"/>
                    </a:p>
                  </a:txBody>
                  <a:tcPr/>
                </a:tc>
                <a:extLst>
                  <a:ext uri="{0D108BD9-81ED-4DB2-BD59-A6C34878D82A}">
                    <a16:rowId xmlns:a16="http://schemas.microsoft.com/office/drawing/2014/main" val="1462703921"/>
                  </a:ext>
                </a:extLst>
              </a:tr>
              <a:tr h="369710">
                <a:tc>
                  <a:txBody>
                    <a:bodyPr/>
                    <a:lstStyle/>
                    <a:p>
                      <a:pPr algn="ct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賞品の提供方法</a:t>
                      </a:r>
                      <a:endParaRPr kumimoji="1" lang="en-US" altLang="ja-JP" sz="1400" dirty="0">
                        <a:solidFill>
                          <a:schemeClr val="tx1"/>
                        </a:solidFill>
                        <a:latin typeface="UD デジタル 教科書体 NK-B" panose="02020700000000000000" pitchFamily="18" charset="-128"/>
                        <a:ea typeface="UD デジタル 教科書体 NK-B" panose="02020700000000000000" pitchFamily="18" charset="-128"/>
                      </a:endParaRPr>
                    </a:p>
                  </a:txBody>
                  <a:tcPr anchor="ctr">
                    <a:solidFill>
                      <a:srgbClr val="FFCCFF"/>
                    </a:solidFill>
                  </a:tcPr>
                </a:tc>
                <a:tc gridSpan="3">
                  <a:txBody>
                    <a:bodyPr/>
                    <a:lstStyle/>
                    <a:p>
                      <a:pPr algn="ct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店舗で引き渡し　　・　　店舗から郵送　　</a:t>
                      </a:r>
                    </a:p>
                  </a:txBody>
                  <a:tcPr anchor="c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86388161"/>
                  </a:ext>
                </a:extLst>
              </a:tr>
            </a:tbl>
          </a:graphicData>
        </a:graphic>
      </p:graphicFrame>
      <p:sp>
        <p:nvSpPr>
          <p:cNvPr id="12" name="テキスト ボックス 11">
            <a:extLst>
              <a:ext uri="{FF2B5EF4-FFF2-40B4-BE49-F238E27FC236}">
                <a16:creationId xmlns:a16="http://schemas.microsoft.com/office/drawing/2014/main" id="{D934DCED-02B6-4163-A57F-E09A68E2CF13}"/>
              </a:ext>
            </a:extLst>
          </p:cNvPr>
          <p:cNvSpPr txBox="1"/>
          <p:nvPr/>
        </p:nvSpPr>
        <p:spPr>
          <a:xfrm>
            <a:off x="3335856" y="1556972"/>
            <a:ext cx="3988868" cy="358111"/>
          </a:xfrm>
          <a:prstGeom prst="rect">
            <a:avLst/>
          </a:prstGeom>
          <a:noFill/>
        </p:spPr>
        <p:txBody>
          <a:bodyPr wrap="square" rtlCol="0">
            <a:spAutoFit/>
          </a:bodyPr>
          <a:lstStyle/>
          <a:p>
            <a:pPr algn="r"/>
            <a:r>
              <a:rPr kumimoji="1" lang="ja-JP" altLang="en-US" sz="1727" b="1" u="sng" dirty="0">
                <a:latin typeface="UD デジタル 教科書体 NK-R" panose="02020400000000000000" pitchFamily="18" charset="-128"/>
                <a:ea typeface="UD デジタル 教科書体 NK-R" panose="02020400000000000000" pitchFamily="18" charset="-128"/>
              </a:rPr>
              <a:t>申込日：令和　　　　年　　　　　月　　　　　日</a:t>
            </a:r>
          </a:p>
        </p:txBody>
      </p:sp>
      <p:cxnSp>
        <p:nvCxnSpPr>
          <p:cNvPr id="14" name="直線コネクタ 13">
            <a:extLst>
              <a:ext uri="{FF2B5EF4-FFF2-40B4-BE49-F238E27FC236}">
                <a16:creationId xmlns:a16="http://schemas.microsoft.com/office/drawing/2014/main" id="{F94B5AC2-51A8-40E6-A6B9-6A67367ADDD5}"/>
              </a:ext>
            </a:extLst>
          </p:cNvPr>
          <p:cNvCxnSpPr/>
          <p:nvPr/>
        </p:nvCxnSpPr>
        <p:spPr>
          <a:xfrm>
            <a:off x="-6097" y="1491409"/>
            <a:ext cx="7559675" cy="0"/>
          </a:xfrm>
          <a:prstGeom prst="line">
            <a:avLst/>
          </a:prstGeom>
          <a:ln w="19050"/>
        </p:spPr>
        <p:style>
          <a:lnRef idx="1">
            <a:schemeClr val="dk1"/>
          </a:lnRef>
          <a:fillRef idx="0">
            <a:schemeClr val="dk1"/>
          </a:fillRef>
          <a:effectRef idx="0">
            <a:schemeClr val="dk1"/>
          </a:effectRef>
          <a:fontRef idx="minor">
            <a:schemeClr val="tx1"/>
          </a:fontRef>
        </p:style>
      </p:cxnSp>
      <p:sp>
        <p:nvSpPr>
          <p:cNvPr id="13" name="テキスト ボックス 12">
            <a:extLst>
              <a:ext uri="{FF2B5EF4-FFF2-40B4-BE49-F238E27FC236}">
                <a16:creationId xmlns:a16="http://schemas.microsoft.com/office/drawing/2014/main" id="{C0CFB337-D73E-4E3D-871C-8106884B2FF7}"/>
              </a:ext>
            </a:extLst>
          </p:cNvPr>
          <p:cNvSpPr txBox="1"/>
          <p:nvPr/>
        </p:nvSpPr>
        <p:spPr>
          <a:xfrm>
            <a:off x="5201688" y="8687109"/>
            <a:ext cx="2478628" cy="215444"/>
          </a:xfrm>
          <a:prstGeom prst="rect">
            <a:avLst/>
          </a:prstGeom>
          <a:noFill/>
        </p:spPr>
        <p:txBody>
          <a:bodyPr wrap="square" rtlCol="0">
            <a:spAutoFit/>
          </a:bodyPr>
          <a:lstStyle/>
          <a:p>
            <a:r>
              <a:rPr kumimoji="1" lang="en-US" altLang="ja-JP" sz="800" b="1" dirty="0">
                <a:latin typeface="BIZ UDゴシック" panose="020B0400000000000000" pitchFamily="49" charset="-128"/>
                <a:ea typeface="BIZ UDゴシック" panose="020B0400000000000000" pitchFamily="49" charset="-128"/>
              </a:rPr>
              <a:t>※</a:t>
            </a:r>
            <a:r>
              <a:rPr kumimoji="1" lang="ja-JP" altLang="en-US" sz="800" b="1" dirty="0">
                <a:latin typeface="BIZ UDゴシック" panose="020B0400000000000000" pitchFamily="49" charset="-128"/>
                <a:ea typeface="BIZ UDゴシック" panose="020B0400000000000000" pitchFamily="49" charset="-128"/>
              </a:rPr>
              <a:t>数量、内容等がわかるようにご記入ください。</a:t>
            </a:r>
          </a:p>
        </p:txBody>
      </p:sp>
      <p:cxnSp>
        <p:nvCxnSpPr>
          <p:cNvPr id="8" name="直線コネクタ 7">
            <a:extLst>
              <a:ext uri="{FF2B5EF4-FFF2-40B4-BE49-F238E27FC236}">
                <a16:creationId xmlns:a16="http://schemas.microsoft.com/office/drawing/2014/main" id="{EC73E57D-E924-48D6-8781-40DF1A589CA8}"/>
              </a:ext>
            </a:extLst>
          </p:cNvPr>
          <p:cNvCxnSpPr/>
          <p:nvPr/>
        </p:nvCxnSpPr>
        <p:spPr>
          <a:xfrm>
            <a:off x="2208776" y="2236485"/>
            <a:ext cx="5400000" cy="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52F8FF62-16B1-43C0-A187-610234E76785}"/>
              </a:ext>
            </a:extLst>
          </p:cNvPr>
          <p:cNvSpPr txBox="1"/>
          <p:nvPr/>
        </p:nvSpPr>
        <p:spPr>
          <a:xfrm>
            <a:off x="2208776" y="1892342"/>
            <a:ext cx="5471540" cy="344143"/>
          </a:xfrm>
          <a:prstGeom prst="rect">
            <a:avLst/>
          </a:prstGeom>
          <a:noFill/>
        </p:spPr>
        <p:txBody>
          <a:bodyPr wrap="square" rtlCol="0">
            <a:spAutoFit/>
          </a:bodyPr>
          <a:lstStyle/>
          <a:p>
            <a:pPr>
              <a:lnSpc>
                <a:spcPct val="150000"/>
              </a:lnSpc>
            </a:pPr>
            <a:r>
              <a:rPr kumimoji="1" lang="ja-JP" altLang="en-US" sz="1200" dirty="0">
                <a:latin typeface="UD デジタル 教科書体 NK-B" panose="02020700000000000000" pitchFamily="18" charset="-128"/>
                <a:ea typeface="UD デジタル 教科書体 NK-B" panose="02020700000000000000" pitchFamily="18" charset="-128"/>
              </a:rPr>
              <a:t>（フリガナ）　　</a:t>
            </a:r>
            <a:endParaRPr kumimoji="1" lang="en-US" altLang="ja-JP" sz="1200" dirty="0">
              <a:latin typeface="UD デジタル 教科書体 NK-B" panose="02020700000000000000" pitchFamily="18" charset="-128"/>
              <a:ea typeface="UD デジタル 教科書体 NK-B" panose="02020700000000000000" pitchFamily="18" charset="-128"/>
            </a:endParaRPr>
          </a:p>
        </p:txBody>
      </p:sp>
      <p:cxnSp>
        <p:nvCxnSpPr>
          <p:cNvPr id="17" name="直線コネクタ 16">
            <a:extLst>
              <a:ext uri="{FF2B5EF4-FFF2-40B4-BE49-F238E27FC236}">
                <a16:creationId xmlns:a16="http://schemas.microsoft.com/office/drawing/2014/main" id="{DB1DE074-BBBF-46CA-A014-D3617CEA5102}"/>
              </a:ext>
            </a:extLst>
          </p:cNvPr>
          <p:cNvCxnSpPr/>
          <p:nvPr/>
        </p:nvCxnSpPr>
        <p:spPr>
          <a:xfrm>
            <a:off x="2280316" y="3000516"/>
            <a:ext cx="5400000" cy="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2A872112-CF7C-4FF9-9181-B4FDDCF419A2}"/>
              </a:ext>
            </a:extLst>
          </p:cNvPr>
          <p:cNvCxnSpPr/>
          <p:nvPr/>
        </p:nvCxnSpPr>
        <p:spPr>
          <a:xfrm>
            <a:off x="2244546" y="4713492"/>
            <a:ext cx="5400000" cy="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FA1F2F57-B102-48FE-97AB-5CE60A0A68D2}"/>
              </a:ext>
            </a:extLst>
          </p:cNvPr>
          <p:cNvSpPr txBox="1"/>
          <p:nvPr/>
        </p:nvSpPr>
        <p:spPr>
          <a:xfrm>
            <a:off x="2239538" y="7419269"/>
            <a:ext cx="4561092" cy="230326"/>
          </a:xfrm>
          <a:prstGeom prst="rect">
            <a:avLst/>
          </a:prstGeom>
          <a:noFill/>
        </p:spPr>
        <p:txBody>
          <a:bodyPr wrap="square" rtlCol="0">
            <a:spAutoFit/>
          </a:bodyPr>
          <a:lstStyle/>
          <a:p>
            <a:r>
              <a:rPr kumimoji="1" lang="en-US" altLang="ja-JP" sz="900" b="1" dirty="0">
                <a:latin typeface="BIZ UDゴシック" panose="020B0400000000000000" pitchFamily="49" charset="-128"/>
                <a:ea typeface="BIZ UDゴシック" panose="020B0400000000000000" pitchFamily="49" charset="-128"/>
              </a:rPr>
              <a:t>※</a:t>
            </a:r>
            <a:r>
              <a:rPr kumimoji="1" lang="ja-JP" altLang="en-US" sz="900" b="1" dirty="0">
                <a:latin typeface="BIZ UDゴシック" panose="020B0400000000000000" pitchFamily="49" charset="-128"/>
                <a:ea typeface="BIZ UDゴシック" panose="020B0400000000000000" pitchFamily="49" charset="-128"/>
              </a:rPr>
              <a:t>店舗や施設、商品の紹介画像（２～３枚）をデータでお送りください。</a:t>
            </a:r>
          </a:p>
        </p:txBody>
      </p:sp>
      <p:sp>
        <p:nvSpPr>
          <p:cNvPr id="21" name="テキスト ボックス 20">
            <a:extLst>
              <a:ext uri="{FF2B5EF4-FFF2-40B4-BE49-F238E27FC236}">
                <a16:creationId xmlns:a16="http://schemas.microsoft.com/office/drawing/2014/main" id="{477186A7-248B-47D3-8B65-AE20FACF33E0}"/>
              </a:ext>
            </a:extLst>
          </p:cNvPr>
          <p:cNvSpPr txBox="1"/>
          <p:nvPr/>
        </p:nvSpPr>
        <p:spPr>
          <a:xfrm>
            <a:off x="2239538" y="7629704"/>
            <a:ext cx="3139254" cy="230832"/>
          </a:xfrm>
          <a:prstGeom prst="rect">
            <a:avLst/>
          </a:prstGeom>
          <a:noFill/>
        </p:spPr>
        <p:txBody>
          <a:bodyPr wrap="square" rtlCol="0">
            <a:spAutoFit/>
          </a:bodyPr>
          <a:lstStyle/>
          <a:p>
            <a:r>
              <a:rPr kumimoji="1" lang="en-US" altLang="ja-JP" sz="900" b="1" dirty="0">
                <a:latin typeface="BIZ UDゴシック" panose="020B0400000000000000" pitchFamily="49" charset="-128"/>
                <a:ea typeface="BIZ UDゴシック" panose="020B0400000000000000" pitchFamily="49" charset="-128"/>
              </a:rPr>
              <a:t>※</a:t>
            </a:r>
            <a:r>
              <a:rPr kumimoji="1" lang="ja-JP" altLang="en-US" sz="900" b="1" dirty="0">
                <a:latin typeface="BIZ UDゴシック" panose="020B0400000000000000" pitchFamily="49" charset="-128"/>
                <a:ea typeface="BIZ UDゴシック" panose="020B0400000000000000" pitchFamily="49" charset="-128"/>
              </a:rPr>
              <a:t>画像は、幅</a:t>
            </a:r>
            <a:r>
              <a:rPr kumimoji="1" lang="en-US" altLang="ja-JP" sz="900" b="1" dirty="0">
                <a:latin typeface="BIZ UDゴシック" panose="020B0400000000000000" pitchFamily="49" charset="-128"/>
                <a:ea typeface="BIZ UDゴシック" panose="020B0400000000000000" pitchFamily="49" charset="-128"/>
              </a:rPr>
              <a:t>640×</a:t>
            </a:r>
            <a:r>
              <a:rPr kumimoji="1" lang="ja-JP" altLang="en-US" sz="900" b="1" dirty="0">
                <a:latin typeface="BIZ UDゴシック" panose="020B0400000000000000" pitchFamily="49" charset="-128"/>
                <a:ea typeface="BIZ UDゴシック" panose="020B0400000000000000" pitchFamily="49" charset="-128"/>
              </a:rPr>
              <a:t>高さ</a:t>
            </a:r>
            <a:r>
              <a:rPr kumimoji="1" lang="en-US" altLang="ja-JP" sz="900" b="1" dirty="0">
                <a:latin typeface="BIZ UDゴシック" panose="020B0400000000000000" pitchFamily="49" charset="-128"/>
                <a:ea typeface="BIZ UDゴシック" panose="020B0400000000000000" pitchFamily="49" charset="-128"/>
              </a:rPr>
              <a:t>356px</a:t>
            </a:r>
            <a:r>
              <a:rPr kumimoji="1" lang="ja-JP" altLang="en-US" sz="900" b="1" dirty="0">
                <a:latin typeface="BIZ UDゴシック" panose="020B0400000000000000" pitchFamily="49" charset="-128"/>
                <a:ea typeface="BIZ UDゴシック" panose="020B0400000000000000" pitchFamily="49" charset="-128"/>
              </a:rPr>
              <a:t>のサイズでお送りください。</a:t>
            </a:r>
          </a:p>
        </p:txBody>
      </p:sp>
      <p:sp>
        <p:nvSpPr>
          <p:cNvPr id="24" name="テキスト ボックス 23">
            <a:extLst>
              <a:ext uri="{FF2B5EF4-FFF2-40B4-BE49-F238E27FC236}">
                <a16:creationId xmlns:a16="http://schemas.microsoft.com/office/drawing/2014/main" id="{093F4162-F0FF-4118-82A4-70704A29A873}"/>
              </a:ext>
            </a:extLst>
          </p:cNvPr>
          <p:cNvSpPr txBox="1"/>
          <p:nvPr/>
        </p:nvSpPr>
        <p:spPr>
          <a:xfrm>
            <a:off x="2208776" y="3763731"/>
            <a:ext cx="1731264" cy="344261"/>
          </a:xfrm>
          <a:prstGeom prst="rect">
            <a:avLst/>
          </a:prstGeom>
          <a:noFill/>
        </p:spPr>
        <p:txBody>
          <a:bodyPr wrap="square" rtlCol="0">
            <a:spAutoFit/>
          </a:bodyPr>
          <a:lstStyle/>
          <a:p>
            <a:pPr>
              <a:lnSpc>
                <a:spcPct val="150000"/>
              </a:lnSpc>
            </a:pPr>
            <a:r>
              <a:rPr kumimoji="1" lang="ja-JP" altLang="en-US" sz="1200" dirty="0">
                <a:latin typeface="UD デジタル 教科書体 NK-B" panose="02020700000000000000" pitchFamily="18" charset="-128"/>
                <a:ea typeface="UD デジタル 教科書体 NK-B" panose="02020700000000000000" pitchFamily="18" charset="-128"/>
              </a:rPr>
              <a:t>〒　</a:t>
            </a:r>
            <a:endParaRPr kumimoji="1" lang="en-US" altLang="ja-JP" sz="1200" dirty="0">
              <a:latin typeface="UD デジタル 教科書体 NK-B" panose="02020700000000000000" pitchFamily="18" charset="-128"/>
              <a:ea typeface="UD デジタル 教科書体 NK-B" panose="02020700000000000000" pitchFamily="18" charset="-128"/>
            </a:endParaRPr>
          </a:p>
        </p:txBody>
      </p:sp>
      <p:sp>
        <p:nvSpPr>
          <p:cNvPr id="25" name="テキスト ボックス 24">
            <a:extLst>
              <a:ext uri="{FF2B5EF4-FFF2-40B4-BE49-F238E27FC236}">
                <a16:creationId xmlns:a16="http://schemas.microsoft.com/office/drawing/2014/main" id="{614A5C8D-CE75-4AC6-82C8-9A61C67DDF01}"/>
              </a:ext>
            </a:extLst>
          </p:cNvPr>
          <p:cNvSpPr txBox="1"/>
          <p:nvPr/>
        </p:nvSpPr>
        <p:spPr>
          <a:xfrm>
            <a:off x="-230191" y="9282889"/>
            <a:ext cx="7874737" cy="1315745"/>
          </a:xfrm>
          <a:prstGeom prst="rect">
            <a:avLst/>
          </a:prstGeom>
          <a:noFill/>
        </p:spPr>
        <p:txBody>
          <a:bodyPr wrap="square" rtlCol="0">
            <a:spAutoFit/>
          </a:bodyPr>
          <a:lstStyle/>
          <a:p>
            <a:pPr marL="180000">
              <a:spcAft>
                <a:spcPts val="300"/>
              </a:spcAft>
            </a:pPr>
            <a:r>
              <a:rPr kumimoji="1" lang="ja-JP" altLang="en-US" sz="1100" b="1" dirty="0">
                <a:latin typeface="UD デジタル 教科書体 NK-R" panose="02020400000000000000" pitchFamily="18" charset="-128"/>
                <a:ea typeface="UD デジタル 教科書体 NK-R" panose="02020400000000000000" pitchFamily="18" charset="-128"/>
              </a:rPr>
              <a:t>　以下について確認後、チェックのうえ、送付をお願いします。</a:t>
            </a:r>
            <a:endParaRPr kumimoji="1" lang="en-US" altLang="ja-JP" sz="1100" b="1" dirty="0">
              <a:latin typeface="UD デジタル 教科書体 NK-R" panose="02020400000000000000" pitchFamily="18" charset="-128"/>
              <a:ea typeface="UD デジタル 教科書体 NK-R" panose="02020400000000000000" pitchFamily="18" charset="-128"/>
            </a:endParaRPr>
          </a:p>
          <a:p>
            <a:pPr marL="360000"/>
            <a:r>
              <a:rPr kumimoji="1" lang="ja-JP" altLang="en-US" sz="1100" b="1" dirty="0">
                <a:latin typeface="UD デジタル 教科書体 NK-R" panose="02020400000000000000" pitchFamily="18" charset="-128"/>
                <a:ea typeface="UD デジタル 教科書体 NK-R" panose="02020400000000000000" pitchFamily="18" charset="-128"/>
              </a:rPr>
              <a:t>□　参加スポットとして申し込みます。</a:t>
            </a:r>
            <a:endParaRPr kumimoji="1" lang="en-US" altLang="ja-JP" sz="1100" b="1" dirty="0">
              <a:latin typeface="UD デジタル 教科書体 NK-R" panose="02020400000000000000" pitchFamily="18" charset="-128"/>
              <a:ea typeface="UD デジタル 教科書体 NK-R" panose="02020400000000000000" pitchFamily="18" charset="-128"/>
            </a:endParaRPr>
          </a:p>
          <a:p>
            <a:pPr marL="360000"/>
            <a:r>
              <a:rPr kumimoji="1" lang="ja-JP" altLang="en-US" sz="1100" b="1" dirty="0">
                <a:latin typeface="UD デジタル 教科書体 NK-R" panose="02020400000000000000" pitchFamily="18" charset="-128"/>
                <a:ea typeface="UD デジタル 教科書体 NK-R" panose="02020400000000000000" pitchFamily="18" charset="-128"/>
              </a:rPr>
              <a:t>□  </a:t>
            </a:r>
            <a:r>
              <a:rPr kumimoji="1" lang="en-US" altLang="ja-JP" sz="1100" b="1" dirty="0">
                <a:latin typeface="UD デジタル 教科書体 NK-R" panose="02020400000000000000" pitchFamily="18" charset="-128"/>
                <a:ea typeface="UD デジタル 教科書体 NK-R" panose="02020400000000000000" pitchFamily="18" charset="-128"/>
              </a:rPr>
              <a:t>QR</a:t>
            </a:r>
            <a:r>
              <a:rPr kumimoji="1" lang="ja-JP" altLang="en-US" sz="1100" b="1" dirty="0">
                <a:latin typeface="UD デジタル 教科書体 NK-R" panose="02020400000000000000" pitchFamily="18" charset="-128"/>
                <a:ea typeface="UD デジタル 教科書体 NK-R" panose="02020400000000000000" pitchFamily="18" charset="-128"/>
              </a:rPr>
              <a:t>コード入り案内板を開催期間中、指定場所に掲示し、適切に管理します。</a:t>
            </a:r>
            <a:endParaRPr kumimoji="1" lang="en-US" altLang="ja-JP" sz="1100" b="1" dirty="0">
              <a:latin typeface="UD デジタル 教科書体 NK-R" panose="02020400000000000000" pitchFamily="18" charset="-128"/>
              <a:ea typeface="UD デジタル 教科書体 NK-R" panose="02020400000000000000" pitchFamily="18" charset="-128"/>
            </a:endParaRPr>
          </a:p>
          <a:p>
            <a:pPr marL="360000"/>
            <a:r>
              <a:rPr kumimoji="1" lang="ja-JP" altLang="en-US" sz="1100" b="1" dirty="0">
                <a:latin typeface="UD デジタル 教科書体 NK-R" panose="02020400000000000000" pitchFamily="18" charset="-128"/>
                <a:ea typeface="UD デジタル 教科書体 NK-R" panose="02020400000000000000" pitchFamily="18" charset="-128"/>
              </a:rPr>
              <a:t>□　本イベントで使用する画像・動画及び*印の情報を府</a:t>
            </a:r>
            <a:r>
              <a:rPr kumimoji="1" lang="en-US" altLang="ja-JP" sz="1100" b="1" dirty="0">
                <a:latin typeface="UD デジタル 教科書体 NK-R" panose="02020400000000000000" pitchFamily="18" charset="-128"/>
                <a:ea typeface="UD デジタル 教科書体 NK-R" panose="02020400000000000000" pitchFamily="18" charset="-128"/>
              </a:rPr>
              <a:t>HP</a:t>
            </a:r>
            <a:r>
              <a:rPr kumimoji="1" lang="ja-JP" altLang="en-US" sz="1100" b="1" dirty="0">
                <a:latin typeface="UD デジタル 教科書体 NK-R" panose="02020400000000000000" pitchFamily="18" charset="-128"/>
                <a:ea typeface="UD デジタル 教科書体 NK-R" panose="02020400000000000000" pitchFamily="18" charset="-128"/>
              </a:rPr>
              <a:t>、</a:t>
            </a:r>
            <a:r>
              <a:rPr kumimoji="1" lang="en-US" altLang="ja-JP" sz="1100" b="1" dirty="0">
                <a:latin typeface="UD デジタル 教科書体 NK-R" panose="02020400000000000000" pitchFamily="18" charset="-128"/>
                <a:ea typeface="UD デジタル 教科書体 NK-R" panose="02020400000000000000" pitchFamily="18" charset="-128"/>
              </a:rPr>
              <a:t>SNS</a:t>
            </a:r>
            <a:r>
              <a:rPr kumimoji="1" lang="ja-JP" altLang="en-US" sz="1100" b="1" dirty="0">
                <a:latin typeface="UD デジタル 教科書体 NK-R" panose="02020400000000000000" pitchFamily="18" charset="-128"/>
                <a:ea typeface="UD デジタル 教科書体 NK-R" panose="02020400000000000000" pitchFamily="18" charset="-128"/>
              </a:rPr>
              <a:t>、広報物、</a:t>
            </a:r>
            <a:r>
              <a:rPr kumimoji="1" lang="ja-JP" altLang="en-US" sz="1100" b="1" dirty="0">
                <a:latin typeface="BIZ UDゴシック" panose="020B0400000000000000" pitchFamily="49" charset="-128"/>
                <a:ea typeface="BIZ UDゴシック" panose="020B0400000000000000" pitchFamily="49" charset="-128"/>
              </a:rPr>
              <a:t>「</a:t>
            </a:r>
            <a:r>
              <a:rPr kumimoji="1" lang="en-US" altLang="ja-JP" sz="1100" b="1" dirty="0" err="1">
                <a:latin typeface="BIZ UDゴシック" panose="020B0400000000000000" pitchFamily="49" charset="-128"/>
                <a:ea typeface="BIZ UDゴシック" panose="020B0400000000000000" pitchFamily="49" charset="-128"/>
              </a:rPr>
              <a:t>SpotTour</a:t>
            </a:r>
            <a:r>
              <a:rPr kumimoji="1" lang="ja-JP" altLang="en-US" sz="1100" b="1" dirty="0">
                <a:latin typeface="BIZ UDゴシック" panose="020B0400000000000000" pitchFamily="49" charset="-128"/>
                <a:ea typeface="BIZ UDゴシック" panose="020B0400000000000000" pitchFamily="49" charset="-128"/>
              </a:rPr>
              <a:t>」アプリ</a:t>
            </a:r>
            <a:r>
              <a:rPr kumimoji="1" lang="ja-JP" altLang="en-US" sz="1100" b="1" dirty="0">
                <a:latin typeface="UD デジタル 教科書体 NK-R" panose="02020400000000000000" pitchFamily="18" charset="-128"/>
                <a:ea typeface="UD デジタル 教科書体 NK-R" panose="02020400000000000000" pitchFamily="18" charset="-128"/>
              </a:rPr>
              <a:t>に掲載することに同意します。</a:t>
            </a:r>
            <a:endParaRPr kumimoji="1" lang="en-US" altLang="ja-JP" sz="1100" b="1" dirty="0">
              <a:latin typeface="UD デジタル 教科書体 NK-R" panose="02020400000000000000" pitchFamily="18" charset="-128"/>
              <a:ea typeface="UD デジタル 教科書体 NK-R" panose="02020400000000000000" pitchFamily="18" charset="-128"/>
            </a:endParaRPr>
          </a:p>
          <a:p>
            <a:pPr marL="360000"/>
            <a:r>
              <a:rPr kumimoji="1" lang="ja-JP" altLang="en-US" sz="1100" b="1" dirty="0">
                <a:latin typeface="UD デジタル 教科書体 NK-R" panose="02020400000000000000" pitchFamily="18" charset="-128"/>
                <a:ea typeface="UD デジタル 教科書体 NK-R" panose="02020400000000000000" pitchFamily="18" charset="-128"/>
              </a:rPr>
              <a:t>□ 提供する写真・動画等について必要な権利を有し、府による本事業の広報利用に同意します。</a:t>
            </a:r>
          </a:p>
          <a:p>
            <a:pPr marL="360000"/>
            <a:r>
              <a:rPr kumimoji="1" lang="ja-JP" altLang="en-US" sz="1100" b="1" dirty="0">
                <a:latin typeface="UD デジタル 教科書体 NK-R" panose="02020400000000000000" pitchFamily="18" charset="-128"/>
                <a:ea typeface="UD デジタル 教科書体 NK-R" panose="02020400000000000000" pitchFamily="18" charset="-128"/>
              </a:rPr>
              <a:t>□ 申込者の個人情報は、本イベントの運営・連絡その他本事業に必要な範囲で利用することに同意します。</a:t>
            </a:r>
            <a:endParaRPr kumimoji="1" lang="en-US" altLang="ja-JP" sz="1100" b="1" dirty="0">
              <a:latin typeface="UD デジタル 教科書体 NK-R" panose="02020400000000000000" pitchFamily="18" charset="-128"/>
              <a:ea typeface="UD デジタル 教科書体 NK-R" panose="02020400000000000000" pitchFamily="18" charset="-128"/>
            </a:endParaRPr>
          </a:p>
          <a:p>
            <a:pPr marL="360000"/>
            <a:r>
              <a:rPr kumimoji="1" lang="ja-JP" altLang="en-US" sz="1100" b="1" dirty="0">
                <a:latin typeface="UD デジタル 教科書体 NK-R" panose="02020400000000000000" pitchFamily="18" charset="-128"/>
                <a:ea typeface="UD デジタル 教科書体 NK-R" panose="02020400000000000000" pitchFamily="18" charset="-128"/>
              </a:rPr>
              <a:t>□ 大阪府暴力団排除条例による反社会的勢力のいずれにも該当しません。</a:t>
            </a:r>
          </a:p>
        </p:txBody>
      </p:sp>
      <p:sp>
        <p:nvSpPr>
          <p:cNvPr id="6" name="正方形/長方形 5">
            <a:extLst>
              <a:ext uri="{FF2B5EF4-FFF2-40B4-BE49-F238E27FC236}">
                <a16:creationId xmlns:a16="http://schemas.microsoft.com/office/drawing/2014/main" id="{F07F1739-7276-4592-AA72-B9CE6FA4FA60}"/>
              </a:ext>
            </a:extLst>
          </p:cNvPr>
          <p:cNvSpPr/>
          <p:nvPr/>
        </p:nvSpPr>
        <p:spPr>
          <a:xfrm>
            <a:off x="234951" y="1497304"/>
            <a:ext cx="3100905" cy="4769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rgbClr val="FF0000"/>
                </a:solidFill>
                <a:latin typeface="UD デジタル 教科書体 NK-R" panose="02020400000000000000" pitchFamily="18" charset="-128"/>
                <a:ea typeface="UD デジタル 教科書体 NK-R" panose="02020400000000000000" pitchFamily="18" charset="-128"/>
              </a:rPr>
              <a:t>※</a:t>
            </a:r>
            <a:r>
              <a:rPr kumimoji="1" lang="ja-JP" altLang="en-US" dirty="0">
                <a:solidFill>
                  <a:srgbClr val="FF0000"/>
                </a:solidFill>
                <a:latin typeface="UD デジタル 教科書体 NK-R" panose="02020400000000000000" pitchFamily="18" charset="-128"/>
                <a:ea typeface="UD デジタル 教科書体 NK-R" panose="02020400000000000000" pitchFamily="18" charset="-128"/>
              </a:rPr>
              <a:t>送付先は表面下段に記載</a:t>
            </a:r>
          </a:p>
        </p:txBody>
      </p:sp>
      <p:sp>
        <p:nvSpPr>
          <p:cNvPr id="26" name="テキスト ボックス 25">
            <a:extLst>
              <a:ext uri="{FF2B5EF4-FFF2-40B4-BE49-F238E27FC236}">
                <a16:creationId xmlns:a16="http://schemas.microsoft.com/office/drawing/2014/main" id="{3D3CF9CA-2C14-4E1A-ADF0-8FA46454F844}"/>
              </a:ext>
            </a:extLst>
          </p:cNvPr>
          <p:cNvSpPr txBox="1"/>
          <p:nvPr/>
        </p:nvSpPr>
        <p:spPr>
          <a:xfrm>
            <a:off x="4167604" y="8133150"/>
            <a:ext cx="3581851" cy="215444"/>
          </a:xfrm>
          <a:prstGeom prst="rect">
            <a:avLst/>
          </a:prstGeom>
          <a:noFill/>
        </p:spPr>
        <p:txBody>
          <a:bodyPr wrap="square" rtlCol="0">
            <a:spAutoFit/>
          </a:bodyPr>
          <a:lstStyle/>
          <a:p>
            <a:r>
              <a:rPr kumimoji="1" lang="en-US" altLang="ja-JP" sz="800" b="1" dirty="0">
                <a:latin typeface="BIZ UDゴシック" panose="020B0400000000000000" pitchFamily="49" charset="-128"/>
                <a:ea typeface="BIZ UDゴシック" panose="020B0400000000000000" pitchFamily="49" charset="-128"/>
              </a:rPr>
              <a:t>※</a:t>
            </a:r>
            <a:r>
              <a:rPr kumimoji="1" lang="ja-JP" altLang="en-US" sz="800" b="1" dirty="0">
                <a:latin typeface="BIZ UDゴシック" panose="020B0400000000000000" pitchFamily="49" charset="-128"/>
                <a:ea typeface="BIZ UDゴシック" panose="020B0400000000000000" pitchFamily="49" charset="-128"/>
              </a:rPr>
              <a:t>南河内いちごを使用している品目・提供予定期間をご記入ください。</a:t>
            </a:r>
          </a:p>
        </p:txBody>
      </p:sp>
      <p:sp>
        <p:nvSpPr>
          <p:cNvPr id="28" name="テキスト ボックス 27">
            <a:extLst>
              <a:ext uri="{FF2B5EF4-FFF2-40B4-BE49-F238E27FC236}">
                <a16:creationId xmlns:a16="http://schemas.microsoft.com/office/drawing/2014/main" id="{D2411DE5-FB40-4B9D-AED7-0185462E51EE}"/>
              </a:ext>
            </a:extLst>
          </p:cNvPr>
          <p:cNvSpPr txBox="1"/>
          <p:nvPr/>
        </p:nvSpPr>
        <p:spPr>
          <a:xfrm>
            <a:off x="86482" y="8687109"/>
            <a:ext cx="2478628" cy="215444"/>
          </a:xfrm>
          <a:prstGeom prst="rect">
            <a:avLst/>
          </a:prstGeom>
          <a:noFill/>
        </p:spPr>
        <p:txBody>
          <a:bodyPr wrap="square" rtlCol="0">
            <a:spAutoFit/>
          </a:bodyPr>
          <a:lstStyle/>
          <a:p>
            <a:r>
              <a:rPr kumimoji="1" lang="en-US" altLang="ja-JP" sz="800" b="1" dirty="0">
                <a:latin typeface="BIZ UDゴシック" panose="020B0400000000000000" pitchFamily="49" charset="-128"/>
                <a:ea typeface="BIZ UDゴシック" panose="020B0400000000000000" pitchFamily="49" charset="-128"/>
              </a:rPr>
              <a:t>※</a:t>
            </a:r>
            <a:r>
              <a:rPr kumimoji="1" lang="ja-JP" altLang="en-US" sz="800" b="1" dirty="0">
                <a:latin typeface="BIZ UDゴシック" panose="020B0400000000000000" pitchFamily="49" charset="-128"/>
                <a:ea typeface="BIZ UDゴシック" panose="020B0400000000000000" pitchFamily="49" charset="-128"/>
              </a:rPr>
              <a:t>イベント終了後に当選者へ提供します</a:t>
            </a:r>
          </a:p>
        </p:txBody>
      </p:sp>
      <p:sp>
        <p:nvSpPr>
          <p:cNvPr id="23" name="テキスト ボックス 22">
            <a:extLst>
              <a:ext uri="{FF2B5EF4-FFF2-40B4-BE49-F238E27FC236}">
                <a16:creationId xmlns:a16="http://schemas.microsoft.com/office/drawing/2014/main" id="{BB39A3C1-B337-4267-9845-07CE86726CDE}"/>
              </a:ext>
            </a:extLst>
          </p:cNvPr>
          <p:cNvSpPr txBox="1"/>
          <p:nvPr/>
        </p:nvSpPr>
        <p:spPr>
          <a:xfrm>
            <a:off x="344679" y="6506205"/>
            <a:ext cx="2478628" cy="338554"/>
          </a:xfrm>
          <a:prstGeom prst="rect">
            <a:avLst/>
          </a:prstGeom>
          <a:noFill/>
        </p:spPr>
        <p:txBody>
          <a:bodyPr wrap="square" rtlCol="0">
            <a:spAutoFit/>
          </a:bodyPr>
          <a:lstStyle/>
          <a:p>
            <a:r>
              <a:rPr kumimoji="1" lang="en-US" altLang="ja-JP" sz="800" b="1" dirty="0">
                <a:latin typeface="BIZ UDゴシック" panose="020B0400000000000000" pitchFamily="49" charset="-128"/>
                <a:ea typeface="BIZ UDゴシック" panose="020B0400000000000000" pitchFamily="49" charset="-128"/>
              </a:rPr>
              <a:t>※</a:t>
            </a:r>
            <a:r>
              <a:rPr kumimoji="1" lang="ja-JP" altLang="en-US" sz="800" b="1" dirty="0">
                <a:latin typeface="BIZ UDゴシック" panose="020B0400000000000000" pitchFamily="49" charset="-128"/>
                <a:ea typeface="BIZ UDゴシック" panose="020B0400000000000000" pitchFamily="49" charset="-128"/>
              </a:rPr>
              <a:t>「</a:t>
            </a:r>
            <a:r>
              <a:rPr kumimoji="1" lang="en-US" altLang="ja-JP" sz="800" b="1" dirty="0">
                <a:latin typeface="BIZ UDゴシック" panose="020B0400000000000000" pitchFamily="49" charset="-128"/>
                <a:ea typeface="BIZ UDゴシック" panose="020B0400000000000000" pitchFamily="49" charset="-128"/>
              </a:rPr>
              <a:t>Spot Tour</a:t>
            </a:r>
            <a:r>
              <a:rPr kumimoji="1" lang="ja-JP" altLang="en-US" sz="800" b="1" dirty="0">
                <a:latin typeface="BIZ UDゴシック" panose="020B0400000000000000" pitchFamily="49" charset="-128"/>
                <a:ea typeface="BIZ UDゴシック" panose="020B0400000000000000" pitchFamily="49" charset="-128"/>
              </a:rPr>
              <a:t>」アプリ内の</a:t>
            </a:r>
            <a:endParaRPr kumimoji="1" lang="en-US" altLang="ja-JP" sz="800" b="1" dirty="0">
              <a:latin typeface="BIZ UDゴシック" panose="020B0400000000000000" pitchFamily="49" charset="-128"/>
              <a:ea typeface="BIZ UDゴシック" panose="020B0400000000000000" pitchFamily="49" charset="-128"/>
            </a:endParaRPr>
          </a:p>
          <a:p>
            <a:r>
              <a:rPr kumimoji="1" lang="ja-JP" altLang="en-US" sz="800" b="1" dirty="0">
                <a:latin typeface="BIZ UDゴシック" panose="020B0400000000000000" pitchFamily="49" charset="-128"/>
                <a:ea typeface="BIZ UDゴシック" panose="020B0400000000000000" pitchFamily="49" charset="-128"/>
              </a:rPr>
              <a:t>　　スポット詳細欄に掲載します</a:t>
            </a:r>
          </a:p>
        </p:txBody>
      </p:sp>
      <p:sp>
        <p:nvSpPr>
          <p:cNvPr id="29" name="テキスト ボックス 28">
            <a:extLst>
              <a:ext uri="{FF2B5EF4-FFF2-40B4-BE49-F238E27FC236}">
                <a16:creationId xmlns:a16="http://schemas.microsoft.com/office/drawing/2014/main" id="{D6E151BC-307D-4777-9687-2B73421C7100}"/>
              </a:ext>
            </a:extLst>
          </p:cNvPr>
          <p:cNvSpPr txBox="1"/>
          <p:nvPr/>
        </p:nvSpPr>
        <p:spPr>
          <a:xfrm>
            <a:off x="9553" y="7660882"/>
            <a:ext cx="2478628" cy="215444"/>
          </a:xfrm>
          <a:prstGeom prst="rect">
            <a:avLst/>
          </a:prstGeom>
          <a:noFill/>
        </p:spPr>
        <p:txBody>
          <a:bodyPr wrap="square" rtlCol="0">
            <a:spAutoFit/>
          </a:bodyPr>
          <a:lstStyle/>
          <a:p>
            <a:r>
              <a:rPr kumimoji="1" lang="en-US" altLang="ja-JP" sz="800" b="1" dirty="0">
                <a:latin typeface="BIZ UDゴシック" panose="020B0400000000000000" pitchFamily="49" charset="-128"/>
                <a:ea typeface="BIZ UDゴシック" panose="020B0400000000000000" pitchFamily="49" charset="-128"/>
              </a:rPr>
              <a:t>※</a:t>
            </a:r>
            <a:r>
              <a:rPr kumimoji="1" lang="ja-JP" altLang="en-US" sz="800" b="1" dirty="0">
                <a:latin typeface="BIZ UDゴシック" panose="020B0400000000000000" pitchFamily="49" charset="-128"/>
                <a:ea typeface="BIZ UDゴシック" panose="020B0400000000000000" pitchFamily="49" charset="-128"/>
              </a:rPr>
              <a:t>「</a:t>
            </a:r>
            <a:r>
              <a:rPr kumimoji="1" lang="en-US" altLang="ja-JP" sz="800" b="1" dirty="0">
                <a:latin typeface="BIZ UDゴシック" panose="020B0400000000000000" pitchFamily="49" charset="-128"/>
                <a:ea typeface="BIZ UDゴシック" panose="020B0400000000000000" pitchFamily="49" charset="-128"/>
              </a:rPr>
              <a:t>Spot Tour</a:t>
            </a:r>
            <a:r>
              <a:rPr kumimoji="1" lang="ja-JP" altLang="en-US" sz="800" b="1" dirty="0">
                <a:latin typeface="BIZ UDゴシック" panose="020B0400000000000000" pitchFamily="49" charset="-128"/>
                <a:ea typeface="BIZ UDゴシック" panose="020B0400000000000000" pitchFamily="49" charset="-128"/>
              </a:rPr>
              <a:t>」アプリや広報物に掲載します</a:t>
            </a:r>
            <a:endParaRPr kumimoji="1" lang="en-US" altLang="ja-JP" sz="800" b="1" dirty="0">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131526436"/>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1007</Words>
  <Application>Microsoft Office PowerPoint</Application>
  <PresentationFormat>ユーザー設定</PresentationFormat>
  <Paragraphs>93</Paragraphs>
  <Slides>2</Slides>
  <Notes>0</Notes>
  <HiddenSlides>0</HiddenSlides>
  <MMClips>0</MMClips>
  <ScaleCrop>false</ScaleCrop>
  <HeadingPairs>
    <vt:vector size="6" baseType="variant">
      <vt:variant>
        <vt:lpstr>使用されているフォント</vt:lpstr>
      </vt:variant>
      <vt:variant>
        <vt:i4>10</vt:i4>
      </vt:variant>
      <vt:variant>
        <vt:lpstr>テーマ</vt:lpstr>
      </vt:variant>
      <vt:variant>
        <vt:i4>2</vt:i4>
      </vt:variant>
      <vt:variant>
        <vt:lpstr>スライド タイトル</vt:lpstr>
      </vt:variant>
      <vt:variant>
        <vt:i4>2</vt:i4>
      </vt:variant>
    </vt:vector>
  </HeadingPairs>
  <TitlesOfParts>
    <vt:vector size="14" baseType="lpstr">
      <vt:lpstr>BIZ UDゴシック</vt:lpstr>
      <vt:lpstr>Meiryo UI</vt:lpstr>
      <vt:lpstr>UD デジタル 教科書体 NK-B</vt:lpstr>
      <vt:lpstr>UD デジタル 教科書体 NK-R</vt:lpstr>
      <vt:lpstr>游ゴシック</vt:lpstr>
      <vt:lpstr>游ゴシック Light</vt:lpstr>
      <vt:lpstr>Arial</vt:lpstr>
      <vt:lpstr>Calibri</vt:lpstr>
      <vt:lpstr>Calibri Light</vt:lpstr>
      <vt:lpstr>Wingdings 2</vt:lpstr>
      <vt:lpstr>HDOfficeLightV0</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2024-09-26T06:56:00Z</dcterms:created>
  <dcterms:modified xsi:type="dcterms:W3CDTF">2026-10-09T01:50:26Z</dcterms:modified>
</cp:coreProperties>
</file>