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660" r:id="rId2"/>
  </p:sldMasterIdLst>
  <p:notesMasterIdLst>
    <p:notesMasterId r:id="rId4"/>
  </p:notesMasterIdLst>
  <p:sldIdLst>
    <p:sldId id="259" r:id="rId3"/>
  </p:sldIdLst>
  <p:sldSz cx="9906000" cy="6858000" type="A4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44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762" autoAdjust="0"/>
    <p:restoredTop sz="94434" autoAdjust="0"/>
  </p:normalViewPr>
  <p:slideViewPr>
    <p:cSldViewPr>
      <p:cViewPr varScale="1">
        <p:scale>
          <a:sx n="109" d="100"/>
          <a:sy n="109" d="100"/>
        </p:scale>
        <p:origin x="950" y="82"/>
      </p:cViewPr>
      <p:guideLst>
        <p:guide orient="horz" pos="2160"/>
        <p:guide pos="144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03A367-33D8-45C4-A92A-091E8EF5EB8F}" type="datetimeFigureOut">
              <a:rPr kumimoji="1" lang="ja-JP" altLang="en-US" smtClean="0"/>
              <a:t>2026/9/15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712788" y="746125"/>
            <a:ext cx="5381625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FF2905-D8C4-4719-8101-FC175302DB3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7128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81625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FF2905-D8C4-4719-8101-FC175302DB3E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3411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5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0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858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811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764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71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669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62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E55F7-2C4E-4BF4-A8DB-8F2B14013ECF}" type="datetime1">
              <a:rPr kumimoji="1" lang="ja-JP" altLang="en-US" smtClean="0"/>
              <a:t>2026/9/15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10FBE-0CC8-4C56-8C77-D2BB7B076980}" type="datetime1">
              <a:rPr kumimoji="1" lang="ja-JP" altLang="en-US" smtClean="0"/>
              <a:t>2026/9/15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021A6-61DF-4253-829C-1F1D7EA4D9BB}" type="datetime1">
              <a:rPr kumimoji="1" lang="ja-JP" altLang="en-US" smtClean="0"/>
              <a:t>2026/9/15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5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0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858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811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764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71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669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62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7C637-4931-45A7-B326-67E1F368239B}" type="datetime1">
              <a:rPr kumimoji="1" lang="ja-JP" altLang="en-US" smtClean="0"/>
              <a:t>2026/9/15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B8997-D360-4223-B7B9-ACF5BB813F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40581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6AA82-DBF4-49CF-943F-C5E0B45CA786}" type="datetime1">
              <a:rPr kumimoji="1" lang="ja-JP" altLang="en-US" smtClean="0"/>
              <a:t>2026/9/15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B8997-D360-4223-B7B9-ACF5BB813F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57910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333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167">
                <a:solidFill>
                  <a:schemeClr val="tx1">
                    <a:tint val="75000"/>
                  </a:schemeClr>
                </a:solidFill>
              </a:defRPr>
            </a:lvl1pPr>
            <a:lvl2pPr marL="495285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2pPr>
            <a:lvl3pPr marL="990570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3pPr>
            <a:lvl4pPr marL="1485854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4pPr>
            <a:lvl5pPr marL="1981139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5pPr>
            <a:lvl6pPr marL="2476424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6pPr>
            <a:lvl7pPr marL="2971709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7pPr>
            <a:lvl8pPr marL="3466993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8pPr>
            <a:lvl9pPr marL="3962278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A5974-126D-403E-9118-B3F83D7521E2}" type="datetime1">
              <a:rPr kumimoji="1" lang="ja-JP" altLang="en-US" smtClean="0"/>
              <a:t>2026/9/15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B8997-D360-4223-B7B9-ACF5BB813F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32787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3033"/>
            </a:lvl1pPr>
            <a:lvl2pPr>
              <a:defRPr sz="2600"/>
            </a:lvl2pPr>
            <a:lvl3pPr>
              <a:defRPr sz="2167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3033"/>
            </a:lvl1pPr>
            <a:lvl2pPr>
              <a:defRPr sz="2600"/>
            </a:lvl2pPr>
            <a:lvl3pPr>
              <a:defRPr sz="2167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FF44C-9FDC-47A0-B9AF-3FEC61FC5378}" type="datetime1">
              <a:rPr kumimoji="1" lang="ja-JP" altLang="en-US" smtClean="0"/>
              <a:t>2026/9/15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B8997-D360-4223-B7B9-ACF5BB813F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54796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5285" indent="0">
              <a:buNone/>
              <a:defRPr sz="2167" b="1"/>
            </a:lvl2pPr>
            <a:lvl3pPr marL="990570" indent="0">
              <a:buNone/>
              <a:defRPr sz="1950" b="1"/>
            </a:lvl3pPr>
            <a:lvl4pPr marL="1485854" indent="0">
              <a:buNone/>
              <a:defRPr sz="1733" b="1"/>
            </a:lvl4pPr>
            <a:lvl5pPr marL="1981139" indent="0">
              <a:buNone/>
              <a:defRPr sz="1733" b="1"/>
            </a:lvl5pPr>
            <a:lvl6pPr marL="2476424" indent="0">
              <a:buNone/>
              <a:defRPr sz="1733" b="1"/>
            </a:lvl6pPr>
            <a:lvl7pPr marL="2971709" indent="0">
              <a:buNone/>
              <a:defRPr sz="1733" b="1"/>
            </a:lvl7pPr>
            <a:lvl8pPr marL="3466993" indent="0">
              <a:buNone/>
              <a:defRPr sz="1733" b="1"/>
            </a:lvl8pPr>
            <a:lvl9pPr marL="3962278" indent="0">
              <a:buNone/>
              <a:defRPr sz="1733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600"/>
            </a:lvl1pPr>
            <a:lvl2pPr>
              <a:defRPr sz="2167"/>
            </a:lvl2pPr>
            <a:lvl3pPr>
              <a:defRPr sz="1950"/>
            </a:lvl3pPr>
            <a:lvl4pPr>
              <a:defRPr sz="1733"/>
            </a:lvl4pPr>
            <a:lvl5pPr>
              <a:defRPr sz="1733"/>
            </a:lvl5pPr>
            <a:lvl6pPr>
              <a:defRPr sz="1733"/>
            </a:lvl6pPr>
            <a:lvl7pPr>
              <a:defRPr sz="1733"/>
            </a:lvl7pPr>
            <a:lvl8pPr>
              <a:defRPr sz="1733"/>
            </a:lvl8pPr>
            <a:lvl9pPr>
              <a:defRPr sz="1733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5285" indent="0">
              <a:buNone/>
              <a:defRPr sz="2167" b="1"/>
            </a:lvl2pPr>
            <a:lvl3pPr marL="990570" indent="0">
              <a:buNone/>
              <a:defRPr sz="1950" b="1"/>
            </a:lvl3pPr>
            <a:lvl4pPr marL="1485854" indent="0">
              <a:buNone/>
              <a:defRPr sz="1733" b="1"/>
            </a:lvl4pPr>
            <a:lvl5pPr marL="1981139" indent="0">
              <a:buNone/>
              <a:defRPr sz="1733" b="1"/>
            </a:lvl5pPr>
            <a:lvl6pPr marL="2476424" indent="0">
              <a:buNone/>
              <a:defRPr sz="1733" b="1"/>
            </a:lvl6pPr>
            <a:lvl7pPr marL="2971709" indent="0">
              <a:buNone/>
              <a:defRPr sz="1733" b="1"/>
            </a:lvl7pPr>
            <a:lvl8pPr marL="3466993" indent="0">
              <a:buNone/>
              <a:defRPr sz="1733" b="1"/>
            </a:lvl8pPr>
            <a:lvl9pPr marL="3962278" indent="0">
              <a:buNone/>
              <a:defRPr sz="1733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600"/>
            </a:lvl1pPr>
            <a:lvl2pPr>
              <a:defRPr sz="2167"/>
            </a:lvl2pPr>
            <a:lvl3pPr>
              <a:defRPr sz="1950"/>
            </a:lvl3pPr>
            <a:lvl4pPr>
              <a:defRPr sz="1733"/>
            </a:lvl4pPr>
            <a:lvl5pPr>
              <a:defRPr sz="1733"/>
            </a:lvl5pPr>
            <a:lvl6pPr>
              <a:defRPr sz="1733"/>
            </a:lvl6pPr>
            <a:lvl7pPr>
              <a:defRPr sz="1733"/>
            </a:lvl7pPr>
            <a:lvl8pPr>
              <a:defRPr sz="1733"/>
            </a:lvl8pPr>
            <a:lvl9pPr>
              <a:defRPr sz="1733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33E3F-F9F0-413E-8D51-BB92A3DE01A0}" type="datetime1">
              <a:rPr kumimoji="1" lang="ja-JP" altLang="en-US" smtClean="0"/>
              <a:t>2026/9/15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B8997-D360-4223-B7B9-ACF5BB813F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4899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E421C-0E28-4BFA-A30E-4891675FBD74}" type="datetime1">
              <a:rPr kumimoji="1" lang="ja-JP" altLang="en-US" smtClean="0"/>
              <a:t>2026/9/15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B8997-D360-4223-B7B9-ACF5BB813F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58456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E9F12-2C85-4132-B6FB-405EA836FCB0}" type="datetime1">
              <a:rPr kumimoji="1" lang="ja-JP" altLang="en-US" smtClean="0"/>
              <a:t>2026/9/15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B8997-D360-4223-B7B9-ACF5BB813F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82088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167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467"/>
            </a:lvl1pPr>
            <a:lvl2pPr>
              <a:defRPr sz="3033"/>
            </a:lvl2pPr>
            <a:lvl3pPr>
              <a:defRPr sz="2600"/>
            </a:lvl3pPr>
            <a:lvl4pPr>
              <a:defRPr sz="2167"/>
            </a:lvl4pPr>
            <a:lvl5pPr>
              <a:defRPr sz="2167"/>
            </a:lvl5pPr>
            <a:lvl6pPr>
              <a:defRPr sz="2167"/>
            </a:lvl6pPr>
            <a:lvl7pPr>
              <a:defRPr sz="2167"/>
            </a:lvl7pPr>
            <a:lvl8pPr>
              <a:defRPr sz="2167"/>
            </a:lvl8pPr>
            <a:lvl9pPr>
              <a:defRPr sz="2167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517"/>
            </a:lvl1pPr>
            <a:lvl2pPr marL="495285" indent="0">
              <a:buNone/>
              <a:defRPr sz="1300"/>
            </a:lvl2pPr>
            <a:lvl3pPr marL="990570" indent="0">
              <a:buNone/>
              <a:defRPr sz="1083"/>
            </a:lvl3pPr>
            <a:lvl4pPr marL="1485854" indent="0">
              <a:buNone/>
              <a:defRPr sz="975"/>
            </a:lvl4pPr>
            <a:lvl5pPr marL="1981139" indent="0">
              <a:buNone/>
              <a:defRPr sz="975"/>
            </a:lvl5pPr>
            <a:lvl6pPr marL="2476424" indent="0">
              <a:buNone/>
              <a:defRPr sz="975"/>
            </a:lvl6pPr>
            <a:lvl7pPr marL="2971709" indent="0">
              <a:buNone/>
              <a:defRPr sz="975"/>
            </a:lvl7pPr>
            <a:lvl8pPr marL="3466993" indent="0">
              <a:buNone/>
              <a:defRPr sz="975"/>
            </a:lvl8pPr>
            <a:lvl9pPr marL="3962278" indent="0">
              <a:buNone/>
              <a:defRPr sz="975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A3032-6ABB-4DD6-BF9C-FE2E01F62368}" type="datetime1">
              <a:rPr kumimoji="1" lang="ja-JP" altLang="en-US" smtClean="0"/>
              <a:t>2026/9/15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B8997-D360-4223-B7B9-ACF5BB813F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1104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8374-BB05-4E2B-A582-0E348B803DBA}" type="datetime1">
              <a:rPr kumimoji="1" lang="ja-JP" altLang="en-US" smtClean="0"/>
              <a:t>2026/9/15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67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467"/>
            </a:lvl1pPr>
            <a:lvl2pPr marL="495285" indent="0">
              <a:buNone/>
              <a:defRPr sz="3033"/>
            </a:lvl2pPr>
            <a:lvl3pPr marL="990570" indent="0">
              <a:buNone/>
              <a:defRPr sz="2600"/>
            </a:lvl3pPr>
            <a:lvl4pPr marL="1485854" indent="0">
              <a:buNone/>
              <a:defRPr sz="2167"/>
            </a:lvl4pPr>
            <a:lvl5pPr marL="1981139" indent="0">
              <a:buNone/>
              <a:defRPr sz="2167"/>
            </a:lvl5pPr>
            <a:lvl6pPr marL="2476424" indent="0">
              <a:buNone/>
              <a:defRPr sz="2167"/>
            </a:lvl6pPr>
            <a:lvl7pPr marL="2971709" indent="0">
              <a:buNone/>
              <a:defRPr sz="2167"/>
            </a:lvl7pPr>
            <a:lvl8pPr marL="3466993" indent="0">
              <a:buNone/>
              <a:defRPr sz="2167"/>
            </a:lvl8pPr>
            <a:lvl9pPr marL="3962278" indent="0">
              <a:buNone/>
              <a:defRPr sz="2167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17"/>
            </a:lvl1pPr>
            <a:lvl2pPr marL="495285" indent="0">
              <a:buNone/>
              <a:defRPr sz="1300"/>
            </a:lvl2pPr>
            <a:lvl3pPr marL="990570" indent="0">
              <a:buNone/>
              <a:defRPr sz="1083"/>
            </a:lvl3pPr>
            <a:lvl4pPr marL="1485854" indent="0">
              <a:buNone/>
              <a:defRPr sz="975"/>
            </a:lvl4pPr>
            <a:lvl5pPr marL="1981139" indent="0">
              <a:buNone/>
              <a:defRPr sz="975"/>
            </a:lvl5pPr>
            <a:lvl6pPr marL="2476424" indent="0">
              <a:buNone/>
              <a:defRPr sz="975"/>
            </a:lvl6pPr>
            <a:lvl7pPr marL="2971709" indent="0">
              <a:buNone/>
              <a:defRPr sz="975"/>
            </a:lvl7pPr>
            <a:lvl8pPr marL="3466993" indent="0">
              <a:buNone/>
              <a:defRPr sz="975"/>
            </a:lvl8pPr>
            <a:lvl9pPr marL="3962278" indent="0">
              <a:buNone/>
              <a:defRPr sz="975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4B4CF-92AA-4FC3-9B0E-598DBA6F5F16}" type="datetime1">
              <a:rPr kumimoji="1" lang="ja-JP" altLang="en-US" smtClean="0"/>
              <a:t>2026/9/15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B8997-D360-4223-B7B9-ACF5BB813F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37253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198A8-0BB8-40AB-B1DC-F62416FBCE47}" type="datetime1">
              <a:rPr kumimoji="1" lang="ja-JP" altLang="en-US" smtClean="0"/>
              <a:t>2026/9/15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B8997-D360-4223-B7B9-ACF5BB813F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08981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510B5-2C1B-43DA-97EE-5AAE590F3C46}" type="datetime1">
              <a:rPr kumimoji="1" lang="ja-JP" altLang="en-US" smtClean="0"/>
              <a:t>2026/9/15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B8997-D360-4223-B7B9-ACF5BB813F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46897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12802-0A77-4C00-A334-E9A9037A7B46}" type="datetime1">
              <a:rPr kumimoji="1" lang="ja-JP" altLang="en-US" smtClean="0"/>
              <a:t>2026/9/15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B8997-D360-4223-B7B9-ACF5BB813F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5883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333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167">
                <a:solidFill>
                  <a:schemeClr val="tx1">
                    <a:tint val="75000"/>
                  </a:schemeClr>
                </a:solidFill>
              </a:defRPr>
            </a:lvl1pPr>
            <a:lvl2pPr marL="495285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2pPr>
            <a:lvl3pPr marL="990570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3pPr>
            <a:lvl4pPr marL="1485854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4pPr>
            <a:lvl5pPr marL="1981139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5pPr>
            <a:lvl6pPr marL="2476424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6pPr>
            <a:lvl7pPr marL="2971709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7pPr>
            <a:lvl8pPr marL="3466993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8pPr>
            <a:lvl9pPr marL="3962278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F9A64-15C9-4DFB-BC26-FEACEDAEDD8C}" type="datetime1">
              <a:rPr kumimoji="1" lang="ja-JP" altLang="en-US" smtClean="0"/>
              <a:t>2026/9/15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3033"/>
            </a:lvl1pPr>
            <a:lvl2pPr>
              <a:defRPr sz="2600"/>
            </a:lvl2pPr>
            <a:lvl3pPr>
              <a:defRPr sz="2167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3033"/>
            </a:lvl1pPr>
            <a:lvl2pPr>
              <a:defRPr sz="2600"/>
            </a:lvl2pPr>
            <a:lvl3pPr>
              <a:defRPr sz="2167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D655-0379-4432-ADA9-FF41623C0485}" type="datetime1">
              <a:rPr kumimoji="1" lang="ja-JP" altLang="en-US" smtClean="0"/>
              <a:t>2026/9/15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5285" indent="0">
              <a:buNone/>
              <a:defRPr sz="2167" b="1"/>
            </a:lvl2pPr>
            <a:lvl3pPr marL="990570" indent="0">
              <a:buNone/>
              <a:defRPr sz="1950" b="1"/>
            </a:lvl3pPr>
            <a:lvl4pPr marL="1485854" indent="0">
              <a:buNone/>
              <a:defRPr sz="1733" b="1"/>
            </a:lvl4pPr>
            <a:lvl5pPr marL="1981139" indent="0">
              <a:buNone/>
              <a:defRPr sz="1733" b="1"/>
            </a:lvl5pPr>
            <a:lvl6pPr marL="2476424" indent="0">
              <a:buNone/>
              <a:defRPr sz="1733" b="1"/>
            </a:lvl6pPr>
            <a:lvl7pPr marL="2971709" indent="0">
              <a:buNone/>
              <a:defRPr sz="1733" b="1"/>
            </a:lvl7pPr>
            <a:lvl8pPr marL="3466993" indent="0">
              <a:buNone/>
              <a:defRPr sz="1733" b="1"/>
            </a:lvl8pPr>
            <a:lvl9pPr marL="3962278" indent="0">
              <a:buNone/>
              <a:defRPr sz="1733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600"/>
            </a:lvl1pPr>
            <a:lvl2pPr>
              <a:defRPr sz="2167"/>
            </a:lvl2pPr>
            <a:lvl3pPr>
              <a:defRPr sz="1950"/>
            </a:lvl3pPr>
            <a:lvl4pPr>
              <a:defRPr sz="1733"/>
            </a:lvl4pPr>
            <a:lvl5pPr>
              <a:defRPr sz="1733"/>
            </a:lvl5pPr>
            <a:lvl6pPr>
              <a:defRPr sz="1733"/>
            </a:lvl6pPr>
            <a:lvl7pPr>
              <a:defRPr sz="1733"/>
            </a:lvl7pPr>
            <a:lvl8pPr>
              <a:defRPr sz="1733"/>
            </a:lvl8pPr>
            <a:lvl9pPr>
              <a:defRPr sz="1733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5285" indent="0">
              <a:buNone/>
              <a:defRPr sz="2167" b="1"/>
            </a:lvl2pPr>
            <a:lvl3pPr marL="990570" indent="0">
              <a:buNone/>
              <a:defRPr sz="1950" b="1"/>
            </a:lvl3pPr>
            <a:lvl4pPr marL="1485854" indent="0">
              <a:buNone/>
              <a:defRPr sz="1733" b="1"/>
            </a:lvl4pPr>
            <a:lvl5pPr marL="1981139" indent="0">
              <a:buNone/>
              <a:defRPr sz="1733" b="1"/>
            </a:lvl5pPr>
            <a:lvl6pPr marL="2476424" indent="0">
              <a:buNone/>
              <a:defRPr sz="1733" b="1"/>
            </a:lvl6pPr>
            <a:lvl7pPr marL="2971709" indent="0">
              <a:buNone/>
              <a:defRPr sz="1733" b="1"/>
            </a:lvl7pPr>
            <a:lvl8pPr marL="3466993" indent="0">
              <a:buNone/>
              <a:defRPr sz="1733" b="1"/>
            </a:lvl8pPr>
            <a:lvl9pPr marL="3962278" indent="0">
              <a:buNone/>
              <a:defRPr sz="1733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600"/>
            </a:lvl1pPr>
            <a:lvl2pPr>
              <a:defRPr sz="2167"/>
            </a:lvl2pPr>
            <a:lvl3pPr>
              <a:defRPr sz="1950"/>
            </a:lvl3pPr>
            <a:lvl4pPr>
              <a:defRPr sz="1733"/>
            </a:lvl4pPr>
            <a:lvl5pPr>
              <a:defRPr sz="1733"/>
            </a:lvl5pPr>
            <a:lvl6pPr>
              <a:defRPr sz="1733"/>
            </a:lvl6pPr>
            <a:lvl7pPr>
              <a:defRPr sz="1733"/>
            </a:lvl7pPr>
            <a:lvl8pPr>
              <a:defRPr sz="1733"/>
            </a:lvl8pPr>
            <a:lvl9pPr>
              <a:defRPr sz="1733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61BEC-EF5A-48B1-A4A3-885CCFDBC6CF}" type="datetime1">
              <a:rPr kumimoji="1" lang="ja-JP" altLang="en-US" smtClean="0"/>
              <a:t>2026/9/15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06A01-BC0C-4E08-9B70-59A17C11E82B}" type="datetime1">
              <a:rPr kumimoji="1" lang="ja-JP" altLang="en-US" smtClean="0"/>
              <a:t>2026/9/15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7DE65-F24B-45E1-AEF6-7E1203AC147A}" type="datetime1">
              <a:rPr kumimoji="1" lang="ja-JP" altLang="en-US" smtClean="0"/>
              <a:t>2026/9/15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167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467"/>
            </a:lvl1pPr>
            <a:lvl2pPr>
              <a:defRPr sz="3033"/>
            </a:lvl2pPr>
            <a:lvl3pPr>
              <a:defRPr sz="2600"/>
            </a:lvl3pPr>
            <a:lvl4pPr>
              <a:defRPr sz="2167"/>
            </a:lvl4pPr>
            <a:lvl5pPr>
              <a:defRPr sz="2167"/>
            </a:lvl5pPr>
            <a:lvl6pPr>
              <a:defRPr sz="2167"/>
            </a:lvl6pPr>
            <a:lvl7pPr>
              <a:defRPr sz="2167"/>
            </a:lvl7pPr>
            <a:lvl8pPr>
              <a:defRPr sz="2167"/>
            </a:lvl8pPr>
            <a:lvl9pPr>
              <a:defRPr sz="2167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517"/>
            </a:lvl1pPr>
            <a:lvl2pPr marL="495285" indent="0">
              <a:buNone/>
              <a:defRPr sz="1300"/>
            </a:lvl2pPr>
            <a:lvl3pPr marL="990570" indent="0">
              <a:buNone/>
              <a:defRPr sz="1083"/>
            </a:lvl3pPr>
            <a:lvl4pPr marL="1485854" indent="0">
              <a:buNone/>
              <a:defRPr sz="975"/>
            </a:lvl4pPr>
            <a:lvl5pPr marL="1981139" indent="0">
              <a:buNone/>
              <a:defRPr sz="975"/>
            </a:lvl5pPr>
            <a:lvl6pPr marL="2476424" indent="0">
              <a:buNone/>
              <a:defRPr sz="975"/>
            </a:lvl6pPr>
            <a:lvl7pPr marL="2971709" indent="0">
              <a:buNone/>
              <a:defRPr sz="975"/>
            </a:lvl7pPr>
            <a:lvl8pPr marL="3466993" indent="0">
              <a:buNone/>
              <a:defRPr sz="975"/>
            </a:lvl8pPr>
            <a:lvl9pPr marL="3962278" indent="0">
              <a:buNone/>
              <a:defRPr sz="975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55C50-F10B-4AFA-946B-4BF5A80D69E9}" type="datetime1">
              <a:rPr kumimoji="1" lang="ja-JP" altLang="en-US" smtClean="0"/>
              <a:t>2026/9/15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67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467"/>
            </a:lvl1pPr>
            <a:lvl2pPr marL="495285" indent="0">
              <a:buNone/>
              <a:defRPr sz="3033"/>
            </a:lvl2pPr>
            <a:lvl3pPr marL="990570" indent="0">
              <a:buNone/>
              <a:defRPr sz="2600"/>
            </a:lvl3pPr>
            <a:lvl4pPr marL="1485854" indent="0">
              <a:buNone/>
              <a:defRPr sz="2167"/>
            </a:lvl4pPr>
            <a:lvl5pPr marL="1981139" indent="0">
              <a:buNone/>
              <a:defRPr sz="2167"/>
            </a:lvl5pPr>
            <a:lvl6pPr marL="2476424" indent="0">
              <a:buNone/>
              <a:defRPr sz="2167"/>
            </a:lvl6pPr>
            <a:lvl7pPr marL="2971709" indent="0">
              <a:buNone/>
              <a:defRPr sz="2167"/>
            </a:lvl7pPr>
            <a:lvl8pPr marL="3466993" indent="0">
              <a:buNone/>
              <a:defRPr sz="2167"/>
            </a:lvl8pPr>
            <a:lvl9pPr marL="3962278" indent="0">
              <a:buNone/>
              <a:defRPr sz="2167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17"/>
            </a:lvl1pPr>
            <a:lvl2pPr marL="495285" indent="0">
              <a:buNone/>
              <a:defRPr sz="1300"/>
            </a:lvl2pPr>
            <a:lvl3pPr marL="990570" indent="0">
              <a:buNone/>
              <a:defRPr sz="1083"/>
            </a:lvl3pPr>
            <a:lvl4pPr marL="1485854" indent="0">
              <a:buNone/>
              <a:defRPr sz="975"/>
            </a:lvl4pPr>
            <a:lvl5pPr marL="1981139" indent="0">
              <a:buNone/>
              <a:defRPr sz="975"/>
            </a:lvl5pPr>
            <a:lvl6pPr marL="2476424" indent="0">
              <a:buNone/>
              <a:defRPr sz="975"/>
            </a:lvl6pPr>
            <a:lvl7pPr marL="2971709" indent="0">
              <a:buNone/>
              <a:defRPr sz="975"/>
            </a:lvl7pPr>
            <a:lvl8pPr marL="3466993" indent="0">
              <a:buNone/>
              <a:defRPr sz="975"/>
            </a:lvl8pPr>
            <a:lvl9pPr marL="3962278" indent="0">
              <a:buNone/>
              <a:defRPr sz="975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B30CA-5F33-4877-B486-56DDC551B0EB}" type="datetime1">
              <a:rPr kumimoji="1" lang="ja-JP" altLang="en-US" smtClean="0"/>
              <a:t>2026/9/15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206692-E4E4-415F-93F5-CDE908666DE4}" type="datetime1">
              <a:rPr kumimoji="1" lang="ja-JP" altLang="en-US" smtClean="0"/>
              <a:t>2026/9/15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90570" rtl="0" eaLnBrk="1" latinLnBrk="0" hangingPunct="1">
        <a:spcBef>
          <a:spcPct val="0"/>
        </a:spcBef>
        <a:buNone/>
        <a:defRPr kumimoji="1" sz="47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1464" indent="-371464" algn="l" defTabSz="990570" rtl="0" eaLnBrk="1" latinLnBrk="0" hangingPunct="1">
        <a:spcBef>
          <a:spcPct val="20000"/>
        </a:spcBef>
        <a:buFont typeface="Arial" pitchFamily="34" charset="0"/>
        <a:buChar char="•"/>
        <a:defRPr kumimoji="1" sz="3467" kern="1200">
          <a:solidFill>
            <a:schemeClr val="tx1"/>
          </a:solidFill>
          <a:latin typeface="+mn-lt"/>
          <a:ea typeface="+mn-ea"/>
          <a:cs typeface="+mn-cs"/>
        </a:defRPr>
      </a:lvl1pPr>
      <a:lvl2pPr marL="804838" indent="-309553" algn="l" defTabSz="990570" rtl="0" eaLnBrk="1" latinLnBrk="0" hangingPunct="1">
        <a:spcBef>
          <a:spcPct val="20000"/>
        </a:spcBef>
        <a:buFont typeface="Arial" pitchFamily="34" charset="0"/>
        <a:buChar char="–"/>
        <a:defRPr kumimoji="1" sz="3033" kern="1200">
          <a:solidFill>
            <a:schemeClr val="tx1"/>
          </a:solidFill>
          <a:latin typeface="+mn-lt"/>
          <a:ea typeface="+mn-ea"/>
          <a:cs typeface="+mn-cs"/>
        </a:defRPr>
      </a:lvl2pPr>
      <a:lvl3pPr marL="1238212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33497" indent="-247642" algn="l" defTabSz="990570" rtl="0" eaLnBrk="1" latinLnBrk="0" hangingPunct="1">
        <a:spcBef>
          <a:spcPct val="20000"/>
        </a:spcBef>
        <a:buFont typeface="Arial" pitchFamily="34" charset="0"/>
        <a:buChar char="–"/>
        <a:defRPr kumimoji="1" sz="2167" kern="1200">
          <a:solidFill>
            <a:schemeClr val="tx1"/>
          </a:solidFill>
          <a:latin typeface="+mn-lt"/>
          <a:ea typeface="+mn-ea"/>
          <a:cs typeface="+mn-cs"/>
        </a:defRPr>
      </a:lvl4pPr>
      <a:lvl5pPr marL="2228781" indent="-247642" algn="l" defTabSz="990570" rtl="0" eaLnBrk="1" latinLnBrk="0" hangingPunct="1">
        <a:spcBef>
          <a:spcPct val="20000"/>
        </a:spcBef>
        <a:buFont typeface="Arial" pitchFamily="34" charset="0"/>
        <a:buChar char="»"/>
        <a:defRPr kumimoji="1" sz="2167" kern="1200">
          <a:solidFill>
            <a:schemeClr val="tx1"/>
          </a:solidFill>
          <a:latin typeface="+mn-lt"/>
          <a:ea typeface="+mn-ea"/>
          <a:cs typeface="+mn-cs"/>
        </a:defRPr>
      </a:lvl5pPr>
      <a:lvl6pPr marL="2724066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kumimoji="1" sz="2167" kern="1200">
          <a:solidFill>
            <a:schemeClr val="tx1"/>
          </a:solidFill>
          <a:latin typeface="+mn-lt"/>
          <a:ea typeface="+mn-ea"/>
          <a:cs typeface="+mn-cs"/>
        </a:defRPr>
      </a:lvl6pPr>
      <a:lvl7pPr marL="3219351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kumimoji="1" sz="2167" kern="1200">
          <a:solidFill>
            <a:schemeClr val="tx1"/>
          </a:solidFill>
          <a:latin typeface="+mn-lt"/>
          <a:ea typeface="+mn-ea"/>
          <a:cs typeface="+mn-cs"/>
        </a:defRPr>
      </a:lvl7pPr>
      <a:lvl8pPr marL="3714636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kumimoji="1" sz="2167" kern="1200">
          <a:solidFill>
            <a:schemeClr val="tx1"/>
          </a:solidFill>
          <a:latin typeface="+mn-lt"/>
          <a:ea typeface="+mn-ea"/>
          <a:cs typeface="+mn-cs"/>
        </a:defRPr>
      </a:lvl8pPr>
      <a:lvl9pPr marL="4209920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kumimoji="1" sz="2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85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70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54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139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424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9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6993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278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03F036-93E5-4D7A-B8EA-4281A3B01FC2}" type="datetime1">
              <a:rPr kumimoji="1" lang="ja-JP" altLang="en-US" smtClean="0"/>
              <a:t>2026/9/15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B8997-D360-4223-B7B9-ACF5BB813F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7627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ctr" defTabSz="990570" rtl="0" eaLnBrk="1" latinLnBrk="0" hangingPunct="1">
        <a:spcBef>
          <a:spcPct val="0"/>
        </a:spcBef>
        <a:buNone/>
        <a:defRPr kumimoji="1" sz="47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1464" indent="-371464" algn="l" defTabSz="990570" rtl="0" eaLnBrk="1" latinLnBrk="0" hangingPunct="1">
        <a:spcBef>
          <a:spcPct val="20000"/>
        </a:spcBef>
        <a:buFont typeface="Arial" pitchFamily="34" charset="0"/>
        <a:buChar char="•"/>
        <a:defRPr kumimoji="1" sz="3467" kern="1200">
          <a:solidFill>
            <a:schemeClr val="tx1"/>
          </a:solidFill>
          <a:latin typeface="+mn-lt"/>
          <a:ea typeface="+mn-ea"/>
          <a:cs typeface="+mn-cs"/>
        </a:defRPr>
      </a:lvl1pPr>
      <a:lvl2pPr marL="804838" indent="-309553" algn="l" defTabSz="990570" rtl="0" eaLnBrk="1" latinLnBrk="0" hangingPunct="1">
        <a:spcBef>
          <a:spcPct val="20000"/>
        </a:spcBef>
        <a:buFont typeface="Arial" pitchFamily="34" charset="0"/>
        <a:buChar char="–"/>
        <a:defRPr kumimoji="1" sz="3033" kern="1200">
          <a:solidFill>
            <a:schemeClr val="tx1"/>
          </a:solidFill>
          <a:latin typeface="+mn-lt"/>
          <a:ea typeface="+mn-ea"/>
          <a:cs typeface="+mn-cs"/>
        </a:defRPr>
      </a:lvl2pPr>
      <a:lvl3pPr marL="1238212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33497" indent="-247642" algn="l" defTabSz="990570" rtl="0" eaLnBrk="1" latinLnBrk="0" hangingPunct="1">
        <a:spcBef>
          <a:spcPct val="20000"/>
        </a:spcBef>
        <a:buFont typeface="Arial" pitchFamily="34" charset="0"/>
        <a:buChar char="–"/>
        <a:defRPr kumimoji="1" sz="2167" kern="1200">
          <a:solidFill>
            <a:schemeClr val="tx1"/>
          </a:solidFill>
          <a:latin typeface="+mn-lt"/>
          <a:ea typeface="+mn-ea"/>
          <a:cs typeface="+mn-cs"/>
        </a:defRPr>
      </a:lvl4pPr>
      <a:lvl5pPr marL="2228781" indent="-247642" algn="l" defTabSz="990570" rtl="0" eaLnBrk="1" latinLnBrk="0" hangingPunct="1">
        <a:spcBef>
          <a:spcPct val="20000"/>
        </a:spcBef>
        <a:buFont typeface="Arial" pitchFamily="34" charset="0"/>
        <a:buChar char="»"/>
        <a:defRPr kumimoji="1" sz="2167" kern="1200">
          <a:solidFill>
            <a:schemeClr val="tx1"/>
          </a:solidFill>
          <a:latin typeface="+mn-lt"/>
          <a:ea typeface="+mn-ea"/>
          <a:cs typeface="+mn-cs"/>
        </a:defRPr>
      </a:lvl5pPr>
      <a:lvl6pPr marL="2724066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kumimoji="1" sz="2167" kern="1200">
          <a:solidFill>
            <a:schemeClr val="tx1"/>
          </a:solidFill>
          <a:latin typeface="+mn-lt"/>
          <a:ea typeface="+mn-ea"/>
          <a:cs typeface="+mn-cs"/>
        </a:defRPr>
      </a:lvl6pPr>
      <a:lvl7pPr marL="3219351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kumimoji="1" sz="2167" kern="1200">
          <a:solidFill>
            <a:schemeClr val="tx1"/>
          </a:solidFill>
          <a:latin typeface="+mn-lt"/>
          <a:ea typeface="+mn-ea"/>
          <a:cs typeface="+mn-cs"/>
        </a:defRPr>
      </a:lvl7pPr>
      <a:lvl8pPr marL="3714636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kumimoji="1" sz="2167" kern="1200">
          <a:solidFill>
            <a:schemeClr val="tx1"/>
          </a:solidFill>
          <a:latin typeface="+mn-lt"/>
          <a:ea typeface="+mn-ea"/>
          <a:cs typeface="+mn-cs"/>
        </a:defRPr>
      </a:lvl8pPr>
      <a:lvl9pPr marL="4209920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kumimoji="1" sz="2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85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70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54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139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424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9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6993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278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額縁 6">
            <a:extLst>
              <a:ext uri="{FF2B5EF4-FFF2-40B4-BE49-F238E27FC236}">
                <a16:creationId xmlns:a16="http://schemas.microsoft.com/office/drawing/2014/main" id="{BA9E1FD9-E169-4389-81B7-BF3392FFC677}"/>
              </a:ext>
            </a:extLst>
          </p:cNvPr>
          <p:cNvSpPr/>
          <p:nvPr/>
        </p:nvSpPr>
        <p:spPr>
          <a:xfrm>
            <a:off x="-1309" y="-1008"/>
            <a:ext cx="9907309" cy="504000"/>
          </a:xfrm>
          <a:prstGeom prst="rect">
            <a:avLst/>
          </a:prstGeom>
          <a:blipFill>
            <a:blip r:embed="rId3">
              <a:alphaModFix amt="50000"/>
            </a:blip>
            <a:tile tx="0" ty="0" sx="100000" sy="100000" flip="none" algn="tl"/>
          </a:blip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lIns="74117" tIns="37059" rIns="74117" bIns="37059" rtlCol="0" anchor="ctr"/>
          <a:lstStyle/>
          <a:p>
            <a:pPr algn="ctr"/>
            <a:r>
              <a:rPr lang="ja-JP" altLang="en-US" sz="14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第５期大阪府地域福祉支援計画中間見直しのスケジュールについて</a:t>
            </a:r>
          </a:p>
        </p:txBody>
      </p:sp>
      <p:graphicFrame>
        <p:nvGraphicFramePr>
          <p:cNvPr id="3" name="表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1832797"/>
              </p:ext>
            </p:extLst>
          </p:nvPr>
        </p:nvGraphicFramePr>
        <p:xfrm>
          <a:off x="462778" y="1807600"/>
          <a:ext cx="8896454" cy="448754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621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70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974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2462"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年度</a:t>
                      </a:r>
                    </a:p>
                  </a:txBody>
                  <a:tcPr marL="99060" marR="99060" marT="49530" marB="495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時期</a:t>
                      </a:r>
                    </a:p>
                  </a:txBody>
                  <a:tcPr marL="99060" marR="99060" marT="49530" marB="495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審議会等</a:t>
                      </a:r>
                    </a:p>
                  </a:txBody>
                  <a:tcPr marL="99060" marR="99060" marT="49530" marB="495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内　容</a:t>
                      </a:r>
                    </a:p>
                  </a:txBody>
                  <a:tcPr marL="99060" marR="99060" marT="49530" marB="495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0248"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Ｒ７</a:t>
                      </a:r>
                      <a:endParaRPr kumimoji="1" lang="ja-JP" altLang="en-US" sz="1100" b="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99060" marR="99060" marT="49530" marB="495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３月２日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99060" marR="99060" marT="49530" marB="495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◆ 分科会（第１回）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99060" marR="99060" marT="49530" marB="495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①</a:t>
                      </a:r>
                      <a:r>
                        <a:rPr kumimoji="1" lang="ja-JP" altLang="en-US" sz="1200" b="0" baseline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 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第５期大阪府地域福祉支援計画（Ｒ６年度進捗状況）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>
                        <a:lnSpc>
                          <a:spcPts val="1600"/>
                        </a:lnSpc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②</a:t>
                      </a:r>
                      <a:r>
                        <a:rPr kumimoji="1" lang="ja-JP" altLang="en-US" sz="1200" b="0" baseline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 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第５期大阪府地域福祉支援計画中間見直し（構成素案）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>
                        <a:lnSpc>
                          <a:spcPts val="1600"/>
                        </a:lnSpc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　＊地域福祉の担い手の確保とＳＮＳの活用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99060" marR="99060" marT="49530" marB="495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9416">
                <a:tc rowSpan="6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Ｒ８</a:t>
                      </a:r>
                    </a:p>
                  </a:txBody>
                  <a:tcPr marL="99060" marR="99060" marT="49530" marB="495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endParaRPr kumimoji="1" lang="ja-JP" altLang="en-US" sz="1200" b="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99060" marR="99060" marT="49530" marB="495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200" b="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99060" marR="99060" marT="49530" marB="495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1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3105703"/>
                  </a:ext>
                </a:extLst>
              </a:tr>
              <a:tr h="322462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８月７日</a:t>
                      </a:r>
                    </a:p>
                  </a:txBody>
                  <a:tcPr marL="99060" marR="99060" marT="49530" marB="495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◆ 分科会（第１回）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99060" marR="99060" marT="49530" marB="495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kumimoji="1" lang="ja-JP" altLang="en-US" sz="1200" b="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ゲストスピーカーによる講演</a:t>
                      </a:r>
                      <a:endParaRPr kumimoji="1" lang="en-US" altLang="ja-JP" sz="1200" b="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99060" marR="99060" marT="49530" marB="495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2842024"/>
                  </a:ext>
                </a:extLst>
              </a:tr>
              <a:tr h="650248">
                <a:tc vMerge="1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endParaRPr kumimoji="1" lang="ja-JP" altLang="en-US" sz="11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９月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28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日</a:t>
                      </a:r>
                    </a:p>
                  </a:txBody>
                  <a:tcPr marL="99060" marR="99060" marT="49530" marB="495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◆ 分科会（第２回）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99060" marR="99060" marT="49530" marB="495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①</a:t>
                      </a:r>
                      <a:r>
                        <a:rPr kumimoji="1" lang="ja-JP" altLang="en-US" sz="1200" b="0" baseline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 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第５期大阪府地域福祉支援計画（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R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７年度進捗状況）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baseline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② 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第５期大阪府地域福祉支援計画中間見直し（骨子案）　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③</a:t>
                      </a:r>
                      <a:r>
                        <a:rPr kumimoji="1" lang="ja-JP" altLang="en-US" sz="1200" b="0" baseline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 目標・指標の設定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99060" marR="99060" marT="49530" marB="495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2462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100" dirty="0">
                        <a:solidFill>
                          <a:schemeClr val="tx1"/>
                        </a:solidFill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12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月ごろ</a:t>
                      </a:r>
                    </a:p>
                  </a:txBody>
                  <a:tcPr marL="99060" marR="99060" marT="49530" marB="495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◆ 分科会（第３回）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99060" marR="99060" marT="49530" marB="495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baseline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① 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第５期地域福祉支援計画中間見直し（素案）</a:t>
                      </a:r>
                    </a:p>
                  </a:txBody>
                  <a:tcPr marL="99060" marR="99060" marT="49530" marB="495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2462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100" dirty="0">
                        <a:solidFill>
                          <a:schemeClr val="tx1"/>
                        </a:solidFill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１～２月</a:t>
                      </a:r>
                    </a:p>
                  </a:txBody>
                  <a:tcPr marL="99060" marR="99060" marT="49530" marB="495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パブリックコメント（１か月程度）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99060" marR="99060" marT="49530" marB="495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100" dirty="0">
                        <a:solidFill>
                          <a:schemeClr val="tx1"/>
                        </a:solidFill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28617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100" dirty="0">
                        <a:solidFill>
                          <a:schemeClr val="tx1"/>
                        </a:solidFill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２～３月</a:t>
                      </a:r>
                    </a:p>
                  </a:txBody>
                  <a:tcPr marL="99060" marR="99060" marT="49530" marB="495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◆ 審議会（第１回）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200" b="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99060" marR="99060" marT="49530" marB="495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① 各分科会報告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②</a:t>
                      </a:r>
                      <a:r>
                        <a:rPr kumimoji="1" lang="ja-JP" altLang="en-US" sz="1200" b="0" baseline="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 第５期大阪府地域福祉支援計画中間見直し（案）</a:t>
                      </a:r>
                      <a:endParaRPr kumimoji="1" lang="en-US" altLang="ja-JP" sz="1200" b="0" baseline="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200" b="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99060" marR="99060" marT="49530" marB="4953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3" name="正方形/長方形 12"/>
          <p:cNvSpPr/>
          <p:nvPr/>
        </p:nvSpPr>
        <p:spPr>
          <a:xfrm>
            <a:off x="2285654" y="5785313"/>
            <a:ext cx="6660000" cy="351039"/>
          </a:xfrm>
          <a:prstGeom prst="rect">
            <a:avLst/>
          </a:prstGeom>
          <a:solidFill>
            <a:srgbClr val="00B0F0"/>
          </a:solidFill>
          <a:ln w="952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ja-JP" altLang="en-US" sz="1200" b="1" spc="108" dirty="0">
                <a:solidFill>
                  <a:schemeClr val="bg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第５期大阪府地域福祉支援計画中間見直し　策定</a:t>
            </a:r>
          </a:p>
        </p:txBody>
      </p:sp>
      <p:sp>
        <p:nvSpPr>
          <p:cNvPr id="14" name="正方形/長方形 13"/>
          <p:cNvSpPr/>
          <p:nvPr/>
        </p:nvSpPr>
        <p:spPr>
          <a:xfrm>
            <a:off x="2285654" y="2875870"/>
            <a:ext cx="6660000" cy="540000"/>
          </a:xfrm>
          <a:prstGeom prst="rect">
            <a:avLst/>
          </a:prstGeom>
          <a:solidFill>
            <a:srgbClr val="00B0F0"/>
          </a:solidFill>
          <a:ln w="952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lang="en-US" altLang="ja-JP" sz="1200" b="1" dirty="0">
                <a:solidFill>
                  <a:schemeClr val="bg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※</a:t>
            </a:r>
            <a:r>
              <a:rPr lang="ja-JP" altLang="en-US" sz="1200" b="1" dirty="0">
                <a:solidFill>
                  <a:schemeClr val="bg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市町村、庁内等の関係者と意見交換等を随時開催</a:t>
            </a:r>
            <a:endParaRPr lang="en-US" altLang="ja-JP" sz="1200" b="1" dirty="0">
              <a:solidFill>
                <a:schemeClr val="bg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en-US" altLang="ja-JP" sz="1200" b="1" dirty="0">
                <a:solidFill>
                  <a:schemeClr val="bg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※</a:t>
            </a:r>
            <a:r>
              <a:rPr lang="ja-JP" altLang="en-US" sz="1200" b="1" dirty="0">
                <a:solidFill>
                  <a:schemeClr val="bg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骨子案等について分科会委員と相談しつつ、まとめあげたものを</a:t>
            </a:r>
            <a:r>
              <a:rPr lang="en-US" altLang="ja-JP" sz="1200" b="1" dirty="0">
                <a:solidFill>
                  <a:schemeClr val="bg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R8</a:t>
            </a:r>
            <a:r>
              <a:rPr lang="ja-JP" altLang="en-US" sz="1200" b="1" dirty="0">
                <a:solidFill>
                  <a:schemeClr val="bg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年度第２回分科会で審議</a:t>
            </a:r>
            <a:endParaRPr lang="en-US" altLang="ja-JP" sz="1200" b="1" dirty="0">
              <a:solidFill>
                <a:schemeClr val="bg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254C169-F2F0-42E2-9391-AD855F5B760D}"/>
              </a:ext>
            </a:extLst>
          </p:cNvPr>
          <p:cNvSpPr txBox="1"/>
          <p:nvPr/>
        </p:nvSpPr>
        <p:spPr>
          <a:xfrm>
            <a:off x="7829799" y="3941043"/>
            <a:ext cx="1115855" cy="46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市町村との</a:t>
            </a:r>
            <a:endParaRPr kumimoji="1" lang="en-US" altLang="ja-JP" sz="1200" b="1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algn="ctr"/>
            <a:r>
              <a:rPr kumimoji="1" lang="ja-JP" altLang="en-US" sz="12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意見交換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DA2E9F6-8288-4E90-A72C-7A92C44CBBC8}"/>
              </a:ext>
            </a:extLst>
          </p:cNvPr>
          <p:cNvSpPr txBox="1"/>
          <p:nvPr/>
        </p:nvSpPr>
        <p:spPr>
          <a:xfrm>
            <a:off x="542523" y="908720"/>
            <a:ext cx="8658949" cy="600164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計画期間は、令和</a:t>
            </a:r>
            <a:r>
              <a:rPr kumimoji="1" lang="en-US" altLang="ja-JP" sz="11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6(2024)</a:t>
            </a:r>
            <a:r>
              <a:rPr kumimoji="1" lang="ja-JP" altLang="en-US" sz="11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年度から令和</a:t>
            </a:r>
            <a:r>
              <a:rPr kumimoji="1" lang="en-US" altLang="ja-JP" sz="11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11</a:t>
            </a:r>
            <a:r>
              <a:rPr kumimoji="1" lang="ja-JP" altLang="en-US" sz="11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（</a:t>
            </a:r>
            <a:r>
              <a:rPr kumimoji="1" lang="en-US" altLang="ja-JP" sz="11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2029</a:t>
            </a:r>
            <a:r>
              <a:rPr kumimoji="1" lang="ja-JP" altLang="en-US" sz="11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）年度までの</a:t>
            </a:r>
            <a:r>
              <a:rPr kumimoji="1" lang="en-US" altLang="ja-JP" sz="11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6 </a:t>
            </a:r>
            <a:r>
              <a:rPr kumimoji="1" lang="ja-JP" altLang="en-US" sz="11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年間とします。</a:t>
            </a:r>
          </a:p>
          <a:p>
            <a:r>
              <a:rPr kumimoji="1" lang="ja-JP" altLang="en-US" sz="11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なお、府域における地域福祉を取り巻く状況変化や国の動向等を踏まえ、</a:t>
            </a:r>
            <a:r>
              <a:rPr kumimoji="1" lang="ja-JP" altLang="en-US" sz="1100" b="1" u="sng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中間年である令和</a:t>
            </a:r>
            <a:r>
              <a:rPr kumimoji="1" lang="en-US" altLang="ja-JP" sz="1100" b="1" u="sng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8</a:t>
            </a:r>
            <a:r>
              <a:rPr kumimoji="1" lang="ja-JP" altLang="en-US" sz="1100" b="1" u="sng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（</a:t>
            </a:r>
            <a:r>
              <a:rPr kumimoji="1" lang="en-US" altLang="ja-JP" sz="1100" b="1" u="sng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2026</a:t>
            </a:r>
            <a:r>
              <a:rPr kumimoji="1" lang="ja-JP" altLang="en-US" sz="1100" b="1" u="sng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）年度に本計画の点検・⾒直しを実施します。</a:t>
            </a:r>
            <a:endParaRPr kumimoji="1" lang="en-US" altLang="ja-JP" sz="1100" b="1" u="sng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45F59E0-E307-479D-930D-05B798E09E94}"/>
              </a:ext>
            </a:extLst>
          </p:cNvPr>
          <p:cNvSpPr txBox="1"/>
          <p:nvPr/>
        </p:nvSpPr>
        <p:spPr>
          <a:xfrm>
            <a:off x="6753200" y="1340768"/>
            <a:ext cx="266750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第５期大阪府地域福祉支援計画（</a:t>
            </a:r>
            <a:r>
              <a:rPr kumimoji="1"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13</a:t>
            </a:r>
            <a:r>
              <a: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ページ）</a:t>
            </a:r>
            <a:endParaRPr kumimoji="1" lang="en-US" altLang="ja-JP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0EAA65B-4375-4001-9D2F-2FEC07803AC3}"/>
              </a:ext>
            </a:extLst>
          </p:cNvPr>
          <p:cNvSpPr/>
          <p:nvPr/>
        </p:nvSpPr>
        <p:spPr>
          <a:xfrm>
            <a:off x="8553400" y="99865"/>
            <a:ext cx="1000522" cy="304799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1300" spc="-43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資料２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B14360E-8F21-4087-A1CB-65F8DE2E390C}"/>
              </a:ext>
            </a:extLst>
          </p:cNvPr>
          <p:cNvSpPr/>
          <p:nvPr/>
        </p:nvSpPr>
        <p:spPr>
          <a:xfrm>
            <a:off x="448254" y="721648"/>
            <a:ext cx="8876698" cy="850909"/>
          </a:xfrm>
          <a:prstGeom prst="rect">
            <a:avLst/>
          </a:prstGeom>
          <a:noFill/>
          <a:ln>
            <a:solidFill>
              <a:schemeClr val="accent5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60A61224-2BBD-44E7-8E56-796C04932655}"/>
              </a:ext>
            </a:extLst>
          </p:cNvPr>
          <p:cNvSpPr/>
          <p:nvPr/>
        </p:nvSpPr>
        <p:spPr>
          <a:xfrm>
            <a:off x="314904" y="531312"/>
            <a:ext cx="1764000" cy="3850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20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● </a:t>
            </a:r>
            <a:r>
              <a:rPr kumimoji="1" lang="ja-JP" altLang="en-US" sz="1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計画の期間</a:t>
            </a:r>
          </a:p>
        </p:txBody>
      </p:sp>
    </p:spTree>
    <p:extLst>
      <p:ext uri="{BB962C8B-B14F-4D97-AF65-F5344CB8AC3E}">
        <p14:creationId xmlns:p14="http://schemas.microsoft.com/office/powerpoint/2010/main" val="10973257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297</Words>
  <Application>Microsoft Office PowerPoint</Application>
  <PresentationFormat>A4 210 x 297 mm</PresentationFormat>
  <Paragraphs>40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BIZ UDゴシック</vt:lpstr>
      <vt:lpstr>Meiryo UI</vt:lpstr>
      <vt:lpstr>メイリオ</vt:lpstr>
      <vt:lpstr>Arial</vt:lpstr>
      <vt:lpstr>Calibri</vt:lpstr>
      <vt:lpstr>Office テーマ</vt:lpstr>
      <vt:lpstr>デザインの設定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2026-09-15T00:53:14Z</dcterms:created>
  <dcterms:modified xsi:type="dcterms:W3CDTF">2026-09-15T00:53:25Z</dcterms:modified>
</cp:coreProperties>
</file>