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bookmarkIdSeed="2">
  <p:sldMasterIdLst>
    <p:sldMasterId id="2147483878" r:id="rId1"/>
    <p:sldMasterId id="2147483891" r:id="rId2"/>
  </p:sldMasterIdLst>
  <p:notesMasterIdLst>
    <p:notesMasterId r:id="rId4"/>
  </p:notesMasterIdLst>
  <p:sldIdLst>
    <p:sldId id="306" r:id="rId3"/>
  </p:sldIdLst>
  <p:sldSz cx="12192000" cy="6858000"/>
  <p:notesSz cx="6646863" cy="97774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32" autoAdjust="0"/>
    <p:restoredTop sz="94434" autoAdjust="0"/>
  </p:normalViewPr>
  <p:slideViewPr>
    <p:cSldViewPr snapToGrid="0">
      <p:cViewPr varScale="1">
        <p:scale>
          <a:sx n="74" d="100"/>
          <a:sy n="74" d="100"/>
        </p:scale>
        <p:origin x="900" y="72"/>
      </p:cViewPr>
      <p:guideLst/>
    </p:cSldViewPr>
  </p:slideViewPr>
  <p:outlineViewPr>
    <p:cViewPr>
      <p:scale>
        <a:sx n="33" d="100"/>
        <a:sy n="33" d="100"/>
      </p:scale>
      <p:origin x="0" y="-404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9" Type="http://schemas.microsoft.com/office/2016/11/relationships/changesInfo" Target="changesInfos/changesInfo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矢追 武" userId="d31e3962-061f-41bd-9619-ecad31bdb024" providerId="ADAL" clId="{2E838328-4540-428F-81B7-28925E29915E}"/>
    <pc:docChg chg="undo custSel modSld">
      <pc:chgData name="矢追 武" userId="d31e3962-061f-41bd-9619-ecad31bdb024" providerId="ADAL" clId="{2E838328-4540-428F-81B7-28925E29915E}" dt="2021-12-27T06:13:15.082" v="605"/>
      <pc:docMkLst>
        <pc:docMk/>
      </pc:docMkLst>
      <pc:sldChg chg="modSp mod">
        <pc:chgData name="矢追 武" userId="d31e3962-061f-41bd-9619-ecad31bdb024" providerId="ADAL" clId="{2E838328-4540-428F-81B7-28925E29915E}" dt="2021-12-27T05:46:10.967" v="0" actId="6549"/>
        <pc:sldMkLst>
          <pc:docMk/>
          <pc:sldMk cId="2769221664" sldId="308"/>
        </pc:sldMkLst>
        <pc:spChg chg="mod">
          <ac:chgData name="矢追 武" userId="d31e3962-061f-41bd-9619-ecad31bdb024" providerId="ADAL" clId="{2E838328-4540-428F-81B7-28925E29915E}" dt="2021-12-27T05:46:10.967" v="0" actId="6549"/>
          <ac:spMkLst>
            <pc:docMk/>
            <pc:sldMk cId="2769221664" sldId="308"/>
            <ac:spMk id="22" creationId="{215BFADF-8FA5-4CDD-9B34-BB1208F6D451}"/>
          </ac:spMkLst>
        </pc:spChg>
      </pc:sldChg>
      <pc:sldChg chg="modSp mod">
        <pc:chgData name="矢追 武" userId="d31e3962-061f-41bd-9619-ecad31bdb024" providerId="ADAL" clId="{2E838328-4540-428F-81B7-28925E29915E}" dt="2021-12-27T06:13:15.082" v="605"/>
        <pc:sldMkLst>
          <pc:docMk/>
          <pc:sldMk cId="1394107216" sldId="313"/>
        </pc:sldMkLst>
        <pc:spChg chg="mod">
          <ac:chgData name="矢追 武" userId="d31e3962-061f-41bd-9619-ecad31bdb024" providerId="ADAL" clId="{2E838328-4540-428F-81B7-28925E29915E}" dt="2021-12-27T05:58:30.017" v="384" actId="1076"/>
          <ac:spMkLst>
            <pc:docMk/>
            <pc:sldMk cId="1394107216" sldId="313"/>
            <ac:spMk id="15" creationId="{58DBB668-DAB1-48A3-AEDD-F0F16640172A}"/>
          </ac:spMkLst>
        </pc:spChg>
        <pc:spChg chg="mod">
          <ac:chgData name="矢追 武" userId="d31e3962-061f-41bd-9619-ecad31bdb024" providerId="ADAL" clId="{2E838328-4540-428F-81B7-28925E29915E}" dt="2021-12-27T05:58:32.430" v="385" actId="1076"/>
          <ac:spMkLst>
            <pc:docMk/>
            <pc:sldMk cId="1394107216" sldId="313"/>
            <ac:spMk id="16" creationId="{4FE41925-1DBB-4A81-8718-747C3A26F341}"/>
          </ac:spMkLst>
        </pc:spChg>
        <pc:spChg chg="mod">
          <ac:chgData name="矢追 武" userId="d31e3962-061f-41bd-9619-ecad31bdb024" providerId="ADAL" clId="{2E838328-4540-428F-81B7-28925E29915E}" dt="2021-12-27T06:13:15.082" v="605"/>
          <ac:spMkLst>
            <pc:docMk/>
            <pc:sldMk cId="1394107216" sldId="313"/>
            <ac:spMk id="17" creationId="{7A81DE29-B08B-4A9C-B9CA-F7779C10D8F4}"/>
          </ac:spMkLst>
        </pc:spChg>
        <pc:spChg chg="mod">
          <ac:chgData name="矢追 武" userId="d31e3962-061f-41bd-9619-ecad31bdb024" providerId="ADAL" clId="{2E838328-4540-428F-81B7-28925E29915E}" dt="2021-12-27T05:59:37.885" v="391" actId="1076"/>
          <ac:spMkLst>
            <pc:docMk/>
            <pc:sldMk cId="1394107216" sldId="313"/>
            <ac:spMk id="18" creationId="{EB2C9314-E16A-4AD3-BA04-7CED272FF33A}"/>
          </ac:spMkLst>
        </pc:spChg>
        <pc:spChg chg="mod">
          <ac:chgData name="矢追 武" userId="d31e3962-061f-41bd-9619-ecad31bdb024" providerId="ADAL" clId="{2E838328-4540-428F-81B7-28925E29915E}" dt="2021-12-27T05:58:40.996" v="388" actId="1076"/>
          <ac:spMkLst>
            <pc:docMk/>
            <pc:sldMk cId="1394107216" sldId="313"/>
            <ac:spMk id="19" creationId="{6F232C0C-5E59-46D1-AF4A-400F1EAA3F98}"/>
          </ac:spMkLst>
        </pc:spChg>
        <pc:spChg chg="mod">
          <ac:chgData name="矢追 武" userId="d31e3962-061f-41bd-9619-ecad31bdb024" providerId="ADAL" clId="{2E838328-4540-428F-81B7-28925E29915E}" dt="2021-12-27T05:59:24.108" v="390" actId="1076"/>
          <ac:spMkLst>
            <pc:docMk/>
            <pc:sldMk cId="1394107216" sldId="313"/>
            <ac:spMk id="20" creationId="{133464BC-A66D-4382-9117-04535CB05795}"/>
          </ac:spMkLst>
        </pc:spChg>
      </pc:sldChg>
    </pc:docChg>
  </pc:docChgLst>
  <pc:docChgLst>
    <pc:chgData name="酒井 秀明" userId="2a037a4c-0cf2-4724-84a1-c5d37ec4bbdc" providerId="ADAL" clId="{F3A666A4-F59B-455F-ADB0-423C5A5E567B}"/>
    <pc:docChg chg="custSel modSld">
      <pc:chgData name="酒井 秀明" userId="2a037a4c-0cf2-4724-84a1-c5d37ec4bbdc" providerId="ADAL" clId="{F3A666A4-F59B-455F-ADB0-423C5A5E567B}" dt="2022-01-24T01:38:07.148" v="5" actId="14100"/>
      <pc:docMkLst>
        <pc:docMk/>
      </pc:docMkLst>
      <pc:sldChg chg="addSp delSp modSp mod">
        <pc:chgData name="酒井 秀明" userId="2a037a4c-0cf2-4724-84a1-c5d37ec4bbdc" providerId="ADAL" clId="{F3A666A4-F59B-455F-ADB0-423C5A5E567B}" dt="2022-01-24T01:38:07.148" v="5" actId="14100"/>
        <pc:sldMkLst>
          <pc:docMk/>
          <pc:sldMk cId="1513662499" sldId="327"/>
        </pc:sldMkLst>
        <pc:graphicFrameChg chg="add mod modGraphic">
          <ac:chgData name="酒井 秀明" userId="2a037a4c-0cf2-4724-84a1-c5d37ec4bbdc" providerId="ADAL" clId="{F3A666A4-F59B-455F-ADB0-423C5A5E567B}" dt="2022-01-24T01:38:07.148" v="5" actId="14100"/>
          <ac:graphicFrameMkLst>
            <pc:docMk/>
            <pc:sldMk cId="1513662499" sldId="327"/>
            <ac:graphicFrameMk id="3" creationId="{ECA07927-2424-4BF3-92F7-27DE3606DB03}"/>
          </ac:graphicFrameMkLst>
        </pc:graphicFrameChg>
        <pc:graphicFrameChg chg="del modGraphic">
          <ac:chgData name="酒井 秀明" userId="2a037a4c-0cf2-4724-84a1-c5d37ec4bbdc" providerId="ADAL" clId="{F3A666A4-F59B-455F-ADB0-423C5A5E567B}" dt="2022-01-24T01:37:47.658" v="1" actId="478"/>
          <ac:graphicFrameMkLst>
            <pc:docMk/>
            <pc:sldMk cId="1513662499" sldId="327"/>
            <ac:graphicFrameMk id="4" creationId="{CC474F0B-D492-4265-92C6-40098829DE30}"/>
          </ac:graphicFrameMkLst>
        </pc:graphicFrameChg>
      </pc:sldChg>
    </pc:docChg>
  </pc:docChgLst>
  <pc:docChgLst>
    <pc:chgData name="酒井 秀明" userId="2a037a4c-0cf2-4724-84a1-c5d37ec4bbdc" providerId="ADAL" clId="{E349F537-5876-4BEC-ABC4-4EDADC6F534D}"/>
    <pc:docChg chg="modSld">
      <pc:chgData name="酒井 秀明" userId="2a037a4c-0cf2-4724-84a1-c5d37ec4bbdc" providerId="ADAL" clId="{E349F537-5876-4BEC-ABC4-4EDADC6F534D}" dt="2022-01-22T00:02:38.996" v="7"/>
      <pc:docMkLst>
        <pc:docMk/>
      </pc:docMkLst>
      <pc:sldChg chg="modSp">
        <pc:chgData name="酒井 秀明" userId="2a037a4c-0cf2-4724-84a1-c5d37ec4bbdc" providerId="ADAL" clId="{E349F537-5876-4BEC-ABC4-4EDADC6F534D}" dt="2022-01-22T00:02:38.996" v="7"/>
        <pc:sldMkLst>
          <pc:docMk/>
          <pc:sldMk cId="4273005538" sldId="266"/>
        </pc:sldMkLst>
        <pc:graphicFrameChg chg="mod">
          <ac:chgData name="酒井 秀明" userId="2a037a4c-0cf2-4724-84a1-c5d37ec4bbdc" providerId="ADAL" clId="{E349F537-5876-4BEC-ABC4-4EDADC6F534D}" dt="2022-01-22T00:02:38.996" v="7"/>
          <ac:graphicFrameMkLst>
            <pc:docMk/>
            <pc:sldMk cId="4273005538" sldId="266"/>
            <ac:graphicFrameMk id="5" creationId="{F5ED8898-91C8-4535-A896-D976D5450B59}"/>
          </ac:graphicFrameMkLst>
        </pc:graphicFrameChg>
      </pc:sldChg>
      <pc:sldChg chg="modSp">
        <pc:chgData name="酒井 秀明" userId="2a037a4c-0cf2-4724-84a1-c5d37ec4bbdc" providerId="ADAL" clId="{E349F537-5876-4BEC-ABC4-4EDADC6F534D}" dt="2022-01-22T00:02:38.996" v="7"/>
        <pc:sldMkLst>
          <pc:docMk/>
          <pc:sldMk cId="2796407635" sldId="267"/>
        </pc:sldMkLst>
        <pc:graphicFrameChg chg="mod">
          <ac:chgData name="酒井 秀明" userId="2a037a4c-0cf2-4724-84a1-c5d37ec4bbdc" providerId="ADAL" clId="{E349F537-5876-4BEC-ABC4-4EDADC6F534D}" dt="2022-01-22T00:02:38.996" v="7"/>
          <ac:graphicFrameMkLst>
            <pc:docMk/>
            <pc:sldMk cId="2796407635" sldId="267"/>
            <ac:graphicFrameMk id="2" creationId="{761456AB-313D-4579-BE93-D9CCC860870B}"/>
          </ac:graphicFrameMkLst>
        </pc:graphicFrameChg>
      </pc:sldChg>
      <pc:sldChg chg="modSp">
        <pc:chgData name="酒井 秀明" userId="2a037a4c-0cf2-4724-84a1-c5d37ec4bbdc" providerId="ADAL" clId="{E349F537-5876-4BEC-ABC4-4EDADC6F534D}" dt="2022-01-22T00:02:38.996" v="7"/>
        <pc:sldMkLst>
          <pc:docMk/>
          <pc:sldMk cId="2150607891" sldId="268"/>
        </pc:sldMkLst>
        <pc:graphicFrameChg chg="mod">
          <ac:chgData name="酒井 秀明" userId="2a037a4c-0cf2-4724-84a1-c5d37ec4bbdc" providerId="ADAL" clId="{E349F537-5876-4BEC-ABC4-4EDADC6F534D}" dt="2022-01-22T00:02:38.996" v="7"/>
          <ac:graphicFrameMkLst>
            <pc:docMk/>
            <pc:sldMk cId="2150607891" sldId="268"/>
            <ac:graphicFrameMk id="2" creationId="{0E407B3F-6B1C-4AB1-90DE-798620FDE796}"/>
          </ac:graphicFrameMkLst>
        </pc:graphicFrameChg>
      </pc:sldChg>
      <pc:sldChg chg="modSp">
        <pc:chgData name="酒井 秀明" userId="2a037a4c-0cf2-4724-84a1-c5d37ec4bbdc" providerId="ADAL" clId="{E349F537-5876-4BEC-ABC4-4EDADC6F534D}" dt="2022-01-22T00:02:38.996" v="7"/>
        <pc:sldMkLst>
          <pc:docMk/>
          <pc:sldMk cId="772064359" sldId="269"/>
        </pc:sldMkLst>
        <pc:graphicFrameChg chg="mod">
          <ac:chgData name="酒井 秀明" userId="2a037a4c-0cf2-4724-84a1-c5d37ec4bbdc" providerId="ADAL" clId="{E349F537-5876-4BEC-ABC4-4EDADC6F534D}" dt="2022-01-22T00:02:38.996" v="7"/>
          <ac:graphicFrameMkLst>
            <pc:docMk/>
            <pc:sldMk cId="772064359" sldId="269"/>
            <ac:graphicFrameMk id="2" creationId="{A3C28010-D430-4174-B1A3-D79072A79EC5}"/>
          </ac:graphicFrameMkLst>
        </pc:graphicFrameChg>
      </pc:sldChg>
      <pc:sldChg chg="modSp">
        <pc:chgData name="酒井 秀明" userId="2a037a4c-0cf2-4724-84a1-c5d37ec4bbdc" providerId="ADAL" clId="{E349F537-5876-4BEC-ABC4-4EDADC6F534D}" dt="2022-01-22T00:02:38.996" v="7"/>
        <pc:sldMkLst>
          <pc:docMk/>
          <pc:sldMk cId="4128434481" sldId="270"/>
        </pc:sldMkLst>
        <pc:graphicFrameChg chg="mod">
          <ac:chgData name="酒井 秀明" userId="2a037a4c-0cf2-4724-84a1-c5d37ec4bbdc" providerId="ADAL" clId="{E349F537-5876-4BEC-ABC4-4EDADC6F534D}" dt="2022-01-22T00:02:38.996" v="7"/>
          <ac:graphicFrameMkLst>
            <pc:docMk/>
            <pc:sldMk cId="4128434481" sldId="270"/>
            <ac:graphicFrameMk id="2" creationId="{2125DA90-0539-477F-B1AE-9209BD888D17}"/>
          </ac:graphicFrameMkLst>
        </pc:graphicFrameChg>
      </pc:sldChg>
      <pc:sldChg chg="modSp">
        <pc:chgData name="酒井 秀明" userId="2a037a4c-0cf2-4724-84a1-c5d37ec4bbdc" providerId="ADAL" clId="{E349F537-5876-4BEC-ABC4-4EDADC6F534D}" dt="2022-01-22T00:02:38.996" v="7"/>
        <pc:sldMkLst>
          <pc:docMk/>
          <pc:sldMk cId="2437096412" sldId="271"/>
        </pc:sldMkLst>
        <pc:graphicFrameChg chg="mod">
          <ac:chgData name="酒井 秀明" userId="2a037a4c-0cf2-4724-84a1-c5d37ec4bbdc" providerId="ADAL" clId="{E349F537-5876-4BEC-ABC4-4EDADC6F534D}" dt="2022-01-22T00:02:38.996" v="7"/>
          <ac:graphicFrameMkLst>
            <pc:docMk/>
            <pc:sldMk cId="2437096412" sldId="271"/>
            <ac:graphicFrameMk id="2" creationId="{85DDCDED-08F5-4A5D-BF70-6F414E140DC2}"/>
          </ac:graphicFrameMkLst>
        </pc:graphicFrameChg>
      </pc:sldChg>
      <pc:sldChg chg="modSp">
        <pc:chgData name="酒井 秀明" userId="2a037a4c-0cf2-4724-84a1-c5d37ec4bbdc" providerId="ADAL" clId="{E349F537-5876-4BEC-ABC4-4EDADC6F534D}" dt="2022-01-22T00:02:38.996" v="7"/>
        <pc:sldMkLst>
          <pc:docMk/>
          <pc:sldMk cId="3598306048" sldId="275"/>
        </pc:sldMkLst>
        <pc:graphicFrameChg chg="mod">
          <ac:chgData name="酒井 秀明" userId="2a037a4c-0cf2-4724-84a1-c5d37ec4bbdc" providerId="ADAL" clId="{E349F537-5876-4BEC-ABC4-4EDADC6F534D}" dt="2022-01-22T00:02:38.996" v="7"/>
          <ac:graphicFrameMkLst>
            <pc:docMk/>
            <pc:sldMk cId="3598306048" sldId="275"/>
            <ac:graphicFrameMk id="2" creationId="{AE3CBB59-EF29-481C-A9D0-ADCA23AAC14E}"/>
          </ac:graphicFrameMkLst>
        </pc:graphicFrameChg>
      </pc:sldChg>
      <pc:sldChg chg="modSp">
        <pc:chgData name="酒井 秀明" userId="2a037a4c-0cf2-4724-84a1-c5d37ec4bbdc" providerId="ADAL" clId="{E349F537-5876-4BEC-ABC4-4EDADC6F534D}" dt="2022-01-22T00:02:38.996" v="7"/>
        <pc:sldMkLst>
          <pc:docMk/>
          <pc:sldMk cId="380952346" sldId="306"/>
        </pc:sldMkLst>
        <pc:spChg chg="mod">
          <ac:chgData name="酒井 秀明" userId="2a037a4c-0cf2-4724-84a1-c5d37ec4bbdc" providerId="ADAL" clId="{E349F537-5876-4BEC-ABC4-4EDADC6F534D}" dt="2022-01-22T00:02:38.996" v="7"/>
          <ac:spMkLst>
            <pc:docMk/>
            <pc:sldMk cId="380952346" sldId="306"/>
            <ac:spMk id="11" creationId="{B6FBAC8D-725D-4009-92DF-198DD6428323}"/>
          </ac:spMkLst>
        </pc:spChg>
        <pc:spChg chg="mod">
          <ac:chgData name="酒井 秀明" userId="2a037a4c-0cf2-4724-84a1-c5d37ec4bbdc" providerId="ADAL" clId="{E349F537-5876-4BEC-ABC4-4EDADC6F534D}" dt="2022-01-22T00:02:38.996" v="7"/>
          <ac:spMkLst>
            <pc:docMk/>
            <pc:sldMk cId="380952346" sldId="306"/>
            <ac:spMk id="19" creationId="{BDC9E103-F65D-4904-9752-36F4A9C50864}"/>
          </ac:spMkLst>
        </pc:spChg>
      </pc:sldChg>
      <pc:sldChg chg="modSp">
        <pc:chgData name="酒井 秀明" userId="2a037a4c-0cf2-4724-84a1-c5d37ec4bbdc" providerId="ADAL" clId="{E349F537-5876-4BEC-ABC4-4EDADC6F534D}" dt="2022-01-22T00:02:38.996" v="7"/>
        <pc:sldMkLst>
          <pc:docMk/>
          <pc:sldMk cId="2769221664" sldId="308"/>
        </pc:sldMkLst>
        <pc:spChg chg="mod">
          <ac:chgData name="酒井 秀明" userId="2a037a4c-0cf2-4724-84a1-c5d37ec4bbdc" providerId="ADAL" clId="{E349F537-5876-4BEC-ABC4-4EDADC6F534D}" dt="2022-01-22T00:02:38.996" v="7"/>
          <ac:spMkLst>
            <pc:docMk/>
            <pc:sldMk cId="2769221664" sldId="308"/>
            <ac:spMk id="4" creationId="{21E2F4F3-901B-4B02-8049-FD7A87A5A7CF}"/>
          </ac:spMkLst>
        </pc:spChg>
        <pc:spChg chg="mod">
          <ac:chgData name="酒井 秀明" userId="2a037a4c-0cf2-4724-84a1-c5d37ec4bbdc" providerId="ADAL" clId="{E349F537-5876-4BEC-ABC4-4EDADC6F534D}" dt="2022-01-22T00:02:38.996" v="7"/>
          <ac:spMkLst>
            <pc:docMk/>
            <pc:sldMk cId="2769221664" sldId="308"/>
            <ac:spMk id="13" creationId="{A0CE6BCE-188D-4BEE-B97B-0506124FAA90}"/>
          </ac:spMkLst>
        </pc:spChg>
      </pc:sldChg>
      <pc:sldChg chg="modSp">
        <pc:chgData name="酒井 秀明" userId="2a037a4c-0cf2-4724-84a1-c5d37ec4bbdc" providerId="ADAL" clId="{E349F537-5876-4BEC-ABC4-4EDADC6F534D}" dt="2022-01-22T00:02:38.996" v="7"/>
        <pc:sldMkLst>
          <pc:docMk/>
          <pc:sldMk cId="1199060821" sldId="310"/>
        </pc:sldMkLst>
        <pc:spChg chg="mod">
          <ac:chgData name="酒井 秀明" userId="2a037a4c-0cf2-4724-84a1-c5d37ec4bbdc" providerId="ADAL" clId="{E349F537-5876-4BEC-ABC4-4EDADC6F534D}" dt="2022-01-22T00:02:38.996" v="7"/>
          <ac:spMkLst>
            <pc:docMk/>
            <pc:sldMk cId="1199060821" sldId="310"/>
            <ac:spMk id="17" creationId="{1B38FED2-013F-4CEA-9ADF-7E6D4432AC09}"/>
          </ac:spMkLst>
        </pc:spChg>
        <pc:spChg chg="mod">
          <ac:chgData name="酒井 秀明" userId="2a037a4c-0cf2-4724-84a1-c5d37ec4bbdc" providerId="ADAL" clId="{E349F537-5876-4BEC-ABC4-4EDADC6F534D}" dt="2022-01-22T00:02:38.996" v="7"/>
          <ac:spMkLst>
            <pc:docMk/>
            <pc:sldMk cId="1199060821" sldId="310"/>
            <ac:spMk id="19" creationId="{8516BEC3-DE8F-4691-AFE0-F37A2968F5F5}"/>
          </ac:spMkLst>
        </pc:spChg>
        <pc:spChg chg="mod">
          <ac:chgData name="酒井 秀明" userId="2a037a4c-0cf2-4724-84a1-c5d37ec4bbdc" providerId="ADAL" clId="{E349F537-5876-4BEC-ABC4-4EDADC6F534D}" dt="2022-01-22T00:02:38.996" v="7"/>
          <ac:spMkLst>
            <pc:docMk/>
            <pc:sldMk cId="1199060821" sldId="310"/>
            <ac:spMk id="26" creationId="{7DEEF394-1C23-4BB9-9B17-065F6B876793}"/>
          </ac:spMkLst>
        </pc:spChg>
      </pc:sldChg>
      <pc:sldChg chg="modSp">
        <pc:chgData name="酒井 秀明" userId="2a037a4c-0cf2-4724-84a1-c5d37ec4bbdc" providerId="ADAL" clId="{E349F537-5876-4BEC-ABC4-4EDADC6F534D}" dt="2022-01-22T00:02:38.996" v="7"/>
        <pc:sldMkLst>
          <pc:docMk/>
          <pc:sldMk cId="3366271622" sldId="311"/>
        </pc:sldMkLst>
        <pc:spChg chg="mod">
          <ac:chgData name="酒井 秀明" userId="2a037a4c-0cf2-4724-84a1-c5d37ec4bbdc" providerId="ADAL" clId="{E349F537-5876-4BEC-ABC4-4EDADC6F534D}" dt="2022-01-22T00:02:38.996" v="7"/>
          <ac:spMkLst>
            <pc:docMk/>
            <pc:sldMk cId="3366271622" sldId="311"/>
            <ac:spMk id="18" creationId="{102DFC8D-710E-4C04-8AC4-6155F3A41F98}"/>
          </ac:spMkLst>
        </pc:spChg>
        <pc:spChg chg="mod">
          <ac:chgData name="酒井 秀明" userId="2a037a4c-0cf2-4724-84a1-c5d37ec4bbdc" providerId="ADAL" clId="{E349F537-5876-4BEC-ABC4-4EDADC6F534D}" dt="2022-01-22T00:02:38.996" v="7"/>
          <ac:spMkLst>
            <pc:docMk/>
            <pc:sldMk cId="3366271622" sldId="311"/>
            <ac:spMk id="19" creationId="{F4A844AE-D6E8-4D6C-A405-866A89DA89BE}"/>
          </ac:spMkLst>
        </pc:spChg>
      </pc:sldChg>
      <pc:sldChg chg="modSp mod">
        <pc:chgData name="酒井 秀明" userId="2a037a4c-0cf2-4724-84a1-c5d37ec4bbdc" providerId="ADAL" clId="{E349F537-5876-4BEC-ABC4-4EDADC6F534D}" dt="2022-01-22T00:02:38.996" v="7"/>
        <pc:sldMkLst>
          <pc:docMk/>
          <pc:sldMk cId="2539230411" sldId="312"/>
        </pc:sldMkLst>
        <pc:spChg chg="mod">
          <ac:chgData name="酒井 秀明" userId="2a037a4c-0cf2-4724-84a1-c5d37ec4bbdc" providerId="ADAL" clId="{E349F537-5876-4BEC-ABC4-4EDADC6F534D}" dt="2022-01-22T00:02:38.996" v="7"/>
          <ac:spMkLst>
            <pc:docMk/>
            <pc:sldMk cId="2539230411" sldId="312"/>
            <ac:spMk id="26" creationId="{5EC338E9-5AB5-4704-8173-267D80457CF2}"/>
          </ac:spMkLst>
        </pc:spChg>
        <pc:spChg chg="mod">
          <ac:chgData name="酒井 秀明" userId="2a037a4c-0cf2-4724-84a1-c5d37ec4bbdc" providerId="ADAL" clId="{E349F537-5876-4BEC-ABC4-4EDADC6F534D}" dt="2022-01-22T00:02:38.996" v="7"/>
          <ac:spMkLst>
            <pc:docMk/>
            <pc:sldMk cId="2539230411" sldId="312"/>
            <ac:spMk id="27" creationId="{DA65F231-BC52-4D20-9123-77EF4DD3C2F8}"/>
          </ac:spMkLst>
        </pc:spChg>
        <pc:spChg chg="mod">
          <ac:chgData name="酒井 秀明" userId="2a037a4c-0cf2-4724-84a1-c5d37ec4bbdc" providerId="ADAL" clId="{E349F537-5876-4BEC-ABC4-4EDADC6F534D}" dt="2022-01-21T23:58:34.374" v="6" actId="14100"/>
          <ac:spMkLst>
            <pc:docMk/>
            <pc:sldMk cId="2539230411" sldId="312"/>
            <ac:spMk id="32" creationId="{95F4DCB7-EA74-43BA-8706-8B1F47D24995}"/>
          </ac:spMkLst>
        </pc:spChg>
      </pc:sldChg>
      <pc:sldChg chg="modSp">
        <pc:chgData name="酒井 秀明" userId="2a037a4c-0cf2-4724-84a1-c5d37ec4bbdc" providerId="ADAL" clId="{E349F537-5876-4BEC-ABC4-4EDADC6F534D}" dt="2022-01-22T00:02:38.996" v="7"/>
        <pc:sldMkLst>
          <pc:docMk/>
          <pc:sldMk cId="1394107216" sldId="313"/>
        </pc:sldMkLst>
        <pc:spChg chg="mod">
          <ac:chgData name="酒井 秀明" userId="2a037a4c-0cf2-4724-84a1-c5d37ec4bbdc" providerId="ADAL" clId="{E349F537-5876-4BEC-ABC4-4EDADC6F534D}" dt="2022-01-22T00:02:38.996" v="7"/>
          <ac:spMkLst>
            <pc:docMk/>
            <pc:sldMk cId="1394107216" sldId="313"/>
            <ac:spMk id="15" creationId="{58DBB668-DAB1-48A3-AEDD-F0F16640172A}"/>
          </ac:spMkLst>
        </pc:spChg>
      </pc:sldChg>
      <pc:sldChg chg="modSp">
        <pc:chgData name="酒井 秀明" userId="2a037a4c-0cf2-4724-84a1-c5d37ec4bbdc" providerId="ADAL" clId="{E349F537-5876-4BEC-ABC4-4EDADC6F534D}" dt="2022-01-22T00:02:38.996" v="7"/>
        <pc:sldMkLst>
          <pc:docMk/>
          <pc:sldMk cId="1260407952" sldId="314"/>
        </pc:sldMkLst>
        <pc:spChg chg="mod">
          <ac:chgData name="酒井 秀明" userId="2a037a4c-0cf2-4724-84a1-c5d37ec4bbdc" providerId="ADAL" clId="{E349F537-5876-4BEC-ABC4-4EDADC6F534D}" dt="2022-01-22T00:02:38.996" v="7"/>
          <ac:spMkLst>
            <pc:docMk/>
            <pc:sldMk cId="1260407952" sldId="314"/>
            <ac:spMk id="20" creationId="{C81718E3-5AC7-4124-91FB-6C8EDD8B01C4}"/>
          </ac:spMkLst>
        </pc:spChg>
      </pc:sldChg>
      <pc:sldChg chg="modSp">
        <pc:chgData name="酒井 秀明" userId="2a037a4c-0cf2-4724-84a1-c5d37ec4bbdc" providerId="ADAL" clId="{E349F537-5876-4BEC-ABC4-4EDADC6F534D}" dt="2022-01-22T00:02:38.996" v="7"/>
        <pc:sldMkLst>
          <pc:docMk/>
          <pc:sldMk cId="2072976386" sldId="315"/>
        </pc:sldMkLst>
        <pc:spChg chg="mod">
          <ac:chgData name="酒井 秀明" userId="2a037a4c-0cf2-4724-84a1-c5d37ec4bbdc" providerId="ADAL" clId="{E349F537-5876-4BEC-ABC4-4EDADC6F534D}" dt="2022-01-22T00:02:38.996" v="7"/>
          <ac:spMkLst>
            <pc:docMk/>
            <pc:sldMk cId="2072976386" sldId="315"/>
            <ac:spMk id="18" creationId="{169F4CA8-8B11-44C4-AA88-EB9088348824}"/>
          </ac:spMkLst>
        </pc:spChg>
      </pc:sldChg>
      <pc:sldChg chg="modSp">
        <pc:chgData name="酒井 秀明" userId="2a037a4c-0cf2-4724-84a1-c5d37ec4bbdc" providerId="ADAL" clId="{E349F537-5876-4BEC-ABC4-4EDADC6F534D}" dt="2022-01-22T00:02:38.996" v="7"/>
        <pc:sldMkLst>
          <pc:docMk/>
          <pc:sldMk cId="614826251" sldId="316"/>
        </pc:sldMkLst>
        <pc:spChg chg="mod">
          <ac:chgData name="酒井 秀明" userId="2a037a4c-0cf2-4724-84a1-c5d37ec4bbdc" providerId="ADAL" clId="{E349F537-5876-4BEC-ABC4-4EDADC6F534D}" dt="2022-01-22T00:02:38.996" v="7"/>
          <ac:spMkLst>
            <pc:docMk/>
            <pc:sldMk cId="614826251" sldId="316"/>
            <ac:spMk id="7" creationId="{20CA596F-544B-4528-8DB3-DDEAE1856D0E}"/>
          </ac:spMkLst>
        </pc:spChg>
      </pc:sldChg>
    </pc:docChg>
  </pc:docChgLst>
  <pc:docChgLst>
    <pc:chgData name="酒井 秀明" userId="2a037a4c-0cf2-4724-84a1-c5d37ec4bbdc" providerId="ADAL" clId="{D54EE2E5-7CCC-41E0-A1A7-0307CD5607DF}"/>
    <pc:docChg chg="modSld">
      <pc:chgData name="酒井 秀明" userId="2a037a4c-0cf2-4724-84a1-c5d37ec4bbdc" providerId="ADAL" clId="{D54EE2E5-7CCC-41E0-A1A7-0307CD5607DF}" dt="2022-02-07T00:43:12.821" v="40" actId="207"/>
      <pc:docMkLst>
        <pc:docMk/>
      </pc:docMkLst>
      <pc:sldChg chg="modSp mod">
        <pc:chgData name="酒井 秀明" userId="2a037a4c-0cf2-4724-84a1-c5d37ec4bbdc" providerId="ADAL" clId="{D54EE2E5-7CCC-41E0-A1A7-0307CD5607DF}" dt="2022-02-07T00:31:56.650" v="1" actId="20577"/>
        <pc:sldMkLst>
          <pc:docMk/>
          <pc:sldMk cId="2796407635" sldId="267"/>
        </pc:sldMkLst>
        <pc:graphicFrameChg chg="modGraphic">
          <ac:chgData name="酒井 秀明" userId="2a037a4c-0cf2-4724-84a1-c5d37ec4bbdc" providerId="ADAL" clId="{D54EE2E5-7CCC-41E0-A1A7-0307CD5607DF}" dt="2022-02-07T00:31:56.650" v="1" actId="20577"/>
          <ac:graphicFrameMkLst>
            <pc:docMk/>
            <pc:sldMk cId="2796407635" sldId="267"/>
            <ac:graphicFrameMk id="2" creationId="{761456AB-313D-4579-BE93-D9CCC860870B}"/>
          </ac:graphicFrameMkLst>
        </pc:graphicFrameChg>
      </pc:sldChg>
      <pc:sldChg chg="modSp mod">
        <pc:chgData name="酒井 秀明" userId="2a037a4c-0cf2-4724-84a1-c5d37ec4bbdc" providerId="ADAL" clId="{D54EE2E5-7CCC-41E0-A1A7-0307CD5607DF}" dt="2022-02-07T00:35:16.965" v="7" actId="20577"/>
        <pc:sldMkLst>
          <pc:docMk/>
          <pc:sldMk cId="2150607891" sldId="268"/>
        </pc:sldMkLst>
        <pc:graphicFrameChg chg="modGraphic">
          <ac:chgData name="酒井 秀明" userId="2a037a4c-0cf2-4724-84a1-c5d37ec4bbdc" providerId="ADAL" clId="{D54EE2E5-7CCC-41E0-A1A7-0307CD5607DF}" dt="2022-02-07T00:35:16.965" v="7" actId="20577"/>
          <ac:graphicFrameMkLst>
            <pc:docMk/>
            <pc:sldMk cId="2150607891" sldId="268"/>
            <ac:graphicFrameMk id="2" creationId="{0E407B3F-6B1C-4AB1-90DE-798620FDE796}"/>
          </ac:graphicFrameMkLst>
        </pc:graphicFrameChg>
      </pc:sldChg>
      <pc:sldChg chg="modSp mod">
        <pc:chgData name="酒井 秀明" userId="2a037a4c-0cf2-4724-84a1-c5d37ec4bbdc" providerId="ADAL" clId="{D54EE2E5-7CCC-41E0-A1A7-0307CD5607DF}" dt="2022-02-07T00:38:19.865" v="32" actId="20577"/>
        <pc:sldMkLst>
          <pc:docMk/>
          <pc:sldMk cId="3598306048" sldId="275"/>
        </pc:sldMkLst>
        <pc:graphicFrameChg chg="modGraphic">
          <ac:chgData name="酒井 秀明" userId="2a037a4c-0cf2-4724-84a1-c5d37ec4bbdc" providerId="ADAL" clId="{D54EE2E5-7CCC-41E0-A1A7-0307CD5607DF}" dt="2022-02-07T00:38:19.865" v="32" actId="20577"/>
          <ac:graphicFrameMkLst>
            <pc:docMk/>
            <pc:sldMk cId="3598306048" sldId="275"/>
            <ac:graphicFrameMk id="2" creationId="{AE3CBB59-EF29-481C-A9D0-ADCA23AAC14E}"/>
          </ac:graphicFrameMkLst>
        </pc:graphicFrameChg>
      </pc:sldChg>
      <pc:sldChg chg="modSp mod">
        <pc:chgData name="酒井 秀明" userId="2a037a4c-0cf2-4724-84a1-c5d37ec4bbdc" providerId="ADAL" clId="{D54EE2E5-7CCC-41E0-A1A7-0307CD5607DF}" dt="2022-02-07T00:43:12.821" v="40" actId="207"/>
        <pc:sldMkLst>
          <pc:docMk/>
          <pc:sldMk cId="1394107216" sldId="313"/>
        </pc:sldMkLst>
        <pc:spChg chg="mod">
          <ac:chgData name="酒井 秀明" userId="2a037a4c-0cf2-4724-84a1-c5d37ec4bbdc" providerId="ADAL" clId="{D54EE2E5-7CCC-41E0-A1A7-0307CD5607DF}" dt="2022-02-07T00:43:12.821" v="40" actId="207"/>
          <ac:spMkLst>
            <pc:docMk/>
            <pc:sldMk cId="1394107216" sldId="313"/>
            <ac:spMk id="19" creationId="{6F232C0C-5E59-46D1-AF4A-400F1EAA3F9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880882" cy="490837"/>
          </a:xfrm>
          <a:prstGeom prst="rect">
            <a:avLst/>
          </a:prstGeom>
        </p:spPr>
        <p:txBody>
          <a:bodyPr vert="horz" lIns="90456" tIns="45228" rIns="90456" bIns="45228"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4415" y="0"/>
            <a:ext cx="2880881" cy="490837"/>
          </a:xfrm>
          <a:prstGeom prst="rect">
            <a:avLst/>
          </a:prstGeom>
        </p:spPr>
        <p:txBody>
          <a:bodyPr vert="horz" lIns="90456" tIns="45228" rIns="90456" bIns="45228" rtlCol="0"/>
          <a:lstStyle>
            <a:lvl1pPr algn="r">
              <a:defRPr sz="1200"/>
            </a:lvl1pPr>
          </a:lstStyle>
          <a:p>
            <a:fld id="{5D9394D8-11A8-4D29-AEEC-D011E324F7E6}" type="datetimeFigureOut">
              <a:rPr kumimoji="1" lang="ja-JP" altLang="en-US" smtClean="0"/>
              <a:t>2022/3/9</a:t>
            </a:fld>
            <a:endParaRPr kumimoji="1" lang="ja-JP" altLang="en-US"/>
          </a:p>
        </p:txBody>
      </p:sp>
      <p:sp>
        <p:nvSpPr>
          <p:cNvPr id="4" name="スライド イメージ プレースホルダー 3"/>
          <p:cNvSpPr>
            <a:spLocks noGrp="1" noRot="1" noChangeAspect="1"/>
          </p:cNvSpPr>
          <p:nvPr>
            <p:ph type="sldImg" idx="2"/>
          </p:nvPr>
        </p:nvSpPr>
        <p:spPr>
          <a:xfrm>
            <a:off x="392113" y="1222375"/>
            <a:ext cx="5862637" cy="3298825"/>
          </a:xfrm>
          <a:prstGeom prst="rect">
            <a:avLst/>
          </a:prstGeom>
          <a:noFill/>
          <a:ln w="12700">
            <a:solidFill>
              <a:prstClr val="black"/>
            </a:solidFill>
          </a:ln>
        </p:spPr>
        <p:txBody>
          <a:bodyPr vert="horz" lIns="90456" tIns="45228" rIns="90456" bIns="45228" rtlCol="0" anchor="ctr"/>
          <a:lstStyle/>
          <a:p>
            <a:endParaRPr lang="ja-JP" altLang="en-US"/>
          </a:p>
        </p:txBody>
      </p:sp>
      <p:sp>
        <p:nvSpPr>
          <p:cNvPr id="5" name="ノート プレースホルダー 4"/>
          <p:cNvSpPr>
            <a:spLocks noGrp="1"/>
          </p:cNvSpPr>
          <p:nvPr>
            <p:ph type="body" sz="quarter" idx="3"/>
          </p:nvPr>
        </p:nvSpPr>
        <p:spPr>
          <a:xfrm>
            <a:off x="664217" y="4705430"/>
            <a:ext cx="5318431" cy="3849610"/>
          </a:xfrm>
          <a:prstGeom prst="rect">
            <a:avLst/>
          </a:prstGeom>
        </p:spPr>
        <p:txBody>
          <a:bodyPr vert="horz" lIns="90456" tIns="45228" rIns="90456" bIns="4522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286576"/>
            <a:ext cx="2880882" cy="490837"/>
          </a:xfrm>
          <a:prstGeom prst="rect">
            <a:avLst/>
          </a:prstGeom>
        </p:spPr>
        <p:txBody>
          <a:bodyPr vert="horz" lIns="90456" tIns="45228" rIns="90456" bIns="4522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4415" y="9286576"/>
            <a:ext cx="2880881" cy="490837"/>
          </a:xfrm>
          <a:prstGeom prst="rect">
            <a:avLst/>
          </a:prstGeom>
        </p:spPr>
        <p:txBody>
          <a:bodyPr vert="horz" lIns="90456" tIns="45228" rIns="90456" bIns="45228" rtlCol="0" anchor="b"/>
          <a:lstStyle>
            <a:lvl1pPr algn="r">
              <a:defRPr sz="1200"/>
            </a:lvl1pPr>
          </a:lstStyle>
          <a:p>
            <a:fld id="{6F711208-6939-497D-A3DD-3179D44D1937}" type="slidenum">
              <a:rPr kumimoji="1" lang="ja-JP" altLang="en-US" smtClean="0"/>
              <a:t>‹#›</a:t>
            </a:fld>
            <a:endParaRPr kumimoji="1" lang="ja-JP" altLang="en-US"/>
          </a:p>
        </p:txBody>
      </p:sp>
    </p:spTree>
    <p:extLst>
      <p:ext uri="{BB962C8B-B14F-4D97-AF65-F5344CB8AC3E}">
        <p14:creationId xmlns:p14="http://schemas.microsoft.com/office/powerpoint/2010/main" val="3837007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6A484E-58C1-4E2B-AF38-792AEE742574}"/>
              </a:ext>
            </a:extLst>
          </p:cNvPr>
          <p:cNvSpPr>
            <a:spLocks noGrp="1"/>
          </p:cNvSpPr>
          <p:nvPr>
            <p:ph type="ctrTitle"/>
          </p:nvPr>
        </p:nvSpPr>
        <p:spPr>
          <a:xfrm>
            <a:off x="1889760" y="2206308"/>
            <a:ext cx="9144000" cy="594360"/>
          </a:xfrm>
        </p:spPr>
        <p:txBody>
          <a:bodyPr anchor="b"/>
          <a:lstStyle>
            <a:lvl1pPr algn="ctr">
              <a:defRPr sz="6000"/>
            </a:lvl1pPr>
          </a:lstStyle>
          <a:p>
            <a:endParaRPr kumimoji="1" lang="ja-JP" altLang="en-US"/>
          </a:p>
        </p:txBody>
      </p:sp>
      <p:sp>
        <p:nvSpPr>
          <p:cNvPr id="3" name="字幕 2">
            <a:extLst>
              <a:ext uri="{FF2B5EF4-FFF2-40B4-BE49-F238E27FC236}">
                <a16:creationId xmlns:a16="http://schemas.microsoft.com/office/drawing/2014/main" id="{4B7667BD-474C-462B-85B7-C1A8E1DA19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kumimoji="1" lang="ja-JP" altLang="en-US"/>
          </a:p>
        </p:txBody>
      </p:sp>
      <p:sp>
        <p:nvSpPr>
          <p:cNvPr id="7" name="日付プレースホルダー 6">
            <a:extLst>
              <a:ext uri="{FF2B5EF4-FFF2-40B4-BE49-F238E27FC236}">
                <a16:creationId xmlns:a16="http://schemas.microsoft.com/office/drawing/2014/main" id="{80D15DE4-A881-49E7-B588-80369F48E371}"/>
              </a:ext>
            </a:extLst>
          </p:cNvPr>
          <p:cNvSpPr>
            <a:spLocks noGrp="1"/>
          </p:cNvSpPr>
          <p:nvPr>
            <p:ph type="dt" sz="half" idx="10"/>
          </p:nvPr>
        </p:nvSpPr>
        <p:spPr/>
        <p:txBody>
          <a:bodyPr/>
          <a:lstStyle/>
          <a:p>
            <a:fld id="{AD353CCB-2B6C-40A8-A54C-06A897642FDA}" type="datetime1">
              <a:rPr kumimoji="1" lang="ja-JP" altLang="en-US" smtClean="0"/>
              <a:t>2022/3/9</a:t>
            </a:fld>
            <a:endParaRPr kumimoji="1" lang="ja-JP" altLang="en-US"/>
          </a:p>
        </p:txBody>
      </p:sp>
      <p:sp>
        <p:nvSpPr>
          <p:cNvPr id="8" name="フッター プレースホルダー 7">
            <a:extLst>
              <a:ext uri="{FF2B5EF4-FFF2-40B4-BE49-F238E27FC236}">
                <a16:creationId xmlns:a16="http://schemas.microsoft.com/office/drawing/2014/main" id="{02C86AEA-78BB-480B-8A4F-ED6BDC6726D8}"/>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D0772B44-E184-4282-99B2-F173357B0802}"/>
              </a:ext>
            </a:extLst>
          </p:cNvPr>
          <p:cNvSpPr>
            <a:spLocks noGrp="1"/>
          </p:cNvSpPr>
          <p:nvPr>
            <p:ph type="sldNum" sz="quarter" idx="12"/>
          </p:nvPr>
        </p:nvSpPr>
        <p:spPr/>
        <p:txBody>
          <a:bodyPr/>
          <a:lstStyle/>
          <a:p>
            <a:fld id="{BC938B7F-26E2-44CA-9119-FD2E659AFFE3}" type="slidenum">
              <a:rPr kumimoji="1" lang="ja-JP" altLang="en-US" smtClean="0"/>
              <a:t>‹#›</a:t>
            </a:fld>
            <a:endParaRPr kumimoji="1" lang="ja-JP" altLang="en-US"/>
          </a:p>
        </p:txBody>
      </p:sp>
    </p:spTree>
    <p:extLst>
      <p:ext uri="{BB962C8B-B14F-4D97-AF65-F5344CB8AC3E}">
        <p14:creationId xmlns:p14="http://schemas.microsoft.com/office/powerpoint/2010/main" val="2369871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13EADE-3288-4233-871B-B66D0E2F292F}"/>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09BFC4C-C22D-44FE-9504-A59A7F9577BE}"/>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71097FF-02FD-44ED-8938-CAE53CD04AD2}"/>
              </a:ext>
            </a:extLst>
          </p:cNvPr>
          <p:cNvSpPr>
            <a:spLocks noGrp="1"/>
          </p:cNvSpPr>
          <p:nvPr>
            <p:ph type="dt" sz="half" idx="10"/>
          </p:nvPr>
        </p:nvSpPr>
        <p:spPr/>
        <p:txBody>
          <a:bodyPr/>
          <a:lstStyle/>
          <a:p>
            <a:fld id="{FB1702D7-A306-4353-8704-1186B9537E88}" type="datetime1">
              <a:rPr kumimoji="1" lang="ja-JP" altLang="en-US" smtClean="0"/>
              <a:t>2022/3/9</a:t>
            </a:fld>
            <a:endParaRPr kumimoji="1" lang="ja-JP" altLang="en-US"/>
          </a:p>
        </p:txBody>
      </p:sp>
      <p:sp>
        <p:nvSpPr>
          <p:cNvPr id="5" name="フッター プレースホルダー 4">
            <a:extLst>
              <a:ext uri="{FF2B5EF4-FFF2-40B4-BE49-F238E27FC236}">
                <a16:creationId xmlns:a16="http://schemas.microsoft.com/office/drawing/2014/main" id="{577F24EF-04F3-4437-84CE-6275347A833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34BA18F-8B96-4847-9BBB-AAEBC513B174}"/>
              </a:ext>
            </a:extLst>
          </p:cNvPr>
          <p:cNvSpPr>
            <a:spLocks noGrp="1"/>
          </p:cNvSpPr>
          <p:nvPr>
            <p:ph type="sldNum" sz="quarter" idx="12"/>
          </p:nvPr>
        </p:nvSpPr>
        <p:spPr/>
        <p:txBody>
          <a:bodyPr/>
          <a:lstStyle/>
          <a:p>
            <a:fld id="{BC938B7F-26E2-44CA-9119-FD2E659AFFE3}" type="slidenum">
              <a:rPr kumimoji="1" lang="ja-JP" altLang="en-US" smtClean="0"/>
              <a:t>‹#›</a:t>
            </a:fld>
            <a:endParaRPr kumimoji="1" lang="ja-JP" altLang="en-US"/>
          </a:p>
        </p:txBody>
      </p:sp>
    </p:spTree>
    <p:extLst>
      <p:ext uri="{BB962C8B-B14F-4D97-AF65-F5344CB8AC3E}">
        <p14:creationId xmlns:p14="http://schemas.microsoft.com/office/powerpoint/2010/main" val="1661419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4DD0C170-D632-40A8-B034-D3BF3C356121}"/>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EC04FCA-8F3C-4BDB-B6AC-28E83F4CD55D}"/>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EE0BA65-336D-48BA-9E67-92F9D0DD4107}"/>
              </a:ext>
            </a:extLst>
          </p:cNvPr>
          <p:cNvSpPr>
            <a:spLocks noGrp="1"/>
          </p:cNvSpPr>
          <p:nvPr>
            <p:ph type="dt" sz="half" idx="10"/>
          </p:nvPr>
        </p:nvSpPr>
        <p:spPr/>
        <p:txBody>
          <a:bodyPr/>
          <a:lstStyle/>
          <a:p>
            <a:fld id="{0A838104-CD7D-4AAB-A67D-883BB373B9CF}" type="datetime1">
              <a:rPr kumimoji="1" lang="ja-JP" altLang="en-US" smtClean="0"/>
              <a:t>2022/3/9</a:t>
            </a:fld>
            <a:endParaRPr kumimoji="1" lang="ja-JP" altLang="en-US"/>
          </a:p>
        </p:txBody>
      </p:sp>
      <p:sp>
        <p:nvSpPr>
          <p:cNvPr id="5" name="フッター プレースホルダー 4">
            <a:extLst>
              <a:ext uri="{FF2B5EF4-FFF2-40B4-BE49-F238E27FC236}">
                <a16:creationId xmlns:a16="http://schemas.microsoft.com/office/drawing/2014/main" id="{8C748A4B-E79C-4696-BD5F-EA0F4A373BC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FF1B396-D70C-437B-A0A7-D6368770D444}"/>
              </a:ext>
            </a:extLst>
          </p:cNvPr>
          <p:cNvSpPr>
            <a:spLocks noGrp="1"/>
          </p:cNvSpPr>
          <p:nvPr>
            <p:ph type="sldNum" sz="quarter" idx="12"/>
          </p:nvPr>
        </p:nvSpPr>
        <p:spPr/>
        <p:txBody>
          <a:bodyPr/>
          <a:lstStyle/>
          <a:p>
            <a:fld id="{BC938B7F-26E2-44CA-9119-FD2E659AFFE3}" type="slidenum">
              <a:rPr kumimoji="1" lang="ja-JP" altLang="en-US" smtClean="0"/>
              <a:t>‹#›</a:t>
            </a:fld>
            <a:endParaRPr kumimoji="1" lang="ja-JP" altLang="en-US"/>
          </a:p>
        </p:txBody>
      </p:sp>
    </p:spTree>
    <p:extLst>
      <p:ext uri="{BB962C8B-B14F-4D97-AF65-F5344CB8AC3E}">
        <p14:creationId xmlns:p14="http://schemas.microsoft.com/office/powerpoint/2010/main" val="33989128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695D9CB-4890-478E-8FB6-12FE9C77A145}"/>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5EB81961-FBD5-4BBC-8D83-EA8EF6E441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FB1A2770-D2CF-4D95-8F54-6B7712AD0B8B}"/>
              </a:ext>
            </a:extLst>
          </p:cNvPr>
          <p:cNvSpPr>
            <a:spLocks noGrp="1"/>
          </p:cNvSpPr>
          <p:nvPr>
            <p:ph type="dt" sz="half" idx="10"/>
          </p:nvPr>
        </p:nvSpPr>
        <p:spPr/>
        <p:txBody>
          <a:bodyPr/>
          <a:lstStyle/>
          <a:p>
            <a:fld id="{0FD0B006-F250-4989-951B-E00555A50747}" type="datetime1">
              <a:rPr kumimoji="1" lang="ja-JP" altLang="en-US" smtClean="0"/>
              <a:t>2022/3/9</a:t>
            </a:fld>
            <a:endParaRPr kumimoji="1" lang="ja-JP" altLang="en-US"/>
          </a:p>
        </p:txBody>
      </p:sp>
      <p:sp>
        <p:nvSpPr>
          <p:cNvPr id="5" name="フッター プレースホルダー 4">
            <a:extLst>
              <a:ext uri="{FF2B5EF4-FFF2-40B4-BE49-F238E27FC236}">
                <a16:creationId xmlns:a16="http://schemas.microsoft.com/office/drawing/2014/main" id="{F857465C-D5B7-403B-83C5-7D8179606D1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0CC95A3-E50C-4952-9561-4C4EB1103147}"/>
              </a:ext>
            </a:extLst>
          </p:cNvPr>
          <p:cNvSpPr>
            <a:spLocks noGrp="1"/>
          </p:cNvSpPr>
          <p:nvPr>
            <p:ph type="sldNum" sz="quarter" idx="12"/>
          </p:nvPr>
        </p:nvSpPr>
        <p:spPr/>
        <p:txBody>
          <a:bodyPr/>
          <a:lstStyle/>
          <a:p>
            <a:fld id="{845A625A-2B99-4431-B3AC-EC0F3EF7ADF7}" type="slidenum">
              <a:rPr kumimoji="1" lang="ja-JP" altLang="en-US" smtClean="0"/>
              <a:t>‹#›</a:t>
            </a:fld>
            <a:endParaRPr kumimoji="1" lang="ja-JP" altLang="en-US"/>
          </a:p>
        </p:txBody>
      </p:sp>
    </p:spTree>
    <p:extLst>
      <p:ext uri="{BB962C8B-B14F-4D97-AF65-F5344CB8AC3E}">
        <p14:creationId xmlns:p14="http://schemas.microsoft.com/office/powerpoint/2010/main" val="29852752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4FD737-1B80-42FF-AD7D-4309870FBAE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4E0224E-D6BB-4CB3-B33D-2BFF2E025AAA}"/>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36C4998-32AA-43D7-89BB-4FA7BA9ACCBE}"/>
              </a:ext>
            </a:extLst>
          </p:cNvPr>
          <p:cNvSpPr>
            <a:spLocks noGrp="1"/>
          </p:cNvSpPr>
          <p:nvPr>
            <p:ph type="dt" sz="half" idx="10"/>
          </p:nvPr>
        </p:nvSpPr>
        <p:spPr/>
        <p:txBody>
          <a:bodyPr/>
          <a:lstStyle/>
          <a:p>
            <a:fld id="{EA8BB176-D478-41CE-906C-52104E27F0D3}" type="datetime1">
              <a:rPr kumimoji="1" lang="ja-JP" altLang="en-US" smtClean="0"/>
              <a:t>2022/3/9</a:t>
            </a:fld>
            <a:endParaRPr kumimoji="1" lang="ja-JP" altLang="en-US"/>
          </a:p>
        </p:txBody>
      </p:sp>
      <p:sp>
        <p:nvSpPr>
          <p:cNvPr id="5" name="フッター プレースホルダー 4">
            <a:extLst>
              <a:ext uri="{FF2B5EF4-FFF2-40B4-BE49-F238E27FC236}">
                <a16:creationId xmlns:a16="http://schemas.microsoft.com/office/drawing/2014/main" id="{24965723-FF1F-4696-8236-23A2E773EFC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6B2F721-B18B-4306-94F1-50470B72B831}"/>
              </a:ext>
            </a:extLst>
          </p:cNvPr>
          <p:cNvSpPr>
            <a:spLocks noGrp="1"/>
          </p:cNvSpPr>
          <p:nvPr>
            <p:ph type="sldNum" sz="quarter" idx="12"/>
          </p:nvPr>
        </p:nvSpPr>
        <p:spPr/>
        <p:txBody>
          <a:bodyPr/>
          <a:lstStyle/>
          <a:p>
            <a:fld id="{845A625A-2B99-4431-B3AC-EC0F3EF7ADF7}" type="slidenum">
              <a:rPr kumimoji="1" lang="ja-JP" altLang="en-US" smtClean="0"/>
              <a:t>‹#›</a:t>
            </a:fld>
            <a:endParaRPr kumimoji="1" lang="ja-JP" altLang="en-US"/>
          </a:p>
        </p:txBody>
      </p:sp>
    </p:spTree>
    <p:extLst>
      <p:ext uri="{BB962C8B-B14F-4D97-AF65-F5344CB8AC3E}">
        <p14:creationId xmlns:p14="http://schemas.microsoft.com/office/powerpoint/2010/main" val="21832489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E782955-C5E2-4F81-A6A3-BEA819A00D9E}"/>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28EDE05-A7E8-4B34-8CC1-8CBF7786F7B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F4EA8E32-C5F3-45AD-9B11-20BC68EF85C6}"/>
              </a:ext>
            </a:extLst>
          </p:cNvPr>
          <p:cNvSpPr>
            <a:spLocks noGrp="1"/>
          </p:cNvSpPr>
          <p:nvPr>
            <p:ph type="dt" sz="half" idx="10"/>
          </p:nvPr>
        </p:nvSpPr>
        <p:spPr/>
        <p:txBody>
          <a:bodyPr/>
          <a:lstStyle/>
          <a:p>
            <a:fld id="{C5065104-980E-4A49-894C-AA12B6495EFF}" type="datetime1">
              <a:rPr kumimoji="1" lang="ja-JP" altLang="en-US" smtClean="0"/>
              <a:t>2022/3/9</a:t>
            </a:fld>
            <a:endParaRPr kumimoji="1" lang="ja-JP" altLang="en-US"/>
          </a:p>
        </p:txBody>
      </p:sp>
      <p:sp>
        <p:nvSpPr>
          <p:cNvPr id="5" name="フッター プレースホルダー 4">
            <a:extLst>
              <a:ext uri="{FF2B5EF4-FFF2-40B4-BE49-F238E27FC236}">
                <a16:creationId xmlns:a16="http://schemas.microsoft.com/office/drawing/2014/main" id="{E3127FD3-1257-4C85-9FB7-8A2E142BC3D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40431B4-8C8C-48FA-91F8-4CD2AB0D4E98}"/>
              </a:ext>
            </a:extLst>
          </p:cNvPr>
          <p:cNvSpPr>
            <a:spLocks noGrp="1"/>
          </p:cNvSpPr>
          <p:nvPr>
            <p:ph type="sldNum" sz="quarter" idx="12"/>
          </p:nvPr>
        </p:nvSpPr>
        <p:spPr/>
        <p:txBody>
          <a:bodyPr/>
          <a:lstStyle/>
          <a:p>
            <a:fld id="{845A625A-2B99-4431-B3AC-EC0F3EF7ADF7}" type="slidenum">
              <a:rPr kumimoji="1" lang="ja-JP" altLang="en-US" smtClean="0"/>
              <a:t>‹#›</a:t>
            </a:fld>
            <a:endParaRPr kumimoji="1" lang="ja-JP" altLang="en-US"/>
          </a:p>
        </p:txBody>
      </p:sp>
    </p:spTree>
    <p:extLst>
      <p:ext uri="{BB962C8B-B14F-4D97-AF65-F5344CB8AC3E}">
        <p14:creationId xmlns:p14="http://schemas.microsoft.com/office/powerpoint/2010/main" val="28965128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2377EFC-AF5C-4A1B-B7ED-97028648167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155C495-932A-4B7A-BB59-98AFA6F775FB}"/>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9321FA67-694B-4283-AEDA-6985648C891F}"/>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6FB53665-73BA-48F5-8BBA-CB82851177EC}"/>
              </a:ext>
            </a:extLst>
          </p:cNvPr>
          <p:cNvSpPr>
            <a:spLocks noGrp="1"/>
          </p:cNvSpPr>
          <p:nvPr>
            <p:ph type="dt" sz="half" idx="10"/>
          </p:nvPr>
        </p:nvSpPr>
        <p:spPr/>
        <p:txBody>
          <a:bodyPr/>
          <a:lstStyle/>
          <a:p>
            <a:fld id="{A92D7F6D-B7BF-4F07-AFEC-A3A5613C1658}" type="datetime1">
              <a:rPr kumimoji="1" lang="ja-JP" altLang="en-US" smtClean="0"/>
              <a:t>2022/3/9</a:t>
            </a:fld>
            <a:endParaRPr kumimoji="1" lang="ja-JP" altLang="en-US"/>
          </a:p>
        </p:txBody>
      </p:sp>
      <p:sp>
        <p:nvSpPr>
          <p:cNvPr id="6" name="フッター プレースホルダー 5">
            <a:extLst>
              <a:ext uri="{FF2B5EF4-FFF2-40B4-BE49-F238E27FC236}">
                <a16:creationId xmlns:a16="http://schemas.microsoft.com/office/drawing/2014/main" id="{A9EC2E76-0030-4535-B1C2-BB9D8C7B9F6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9D86A90-A177-48A2-A228-960BCC525DBA}"/>
              </a:ext>
            </a:extLst>
          </p:cNvPr>
          <p:cNvSpPr>
            <a:spLocks noGrp="1"/>
          </p:cNvSpPr>
          <p:nvPr>
            <p:ph type="sldNum" sz="quarter" idx="12"/>
          </p:nvPr>
        </p:nvSpPr>
        <p:spPr/>
        <p:txBody>
          <a:bodyPr/>
          <a:lstStyle/>
          <a:p>
            <a:fld id="{845A625A-2B99-4431-B3AC-EC0F3EF7ADF7}" type="slidenum">
              <a:rPr kumimoji="1" lang="ja-JP" altLang="en-US" smtClean="0"/>
              <a:t>‹#›</a:t>
            </a:fld>
            <a:endParaRPr kumimoji="1" lang="ja-JP" altLang="en-US"/>
          </a:p>
        </p:txBody>
      </p:sp>
    </p:spTree>
    <p:extLst>
      <p:ext uri="{BB962C8B-B14F-4D97-AF65-F5344CB8AC3E}">
        <p14:creationId xmlns:p14="http://schemas.microsoft.com/office/powerpoint/2010/main" val="5228588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1A24600-AA68-469D-A564-D04F8A6886CB}"/>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4704C0B-4D85-4353-9E17-3BB474F46D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84ED202C-AEA4-43FD-ADFF-6D78CB968D0A}"/>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966C8C26-77B9-49D5-AE0E-2AC329E536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FF077346-1E58-493A-8F51-212027A49860}"/>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259F7DDA-D999-4314-B85A-59BD7EA00A5F}"/>
              </a:ext>
            </a:extLst>
          </p:cNvPr>
          <p:cNvSpPr>
            <a:spLocks noGrp="1"/>
          </p:cNvSpPr>
          <p:nvPr>
            <p:ph type="dt" sz="half" idx="10"/>
          </p:nvPr>
        </p:nvSpPr>
        <p:spPr/>
        <p:txBody>
          <a:bodyPr/>
          <a:lstStyle/>
          <a:p>
            <a:fld id="{41DD872E-3FCE-45D3-A4A9-9FB62DA6C4E2}" type="datetime1">
              <a:rPr kumimoji="1" lang="ja-JP" altLang="en-US" smtClean="0"/>
              <a:t>2022/3/9</a:t>
            </a:fld>
            <a:endParaRPr kumimoji="1" lang="ja-JP" altLang="en-US"/>
          </a:p>
        </p:txBody>
      </p:sp>
      <p:sp>
        <p:nvSpPr>
          <p:cNvPr id="8" name="フッター プレースホルダー 7">
            <a:extLst>
              <a:ext uri="{FF2B5EF4-FFF2-40B4-BE49-F238E27FC236}">
                <a16:creationId xmlns:a16="http://schemas.microsoft.com/office/drawing/2014/main" id="{01C0D862-2F09-490A-AD4D-B8620DE396AD}"/>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DF71CCDF-FBE9-44BF-8901-FDE7E780B28D}"/>
              </a:ext>
            </a:extLst>
          </p:cNvPr>
          <p:cNvSpPr>
            <a:spLocks noGrp="1"/>
          </p:cNvSpPr>
          <p:nvPr>
            <p:ph type="sldNum" sz="quarter" idx="12"/>
          </p:nvPr>
        </p:nvSpPr>
        <p:spPr/>
        <p:txBody>
          <a:bodyPr/>
          <a:lstStyle/>
          <a:p>
            <a:fld id="{845A625A-2B99-4431-B3AC-EC0F3EF7ADF7}" type="slidenum">
              <a:rPr kumimoji="1" lang="ja-JP" altLang="en-US" smtClean="0"/>
              <a:t>‹#›</a:t>
            </a:fld>
            <a:endParaRPr kumimoji="1" lang="ja-JP" altLang="en-US"/>
          </a:p>
        </p:txBody>
      </p:sp>
    </p:spTree>
    <p:extLst>
      <p:ext uri="{BB962C8B-B14F-4D97-AF65-F5344CB8AC3E}">
        <p14:creationId xmlns:p14="http://schemas.microsoft.com/office/powerpoint/2010/main" val="35586107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BB2EBC-BFC0-484A-9C31-68A921E641BA}"/>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A292E39C-8B19-406F-9D91-41A7E2B88486}"/>
              </a:ext>
            </a:extLst>
          </p:cNvPr>
          <p:cNvSpPr>
            <a:spLocks noGrp="1"/>
          </p:cNvSpPr>
          <p:nvPr>
            <p:ph type="dt" sz="half" idx="10"/>
          </p:nvPr>
        </p:nvSpPr>
        <p:spPr/>
        <p:txBody>
          <a:bodyPr/>
          <a:lstStyle/>
          <a:p>
            <a:fld id="{79439970-289F-4F2F-BC4B-F8FDC10C4B1D}" type="datetime1">
              <a:rPr kumimoji="1" lang="ja-JP" altLang="en-US" smtClean="0"/>
              <a:t>2022/3/9</a:t>
            </a:fld>
            <a:endParaRPr kumimoji="1" lang="ja-JP" altLang="en-US"/>
          </a:p>
        </p:txBody>
      </p:sp>
      <p:sp>
        <p:nvSpPr>
          <p:cNvPr id="4" name="フッター プレースホルダー 3">
            <a:extLst>
              <a:ext uri="{FF2B5EF4-FFF2-40B4-BE49-F238E27FC236}">
                <a16:creationId xmlns:a16="http://schemas.microsoft.com/office/drawing/2014/main" id="{8ECF3B7E-65B4-486E-9D4D-53F5266AE96F}"/>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C6153671-E897-44BE-B192-E275B9A0DB44}"/>
              </a:ext>
            </a:extLst>
          </p:cNvPr>
          <p:cNvSpPr>
            <a:spLocks noGrp="1"/>
          </p:cNvSpPr>
          <p:nvPr>
            <p:ph type="sldNum" sz="quarter" idx="12"/>
          </p:nvPr>
        </p:nvSpPr>
        <p:spPr/>
        <p:txBody>
          <a:bodyPr/>
          <a:lstStyle/>
          <a:p>
            <a:fld id="{845A625A-2B99-4431-B3AC-EC0F3EF7ADF7}" type="slidenum">
              <a:rPr kumimoji="1" lang="ja-JP" altLang="en-US" smtClean="0"/>
              <a:t>‹#›</a:t>
            </a:fld>
            <a:endParaRPr kumimoji="1" lang="ja-JP" altLang="en-US"/>
          </a:p>
        </p:txBody>
      </p:sp>
    </p:spTree>
    <p:extLst>
      <p:ext uri="{BB962C8B-B14F-4D97-AF65-F5344CB8AC3E}">
        <p14:creationId xmlns:p14="http://schemas.microsoft.com/office/powerpoint/2010/main" val="18292106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A85AAE6E-0AD6-4352-B6B9-65E5574DCE75}"/>
              </a:ext>
            </a:extLst>
          </p:cNvPr>
          <p:cNvSpPr>
            <a:spLocks noGrp="1"/>
          </p:cNvSpPr>
          <p:nvPr>
            <p:ph type="dt" sz="half" idx="10"/>
          </p:nvPr>
        </p:nvSpPr>
        <p:spPr/>
        <p:txBody>
          <a:bodyPr/>
          <a:lstStyle/>
          <a:p>
            <a:fld id="{6BC650BB-837E-452E-89D6-8272D29B50F9}" type="datetime1">
              <a:rPr kumimoji="1" lang="ja-JP" altLang="en-US" smtClean="0"/>
              <a:t>2022/3/9</a:t>
            </a:fld>
            <a:endParaRPr kumimoji="1" lang="ja-JP" altLang="en-US"/>
          </a:p>
        </p:txBody>
      </p:sp>
      <p:sp>
        <p:nvSpPr>
          <p:cNvPr id="3" name="フッター プレースホルダー 2">
            <a:extLst>
              <a:ext uri="{FF2B5EF4-FFF2-40B4-BE49-F238E27FC236}">
                <a16:creationId xmlns:a16="http://schemas.microsoft.com/office/drawing/2014/main" id="{F9E28BA2-FF65-4640-B5E9-805999B53B1E}"/>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04FE8AAE-F81A-4513-A2CC-1F960F28650E}"/>
              </a:ext>
            </a:extLst>
          </p:cNvPr>
          <p:cNvSpPr>
            <a:spLocks noGrp="1"/>
          </p:cNvSpPr>
          <p:nvPr>
            <p:ph type="sldNum" sz="quarter" idx="12"/>
          </p:nvPr>
        </p:nvSpPr>
        <p:spPr/>
        <p:txBody>
          <a:bodyPr/>
          <a:lstStyle/>
          <a:p>
            <a:fld id="{845A625A-2B99-4431-B3AC-EC0F3EF7ADF7}" type="slidenum">
              <a:rPr kumimoji="1" lang="ja-JP" altLang="en-US" smtClean="0"/>
              <a:t>‹#›</a:t>
            </a:fld>
            <a:endParaRPr kumimoji="1" lang="ja-JP" altLang="en-US"/>
          </a:p>
        </p:txBody>
      </p:sp>
    </p:spTree>
    <p:extLst>
      <p:ext uri="{BB962C8B-B14F-4D97-AF65-F5344CB8AC3E}">
        <p14:creationId xmlns:p14="http://schemas.microsoft.com/office/powerpoint/2010/main" val="4942195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1142C1-0EA2-4483-8CC4-50EC8CB571B4}"/>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2633C92-3003-4DE9-BB74-422642E8C4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088B59B4-324A-4E0A-8FEF-32A23DC041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D9DFFEA-F522-4E2D-8057-910FA16DD836}"/>
              </a:ext>
            </a:extLst>
          </p:cNvPr>
          <p:cNvSpPr>
            <a:spLocks noGrp="1"/>
          </p:cNvSpPr>
          <p:nvPr>
            <p:ph type="dt" sz="half" idx="10"/>
          </p:nvPr>
        </p:nvSpPr>
        <p:spPr/>
        <p:txBody>
          <a:bodyPr/>
          <a:lstStyle/>
          <a:p>
            <a:fld id="{AFCBBEBD-CF24-47C0-889B-58F4B8E08452}" type="datetime1">
              <a:rPr kumimoji="1" lang="ja-JP" altLang="en-US" smtClean="0"/>
              <a:t>2022/3/9</a:t>
            </a:fld>
            <a:endParaRPr kumimoji="1" lang="ja-JP" altLang="en-US"/>
          </a:p>
        </p:txBody>
      </p:sp>
      <p:sp>
        <p:nvSpPr>
          <p:cNvPr id="6" name="フッター プレースホルダー 5">
            <a:extLst>
              <a:ext uri="{FF2B5EF4-FFF2-40B4-BE49-F238E27FC236}">
                <a16:creationId xmlns:a16="http://schemas.microsoft.com/office/drawing/2014/main" id="{87031FFE-9AEE-43DD-ABB1-AC8471CFD8B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20CB8DE-F54A-41E9-AC08-E80BDDDD558D}"/>
              </a:ext>
            </a:extLst>
          </p:cNvPr>
          <p:cNvSpPr>
            <a:spLocks noGrp="1"/>
          </p:cNvSpPr>
          <p:nvPr>
            <p:ph type="sldNum" sz="quarter" idx="12"/>
          </p:nvPr>
        </p:nvSpPr>
        <p:spPr/>
        <p:txBody>
          <a:bodyPr/>
          <a:lstStyle/>
          <a:p>
            <a:fld id="{845A625A-2B99-4431-B3AC-EC0F3EF7ADF7}" type="slidenum">
              <a:rPr kumimoji="1" lang="ja-JP" altLang="en-US" smtClean="0"/>
              <a:t>‹#›</a:t>
            </a:fld>
            <a:endParaRPr kumimoji="1" lang="ja-JP" altLang="en-US"/>
          </a:p>
        </p:txBody>
      </p:sp>
    </p:spTree>
    <p:extLst>
      <p:ext uri="{BB962C8B-B14F-4D97-AF65-F5344CB8AC3E}">
        <p14:creationId xmlns:p14="http://schemas.microsoft.com/office/powerpoint/2010/main" val="3439938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E5B710-23B9-46D9-A0AC-E9790B658F0C}"/>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8DB1F78D-A9AE-4330-BE2A-067D9E84754F}"/>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3BE260C2-7622-4A9B-8662-8231895E57CB}"/>
              </a:ext>
            </a:extLst>
          </p:cNvPr>
          <p:cNvSpPr>
            <a:spLocks noGrp="1"/>
          </p:cNvSpPr>
          <p:nvPr>
            <p:ph type="dt" sz="half" idx="10"/>
          </p:nvPr>
        </p:nvSpPr>
        <p:spPr/>
        <p:txBody>
          <a:bodyPr/>
          <a:lstStyle/>
          <a:p>
            <a:fld id="{D802B651-4CB6-4528-A126-D1D637386798}" type="datetime1">
              <a:rPr kumimoji="1" lang="ja-JP" altLang="en-US" smtClean="0"/>
              <a:t>2022/3/9</a:t>
            </a:fld>
            <a:endParaRPr kumimoji="1" lang="ja-JP" altLang="en-US"/>
          </a:p>
        </p:txBody>
      </p:sp>
      <p:sp>
        <p:nvSpPr>
          <p:cNvPr id="8" name="フッター プレースホルダー 7">
            <a:extLst>
              <a:ext uri="{FF2B5EF4-FFF2-40B4-BE49-F238E27FC236}">
                <a16:creationId xmlns:a16="http://schemas.microsoft.com/office/drawing/2014/main" id="{BCE9BD19-CFA9-4325-9B50-694B54ED42ED}"/>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EEF2D39A-8AC8-4C0A-9BEA-AC8883DD1C1D}"/>
              </a:ext>
            </a:extLst>
          </p:cNvPr>
          <p:cNvSpPr>
            <a:spLocks noGrp="1"/>
          </p:cNvSpPr>
          <p:nvPr>
            <p:ph type="sldNum" sz="quarter" idx="12"/>
          </p:nvPr>
        </p:nvSpPr>
        <p:spPr/>
        <p:txBody>
          <a:bodyPr/>
          <a:lstStyle/>
          <a:p>
            <a:fld id="{BC938B7F-26E2-44CA-9119-FD2E659AFFE3}" type="slidenum">
              <a:rPr kumimoji="1" lang="ja-JP" altLang="en-US" smtClean="0"/>
              <a:t>‹#›</a:t>
            </a:fld>
            <a:endParaRPr kumimoji="1" lang="ja-JP" altLang="en-US"/>
          </a:p>
        </p:txBody>
      </p:sp>
    </p:spTree>
    <p:extLst>
      <p:ext uri="{BB962C8B-B14F-4D97-AF65-F5344CB8AC3E}">
        <p14:creationId xmlns:p14="http://schemas.microsoft.com/office/powerpoint/2010/main" val="22915445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E136A5A-09FB-4CC9-8AF4-D6EFDC1DB284}"/>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6DEFBFD-9B78-48A3-A979-33F21336842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4BAD895F-7E78-44D1-9316-D5723C6D2F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1109808-9233-4A96-B58B-6B7EB562FA5D}"/>
              </a:ext>
            </a:extLst>
          </p:cNvPr>
          <p:cNvSpPr>
            <a:spLocks noGrp="1"/>
          </p:cNvSpPr>
          <p:nvPr>
            <p:ph type="dt" sz="half" idx="10"/>
          </p:nvPr>
        </p:nvSpPr>
        <p:spPr/>
        <p:txBody>
          <a:bodyPr/>
          <a:lstStyle/>
          <a:p>
            <a:fld id="{CF9CD9A7-D581-41AB-A4EA-E7E7058703D3}" type="datetime1">
              <a:rPr kumimoji="1" lang="ja-JP" altLang="en-US" smtClean="0"/>
              <a:t>2022/3/9</a:t>
            </a:fld>
            <a:endParaRPr kumimoji="1" lang="ja-JP" altLang="en-US"/>
          </a:p>
        </p:txBody>
      </p:sp>
      <p:sp>
        <p:nvSpPr>
          <p:cNvPr id="6" name="フッター プレースホルダー 5">
            <a:extLst>
              <a:ext uri="{FF2B5EF4-FFF2-40B4-BE49-F238E27FC236}">
                <a16:creationId xmlns:a16="http://schemas.microsoft.com/office/drawing/2014/main" id="{D87492E7-B0F6-4C98-AA98-73F265B453E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5F958D6-0312-4602-A71C-C9A9E7FD9F05}"/>
              </a:ext>
            </a:extLst>
          </p:cNvPr>
          <p:cNvSpPr>
            <a:spLocks noGrp="1"/>
          </p:cNvSpPr>
          <p:nvPr>
            <p:ph type="sldNum" sz="quarter" idx="12"/>
          </p:nvPr>
        </p:nvSpPr>
        <p:spPr/>
        <p:txBody>
          <a:bodyPr/>
          <a:lstStyle/>
          <a:p>
            <a:fld id="{845A625A-2B99-4431-B3AC-EC0F3EF7ADF7}" type="slidenum">
              <a:rPr kumimoji="1" lang="ja-JP" altLang="en-US" smtClean="0"/>
              <a:t>‹#›</a:t>
            </a:fld>
            <a:endParaRPr kumimoji="1" lang="ja-JP" altLang="en-US"/>
          </a:p>
        </p:txBody>
      </p:sp>
    </p:spTree>
    <p:extLst>
      <p:ext uri="{BB962C8B-B14F-4D97-AF65-F5344CB8AC3E}">
        <p14:creationId xmlns:p14="http://schemas.microsoft.com/office/powerpoint/2010/main" val="15012000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BFBEDF0-6A0C-43F2-A256-EDE601671E36}"/>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6A4C907-0C76-4B1B-858C-6C062E2A04A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B0F57DF-FA0C-4808-AC0B-686E0EC7C3B7}"/>
              </a:ext>
            </a:extLst>
          </p:cNvPr>
          <p:cNvSpPr>
            <a:spLocks noGrp="1"/>
          </p:cNvSpPr>
          <p:nvPr>
            <p:ph type="dt" sz="half" idx="10"/>
          </p:nvPr>
        </p:nvSpPr>
        <p:spPr/>
        <p:txBody>
          <a:bodyPr/>
          <a:lstStyle/>
          <a:p>
            <a:fld id="{FC9A2EBC-8FEF-4D00-9B09-AF9CD42E0EB6}" type="datetime1">
              <a:rPr kumimoji="1" lang="ja-JP" altLang="en-US" smtClean="0"/>
              <a:t>2022/3/9</a:t>
            </a:fld>
            <a:endParaRPr kumimoji="1" lang="ja-JP" altLang="en-US"/>
          </a:p>
        </p:txBody>
      </p:sp>
      <p:sp>
        <p:nvSpPr>
          <p:cNvPr id="5" name="フッター プレースホルダー 4">
            <a:extLst>
              <a:ext uri="{FF2B5EF4-FFF2-40B4-BE49-F238E27FC236}">
                <a16:creationId xmlns:a16="http://schemas.microsoft.com/office/drawing/2014/main" id="{82EF54FD-4762-417D-9409-078BFECAA4F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A93449A-178B-4736-83A0-2F1E57098CE1}"/>
              </a:ext>
            </a:extLst>
          </p:cNvPr>
          <p:cNvSpPr>
            <a:spLocks noGrp="1"/>
          </p:cNvSpPr>
          <p:nvPr>
            <p:ph type="sldNum" sz="quarter" idx="12"/>
          </p:nvPr>
        </p:nvSpPr>
        <p:spPr/>
        <p:txBody>
          <a:bodyPr/>
          <a:lstStyle/>
          <a:p>
            <a:fld id="{845A625A-2B99-4431-B3AC-EC0F3EF7ADF7}" type="slidenum">
              <a:rPr kumimoji="1" lang="ja-JP" altLang="en-US" smtClean="0"/>
              <a:t>‹#›</a:t>
            </a:fld>
            <a:endParaRPr kumimoji="1" lang="ja-JP" altLang="en-US"/>
          </a:p>
        </p:txBody>
      </p:sp>
    </p:spTree>
    <p:extLst>
      <p:ext uri="{BB962C8B-B14F-4D97-AF65-F5344CB8AC3E}">
        <p14:creationId xmlns:p14="http://schemas.microsoft.com/office/powerpoint/2010/main" val="9689730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28B4503-CBFA-4AC4-8B97-269AAED26398}"/>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AFACABB-FE17-4F50-B069-501E4895128E}"/>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DD98009-0E60-4D76-8693-38A5DB5DD13C}"/>
              </a:ext>
            </a:extLst>
          </p:cNvPr>
          <p:cNvSpPr>
            <a:spLocks noGrp="1"/>
          </p:cNvSpPr>
          <p:nvPr>
            <p:ph type="dt" sz="half" idx="10"/>
          </p:nvPr>
        </p:nvSpPr>
        <p:spPr/>
        <p:txBody>
          <a:bodyPr/>
          <a:lstStyle/>
          <a:p>
            <a:fld id="{8394C16F-D242-4966-AF53-FE880CFFFFBC}" type="datetime1">
              <a:rPr kumimoji="1" lang="ja-JP" altLang="en-US" smtClean="0"/>
              <a:t>2022/3/9</a:t>
            </a:fld>
            <a:endParaRPr kumimoji="1" lang="ja-JP" altLang="en-US"/>
          </a:p>
        </p:txBody>
      </p:sp>
      <p:sp>
        <p:nvSpPr>
          <p:cNvPr id="5" name="フッター プレースホルダー 4">
            <a:extLst>
              <a:ext uri="{FF2B5EF4-FFF2-40B4-BE49-F238E27FC236}">
                <a16:creationId xmlns:a16="http://schemas.microsoft.com/office/drawing/2014/main" id="{371415D9-BAA1-4018-9D4D-A192B9CEC5B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E7C7DA0-74D6-450E-858F-AB3DD7CA62A1}"/>
              </a:ext>
            </a:extLst>
          </p:cNvPr>
          <p:cNvSpPr>
            <a:spLocks noGrp="1"/>
          </p:cNvSpPr>
          <p:nvPr>
            <p:ph type="sldNum" sz="quarter" idx="12"/>
          </p:nvPr>
        </p:nvSpPr>
        <p:spPr/>
        <p:txBody>
          <a:bodyPr/>
          <a:lstStyle/>
          <a:p>
            <a:fld id="{845A625A-2B99-4431-B3AC-EC0F3EF7ADF7}" type="slidenum">
              <a:rPr kumimoji="1" lang="ja-JP" altLang="en-US" smtClean="0"/>
              <a:t>‹#›</a:t>
            </a:fld>
            <a:endParaRPr kumimoji="1" lang="ja-JP" altLang="en-US"/>
          </a:p>
        </p:txBody>
      </p:sp>
    </p:spTree>
    <p:extLst>
      <p:ext uri="{BB962C8B-B14F-4D97-AF65-F5344CB8AC3E}">
        <p14:creationId xmlns:p14="http://schemas.microsoft.com/office/powerpoint/2010/main" val="2526487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876F3A8-C4A9-4F83-B612-1FF997C2E150}"/>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FBA3E66-93AB-4B3B-B171-BE8FDC3DD88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D2884938-275A-43F7-97A0-F7EDE2103953}"/>
              </a:ext>
            </a:extLst>
          </p:cNvPr>
          <p:cNvSpPr>
            <a:spLocks noGrp="1"/>
          </p:cNvSpPr>
          <p:nvPr>
            <p:ph type="dt" sz="half" idx="10"/>
          </p:nvPr>
        </p:nvSpPr>
        <p:spPr/>
        <p:txBody>
          <a:bodyPr/>
          <a:lstStyle/>
          <a:p>
            <a:fld id="{CA30B7E1-9C00-481A-A15B-4A83E591A8F5}" type="datetime1">
              <a:rPr kumimoji="1" lang="ja-JP" altLang="en-US" smtClean="0"/>
              <a:t>2022/3/9</a:t>
            </a:fld>
            <a:endParaRPr kumimoji="1" lang="ja-JP" altLang="en-US"/>
          </a:p>
        </p:txBody>
      </p:sp>
      <p:sp>
        <p:nvSpPr>
          <p:cNvPr id="5" name="フッター プレースホルダー 4">
            <a:extLst>
              <a:ext uri="{FF2B5EF4-FFF2-40B4-BE49-F238E27FC236}">
                <a16:creationId xmlns:a16="http://schemas.microsoft.com/office/drawing/2014/main" id="{86680EF7-065B-4841-8433-59BBA100BB9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7B5DFBF-948F-4737-B340-3030992F81F8}"/>
              </a:ext>
            </a:extLst>
          </p:cNvPr>
          <p:cNvSpPr>
            <a:spLocks noGrp="1"/>
          </p:cNvSpPr>
          <p:nvPr>
            <p:ph type="sldNum" sz="quarter" idx="12"/>
          </p:nvPr>
        </p:nvSpPr>
        <p:spPr/>
        <p:txBody>
          <a:bodyPr/>
          <a:lstStyle/>
          <a:p>
            <a:fld id="{BC938B7F-26E2-44CA-9119-FD2E659AFFE3}" type="slidenum">
              <a:rPr kumimoji="1" lang="ja-JP" altLang="en-US" smtClean="0"/>
              <a:t>‹#›</a:t>
            </a:fld>
            <a:endParaRPr kumimoji="1" lang="ja-JP" altLang="en-US"/>
          </a:p>
        </p:txBody>
      </p:sp>
    </p:spTree>
    <p:extLst>
      <p:ext uri="{BB962C8B-B14F-4D97-AF65-F5344CB8AC3E}">
        <p14:creationId xmlns:p14="http://schemas.microsoft.com/office/powerpoint/2010/main" val="3714253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2D4DF0-1E56-408E-A98B-B5E429CED91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72082C9-CBA4-4C85-8A11-AC0FEE0F42CF}"/>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3E8A223D-AE72-4D08-BB53-291ABB6AA113}"/>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378CD458-D60E-4E9B-9FD3-D297F5AC8989}"/>
              </a:ext>
            </a:extLst>
          </p:cNvPr>
          <p:cNvSpPr>
            <a:spLocks noGrp="1"/>
          </p:cNvSpPr>
          <p:nvPr>
            <p:ph type="dt" sz="half" idx="10"/>
          </p:nvPr>
        </p:nvSpPr>
        <p:spPr/>
        <p:txBody>
          <a:bodyPr/>
          <a:lstStyle/>
          <a:p>
            <a:fld id="{00629019-EFDD-4A16-BD9C-66614648C750}" type="datetime1">
              <a:rPr kumimoji="1" lang="ja-JP" altLang="en-US" smtClean="0"/>
              <a:t>2022/3/9</a:t>
            </a:fld>
            <a:endParaRPr kumimoji="1" lang="ja-JP" altLang="en-US"/>
          </a:p>
        </p:txBody>
      </p:sp>
      <p:sp>
        <p:nvSpPr>
          <p:cNvPr id="6" name="フッター プレースホルダー 5">
            <a:extLst>
              <a:ext uri="{FF2B5EF4-FFF2-40B4-BE49-F238E27FC236}">
                <a16:creationId xmlns:a16="http://schemas.microsoft.com/office/drawing/2014/main" id="{85EE6A1C-B553-4C1C-82B8-D962F6AEA1C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1D21659-412C-4402-A403-41BA67DA4E84}"/>
              </a:ext>
            </a:extLst>
          </p:cNvPr>
          <p:cNvSpPr>
            <a:spLocks noGrp="1"/>
          </p:cNvSpPr>
          <p:nvPr>
            <p:ph type="sldNum" sz="quarter" idx="12"/>
          </p:nvPr>
        </p:nvSpPr>
        <p:spPr/>
        <p:txBody>
          <a:bodyPr/>
          <a:lstStyle/>
          <a:p>
            <a:fld id="{BC938B7F-26E2-44CA-9119-FD2E659AFFE3}" type="slidenum">
              <a:rPr kumimoji="1" lang="ja-JP" altLang="en-US" smtClean="0"/>
              <a:t>‹#›</a:t>
            </a:fld>
            <a:endParaRPr kumimoji="1" lang="ja-JP" altLang="en-US"/>
          </a:p>
        </p:txBody>
      </p:sp>
    </p:spTree>
    <p:extLst>
      <p:ext uri="{BB962C8B-B14F-4D97-AF65-F5344CB8AC3E}">
        <p14:creationId xmlns:p14="http://schemas.microsoft.com/office/powerpoint/2010/main" val="2660715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C3E62B3-F99D-4BC7-8812-37F2104AFB03}"/>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34C3CAF-6E28-4B64-A051-6B227B7C766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B2B51674-4FD6-4169-9F62-E307CA57EEFB}"/>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623C9A5C-DEBA-4F25-A5AF-6116A3289E0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DFDD3A01-4462-4946-BB85-0901876AF5B5}"/>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CED4342C-F4D9-4914-B8B0-63B90A309B53}"/>
              </a:ext>
            </a:extLst>
          </p:cNvPr>
          <p:cNvSpPr>
            <a:spLocks noGrp="1"/>
          </p:cNvSpPr>
          <p:nvPr>
            <p:ph type="dt" sz="half" idx="10"/>
          </p:nvPr>
        </p:nvSpPr>
        <p:spPr/>
        <p:txBody>
          <a:bodyPr/>
          <a:lstStyle/>
          <a:p>
            <a:fld id="{7251490C-4A5D-46A6-9977-AE40FF90A7E4}" type="datetime1">
              <a:rPr kumimoji="1" lang="ja-JP" altLang="en-US" smtClean="0"/>
              <a:t>2022/3/9</a:t>
            </a:fld>
            <a:endParaRPr kumimoji="1" lang="ja-JP" altLang="en-US"/>
          </a:p>
        </p:txBody>
      </p:sp>
      <p:sp>
        <p:nvSpPr>
          <p:cNvPr id="8" name="フッター プレースホルダー 7">
            <a:extLst>
              <a:ext uri="{FF2B5EF4-FFF2-40B4-BE49-F238E27FC236}">
                <a16:creationId xmlns:a16="http://schemas.microsoft.com/office/drawing/2014/main" id="{676151FE-B90D-4E40-997F-DD519DD32F69}"/>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64CF094B-7D02-4228-8DD6-4A2DB8A5E654}"/>
              </a:ext>
            </a:extLst>
          </p:cNvPr>
          <p:cNvSpPr>
            <a:spLocks noGrp="1"/>
          </p:cNvSpPr>
          <p:nvPr>
            <p:ph type="sldNum" sz="quarter" idx="12"/>
          </p:nvPr>
        </p:nvSpPr>
        <p:spPr/>
        <p:txBody>
          <a:bodyPr/>
          <a:lstStyle/>
          <a:p>
            <a:fld id="{BC938B7F-26E2-44CA-9119-FD2E659AFFE3}" type="slidenum">
              <a:rPr kumimoji="1" lang="ja-JP" altLang="en-US" smtClean="0"/>
              <a:t>‹#›</a:t>
            </a:fld>
            <a:endParaRPr kumimoji="1" lang="ja-JP" altLang="en-US"/>
          </a:p>
        </p:txBody>
      </p:sp>
    </p:spTree>
    <p:extLst>
      <p:ext uri="{BB962C8B-B14F-4D97-AF65-F5344CB8AC3E}">
        <p14:creationId xmlns:p14="http://schemas.microsoft.com/office/powerpoint/2010/main" val="666669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9DB6CC-E553-4308-8575-C363C4A95D6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03D4952E-FD2B-455E-9472-463CEFB21EB9}"/>
              </a:ext>
            </a:extLst>
          </p:cNvPr>
          <p:cNvSpPr>
            <a:spLocks noGrp="1"/>
          </p:cNvSpPr>
          <p:nvPr>
            <p:ph type="dt" sz="half" idx="10"/>
          </p:nvPr>
        </p:nvSpPr>
        <p:spPr/>
        <p:txBody>
          <a:bodyPr/>
          <a:lstStyle/>
          <a:p>
            <a:fld id="{787B4994-02E1-4019-9232-BA6A0FDF5DCC}" type="datetime1">
              <a:rPr kumimoji="1" lang="ja-JP" altLang="en-US" smtClean="0"/>
              <a:t>2022/3/9</a:t>
            </a:fld>
            <a:endParaRPr kumimoji="1" lang="ja-JP" altLang="en-US"/>
          </a:p>
        </p:txBody>
      </p:sp>
      <p:sp>
        <p:nvSpPr>
          <p:cNvPr id="4" name="フッター プレースホルダー 3">
            <a:extLst>
              <a:ext uri="{FF2B5EF4-FFF2-40B4-BE49-F238E27FC236}">
                <a16:creationId xmlns:a16="http://schemas.microsoft.com/office/drawing/2014/main" id="{993E2152-22A6-4C30-817D-77AEF876D099}"/>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5A6687C1-CDE2-49FF-B929-FB78B0E559C5}"/>
              </a:ext>
            </a:extLst>
          </p:cNvPr>
          <p:cNvSpPr>
            <a:spLocks noGrp="1"/>
          </p:cNvSpPr>
          <p:nvPr>
            <p:ph type="sldNum" sz="quarter" idx="12"/>
          </p:nvPr>
        </p:nvSpPr>
        <p:spPr/>
        <p:txBody>
          <a:bodyPr/>
          <a:lstStyle/>
          <a:p>
            <a:fld id="{BC938B7F-26E2-44CA-9119-FD2E659AFFE3}" type="slidenum">
              <a:rPr kumimoji="1" lang="ja-JP" altLang="en-US" smtClean="0"/>
              <a:t>‹#›</a:t>
            </a:fld>
            <a:endParaRPr kumimoji="1" lang="ja-JP" altLang="en-US"/>
          </a:p>
        </p:txBody>
      </p:sp>
    </p:spTree>
    <p:extLst>
      <p:ext uri="{BB962C8B-B14F-4D97-AF65-F5344CB8AC3E}">
        <p14:creationId xmlns:p14="http://schemas.microsoft.com/office/powerpoint/2010/main" val="1672566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A28DAF47-CF6A-45F1-A5EA-D1D4208EC7B8}"/>
              </a:ext>
            </a:extLst>
          </p:cNvPr>
          <p:cNvSpPr>
            <a:spLocks noGrp="1"/>
          </p:cNvSpPr>
          <p:nvPr>
            <p:ph type="dt" sz="half" idx="10"/>
          </p:nvPr>
        </p:nvSpPr>
        <p:spPr/>
        <p:txBody>
          <a:bodyPr/>
          <a:lstStyle/>
          <a:p>
            <a:fld id="{7417071E-D95F-4C4E-953E-168FD084CEFC}" type="datetime1">
              <a:rPr kumimoji="1" lang="ja-JP" altLang="en-US" smtClean="0"/>
              <a:t>2022/3/9</a:t>
            </a:fld>
            <a:endParaRPr kumimoji="1" lang="ja-JP" altLang="en-US"/>
          </a:p>
        </p:txBody>
      </p:sp>
      <p:sp>
        <p:nvSpPr>
          <p:cNvPr id="3" name="フッター プレースホルダー 2">
            <a:extLst>
              <a:ext uri="{FF2B5EF4-FFF2-40B4-BE49-F238E27FC236}">
                <a16:creationId xmlns:a16="http://schemas.microsoft.com/office/drawing/2014/main" id="{22F3E90B-EE87-4A17-85F5-DB34D65A9B2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1F24F4D-7294-450F-A6C5-E220C5FB88A3}"/>
              </a:ext>
            </a:extLst>
          </p:cNvPr>
          <p:cNvSpPr>
            <a:spLocks noGrp="1"/>
          </p:cNvSpPr>
          <p:nvPr>
            <p:ph type="sldNum" sz="quarter" idx="12"/>
          </p:nvPr>
        </p:nvSpPr>
        <p:spPr/>
        <p:txBody>
          <a:bodyPr/>
          <a:lstStyle/>
          <a:p>
            <a:fld id="{BC938B7F-26E2-44CA-9119-FD2E659AFFE3}" type="slidenum">
              <a:rPr kumimoji="1" lang="ja-JP" altLang="en-US" smtClean="0"/>
              <a:t>‹#›</a:t>
            </a:fld>
            <a:endParaRPr kumimoji="1" lang="ja-JP" altLang="en-US"/>
          </a:p>
        </p:txBody>
      </p:sp>
    </p:spTree>
    <p:extLst>
      <p:ext uri="{BB962C8B-B14F-4D97-AF65-F5344CB8AC3E}">
        <p14:creationId xmlns:p14="http://schemas.microsoft.com/office/powerpoint/2010/main" val="3855834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BD6BB72-7427-4094-AE7C-41F64DE52D92}"/>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95B1950-7209-4C15-8143-72C5A7EB155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57F17BFB-52A3-4ADE-AE65-23AB0250E5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3E35E33-4A93-46B2-87A3-4EB113516AC1}"/>
              </a:ext>
            </a:extLst>
          </p:cNvPr>
          <p:cNvSpPr>
            <a:spLocks noGrp="1"/>
          </p:cNvSpPr>
          <p:nvPr>
            <p:ph type="dt" sz="half" idx="10"/>
          </p:nvPr>
        </p:nvSpPr>
        <p:spPr/>
        <p:txBody>
          <a:bodyPr/>
          <a:lstStyle/>
          <a:p>
            <a:fld id="{788266AB-0B2F-4249-9065-B5D9ED1DB9C5}" type="datetime1">
              <a:rPr kumimoji="1" lang="ja-JP" altLang="en-US" smtClean="0"/>
              <a:t>2022/3/9</a:t>
            </a:fld>
            <a:endParaRPr kumimoji="1" lang="ja-JP" altLang="en-US"/>
          </a:p>
        </p:txBody>
      </p:sp>
      <p:sp>
        <p:nvSpPr>
          <p:cNvPr id="6" name="フッター プレースホルダー 5">
            <a:extLst>
              <a:ext uri="{FF2B5EF4-FFF2-40B4-BE49-F238E27FC236}">
                <a16:creationId xmlns:a16="http://schemas.microsoft.com/office/drawing/2014/main" id="{9FDD3B25-F109-46C8-BAD2-BFC73FA6D1B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BE464EB-DC66-44E6-8035-33271A4FC201}"/>
              </a:ext>
            </a:extLst>
          </p:cNvPr>
          <p:cNvSpPr>
            <a:spLocks noGrp="1"/>
          </p:cNvSpPr>
          <p:nvPr>
            <p:ph type="sldNum" sz="quarter" idx="12"/>
          </p:nvPr>
        </p:nvSpPr>
        <p:spPr/>
        <p:txBody>
          <a:bodyPr/>
          <a:lstStyle/>
          <a:p>
            <a:fld id="{BC938B7F-26E2-44CA-9119-FD2E659AFFE3}" type="slidenum">
              <a:rPr kumimoji="1" lang="ja-JP" altLang="en-US" smtClean="0"/>
              <a:t>‹#›</a:t>
            </a:fld>
            <a:endParaRPr kumimoji="1" lang="ja-JP" altLang="en-US"/>
          </a:p>
        </p:txBody>
      </p:sp>
    </p:spTree>
    <p:extLst>
      <p:ext uri="{BB962C8B-B14F-4D97-AF65-F5344CB8AC3E}">
        <p14:creationId xmlns:p14="http://schemas.microsoft.com/office/powerpoint/2010/main" val="53310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AB9E48C-59EF-427F-B07D-952969994B2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D3AC72DA-CFF7-46EA-8C53-7ADB732EB80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1E8014E4-4350-40CA-B6D4-EBA562DA5B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1F8C896-7E2E-4147-A688-76E70B4E6D00}"/>
              </a:ext>
            </a:extLst>
          </p:cNvPr>
          <p:cNvSpPr>
            <a:spLocks noGrp="1"/>
          </p:cNvSpPr>
          <p:nvPr>
            <p:ph type="dt" sz="half" idx="10"/>
          </p:nvPr>
        </p:nvSpPr>
        <p:spPr/>
        <p:txBody>
          <a:bodyPr/>
          <a:lstStyle/>
          <a:p>
            <a:fld id="{9E2BE7F8-0AC6-41C9-912B-9547CEA414CD}" type="datetime1">
              <a:rPr kumimoji="1" lang="ja-JP" altLang="en-US" smtClean="0"/>
              <a:t>2022/3/9</a:t>
            </a:fld>
            <a:endParaRPr kumimoji="1" lang="ja-JP" altLang="en-US"/>
          </a:p>
        </p:txBody>
      </p:sp>
      <p:sp>
        <p:nvSpPr>
          <p:cNvPr id="6" name="フッター プレースホルダー 5">
            <a:extLst>
              <a:ext uri="{FF2B5EF4-FFF2-40B4-BE49-F238E27FC236}">
                <a16:creationId xmlns:a16="http://schemas.microsoft.com/office/drawing/2014/main" id="{B00FC809-1037-40B6-BED7-FC925740269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47B33A8-8B7C-43B7-93A2-0FABBC1870C0}"/>
              </a:ext>
            </a:extLst>
          </p:cNvPr>
          <p:cNvSpPr>
            <a:spLocks noGrp="1"/>
          </p:cNvSpPr>
          <p:nvPr>
            <p:ph type="sldNum" sz="quarter" idx="12"/>
          </p:nvPr>
        </p:nvSpPr>
        <p:spPr/>
        <p:txBody>
          <a:bodyPr/>
          <a:lstStyle/>
          <a:p>
            <a:fld id="{BC938B7F-26E2-44CA-9119-FD2E659AFFE3}" type="slidenum">
              <a:rPr kumimoji="1" lang="ja-JP" altLang="en-US" smtClean="0"/>
              <a:t>‹#›</a:t>
            </a:fld>
            <a:endParaRPr kumimoji="1" lang="ja-JP" altLang="en-US"/>
          </a:p>
        </p:txBody>
      </p:sp>
    </p:spTree>
    <p:extLst>
      <p:ext uri="{BB962C8B-B14F-4D97-AF65-F5344CB8AC3E}">
        <p14:creationId xmlns:p14="http://schemas.microsoft.com/office/powerpoint/2010/main" val="1290048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D643395C-EFE7-471D-ABA4-7641431A69EB}"/>
              </a:ext>
            </a:extLst>
          </p:cNvPr>
          <p:cNvSpPr>
            <a:spLocks noGrp="1"/>
          </p:cNvSpPr>
          <p:nvPr>
            <p:ph type="title"/>
          </p:nvPr>
        </p:nvSpPr>
        <p:spPr>
          <a:xfrm>
            <a:off x="838200" y="2766218"/>
            <a:ext cx="10515600" cy="1325563"/>
          </a:xfrm>
          <a:prstGeom prst="rect">
            <a:avLst/>
          </a:prstGeom>
        </p:spPr>
        <p:txBody>
          <a:bodyPr vert="horz" lIns="91440" tIns="45720" rIns="91440" bIns="45720" rtlCol="0" anchor="ctr">
            <a:normAutofit/>
          </a:bodyPr>
          <a:lstStyle/>
          <a:p>
            <a:r>
              <a:rPr kumimoji="1" lang="ja-JP" altLang="en-US"/>
              <a:t>千里</a:t>
            </a:r>
            <a:r>
              <a:rPr kumimoji="1" lang="en-US" altLang="ja-JP"/>
              <a:t>LF</a:t>
            </a:r>
            <a:endParaRPr kumimoji="1" lang="ja-JP" altLang="en-US"/>
          </a:p>
        </p:txBody>
      </p:sp>
      <p:sp>
        <p:nvSpPr>
          <p:cNvPr id="3" name="テキスト プレースホルダー 2">
            <a:extLst>
              <a:ext uri="{FF2B5EF4-FFF2-40B4-BE49-F238E27FC236}">
                <a16:creationId xmlns:a16="http://schemas.microsoft.com/office/drawing/2014/main" id="{ECAB9350-FF6E-4709-AC44-EFCFBFF39BC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517AB7D-3151-4376-80D3-A3FAFC46215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F9C61D-2C4E-4C3F-AA82-FAA6C4794517}" type="datetime1">
              <a:rPr kumimoji="1" lang="ja-JP" altLang="en-US" smtClean="0"/>
              <a:t>2022/3/9</a:t>
            </a:fld>
            <a:endParaRPr kumimoji="1" lang="ja-JP" altLang="en-US"/>
          </a:p>
        </p:txBody>
      </p:sp>
      <p:sp>
        <p:nvSpPr>
          <p:cNvPr id="5" name="フッター プレースホルダー 4">
            <a:extLst>
              <a:ext uri="{FF2B5EF4-FFF2-40B4-BE49-F238E27FC236}">
                <a16:creationId xmlns:a16="http://schemas.microsoft.com/office/drawing/2014/main" id="{2790F7DB-4D9D-4798-B09D-92A7890F39F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67983848-23DB-4D79-90AF-DBCAF91398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938B7F-26E2-44CA-9119-FD2E659AFFE3}" type="slidenum">
              <a:rPr kumimoji="1" lang="ja-JP" altLang="en-US" smtClean="0"/>
              <a:t>‹#›</a:t>
            </a:fld>
            <a:endParaRPr kumimoji="1" lang="ja-JP" altLang="en-US"/>
          </a:p>
        </p:txBody>
      </p:sp>
      <p:pic>
        <p:nvPicPr>
          <p:cNvPr id="7" name="Picture 2">
            <a:extLst>
              <a:ext uri="{FF2B5EF4-FFF2-40B4-BE49-F238E27FC236}">
                <a16:creationId xmlns:a16="http://schemas.microsoft.com/office/drawing/2014/main" id="{D7FC7C3C-F180-489F-8C42-8952CF9FC82B}"/>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8989422" y="92841"/>
            <a:ext cx="2364378" cy="331671"/>
          </a:xfrm>
          <a:prstGeom prst="rect">
            <a:avLst/>
          </a:prstGeom>
          <a:noFill/>
          <a:extLst>
            <a:ext uri="{909E8E84-426E-40DD-AFC4-6F175D3DCCD1}">
              <a14:hiddenFill xmlns:a14="http://schemas.microsoft.com/office/drawing/2010/main">
                <a:solidFill>
                  <a:srgbClr val="FFFFFF"/>
                </a:solidFill>
              </a14:hiddenFill>
            </a:ext>
          </a:extLst>
        </p:spPr>
      </p:pic>
      <p:cxnSp>
        <p:nvCxnSpPr>
          <p:cNvPr id="9" name="直線コネクタ 8">
            <a:extLst>
              <a:ext uri="{FF2B5EF4-FFF2-40B4-BE49-F238E27FC236}">
                <a16:creationId xmlns:a16="http://schemas.microsoft.com/office/drawing/2014/main" id="{34792181-D48E-4A9A-9B00-8952F59190D7}"/>
              </a:ext>
            </a:extLst>
          </p:cNvPr>
          <p:cNvCxnSpPr/>
          <p:nvPr userDrawn="1"/>
        </p:nvCxnSpPr>
        <p:spPr>
          <a:xfrm>
            <a:off x="838200" y="523287"/>
            <a:ext cx="10515600" cy="0"/>
          </a:xfrm>
          <a:prstGeom prst="line">
            <a:avLst/>
          </a:prstGeom>
          <a:ln w="50800" cmpd="dbl">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2691524"/>
      </p:ext>
    </p:extLst>
  </p:cSld>
  <p:clrMap bg1="lt1" tx1="dk1" bg2="lt2" tx2="dk2" accent1="accent1" accent2="accent2" accent3="accent3" accent4="accent4" accent5="accent5" accent6="accent6" hlink="hlink" folHlink="folHlink"/>
  <p:sldLayoutIdLst>
    <p:sldLayoutId id="2147483879" r:id="rId1"/>
    <p:sldLayoutId id="2147483880" r:id="rId2"/>
    <p:sldLayoutId id="2147483881" r:id="rId3"/>
    <p:sldLayoutId id="2147483882" r:id="rId4"/>
    <p:sldLayoutId id="2147483883" r:id="rId5"/>
    <p:sldLayoutId id="2147483884" r:id="rId6"/>
    <p:sldLayoutId id="2147483885" r:id="rId7"/>
    <p:sldLayoutId id="2147483886" r:id="rId8"/>
    <p:sldLayoutId id="2147483887" r:id="rId9"/>
    <p:sldLayoutId id="2147483888" r:id="rId10"/>
    <p:sldLayoutId id="214748388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77431FC1-0968-4441-9BF1-FD0C490FDA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B754423-D553-4771-9F3F-8106A148A2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52E5744-9312-40C2-B74A-D68CC58F5F8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1DBBCD-3730-4A81-81FB-1B02BFC8D21A}" type="datetime1">
              <a:rPr kumimoji="1" lang="ja-JP" altLang="en-US" smtClean="0"/>
              <a:t>2022/3/9</a:t>
            </a:fld>
            <a:endParaRPr kumimoji="1" lang="ja-JP" altLang="en-US"/>
          </a:p>
        </p:txBody>
      </p:sp>
      <p:sp>
        <p:nvSpPr>
          <p:cNvPr id="5" name="フッター プレースホルダー 4">
            <a:extLst>
              <a:ext uri="{FF2B5EF4-FFF2-40B4-BE49-F238E27FC236}">
                <a16:creationId xmlns:a16="http://schemas.microsoft.com/office/drawing/2014/main" id="{DCB9DC8C-D8CE-4AFD-8B0D-3DD70C05AD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93018DC0-DA2C-4843-AFAB-E807B147ED4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5A625A-2B99-4431-B3AC-EC0F3EF7ADF7}" type="slidenum">
              <a:rPr kumimoji="1" lang="ja-JP" altLang="en-US" smtClean="0"/>
              <a:t>‹#›</a:t>
            </a:fld>
            <a:endParaRPr kumimoji="1" lang="ja-JP" altLang="en-US"/>
          </a:p>
        </p:txBody>
      </p:sp>
    </p:spTree>
    <p:extLst>
      <p:ext uri="{BB962C8B-B14F-4D97-AF65-F5344CB8AC3E}">
        <p14:creationId xmlns:p14="http://schemas.microsoft.com/office/powerpoint/2010/main" val="3292828815"/>
      </p:ext>
    </p:extLst>
  </p:cSld>
  <p:clrMap bg1="lt1" tx1="dk1" bg2="lt2" tx2="dk2" accent1="accent1" accent2="accent2" accent3="accent3" accent4="accent4" accent5="accent5" accent6="accent6" hlink="hlink" folHlink="folHlink"/>
  <p:sldLayoutIdLst>
    <p:sldLayoutId id="2147483892" r:id="rId1"/>
    <p:sldLayoutId id="2147483893" r:id="rId2"/>
    <p:sldLayoutId id="2147483894" r:id="rId3"/>
    <p:sldLayoutId id="2147483895" r:id="rId4"/>
    <p:sldLayoutId id="2147483896" r:id="rId5"/>
    <p:sldLayoutId id="2147483897" r:id="rId6"/>
    <p:sldLayoutId id="2147483898" r:id="rId7"/>
    <p:sldLayoutId id="2147483899" r:id="rId8"/>
    <p:sldLayoutId id="2147483900" r:id="rId9"/>
    <p:sldLayoutId id="2147483901" r:id="rId10"/>
    <p:sldLayoutId id="2147483902"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7853BB35-EA5E-4AEC-A6E9-26245F3A4D5D}"/>
              </a:ext>
            </a:extLst>
          </p:cNvPr>
          <p:cNvSpPr txBox="1"/>
          <p:nvPr/>
        </p:nvSpPr>
        <p:spPr>
          <a:xfrm>
            <a:off x="4201938" y="141945"/>
            <a:ext cx="4301065" cy="369332"/>
          </a:xfrm>
          <a:prstGeom prst="rect">
            <a:avLst/>
          </a:prstGeom>
          <a:noFill/>
        </p:spPr>
        <p:txBody>
          <a:bodyPr wrap="square" rtlCol="0">
            <a:spAutoFit/>
          </a:bodyPr>
          <a:lstStyle/>
          <a:p>
            <a:r>
              <a:rPr kumimoji="1" lang="ja-JP" altLang="en-US"/>
              <a:t>（１）千里ライフサイエンスセミナー</a:t>
            </a:r>
          </a:p>
        </p:txBody>
      </p:sp>
      <p:sp>
        <p:nvSpPr>
          <p:cNvPr id="3" name="テキスト ボックス 2">
            <a:extLst>
              <a:ext uri="{FF2B5EF4-FFF2-40B4-BE49-F238E27FC236}">
                <a16:creationId xmlns:a16="http://schemas.microsoft.com/office/drawing/2014/main" id="{0BEDBF17-96DD-4A7B-900A-FEB5C521C4D9}"/>
              </a:ext>
            </a:extLst>
          </p:cNvPr>
          <p:cNvSpPr txBox="1"/>
          <p:nvPr/>
        </p:nvSpPr>
        <p:spPr>
          <a:xfrm>
            <a:off x="903111" y="135467"/>
            <a:ext cx="3298827" cy="369332"/>
          </a:xfrm>
          <a:prstGeom prst="rect">
            <a:avLst/>
          </a:prstGeom>
          <a:noFill/>
        </p:spPr>
        <p:txBody>
          <a:bodyPr wrap="square" rtlCol="0">
            <a:spAutoFit/>
          </a:bodyPr>
          <a:lstStyle/>
          <a:p>
            <a:r>
              <a:rPr kumimoji="1" lang="en-US" altLang="ja-JP"/>
              <a:t>Ⅰ</a:t>
            </a:r>
            <a:r>
              <a:rPr kumimoji="1" lang="ja-JP" altLang="en-US"/>
              <a:t>　研究交流・人材育成事業</a:t>
            </a:r>
          </a:p>
        </p:txBody>
      </p:sp>
      <p:sp>
        <p:nvSpPr>
          <p:cNvPr id="5" name="テキスト ボックス 4">
            <a:extLst>
              <a:ext uri="{FF2B5EF4-FFF2-40B4-BE49-F238E27FC236}">
                <a16:creationId xmlns:a16="http://schemas.microsoft.com/office/drawing/2014/main" id="{4A77107B-AD31-425A-AECA-04365C355213}"/>
              </a:ext>
            </a:extLst>
          </p:cNvPr>
          <p:cNvSpPr txBox="1"/>
          <p:nvPr/>
        </p:nvSpPr>
        <p:spPr>
          <a:xfrm>
            <a:off x="933977" y="662841"/>
            <a:ext cx="5162023" cy="861774"/>
          </a:xfrm>
          <a:prstGeom prst="rect">
            <a:avLst/>
          </a:prstGeom>
          <a:noFill/>
        </p:spPr>
        <p:txBody>
          <a:bodyPr wrap="square" rtlCol="0">
            <a:spAutoFit/>
          </a:bodyPr>
          <a:lstStyle/>
          <a:p>
            <a:r>
              <a:rPr lang="en-US" altLang="ja-JP" sz="1000" dirty="0">
                <a:ea typeface="BIZ UDゴシック" panose="020B0400000000000000" pitchFamily="49" charset="-128"/>
              </a:rPr>
              <a:t>【</a:t>
            </a:r>
            <a:r>
              <a:rPr kumimoji="1" lang="ja-JP" altLang="en-US" sz="1000" dirty="0">
                <a:ea typeface="BIZ UDゴシック" panose="020B0400000000000000" pitchFamily="49" charset="-128"/>
              </a:rPr>
              <a:t>概要</a:t>
            </a:r>
            <a:r>
              <a:rPr kumimoji="1" lang="en-US" altLang="ja-JP" sz="1000" dirty="0">
                <a:ea typeface="BIZ UDゴシック" panose="020B0400000000000000" pitchFamily="49" charset="-128"/>
              </a:rPr>
              <a:t>】</a:t>
            </a:r>
          </a:p>
          <a:p>
            <a:r>
              <a:rPr kumimoji="1" lang="ja-JP" altLang="en-US" sz="1000" dirty="0">
                <a:ea typeface="BIZ UDゴシック" panose="020B0400000000000000" pitchFamily="49" charset="-128"/>
              </a:rPr>
              <a:t>　我が国を代表する第一線の研究者による先端的研究の成果・動向等の発表・紹介を通じ、研究交流と人材育成を図ることを目的に「千里ライフサイエンスセミナー」を開催する。</a:t>
            </a:r>
            <a:r>
              <a:rPr kumimoji="1" lang="ja-JP" altLang="en-US" sz="1000" dirty="0">
                <a:latin typeface="BIZ UDPゴシック" panose="020B0400000000000000" pitchFamily="50" charset="-128"/>
                <a:ea typeface="BIZ UDPゴシック" panose="020B0400000000000000" pitchFamily="50" charset="-128"/>
              </a:rPr>
              <a:t>テーマは毎年、外部委員からなる企画委員会で議論・決定している。</a:t>
            </a:r>
            <a:endParaRPr kumimoji="1" lang="en-US" altLang="ja-JP" sz="1000" dirty="0">
              <a:latin typeface="BIZ UDPゴシック" panose="020B0400000000000000" pitchFamily="50" charset="-128"/>
              <a:ea typeface="BIZ UDPゴシック" panose="020B0400000000000000" pitchFamily="50" charset="-128"/>
            </a:endParaRPr>
          </a:p>
          <a:p>
            <a:endParaRPr kumimoji="1" lang="ja-JP" altLang="en-US" sz="1000" dirty="0">
              <a:ea typeface="BIZ UDゴシック" panose="020B0400000000000000" pitchFamily="49" charset="-128"/>
            </a:endParaRPr>
          </a:p>
        </p:txBody>
      </p:sp>
      <p:sp>
        <p:nvSpPr>
          <p:cNvPr id="6" name="テキスト ボックス 5">
            <a:extLst>
              <a:ext uri="{FF2B5EF4-FFF2-40B4-BE49-F238E27FC236}">
                <a16:creationId xmlns:a16="http://schemas.microsoft.com/office/drawing/2014/main" id="{F2003D1E-056F-4877-BD17-504F438B9C1F}"/>
              </a:ext>
            </a:extLst>
          </p:cNvPr>
          <p:cNvSpPr txBox="1"/>
          <p:nvPr/>
        </p:nvSpPr>
        <p:spPr>
          <a:xfrm>
            <a:off x="840884" y="1369118"/>
            <a:ext cx="2464948" cy="246221"/>
          </a:xfrm>
          <a:prstGeom prst="rect">
            <a:avLst/>
          </a:prstGeom>
          <a:noFill/>
        </p:spPr>
        <p:txBody>
          <a:bodyPr wrap="square" rtlCol="0">
            <a:spAutoFit/>
          </a:bodyPr>
          <a:lstStyle/>
          <a:p>
            <a:r>
              <a:rPr kumimoji="1" lang="en-US" altLang="ja-JP" sz="1000" dirty="0">
                <a:ea typeface="BIZ UDゴシック" panose="020B0400000000000000" pitchFamily="49" charset="-128"/>
              </a:rPr>
              <a:t>【</a:t>
            </a:r>
            <a:r>
              <a:rPr kumimoji="1" lang="ja-JP" altLang="en-US" sz="1000" dirty="0">
                <a:ea typeface="BIZ UDゴシック" panose="020B0400000000000000" pitchFamily="49" charset="-128"/>
              </a:rPr>
              <a:t>前中期経営計画の成果目標と実績</a:t>
            </a:r>
            <a:r>
              <a:rPr kumimoji="1" lang="en-US" altLang="ja-JP" sz="1000" dirty="0">
                <a:ea typeface="BIZ UDゴシック" panose="020B0400000000000000" pitchFamily="49" charset="-128"/>
              </a:rPr>
              <a:t>】</a:t>
            </a:r>
            <a:endParaRPr kumimoji="1" lang="ja-JP" altLang="en-US" sz="1000" dirty="0">
              <a:ea typeface="BIZ UDゴシック" panose="020B0400000000000000" pitchFamily="49" charset="-128"/>
            </a:endParaRPr>
          </a:p>
        </p:txBody>
      </p:sp>
      <p:sp>
        <p:nvSpPr>
          <p:cNvPr id="7" name="テキスト ボックス 6">
            <a:extLst>
              <a:ext uri="{FF2B5EF4-FFF2-40B4-BE49-F238E27FC236}">
                <a16:creationId xmlns:a16="http://schemas.microsoft.com/office/drawing/2014/main" id="{7185CB97-9470-4FC1-A207-A85A25182535}"/>
              </a:ext>
            </a:extLst>
          </p:cNvPr>
          <p:cNvSpPr txBox="1"/>
          <p:nvPr/>
        </p:nvSpPr>
        <p:spPr>
          <a:xfrm>
            <a:off x="6376457" y="742145"/>
            <a:ext cx="4765147" cy="400110"/>
          </a:xfrm>
          <a:prstGeom prst="rect">
            <a:avLst/>
          </a:prstGeom>
          <a:noFill/>
        </p:spPr>
        <p:txBody>
          <a:bodyPr wrap="square" rtlCol="0">
            <a:spAutoFit/>
          </a:bodyPr>
          <a:lstStyle/>
          <a:p>
            <a:r>
              <a:rPr kumimoji="1" lang="ja-JP" altLang="en-US" sz="1000" dirty="0">
                <a:ea typeface="BIZ UDPゴシック" panose="020B0400000000000000" pitchFamily="50" charset="-128"/>
              </a:rPr>
              <a:t>また、セミナーの一環として、２年毎に１回、海外から著名な研究者を集め、世界最先端の研究内容の講演いただく「国際シンポジウム」を開催</a:t>
            </a:r>
            <a:r>
              <a:rPr kumimoji="1" lang="en-US" altLang="ja-JP" sz="1000" dirty="0">
                <a:ea typeface="BIZ UDPゴシック" panose="020B0400000000000000" pitchFamily="50" charset="-128"/>
              </a:rPr>
              <a:t>(</a:t>
            </a:r>
            <a:r>
              <a:rPr kumimoji="1" lang="ja-JP" altLang="en-US" sz="1000" dirty="0">
                <a:ea typeface="BIZ UDPゴシック" panose="020B0400000000000000" pitchFamily="50" charset="-128"/>
              </a:rPr>
              <a:t>英語開催）する。</a:t>
            </a:r>
          </a:p>
        </p:txBody>
      </p:sp>
      <p:sp>
        <p:nvSpPr>
          <p:cNvPr id="9" name="テキスト ボックス 8">
            <a:extLst>
              <a:ext uri="{FF2B5EF4-FFF2-40B4-BE49-F238E27FC236}">
                <a16:creationId xmlns:a16="http://schemas.microsoft.com/office/drawing/2014/main" id="{44AD9219-4945-43CD-8D8F-9FA5B540583B}"/>
              </a:ext>
            </a:extLst>
          </p:cNvPr>
          <p:cNvSpPr txBox="1"/>
          <p:nvPr/>
        </p:nvSpPr>
        <p:spPr>
          <a:xfrm>
            <a:off x="7159838" y="1246106"/>
            <a:ext cx="4411576" cy="1631216"/>
          </a:xfrm>
          <a:prstGeom prst="rect">
            <a:avLst/>
          </a:prstGeom>
          <a:noFill/>
          <a:ln>
            <a:solidFill>
              <a:schemeClr val="tx1"/>
            </a:solidFill>
            <a:prstDash val="sysDot"/>
          </a:ln>
        </p:spPr>
        <p:txBody>
          <a:bodyPr wrap="square" rtlCol="0">
            <a:spAutoFit/>
          </a:bodyPr>
          <a:lstStyle/>
          <a:p>
            <a:r>
              <a:rPr kumimoji="1" lang="ja-JP" altLang="en-US" sz="1000" dirty="0">
                <a:ea typeface="BIZ UDPゴシック" panose="020B0400000000000000" pitchFamily="50" charset="-128"/>
              </a:rPr>
              <a:t>●参加者数：</a:t>
            </a:r>
            <a:endParaRPr kumimoji="1" lang="en-US" altLang="ja-JP" sz="1000" dirty="0">
              <a:ea typeface="BIZ UDPゴシック" panose="020B0400000000000000" pitchFamily="50" charset="-128"/>
            </a:endParaRPr>
          </a:p>
          <a:p>
            <a:r>
              <a:rPr lang="ja-JP" altLang="en-US" sz="1000" dirty="0">
                <a:ea typeface="BIZ UDPゴシック" panose="020B0400000000000000" pitchFamily="50" charset="-128"/>
              </a:rPr>
              <a:t>　　　</a:t>
            </a:r>
            <a:r>
              <a:rPr kumimoji="1" lang="ja-JP" altLang="en-US" sz="1000" dirty="0">
                <a:ea typeface="BIZ UDPゴシック" panose="020B0400000000000000" pitchFamily="50" charset="-128"/>
              </a:rPr>
              <a:t>コロナ前の参加者数は逓増で目標数達成。</a:t>
            </a:r>
            <a:endParaRPr kumimoji="1" lang="en-US" altLang="ja-JP" sz="1000" dirty="0">
              <a:ea typeface="BIZ UDPゴシック" panose="020B0400000000000000" pitchFamily="50" charset="-128"/>
            </a:endParaRPr>
          </a:p>
          <a:p>
            <a:r>
              <a:rPr lang="ja-JP" altLang="en-US" sz="1000" dirty="0">
                <a:ea typeface="BIZ UDPゴシック" panose="020B0400000000000000" pitchFamily="50" charset="-128"/>
              </a:rPr>
              <a:t>　　　</a:t>
            </a:r>
            <a:r>
              <a:rPr lang="en-US" altLang="ja-JP" sz="1000" dirty="0">
                <a:ea typeface="BIZ UDPゴシック" panose="020B0400000000000000" pitchFamily="50" charset="-128"/>
              </a:rPr>
              <a:t>R2</a:t>
            </a:r>
            <a:r>
              <a:rPr lang="ja-JP" altLang="en-US" sz="1000" dirty="0">
                <a:ea typeface="BIZ UDPゴシック" panose="020B0400000000000000" pitchFamily="50" charset="-128"/>
              </a:rPr>
              <a:t>はコロナのため</a:t>
            </a:r>
            <a:r>
              <a:rPr lang="en-US" altLang="ja-JP" sz="1000" dirty="0">
                <a:ea typeface="BIZ UDPゴシック" panose="020B0400000000000000" pitchFamily="50" charset="-128"/>
              </a:rPr>
              <a:t>8</a:t>
            </a:r>
            <a:r>
              <a:rPr lang="ja-JP" altLang="en-US" sz="1000" dirty="0">
                <a:ea typeface="BIZ UDPゴシック" panose="020B0400000000000000" pitchFamily="50" charset="-128"/>
              </a:rPr>
              <a:t>月まで全ての行事が開催できず年間参加者は減少、</a:t>
            </a:r>
            <a:endParaRPr lang="en-US" altLang="ja-JP" sz="1000" dirty="0">
              <a:ea typeface="BIZ UDPゴシック" panose="020B0400000000000000" pitchFamily="50" charset="-128"/>
            </a:endParaRPr>
          </a:p>
          <a:p>
            <a:r>
              <a:rPr lang="ja-JP" altLang="en-US" sz="1000" dirty="0">
                <a:ea typeface="BIZ UDPゴシック" panose="020B0400000000000000" pitchFamily="50" charset="-128"/>
              </a:rPr>
              <a:t>　　　しかし</a:t>
            </a:r>
            <a:r>
              <a:rPr lang="en-US" altLang="ja-JP" sz="1000" dirty="0">
                <a:ea typeface="BIZ UDPゴシック" panose="020B0400000000000000" pitchFamily="50" charset="-128"/>
              </a:rPr>
              <a:t>9</a:t>
            </a:r>
            <a:r>
              <a:rPr lang="ja-JP" altLang="en-US" sz="1000" dirty="0">
                <a:ea typeface="BIZ UDPゴシック" panose="020B0400000000000000" pitchFamily="50" charset="-128"/>
              </a:rPr>
              <a:t>月以降は</a:t>
            </a:r>
            <a:r>
              <a:rPr lang="en-US" altLang="ja-JP" sz="1000" dirty="0">
                <a:ea typeface="BIZ UDPゴシック" panose="020B0400000000000000" pitchFamily="50" charset="-128"/>
              </a:rPr>
              <a:t>Web</a:t>
            </a:r>
            <a:r>
              <a:rPr lang="ja-JP" altLang="en-US" sz="1000" dirty="0">
                <a:ea typeface="BIZ UDPゴシック" panose="020B0400000000000000" pitchFamily="50" charset="-128"/>
              </a:rPr>
              <a:t>で開催し、参加しやすさなどから</a:t>
            </a:r>
            <a:r>
              <a:rPr lang="en-US" altLang="ja-JP" sz="1000" dirty="0">
                <a:ea typeface="BIZ UDPゴシック" panose="020B0400000000000000" pitchFamily="50" charset="-128"/>
              </a:rPr>
              <a:t>Web</a:t>
            </a:r>
            <a:r>
              <a:rPr lang="ja-JP" altLang="en-US" sz="1000" dirty="0">
                <a:ea typeface="BIZ UDPゴシック" panose="020B0400000000000000" pitchFamily="50" charset="-128"/>
              </a:rPr>
              <a:t>参加者数は</a:t>
            </a:r>
            <a:endParaRPr lang="en-US" altLang="ja-JP" sz="1000" dirty="0">
              <a:ea typeface="BIZ UDPゴシック" panose="020B0400000000000000" pitchFamily="50" charset="-128"/>
            </a:endParaRPr>
          </a:p>
          <a:p>
            <a:r>
              <a:rPr lang="ja-JP" altLang="en-US" sz="1000" dirty="0">
                <a:ea typeface="BIZ UDPゴシック" panose="020B0400000000000000" pitchFamily="50" charset="-128"/>
              </a:rPr>
              <a:t>　　　セミナーを含め大きく増えている。</a:t>
            </a:r>
            <a:endParaRPr lang="en-US" altLang="ja-JP" sz="1000" dirty="0">
              <a:ea typeface="BIZ UDPゴシック" panose="020B0400000000000000" pitchFamily="50" charset="-128"/>
            </a:endParaRPr>
          </a:p>
          <a:p>
            <a:r>
              <a:rPr kumimoji="1" lang="ja-JP" altLang="en-US" sz="1000" dirty="0">
                <a:ea typeface="BIZ UDPゴシック" panose="020B0400000000000000" pitchFamily="50" charset="-128"/>
              </a:rPr>
              <a:t>●広域からの参加率：コロナ前で概ね</a:t>
            </a:r>
            <a:r>
              <a:rPr lang="en-US" altLang="ja-JP" sz="1000" dirty="0">
                <a:ea typeface="BIZ UDPゴシック" panose="020B0400000000000000" pitchFamily="50" charset="-128"/>
              </a:rPr>
              <a:t>20</a:t>
            </a:r>
            <a:r>
              <a:rPr lang="ja-JP" altLang="en-US" sz="1000" dirty="0">
                <a:ea typeface="BIZ UDPゴシック" panose="020B0400000000000000" pitchFamily="50" charset="-128"/>
              </a:rPr>
              <a:t>％</a:t>
            </a:r>
            <a:r>
              <a:rPr kumimoji="1" lang="ja-JP" altLang="en-US" sz="1000" dirty="0">
                <a:ea typeface="BIZ UDPゴシック" panose="020B0400000000000000" pitchFamily="50" charset="-128"/>
              </a:rPr>
              <a:t>、</a:t>
            </a:r>
            <a:r>
              <a:rPr kumimoji="1" lang="en-US" altLang="ja-JP" sz="1000" dirty="0">
                <a:ea typeface="BIZ UDPゴシック" panose="020B0400000000000000" pitchFamily="50" charset="-128"/>
              </a:rPr>
              <a:t>R2</a:t>
            </a:r>
            <a:r>
              <a:rPr kumimoji="1" lang="ja-JP" altLang="en-US" sz="1000" dirty="0">
                <a:ea typeface="BIZ UDPゴシック" panose="020B0400000000000000" pitchFamily="50" charset="-128"/>
              </a:rPr>
              <a:t>は</a:t>
            </a:r>
            <a:r>
              <a:rPr kumimoji="1" lang="en-US" altLang="ja-JP" sz="1000" dirty="0">
                <a:ea typeface="BIZ UDPゴシック" panose="020B0400000000000000" pitchFamily="50" charset="-128"/>
              </a:rPr>
              <a:t>30</a:t>
            </a:r>
            <a:r>
              <a:rPr kumimoji="1" lang="ja-JP" altLang="en-US" sz="1000" dirty="0">
                <a:ea typeface="BIZ UDPゴシック" panose="020B0400000000000000" pitchFamily="50" charset="-128"/>
              </a:rPr>
              <a:t>％～</a:t>
            </a:r>
            <a:r>
              <a:rPr kumimoji="1" lang="en-US" altLang="ja-JP" sz="1000" dirty="0">
                <a:ea typeface="BIZ UDPゴシック" panose="020B0400000000000000" pitchFamily="50" charset="-128"/>
              </a:rPr>
              <a:t>40</a:t>
            </a:r>
            <a:r>
              <a:rPr kumimoji="1" lang="ja-JP" altLang="en-US" sz="1000" dirty="0">
                <a:ea typeface="BIZ UDPゴシック" panose="020B0400000000000000" pitchFamily="50" charset="-128"/>
              </a:rPr>
              <a:t>％台。</a:t>
            </a:r>
            <a:endParaRPr kumimoji="1" lang="en-US" altLang="ja-JP" sz="1000" dirty="0">
              <a:ea typeface="BIZ UDPゴシック" panose="020B0400000000000000" pitchFamily="50" charset="-128"/>
            </a:endParaRPr>
          </a:p>
          <a:p>
            <a:r>
              <a:rPr lang="ja-JP" altLang="en-US" sz="1000" dirty="0">
                <a:ea typeface="BIZ UDPゴシック" panose="020B0400000000000000" pitchFamily="50" charset="-128"/>
              </a:rPr>
              <a:t>●参加者満足度：</a:t>
            </a:r>
            <a:r>
              <a:rPr lang="en-US" altLang="ja-JP" sz="1000" dirty="0">
                <a:ea typeface="BIZ UDPゴシック" panose="020B0400000000000000" pitchFamily="50" charset="-128"/>
              </a:rPr>
              <a:t>60</a:t>
            </a:r>
            <a:r>
              <a:rPr lang="ja-JP" altLang="en-US" sz="1000" dirty="0">
                <a:ea typeface="BIZ UDPゴシック" panose="020B0400000000000000" pitchFamily="50" charset="-128"/>
              </a:rPr>
              <a:t>％の目標を大きく超えて</a:t>
            </a:r>
            <a:r>
              <a:rPr lang="en-US" altLang="ja-JP" sz="1000" dirty="0">
                <a:ea typeface="BIZ UDPゴシック" panose="020B0400000000000000" pitchFamily="50" charset="-128"/>
              </a:rPr>
              <a:t>80</a:t>
            </a:r>
            <a:r>
              <a:rPr lang="ja-JP" altLang="en-US" sz="1000" dirty="0">
                <a:ea typeface="BIZ UDPゴシック" panose="020B0400000000000000" pitchFamily="50" charset="-128"/>
              </a:rPr>
              <a:t>％台後半から</a:t>
            </a:r>
            <a:r>
              <a:rPr lang="en-US" altLang="ja-JP" sz="1000" dirty="0">
                <a:ea typeface="BIZ UDPゴシック" panose="020B0400000000000000" pitchFamily="50" charset="-128"/>
              </a:rPr>
              <a:t>90</a:t>
            </a:r>
            <a:r>
              <a:rPr lang="ja-JP" altLang="en-US" sz="1000" dirty="0">
                <a:ea typeface="BIZ UDPゴシック" panose="020B0400000000000000" pitchFamily="50" charset="-128"/>
              </a:rPr>
              <a:t>％台。</a:t>
            </a:r>
            <a:endParaRPr lang="en-US" altLang="ja-JP" sz="1000" dirty="0">
              <a:ea typeface="BIZ UDPゴシック" panose="020B0400000000000000" pitchFamily="50" charset="-128"/>
            </a:endParaRPr>
          </a:p>
          <a:p>
            <a:r>
              <a:rPr kumimoji="1" lang="ja-JP" altLang="en-US" sz="1000" dirty="0">
                <a:ea typeface="BIZ UDPゴシック" panose="020B0400000000000000" pitchFamily="50" charset="-128"/>
              </a:rPr>
              <a:t>●国際シンポジウム：</a:t>
            </a:r>
            <a:endParaRPr kumimoji="1" lang="en-US" altLang="ja-JP" sz="1000" dirty="0">
              <a:ea typeface="BIZ UDPゴシック" panose="020B0400000000000000" pitchFamily="50" charset="-128"/>
            </a:endParaRPr>
          </a:p>
          <a:p>
            <a:r>
              <a:rPr lang="ja-JP" altLang="en-US" sz="1000" dirty="0">
                <a:ea typeface="BIZ UDPゴシック" panose="020B0400000000000000" pitchFamily="50" charset="-128"/>
              </a:rPr>
              <a:t>　　　世界の</a:t>
            </a:r>
            <a:r>
              <a:rPr kumimoji="1" lang="ja-JP" altLang="en-US" sz="1000" dirty="0">
                <a:ea typeface="BIZ UDPゴシック" panose="020B0400000000000000" pitchFamily="50" charset="-128"/>
              </a:rPr>
              <a:t>第一線研究者による最先端の研究発表と意見交換は国際的にも</a:t>
            </a:r>
            <a:endParaRPr kumimoji="1" lang="en-US" altLang="ja-JP" sz="1000" dirty="0">
              <a:ea typeface="BIZ UDPゴシック" panose="020B0400000000000000" pitchFamily="50" charset="-128"/>
            </a:endParaRPr>
          </a:p>
          <a:p>
            <a:r>
              <a:rPr lang="ja-JP" altLang="en-US" sz="1000" dirty="0">
                <a:ea typeface="BIZ UDPゴシック" panose="020B0400000000000000" pitchFamily="50" charset="-128"/>
              </a:rPr>
              <a:t>　　　</a:t>
            </a:r>
            <a:r>
              <a:rPr kumimoji="1" lang="ja-JP" altLang="en-US" sz="1000" dirty="0">
                <a:ea typeface="BIZ UDPゴシック" panose="020B0400000000000000" pitchFamily="50" charset="-128"/>
              </a:rPr>
              <a:t>意義深い。（隔年予定の</a:t>
            </a:r>
            <a:r>
              <a:rPr kumimoji="1" lang="en-US" altLang="ja-JP" sz="1000" dirty="0">
                <a:ea typeface="BIZ UDPゴシック" panose="020B0400000000000000" pitchFamily="50" charset="-128"/>
              </a:rPr>
              <a:t>R3</a:t>
            </a:r>
            <a:r>
              <a:rPr kumimoji="1" lang="ja-JP" altLang="en-US" sz="1000" dirty="0">
                <a:ea typeface="BIZ UDPゴシック" panose="020B0400000000000000" pitchFamily="50" charset="-128"/>
              </a:rPr>
              <a:t>はコロナのため翌年度へ延期）</a:t>
            </a:r>
          </a:p>
        </p:txBody>
      </p:sp>
      <p:sp>
        <p:nvSpPr>
          <p:cNvPr id="11" name="テキスト ボックス 10">
            <a:extLst>
              <a:ext uri="{FF2B5EF4-FFF2-40B4-BE49-F238E27FC236}">
                <a16:creationId xmlns:a16="http://schemas.microsoft.com/office/drawing/2014/main" id="{B6FBAC8D-725D-4009-92DF-198DD6428323}"/>
              </a:ext>
            </a:extLst>
          </p:cNvPr>
          <p:cNvSpPr txBox="1"/>
          <p:nvPr/>
        </p:nvSpPr>
        <p:spPr>
          <a:xfrm>
            <a:off x="988458" y="4059934"/>
            <a:ext cx="5735782" cy="830997"/>
          </a:xfrm>
          <a:prstGeom prst="rect">
            <a:avLst/>
          </a:prstGeom>
          <a:noFill/>
          <a:ln>
            <a:noFill/>
          </a:ln>
        </p:spPr>
        <p:txBody>
          <a:bodyPr wrap="square" rtlCol="0">
            <a:spAutoFit/>
          </a:bodyPr>
          <a:lstStyle/>
          <a:p>
            <a:r>
              <a:rPr lang="ja-JP" altLang="en-US" sz="1200" dirty="0">
                <a:ea typeface="BIZ UDPゴシック" panose="020B0400000000000000" pitchFamily="50" charset="-128"/>
              </a:rPr>
              <a:t>●ライフサイエンスを先導する第一線の研究者による最先端のセミナーを開催する。</a:t>
            </a:r>
            <a:endParaRPr lang="en-US" altLang="ja-JP" sz="1200" dirty="0">
              <a:ea typeface="BIZ UDPゴシック" panose="020B0400000000000000" pitchFamily="50" charset="-128"/>
            </a:endParaRPr>
          </a:p>
          <a:p>
            <a:r>
              <a:rPr kumimoji="1" lang="ja-JP" altLang="en-US" sz="1200" dirty="0">
                <a:ea typeface="BIZ UDPゴシック" panose="020B0400000000000000" pitchFamily="50" charset="-128"/>
              </a:rPr>
              <a:t>●日本全国・海外より多数の研究者や関係者が集まるセミナーをめざす。</a:t>
            </a:r>
            <a:endParaRPr kumimoji="1" lang="en-US" altLang="ja-JP" sz="1200" dirty="0">
              <a:ea typeface="BIZ UDPゴシック" panose="020B0400000000000000" pitchFamily="50" charset="-128"/>
            </a:endParaRPr>
          </a:p>
          <a:p>
            <a:r>
              <a:rPr lang="ja-JP" altLang="en-US" sz="1200" dirty="0">
                <a:ea typeface="BIZ UDPゴシック" panose="020B0400000000000000" pitchFamily="50" charset="-128"/>
              </a:rPr>
              <a:t>● 「知の伝達」のみならず、「知の交流」型セミナーをめざす。</a:t>
            </a:r>
            <a:endParaRPr lang="en-US" altLang="ja-JP" sz="1200" dirty="0">
              <a:ea typeface="BIZ UDPゴシック" panose="020B0400000000000000" pitchFamily="50" charset="-128"/>
            </a:endParaRPr>
          </a:p>
          <a:p>
            <a:r>
              <a:rPr kumimoji="1" lang="ja-JP" altLang="en-US" sz="1200" dirty="0">
                <a:ea typeface="BIZ UDPゴシック" panose="020B0400000000000000" pitchFamily="50" charset="-128"/>
              </a:rPr>
              <a:t>●世界的取組みである「国際シンポジウム」を計画的に隔年開催する。</a:t>
            </a:r>
          </a:p>
        </p:txBody>
      </p:sp>
      <p:sp>
        <p:nvSpPr>
          <p:cNvPr id="4" name="テキスト ボックス 3">
            <a:extLst>
              <a:ext uri="{FF2B5EF4-FFF2-40B4-BE49-F238E27FC236}">
                <a16:creationId xmlns:a16="http://schemas.microsoft.com/office/drawing/2014/main" id="{A2291E51-8F9C-43C8-8FA3-94F60EA9DC2C}"/>
              </a:ext>
            </a:extLst>
          </p:cNvPr>
          <p:cNvSpPr txBox="1"/>
          <p:nvPr/>
        </p:nvSpPr>
        <p:spPr>
          <a:xfrm>
            <a:off x="7065239" y="3159770"/>
            <a:ext cx="4180067" cy="1415772"/>
          </a:xfrm>
          <a:prstGeom prst="rect">
            <a:avLst/>
          </a:prstGeom>
          <a:noFill/>
          <a:ln>
            <a:solidFill>
              <a:schemeClr val="tx1"/>
            </a:solidFill>
          </a:ln>
        </p:spPr>
        <p:txBody>
          <a:bodyPr wrap="square" rtlCol="0">
            <a:spAutoFit/>
          </a:bodyPr>
          <a:lstStyle/>
          <a:p>
            <a:r>
              <a:rPr lang="ja-JP" altLang="en-US" sz="1200" dirty="0">
                <a:ea typeface="BIZ UDPゴシック" panose="020B0400000000000000" pitchFamily="50" charset="-128"/>
              </a:rPr>
              <a:t>①参加者数：各回平均</a:t>
            </a:r>
            <a:r>
              <a:rPr lang="en-US" altLang="ja-JP" sz="1200" dirty="0">
                <a:ea typeface="BIZ UDPゴシック" panose="020B0400000000000000" pitchFamily="50" charset="-128"/>
              </a:rPr>
              <a:t>300</a:t>
            </a:r>
            <a:r>
              <a:rPr lang="ja-JP" altLang="en-US" sz="1200" dirty="0">
                <a:ea typeface="BIZ UDPゴシック" panose="020B0400000000000000" pitchFamily="50" charset="-128"/>
              </a:rPr>
              <a:t>名以上（年</a:t>
            </a:r>
            <a:r>
              <a:rPr lang="en-US" altLang="ja-JP" sz="1200" dirty="0">
                <a:ea typeface="BIZ UDPゴシック" panose="020B0400000000000000" pitchFamily="50" charset="-128"/>
              </a:rPr>
              <a:t>5</a:t>
            </a:r>
            <a:r>
              <a:rPr lang="ja-JP" altLang="en-US" sz="1200" dirty="0">
                <a:ea typeface="BIZ UDPゴシック" panose="020B0400000000000000" pitchFamily="50" charset="-128"/>
              </a:rPr>
              <a:t>回開催予定）</a:t>
            </a:r>
            <a:endParaRPr lang="en-US" altLang="ja-JP" sz="1200" dirty="0">
              <a:ea typeface="BIZ UDPゴシック" panose="020B0400000000000000" pitchFamily="50" charset="-128"/>
            </a:endParaRPr>
          </a:p>
          <a:p>
            <a:r>
              <a:rPr lang="ja-JP" altLang="en-US" sz="1200" dirty="0">
                <a:ea typeface="BIZ UDPゴシック" panose="020B0400000000000000" pitchFamily="50" charset="-128"/>
              </a:rPr>
              <a:t>　（</a:t>
            </a:r>
            <a:r>
              <a:rPr lang="en-US" altLang="ja-JP" sz="1200" dirty="0">
                <a:ea typeface="BIZ UDPゴシック" panose="020B0400000000000000" pitchFamily="50" charset="-128"/>
              </a:rPr>
              <a:t>Web</a:t>
            </a:r>
            <a:r>
              <a:rPr lang="ja-JP" altLang="en-US" sz="1200" dirty="0">
                <a:ea typeface="BIZ UDPゴシック" panose="020B0400000000000000" pitchFamily="50" charset="-128"/>
              </a:rPr>
              <a:t>の場合は延アクセス数</a:t>
            </a:r>
            <a:r>
              <a:rPr lang="ja-JP" altLang="en-US" sz="1400" dirty="0">
                <a:solidFill>
                  <a:srgbClr val="FF0000"/>
                </a:solidFill>
                <a:ea typeface="BIZ UDPゴシック" panose="020B0400000000000000" pitchFamily="50" charset="-128"/>
              </a:rPr>
              <a:t>*</a:t>
            </a:r>
            <a:r>
              <a:rPr lang="ja-JP" altLang="en-US" sz="1200" dirty="0">
                <a:ea typeface="BIZ UDPゴシック" panose="020B0400000000000000" pitchFamily="50" charset="-128"/>
              </a:rPr>
              <a:t>）</a:t>
            </a:r>
            <a:endParaRPr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②広域（</a:t>
            </a:r>
            <a:r>
              <a:rPr lang="ja-JP" altLang="en-US" sz="1200" dirty="0">
                <a:latin typeface="BIZ UDPゴシック" panose="020B0400000000000000" pitchFamily="50" charset="-128"/>
                <a:ea typeface="BIZ UDPゴシック" panose="020B0400000000000000" pitchFamily="50" charset="-128"/>
              </a:rPr>
              <a:t>京阪神以遠）からの参加者：各回平均</a:t>
            </a:r>
            <a:r>
              <a:rPr lang="en-US" altLang="ja-JP" sz="1200" dirty="0">
                <a:latin typeface="BIZ UDPゴシック" panose="020B0400000000000000" pitchFamily="50" charset="-128"/>
                <a:ea typeface="BIZ UDPゴシック" panose="020B0400000000000000" pitchFamily="50" charset="-128"/>
              </a:rPr>
              <a:t>90</a:t>
            </a:r>
            <a:r>
              <a:rPr lang="ja-JP" altLang="en-US" sz="1200" dirty="0">
                <a:latin typeface="BIZ UDPゴシック" panose="020B0400000000000000" pitchFamily="50" charset="-128"/>
                <a:ea typeface="BIZ UDPゴシック" panose="020B0400000000000000" pitchFamily="50" charset="-128"/>
              </a:rPr>
              <a:t>名以上</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③</a:t>
            </a:r>
            <a:r>
              <a:rPr kumimoji="1" lang="ja-JP" altLang="en-US" sz="1200" dirty="0">
                <a:latin typeface="BIZ UDPゴシック" panose="020B0400000000000000" pitchFamily="50" charset="-128"/>
                <a:ea typeface="BIZ UDPゴシック" panose="020B0400000000000000" pitchFamily="50" charset="-128"/>
              </a:rPr>
              <a:t>参加者満足度：</a:t>
            </a:r>
            <a:r>
              <a:rPr lang="ja-JP" altLang="en-US" sz="1200" dirty="0">
                <a:latin typeface="BIZ UDPゴシック" panose="020B0400000000000000" pitchFamily="50" charset="-128"/>
                <a:ea typeface="BIZ UDPゴシック" panose="020B0400000000000000" pitchFamily="50" charset="-128"/>
              </a:rPr>
              <a:t>各回平均</a:t>
            </a:r>
            <a:r>
              <a:rPr lang="en-US" altLang="ja-JP" sz="1200" dirty="0">
                <a:latin typeface="BIZ UDPゴシック" panose="020B0400000000000000" pitchFamily="50" charset="-128"/>
                <a:ea typeface="BIZ UDPゴシック" panose="020B0400000000000000" pitchFamily="50" charset="-128"/>
              </a:rPr>
              <a:t>80</a:t>
            </a:r>
            <a:r>
              <a:rPr lang="ja-JP" altLang="en-US" sz="1200" dirty="0">
                <a:latin typeface="BIZ UDPゴシック" panose="020B0400000000000000" pitchFamily="50" charset="-128"/>
                <a:ea typeface="BIZ UDPゴシック" panose="020B0400000000000000" pitchFamily="50" charset="-128"/>
              </a:rPr>
              <a:t>％以上</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④知の交流機能（双方向性）を高める工夫の実施</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ea typeface="BIZ UDPゴシック" panose="020B0400000000000000" pitchFamily="50" charset="-128"/>
              </a:rPr>
              <a:t>　（質疑応答の時間増など）</a:t>
            </a:r>
            <a:endParaRPr lang="en-US" altLang="ja-JP" sz="1200" dirty="0">
              <a:ea typeface="BIZ UDPゴシック" panose="020B0400000000000000" pitchFamily="50" charset="-128"/>
            </a:endParaRPr>
          </a:p>
          <a:p>
            <a:r>
              <a:rPr kumimoji="1" lang="ja-JP" altLang="en-US" sz="1200" dirty="0">
                <a:ea typeface="BIZ UDPゴシック" panose="020B0400000000000000" pitchFamily="50" charset="-128"/>
              </a:rPr>
              <a:t>⑤国際シンポジウムの隔年開催</a:t>
            </a:r>
            <a:endParaRPr kumimoji="1" lang="ja-JP" altLang="en-US" sz="1200" dirty="0"/>
          </a:p>
        </p:txBody>
      </p:sp>
      <p:sp>
        <p:nvSpPr>
          <p:cNvPr id="19" name="テキスト ボックス 18">
            <a:extLst>
              <a:ext uri="{FF2B5EF4-FFF2-40B4-BE49-F238E27FC236}">
                <a16:creationId xmlns:a16="http://schemas.microsoft.com/office/drawing/2014/main" id="{BDC9E103-F65D-4904-9752-36F4A9C50864}"/>
              </a:ext>
            </a:extLst>
          </p:cNvPr>
          <p:cNvSpPr txBox="1"/>
          <p:nvPr/>
        </p:nvSpPr>
        <p:spPr>
          <a:xfrm>
            <a:off x="917593" y="3188068"/>
            <a:ext cx="2495813" cy="276999"/>
          </a:xfrm>
          <a:prstGeom prst="rect">
            <a:avLst/>
          </a:prstGeom>
          <a:noFill/>
        </p:spPr>
        <p:txBody>
          <a:bodyPr wrap="square">
            <a:spAutoFit/>
          </a:bodyPr>
          <a:lstStyle/>
          <a:p>
            <a:r>
              <a:rPr kumimoji="1" lang="en-US" altLang="ja-JP" sz="1200" dirty="0">
                <a:ea typeface="BIZ UDPゴシック" panose="020B0400000000000000" pitchFamily="50" charset="-128"/>
              </a:rPr>
              <a:t>【</a:t>
            </a:r>
            <a:r>
              <a:rPr kumimoji="1" lang="ja-JP" altLang="en-US" sz="1200" dirty="0">
                <a:ea typeface="BIZ UDPゴシック" panose="020B0400000000000000" pitchFamily="50" charset="-128"/>
              </a:rPr>
              <a:t>当計画において</a:t>
            </a:r>
            <a:r>
              <a:rPr lang="ja-JP" altLang="en-US" sz="1200" dirty="0">
                <a:ea typeface="BIZ UDPゴシック" panose="020B0400000000000000" pitchFamily="50" charset="-128"/>
              </a:rPr>
              <a:t>めざすところ</a:t>
            </a:r>
            <a:r>
              <a:rPr kumimoji="1" lang="en-US" altLang="ja-JP" sz="1200" dirty="0">
                <a:ea typeface="BIZ UDPゴシック" panose="020B0400000000000000" pitchFamily="50" charset="-128"/>
              </a:rPr>
              <a:t>】</a:t>
            </a:r>
          </a:p>
        </p:txBody>
      </p:sp>
      <p:sp>
        <p:nvSpPr>
          <p:cNvPr id="20" name="テキスト ボックス 19">
            <a:extLst>
              <a:ext uri="{FF2B5EF4-FFF2-40B4-BE49-F238E27FC236}">
                <a16:creationId xmlns:a16="http://schemas.microsoft.com/office/drawing/2014/main" id="{09022967-1EFD-49CC-8FD2-B9D5C6DCB99A}"/>
              </a:ext>
            </a:extLst>
          </p:cNvPr>
          <p:cNvSpPr txBox="1"/>
          <p:nvPr/>
        </p:nvSpPr>
        <p:spPr>
          <a:xfrm>
            <a:off x="7007438" y="2934432"/>
            <a:ext cx="3872089" cy="276999"/>
          </a:xfrm>
          <a:prstGeom prst="rect">
            <a:avLst/>
          </a:prstGeom>
          <a:noFill/>
        </p:spPr>
        <p:txBody>
          <a:bodyPr wrap="square">
            <a:spAutoFit/>
          </a:bodyPr>
          <a:lstStyle/>
          <a:p>
            <a:r>
              <a:rPr kumimoji="1" lang="en-US" altLang="ja-JP" sz="1200" dirty="0">
                <a:ea typeface="BIZ UDPゴシック" panose="020B0400000000000000" pitchFamily="50" charset="-128"/>
              </a:rPr>
              <a:t>【</a:t>
            </a:r>
            <a:r>
              <a:rPr kumimoji="1" lang="ja-JP" altLang="en-US" sz="1200" dirty="0">
                <a:ea typeface="BIZ UDPゴシック" panose="020B0400000000000000" pitchFamily="50" charset="-128"/>
              </a:rPr>
              <a:t>当計画における成果目標</a:t>
            </a:r>
            <a:r>
              <a:rPr kumimoji="1" lang="en-US" altLang="ja-JP" sz="1200" dirty="0">
                <a:ea typeface="BIZ UDPゴシック" panose="020B0400000000000000" pitchFamily="50" charset="-128"/>
              </a:rPr>
              <a:t>】</a:t>
            </a:r>
          </a:p>
        </p:txBody>
      </p:sp>
      <p:sp>
        <p:nvSpPr>
          <p:cNvPr id="8" name="テキスト ボックス 7">
            <a:extLst>
              <a:ext uri="{FF2B5EF4-FFF2-40B4-BE49-F238E27FC236}">
                <a16:creationId xmlns:a16="http://schemas.microsoft.com/office/drawing/2014/main" id="{2407D8C6-30B6-4EE1-AEA8-03EF314ECDD2}"/>
              </a:ext>
            </a:extLst>
          </p:cNvPr>
          <p:cNvSpPr txBox="1"/>
          <p:nvPr/>
        </p:nvSpPr>
        <p:spPr>
          <a:xfrm>
            <a:off x="1045414" y="3421164"/>
            <a:ext cx="5307056" cy="646331"/>
          </a:xfrm>
          <a:prstGeom prst="rect">
            <a:avLst/>
          </a:prstGeom>
          <a:noFill/>
          <a:ln>
            <a:solidFill>
              <a:schemeClr val="tx1"/>
            </a:solidFill>
          </a:ln>
        </p:spPr>
        <p:txBody>
          <a:bodyPr wrap="square" rtlCol="0">
            <a:spAutoFit/>
          </a:bodyPr>
          <a:lstStyle/>
          <a:p>
            <a:r>
              <a:rPr lang="ja-JP" altLang="en-US" sz="1800" dirty="0">
                <a:ea typeface="BIZ UDPゴシック" panose="020B0400000000000000" pitchFamily="50" charset="-128"/>
              </a:rPr>
              <a:t>クオリティの高いセミナーを開催し、知の交流拠点としての役割を果たしていく　</a:t>
            </a:r>
            <a:endParaRPr lang="en-US" altLang="ja-JP" sz="1800" dirty="0">
              <a:ea typeface="BIZ UDPゴシック" panose="020B0400000000000000" pitchFamily="50" charset="-128"/>
            </a:endParaRPr>
          </a:p>
        </p:txBody>
      </p:sp>
      <p:sp>
        <p:nvSpPr>
          <p:cNvPr id="10" name="スライド番号プレースホルダー 9">
            <a:extLst>
              <a:ext uri="{FF2B5EF4-FFF2-40B4-BE49-F238E27FC236}">
                <a16:creationId xmlns:a16="http://schemas.microsoft.com/office/drawing/2014/main" id="{D00B1DB8-EBBE-4C06-BEE1-58600D4062B5}"/>
              </a:ext>
            </a:extLst>
          </p:cNvPr>
          <p:cNvSpPr>
            <a:spLocks noGrp="1"/>
          </p:cNvSpPr>
          <p:nvPr>
            <p:ph type="sldNum" sz="quarter" idx="12"/>
          </p:nvPr>
        </p:nvSpPr>
        <p:spPr/>
        <p:txBody>
          <a:bodyPr/>
          <a:lstStyle/>
          <a:p>
            <a:r>
              <a:rPr lang="en-US" altLang="ja-JP" dirty="0" smtClean="0"/>
              <a:t>10</a:t>
            </a:r>
            <a:endParaRPr kumimoji="1" lang="ja-JP" altLang="en-US" dirty="0"/>
          </a:p>
        </p:txBody>
      </p:sp>
      <p:sp>
        <p:nvSpPr>
          <p:cNvPr id="22" name="矢印: 右 21">
            <a:extLst>
              <a:ext uri="{FF2B5EF4-FFF2-40B4-BE49-F238E27FC236}">
                <a16:creationId xmlns:a16="http://schemas.microsoft.com/office/drawing/2014/main" id="{000A0ADF-A56C-47B3-B8B8-DCC14811E6DB}"/>
              </a:ext>
            </a:extLst>
          </p:cNvPr>
          <p:cNvSpPr/>
          <p:nvPr/>
        </p:nvSpPr>
        <p:spPr>
          <a:xfrm>
            <a:off x="6376457" y="3605672"/>
            <a:ext cx="630981" cy="259838"/>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5B1F26A6-7151-409E-B946-5F3E65414A8A}"/>
              </a:ext>
            </a:extLst>
          </p:cNvPr>
          <p:cNvSpPr txBox="1"/>
          <p:nvPr/>
        </p:nvSpPr>
        <p:spPr>
          <a:xfrm>
            <a:off x="3305832" y="4912113"/>
            <a:ext cx="1235677" cy="954107"/>
          </a:xfrm>
          <a:prstGeom prst="rect">
            <a:avLst/>
          </a:prstGeom>
          <a:noFill/>
        </p:spPr>
        <p:txBody>
          <a:bodyPr wrap="square" rtlCol="0">
            <a:spAutoFit/>
          </a:bodyPr>
          <a:lstStyle/>
          <a:p>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目標</a:t>
            </a:r>
            <a:r>
              <a:rPr kumimoji="1" lang="en-US" altLang="ja-JP" sz="1400" dirty="0">
                <a:latin typeface="BIZ UDPゴシック" panose="020B0400000000000000" pitchFamily="50" charset="-128"/>
                <a:ea typeface="BIZ UDPゴシック" panose="020B0400000000000000" pitchFamily="50" charset="-128"/>
              </a:rPr>
              <a:t>】</a:t>
            </a:r>
          </a:p>
          <a:p>
            <a:r>
              <a:rPr lang="ja-JP" altLang="en-US" sz="1400" dirty="0">
                <a:latin typeface="BIZ UDPゴシック" panose="020B0400000000000000" pitchFamily="50" charset="-128"/>
                <a:ea typeface="BIZ UDPゴシック" panose="020B0400000000000000" pitchFamily="50" charset="-128"/>
              </a:rPr>
              <a:t>各回</a:t>
            </a:r>
            <a:r>
              <a:rPr kumimoji="1" lang="ja-JP" altLang="en-US" sz="1400" dirty="0">
                <a:latin typeface="BIZ UDPゴシック" panose="020B0400000000000000" pitchFamily="50" charset="-128"/>
                <a:ea typeface="BIZ UDPゴシック" panose="020B0400000000000000" pitchFamily="50" charset="-128"/>
              </a:rPr>
              <a:t>平均</a:t>
            </a:r>
            <a:endParaRPr kumimoji="1" lang="en-US" altLang="ja-JP" sz="1400" dirty="0">
              <a:latin typeface="BIZ UDPゴシック" panose="020B0400000000000000" pitchFamily="50" charset="-128"/>
              <a:ea typeface="BIZ UDPゴシック" panose="020B0400000000000000" pitchFamily="50" charset="-128"/>
            </a:endParaRPr>
          </a:p>
          <a:p>
            <a:r>
              <a:rPr lang="en-US" altLang="ja-JP" sz="1400" dirty="0">
                <a:latin typeface="BIZ UDPゴシック" panose="020B0400000000000000" pitchFamily="50" charset="-128"/>
                <a:ea typeface="BIZ UDPゴシック" panose="020B0400000000000000" pitchFamily="50" charset="-128"/>
              </a:rPr>
              <a:t>300</a:t>
            </a:r>
            <a:r>
              <a:rPr lang="ja-JP" altLang="en-US" sz="1400" dirty="0">
                <a:latin typeface="BIZ UDPゴシック" panose="020B0400000000000000" pitchFamily="50" charset="-128"/>
                <a:ea typeface="BIZ UDPゴシック" panose="020B0400000000000000" pitchFamily="50" charset="-128"/>
              </a:rPr>
              <a:t>名以上へ引上げ</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23" name="矢印: 右 22">
            <a:extLst>
              <a:ext uri="{FF2B5EF4-FFF2-40B4-BE49-F238E27FC236}">
                <a16:creationId xmlns:a16="http://schemas.microsoft.com/office/drawing/2014/main" id="{D01FBF23-FB57-4D22-BD54-E8851DC7490E}"/>
              </a:ext>
            </a:extLst>
          </p:cNvPr>
          <p:cNvSpPr/>
          <p:nvPr/>
        </p:nvSpPr>
        <p:spPr>
          <a:xfrm>
            <a:off x="6417459" y="5470662"/>
            <a:ext cx="350069" cy="269283"/>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a:extLst>
              <a:ext uri="{FF2B5EF4-FFF2-40B4-BE49-F238E27FC236}">
                <a16:creationId xmlns:a16="http://schemas.microsoft.com/office/drawing/2014/main" id="{CEFE6839-7AEF-4C6B-9817-4D1ED7C16EEA}"/>
              </a:ext>
            </a:extLst>
          </p:cNvPr>
          <p:cNvSpPr txBox="1"/>
          <p:nvPr/>
        </p:nvSpPr>
        <p:spPr>
          <a:xfrm>
            <a:off x="6725068" y="5093663"/>
            <a:ext cx="1500865" cy="954107"/>
          </a:xfrm>
          <a:prstGeom prst="rect">
            <a:avLst/>
          </a:prstGeom>
          <a:noFill/>
        </p:spPr>
        <p:txBody>
          <a:bodyPr wrap="square" rtlCol="0">
            <a:spAutoFit/>
          </a:bodyPr>
          <a:lstStyle/>
          <a:p>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目標</a:t>
            </a:r>
            <a:r>
              <a:rPr kumimoji="1" lang="en-US" altLang="ja-JP" sz="1400" dirty="0">
                <a:latin typeface="BIZ UDPゴシック" panose="020B0400000000000000" pitchFamily="50" charset="-128"/>
                <a:ea typeface="BIZ UDPゴシック" panose="020B0400000000000000" pitchFamily="50" charset="-128"/>
              </a:rPr>
              <a:t>】</a:t>
            </a:r>
          </a:p>
          <a:p>
            <a:r>
              <a:rPr lang="ja-JP" altLang="en-US" sz="1400" dirty="0">
                <a:latin typeface="BIZ UDPゴシック" panose="020B0400000000000000" pitchFamily="50" charset="-128"/>
                <a:ea typeface="BIZ UDPゴシック" panose="020B0400000000000000" pitchFamily="50" charset="-128"/>
              </a:rPr>
              <a:t>各回平均</a:t>
            </a:r>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９０名以上</a:t>
            </a:r>
            <a:endParaRPr lang="en-US" altLang="ja-JP" sz="1400" dirty="0">
              <a:latin typeface="BIZ UDPゴシック" panose="020B0400000000000000" pitchFamily="50" charset="-128"/>
              <a:ea typeface="BIZ UDPゴシック" panose="020B0400000000000000" pitchFamily="50" charset="-128"/>
            </a:endParaRPr>
          </a:p>
          <a:p>
            <a:endParaRPr kumimoji="1" lang="ja-JP" altLang="en-US" sz="1400" dirty="0">
              <a:latin typeface="BIZ UDPゴシック" panose="020B0400000000000000" pitchFamily="50" charset="-128"/>
              <a:ea typeface="BIZ UDPゴシック" panose="020B0400000000000000" pitchFamily="50" charset="-128"/>
            </a:endParaRPr>
          </a:p>
        </p:txBody>
      </p:sp>
      <p:sp>
        <p:nvSpPr>
          <p:cNvPr id="27" name="矢印: 右 26">
            <a:extLst>
              <a:ext uri="{FF2B5EF4-FFF2-40B4-BE49-F238E27FC236}">
                <a16:creationId xmlns:a16="http://schemas.microsoft.com/office/drawing/2014/main" id="{544D7FF7-1350-42CA-99D7-C80190B2E57F}"/>
              </a:ext>
            </a:extLst>
          </p:cNvPr>
          <p:cNvSpPr/>
          <p:nvPr/>
        </p:nvSpPr>
        <p:spPr>
          <a:xfrm rot="19948499">
            <a:off x="9788700" y="5605305"/>
            <a:ext cx="350069" cy="269283"/>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a:extLst>
              <a:ext uri="{FF2B5EF4-FFF2-40B4-BE49-F238E27FC236}">
                <a16:creationId xmlns:a16="http://schemas.microsoft.com/office/drawing/2014/main" id="{EECD7550-6F4B-4447-8CB9-36B7330B453E}"/>
              </a:ext>
            </a:extLst>
          </p:cNvPr>
          <p:cNvSpPr txBox="1"/>
          <p:nvPr/>
        </p:nvSpPr>
        <p:spPr>
          <a:xfrm>
            <a:off x="10089110" y="4991953"/>
            <a:ext cx="1235677" cy="954107"/>
          </a:xfrm>
          <a:prstGeom prst="rect">
            <a:avLst/>
          </a:prstGeom>
          <a:noFill/>
        </p:spPr>
        <p:txBody>
          <a:bodyPr wrap="square" rtlCol="0">
            <a:spAutoFit/>
          </a:bodyPr>
          <a:lstStyle/>
          <a:p>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目標</a:t>
            </a:r>
            <a:r>
              <a:rPr kumimoji="1" lang="en-US" altLang="ja-JP" sz="1400" dirty="0">
                <a:latin typeface="BIZ UDPゴシック" panose="020B0400000000000000" pitchFamily="50" charset="-128"/>
                <a:ea typeface="BIZ UDPゴシック" panose="020B0400000000000000" pitchFamily="50" charset="-128"/>
              </a:rPr>
              <a:t>】</a:t>
            </a:r>
          </a:p>
          <a:p>
            <a:r>
              <a:rPr lang="ja-JP" altLang="en-US" sz="1400" dirty="0">
                <a:latin typeface="BIZ UDPゴシック" panose="020B0400000000000000" pitchFamily="50" charset="-128"/>
                <a:ea typeface="BIZ UDPゴシック" panose="020B0400000000000000" pitchFamily="50" charset="-128"/>
              </a:rPr>
              <a:t>各回平均</a:t>
            </a:r>
            <a:endParaRPr lang="en-US" altLang="ja-JP" sz="1400" dirty="0">
              <a:latin typeface="BIZ UDPゴシック" panose="020B0400000000000000" pitchFamily="50" charset="-128"/>
              <a:ea typeface="BIZ UDPゴシック" panose="020B0400000000000000" pitchFamily="50" charset="-128"/>
            </a:endParaRPr>
          </a:p>
          <a:p>
            <a:r>
              <a:rPr lang="en-US" altLang="ja-JP" sz="1400" dirty="0">
                <a:latin typeface="BIZ UDPゴシック" panose="020B0400000000000000" pitchFamily="50" charset="-128"/>
                <a:ea typeface="BIZ UDPゴシック" panose="020B0400000000000000" pitchFamily="50" charset="-128"/>
              </a:rPr>
              <a:t>80%</a:t>
            </a:r>
            <a:r>
              <a:rPr lang="ja-JP" altLang="en-US" sz="1400" dirty="0">
                <a:latin typeface="BIZ UDPゴシック" panose="020B0400000000000000" pitchFamily="50" charset="-128"/>
                <a:ea typeface="BIZ UDPゴシック" panose="020B0400000000000000" pitchFamily="50" charset="-128"/>
              </a:rPr>
              <a:t>以上へ</a:t>
            </a:r>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引上げ</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29" name="矢印: 右 28">
            <a:extLst>
              <a:ext uri="{FF2B5EF4-FFF2-40B4-BE49-F238E27FC236}">
                <a16:creationId xmlns:a16="http://schemas.microsoft.com/office/drawing/2014/main" id="{4BB40F2C-D7B9-43ED-8E43-170CD48DD442}"/>
              </a:ext>
            </a:extLst>
          </p:cNvPr>
          <p:cNvSpPr/>
          <p:nvPr/>
        </p:nvSpPr>
        <p:spPr>
          <a:xfrm rot="19948499">
            <a:off x="3020926" y="5308369"/>
            <a:ext cx="350069" cy="269283"/>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7" name="表 16">
            <a:extLst>
              <a:ext uri="{FF2B5EF4-FFF2-40B4-BE49-F238E27FC236}">
                <a16:creationId xmlns:a16="http://schemas.microsoft.com/office/drawing/2014/main" id="{AE3D2024-2CE9-4A97-9BC1-6778C9EE7728}"/>
              </a:ext>
            </a:extLst>
          </p:cNvPr>
          <p:cNvGraphicFramePr>
            <a:graphicFrameLocks noGrp="1"/>
          </p:cNvGraphicFramePr>
          <p:nvPr>
            <p:extLst>
              <p:ext uri="{D42A27DB-BD31-4B8C-83A1-F6EECF244321}">
                <p14:modId xmlns:p14="http://schemas.microsoft.com/office/powerpoint/2010/main" val="2708210530"/>
              </p:ext>
            </p:extLst>
          </p:nvPr>
        </p:nvGraphicFramePr>
        <p:xfrm>
          <a:off x="840884" y="1601811"/>
          <a:ext cx="6024880" cy="1418337"/>
        </p:xfrm>
        <a:graphic>
          <a:graphicData uri="http://schemas.openxmlformats.org/drawingml/2006/table">
            <a:tbl>
              <a:tblPr/>
              <a:tblGrid>
                <a:gridCol w="1609090">
                  <a:extLst>
                    <a:ext uri="{9D8B030D-6E8A-4147-A177-3AD203B41FA5}">
                      <a16:colId xmlns:a16="http://schemas.microsoft.com/office/drawing/2014/main" val="2529921299"/>
                    </a:ext>
                  </a:extLst>
                </a:gridCol>
                <a:gridCol w="725170">
                  <a:extLst>
                    <a:ext uri="{9D8B030D-6E8A-4147-A177-3AD203B41FA5}">
                      <a16:colId xmlns:a16="http://schemas.microsoft.com/office/drawing/2014/main" val="2867504838"/>
                    </a:ext>
                  </a:extLst>
                </a:gridCol>
                <a:gridCol w="575945">
                  <a:extLst>
                    <a:ext uri="{9D8B030D-6E8A-4147-A177-3AD203B41FA5}">
                      <a16:colId xmlns:a16="http://schemas.microsoft.com/office/drawing/2014/main" val="3385917619"/>
                    </a:ext>
                  </a:extLst>
                </a:gridCol>
                <a:gridCol w="497840">
                  <a:extLst>
                    <a:ext uri="{9D8B030D-6E8A-4147-A177-3AD203B41FA5}">
                      <a16:colId xmlns:a16="http://schemas.microsoft.com/office/drawing/2014/main" val="1207526214"/>
                    </a:ext>
                  </a:extLst>
                </a:gridCol>
                <a:gridCol w="497840">
                  <a:extLst>
                    <a:ext uri="{9D8B030D-6E8A-4147-A177-3AD203B41FA5}">
                      <a16:colId xmlns:a16="http://schemas.microsoft.com/office/drawing/2014/main" val="1534126488"/>
                    </a:ext>
                  </a:extLst>
                </a:gridCol>
                <a:gridCol w="554990">
                  <a:extLst>
                    <a:ext uri="{9D8B030D-6E8A-4147-A177-3AD203B41FA5}">
                      <a16:colId xmlns:a16="http://schemas.microsoft.com/office/drawing/2014/main" val="2642664607"/>
                    </a:ext>
                  </a:extLst>
                </a:gridCol>
                <a:gridCol w="673100">
                  <a:extLst>
                    <a:ext uri="{9D8B030D-6E8A-4147-A177-3AD203B41FA5}">
                      <a16:colId xmlns:a16="http://schemas.microsoft.com/office/drawing/2014/main" val="1498935899"/>
                    </a:ext>
                  </a:extLst>
                </a:gridCol>
                <a:gridCol w="890905">
                  <a:extLst>
                    <a:ext uri="{9D8B030D-6E8A-4147-A177-3AD203B41FA5}">
                      <a16:colId xmlns:a16="http://schemas.microsoft.com/office/drawing/2014/main" val="1715339050"/>
                    </a:ext>
                  </a:extLst>
                </a:gridCol>
              </a:tblGrid>
              <a:tr h="286561">
                <a:tc>
                  <a:txBody>
                    <a:bodyPr/>
                    <a:lstStyle/>
                    <a:p>
                      <a:pPr algn="ctr"/>
                      <a:r>
                        <a:rPr lang="ja-JP" sz="900" kern="100" dirty="0">
                          <a:effectLst/>
                          <a:latin typeface="游明朝" panose="02020400000000000000" pitchFamily="18" charset="-128"/>
                          <a:ea typeface="BIZ UDPゴシック" panose="020B0400000000000000" pitchFamily="50" charset="-128"/>
                          <a:cs typeface="Times New Roman" panose="02020603050405020304" pitchFamily="18" charset="0"/>
                        </a:rPr>
                        <a:t>成果測定指標</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sz="900" kern="100" dirty="0">
                          <a:effectLst/>
                          <a:latin typeface="游明朝" panose="02020400000000000000" pitchFamily="18" charset="-128"/>
                          <a:ea typeface="BIZ UDPゴシック" panose="020B0400000000000000" pitchFamily="50" charset="-128"/>
                          <a:cs typeface="Times New Roman" panose="02020603050405020304" pitchFamily="18" charset="0"/>
                        </a:rPr>
                        <a:t>５年の</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r>
                        <a:rPr lang="ja-JP" sz="900" kern="100" dirty="0">
                          <a:effectLst/>
                          <a:latin typeface="游明朝" panose="02020400000000000000" pitchFamily="18" charset="-128"/>
                          <a:ea typeface="BIZ UDPゴシック" panose="020B0400000000000000" pitchFamily="50" charset="-128"/>
                          <a:cs typeface="Times New Roman" panose="02020603050405020304" pitchFamily="18" charset="0"/>
                        </a:rPr>
                        <a:t>到達目標</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altLang="en-US" sz="1200" kern="100" dirty="0">
                          <a:effectLst/>
                          <a:latin typeface="游明朝" panose="02020400000000000000" pitchFamily="18" charset="-128"/>
                          <a:ea typeface="BIZ UDPゴシック" panose="020B0400000000000000" pitchFamily="50" charset="-128"/>
                          <a:cs typeface="Times New Roman" panose="02020603050405020304" pitchFamily="18" charset="0"/>
                        </a:rPr>
                        <a:t>*</a:t>
                      </a:r>
                      <a:r>
                        <a:rPr lang="ja-JP" sz="900" kern="100" dirty="0">
                          <a:effectLst/>
                          <a:latin typeface="游明朝" panose="02020400000000000000" pitchFamily="18" charset="-128"/>
                          <a:ea typeface="BIZ UDPゴシック" panose="020B0400000000000000" pitchFamily="50" charset="-128"/>
                          <a:cs typeface="Times New Roman" panose="02020603050405020304" pitchFamily="18" charset="0"/>
                        </a:rPr>
                        <a:t>単年度</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r>
                        <a:rPr lang="ja-JP" sz="900" kern="100" dirty="0">
                          <a:effectLst/>
                          <a:latin typeface="游明朝" panose="02020400000000000000" pitchFamily="18" charset="-128"/>
                          <a:ea typeface="BIZ UDPゴシック" panose="020B0400000000000000" pitchFamily="50" charset="-128"/>
                          <a:cs typeface="Times New Roman" panose="02020603050405020304" pitchFamily="18" charset="0"/>
                        </a:rPr>
                        <a:t>目標</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kern="100">
                          <a:effectLst/>
                          <a:latin typeface="BIZ UDPゴシック" panose="020B0400000000000000" pitchFamily="50" charset="-128"/>
                          <a:ea typeface="游明朝" panose="02020400000000000000" pitchFamily="18" charset="-128"/>
                          <a:cs typeface="Times New Roman" panose="02020603050405020304" pitchFamily="18" charset="0"/>
                        </a:rPr>
                        <a:t>H29</a:t>
                      </a:r>
                      <a:endParaRPr lang="ja-JP" sz="9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kern="100">
                          <a:effectLst/>
                          <a:latin typeface="BIZ UDPゴシック" panose="020B0400000000000000" pitchFamily="50" charset="-128"/>
                          <a:ea typeface="游明朝" panose="02020400000000000000" pitchFamily="18" charset="-128"/>
                          <a:cs typeface="Times New Roman" panose="02020603050405020304" pitchFamily="18" charset="0"/>
                        </a:rPr>
                        <a:t>H30</a:t>
                      </a:r>
                      <a:endParaRPr lang="ja-JP" sz="9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kern="100">
                          <a:effectLst/>
                          <a:latin typeface="BIZ UDPゴシック" panose="020B0400000000000000" pitchFamily="50" charset="-128"/>
                          <a:ea typeface="游明朝" panose="02020400000000000000" pitchFamily="18" charset="-128"/>
                          <a:cs typeface="Times New Roman" panose="02020603050405020304" pitchFamily="18" charset="0"/>
                        </a:rPr>
                        <a:t>R</a:t>
                      </a:r>
                      <a:r>
                        <a:rPr lang="ja-JP" sz="900" kern="100">
                          <a:effectLst/>
                          <a:latin typeface="游明朝" panose="02020400000000000000" pitchFamily="18" charset="-128"/>
                          <a:ea typeface="BIZ UDPゴシック" panose="020B0400000000000000" pitchFamily="50" charset="-128"/>
                          <a:cs typeface="Times New Roman" panose="02020603050405020304" pitchFamily="18" charset="0"/>
                        </a:rPr>
                        <a:t>元</a:t>
                      </a:r>
                      <a:endParaRPr lang="ja-JP" sz="9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kern="100">
                          <a:effectLst/>
                          <a:latin typeface="BIZ UDPゴシック" panose="020B0400000000000000" pitchFamily="50" charset="-128"/>
                          <a:ea typeface="游明朝" panose="02020400000000000000" pitchFamily="18" charset="-128"/>
                          <a:cs typeface="Times New Roman" panose="02020603050405020304" pitchFamily="18" charset="0"/>
                        </a:rPr>
                        <a:t>R</a:t>
                      </a:r>
                      <a:r>
                        <a:rPr lang="ja-JP" sz="900" kern="100">
                          <a:effectLst/>
                          <a:latin typeface="游明朝" panose="02020400000000000000" pitchFamily="18" charset="-128"/>
                          <a:ea typeface="BIZ UDPゴシック" panose="020B0400000000000000" pitchFamily="50" charset="-128"/>
                          <a:cs typeface="Times New Roman" panose="02020603050405020304" pitchFamily="18" charset="0"/>
                        </a:rPr>
                        <a:t>２</a:t>
                      </a:r>
                      <a:endParaRPr lang="ja-JP" sz="9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kern="100">
                          <a:effectLst/>
                          <a:latin typeface="BIZ UDPゴシック" panose="020B0400000000000000" pitchFamily="50" charset="-128"/>
                          <a:ea typeface="游明朝" panose="02020400000000000000" pitchFamily="18" charset="-128"/>
                          <a:cs typeface="Times New Roman" panose="02020603050405020304" pitchFamily="18" charset="0"/>
                        </a:rPr>
                        <a:t>R</a:t>
                      </a:r>
                      <a:r>
                        <a:rPr lang="ja-JP" sz="900" kern="100">
                          <a:effectLst/>
                          <a:latin typeface="游明朝" panose="02020400000000000000" pitchFamily="18" charset="-128"/>
                          <a:ea typeface="BIZ UDPゴシック" panose="020B0400000000000000" pitchFamily="50" charset="-128"/>
                          <a:cs typeface="Times New Roman" panose="02020603050405020304" pitchFamily="18" charset="0"/>
                        </a:rPr>
                        <a:t>３</a:t>
                      </a:r>
                      <a:endParaRPr lang="ja-JP" sz="900" kern="100">
                        <a:effectLst/>
                        <a:latin typeface="游明朝" panose="02020400000000000000" pitchFamily="18" charset="-128"/>
                        <a:ea typeface="游明朝" panose="02020400000000000000" pitchFamily="18" charset="-128"/>
                        <a:cs typeface="Times New Roman" panose="02020603050405020304" pitchFamily="18" charset="0"/>
                      </a:endParaRPr>
                    </a:p>
                    <a:p>
                      <a:pPr algn="ctr"/>
                      <a:r>
                        <a:rPr lang="ja-JP" sz="900" kern="100">
                          <a:effectLst/>
                          <a:latin typeface="游明朝" panose="02020400000000000000" pitchFamily="18" charset="-128"/>
                          <a:ea typeface="BIZ UDPゴシック" panose="020B0400000000000000" pitchFamily="50" charset="-128"/>
                          <a:cs typeface="Times New Roman" panose="02020603050405020304" pitchFamily="18" charset="0"/>
                        </a:rPr>
                        <a:t>（</a:t>
                      </a:r>
                      <a:r>
                        <a:rPr lang="en-US" sz="900" kern="100">
                          <a:effectLst/>
                          <a:latin typeface="游明朝" panose="02020400000000000000" pitchFamily="18" charset="-128"/>
                          <a:ea typeface="BIZ UDPゴシック" panose="020B0400000000000000" pitchFamily="50" charset="-128"/>
                          <a:cs typeface="Times New Roman" panose="02020603050405020304" pitchFamily="18" charset="0"/>
                        </a:rPr>
                        <a:t>12</a:t>
                      </a:r>
                      <a:r>
                        <a:rPr lang="ja-JP" sz="900" kern="100">
                          <a:effectLst/>
                          <a:latin typeface="游明朝" panose="02020400000000000000" pitchFamily="18" charset="-128"/>
                          <a:ea typeface="BIZ UDPゴシック" panose="020B0400000000000000" pitchFamily="50" charset="-128"/>
                          <a:cs typeface="Times New Roman" panose="02020603050405020304" pitchFamily="18" charset="0"/>
                        </a:rPr>
                        <a:t>月まで）</a:t>
                      </a:r>
                      <a:endParaRPr lang="ja-JP" sz="9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62054207"/>
                  </a:ext>
                </a:extLst>
              </a:tr>
              <a:tr h="392304">
                <a:tc>
                  <a:txBody>
                    <a:bodyPr/>
                    <a:lstStyle/>
                    <a:p>
                      <a:pPr algn="ctr"/>
                      <a:r>
                        <a:rPr lang="ja-JP" sz="900" kern="100" dirty="0">
                          <a:effectLst/>
                          <a:latin typeface="游明朝" panose="02020400000000000000" pitchFamily="18" charset="-128"/>
                          <a:ea typeface="BIZ UDPゴシック" panose="020B0400000000000000" pitchFamily="50" charset="-128"/>
                          <a:cs typeface="Times New Roman" panose="02020603050405020304" pitchFamily="18" charset="0"/>
                        </a:rPr>
                        <a:t>参加者数</a:t>
                      </a:r>
                      <a:r>
                        <a:rPr lang="en-US" sz="900" kern="100" dirty="0">
                          <a:effectLst/>
                          <a:latin typeface="游明朝" panose="02020400000000000000" pitchFamily="18" charset="-128"/>
                          <a:ea typeface="BIZ UDPゴシック" panose="020B0400000000000000" pitchFamily="50" charset="-128"/>
                          <a:cs typeface="Times New Roman" panose="02020603050405020304" pitchFamily="18" charset="0"/>
                        </a:rPr>
                        <a:t>(5</a:t>
                      </a:r>
                      <a:r>
                        <a:rPr lang="ja-JP" sz="900" kern="100" dirty="0">
                          <a:effectLst/>
                          <a:latin typeface="游明朝" panose="02020400000000000000" pitchFamily="18" charset="-128"/>
                          <a:ea typeface="BIZ UDPゴシック" panose="020B0400000000000000" pitchFamily="50" charset="-128"/>
                          <a:cs typeface="Times New Roman" panose="02020603050405020304" pitchFamily="18" charset="0"/>
                        </a:rPr>
                        <a:t>年間累計</a:t>
                      </a:r>
                      <a:r>
                        <a:rPr lang="en-US" sz="900" kern="100" dirty="0">
                          <a:effectLst/>
                          <a:latin typeface="游明朝" panose="02020400000000000000" pitchFamily="18" charset="-128"/>
                          <a:ea typeface="BIZ UDPゴシック" panose="020B0400000000000000" pitchFamily="50" charset="-128"/>
                          <a:cs typeface="Times New Roman" panose="02020603050405020304" pitchFamily="18" charset="0"/>
                        </a:rPr>
                        <a:t>)</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4,500</a:t>
                      </a:r>
                      <a:r>
                        <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名</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900</a:t>
                      </a:r>
                      <a:r>
                        <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名</a:t>
                      </a:r>
                      <a:endPar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/5</a:t>
                      </a:r>
                      <a:r>
                        <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回</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kern="100">
                          <a:effectLst/>
                          <a:latin typeface="BIZ UDPゴシック" panose="020B0400000000000000" pitchFamily="50" charset="-128"/>
                          <a:ea typeface="BIZ UDPゴシック" panose="020B0400000000000000" pitchFamily="50" charset="-128"/>
                          <a:cs typeface="Times New Roman" panose="02020603050405020304" pitchFamily="18" charset="0"/>
                        </a:rPr>
                        <a:t>846</a:t>
                      </a:r>
                      <a:r>
                        <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rPr>
                        <a:t>名</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918</a:t>
                      </a:r>
                      <a:r>
                        <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名</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959</a:t>
                      </a:r>
                      <a:r>
                        <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名</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Web2</a:t>
                      </a:r>
                      <a:r>
                        <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回 </a:t>
                      </a: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617</a:t>
                      </a:r>
                      <a:r>
                        <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名</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Web4</a:t>
                      </a:r>
                      <a:r>
                        <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回</a:t>
                      </a:r>
                    </a:p>
                    <a:p>
                      <a:pPr algn="ctr"/>
                      <a:r>
                        <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ﾊｲﾌﾞﾘｯﾄﾞ</a:t>
                      </a: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a:t>
                      </a:r>
                      <a:r>
                        <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回</a:t>
                      </a:r>
                    </a:p>
                    <a:p>
                      <a:pPr algn="ctr"/>
                      <a:r>
                        <a:rPr lang="en-US" altLang="ja-JP" sz="900" kern="100" dirty="0">
                          <a:solidFill>
                            <a:schemeClr val="tx1"/>
                          </a:solidFill>
                          <a:effectLst/>
                          <a:latin typeface="BIZ UDPゴシック" panose="020B0400000000000000" pitchFamily="50" charset="-128"/>
                          <a:ea typeface="游明朝" panose="02020400000000000000" pitchFamily="18" charset="-128"/>
                          <a:cs typeface="Times New Roman" panose="02020603050405020304" pitchFamily="18" charset="0"/>
                        </a:rPr>
                        <a:t>1,576</a:t>
                      </a:r>
                      <a:r>
                        <a:rPr lang="ja-JP" altLang="ja-JP" sz="900" kern="100" dirty="0">
                          <a:solidFill>
                            <a:schemeClr val="tx1"/>
                          </a:solidFill>
                          <a:effectLst/>
                          <a:latin typeface="游明朝" panose="02020400000000000000" pitchFamily="18" charset="-128"/>
                          <a:ea typeface="BIZ UDPゴシック" panose="020B0400000000000000" pitchFamily="50" charset="-128"/>
                          <a:cs typeface="Times New Roman" panose="02020603050405020304" pitchFamily="18" charset="0"/>
                        </a:rPr>
                        <a:t>名</a:t>
                      </a:r>
                      <a:endParaRPr lang="ja-JP" altLang="ja-JP" sz="9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97379222"/>
                  </a:ext>
                </a:extLst>
              </a:tr>
              <a:tr h="264495">
                <a:tc>
                  <a:txBody>
                    <a:bodyPr/>
                    <a:lstStyle/>
                    <a:p>
                      <a:pPr algn="ctr"/>
                      <a:r>
                        <a:rPr lang="ja-JP" sz="900" kern="100" dirty="0">
                          <a:effectLst/>
                          <a:latin typeface="游明朝" panose="02020400000000000000" pitchFamily="18" charset="-128"/>
                          <a:ea typeface="BIZ UDPゴシック" panose="020B0400000000000000" pitchFamily="50" charset="-128"/>
                          <a:cs typeface="Times New Roman" panose="02020603050405020304" pitchFamily="18" charset="0"/>
                        </a:rPr>
                        <a:t>広域比率</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r>
                        <a:rPr lang="ja-JP" sz="900" kern="100" dirty="0">
                          <a:effectLst/>
                          <a:latin typeface="游明朝" panose="02020400000000000000" pitchFamily="18" charset="-128"/>
                          <a:ea typeface="BIZ UDPゴシック" panose="020B0400000000000000" pitchFamily="50" charset="-128"/>
                          <a:cs typeface="Times New Roman" panose="02020603050405020304" pitchFamily="18" charset="0"/>
                        </a:rPr>
                        <a:t>（京阪神以外からの参加）</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20%</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20%</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21.0%</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19.6%</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21.8%</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37.7%</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kern="100">
                          <a:effectLst/>
                          <a:latin typeface="BIZ UDPゴシック" panose="020B0400000000000000" pitchFamily="50" charset="-128"/>
                          <a:ea typeface="BIZ UDPゴシック" panose="020B0400000000000000" pitchFamily="50" charset="-128"/>
                          <a:cs typeface="Times New Roman" panose="02020603050405020304" pitchFamily="18" charset="0"/>
                        </a:rPr>
                        <a:t>38-43</a:t>
                      </a:r>
                      <a:r>
                        <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78896846"/>
                  </a:ext>
                </a:extLst>
              </a:tr>
              <a:tr h="237237">
                <a:tc>
                  <a:txBody>
                    <a:bodyPr/>
                    <a:lstStyle/>
                    <a:p>
                      <a:pPr algn="ctr"/>
                      <a:r>
                        <a:rPr lang="ja-JP" sz="900" kern="100" dirty="0">
                          <a:effectLst/>
                          <a:latin typeface="游明朝" panose="02020400000000000000" pitchFamily="18" charset="-128"/>
                          <a:ea typeface="BIZ UDPゴシック" panose="020B0400000000000000" pitchFamily="50" charset="-128"/>
                          <a:cs typeface="Times New Roman" panose="02020603050405020304" pitchFamily="18" charset="0"/>
                        </a:rPr>
                        <a:t>満足度</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60%</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kern="100">
                          <a:effectLst/>
                          <a:latin typeface="BIZ UDPゴシック" panose="020B0400000000000000" pitchFamily="50" charset="-128"/>
                          <a:ea typeface="BIZ UDPゴシック" panose="020B0400000000000000" pitchFamily="50" charset="-128"/>
                          <a:cs typeface="Times New Roman" panose="02020603050405020304" pitchFamily="18" charset="0"/>
                        </a:rPr>
                        <a:t>60%</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kern="100">
                          <a:effectLst/>
                          <a:latin typeface="BIZ UDPゴシック" panose="020B0400000000000000" pitchFamily="50" charset="-128"/>
                          <a:ea typeface="BIZ UDPゴシック" panose="020B0400000000000000" pitchFamily="50" charset="-128"/>
                          <a:cs typeface="Times New Roman" panose="02020603050405020304" pitchFamily="18" charset="0"/>
                        </a:rPr>
                        <a:t>87.0%</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kern="100">
                          <a:effectLst/>
                          <a:latin typeface="BIZ UDPゴシック" panose="020B0400000000000000" pitchFamily="50" charset="-128"/>
                          <a:ea typeface="BIZ UDPゴシック" panose="020B0400000000000000" pitchFamily="50" charset="-128"/>
                          <a:cs typeface="Times New Roman" panose="02020603050405020304" pitchFamily="18" charset="0"/>
                        </a:rPr>
                        <a:t>89.0%</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89.3%</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95.2%</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9</a:t>
                      </a: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a:t>
                      </a: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3</a:t>
                      </a:r>
                      <a:r>
                        <a:rPr lang="ja-JP" alt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ー</a:t>
                      </a: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99.3</a:t>
                      </a: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95500772"/>
                  </a:ext>
                </a:extLst>
              </a:tr>
              <a:tr h="136685">
                <a:tc>
                  <a:txBody>
                    <a:bodyPr/>
                    <a:lstStyle/>
                    <a:p>
                      <a:pPr algn="ctr"/>
                      <a:r>
                        <a:rPr lang="ja-JP" sz="900" kern="100" dirty="0">
                          <a:effectLst/>
                          <a:latin typeface="游明朝" panose="02020400000000000000" pitchFamily="18" charset="-128"/>
                          <a:ea typeface="BIZ UDPゴシック" panose="020B0400000000000000" pitchFamily="50" charset="-128"/>
                          <a:cs typeface="Times New Roman" panose="02020603050405020304" pitchFamily="18" charset="0"/>
                        </a:rPr>
                        <a:t>国際シンポジウム</a:t>
                      </a:r>
                      <a:r>
                        <a:rPr lang="ja-JP" altLang="en-US" sz="900" kern="100" baseline="0" dirty="0">
                          <a:effectLst/>
                          <a:latin typeface="游明朝" panose="02020400000000000000" pitchFamily="18" charset="-128"/>
                          <a:ea typeface="BIZ UDPゴシック" panose="020B0400000000000000" pitchFamily="50" charset="-128"/>
                          <a:cs typeface="Times New Roman" panose="02020603050405020304" pitchFamily="18" charset="0"/>
                        </a:rPr>
                        <a:t> </a:t>
                      </a:r>
                      <a:r>
                        <a:rPr lang="ja-JP" alt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隔年実施</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隔年実施</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実施</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ー</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実施</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ー</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延期</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9091258"/>
                  </a:ext>
                </a:extLst>
              </a:tr>
            </a:tbl>
          </a:graphicData>
        </a:graphic>
      </p:graphicFrame>
      <p:sp>
        <p:nvSpPr>
          <p:cNvPr id="30" name="テキスト ボックス 29">
            <a:extLst>
              <a:ext uri="{FF2B5EF4-FFF2-40B4-BE49-F238E27FC236}">
                <a16:creationId xmlns:a16="http://schemas.microsoft.com/office/drawing/2014/main" id="{59DB9830-8157-448A-94C4-F4270C34D00C}"/>
              </a:ext>
            </a:extLst>
          </p:cNvPr>
          <p:cNvSpPr txBox="1"/>
          <p:nvPr/>
        </p:nvSpPr>
        <p:spPr>
          <a:xfrm>
            <a:off x="1577844" y="2993644"/>
            <a:ext cx="5897656" cy="230832"/>
          </a:xfrm>
          <a:prstGeom prst="rect">
            <a:avLst/>
          </a:prstGeom>
          <a:noFill/>
        </p:spPr>
        <p:txBody>
          <a:bodyPr wrap="square">
            <a:spAutoFit/>
          </a:bodyPr>
          <a:lstStyle/>
          <a:p>
            <a:pPr indent="1371600" algn="l"/>
            <a:r>
              <a:rPr lang="ja-JP" altLang="en-US" sz="9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＊は成果測定指標として位置づけ</a:t>
            </a: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してい</a:t>
            </a:r>
            <a:r>
              <a:rPr lang="ja-JP" alt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ないもの</a:t>
            </a:r>
          </a:p>
        </p:txBody>
      </p:sp>
      <p:sp>
        <p:nvSpPr>
          <p:cNvPr id="31" name="テキスト ボックス 30">
            <a:extLst>
              <a:ext uri="{FF2B5EF4-FFF2-40B4-BE49-F238E27FC236}">
                <a16:creationId xmlns:a16="http://schemas.microsoft.com/office/drawing/2014/main" id="{0CA987FD-6407-49DE-99B1-509CB8B63084}"/>
              </a:ext>
            </a:extLst>
          </p:cNvPr>
          <p:cNvSpPr txBox="1"/>
          <p:nvPr/>
        </p:nvSpPr>
        <p:spPr>
          <a:xfrm>
            <a:off x="5814319" y="4561608"/>
            <a:ext cx="6258326" cy="338554"/>
          </a:xfrm>
          <a:prstGeom prst="rect">
            <a:avLst/>
          </a:prstGeom>
          <a:noFill/>
        </p:spPr>
        <p:txBody>
          <a:bodyPr wrap="square">
            <a:spAutoFit/>
          </a:bodyPr>
          <a:lstStyle/>
          <a:p>
            <a:pPr indent="1371600" algn="l"/>
            <a:r>
              <a:rPr lang="ja-JP" altLang="en-US" sz="8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*より的確な測定方法は、実績等を踏まえ随時見直し検討を行う（延アクセス数について以下同じ）</a:t>
            </a:r>
          </a:p>
          <a:p>
            <a:pPr indent="1371600" algn="l"/>
            <a:endPar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32" name="正方形/長方形 31"/>
          <p:cNvSpPr>
            <a:spLocks/>
          </p:cNvSpPr>
          <p:nvPr/>
        </p:nvSpPr>
        <p:spPr>
          <a:xfrm>
            <a:off x="10593347" y="237340"/>
            <a:ext cx="1038225" cy="476250"/>
          </a:xfrm>
          <a:prstGeom prst="rect">
            <a:avLst/>
          </a:prstGeom>
          <a:solidFill>
            <a:srgbClr val="002060"/>
          </a:solidFill>
          <a:ln w="1270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lnSpc>
                <a:spcPts val="2500"/>
              </a:lnSpc>
              <a:spcAft>
                <a:spcPts val="0"/>
              </a:spcAft>
            </a:pPr>
            <a:r>
              <a:rPr lang="ja-JP" altLang="en-US" sz="1400" b="1" kern="100"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別紙２</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12" name="図 11"/>
          <p:cNvPicPr>
            <a:picLocks noChangeAspect="1"/>
          </p:cNvPicPr>
          <p:nvPr/>
        </p:nvPicPr>
        <p:blipFill>
          <a:blip r:embed="rId2"/>
          <a:stretch>
            <a:fillRect/>
          </a:stretch>
        </p:blipFill>
        <p:spPr>
          <a:xfrm>
            <a:off x="1072583" y="4500705"/>
            <a:ext cx="1902117" cy="2322777"/>
          </a:xfrm>
          <a:prstGeom prst="rect">
            <a:avLst/>
          </a:prstGeom>
        </p:spPr>
      </p:pic>
      <p:pic>
        <p:nvPicPr>
          <p:cNvPr id="13" name="図 12"/>
          <p:cNvPicPr>
            <a:picLocks noChangeAspect="1"/>
          </p:cNvPicPr>
          <p:nvPr/>
        </p:nvPicPr>
        <p:blipFill>
          <a:blip r:embed="rId3"/>
          <a:stretch>
            <a:fillRect/>
          </a:stretch>
        </p:blipFill>
        <p:spPr>
          <a:xfrm>
            <a:off x="4612887" y="4520712"/>
            <a:ext cx="1804572" cy="2322777"/>
          </a:xfrm>
          <a:prstGeom prst="rect">
            <a:avLst/>
          </a:prstGeom>
        </p:spPr>
      </p:pic>
      <p:pic>
        <p:nvPicPr>
          <p:cNvPr id="15" name="図 14"/>
          <p:cNvPicPr>
            <a:picLocks noChangeAspect="1"/>
          </p:cNvPicPr>
          <p:nvPr/>
        </p:nvPicPr>
        <p:blipFill>
          <a:blip r:embed="rId4"/>
          <a:stretch>
            <a:fillRect/>
          </a:stretch>
        </p:blipFill>
        <p:spPr>
          <a:xfrm>
            <a:off x="8040168" y="4361611"/>
            <a:ext cx="1810669" cy="2487384"/>
          </a:xfrm>
          <a:prstGeom prst="rect">
            <a:avLst/>
          </a:prstGeom>
        </p:spPr>
      </p:pic>
    </p:spTree>
    <p:extLst>
      <p:ext uri="{BB962C8B-B14F-4D97-AF65-F5344CB8AC3E}">
        <p14:creationId xmlns:p14="http://schemas.microsoft.com/office/powerpoint/2010/main" val="3809523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グランジ テクスチャ">
      <a:fillStyleLst>
        <a:solidFill>
          <a:schemeClr val="phClr"/>
        </a:solidFill>
        <a:blipFill rotWithShape="1">
          <a:blip xmlns:r="http://schemas.openxmlformats.org/officeDocument/2006/relationships" r:embed="rId1">
            <a:duotone>
              <a:schemeClr val="phClr">
                <a:tint val="67000"/>
                <a:shade val="65000"/>
              </a:schemeClr>
              <a:schemeClr val="phClr">
                <a:tint val="10000"/>
                <a:satMod val="130000"/>
              </a:schemeClr>
            </a:duotone>
          </a:blip>
          <a:tile tx="0" ty="0" sx="60000" sy="59000" flip="none" algn="b"/>
        </a:blipFill>
        <a:blipFill rotWithShape="1">
          <a:blip xmlns:r="http://schemas.openxmlformats.org/officeDocument/2006/relationships" r:embed="rId1">
            <a:duotone>
              <a:schemeClr val="phClr">
                <a:shade val="30000"/>
                <a:satMod val="115000"/>
              </a:schemeClr>
              <a:schemeClr val="phClr">
                <a:tint val="34000"/>
              </a:schemeClr>
            </a:duotone>
          </a:blip>
          <a:tile tx="0" ty="0" sx="60000" sy="59000" flip="none" algn="b"/>
        </a:blipFill>
      </a:fillStyleLst>
      <a:lnStyleLst>
        <a:ln w="6350" cap="flat" cmpd="sng" algn="ctr">
          <a:solidFill>
            <a:schemeClr val="phClr">
              <a:tint val="70000"/>
            </a:scheme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632</Words>
  <Application>Microsoft Office PowerPoint</Application>
  <PresentationFormat>ワイド画面</PresentationFormat>
  <Paragraphs>91</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1</vt:i4>
      </vt:variant>
    </vt:vector>
  </HeadingPairs>
  <TitlesOfParts>
    <vt:vector size="11" baseType="lpstr">
      <vt:lpstr>BIZ UDPゴシック</vt:lpstr>
      <vt:lpstr>BIZ UDゴシック</vt:lpstr>
      <vt:lpstr>Meiryo UI</vt:lpstr>
      <vt:lpstr>游ゴシック</vt:lpstr>
      <vt:lpstr>游ゴシック Light</vt:lpstr>
      <vt:lpstr>游明朝</vt:lpstr>
      <vt:lpstr>Arial</vt:lpstr>
      <vt:lpstr>Times New Roman</vt:lpstr>
      <vt:lpstr>Office テーマ</vt:lpstr>
      <vt:lpstr>デザインの設定</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2022-03-09T01:14:11Z</dcterms:created>
  <dcterms:modified xsi:type="dcterms:W3CDTF">2022-03-09T01:14:43Z</dcterms:modified>
</cp:coreProperties>
</file>