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76" r:id="rId2"/>
  </p:sldIdLst>
  <p:sldSz cx="10693400" cy="7562850"/>
  <p:notesSz cx="9777413" cy="66468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9999" y="858004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36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9999" y="6516754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27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6000" y="1098005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360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6000" y="6756755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004" y="0"/>
                </a:lnTo>
              </a:path>
            </a:pathLst>
          </a:custGeom>
          <a:ln w="27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0169" y="1427418"/>
            <a:ext cx="3973060" cy="1232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1" i="0">
                <a:solidFill>
                  <a:schemeClr val="tx1"/>
                </a:solidFill>
                <a:latin typeface="Kozuka Gothic Pro B"/>
                <a:cs typeface="Kozuka Gothic Pro 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9397" y="1387932"/>
            <a:ext cx="6009005" cy="3199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7" name="Picture 3" descr="C:\Users\honbu\Desktop\文書名 _中期経営計画ver最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" y="0"/>
            <a:ext cx="10691813" cy="756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>
            <a:spLocks/>
          </p:cNvSpPr>
          <p:nvPr/>
        </p:nvSpPr>
        <p:spPr>
          <a:xfrm>
            <a:off x="8928100" y="428625"/>
            <a:ext cx="1038225" cy="476250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游明朝" panose="02020400000000000000" pitchFamily="18" charset="-128"/>
                <a:cs typeface="Meiryo UI" panose="020B0604030504040204" pitchFamily="50" charset="-128"/>
              </a:rPr>
              <a:t>別紙１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2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Kozuka Gothic Pro B</vt:lpstr>
      <vt:lpstr>Meiryo UI</vt:lpstr>
      <vt:lpstr>ＭＳ Ｐゴシック</vt:lpstr>
      <vt:lpstr>游明朝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2022-03-09T01:09:55Z</dcterms:created>
  <dcterms:modified xsi:type="dcterms:W3CDTF">2022-03-09T01:10:20Z</dcterms:modified>
</cp:coreProperties>
</file>