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8" r:id="rId23"/>
    <p:sldId id="269" r:id="rId24"/>
    <p:sldId id="279" r:id="rId25"/>
    <p:sldId id="280" r:id="rId26"/>
  </p:sldIdLst>
  <p:sldSz cx="10693400" cy="7562850"/>
  <p:notesSz cx="9777413" cy="66468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tx1"/>
                </a:solidFill>
                <a:latin typeface="Kozuka Gothic Pro B"/>
                <a:cs typeface="Kozuka Gothic Pro 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tx1"/>
                </a:solidFill>
                <a:latin typeface="Kozuka Gothic Pro B"/>
                <a:cs typeface="Kozuka Gothic Pro 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tx1"/>
                </a:solidFill>
                <a:latin typeface="Kozuka Gothic Pro B"/>
                <a:cs typeface="Kozuka Gothic Pro 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9999" y="858004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0" y="0"/>
                </a:moveTo>
                <a:lnTo>
                  <a:pt x="9126004" y="0"/>
                </a:lnTo>
              </a:path>
            </a:pathLst>
          </a:custGeom>
          <a:ln w="36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9999" y="6516754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0" y="0"/>
                </a:moveTo>
                <a:lnTo>
                  <a:pt x="9126004" y="0"/>
                </a:lnTo>
              </a:path>
            </a:pathLst>
          </a:custGeom>
          <a:ln w="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6000" y="1098005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0" y="0"/>
                </a:moveTo>
                <a:lnTo>
                  <a:pt x="9126004" y="0"/>
                </a:lnTo>
              </a:path>
            </a:pathLst>
          </a:custGeom>
          <a:ln w="36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6000" y="6756755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0" y="0"/>
                </a:moveTo>
                <a:lnTo>
                  <a:pt x="9126004" y="0"/>
                </a:lnTo>
              </a:path>
            </a:pathLst>
          </a:custGeom>
          <a:ln w="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0169" y="1427418"/>
            <a:ext cx="3973060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chemeClr val="tx1"/>
                </a:solidFill>
                <a:latin typeface="Kozuka Gothic Pro B"/>
                <a:cs typeface="Kozuka Gothic Pro 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9397" y="1387932"/>
            <a:ext cx="6009005" cy="3199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Users\honbu\Desktop\中期経営計画 P18実績最終ver_ページ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851900" y="276225"/>
            <a:ext cx="1600200" cy="685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b="1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資料２</a:t>
            </a:r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C:\Users\honbu\Desktop\中期経営計画 P18実績最終ver_ページ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61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4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C:\Users\honbu\Desktop\中期経営計画 P18実績最終ver_ページ_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340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6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C:\Users\honbu\Desktop\中期経営計画 P18実績最終ver_ページ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68"/>
            <a:ext cx="1069340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6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C:\Users\honbu\Desktop\中期経営計画 P18実績最終ver_ページ_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957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2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C:\Users\honbu\Desktop\中期経営計画 P18実績最終ver_ページ_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C:\Users\honbu\Desktop\中期経営計画 P18実績最終ver_ページ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9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C:\Users\honbu\Desktop\中期経営計画 P18実績最終ver_ページ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1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5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C:\Users\honbu\Desktop\中期経営計画 P18実績最終ver_ページ_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9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5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C:\Users\honbu\Desktop\中期経営計画 P18実績最終ver_ページ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" y="-1"/>
            <a:ext cx="10691813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2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C:\Users\honbu\Desktop\中期経営計画 P18実績最終ver_ページ_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C:\Users\honbu\Desktop\中期経営計画 P18実績最終ver_ページ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4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C:\Users\honbu\Desktop\中期経営計画 P18実績最終ver_ページ_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9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C:\Users\honbu\Desktop\中期経営計画 P18実績最終ver_ページ_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7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C:\Users\honbu\Desktop\中期経営計画 P18実績最終ver_ページ_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6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C:\Users\honbu\Desktop\中期経営計画 P18実績最終ver_ページ_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" y="1587"/>
            <a:ext cx="1069181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81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 descr="C:\Users\honbu\Desktop\中期経営計画 P18実績最終ver_ページ_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9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602" name="Picture 2" descr="C:\Users\honbu\Desktop\中期経営計画 P18実績最終ver_ページ_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2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0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honbu\Desktop\中期経営計画 P18実績最終ver_ページ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23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C:\Users\honbu\Desktop\中期経営計画 P18実績最終ver_ページ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9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C:\Users\honbu\Desktop\中期経営計画 P18実績最終ver_ページ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6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C:\Users\honbu\Desktop\中期経営計画 P18実績最終ver_ページ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0691813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8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C:\Users\honbu\Desktop\中期経営計画 P18実績最終ver_ページ_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6575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honbu\Pictures\中期経営計画 P18実績最終ver_ページ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0698163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2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C:\Users\honbu\Desktop\中期経営計画 P18実績最終ver_ページ_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5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ユーザー設定</PresentationFormat>
  <Paragraphs>1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Kozuka Gothic Pro B</vt:lpstr>
      <vt:lpstr>Meiryo UI</vt:lpstr>
      <vt:lpstr>ＭＳ Ｐゴシック</vt:lpstr>
      <vt:lpstr>ＭＳ 明朝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2022-02-14T05:02:16Z</dcterms:created>
  <dcterms:modified xsi:type="dcterms:W3CDTF">2022-02-14T05:03:24Z</dcterms:modified>
</cp:coreProperties>
</file>