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2801600" cy="9601200" type="A3"/>
  <p:notesSz cx="9777413" cy="6646863"/>
  <p:defaultTextStyle>
    <a:defPPr>
      <a:defRPr lang="ja-JP"/>
    </a:defPPr>
    <a:lvl1pPr marL="0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1pPr>
    <a:lvl2pPr marL="561030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2pPr>
    <a:lvl3pPr marL="1122060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3pPr>
    <a:lvl4pPr marL="1683090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4pPr>
    <a:lvl5pPr marL="2244120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5pPr>
    <a:lvl6pPr marL="2805151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6pPr>
    <a:lvl7pPr marL="3366181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7pPr>
    <a:lvl8pPr marL="3927211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8pPr>
    <a:lvl9pPr marL="4488241" algn="l" defTabSz="112206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6">
          <p15:clr>
            <a:srgbClr val="A4A3A4"/>
          </p15:clr>
        </p15:guide>
        <p15:guide id="2" pos="25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750" y="168"/>
      </p:cViewPr>
      <p:guideLst>
        <p:guide orient="horz" pos="3656"/>
        <p:guide pos="2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2"/>
            <a:ext cx="10881360" cy="6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2625" y="1812138"/>
            <a:ext cx="4756347" cy="800219"/>
          </a:xfrm>
        </p:spPr>
        <p:txBody>
          <a:bodyPr lIns="0" tIns="0" rIns="0" bIns="0"/>
          <a:lstStyle>
            <a:lvl1pPr>
              <a:defRPr sz="520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2625" y="1812138"/>
            <a:ext cx="4756347" cy="800219"/>
          </a:xfrm>
        </p:spPr>
        <p:txBody>
          <a:bodyPr lIns="0" tIns="0" rIns="0" bIns="0"/>
          <a:lstStyle>
            <a:lvl1pPr>
              <a:defRPr sz="520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1" y="2208276"/>
            <a:ext cx="55686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2208276"/>
            <a:ext cx="55686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2625" y="1812138"/>
            <a:ext cx="4756347" cy="800219"/>
          </a:xfrm>
        </p:spPr>
        <p:txBody>
          <a:bodyPr lIns="0" tIns="0" rIns="0" bIns="0"/>
          <a:lstStyle>
            <a:lvl1pPr>
              <a:defRPr sz="520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1947" y="1089254"/>
            <a:ext cx="10925451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36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61947" y="8273159"/>
            <a:ext cx="10925451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27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12789" y="1393941"/>
            <a:ext cx="10925451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36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12789" y="8577845"/>
            <a:ext cx="10925451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27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2625" y="1812138"/>
            <a:ext cx="4756347" cy="6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6333" y="1762010"/>
            <a:ext cx="719367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8929116"/>
            <a:ext cx="4096512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8929116"/>
            <a:ext cx="294436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8929116"/>
            <a:ext cx="294436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61030">
        <a:defRPr>
          <a:latin typeface="+mn-lt"/>
          <a:ea typeface="+mn-ea"/>
          <a:cs typeface="+mn-cs"/>
        </a:defRPr>
      </a:lvl2pPr>
      <a:lvl3pPr marL="1122060">
        <a:defRPr>
          <a:latin typeface="+mn-lt"/>
          <a:ea typeface="+mn-ea"/>
          <a:cs typeface="+mn-cs"/>
        </a:defRPr>
      </a:lvl3pPr>
      <a:lvl4pPr marL="1683090">
        <a:defRPr>
          <a:latin typeface="+mn-lt"/>
          <a:ea typeface="+mn-ea"/>
          <a:cs typeface="+mn-cs"/>
        </a:defRPr>
      </a:lvl4pPr>
      <a:lvl5pPr marL="2244120">
        <a:defRPr>
          <a:latin typeface="+mn-lt"/>
          <a:ea typeface="+mn-ea"/>
          <a:cs typeface="+mn-cs"/>
        </a:defRPr>
      </a:lvl5pPr>
      <a:lvl6pPr marL="2805151">
        <a:defRPr>
          <a:latin typeface="+mn-lt"/>
          <a:ea typeface="+mn-ea"/>
          <a:cs typeface="+mn-cs"/>
        </a:defRPr>
      </a:lvl6pPr>
      <a:lvl7pPr marL="3366181">
        <a:defRPr>
          <a:latin typeface="+mn-lt"/>
          <a:ea typeface="+mn-ea"/>
          <a:cs typeface="+mn-cs"/>
        </a:defRPr>
      </a:lvl7pPr>
      <a:lvl8pPr marL="3927211">
        <a:defRPr>
          <a:latin typeface="+mn-lt"/>
          <a:ea typeface="+mn-ea"/>
          <a:cs typeface="+mn-cs"/>
        </a:defRPr>
      </a:lvl8pPr>
      <a:lvl9pPr marL="44882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61030">
        <a:defRPr>
          <a:latin typeface="+mn-lt"/>
          <a:ea typeface="+mn-ea"/>
          <a:cs typeface="+mn-cs"/>
        </a:defRPr>
      </a:lvl2pPr>
      <a:lvl3pPr marL="1122060">
        <a:defRPr>
          <a:latin typeface="+mn-lt"/>
          <a:ea typeface="+mn-ea"/>
          <a:cs typeface="+mn-cs"/>
        </a:defRPr>
      </a:lvl3pPr>
      <a:lvl4pPr marL="1683090">
        <a:defRPr>
          <a:latin typeface="+mn-lt"/>
          <a:ea typeface="+mn-ea"/>
          <a:cs typeface="+mn-cs"/>
        </a:defRPr>
      </a:lvl4pPr>
      <a:lvl5pPr marL="2244120">
        <a:defRPr>
          <a:latin typeface="+mn-lt"/>
          <a:ea typeface="+mn-ea"/>
          <a:cs typeface="+mn-cs"/>
        </a:defRPr>
      </a:lvl5pPr>
      <a:lvl6pPr marL="2805151">
        <a:defRPr>
          <a:latin typeface="+mn-lt"/>
          <a:ea typeface="+mn-ea"/>
          <a:cs typeface="+mn-cs"/>
        </a:defRPr>
      </a:lvl6pPr>
      <a:lvl7pPr marL="3366181">
        <a:defRPr>
          <a:latin typeface="+mn-lt"/>
          <a:ea typeface="+mn-ea"/>
          <a:cs typeface="+mn-cs"/>
        </a:defRPr>
      </a:lvl7pPr>
      <a:lvl8pPr marL="3927211">
        <a:defRPr>
          <a:latin typeface="+mn-lt"/>
          <a:ea typeface="+mn-ea"/>
          <a:cs typeface="+mn-cs"/>
        </a:defRPr>
      </a:lvl8pPr>
      <a:lvl9pPr marL="448824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1" name="Picture 3" descr="C:\Users\honbu\Desktop\中期経営計画（R4-8）概要版22020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8016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1125200" y="152400"/>
            <a:ext cx="1371600" cy="685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2400" b="1" kern="100" dirty="0" smtClean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sz="2400" b="1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１</a:t>
            </a:r>
            <a:endParaRPr lang="ja-JP" sz="16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A3 297x420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Kozuka Gothic Pro B</vt:lpstr>
      <vt:lpstr>ＭＳ Ｐゴシック</vt:lpstr>
      <vt:lpstr>游明朝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2022-02-14T04:57:13Z</dcterms:created>
  <dcterms:modified xsi:type="dcterms:W3CDTF">2022-02-14T05:01:48Z</dcterms:modified>
</cp:coreProperties>
</file>