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76" r:id="rId5"/>
  </p:sldIdLst>
  <p:sldSz cx="12801600" cy="9601200" type="A3"/>
  <p:notesSz cx="6807200" cy="9939338"/>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FF9"/>
    <a:srgbClr val="DFE6F5"/>
    <a:srgbClr val="D0DBF0"/>
    <a:srgbClr val="C5D2ED"/>
    <a:srgbClr val="F0F3FA"/>
    <a:srgbClr val="82A1D8"/>
    <a:srgbClr val="6A8ED0"/>
    <a:srgbClr val="3865B6"/>
    <a:srgbClr val="38D4C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BC9C55-3A85-4CB8-884C-F67169AB1F85}" v="107" dt="2026-09-08T12:28:22.236"/>
    <p1510:client id="{D9B4BF1E-0346-4D99-B90B-2B7EBE3519AE}" v="11" dt="2026-09-08T05:39:02.01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911" autoAdjust="0"/>
    <p:restoredTop sz="94660"/>
  </p:normalViewPr>
  <p:slideViewPr>
    <p:cSldViewPr snapToGrid="0">
      <p:cViewPr varScale="1">
        <p:scale>
          <a:sx n="72" d="100"/>
          <a:sy n="72" d="100"/>
        </p:scale>
        <p:origin x="2514" y="84"/>
      </p:cViewPr>
      <p:guideLst>
        <p:guide orient="horz" pos="3024"/>
        <p:guide pos="40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植木　宏哉" userId="f525860e-8825-4074-a9d7-5caa48508466" providerId="ADAL" clId="{19C8A65A-297F-4316-9BE8-E91FC41DD2A8}"/>
    <pc:docChg chg="undo redo custSel addSld modSld">
      <pc:chgData name="植木　宏哉" userId="f525860e-8825-4074-a9d7-5caa48508466" providerId="ADAL" clId="{19C8A65A-297F-4316-9BE8-E91FC41DD2A8}" dt="2026-09-08T12:28:22.235" v="4168" actId="1037"/>
      <pc:docMkLst>
        <pc:docMk/>
      </pc:docMkLst>
      <pc:sldChg chg="addSp delSp modSp mod">
        <pc:chgData name="植木　宏哉" userId="f525860e-8825-4074-a9d7-5caa48508466" providerId="ADAL" clId="{19C8A65A-297F-4316-9BE8-E91FC41DD2A8}" dt="2026-09-08T12:28:22.235" v="4168" actId="1037"/>
        <pc:sldMkLst>
          <pc:docMk/>
          <pc:sldMk cId="2993223383" sldId="270"/>
        </pc:sldMkLst>
        <pc:spChg chg="mod topLvl">
          <ac:chgData name="植木　宏哉" userId="f525860e-8825-4074-a9d7-5caa48508466" providerId="ADAL" clId="{19C8A65A-297F-4316-9BE8-E91FC41DD2A8}" dt="2026-09-08T10:51:03.665" v="2931" actId="164"/>
          <ac:spMkLst>
            <pc:docMk/>
            <pc:sldMk cId="2993223383" sldId="270"/>
            <ac:spMk id="7" creationId="{EB2D141C-8C14-0E0F-9F8C-87DE7D68CD55}"/>
          </ac:spMkLst>
        </pc:spChg>
        <pc:spChg chg="mod topLvl">
          <ac:chgData name="植木　宏哉" userId="f525860e-8825-4074-a9d7-5caa48508466" providerId="ADAL" clId="{19C8A65A-297F-4316-9BE8-E91FC41DD2A8}" dt="2026-09-08T10:51:26.711" v="2937" actId="164"/>
          <ac:spMkLst>
            <pc:docMk/>
            <pc:sldMk cId="2993223383" sldId="270"/>
            <ac:spMk id="8" creationId="{3BC70DF0-B350-1FD6-A3CE-C95BCC2585DF}"/>
          </ac:spMkLst>
        </pc:spChg>
        <pc:spChg chg="del mod">
          <ac:chgData name="植木　宏哉" userId="f525860e-8825-4074-a9d7-5caa48508466" providerId="ADAL" clId="{19C8A65A-297F-4316-9BE8-E91FC41DD2A8}" dt="2026-09-08T09:36:32.162" v="1701" actId="478"/>
          <ac:spMkLst>
            <pc:docMk/>
            <pc:sldMk cId="2993223383" sldId="270"/>
            <ac:spMk id="9" creationId="{382BB7AD-DBBC-80E7-8120-96B6D8196B81}"/>
          </ac:spMkLst>
        </pc:spChg>
        <pc:spChg chg="del mod">
          <ac:chgData name="植木　宏哉" userId="f525860e-8825-4074-a9d7-5caa48508466" providerId="ADAL" clId="{19C8A65A-297F-4316-9BE8-E91FC41DD2A8}" dt="2026-09-08T09:28:42.647" v="1471" actId="478"/>
          <ac:spMkLst>
            <pc:docMk/>
            <pc:sldMk cId="2993223383" sldId="270"/>
            <ac:spMk id="10" creationId="{C633020A-E270-4CC1-5731-00038A88A273}"/>
          </ac:spMkLst>
        </pc:spChg>
        <pc:spChg chg="del mod">
          <ac:chgData name="植木　宏哉" userId="f525860e-8825-4074-a9d7-5caa48508466" providerId="ADAL" clId="{19C8A65A-297F-4316-9BE8-E91FC41DD2A8}" dt="2026-09-08T09:36:29.456" v="1700" actId="478"/>
          <ac:spMkLst>
            <pc:docMk/>
            <pc:sldMk cId="2993223383" sldId="270"/>
            <ac:spMk id="11" creationId="{F352DF01-4D70-FAEE-1460-16DBD6513C08}"/>
          </ac:spMkLst>
        </pc:spChg>
        <pc:spChg chg="mod topLvl">
          <ac:chgData name="植木　宏哉" userId="f525860e-8825-4074-a9d7-5caa48508466" providerId="ADAL" clId="{19C8A65A-297F-4316-9BE8-E91FC41DD2A8}" dt="2026-09-08T11:33:37.445" v="3862" actId="1037"/>
          <ac:spMkLst>
            <pc:docMk/>
            <pc:sldMk cId="2993223383" sldId="270"/>
            <ac:spMk id="12" creationId="{6CF6B360-D230-6053-0366-632B7BDACFCC}"/>
          </ac:spMkLst>
        </pc:spChg>
        <pc:spChg chg="mod">
          <ac:chgData name="植木　宏哉" userId="f525860e-8825-4074-a9d7-5caa48508466" providerId="ADAL" clId="{19C8A65A-297F-4316-9BE8-E91FC41DD2A8}" dt="2026-09-08T11:32:25.438" v="3829" actId="1037"/>
          <ac:spMkLst>
            <pc:docMk/>
            <pc:sldMk cId="2993223383" sldId="270"/>
            <ac:spMk id="13" creationId="{ED1EC45C-1C05-DD3C-7085-EF57DA343F78}"/>
          </ac:spMkLst>
        </pc:spChg>
        <pc:spChg chg="mod">
          <ac:chgData name="植木　宏哉" userId="f525860e-8825-4074-a9d7-5caa48508466" providerId="ADAL" clId="{19C8A65A-297F-4316-9BE8-E91FC41DD2A8}" dt="2026-09-08T10:30:22.490" v="2673" actId="1037"/>
          <ac:spMkLst>
            <pc:docMk/>
            <pc:sldMk cId="2993223383" sldId="270"/>
            <ac:spMk id="14" creationId="{E8B9D8A4-8EC9-D8A7-B47B-80852F4287DD}"/>
          </ac:spMkLst>
        </pc:spChg>
        <pc:spChg chg="add del mod">
          <ac:chgData name="植木　宏哉" userId="f525860e-8825-4074-a9d7-5caa48508466" providerId="ADAL" clId="{19C8A65A-297F-4316-9BE8-E91FC41DD2A8}" dt="2026-09-08T04:28:41.777" v="495" actId="478"/>
          <ac:spMkLst>
            <pc:docMk/>
            <pc:sldMk cId="2993223383" sldId="270"/>
            <ac:spMk id="14" creationId="{F5FA4F42-C14D-B1F9-F78C-260EFEDA2083}"/>
          </ac:spMkLst>
        </pc:spChg>
        <pc:spChg chg="del mod">
          <ac:chgData name="植木　宏哉" userId="f525860e-8825-4074-a9d7-5caa48508466" providerId="ADAL" clId="{19C8A65A-297F-4316-9BE8-E91FC41DD2A8}" dt="2026-09-08T09:29:23.219" v="1478" actId="478"/>
          <ac:spMkLst>
            <pc:docMk/>
            <pc:sldMk cId="2993223383" sldId="270"/>
            <ac:spMk id="15" creationId="{F0E38C5C-9FBA-BE33-6ED7-5AC787CDECAC}"/>
          </ac:spMkLst>
        </pc:spChg>
        <pc:spChg chg="mod topLvl">
          <ac:chgData name="植木　宏哉" userId="f525860e-8825-4074-a9d7-5caa48508466" providerId="ADAL" clId="{19C8A65A-297F-4316-9BE8-E91FC41DD2A8}" dt="2026-09-08T11:40:22.193" v="4018" actId="165"/>
          <ac:spMkLst>
            <pc:docMk/>
            <pc:sldMk cId="2993223383" sldId="270"/>
            <ac:spMk id="17" creationId="{A7F7C4F2-5030-2ECB-9A4B-668496187169}"/>
          </ac:spMkLst>
        </pc:spChg>
        <pc:spChg chg="mod">
          <ac:chgData name="植木　宏哉" userId="f525860e-8825-4074-a9d7-5caa48508466" providerId="ADAL" clId="{19C8A65A-297F-4316-9BE8-E91FC41DD2A8}" dt="2026-09-08T12:28:22.235" v="4168" actId="1037"/>
          <ac:spMkLst>
            <pc:docMk/>
            <pc:sldMk cId="2993223383" sldId="270"/>
            <ac:spMk id="18" creationId="{DD345B35-CE3E-B143-E516-5AF684D56B65}"/>
          </ac:spMkLst>
        </pc:spChg>
        <pc:spChg chg="mod topLvl">
          <ac:chgData name="植木　宏哉" userId="f525860e-8825-4074-a9d7-5caa48508466" providerId="ADAL" clId="{19C8A65A-297F-4316-9BE8-E91FC41DD2A8}" dt="2026-09-08T11:40:22.193" v="4018" actId="165"/>
          <ac:spMkLst>
            <pc:docMk/>
            <pc:sldMk cId="2993223383" sldId="270"/>
            <ac:spMk id="19" creationId="{4FE4B0B4-C85D-1BFB-DD7A-3C76E7D6C6BF}"/>
          </ac:spMkLst>
        </pc:spChg>
        <pc:spChg chg="mod topLvl">
          <ac:chgData name="植木　宏哉" userId="f525860e-8825-4074-a9d7-5caa48508466" providerId="ADAL" clId="{19C8A65A-297F-4316-9BE8-E91FC41DD2A8}" dt="2026-09-08T11:40:22.193" v="4018" actId="165"/>
          <ac:spMkLst>
            <pc:docMk/>
            <pc:sldMk cId="2993223383" sldId="270"/>
            <ac:spMk id="20" creationId="{0CD52CDD-B023-62CC-CC32-715095C63254}"/>
          </ac:spMkLst>
        </pc:spChg>
        <pc:spChg chg="mod topLvl">
          <ac:chgData name="植木　宏哉" userId="f525860e-8825-4074-a9d7-5caa48508466" providerId="ADAL" clId="{19C8A65A-297F-4316-9BE8-E91FC41DD2A8}" dt="2026-09-08T11:40:22.193" v="4018" actId="165"/>
          <ac:spMkLst>
            <pc:docMk/>
            <pc:sldMk cId="2993223383" sldId="270"/>
            <ac:spMk id="21" creationId="{7B2EADAE-B6A5-54C6-E108-9C1043F07316}"/>
          </ac:spMkLst>
        </pc:spChg>
        <pc:spChg chg="mod topLvl">
          <ac:chgData name="植木　宏哉" userId="f525860e-8825-4074-a9d7-5caa48508466" providerId="ADAL" clId="{19C8A65A-297F-4316-9BE8-E91FC41DD2A8}" dt="2026-09-08T10:06:49.665" v="2182" actId="165"/>
          <ac:spMkLst>
            <pc:docMk/>
            <pc:sldMk cId="2993223383" sldId="270"/>
            <ac:spMk id="25" creationId="{9CC9A6AD-EA4D-57C3-C194-A62E95953AEF}"/>
          </ac:spMkLst>
        </pc:spChg>
        <pc:spChg chg="del mod topLvl">
          <ac:chgData name="植木　宏哉" userId="f525860e-8825-4074-a9d7-5caa48508466" providerId="ADAL" clId="{19C8A65A-297F-4316-9BE8-E91FC41DD2A8}" dt="2026-09-08T10:19:49.956" v="2378" actId="478"/>
          <ac:spMkLst>
            <pc:docMk/>
            <pc:sldMk cId="2993223383" sldId="270"/>
            <ac:spMk id="26" creationId="{22462613-EC46-34CE-CF16-E2E156A21B04}"/>
          </ac:spMkLst>
        </pc:spChg>
        <pc:spChg chg="del mod">
          <ac:chgData name="植木　宏哉" userId="f525860e-8825-4074-a9d7-5caa48508466" providerId="ADAL" clId="{19C8A65A-297F-4316-9BE8-E91FC41DD2A8}" dt="2026-09-08T09:36:28.649" v="1699" actId="478"/>
          <ac:spMkLst>
            <pc:docMk/>
            <pc:sldMk cId="2993223383" sldId="270"/>
            <ac:spMk id="27" creationId="{B2526238-D1A8-091E-6FF5-417567832CC8}"/>
          </ac:spMkLst>
        </pc:spChg>
        <pc:spChg chg="mod topLvl">
          <ac:chgData name="植木　宏哉" userId="f525860e-8825-4074-a9d7-5caa48508466" providerId="ADAL" clId="{19C8A65A-297F-4316-9BE8-E91FC41DD2A8}" dt="2026-09-08T10:06:49.665" v="2182" actId="165"/>
          <ac:spMkLst>
            <pc:docMk/>
            <pc:sldMk cId="2993223383" sldId="270"/>
            <ac:spMk id="28" creationId="{C0D1AD2B-26DC-9625-91A1-D2E24F5BE966}"/>
          </ac:spMkLst>
        </pc:spChg>
        <pc:spChg chg="del mod">
          <ac:chgData name="植木　宏哉" userId="f525860e-8825-4074-a9d7-5caa48508466" providerId="ADAL" clId="{19C8A65A-297F-4316-9BE8-E91FC41DD2A8}" dt="2026-09-08T09:29:12.310" v="1474" actId="478"/>
          <ac:spMkLst>
            <pc:docMk/>
            <pc:sldMk cId="2993223383" sldId="270"/>
            <ac:spMk id="31" creationId="{3F950BC1-C402-2E23-76E7-7AC34D68C3D2}"/>
          </ac:spMkLst>
        </pc:spChg>
        <pc:spChg chg="add mod">
          <ac:chgData name="植木　宏哉" userId="f525860e-8825-4074-a9d7-5caa48508466" providerId="ADAL" clId="{19C8A65A-297F-4316-9BE8-E91FC41DD2A8}" dt="2026-09-08T11:32:06.806" v="3815" actId="14100"/>
          <ac:spMkLst>
            <pc:docMk/>
            <pc:sldMk cId="2993223383" sldId="270"/>
            <ac:spMk id="32" creationId="{FE57253D-945A-9709-C113-20E03F5D2329}"/>
          </ac:spMkLst>
        </pc:spChg>
        <pc:spChg chg="del mod">
          <ac:chgData name="植木　宏哉" userId="f525860e-8825-4074-a9d7-5caa48508466" providerId="ADAL" clId="{19C8A65A-297F-4316-9BE8-E91FC41DD2A8}" dt="2026-09-08T04:28:46.750" v="497" actId="478"/>
          <ac:spMkLst>
            <pc:docMk/>
            <pc:sldMk cId="2993223383" sldId="270"/>
            <ac:spMk id="33" creationId="{446F5FDF-73F4-188A-ADFC-9F932BBD7F9F}"/>
          </ac:spMkLst>
        </pc:spChg>
        <pc:spChg chg="mod">
          <ac:chgData name="植木　宏哉" userId="f525860e-8825-4074-a9d7-5caa48508466" providerId="ADAL" clId="{19C8A65A-297F-4316-9BE8-E91FC41DD2A8}" dt="2026-09-08T11:29:16.060" v="3712" actId="14100"/>
          <ac:spMkLst>
            <pc:docMk/>
            <pc:sldMk cId="2993223383" sldId="270"/>
            <ac:spMk id="33" creationId="{9F6A281E-9703-EFC4-098A-03D10534656C}"/>
          </ac:spMkLst>
        </pc:spChg>
        <pc:spChg chg="del mod">
          <ac:chgData name="植木　宏哉" userId="f525860e-8825-4074-a9d7-5caa48508466" providerId="ADAL" clId="{19C8A65A-297F-4316-9BE8-E91FC41DD2A8}" dt="2026-09-08T04:09:28.855" v="312" actId="478"/>
          <ac:spMkLst>
            <pc:docMk/>
            <pc:sldMk cId="2993223383" sldId="270"/>
            <ac:spMk id="34" creationId="{8D9488BB-D005-14C2-8DEC-1D8B6D590E5C}"/>
          </ac:spMkLst>
        </pc:spChg>
        <pc:spChg chg="mod">
          <ac:chgData name="植木　宏哉" userId="f525860e-8825-4074-a9d7-5caa48508466" providerId="ADAL" clId="{19C8A65A-297F-4316-9BE8-E91FC41DD2A8}" dt="2026-09-08T09:53:02.060" v="1985" actId="1076"/>
          <ac:spMkLst>
            <pc:docMk/>
            <pc:sldMk cId="2993223383" sldId="270"/>
            <ac:spMk id="35" creationId="{4A143FCC-2626-6BB6-77BF-F7F511669BFE}"/>
          </ac:spMkLst>
        </pc:spChg>
        <pc:spChg chg="add del mod">
          <ac:chgData name="植木　宏哉" userId="f525860e-8825-4074-a9d7-5caa48508466" providerId="ADAL" clId="{19C8A65A-297F-4316-9BE8-E91FC41DD2A8}" dt="2026-09-08T04:28:43.186" v="496" actId="478"/>
          <ac:spMkLst>
            <pc:docMk/>
            <pc:sldMk cId="2993223383" sldId="270"/>
            <ac:spMk id="36" creationId="{23E7EF62-007D-0185-EF15-D2602C71A2CA}"/>
          </ac:spMkLst>
        </pc:spChg>
        <pc:spChg chg="mod">
          <ac:chgData name="植木　宏哉" userId="f525860e-8825-4074-a9d7-5caa48508466" providerId="ADAL" clId="{19C8A65A-297F-4316-9BE8-E91FC41DD2A8}" dt="2026-09-08T11:30:17.216" v="3782" actId="1076"/>
          <ac:spMkLst>
            <pc:docMk/>
            <pc:sldMk cId="2993223383" sldId="270"/>
            <ac:spMk id="36" creationId="{B3621DC7-D0B0-2CE5-66DF-056ECC419A16}"/>
          </ac:spMkLst>
        </pc:spChg>
        <pc:spChg chg="del mod">
          <ac:chgData name="植木　宏哉" userId="f525860e-8825-4074-a9d7-5caa48508466" providerId="ADAL" clId="{19C8A65A-297F-4316-9BE8-E91FC41DD2A8}" dt="2026-09-08T09:47:57.590" v="1844" actId="478"/>
          <ac:spMkLst>
            <pc:docMk/>
            <pc:sldMk cId="2993223383" sldId="270"/>
            <ac:spMk id="37" creationId="{41073031-5FAB-2823-102E-5598A7BBEA04}"/>
          </ac:spMkLst>
        </pc:spChg>
        <pc:spChg chg="add del mod">
          <ac:chgData name="植木　宏哉" userId="f525860e-8825-4074-a9d7-5caa48508466" providerId="ADAL" clId="{19C8A65A-297F-4316-9BE8-E91FC41DD2A8}" dt="2026-09-08T09:34:55.721" v="1626" actId="478"/>
          <ac:spMkLst>
            <pc:docMk/>
            <pc:sldMk cId="2993223383" sldId="270"/>
            <ac:spMk id="38" creationId="{6572EB73-F346-AD20-0047-7C19B866FC54}"/>
          </ac:spMkLst>
        </pc:spChg>
        <pc:spChg chg="del mod">
          <ac:chgData name="植木　宏哉" userId="f525860e-8825-4074-a9d7-5caa48508466" providerId="ADAL" clId="{19C8A65A-297F-4316-9BE8-E91FC41DD2A8}" dt="2026-09-08T09:47:59.217" v="1845" actId="478"/>
          <ac:spMkLst>
            <pc:docMk/>
            <pc:sldMk cId="2993223383" sldId="270"/>
            <ac:spMk id="39" creationId="{014DCA84-D4A5-8D8E-CF79-477E6216A782}"/>
          </ac:spMkLst>
        </pc:spChg>
        <pc:spChg chg="mod">
          <ac:chgData name="植木　宏哉" userId="f525860e-8825-4074-a9d7-5caa48508466" providerId="ADAL" clId="{19C8A65A-297F-4316-9BE8-E91FC41DD2A8}" dt="2026-09-08T12:28:02.043" v="4164" actId="14100"/>
          <ac:spMkLst>
            <pc:docMk/>
            <pc:sldMk cId="2993223383" sldId="270"/>
            <ac:spMk id="40" creationId="{CE7C6C2E-64B4-D8D2-7B3C-13D5AE50E2E7}"/>
          </ac:spMkLst>
        </pc:spChg>
        <pc:spChg chg="del mod">
          <ac:chgData name="植木　宏哉" userId="f525860e-8825-4074-a9d7-5caa48508466" providerId="ADAL" clId="{19C8A65A-297F-4316-9BE8-E91FC41DD2A8}" dt="2026-09-08T10:07:06.594" v="2186" actId="478"/>
          <ac:spMkLst>
            <pc:docMk/>
            <pc:sldMk cId="2993223383" sldId="270"/>
            <ac:spMk id="41" creationId="{F500D9DF-A857-3B95-CFBB-61DBAA535DFB}"/>
          </ac:spMkLst>
        </pc:spChg>
        <pc:spChg chg="add mod">
          <ac:chgData name="植木　宏哉" userId="f525860e-8825-4074-a9d7-5caa48508466" providerId="ADAL" clId="{19C8A65A-297F-4316-9BE8-E91FC41DD2A8}" dt="2026-09-08T09:53:03.981" v="1986" actId="1076"/>
          <ac:spMkLst>
            <pc:docMk/>
            <pc:sldMk cId="2993223383" sldId="270"/>
            <ac:spMk id="42" creationId="{26C61CB7-4889-8596-0B74-EF6801F79328}"/>
          </ac:spMkLst>
        </pc:spChg>
        <pc:spChg chg="del mod">
          <ac:chgData name="植木　宏哉" userId="f525860e-8825-4074-a9d7-5caa48508466" providerId="ADAL" clId="{19C8A65A-297F-4316-9BE8-E91FC41DD2A8}" dt="2026-09-08T10:20:57.109" v="2390" actId="478"/>
          <ac:spMkLst>
            <pc:docMk/>
            <pc:sldMk cId="2993223383" sldId="270"/>
            <ac:spMk id="43" creationId="{3C76DD68-8811-D3E2-F7C8-A9232AE9D5D6}"/>
          </ac:spMkLst>
        </pc:spChg>
        <pc:spChg chg="mod">
          <ac:chgData name="植木　宏哉" userId="f525860e-8825-4074-a9d7-5caa48508466" providerId="ADAL" clId="{19C8A65A-297F-4316-9BE8-E91FC41DD2A8}" dt="2026-09-08T12:28:22.235" v="4168" actId="1037"/>
          <ac:spMkLst>
            <pc:docMk/>
            <pc:sldMk cId="2993223383" sldId="270"/>
            <ac:spMk id="43" creationId="{79D6C55B-C3D4-512A-89C3-F27159F4132B}"/>
          </ac:spMkLst>
        </pc:spChg>
        <pc:spChg chg="del mod">
          <ac:chgData name="植木　宏哉" userId="f525860e-8825-4074-a9d7-5caa48508466" providerId="ADAL" clId="{19C8A65A-297F-4316-9BE8-E91FC41DD2A8}" dt="2026-09-08T10:19:52.173" v="2379" actId="478"/>
          <ac:spMkLst>
            <pc:docMk/>
            <pc:sldMk cId="2993223383" sldId="270"/>
            <ac:spMk id="44" creationId="{55CAA5EA-E0DE-4330-E713-7B7F1984ED05}"/>
          </ac:spMkLst>
        </pc:spChg>
        <pc:spChg chg="mod">
          <ac:chgData name="植木　宏哉" userId="f525860e-8825-4074-a9d7-5caa48508466" providerId="ADAL" clId="{19C8A65A-297F-4316-9BE8-E91FC41DD2A8}" dt="2026-09-08T09:53:38.009" v="1993" actId="1076"/>
          <ac:spMkLst>
            <pc:docMk/>
            <pc:sldMk cId="2993223383" sldId="270"/>
            <ac:spMk id="45" creationId="{F956B7AE-5E9D-B882-07BA-6AAD3E6C8942}"/>
          </ac:spMkLst>
        </pc:spChg>
        <pc:spChg chg="mod">
          <ac:chgData name="植木　宏哉" userId="f525860e-8825-4074-a9d7-5caa48508466" providerId="ADAL" clId="{19C8A65A-297F-4316-9BE8-E91FC41DD2A8}" dt="2026-09-08T11:30:17.216" v="3782" actId="1076"/>
          <ac:spMkLst>
            <pc:docMk/>
            <pc:sldMk cId="2993223383" sldId="270"/>
            <ac:spMk id="46" creationId="{B8BA37CC-E1CE-563B-433E-98ABC3756C8D}"/>
          </ac:spMkLst>
        </pc:spChg>
        <pc:spChg chg="mod">
          <ac:chgData name="植木　宏哉" userId="f525860e-8825-4074-a9d7-5caa48508466" providerId="ADAL" clId="{19C8A65A-297F-4316-9BE8-E91FC41DD2A8}" dt="2026-09-08T09:45:55.775" v="1786" actId="1076"/>
          <ac:spMkLst>
            <pc:docMk/>
            <pc:sldMk cId="2993223383" sldId="270"/>
            <ac:spMk id="47" creationId="{92967DC4-D830-EBE1-A869-A21892A9AF92}"/>
          </ac:spMkLst>
        </pc:spChg>
        <pc:spChg chg="del mod">
          <ac:chgData name="植木　宏哉" userId="f525860e-8825-4074-a9d7-5caa48508466" providerId="ADAL" clId="{19C8A65A-297F-4316-9BE8-E91FC41DD2A8}" dt="2026-09-08T10:22:17.577" v="2410" actId="478"/>
          <ac:spMkLst>
            <pc:docMk/>
            <pc:sldMk cId="2993223383" sldId="270"/>
            <ac:spMk id="48" creationId="{3502A283-59CF-D375-434C-DC97D58B2136}"/>
          </ac:spMkLst>
        </pc:spChg>
        <pc:spChg chg="add del mod">
          <ac:chgData name="植木　宏哉" userId="f525860e-8825-4074-a9d7-5caa48508466" providerId="ADAL" clId="{19C8A65A-297F-4316-9BE8-E91FC41DD2A8}" dt="2026-09-08T04:30:20.475" v="517" actId="22"/>
          <ac:spMkLst>
            <pc:docMk/>
            <pc:sldMk cId="2993223383" sldId="270"/>
            <ac:spMk id="49" creationId="{8F57E332-03F9-2629-A88E-8833F463AF1A}"/>
          </ac:spMkLst>
        </pc:spChg>
        <pc:spChg chg="mod">
          <ac:chgData name="植木　宏哉" userId="f525860e-8825-4074-a9d7-5caa48508466" providerId="ADAL" clId="{19C8A65A-297F-4316-9BE8-E91FC41DD2A8}" dt="2026-09-08T09:45:59.509" v="1787" actId="1076"/>
          <ac:spMkLst>
            <pc:docMk/>
            <pc:sldMk cId="2993223383" sldId="270"/>
            <ac:spMk id="50" creationId="{454C72A5-B38C-C899-7273-988AAAE197C9}"/>
          </ac:spMkLst>
        </pc:spChg>
        <pc:spChg chg="mod">
          <ac:chgData name="植木　宏哉" userId="f525860e-8825-4074-a9d7-5caa48508466" providerId="ADAL" clId="{19C8A65A-297F-4316-9BE8-E91FC41DD2A8}" dt="2026-09-08T11:30:21.136" v="3783" actId="1076"/>
          <ac:spMkLst>
            <pc:docMk/>
            <pc:sldMk cId="2993223383" sldId="270"/>
            <ac:spMk id="51" creationId="{6CD8D058-AB80-CFFA-9853-723716A0CE0A}"/>
          </ac:spMkLst>
        </pc:spChg>
        <pc:spChg chg="mod">
          <ac:chgData name="植木　宏哉" userId="f525860e-8825-4074-a9d7-5caa48508466" providerId="ADAL" clId="{19C8A65A-297F-4316-9BE8-E91FC41DD2A8}" dt="2026-09-08T09:46:03.938" v="1788" actId="1076"/>
          <ac:spMkLst>
            <pc:docMk/>
            <pc:sldMk cId="2993223383" sldId="270"/>
            <ac:spMk id="53" creationId="{14B5DBC7-AD2A-BA55-1527-5C66F257726C}"/>
          </ac:spMkLst>
        </pc:spChg>
        <pc:spChg chg="add mod">
          <ac:chgData name="植木　宏哉" userId="f525860e-8825-4074-a9d7-5caa48508466" providerId="ADAL" clId="{19C8A65A-297F-4316-9BE8-E91FC41DD2A8}" dt="2026-09-08T11:31:23.196" v="3790" actId="14100"/>
          <ac:spMkLst>
            <pc:docMk/>
            <pc:sldMk cId="2993223383" sldId="270"/>
            <ac:spMk id="55" creationId="{3D5A86AD-000D-9A03-DA73-AD6D5C12CA3D}"/>
          </ac:spMkLst>
        </pc:spChg>
        <pc:spChg chg="mod">
          <ac:chgData name="植木　宏哉" userId="f525860e-8825-4074-a9d7-5caa48508466" providerId="ADAL" clId="{19C8A65A-297F-4316-9BE8-E91FC41DD2A8}" dt="2026-09-08T09:46:06.536" v="1789" actId="1076"/>
          <ac:spMkLst>
            <pc:docMk/>
            <pc:sldMk cId="2993223383" sldId="270"/>
            <ac:spMk id="56" creationId="{654B9B27-F369-98A8-FF3E-37EDC08DCA32}"/>
          </ac:spMkLst>
        </pc:spChg>
        <pc:spChg chg="mod">
          <ac:chgData name="植木　宏哉" userId="f525860e-8825-4074-a9d7-5caa48508466" providerId="ADAL" clId="{19C8A65A-297F-4316-9BE8-E91FC41DD2A8}" dt="2026-09-08T11:30:21.136" v="3783" actId="1076"/>
          <ac:spMkLst>
            <pc:docMk/>
            <pc:sldMk cId="2993223383" sldId="270"/>
            <ac:spMk id="57" creationId="{D64B9974-F125-29DB-5FD5-FB762E7D559A}"/>
          </ac:spMkLst>
        </pc:spChg>
        <pc:spChg chg="add del mod">
          <ac:chgData name="植木　宏哉" userId="f525860e-8825-4074-a9d7-5caa48508466" providerId="ADAL" clId="{19C8A65A-297F-4316-9BE8-E91FC41DD2A8}" dt="2026-09-08T09:35:47.433" v="1638" actId="478"/>
          <ac:spMkLst>
            <pc:docMk/>
            <pc:sldMk cId="2993223383" sldId="270"/>
            <ac:spMk id="59" creationId="{9F645A6A-8166-B8D8-20E8-3FF6F7DC309A}"/>
          </ac:spMkLst>
        </pc:spChg>
        <pc:spChg chg="mod">
          <ac:chgData name="植木　宏哉" userId="f525860e-8825-4074-a9d7-5caa48508466" providerId="ADAL" clId="{19C8A65A-297F-4316-9BE8-E91FC41DD2A8}" dt="2026-09-08T12:27:39.144" v="4145" actId="1038"/>
          <ac:spMkLst>
            <pc:docMk/>
            <pc:sldMk cId="2993223383" sldId="270"/>
            <ac:spMk id="59" creationId="{F4E543BF-45E4-5A5A-A633-FD68F100EB95}"/>
          </ac:spMkLst>
        </pc:spChg>
        <pc:spChg chg="mod">
          <ac:chgData name="植木　宏哉" userId="f525860e-8825-4074-a9d7-5caa48508466" providerId="ADAL" clId="{19C8A65A-297F-4316-9BE8-E91FC41DD2A8}" dt="2026-09-08T12:28:22.235" v="4168" actId="1037"/>
          <ac:spMkLst>
            <pc:docMk/>
            <pc:sldMk cId="2993223383" sldId="270"/>
            <ac:spMk id="61" creationId="{97082E51-AB51-DDE1-1C5C-DEDA426CFB96}"/>
          </ac:spMkLst>
        </pc:spChg>
        <pc:spChg chg="mod">
          <ac:chgData name="植木　宏哉" userId="f525860e-8825-4074-a9d7-5caa48508466" providerId="ADAL" clId="{19C8A65A-297F-4316-9BE8-E91FC41DD2A8}" dt="2026-09-08T11:32:44.853" v="3841" actId="14100"/>
          <ac:spMkLst>
            <pc:docMk/>
            <pc:sldMk cId="2993223383" sldId="270"/>
            <ac:spMk id="63" creationId="{785CF7E9-8733-7E6B-1EE9-C92572DBFE94}"/>
          </ac:spMkLst>
        </pc:spChg>
        <pc:spChg chg="add del mod">
          <ac:chgData name="植木　宏哉" userId="f525860e-8825-4074-a9d7-5caa48508466" providerId="ADAL" clId="{19C8A65A-297F-4316-9BE8-E91FC41DD2A8}" dt="2026-09-08T11:32:00.788" v="3814" actId="1037"/>
          <ac:spMkLst>
            <pc:docMk/>
            <pc:sldMk cId="2993223383" sldId="270"/>
            <ac:spMk id="65" creationId="{A6A6B369-FB17-0DC4-0512-0ADF849C65AD}"/>
          </ac:spMkLst>
        </pc:spChg>
        <pc:spChg chg="mod">
          <ac:chgData name="植木　宏哉" userId="f525860e-8825-4074-a9d7-5caa48508466" providerId="ADAL" clId="{19C8A65A-297F-4316-9BE8-E91FC41DD2A8}" dt="2026-09-08T11:19:14.394" v="3325" actId="165"/>
          <ac:spMkLst>
            <pc:docMk/>
            <pc:sldMk cId="2993223383" sldId="270"/>
            <ac:spMk id="66" creationId="{7877EE3B-C67E-82F4-4DFE-3407536F72BC}"/>
          </ac:spMkLst>
        </pc:spChg>
        <pc:spChg chg="mod">
          <ac:chgData name="植木　宏哉" userId="f525860e-8825-4074-a9d7-5caa48508466" providerId="ADAL" clId="{19C8A65A-297F-4316-9BE8-E91FC41DD2A8}" dt="2026-09-08T11:32:25.438" v="3829" actId="1037"/>
          <ac:spMkLst>
            <pc:docMk/>
            <pc:sldMk cId="2993223383" sldId="270"/>
            <ac:spMk id="67" creationId="{85D3388B-BE0C-277A-8392-20EB6DFB7509}"/>
          </ac:spMkLst>
        </pc:spChg>
        <pc:spChg chg="add mod">
          <ac:chgData name="植木　宏哉" userId="f525860e-8825-4074-a9d7-5caa48508466" providerId="ADAL" clId="{19C8A65A-297F-4316-9BE8-E91FC41DD2A8}" dt="2026-09-08T11:32:25.438" v="3829" actId="1037"/>
          <ac:spMkLst>
            <pc:docMk/>
            <pc:sldMk cId="2993223383" sldId="270"/>
            <ac:spMk id="68" creationId="{D08FD513-8DC6-3993-0F12-2858D0F78302}"/>
          </ac:spMkLst>
        </pc:spChg>
        <pc:spChg chg="add mod">
          <ac:chgData name="植木　宏哉" userId="f525860e-8825-4074-a9d7-5caa48508466" providerId="ADAL" clId="{19C8A65A-297F-4316-9BE8-E91FC41DD2A8}" dt="2026-09-08T04:41:57.979" v="1185" actId="164"/>
          <ac:spMkLst>
            <pc:docMk/>
            <pc:sldMk cId="2993223383" sldId="270"/>
            <ac:spMk id="69" creationId="{B340AC4B-60B9-5A4F-6D4F-1D488F9C7733}"/>
          </ac:spMkLst>
        </pc:spChg>
        <pc:spChg chg="add mod">
          <ac:chgData name="植木　宏哉" userId="f525860e-8825-4074-a9d7-5caa48508466" providerId="ADAL" clId="{19C8A65A-297F-4316-9BE8-E91FC41DD2A8}" dt="2026-09-08T11:31:42.981" v="3797" actId="1076"/>
          <ac:spMkLst>
            <pc:docMk/>
            <pc:sldMk cId="2993223383" sldId="270"/>
            <ac:spMk id="69" creationId="{C4157483-2301-5C2B-80B9-C5053DF81DBC}"/>
          </ac:spMkLst>
        </pc:spChg>
        <pc:spChg chg="add del mod">
          <ac:chgData name="植木　宏哉" userId="f525860e-8825-4074-a9d7-5caa48508466" providerId="ADAL" clId="{19C8A65A-297F-4316-9BE8-E91FC41DD2A8}" dt="2026-09-08T04:41:51.296" v="1184" actId="478"/>
          <ac:spMkLst>
            <pc:docMk/>
            <pc:sldMk cId="2993223383" sldId="270"/>
            <ac:spMk id="71" creationId="{89622DD5-4A4C-EF54-87F4-978ED7CC4743}"/>
          </ac:spMkLst>
        </pc:spChg>
        <pc:spChg chg="mod">
          <ac:chgData name="植木　宏哉" userId="f525860e-8825-4074-a9d7-5caa48508466" providerId="ADAL" clId="{19C8A65A-297F-4316-9BE8-E91FC41DD2A8}" dt="2026-09-08T11:29:41.827" v="3748" actId="14100"/>
          <ac:spMkLst>
            <pc:docMk/>
            <pc:sldMk cId="2993223383" sldId="270"/>
            <ac:spMk id="71" creationId="{8B363244-7510-5455-9A66-D41A1CA836CB}"/>
          </ac:spMkLst>
        </pc:spChg>
        <pc:spChg chg="add del">
          <ac:chgData name="植木　宏哉" userId="f525860e-8825-4074-a9d7-5caa48508466" providerId="ADAL" clId="{19C8A65A-297F-4316-9BE8-E91FC41DD2A8}" dt="2026-09-08T04:41:01.461" v="1168" actId="22"/>
          <ac:spMkLst>
            <pc:docMk/>
            <pc:sldMk cId="2993223383" sldId="270"/>
            <ac:spMk id="73" creationId="{1549D2B2-6D9E-43E7-4FCA-B388EEAC8694}"/>
          </ac:spMkLst>
        </pc:spChg>
        <pc:spChg chg="mod">
          <ac:chgData name="植木　宏哉" userId="f525860e-8825-4074-a9d7-5caa48508466" providerId="ADAL" clId="{19C8A65A-297F-4316-9BE8-E91FC41DD2A8}" dt="2026-09-08T11:30:11.132" v="3780" actId="1076"/>
          <ac:spMkLst>
            <pc:docMk/>
            <pc:sldMk cId="2993223383" sldId="270"/>
            <ac:spMk id="73" creationId="{EC79349C-D2C9-3FA8-7205-CE5CC22F8AAF}"/>
          </ac:spMkLst>
        </pc:spChg>
        <pc:spChg chg="add mod">
          <ac:chgData name="植木　宏哉" userId="f525860e-8825-4074-a9d7-5caa48508466" providerId="ADAL" clId="{19C8A65A-297F-4316-9BE8-E91FC41DD2A8}" dt="2026-09-08T11:30:49.716" v="3785" actId="14100"/>
          <ac:spMkLst>
            <pc:docMk/>
            <pc:sldMk cId="2993223383" sldId="270"/>
            <ac:spMk id="74" creationId="{152BAD27-9355-5BF7-B358-1793EB23BC4F}"/>
          </ac:spMkLst>
        </pc:spChg>
        <pc:spChg chg="add mod">
          <ac:chgData name="植木　宏哉" userId="f525860e-8825-4074-a9d7-5caa48508466" providerId="ADAL" clId="{19C8A65A-297F-4316-9BE8-E91FC41DD2A8}" dt="2026-09-08T11:12:39.031" v="3188" actId="1076"/>
          <ac:spMkLst>
            <pc:docMk/>
            <pc:sldMk cId="2993223383" sldId="270"/>
            <ac:spMk id="75" creationId="{39AB97EB-194D-0531-E488-09CF17AAB4D3}"/>
          </ac:spMkLst>
        </pc:spChg>
        <pc:spChg chg="add mod">
          <ac:chgData name="植木　宏哉" userId="f525860e-8825-4074-a9d7-5caa48508466" providerId="ADAL" clId="{19C8A65A-297F-4316-9BE8-E91FC41DD2A8}" dt="2026-09-08T09:36:59.288" v="1721" actId="20577"/>
          <ac:spMkLst>
            <pc:docMk/>
            <pc:sldMk cId="2993223383" sldId="270"/>
            <ac:spMk id="77" creationId="{C9F7BBA2-D545-5383-AD4C-E8FA09D8DC48}"/>
          </ac:spMkLst>
        </pc:spChg>
        <pc:spChg chg="mod">
          <ac:chgData name="植木　宏哉" userId="f525860e-8825-4074-a9d7-5caa48508466" providerId="ADAL" clId="{19C8A65A-297F-4316-9BE8-E91FC41DD2A8}" dt="2026-09-08T04:42:03.693" v="1187"/>
          <ac:spMkLst>
            <pc:docMk/>
            <pc:sldMk cId="2993223383" sldId="270"/>
            <ac:spMk id="78" creationId="{F37B4CE5-F8DA-FE17-818C-14548EB7436D}"/>
          </ac:spMkLst>
        </pc:spChg>
        <pc:spChg chg="mod">
          <ac:chgData name="植木　宏哉" userId="f525860e-8825-4074-a9d7-5caa48508466" providerId="ADAL" clId="{19C8A65A-297F-4316-9BE8-E91FC41DD2A8}" dt="2026-09-08T11:12:41.670" v="3189" actId="1076"/>
          <ac:spMkLst>
            <pc:docMk/>
            <pc:sldMk cId="2993223383" sldId="270"/>
            <ac:spMk id="80" creationId="{4B928634-622B-1E6B-8205-B1AC989A851A}"/>
          </ac:spMkLst>
        </pc:spChg>
        <pc:spChg chg="mod">
          <ac:chgData name="植木　宏哉" userId="f525860e-8825-4074-a9d7-5caa48508466" providerId="ADAL" clId="{19C8A65A-297F-4316-9BE8-E91FC41DD2A8}" dt="2026-09-08T11:30:14.545" v="3781" actId="1076"/>
          <ac:spMkLst>
            <pc:docMk/>
            <pc:sldMk cId="2993223383" sldId="270"/>
            <ac:spMk id="81" creationId="{CA87C999-5322-A6B4-597D-546627B90D4B}"/>
          </ac:spMkLst>
        </pc:spChg>
        <pc:spChg chg="add del mod">
          <ac:chgData name="植木　宏哉" userId="f525860e-8825-4074-a9d7-5caa48508466" providerId="ADAL" clId="{19C8A65A-297F-4316-9BE8-E91FC41DD2A8}" dt="2026-09-08T09:28:44.245" v="1472" actId="478"/>
          <ac:spMkLst>
            <pc:docMk/>
            <pc:sldMk cId="2993223383" sldId="270"/>
            <ac:spMk id="83" creationId="{A82A34D9-E4A0-CDDC-2D54-5704AFF38D8F}"/>
          </ac:spMkLst>
        </pc:spChg>
        <pc:spChg chg="mod">
          <ac:chgData name="植木　宏哉" userId="f525860e-8825-4074-a9d7-5caa48508466" providerId="ADAL" clId="{19C8A65A-297F-4316-9BE8-E91FC41DD2A8}" dt="2026-09-08T12:28:22.235" v="4168" actId="1037"/>
          <ac:spMkLst>
            <pc:docMk/>
            <pc:sldMk cId="2993223383" sldId="270"/>
            <ac:spMk id="84" creationId="{7430A877-3860-06F6-29ED-46486AE8D64A}"/>
          </ac:spMkLst>
        </pc:spChg>
        <pc:spChg chg="add mod">
          <ac:chgData name="植木　宏哉" userId="f525860e-8825-4074-a9d7-5caa48508466" providerId="ADAL" clId="{19C8A65A-297F-4316-9BE8-E91FC41DD2A8}" dt="2026-09-08T09:37:18.115" v="1724" actId="404"/>
          <ac:spMkLst>
            <pc:docMk/>
            <pc:sldMk cId="2993223383" sldId="270"/>
            <ac:spMk id="86" creationId="{A5506D4C-6879-6D81-11C2-D213AF3A795B}"/>
          </ac:spMkLst>
        </pc:spChg>
        <pc:spChg chg="mod">
          <ac:chgData name="植木　宏哉" userId="f525860e-8825-4074-a9d7-5caa48508466" providerId="ADAL" clId="{19C8A65A-297F-4316-9BE8-E91FC41DD2A8}" dt="2026-09-08T11:30:14.545" v="3781" actId="1076"/>
          <ac:spMkLst>
            <pc:docMk/>
            <pc:sldMk cId="2993223383" sldId="270"/>
            <ac:spMk id="88" creationId="{6EA73863-BB18-9EC2-4663-E83F9CE5772E}"/>
          </ac:spMkLst>
        </pc:spChg>
        <pc:spChg chg="mod topLvl">
          <ac:chgData name="植木　宏哉" userId="f525860e-8825-4074-a9d7-5caa48508466" providerId="ADAL" clId="{19C8A65A-297F-4316-9BE8-E91FC41DD2A8}" dt="2026-09-08T11:33:37.445" v="3862" actId="1037"/>
          <ac:spMkLst>
            <pc:docMk/>
            <pc:sldMk cId="2993223383" sldId="270"/>
            <ac:spMk id="93" creationId="{A669D09E-3BD6-9FCD-9CE7-157C557E7790}"/>
          </ac:spMkLst>
        </pc:spChg>
        <pc:spChg chg="add mod">
          <ac:chgData name="植木　宏哉" userId="f525860e-8825-4074-a9d7-5caa48508466" providerId="ADAL" clId="{19C8A65A-297F-4316-9BE8-E91FC41DD2A8}" dt="2026-09-08T09:40:02.262" v="1742" actId="20577"/>
          <ac:spMkLst>
            <pc:docMk/>
            <pc:sldMk cId="2993223383" sldId="270"/>
            <ac:spMk id="94" creationId="{A84FED11-7E85-766B-DAA7-3AF8F91AC3AE}"/>
          </ac:spMkLst>
        </pc:spChg>
        <pc:spChg chg="mod">
          <ac:chgData name="植木　宏哉" userId="f525860e-8825-4074-a9d7-5caa48508466" providerId="ADAL" clId="{19C8A65A-297F-4316-9BE8-E91FC41DD2A8}" dt="2026-09-08T11:12:30.005" v="3186" actId="1076"/>
          <ac:spMkLst>
            <pc:docMk/>
            <pc:sldMk cId="2993223383" sldId="270"/>
            <ac:spMk id="95" creationId="{C12C78CB-B19A-57F2-FAEF-8C9A5D4DF3E8}"/>
          </ac:spMkLst>
        </pc:spChg>
        <pc:spChg chg="mod">
          <ac:chgData name="植木　宏哉" userId="f525860e-8825-4074-a9d7-5caa48508466" providerId="ADAL" clId="{19C8A65A-297F-4316-9BE8-E91FC41DD2A8}" dt="2026-09-08T11:30:14.545" v="3781" actId="1076"/>
          <ac:spMkLst>
            <pc:docMk/>
            <pc:sldMk cId="2993223383" sldId="270"/>
            <ac:spMk id="96" creationId="{3240DAED-3831-7B4F-7F48-24A307EFD752}"/>
          </ac:spMkLst>
        </pc:spChg>
        <pc:spChg chg="mod topLvl">
          <ac:chgData name="植木　宏哉" userId="f525860e-8825-4074-a9d7-5caa48508466" providerId="ADAL" clId="{19C8A65A-297F-4316-9BE8-E91FC41DD2A8}" dt="2026-09-08T10:06:49.665" v="2182" actId="165"/>
          <ac:spMkLst>
            <pc:docMk/>
            <pc:sldMk cId="2993223383" sldId="270"/>
            <ac:spMk id="97" creationId="{2C01913E-B93C-8454-F3E1-E741970C1F50}"/>
          </ac:spMkLst>
        </pc:spChg>
        <pc:spChg chg="mod">
          <ac:chgData name="植木　宏哉" userId="f525860e-8825-4074-a9d7-5caa48508466" providerId="ADAL" clId="{19C8A65A-297F-4316-9BE8-E91FC41DD2A8}" dt="2026-09-08T11:30:11.132" v="3780" actId="1076"/>
          <ac:spMkLst>
            <pc:docMk/>
            <pc:sldMk cId="2993223383" sldId="270"/>
            <ac:spMk id="99" creationId="{EC4BA43D-2085-0E5C-CAC1-ECBCE43A09A2}"/>
          </ac:spMkLst>
        </pc:spChg>
        <pc:spChg chg="del mod topLvl">
          <ac:chgData name="植木　宏哉" userId="f525860e-8825-4074-a9d7-5caa48508466" providerId="ADAL" clId="{19C8A65A-297F-4316-9BE8-E91FC41DD2A8}" dt="2026-09-08T10:19:49.956" v="2378" actId="478"/>
          <ac:spMkLst>
            <pc:docMk/>
            <pc:sldMk cId="2993223383" sldId="270"/>
            <ac:spMk id="101" creationId="{FB7BD72F-4C1F-EFE4-73DA-BF625C4D4F48}"/>
          </ac:spMkLst>
        </pc:spChg>
        <pc:spChg chg="mod topLvl">
          <ac:chgData name="植木　宏哉" userId="f525860e-8825-4074-a9d7-5caa48508466" providerId="ADAL" clId="{19C8A65A-297F-4316-9BE8-E91FC41DD2A8}" dt="2026-09-08T10:06:49.665" v="2182" actId="165"/>
          <ac:spMkLst>
            <pc:docMk/>
            <pc:sldMk cId="2993223383" sldId="270"/>
            <ac:spMk id="102" creationId="{7266B299-8398-4E67-7CF0-B27F932A1489}"/>
          </ac:spMkLst>
        </pc:spChg>
        <pc:spChg chg="mod">
          <ac:chgData name="植木　宏哉" userId="f525860e-8825-4074-a9d7-5caa48508466" providerId="ADAL" clId="{19C8A65A-297F-4316-9BE8-E91FC41DD2A8}" dt="2026-09-08T11:19:14.394" v="3325" actId="165"/>
          <ac:spMkLst>
            <pc:docMk/>
            <pc:sldMk cId="2993223383" sldId="270"/>
            <ac:spMk id="103" creationId="{5D03A9B7-3C68-D10F-5F65-ACC95505F403}"/>
          </ac:spMkLst>
        </pc:spChg>
        <pc:spChg chg="add del mod">
          <ac:chgData name="植木　宏哉" userId="f525860e-8825-4074-a9d7-5caa48508466" providerId="ADAL" clId="{19C8A65A-297F-4316-9BE8-E91FC41DD2A8}" dt="2026-09-08T11:30:21.136" v="3783" actId="1076"/>
          <ac:spMkLst>
            <pc:docMk/>
            <pc:sldMk cId="2993223383" sldId="270"/>
            <ac:spMk id="106" creationId="{48FBA026-7FC8-71CC-5401-8437F95B52DA}"/>
          </ac:spMkLst>
        </pc:spChg>
        <pc:spChg chg="mod">
          <ac:chgData name="植木　宏哉" userId="f525860e-8825-4074-a9d7-5caa48508466" providerId="ADAL" clId="{19C8A65A-297F-4316-9BE8-E91FC41DD2A8}" dt="2026-09-08T11:30:17.216" v="3782" actId="1076"/>
          <ac:spMkLst>
            <pc:docMk/>
            <pc:sldMk cId="2993223383" sldId="270"/>
            <ac:spMk id="108" creationId="{61FAF854-FA2F-6D43-279C-D5991ADE8311}"/>
          </ac:spMkLst>
        </pc:spChg>
        <pc:spChg chg="add mod">
          <ac:chgData name="植木　宏哉" userId="f525860e-8825-4074-a9d7-5caa48508466" providerId="ADAL" clId="{19C8A65A-297F-4316-9BE8-E91FC41DD2A8}" dt="2026-09-08T11:30:33.239" v="3784" actId="404"/>
          <ac:spMkLst>
            <pc:docMk/>
            <pc:sldMk cId="2993223383" sldId="270"/>
            <ac:spMk id="109" creationId="{0B4FB4F6-81D7-CFE9-824C-3F96AC785593}"/>
          </ac:spMkLst>
        </pc:spChg>
        <pc:spChg chg="mod">
          <ac:chgData name="植木　宏哉" userId="f525860e-8825-4074-a9d7-5caa48508466" providerId="ADAL" clId="{19C8A65A-297F-4316-9BE8-E91FC41DD2A8}" dt="2026-09-08T11:19:14.394" v="3325" actId="165"/>
          <ac:spMkLst>
            <pc:docMk/>
            <pc:sldMk cId="2993223383" sldId="270"/>
            <ac:spMk id="110" creationId="{1F7F738C-4F0A-4BC2-2927-83FE7BB0816A}"/>
          </ac:spMkLst>
        </pc:spChg>
        <pc:spChg chg="mod">
          <ac:chgData name="植木　宏哉" userId="f525860e-8825-4074-a9d7-5caa48508466" providerId="ADAL" clId="{19C8A65A-297F-4316-9BE8-E91FC41DD2A8}" dt="2026-09-08T11:11:57.443" v="3155" actId="1076"/>
          <ac:spMkLst>
            <pc:docMk/>
            <pc:sldMk cId="2993223383" sldId="270"/>
            <ac:spMk id="112" creationId="{D7EFC842-D4B5-5104-7545-C38747D0763D}"/>
          </ac:spMkLst>
        </pc:spChg>
        <pc:spChg chg="mod topLvl">
          <ac:chgData name="植木　宏哉" userId="f525860e-8825-4074-a9d7-5caa48508466" providerId="ADAL" clId="{19C8A65A-297F-4316-9BE8-E91FC41DD2A8}" dt="2026-09-08T09:59:56.238" v="2111" actId="207"/>
          <ac:spMkLst>
            <pc:docMk/>
            <pc:sldMk cId="2993223383" sldId="270"/>
            <ac:spMk id="114" creationId="{12053BB0-4054-24AE-FF47-1AE9D4B54E35}"/>
          </ac:spMkLst>
        </pc:spChg>
        <pc:spChg chg="mod topLvl">
          <ac:chgData name="植木　宏哉" userId="f525860e-8825-4074-a9d7-5caa48508466" providerId="ADAL" clId="{19C8A65A-297F-4316-9BE8-E91FC41DD2A8}" dt="2026-09-08T09:59:56.238" v="2111" actId="207"/>
          <ac:spMkLst>
            <pc:docMk/>
            <pc:sldMk cId="2993223383" sldId="270"/>
            <ac:spMk id="115" creationId="{716BECC9-E129-AEFD-AAB2-A6777F139A4E}"/>
          </ac:spMkLst>
        </pc:spChg>
        <pc:spChg chg="mod">
          <ac:chgData name="植木　宏哉" userId="f525860e-8825-4074-a9d7-5caa48508466" providerId="ADAL" clId="{19C8A65A-297F-4316-9BE8-E91FC41DD2A8}" dt="2026-09-08T10:00:01.425" v="2112" actId="207"/>
          <ac:spMkLst>
            <pc:docMk/>
            <pc:sldMk cId="2993223383" sldId="270"/>
            <ac:spMk id="119" creationId="{E74B18A1-9834-10FC-7A87-75115C0F9F49}"/>
          </ac:spMkLst>
        </pc:spChg>
        <pc:spChg chg="mod">
          <ac:chgData name="植木　宏哉" userId="f525860e-8825-4074-a9d7-5caa48508466" providerId="ADAL" clId="{19C8A65A-297F-4316-9BE8-E91FC41DD2A8}" dt="2026-09-08T12:27:39.144" v="4145" actId="1038"/>
          <ac:spMkLst>
            <pc:docMk/>
            <pc:sldMk cId="2993223383" sldId="270"/>
            <ac:spMk id="122" creationId="{7FD928A0-C13A-7C7F-6D1A-BA9D2EB5E4BF}"/>
          </ac:spMkLst>
        </pc:spChg>
        <pc:spChg chg="mod">
          <ac:chgData name="植木　宏哉" userId="f525860e-8825-4074-a9d7-5caa48508466" providerId="ADAL" clId="{19C8A65A-297F-4316-9BE8-E91FC41DD2A8}" dt="2026-09-08T10:00:16.126" v="2113" actId="207"/>
          <ac:spMkLst>
            <pc:docMk/>
            <pc:sldMk cId="2993223383" sldId="270"/>
            <ac:spMk id="125" creationId="{807B2E9E-2D34-002E-637C-141494AB9AE6}"/>
          </ac:spMkLst>
        </pc:spChg>
        <pc:spChg chg="mod">
          <ac:chgData name="植木　宏哉" userId="f525860e-8825-4074-a9d7-5caa48508466" providerId="ADAL" clId="{19C8A65A-297F-4316-9BE8-E91FC41DD2A8}" dt="2026-09-08T10:00:16.126" v="2113" actId="207"/>
          <ac:spMkLst>
            <pc:docMk/>
            <pc:sldMk cId="2993223383" sldId="270"/>
            <ac:spMk id="126" creationId="{181EB35D-4DA3-6A41-B5DB-E9DCAAFAB863}"/>
          </ac:spMkLst>
        </pc:spChg>
        <pc:spChg chg="add mod">
          <ac:chgData name="植木　宏哉" userId="f525860e-8825-4074-a9d7-5caa48508466" providerId="ADAL" clId="{19C8A65A-297F-4316-9BE8-E91FC41DD2A8}" dt="2026-09-08T11:30:57.040" v="3786" actId="1076"/>
          <ac:spMkLst>
            <pc:docMk/>
            <pc:sldMk cId="2993223383" sldId="270"/>
            <ac:spMk id="127" creationId="{7725955C-C992-86E8-629F-DEBEF6B454E6}"/>
          </ac:spMkLst>
        </pc:spChg>
        <pc:spChg chg="mod">
          <ac:chgData name="植木　宏哉" userId="f525860e-8825-4074-a9d7-5caa48508466" providerId="ADAL" clId="{19C8A65A-297F-4316-9BE8-E91FC41DD2A8}" dt="2026-09-08T12:28:22.235" v="4168" actId="1037"/>
          <ac:spMkLst>
            <pc:docMk/>
            <pc:sldMk cId="2993223383" sldId="270"/>
            <ac:spMk id="131" creationId="{1110EB25-BF5D-6EF9-8C46-F0E4CEAD23ED}"/>
          </ac:spMkLst>
        </pc:spChg>
        <pc:spChg chg="add mod">
          <ac:chgData name="植木　宏哉" userId="f525860e-8825-4074-a9d7-5caa48508466" providerId="ADAL" clId="{19C8A65A-297F-4316-9BE8-E91FC41DD2A8}" dt="2026-09-08T10:02:42.739" v="2132" actId="1076"/>
          <ac:spMkLst>
            <pc:docMk/>
            <pc:sldMk cId="2993223383" sldId="270"/>
            <ac:spMk id="138" creationId="{2BAA4102-A817-AC03-3000-E25F8BF042D0}"/>
          </ac:spMkLst>
        </pc:spChg>
        <pc:spChg chg="add mod">
          <ac:chgData name="植木　宏哉" userId="f525860e-8825-4074-a9d7-5caa48508466" providerId="ADAL" clId="{19C8A65A-297F-4316-9BE8-E91FC41DD2A8}" dt="2026-09-08T10:37:53.706" v="2765" actId="1035"/>
          <ac:spMkLst>
            <pc:docMk/>
            <pc:sldMk cId="2993223383" sldId="270"/>
            <ac:spMk id="139" creationId="{9941D60B-6A4B-F291-7815-765DD537F6EC}"/>
          </ac:spMkLst>
        </pc:spChg>
        <pc:spChg chg="mod">
          <ac:chgData name="植木　宏哉" userId="f525860e-8825-4074-a9d7-5caa48508466" providerId="ADAL" clId="{19C8A65A-297F-4316-9BE8-E91FC41DD2A8}" dt="2026-09-08T10:53:42.839" v="3009" actId="1076"/>
          <ac:spMkLst>
            <pc:docMk/>
            <pc:sldMk cId="2993223383" sldId="270"/>
            <ac:spMk id="140" creationId="{DA6BE0D2-D0C4-4E38-E3CB-CF4CEB9DECEF}"/>
          </ac:spMkLst>
        </pc:spChg>
        <pc:spChg chg="add mod">
          <ac:chgData name="植木　宏哉" userId="f525860e-8825-4074-a9d7-5caa48508466" providerId="ADAL" clId="{19C8A65A-297F-4316-9BE8-E91FC41DD2A8}" dt="2026-09-08T10:02:14.565" v="2128" actId="207"/>
          <ac:spMkLst>
            <pc:docMk/>
            <pc:sldMk cId="2993223383" sldId="270"/>
            <ac:spMk id="141" creationId="{E06CE00D-B5F4-2E6A-9FEF-09D725732B91}"/>
          </ac:spMkLst>
        </pc:spChg>
        <pc:spChg chg="add mod">
          <ac:chgData name="植木　宏哉" userId="f525860e-8825-4074-a9d7-5caa48508466" providerId="ADAL" clId="{19C8A65A-297F-4316-9BE8-E91FC41DD2A8}" dt="2026-09-08T11:32:11.227" v="3816" actId="1076"/>
          <ac:spMkLst>
            <pc:docMk/>
            <pc:sldMk cId="2993223383" sldId="270"/>
            <ac:spMk id="143" creationId="{E67CC2DF-539A-EB1B-9FEC-C9F53EC45F85}"/>
          </ac:spMkLst>
        </pc:spChg>
        <pc:spChg chg="add mod">
          <ac:chgData name="植木　宏哉" userId="f525860e-8825-4074-a9d7-5caa48508466" providerId="ADAL" clId="{19C8A65A-297F-4316-9BE8-E91FC41DD2A8}" dt="2026-09-08T10:10:18.146" v="2298" actId="571"/>
          <ac:spMkLst>
            <pc:docMk/>
            <pc:sldMk cId="2993223383" sldId="270"/>
            <ac:spMk id="145" creationId="{AB071DB1-9931-0C02-ED62-A39ED702561C}"/>
          </ac:spMkLst>
        </pc:spChg>
        <pc:spChg chg="add mod ord">
          <ac:chgData name="植木　宏哉" userId="f525860e-8825-4074-a9d7-5caa48508466" providerId="ADAL" clId="{19C8A65A-297F-4316-9BE8-E91FC41DD2A8}" dt="2026-09-08T11:31:14.961" v="3789" actId="14100"/>
          <ac:spMkLst>
            <pc:docMk/>
            <pc:sldMk cId="2993223383" sldId="270"/>
            <ac:spMk id="149" creationId="{6490E023-B93A-1B71-EE59-9E8ADEC11A70}"/>
          </ac:spMkLst>
        </pc:spChg>
        <pc:spChg chg="add mod">
          <ac:chgData name="植木　宏哉" userId="f525860e-8825-4074-a9d7-5caa48508466" providerId="ADAL" clId="{19C8A65A-297F-4316-9BE8-E91FC41DD2A8}" dt="2026-09-08T11:34:32.401" v="3886" actId="1037"/>
          <ac:spMkLst>
            <pc:docMk/>
            <pc:sldMk cId="2993223383" sldId="270"/>
            <ac:spMk id="151" creationId="{88796A8D-2FD0-865B-7079-B0C4479B2BC0}"/>
          </ac:spMkLst>
        </pc:spChg>
        <pc:spChg chg="add mod">
          <ac:chgData name="植木　宏哉" userId="f525860e-8825-4074-a9d7-5caa48508466" providerId="ADAL" clId="{19C8A65A-297F-4316-9BE8-E91FC41DD2A8}" dt="2026-09-08T11:34:32.401" v="3886" actId="1037"/>
          <ac:spMkLst>
            <pc:docMk/>
            <pc:sldMk cId="2993223383" sldId="270"/>
            <ac:spMk id="153" creationId="{FB37BA47-7C84-C975-6F16-A88D2C59D1BC}"/>
          </ac:spMkLst>
        </pc:spChg>
        <pc:spChg chg="add mod">
          <ac:chgData name="植木　宏哉" userId="f525860e-8825-4074-a9d7-5caa48508466" providerId="ADAL" clId="{19C8A65A-297F-4316-9BE8-E91FC41DD2A8}" dt="2026-09-08T12:27:39.144" v="4145" actId="1038"/>
          <ac:spMkLst>
            <pc:docMk/>
            <pc:sldMk cId="2993223383" sldId="270"/>
            <ac:spMk id="155" creationId="{EBAE9867-FB88-F511-8AFD-7211D84B7D78}"/>
          </ac:spMkLst>
        </pc:spChg>
        <pc:spChg chg="add mod">
          <ac:chgData name="植木　宏哉" userId="f525860e-8825-4074-a9d7-5caa48508466" providerId="ADAL" clId="{19C8A65A-297F-4316-9BE8-E91FC41DD2A8}" dt="2026-09-08T11:35:26.874" v="3937" actId="1037"/>
          <ac:spMkLst>
            <pc:docMk/>
            <pc:sldMk cId="2993223383" sldId="270"/>
            <ac:spMk id="157" creationId="{757BB1CA-5E88-8048-4879-487B836ABD36}"/>
          </ac:spMkLst>
        </pc:spChg>
        <pc:spChg chg="add mod">
          <ac:chgData name="植木　宏哉" userId="f525860e-8825-4074-a9d7-5caa48508466" providerId="ADAL" clId="{19C8A65A-297F-4316-9BE8-E91FC41DD2A8}" dt="2026-09-08T12:28:22.235" v="4168" actId="1037"/>
          <ac:spMkLst>
            <pc:docMk/>
            <pc:sldMk cId="2993223383" sldId="270"/>
            <ac:spMk id="162" creationId="{D411F1C2-9E46-BA4E-431C-1D8AC3D1A2AD}"/>
          </ac:spMkLst>
        </pc:spChg>
        <pc:spChg chg="add mod">
          <ac:chgData name="植木　宏哉" userId="f525860e-8825-4074-a9d7-5caa48508466" providerId="ADAL" clId="{19C8A65A-297F-4316-9BE8-E91FC41DD2A8}" dt="2026-09-08T10:22:15.477" v="2409" actId="164"/>
          <ac:spMkLst>
            <pc:docMk/>
            <pc:sldMk cId="2993223383" sldId="270"/>
            <ac:spMk id="164" creationId="{74797CFF-82C4-BA6F-5E94-D472FA2FEAF8}"/>
          </ac:spMkLst>
        </pc:spChg>
        <pc:spChg chg="del mod">
          <ac:chgData name="植木　宏哉" userId="f525860e-8825-4074-a9d7-5caa48508466" providerId="ADAL" clId="{19C8A65A-297F-4316-9BE8-E91FC41DD2A8}" dt="2026-09-08T09:29:15.008" v="1475" actId="478"/>
          <ac:spMkLst>
            <pc:docMk/>
            <pc:sldMk cId="2993223383" sldId="270"/>
            <ac:spMk id="176" creationId="{B1CFECE3-220F-056E-631A-435AD16C9255}"/>
          </ac:spMkLst>
        </pc:spChg>
        <pc:spChg chg="mod">
          <ac:chgData name="植木　宏哉" userId="f525860e-8825-4074-a9d7-5caa48508466" providerId="ADAL" clId="{19C8A65A-297F-4316-9BE8-E91FC41DD2A8}" dt="2026-09-08T11:31:11.127" v="3788" actId="14100"/>
          <ac:spMkLst>
            <pc:docMk/>
            <pc:sldMk cId="2993223383" sldId="270"/>
            <ac:spMk id="177" creationId="{30A1C204-A508-9FD8-6D7C-71BAFE7F9C03}"/>
          </ac:spMkLst>
        </pc:spChg>
        <pc:spChg chg="del mod">
          <ac:chgData name="植木　宏哉" userId="f525860e-8825-4074-a9d7-5caa48508466" providerId="ADAL" clId="{19C8A65A-297F-4316-9BE8-E91FC41DD2A8}" dt="2026-09-08T09:29:10.865" v="1473" actId="478"/>
          <ac:spMkLst>
            <pc:docMk/>
            <pc:sldMk cId="2993223383" sldId="270"/>
            <ac:spMk id="178" creationId="{1D865773-46F0-412A-8C28-28153E5D1F44}"/>
          </ac:spMkLst>
        </pc:spChg>
        <pc:spChg chg="del mod">
          <ac:chgData name="植木　宏哉" userId="f525860e-8825-4074-a9d7-5caa48508466" providerId="ADAL" clId="{19C8A65A-297F-4316-9BE8-E91FC41DD2A8}" dt="2026-09-08T04:25:53.317" v="391" actId="478"/>
          <ac:spMkLst>
            <pc:docMk/>
            <pc:sldMk cId="2993223383" sldId="270"/>
            <ac:spMk id="179" creationId="{162C5B3C-9B99-6BA8-D961-78779A725219}"/>
          </ac:spMkLst>
        </pc:spChg>
        <pc:spChg chg="del">
          <ac:chgData name="植木　宏哉" userId="f525860e-8825-4074-a9d7-5caa48508466" providerId="ADAL" clId="{19C8A65A-297F-4316-9BE8-E91FC41DD2A8}" dt="2026-09-08T03:58:36.935" v="5" actId="478"/>
          <ac:spMkLst>
            <pc:docMk/>
            <pc:sldMk cId="2993223383" sldId="270"/>
            <ac:spMk id="180" creationId="{5B6CF80B-DBDC-886A-1BE0-76D1BB0F60FF}"/>
          </ac:spMkLst>
        </pc:spChg>
        <pc:spChg chg="del mod">
          <ac:chgData name="植木　宏哉" userId="f525860e-8825-4074-a9d7-5caa48508466" providerId="ADAL" clId="{19C8A65A-297F-4316-9BE8-E91FC41DD2A8}" dt="2026-09-08T09:29:16.594" v="1476" actId="478"/>
          <ac:spMkLst>
            <pc:docMk/>
            <pc:sldMk cId="2993223383" sldId="270"/>
            <ac:spMk id="181" creationId="{FAD0AB9D-D31A-AE7E-33AA-D3E3D5F0DD94}"/>
          </ac:spMkLst>
        </pc:spChg>
        <pc:spChg chg="del">
          <ac:chgData name="植木　宏哉" userId="f525860e-8825-4074-a9d7-5caa48508466" providerId="ADAL" clId="{19C8A65A-297F-4316-9BE8-E91FC41DD2A8}" dt="2026-09-08T03:58:28.404" v="0" actId="478"/>
          <ac:spMkLst>
            <pc:docMk/>
            <pc:sldMk cId="2993223383" sldId="270"/>
            <ac:spMk id="182" creationId="{4791F2CB-00F6-3109-036A-264F098E19F8}"/>
          </ac:spMkLst>
        </pc:spChg>
        <pc:spChg chg="del">
          <ac:chgData name="植木　宏哉" userId="f525860e-8825-4074-a9d7-5caa48508466" providerId="ADAL" clId="{19C8A65A-297F-4316-9BE8-E91FC41DD2A8}" dt="2026-09-08T03:58:31.297" v="2" actId="478"/>
          <ac:spMkLst>
            <pc:docMk/>
            <pc:sldMk cId="2993223383" sldId="270"/>
            <ac:spMk id="184" creationId="{6478C494-1681-B648-A4CB-D20EFFDA4FAD}"/>
          </ac:spMkLst>
        </pc:spChg>
        <pc:spChg chg="mod topLvl">
          <ac:chgData name="植木　宏哉" userId="f525860e-8825-4074-a9d7-5caa48508466" providerId="ADAL" clId="{19C8A65A-297F-4316-9BE8-E91FC41DD2A8}" dt="2026-09-08T11:11:37.199" v="3148" actId="1038"/>
          <ac:spMkLst>
            <pc:docMk/>
            <pc:sldMk cId="2993223383" sldId="270"/>
            <ac:spMk id="193" creationId="{A1B49420-554A-0A9D-8C6A-D4D45D22C92B}"/>
          </ac:spMkLst>
        </pc:spChg>
        <pc:spChg chg="mod topLvl">
          <ac:chgData name="植木　宏哉" userId="f525860e-8825-4074-a9d7-5caa48508466" providerId="ADAL" clId="{19C8A65A-297F-4316-9BE8-E91FC41DD2A8}" dt="2026-09-08T11:11:37.199" v="3148" actId="1038"/>
          <ac:spMkLst>
            <pc:docMk/>
            <pc:sldMk cId="2993223383" sldId="270"/>
            <ac:spMk id="194" creationId="{B6EFC0CE-6C63-8E91-481E-5674EB7E01BB}"/>
          </ac:spMkLst>
        </pc:spChg>
        <pc:spChg chg="mod topLvl">
          <ac:chgData name="植木　宏哉" userId="f525860e-8825-4074-a9d7-5caa48508466" providerId="ADAL" clId="{19C8A65A-297F-4316-9BE8-E91FC41DD2A8}" dt="2026-09-08T11:11:37.199" v="3148" actId="1038"/>
          <ac:spMkLst>
            <pc:docMk/>
            <pc:sldMk cId="2993223383" sldId="270"/>
            <ac:spMk id="195" creationId="{318FDD65-269A-2B16-AC6D-D8AFDA5F085A}"/>
          </ac:spMkLst>
        </pc:spChg>
        <pc:spChg chg="mod topLvl">
          <ac:chgData name="植木　宏哉" userId="f525860e-8825-4074-a9d7-5caa48508466" providerId="ADAL" clId="{19C8A65A-297F-4316-9BE8-E91FC41DD2A8}" dt="2026-09-08T11:11:37.199" v="3148" actId="1038"/>
          <ac:spMkLst>
            <pc:docMk/>
            <pc:sldMk cId="2993223383" sldId="270"/>
            <ac:spMk id="196" creationId="{85CB1CF1-F174-E5AD-4A0C-31CBF8FED8B6}"/>
          </ac:spMkLst>
        </pc:spChg>
        <pc:spChg chg="mod topLvl">
          <ac:chgData name="植木　宏哉" userId="f525860e-8825-4074-a9d7-5caa48508466" providerId="ADAL" clId="{19C8A65A-297F-4316-9BE8-E91FC41DD2A8}" dt="2026-09-08T11:11:37.199" v="3148" actId="1038"/>
          <ac:spMkLst>
            <pc:docMk/>
            <pc:sldMk cId="2993223383" sldId="270"/>
            <ac:spMk id="197" creationId="{B8B87319-2AC0-744A-232D-10A9903F51BD}"/>
          </ac:spMkLst>
        </pc:spChg>
        <pc:spChg chg="mod topLvl">
          <ac:chgData name="植木　宏哉" userId="f525860e-8825-4074-a9d7-5caa48508466" providerId="ADAL" clId="{19C8A65A-297F-4316-9BE8-E91FC41DD2A8}" dt="2026-09-08T11:11:37.199" v="3148" actId="1038"/>
          <ac:spMkLst>
            <pc:docMk/>
            <pc:sldMk cId="2993223383" sldId="270"/>
            <ac:spMk id="198" creationId="{4A019652-11FB-C218-32DC-6B3FCE145C12}"/>
          </ac:spMkLst>
        </pc:spChg>
        <pc:spChg chg="mod topLvl">
          <ac:chgData name="植木　宏哉" userId="f525860e-8825-4074-a9d7-5caa48508466" providerId="ADAL" clId="{19C8A65A-297F-4316-9BE8-E91FC41DD2A8}" dt="2026-09-08T11:11:44.227" v="3153" actId="1037"/>
          <ac:spMkLst>
            <pc:docMk/>
            <pc:sldMk cId="2993223383" sldId="270"/>
            <ac:spMk id="199" creationId="{CE0A4FA6-5848-C2EF-D563-40F70FA3F9C3}"/>
          </ac:spMkLst>
        </pc:spChg>
        <pc:spChg chg="mod topLvl">
          <ac:chgData name="植木　宏哉" userId="f525860e-8825-4074-a9d7-5caa48508466" providerId="ADAL" clId="{19C8A65A-297F-4316-9BE8-E91FC41DD2A8}" dt="2026-09-08T10:37:53.706" v="2765" actId="1035"/>
          <ac:spMkLst>
            <pc:docMk/>
            <pc:sldMk cId="2993223383" sldId="270"/>
            <ac:spMk id="200" creationId="{88AECB07-72B3-7006-C723-FA4E2E982E9A}"/>
          </ac:spMkLst>
        </pc:spChg>
        <pc:spChg chg="mod topLvl">
          <ac:chgData name="植木　宏哉" userId="f525860e-8825-4074-a9d7-5caa48508466" providerId="ADAL" clId="{19C8A65A-297F-4316-9BE8-E91FC41DD2A8}" dt="2026-09-08T10:37:53.706" v="2765" actId="1035"/>
          <ac:spMkLst>
            <pc:docMk/>
            <pc:sldMk cId="2993223383" sldId="270"/>
            <ac:spMk id="202" creationId="{C66CDE62-5BBF-F0E1-78A7-6D4FF5DF3A24}"/>
          </ac:spMkLst>
        </pc:spChg>
        <pc:spChg chg="mod topLvl">
          <ac:chgData name="植木　宏哉" userId="f525860e-8825-4074-a9d7-5caa48508466" providerId="ADAL" clId="{19C8A65A-297F-4316-9BE8-E91FC41DD2A8}" dt="2026-09-08T11:11:49.590" v="3154" actId="1076"/>
          <ac:spMkLst>
            <pc:docMk/>
            <pc:sldMk cId="2993223383" sldId="270"/>
            <ac:spMk id="203" creationId="{63B1CB0F-4967-1E79-B9FF-288164E988E8}"/>
          </ac:spMkLst>
        </pc:spChg>
        <pc:spChg chg="del mod">
          <ac:chgData name="植木　宏哉" userId="f525860e-8825-4074-a9d7-5caa48508466" providerId="ADAL" clId="{19C8A65A-297F-4316-9BE8-E91FC41DD2A8}" dt="2026-09-08T04:41:50.313" v="1183" actId="478"/>
          <ac:spMkLst>
            <pc:docMk/>
            <pc:sldMk cId="2993223383" sldId="270"/>
            <ac:spMk id="205" creationId="{6C37CCE4-DE51-7FF7-C7D9-32290A250F3B}"/>
          </ac:spMkLst>
        </pc:spChg>
        <pc:spChg chg="mod">
          <ac:chgData name="植木　宏哉" userId="f525860e-8825-4074-a9d7-5caa48508466" providerId="ADAL" clId="{19C8A65A-297F-4316-9BE8-E91FC41DD2A8}" dt="2026-09-08T11:32:32.786" v="3840" actId="1038"/>
          <ac:spMkLst>
            <pc:docMk/>
            <pc:sldMk cId="2993223383" sldId="270"/>
            <ac:spMk id="207" creationId="{5916BB8D-FEAB-4E96-5325-323D95EFEBE7}"/>
          </ac:spMkLst>
        </pc:spChg>
        <pc:spChg chg="mod">
          <ac:chgData name="植木　宏哉" userId="f525860e-8825-4074-a9d7-5caa48508466" providerId="ADAL" clId="{19C8A65A-297F-4316-9BE8-E91FC41DD2A8}" dt="2026-09-08T11:32:32.786" v="3840" actId="1038"/>
          <ac:spMkLst>
            <pc:docMk/>
            <pc:sldMk cId="2993223383" sldId="270"/>
            <ac:spMk id="209" creationId="{26246CA2-8567-B707-4CD7-11264536E909}"/>
          </ac:spMkLst>
        </pc:spChg>
        <pc:spChg chg="mod">
          <ac:chgData name="植木　宏哉" userId="f525860e-8825-4074-a9d7-5caa48508466" providerId="ADAL" clId="{19C8A65A-297F-4316-9BE8-E91FC41DD2A8}" dt="2026-09-08T11:39:08.909" v="3998" actId="6549"/>
          <ac:spMkLst>
            <pc:docMk/>
            <pc:sldMk cId="2993223383" sldId="270"/>
            <ac:spMk id="212" creationId="{3AF52487-E4EC-90C1-226A-F15E7B9C1383}"/>
          </ac:spMkLst>
        </pc:spChg>
        <pc:spChg chg="mod">
          <ac:chgData name="植木　宏哉" userId="f525860e-8825-4074-a9d7-5caa48508466" providerId="ADAL" clId="{19C8A65A-297F-4316-9BE8-E91FC41DD2A8}" dt="2026-09-08T11:32:00.788" v="3814" actId="1037"/>
          <ac:spMkLst>
            <pc:docMk/>
            <pc:sldMk cId="2993223383" sldId="270"/>
            <ac:spMk id="216" creationId="{4D628595-13F5-4D59-4486-279CDC31CD0F}"/>
          </ac:spMkLst>
        </pc:spChg>
        <pc:spChg chg="add del mod">
          <ac:chgData name="植木　宏哉" userId="f525860e-8825-4074-a9d7-5caa48508466" providerId="ADAL" clId="{19C8A65A-297F-4316-9BE8-E91FC41DD2A8}" dt="2026-09-08T11:15:54.711" v="3273" actId="22"/>
          <ac:spMkLst>
            <pc:docMk/>
            <pc:sldMk cId="2993223383" sldId="270"/>
            <ac:spMk id="217" creationId="{B1C19710-B45E-6262-A53C-0494798880D2}"/>
          </ac:spMkLst>
        </pc:spChg>
        <pc:spChg chg="mod">
          <ac:chgData name="植木　宏哉" userId="f525860e-8825-4074-a9d7-5caa48508466" providerId="ADAL" clId="{19C8A65A-297F-4316-9BE8-E91FC41DD2A8}" dt="2026-09-08T11:32:57.293" v="3845" actId="1038"/>
          <ac:spMkLst>
            <pc:docMk/>
            <pc:sldMk cId="2993223383" sldId="270"/>
            <ac:spMk id="218" creationId="{9B9205B3-C856-7FCD-C984-79623C65AF12}"/>
          </ac:spMkLst>
        </pc:spChg>
        <pc:spChg chg="add del mod">
          <ac:chgData name="植木　宏哉" userId="f525860e-8825-4074-a9d7-5caa48508466" providerId="ADAL" clId="{19C8A65A-297F-4316-9BE8-E91FC41DD2A8}" dt="2026-09-08T11:17:51.915" v="3302" actId="478"/>
          <ac:spMkLst>
            <pc:docMk/>
            <pc:sldMk cId="2993223383" sldId="270"/>
            <ac:spMk id="220" creationId="{2359DD92-8144-FCF9-A68A-21A1A70B9A23}"/>
          </ac:spMkLst>
        </pc:spChg>
        <pc:spChg chg="add del mod">
          <ac:chgData name="植木　宏哉" userId="f525860e-8825-4074-a9d7-5caa48508466" providerId="ADAL" clId="{19C8A65A-297F-4316-9BE8-E91FC41DD2A8}" dt="2026-09-08T11:17:51.369" v="3301" actId="478"/>
          <ac:spMkLst>
            <pc:docMk/>
            <pc:sldMk cId="2993223383" sldId="270"/>
            <ac:spMk id="224" creationId="{1289D597-77DF-2FD0-4513-1C56858B3FBE}"/>
          </ac:spMkLst>
        </pc:spChg>
        <pc:spChg chg="add del mod">
          <ac:chgData name="植木　宏哉" userId="f525860e-8825-4074-a9d7-5caa48508466" providerId="ADAL" clId="{19C8A65A-297F-4316-9BE8-E91FC41DD2A8}" dt="2026-09-08T11:19:07.907" v="3323" actId="478"/>
          <ac:spMkLst>
            <pc:docMk/>
            <pc:sldMk cId="2993223383" sldId="270"/>
            <ac:spMk id="226" creationId="{3F67B3E6-88DB-A187-E47C-831293CF1CE6}"/>
          </ac:spMkLst>
        </pc:spChg>
        <pc:spChg chg="mod">
          <ac:chgData name="植木　宏哉" userId="f525860e-8825-4074-a9d7-5caa48508466" providerId="ADAL" clId="{19C8A65A-297F-4316-9BE8-E91FC41DD2A8}" dt="2026-09-08T12:28:08.047" v="4165" actId="14100"/>
          <ac:spMkLst>
            <pc:docMk/>
            <pc:sldMk cId="2993223383" sldId="270"/>
            <ac:spMk id="229" creationId="{6A51800B-C4C7-5B78-4BEF-92D932E0E86D}"/>
          </ac:spMkLst>
        </pc:spChg>
        <pc:spChg chg="mod">
          <ac:chgData name="植木　宏哉" userId="f525860e-8825-4074-a9d7-5caa48508466" providerId="ADAL" clId="{19C8A65A-297F-4316-9BE8-E91FC41DD2A8}" dt="2026-09-08T12:27:57.033" v="4163" actId="14100"/>
          <ac:spMkLst>
            <pc:docMk/>
            <pc:sldMk cId="2993223383" sldId="270"/>
            <ac:spMk id="230" creationId="{0F004DFE-6751-A964-7C49-72EE8578AF3C}"/>
          </ac:spMkLst>
        </pc:spChg>
        <pc:spChg chg="mod">
          <ac:chgData name="植木　宏哉" userId="f525860e-8825-4074-a9d7-5caa48508466" providerId="ADAL" clId="{19C8A65A-297F-4316-9BE8-E91FC41DD2A8}" dt="2026-09-08T12:28:12.262" v="4166" actId="14100"/>
          <ac:spMkLst>
            <pc:docMk/>
            <pc:sldMk cId="2993223383" sldId="270"/>
            <ac:spMk id="231" creationId="{47966B26-E5D6-D318-2053-CCAC0DAEA8E2}"/>
          </ac:spMkLst>
        </pc:spChg>
        <pc:spChg chg="add del mod">
          <ac:chgData name="植木　宏哉" userId="f525860e-8825-4074-a9d7-5caa48508466" providerId="ADAL" clId="{19C8A65A-297F-4316-9BE8-E91FC41DD2A8}" dt="2026-09-08T11:19:08.591" v="3324" actId="478"/>
          <ac:spMkLst>
            <pc:docMk/>
            <pc:sldMk cId="2993223383" sldId="270"/>
            <ac:spMk id="232" creationId="{A9BDEE31-9FB5-FF3F-C92A-BB5DA1B8448A}"/>
          </ac:spMkLst>
        </pc:spChg>
        <pc:spChg chg="mod">
          <ac:chgData name="植木　宏哉" userId="f525860e-8825-4074-a9d7-5caa48508466" providerId="ADAL" clId="{19C8A65A-297F-4316-9BE8-E91FC41DD2A8}" dt="2026-09-08T10:53:34.168" v="3008" actId="14100"/>
          <ac:spMkLst>
            <pc:docMk/>
            <pc:sldMk cId="2993223383" sldId="270"/>
            <ac:spMk id="233" creationId="{4E9FBF52-6444-E9AD-5F7A-4A148D002BFF}"/>
          </ac:spMkLst>
        </pc:spChg>
        <pc:spChg chg="mod">
          <ac:chgData name="植木　宏哉" userId="f525860e-8825-4074-a9d7-5caa48508466" providerId="ADAL" clId="{19C8A65A-297F-4316-9BE8-E91FC41DD2A8}" dt="2026-09-08T12:27:10.423" v="4137" actId="14100"/>
          <ac:spMkLst>
            <pc:docMk/>
            <pc:sldMk cId="2993223383" sldId="270"/>
            <ac:spMk id="234" creationId="{A2DBCDDC-7C47-2F4D-DEEE-D383E0FE87BA}"/>
          </ac:spMkLst>
        </pc:spChg>
        <pc:spChg chg="mod">
          <ac:chgData name="植木　宏哉" userId="f525860e-8825-4074-a9d7-5caa48508466" providerId="ADAL" clId="{19C8A65A-297F-4316-9BE8-E91FC41DD2A8}" dt="2026-09-08T12:28:22.235" v="4168" actId="1037"/>
          <ac:spMkLst>
            <pc:docMk/>
            <pc:sldMk cId="2993223383" sldId="270"/>
            <ac:spMk id="235" creationId="{C713D8EA-50DD-B965-493B-7B6286A1B2BC}"/>
          </ac:spMkLst>
        </pc:spChg>
        <pc:spChg chg="mod">
          <ac:chgData name="植木　宏哉" userId="f525860e-8825-4074-a9d7-5caa48508466" providerId="ADAL" clId="{19C8A65A-297F-4316-9BE8-E91FC41DD2A8}" dt="2026-09-08T12:28:22.235" v="4168" actId="1037"/>
          <ac:spMkLst>
            <pc:docMk/>
            <pc:sldMk cId="2993223383" sldId="270"/>
            <ac:spMk id="237" creationId="{B3443777-DDA3-A7D7-31A2-DF5AFAA2BA02}"/>
          </ac:spMkLst>
        </pc:spChg>
        <pc:spChg chg="mod">
          <ac:chgData name="植木　宏哉" userId="f525860e-8825-4074-a9d7-5caa48508466" providerId="ADAL" clId="{19C8A65A-297F-4316-9BE8-E91FC41DD2A8}" dt="2026-09-08T11:26:23.947" v="3530" actId="1035"/>
          <ac:spMkLst>
            <pc:docMk/>
            <pc:sldMk cId="2993223383" sldId="270"/>
            <ac:spMk id="238" creationId="{96981A0C-88B7-9242-01CE-7DD8A1BAF569}"/>
          </ac:spMkLst>
        </pc:spChg>
        <pc:spChg chg="mod">
          <ac:chgData name="植木　宏哉" userId="f525860e-8825-4074-a9d7-5caa48508466" providerId="ADAL" clId="{19C8A65A-297F-4316-9BE8-E91FC41DD2A8}" dt="2026-09-08T12:28:22.235" v="4168" actId="1037"/>
          <ac:spMkLst>
            <pc:docMk/>
            <pc:sldMk cId="2993223383" sldId="270"/>
            <ac:spMk id="239" creationId="{ED04CA24-7BE2-A860-A657-9A4ECD10BB00}"/>
          </ac:spMkLst>
        </pc:spChg>
        <pc:spChg chg="mod">
          <ac:chgData name="植木　宏哉" userId="f525860e-8825-4074-a9d7-5caa48508466" providerId="ADAL" clId="{19C8A65A-297F-4316-9BE8-E91FC41DD2A8}" dt="2026-09-08T12:28:22.235" v="4168" actId="1037"/>
          <ac:spMkLst>
            <pc:docMk/>
            <pc:sldMk cId="2993223383" sldId="270"/>
            <ac:spMk id="241" creationId="{330F6C4E-44E7-C474-0A88-2C4FA464E42E}"/>
          </ac:spMkLst>
        </pc:spChg>
        <pc:spChg chg="del mod">
          <ac:chgData name="植木　宏哉" userId="f525860e-8825-4074-a9d7-5caa48508466" providerId="ADAL" clId="{19C8A65A-297F-4316-9BE8-E91FC41DD2A8}" dt="2026-09-08T11:29:06.509" v="3699" actId="478"/>
          <ac:spMkLst>
            <pc:docMk/>
            <pc:sldMk cId="2993223383" sldId="270"/>
            <ac:spMk id="242" creationId="{20FF6FE8-81A9-386E-E138-955EEBD4CBBC}"/>
          </ac:spMkLst>
        </pc:spChg>
        <pc:spChg chg="mod topLvl">
          <ac:chgData name="植木　宏哉" userId="f525860e-8825-4074-a9d7-5caa48508466" providerId="ADAL" clId="{19C8A65A-297F-4316-9BE8-E91FC41DD2A8}" dt="2026-09-08T11:36:22.568" v="3982" actId="1038"/>
          <ac:spMkLst>
            <pc:docMk/>
            <pc:sldMk cId="2993223383" sldId="270"/>
            <ac:spMk id="243" creationId="{909FEE3B-1F6C-BB87-231C-C2831D1AE292}"/>
          </ac:spMkLst>
        </pc:spChg>
        <pc:spChg chg="mod topLvl">
          <ac:chgData name="植木　宏哉" userId="f525860e-8825-4074-a9d7-5caa48508466" providerId="ADAL" clId="{19C8A65A-297F-4316-9BE8-E91FC41DD2A8}" dt="2026-09-08T10:41:55.689" v="2883" actId="164"/>
          <ac:spMkLst>
            <pc:docMk/>
            <pc:sldMk cId="2993223383" sldId="270"/>
            <ac:spMk id="253" creationId="{0815ED35-C885-99CE-574A-753B39DB8DDD}"/>
          </ac:spMkLst>
        </pc:spChg>
        <pc:spChg chg="mod">
          <ac:chgData name="植木　宏哉" userId="f525860e-8825-4074-a9d7-5caa48508466" providerId="ADAL" clId="{19C8A65A-297F-4316-9BE8-E91FC41DD2A8}" dt="2026-09-08T11:27:15.839" v="3553" actId="1035"/>
          <ac:spMkLst>
            <pc:docMk/>
            <pc:sldMk cId="2993223383" sldId="270"/>
            <ac:spMk id="254" creationId="{94EC759F-F921-2FE0-7925-4BC36308D9CC}"/>
          </ac:spMkLst>
        </pc:spChg>
        <pc:spChg chg="mod">
          <ac:chgData name="植木　宏哉" userId="f525860e-8825-4074-a9d7-5caa48508466" providerId="ADAL" clId="{19C8A65A-297F-4316-9BE8-E91FC41DD2A8}" dt="2026-09-08T11:27:22.583" v="3564" actId="1035"/>
          <ac:spMkLst>
            <pc:docMk/>
            <pc:sldMk cId="2993223383" sldId="270"/>
            <ac:spMk id="256" creationId="{E384D5F5-5F98-A72E-B994-4F14B5CC5CFB}"/>
          </ac:spMkLst>
        </pc:spChg>
        <pc:spChg chg="del mod">
          <ac:chgData name="植木　宏哉" userId="f525860e-8825-4074-a9d7-5caa48508466" providerId="ADAL" clId="{19C8A65A-297F-4316-9BE8-E91FC41DD2A8}" dt="2026-09-08T11:29:59.409" v="3772" actId="478"/>
          <ac:spMkLst>
            <pc:docMk/>
            <pc:sldMk cId="2993223383" sldId="270"/>
            <ac:spMk id="257" creationId="{030E9C29-DA31-15AE-F5DA-A5CB987514F3}"/>
          </ac:spMkLst>
        </pc:spChg>
        <pc:spChg chg="mod">
          <ac:chgData name="植木　宏哉" userId="f525860e-8825-4074-a9d7-5caa48508466" providerId="ADAL" clId="{19C8A65A-297F-4316-9BE8-E91FC41DD2A8}" dt="2026-09-08T12:27:39.144" v="4145" actId="1038"/>
          <ac:spMkLst>
            <pc:docMk/>
            <pc:sldMk cId="2993223383" sldId="270"/>
            <ac:spMk id="258" creationId="{1F2D05C9-0E36-0579-7FBF-C3E7E0B6A137}"/>
          </ac:spMkLst>
        </pc:spChg>
        <pc:spChg chg="mod">
          <ac:chgData name="植木　宏哉" userId="f525860e-8825-4074-a9d7-5caa48508466" providerId="ADAL" clId="{19C8A65A-297F-4316-9BE8-E91FC41DD2A8}" dt="2026-09-08T11:26:57.507" v="3545" actId="1036"/>
          <ac:spMkLst>
            <pc:docMk/>
            <pc:sldMk cId="2993223383" sldId="270"/>
            <ac:spMk id="260" creationId="{12B82315-0164-63BB-066E-D0B7B556FE45}"/>
          </ac:spMkLst>
        </pc:spChg>
        <pc:spChg chg="add del mod">
          <ac:chgData name="植木　宏哉" userId="f525860e-8825-4074-a9d7-5caa48508466" providerId="ADAL" clId="{19C8A65A-297F-4316-9BE8-E91FC41DD2A8}" dt="2026-09-08T11:21:38.906" v="3380" actId="478"/>
          <ac:spMkLst>
            <pc:docMk/>
            <pc:sldMk cId="2993223383" sldId="270"/>
            <ac:spMk id="261" creationId="{9B896EE9-D46A-2474-71F6-326EC86023BA}"/>
          </ac:spMkLst>
        </pc:spChg>
        <pc:spChg chg="mod">
          <ac:chgData name="植木　宏哉" userId="f525860e-8825-4074-a9d7-5caa48508466" providerId="ADAL" clId="{19C8A65A-297F-4316-9BE8-E91FC41DD2A8}" dt="2026-09-08T11:26:57.507" v="3545" actId="1036"/>
          <ac:spMkLst>
            <pc:docMk/>
            <pc:sldMk cId="2993223383" sldId="270"/>
            <ac:spMk id="263" creationId="{0B698B23-50A9-C5B7-2F22-514A2B5052CE}"/>
          </ac:spMkLst>
        </pc:spChg>
        <pc:spChg chg="mod">
          <ac:chgData name="植木　宏哉" userId="f525860e-8825-4074-a9d7-5caa48508466" providerId="ADAL" clId="{19C8A65A-297F-4316-9BE8-E91FC41DD2A8}" dt="2026-09-08T11:13:41.971" v="3204" actId="1076"/>
          <ac:spMkLst>
            <pc:docMk/>
            <pc:sldMk cId="2993223383" sldId="270"/>
            <ac:spMk id="264" creationId="{976EA203-730C-AA55-89AF-144A850CD270}"/>
          </ac:spMkLst>
        </pc:spChg>
        <pc:spChg chg="mod">
          <ac:chgData name="植木　宏哉" userId="f525860e-8825-4074-a9d7-5caa48508466" providerId="ADAL" clId="{19C8A65A-297F-4316-9BE8-E91FC41DD2A8}" dt="2026-09-08T12:27:39.144" v="4145" actId="1038"/>
          <ac:spMkLst>
            <pc:docMk/>
            <pc:sldMk cId="2993223383" sldId="270"/>
            <ac:spMk id="267" creationId="{304F6C30-3105-C6F6-FF87-952A4B25D219}"/>
          </ac:spMkLst>
        </pc:spChg>
        <pc:spChg chg="del mod">
          <ac:chgData name="植木　宏哉" userId="f525860e-8825-4074-a9d7-5caa48508466" providerId="ADAL" clId="{19C8A65A-297F-4316-9BE8-E91FC41DD2A8}" dt="2026-09-08T11:28:37.758" v="3659" actId="478"/>
          <ac:spMkLst>
            <pc:docMk/>
            <pc:sldMk cId="2993223383" sldId="270"/>
            <ac:spMk id="269" creationId="{004E2933-D8EA-0396-7369-7A1311303591}"/>
          </ac:spMkLst>
        </pc:spChg>
        <pc:spChg chg="mod">
          <ac:chgData name="植木　宏哉" userId="f525860e-8825-4074-a9d7-5caa48508466" providerId="ADAL" clId="{19C8A65A-297F-4316-9BE8-E91FC41DD2A8}" dt="2026-09-08T11:28:36.196" v="3658" actId="1076"/>
          <ac:spMkLst>
            <pc:docMk/>
            <pc:sldMk cId="2993223383" sldId="270"/>
            <ac:spMk id="270" creationId="{C741156A-57D0-A795-60F2-7B57194C4DA3}"/>
          </ac:spMkLst>
        </pc:spChg>
        <pc:spChg chg="mod">
          <ac:chgData name="植木　宏哉" userId="f525860e-8825-4074-a9d7-5caa48508466" providerId="ADAL" clId="{19C8A65A-297F-4316-9BE8-E91FC41DD2A8}" dt="2026-09-08T12:27:39.144" v="4145" actId="1038"/>
          <ac:spMkLst>
            <pc:docMk/>
            <pc:sldMk cId="2993223383" sldId="270"/>
            <ac:spMk id="272" creationId="{BD239A65-C4A0-93CC-6C38-C342A61DB603}"/>
          </ac:spMkLst>
        </pc:spChg>
        <pc:spChg chg="del mod">
          <ac:chgData name="植木　宏哉" userId="f525860e-8825-4074-a9d7-5caa48508466" providerId="ADAL" clId="{19C8A65A-297F-4316-9BE8-E91FC41DD2A8}" dt="2026-09-08T11:29:34.387" v="3735" actId="478"/>
          <ac:spMkLst>
            <pc:docMk/>
            <pc:sldMk cId="2993223383" sldId="270"/>
            <ac:spMk id="273" creationId="{98622BE9-5118-5E51-DD52-CC33BE84C63B}"/>
          </ac:spMkLst>
        </pc:spChg>
        <pc:spChg chg="mod">
          <ac:chgData name="植木　宏哉" userId="f525860e-8825-4074-a9d7-5caa48508466" providerId="ADAL" clId="{19C8A65A-297F-4316-9BE8-E91FC41DD2A8}" dt="2026-09-08T11:27:49.397" v="3617" actId="1038"/>
          <ac:spMkLst>
            <pc:docMk/>
            <pc:sldMk cId="2993223383" sldId="270"/>
            <ac:spMk id="274" creationId="{82CAAF85-B9E1-855A-028F-DED3965D8550}"/>
          </ac:spMkLst>
        </pc:spChg>
        <pc:spChg chg="mod">
          <ac:chgData name="植木　宏哉" userId="f525860e-8825-4074-a9d7-5caa48508466" providerId="ADAL" clId="{19C8A65A-297F-4316-9BE8-E91FC41DD2A8}" dt="2026-09-08T11:19:48.451" v="3338" actId="571"/>
          <ac:spMkLst>
            <pc:docMk/>
            <pc:sldMk cId="2993223383" sldId="270"/>
            <ac:spMk id="276" creationId="{8E062A0E-51C5-CA58-4C42-2D9263FF08BE}"/>
          </ac:spMkLst>
        </pc:spChg>
        <pc:spChg chg="mod">
          <ac:chgData name="植木　宏哉" userId="f525860e-8825-4074-a9d7-5caa48508466" providerId="ADAL" clId="{19C8A65A-297F-4316-9BE8-E91FC41DD2A8}" dt="2026-09-08T11:19:48.451" v="3338" actId="571"/>
          <ac:spMkLst>
            <pc:docMk/>
            <pc:sldMk cId="2993223383" sldId="270"/>
            <ac:spMk id="277" creationId="{F0F89363-4822-5EAA-D8DC-7A76465FA0E2}"/>
          </ac:spMkLst>
        </pc:spChg>
        <pc:spChg chg="mod">
          <ac:chgData name="植木　宏哉" userId="f525860e-8825-4074-a9d7-5caa48508466" providerId="ADAL" clId="{19C8A65A-297F-4316-9BE8-E91FC41DD2A8}" dt="2026-09-08T11:19:48.451" v="3338" actId="571"/>
          <ac:spMkLst>
            <pc:docMk/>
            <pc:sldMk cId="2993223383" sldId="270"/>
            <ac:spMk id="278" creationId="{5201D4DD-112D-7C5A-811D-F28C80B8638B}"/>
          </ac:spMkLst>
        </pc:spChg>
        <pc:spChg chg="add del">
          <ac:chgData name="植木　宏哉" userId="f525860e-8825-4074-a9d7-5caa48508466" providerId="ADAL" clId="{19C8A65A-297F-4316-9BE8-E91FC41DD2A8}" dt="2026-09-08T11:20:45.310" v="3355" actId="21"/>
          <ac:spMkLst>
            <pc:docMk/>
            <pc:sldMk cId="2993223383" sldId="270"/>
            <ac:spMk id="280" creationId="{318FAE8A-9899-FBAD-BF78-D877F53D5DF3}"/>
          </ac:spMkLst>
        </pc:spChg>
        <pc:spChg chg="add mod ord">
          <ac:chgData name="植木　宏哉" userId="f525860e-8825-4074-a9d7-5caa48508466" providerId="ADAL" clId="{19C8A65A-297F-4316-9BE8-E91FC41DD2A8}" dt="2026-09-08T11:26:23.947" v="3530" actId="1035"/>
          <ac:spMkLst>
            <pc:docMk/>
            <pc:sldMk cId="2993223383" sldId="270"/>
            <ac:spMk id="284" creationId="{9CAA11AB-1A97-F07F-8BD9-2E2278B8F21F}"/>
          </ac:spMkLst>
        </pc:spChg>
        <pc:spChg chg="add mod">
          <ac:chgData name="植木　宏哉" userId="f525860e-8825-4074-a9d7-5caa48508466" providerId="ADAL" clId="{19C8A65A-297F-4316-9BE8-E91FC41DD2A8}" dt="2026-09-08T11:28:43.292" v="3668" actId="1035"/>
          <ac:spMkLst>
            <pc:docMk/>
            <pc:sldMk cId="2993223383" sldId="270"/>
            <ac:spMk id="290" creationId="{087C8E4F-1421-F449-2EC9-77F5ABE7DF0E}"/>
          </ac:spMkLst>
        </pc:spChg>
        <pc:spChg chg="add mod">
          <ac:chgData name="植木　宏哉" userId="f525860e-8825-4074-a9d7-5caa48508466" providerId="ADAL" clId="{19C8A65A-297F-4316-9BE8-E91FC41DD2A8}" dt="2026-09-08T12:27:39.144" v="4145" actId="1038"/>
          <ac:spMkLst>
            <pc:docMk/>
            <pc:sldMk cId="2993223383" sldId="270"/>
            <ac:spMk id="294" creationId="{011C1CC0-1403-EF17-17EE-F154BE42555D}"/>
          </ac:spMkLst>
        </pc:spChg>
        <pc:spChg chg="add mod">
          <ac:chgData name="植木　宏哉" userId="f525860e-8825-4074-a9d7-5caa48508466" providerId="ADAL" clId="{19C8A65A-297F-4316-9BE8-E91FC41DD2A8}" dt="2026-09-08T11:30:02.346" v="3779" actId="1035"/>
          <ac:spMkLst>
            <pc:docMk/>
            <pc:sldMk cId="2993223383" sldId="270"/>
            <ac:spMk id="296" creationId="{E493DE12-30B5-2DE9-BBC0-374AB3E92DB0}"/>
          </ac:spMkLst>
        </pc:spChg>
        <pc:spChg chg="add del mod">
          <ac:chgData name="植木　宏哉" userId="f525860e-8825-4074-a9d7-5caa48508466" providerId="ADAL" clId="{19C8A65A-297F-4316-9BE8-E91FC41DD2A8}" dt="2026-09-08T11:41:34.487" v="4040" actId="11529"/>
          <ac:spMkLst>
            <pc:docMk/>
            <pc:sldMk cId="2993223383" sldId="270"/>
            <ac:spMk id="300" creationId="{D4C789CD-CACC-CB13-D6F2-61ECCBFDE97F}"/>
          </ac:spMkLst>
        </pc:spChg>
        <pc:grpChg chg="mod topLvl">
          <ac:chgData name="植木　宏哉" userId="f525860e-8825-4074-a9d7-5caa48508466" providerId="ADAL" clId="{19C8A65A-297F-4316-9BE8-E91FC41DD2A8}" dt="2026-09-08T11:33:37.445" v="3862" actId="1037"/>
          <ac:grpSpMkLst>
            <pc:docMk/>
            <pc:sldMk cId="2993223383" sldId="270"/>
            <ac:grpSpMk id="22" creationId="{B6F60DE2-DCC7-8607-DF9E-13C071418E92}"/>
          </ac:grpSpMkLst>
        </pc:grpChg>
        <pc:grpChg chg="mod ord">
          <ac:chgData name="植木　宏哉" userId="f525860e-8825-4074-a9d7-5caa48508466" providerId="ADAL" clId="{19C8A65A-297F-4316-9BE8-E91FC41DD2A8}" dt="2026-09-08T11:34:32.401" v="3886" actId="1037"/>
          <ac:grpSpMkLst>
            <pc:docMk/>
            <pc:sldMk cId="2993223383" sldId="270"/>
            <ac:grpSpMk id="29" creationId="{C021BA5D-1D66-F6AB-17B4-B9C8E4AD1B79}"/>
          </ac:grpSpMkLst>
        </pc:grpChg>
        <pc:grpChg chg="mod">
          <ac:chgData name="植木　宏哉" userId="f525860e-8825-4074-a9d7-5caa48508466" providerId="ADAL" clId="{19C8A65A-297F-4316-9BE8-E91FC41DD2A8}" dt="2026-09-08T09:35:34.029" v="1635" actId="1076"/>
          <ac:grpSpMkLst>
            <pc:docMk/>
            <pc:sldMk cId="2993223383" sldId="270"/>
            <ac:grpSpMk id="54" creationId="{D2331A58-6356-D581-20F2-554AC0FACDF6}"/>
          </ac:grpSpMkLst>
        </pc:grpChg>
        <pc:grpChg chg="add mod">
          <ac:chgData name="植木　宏哉" userId="f525860e-8825-4074-a9d7-5caa48508466" providerId="ADAL" clId="{19C8A65A-297F-4316-9BE8-E91FC41DD2A8}" dt="2026-09-08T10:06:47.194" v="2181" actId="1076"/>
          <ac:grpSpMkLst>
            <pc:docMk/>
            <pc:sldMk cId="2993223383" sldId="270"/>
            <ac:grpSpMk id="70" creationId="{6999315A-E71D-0304-4071-1FF262DA7CAB}"/>
          </ac:grpSpMkLst>
        </pc:grpChg>
        <pc:grpChg chg="add mod">
          <ac:chgData name="植木　宏哉" userId="f525860e-8825-4074-a9d7-5caa48508466" providerId="ADAL" clId="{19C8A65A-297F-4316-9BE8-E91FC41DD2A8}" dt="2026-09-08T04:50:49.438" v="1309" actId="1036"/>
          <ac:grpSpMkLst>
            <pc:docMk/>
            <pc:sldMk cId="2993223383" sldId="270"/>
            <ac:grpSpMk id="76" creationId="{FEB402C6-D00D-C54C-01C4-76990C74FD69}"/>
          </ac:grpSpMkLst>
        </pc:grpChg>
        <pc:grpChg chg="add mod">
          <ac:chgData name="植木　宏哉" userId="f525860e-8825-4074-a9d7-5caa48508466" providerId="ADAL" clId="{19C8A65A-297F-4316-9BE8-E91FC41DD2A8}" dt="2026-09-08T04:50:49.438" v="1309" actId="1036"/>
          <ac:grpSpMkLst>
            <pc:docMk/>
            <pc:sldMk cId="2993223383" sldId="270"/>
            <ac:grpSpMk id="77" creationId="{A849CF44-4F85-D544-D32D-4E6A8B04AF61}"/>
          </ac:grpSpMkLst>
        </pc:grpChg>
        <pc:grpChg chg="mod">
          <ac:chgData name="植木　宏哉" userId="f525860e-8825-4074-a9d7-5caa48508466" providerId="ADAL" clId="{19C8A65A-297F-4316-9BE8-E91FC41DD2A8}" dt="2026-09-08T04:31:31.879" v="551" actId="1036"/>
          <ac:grpSpMkLst>
            <pc:docMk/>
            <pc:sldMk cId="2993223383" sldId="270"/>
            <ac:grpSpMk id="87" creationId="{33C7FEC0-3458-132C-FF91-45D654CC0125}"/>
          </ac:grpSpMkLst>
        </pc:grpChg>
        <pc:grpChg chg="add del mod">
          <ac:chgData name="植木　宏哉" userId="f525860e-8825-4074-a9d7-5caa48508466" providerId="ADAL" clId="{19C8A65A-297F-4316-9BE8-E91FC41DD2A8}" dt="2026-09-08T11:31:02.489" v="3787" actId="1076"/>
          <ac:grpSpMkLst>
            <pc:docMk/>
            <pc:sldMk cId="2993223383" sldId="270"/>
            <ac:grpSpMk id="111" creationId="{6430B0B1-AFA7-6C30-6240-617CCF5CA962}"/>
          </ac:grpSpMkLst>
        </pc:grpChg>
        <pc:grpChg chg="mod topLvl">
          <ac:chgData name="植木　宏哉" userId="f525860e-8825-4074-a9d7-5caa48508466" providerId="ADAL" clId="{19C8A65A-297F-4316-9BE8-E91FC41DD2A8}" dt="2026-09-08T09:43:58.989" v="1769" actId="165"/>
          <ac:grpSpMkLst>
            <pc:docMk/>
            <pc:sldMk cId="2993223383" sldId="270"/>
            <ac:grpSpMk id="113" creationId="{ABA727EA-A31D-3514-84C9-6241D0CF057A}"/>
          </ac:grpSpMkLst>
        </pc:grpChg>
        <pc:grpChg chg="add mod">
          <ac:chgData name="植木　宏哉" userId="f525860e-8825-4074-a9d7-5caa48508466" providerId="ADAL" clId="{19C8A65A-297F-4316-9BE8-E91FC41DD2A8}" dt="2026-09-08T11:30:57.040" v="3786" actId="1076"/>
          <ac:grpSpMkLst>
            <pc:docMk/>
            <pc:sldMk cId="2993223383" sldId="270"/>
            <ac:grpSpMk id="120" creationId="{9189CB8D-45CE-C6B9-3624-A988C5C57ADB}"/>
          </ac:grpSpMkLst>
        </pc:grpChg>
        <pc:grpChg chg="mod">
          <ac:chgData name="植木　宏哉" userId="f525860e-8825-4074-a9d7-5caa48508466" providerId="ADAL" clId="{19C8A65A-297F-4316-9BE8-E91FC41DD2A8}" dt="2026-09-08T10:53:42.839" v="3009" actId="1076"/>
          <ac:grpSpMkLst>
            <pc:docMk/>
            <pc:sldMk cId="2993223383" sldId="270"/>
            <ac:grpSpMk id="121" creationId="{6AF3614E-F141-ABF5-4670-B0636DB59737}"/>
          </ac:grpSpMkLst>
        </pc:grpChg>
        <pc:grpChg chg="mod">
          <ac:chgData name="植木　宏哉" userId="f525860e-8825-4074-a9d7-5caa48508466" providerId="ADAL" clId="{19C8A65A-297F-4316-9BE8-E91FC41DD2A8}" dt="2026-09-08T10:53:42.839" v="3009" actId="1076"/>
          <ac:grpSpMkLst>
            <pc:docMk/>
            <pc:sldMk cId="2993223383" sldId="270"/>
            <ac:grpSpMk id="129" creationId="{B84E45DA-5D4E-1814-5494-3338FDEBED73}"/>
          </ac:grpSpMkLst>
        </pc:grpChg>
        <pc:grpChg chg="mod">
          <ac:chgData name="植木　宏哉" userId="f525860e-8825-4074-a9d7-5caa48508466" providerId="ADAL" clId="{19C8A65A-297F-4316-9BE8-E91FC41DD2A8}" dt="2026-09-08T10:53:42.839" v="3009" actId="1076"/>
          <ac:grpSpMkLst>
            <pc:docMk/>
            <pc:sldMk cId="2993223383" sldId="270"/>
            <ac:grpSpMk id="133" creationId="{ED807434-A959-7C32-9990-B9F8180C7C7B}"/>
          </ac:grpSpMkLst>
        </pc:grpChg>
        <pc:grpChg chg="mod">
          <ac:chgData name="植木　宏哉" userId="f525860e-8825-4074-a9d7-5caa48508466" providerId="ADAL" clId="{19C8A65A-297F-4316-9BE8-E91FC41DD2A8}" dt="2026-09-08T10:53:42.839" v="3009" actId="1076"/>
          <ac:grpSpMkLst>
            <pc:docMk/>
            <pc:sldMk cId="2993223383" sldId="270"/>
            <ac:grpSpMk id="134" creationId="{CA7F9D0E-5F8A-15C8-BD18-10D3A538D35B}"/>
          </ac:grpSpMkLst>
        </pc:grpChg>
        <pc:grpChg chg="add del mod">
          <ac:chgData name="植木　宏哉" userId="f525860e-8825-4074-a9d7-5caa48508466" providerId="ADAL" clId="{19C8A65A-297F-4316-9BE8-E91FC41DD2A8}" dt="2026-09-08T10:07:54.383" v="2212" actId="165"/>
          <ac:grpSpMkLst>
            <pc:docMk/>
            <pc:sldMk cId="2993223383" sldId="270"/>
            <ac:grpSpMk id="144" creationId="{A0BDD58A-3712-A524-18CF-0979AEB0F514}"/>
          </ac:grpSpMkLst>
        </pc:grpChg>
        <pc:grpChg chg="add del mod">
          <ac:chgData name="植木　宏哉" userId="f525860e-8825-4074-a9d7-5caa48508466" providerId="ADAL" clId="{19C8A65A-297F-4316-9BE8-E91FC41DD2A8}" dt="2026-09-08T10:50:33.291" v="2917" actId="165"/>
          <ac:grpSpMkLst>
            <pc:docMk/>
            <pc:sldMk cId="2993223383" sldId="270"/>
            <ac:grpSpMk id="146" creationId="{12165DAD-7AE5-0899-6EC3-46836A8D7EDA}"/>
          </ac:grpSpMkLst>
        </pc:grpChg>
        <pc:grpChg chg="add mod">
          <ac:chgData name="植木　宏哉" userId="f525860e-8825-4074-a9d7-5caa48508466" providerId="ADAL" clId="{19C8A65A-297F-4316-9BE8-E91FC41DD2A8}" dt="2026-09-08T10:41:41.647" v="2881" actId="1076"/>
          <ac:grpSpMkLst>
            <pc:docMk/>
            <pc:sldMk cId="2993223383" sldId="270"/>
            <ac:grpSpMk id="147" creationId="{9F6AF16E-8AC6-C752-D6BC-34B10792EED1}"/>
          </ac:grpSpMkLst>
        </pc:grpChg>
        <pc:grpChg chg="add mod">
          <ac:chgData name="植木　宏哉" userId="f525860e-8825-4074-a9d7-5caa48508466" providerId="ADAL" clId="{19C8A65A-297F-4316-9BE8-E91FC41DD2A8}" dt="2026-09-08T11:35:26.874" v="3937" actId="1037"/>
          <ac:grpSpMkLst>
            <pc:docMk/>
            <pc:sldMk cId="2993223383" sldId="270"/>
            <ac:grpSpMk id="158" creationId="{22284B5B-83B8-287A-7662-BDCAD93A3AFB}"/>
          </ac:grpSpMkLst>
        </pc:grpChg>
        <pc:grpChg chg="del">
          <ac:chgData name="植木　宏哉" userId="f525860e-8825-4074-a9d7-5caa48508466" providerId="ADAL" clId="{19C8A65A-297F-4316-9BE8-E91FC41DD2A8}" dt="2026-09-08T03:58:33.646" v="3" actId="478"/>
          <ac:grpSpMkLst>
            <pc:docMk/>
            <pc:sldMk cId="2993223383" sldId="270"/>
            <ac:grpSpMk id="159" creationId="{4E6D4F81-8B62-5E61-7898-6213CD4522F6}"/>
          </ac:grpSpMkLst>
        </pc:grpChg>
        <pc:grpChg chg="add mod">
          <ac:chgData name="植木　宏哉" userId="f525860e-8825-4074-a9d7-5caa48508466" providerId="ADAL" clId="{19C8A65A-297F-4316-9BE8-E91FC41DD2A8}" dt="2026-09-08T10:22:15.477" v="2409" actId="164"/>
          <ac:grpSpMkLst>
            <pc:docMk/>
            <pc:sldMk cId="2993223383" sldId="270"/>
            <ac:grpSpMk id="165" creationId="{D27D7241-0CD3-547F-1FBB-BA560E7FD230}"/>
          </ac:grpSpMkLst>
        </pc:grpChg>
        <pc:grpChg chg="add mod">
          <ac:chgData name="植木　宏哉" userId="f525860e-8825-4074-a9d7-5caa48508466" providerId="ADAL" clId="{19C8A65A-297F-4316-9BE8-E91FC41DD2A8}" dt="2026-09-08T11:35:46.103" v="3952" actId="1037"/>
          <ac:grpSpMkLst>
            <pc:docMk/>
            <pc:sldMk cId="2993223383" sldId="270"/>
            <ac:grpSpMk id="168" creationId="{F5B092CA-A88F-8217-74FF-ECF17E3763B7}"/>
          </ac:grpSpMkLst>
        </pc:grpChg>
        <pc:grpChg chg="add mod">
          <ac:chgData name="植木　宏哉" userId="f525860e-8825-4074-a9d7-5caa48508466" providerId="ADAL" clId="{19C8A65A-297F-4316-9BE8-E91FC41DD2A8}" dt="2026-09-08T10:30:36.736" v="2676" actId="164"/>
          <ac:grpSpMkLst>
            <pc:docMk/>
            <pc:sldMk cId="2993223383" sldId="270"/>
            <ac:grpSpMk id="169" creationId="{BA7875DD-FA84-7D0D-FFAB-8E1D7BE3C738}"/>
          </ac:grpSpMkLst>
        </pc:grpChg>
        <pc:grpChg chg="del">
          <ac:chgData name="植木　宏哉" userId="f525860e-8825-4074-a9d7-5caa48508466" providerId="ADAL" clId="{19C8A65A-297F-4316-9BE8-E91FC41DD2A8}" dt="2026-09-08T03:58:35.338" v="4" actId="478"/>
          <ac:grpSpMkLst>
            <pc:docMk/>
            <pc:sldMk cId="2993223383" sldId="270"/>
            <ac:grpSpMk id="169" creationId="{E0284916-38BE-3514-FEDF-58D88370F413}"/>
          </ac:grpSpMkLst>
        </pc:grpChg>
        <pc:grpChg chg="add mod">
          <ac:chgData name="植木　宏哉" userId="f525860e-8825-4074-a9d7-5caa48508466" providerId="ADAL" clId="{19C8A65A-297F-4316-9BE8-E91FC41DD2A8}" dt="2026-09-08T11:30:14.545" v="3781" actId="1076"/>
          <ac:grpSpMkLst>
            <pc:docMk/>
            <pc:sldMk cId="2993223383" sldId="270"/>
            <ac:grpSpMk id="170" creationId="{8ADDF72E-E9EE-87B9-176A-DAF6F5408B6F}"/>
          </ac:grpSpMkLst>
        </pc:grpChg>
        <pc:grpChg chg="add mod">
          <ac:chgData name="植木　宏哉" userId="f525860e-8825-4074-a9d7-5caa48508466" providerId="ADAL" clId="{19C8A65A-297F-4316-9BE8-E91FC41DD2A8}" dt="2026-09-08T10:23:17.994" v="2418" actId="164"/>
          <ac:grpSpMkLst>
            <pc:docMk/>
            <pc:sldMk cId="2993223383" sldId="270"/>
            <ac:grpSpMk id="171" creationId="{B6BB59F2-2062-2387-198E-9F2BE2149129}"/>
          </ac:grpSpMkLst>
        </pc:grpChg>
        <pc:grpChg chg="add mod">
          <ac:chgData name="植木　宏哉" userId="f525860e-8825-4074-a9d7-5caa48508466" providerId="ADAL" clId="{19C8A65A-297F-4316-9BE8-E91FC41DD2A8}" dt="2026-09-08T11:30:11.132" v="3780" actId="1076"/>
          <ac:grpSpMkLst>
            <pc:docMk/>
            <pc:sldMk cId="2993223383" sldId="270"/>
            <ac:grpSpMk id="172" creationId="{054E5463-A406-D195-407E-AF6E85431D69}"/>
          </ac:grpSpMkLst>
        </pc:grpChg>
        <pc:grpChg chg="add mod">
          <ac:chgData name="植木　宏哉" userId="f525860e-8825-4074-a9d7-5caa48508466" providerId="ADAL" clId="{19C8A65A-297F-4316-9BE8-E91FC41DD2A8}" dt="2026-09-08T11:30:21.136" v="3783" actId="1076"/>
          <ac:grpSpMkLst>
            <pc:docMk/>
            <pc:sldMk cId="2993223383" sldId="270"/>
            <ac:grpSpMk id="173" creationId="{36A5936A-BBEA-00C4-BC1A-84CE36C890E2}"/>
          </ac:grpSpMkLst>
        </pc:grpChg>
        <pc:grpChg chg="add mod">
          <ac:chgData name="植木　宏哉" userId="f525860e-8825-4074-a9d7-5caa48508466" providerId="ADAL" clId="{19C8A65A-297F-4316-9BE8-E91FC41DD2A8}" dt="2026-09-08T11:30:17.216" v="3782" actId="1076"/>
          <ac:grpSpMkLst>
            <pc:docMk/>
            <pc:sldMk cId="2993223383" sldId="270"/>
            <ac:grpSpMk id="174" creationId="{4E8DA62C-828C-D66D-5F51-4848AADE10B1}"/>
          </ac:grpSpMkLst>
        </pc:grpChg>
        <pc:grpChg chg="add mod">
          <ac:chgData name="植木　宏哉" userId="f525860e-8825-4074-a9d7-5caa48508466" providerId="ADAL" clId="{19C8A65A-297F-4316-9BE8-E91FC41DD2A8}" dt="2026-09-08T10:30:36.736" v="2676" actId="164"/>
          <ac:grpSpMkLst>
            <pc:docMk/>
            <pc:sldMk cId="2993223383" sldId="270"/>
            <ac:grpSpMk id="175" creationId="{E3B853C1-F668-3908-6827-7B4D0C726547}"/>
          </ac:grpSpMkLst>
        </pc:grpChg>
        <pc:grpChg chg="add mod">
          <ac:chgData name="植木　宏哉" userId="f525860e-8825-4074-a9d7-5caa48508466" providerId="ADAL" clId="{19C8A65A-297F-4316-9BE8-E91FC41DD2A8}" dt="2026-09-08T11:14:16.320" v="3217" actId="404"/>
          <ac:grpSpMkLst>
            <pc:docMk/>
            <pc:sldMk cId="2993223383" sldId="270"/>
            <ac:grpSpMk id="186" creationId="{E8D48246-5BA7-DD6E-8DE0-D75AE0FC3A3F}"/>
          </ac:grpSpMkLst>
        </pc:grpChg>
        <pc:grpChg chg="mod">
          <ac:chgData name="植木　宏哉" userId="f525860e-8825-4074-a9d7-5caa48508466" providerId="ADAL" clId="{19C8A65A-297F-4316-9BE8-E91FC41DD2A8}" dt="2026-09-08T04:43:00.442" v="1206" actId="1076"/>
          <ac:grpSpMkLst>
            <pc:docMk/>
            <pc:sldMk cId="2993223383" sldId="270"/>
            <ac:grpSpMk id="191" creationId="{B4A7516F-8853-C82F-F830-78EF48E583C4}"/>
          </ac:grpSpMkLst>
        </pc:grpChg>
        <pc:grpChg chg="add mod">
          <ac:chgData name="植木　宏哉" userId="f525860e-8825-4074-a9d7-5caa48508466" providerId="ADAL" clId="{19C8A65A-297F-4316-9BE8-E91FC41DD2A8}" dt="2026-09-08T10:55:44.044" v="3038" actId="1076"/>
          <ac:grpSpMkLst>
            <pc:docMk/>
            <pc:sldMk cId="2993223383" sldId="270"/>
            <ac:grpSpMk id="191" creationId="{BE831F19-0A28-24F6-DFEE-84C49F6AFB40}"/>
          </ac:grpSpMkLst>
        </pc:grpChg>
        <pc:grpChg chg="add mod">
          <ac:chgData name="植木　宏哉" userId="f525860e-8825-4074-a9d7-5caa48508466" providerId="ADAL" clId="{19C8A65A-297F-4316-9BE8-E91FC41DD2A8}" dt="2026-09-08T11:42:15.610" v="4059" actId="1076"/>
          <ac:grpSpMkLst>
            <pc:docMk/>
            <pc:sldMk cId="2993223383" sldId="270"/>
            <ac:grpSpMk id="204" creationId="{90E10577-3923-13A7-A8B1-92BD0D7803E3}"/>
          </ac:grpSpMkLst>
        </pc:grpChg>
        <pc:grpChg chg="add mod">
          <ac:chgData name="植木　宏哉" userId="f525860e-8825-4074-a9d7-5caa48508466" providerId="ADAL" clId="{19C8A65A-297F-4316-9BE8-E91FC41DD2A8}" dt="2026-09-08T11:42:27.874" v="4061" actId="1076"/>
          <ac:grpSpMkLst>
            <pc:docMk/>
            <pc:sldMk cId="2993223383" sldId="270"/>
            <ac:grpSpMk id="205" creationId="{55274A3E-B00A-0BDC-A44C-590F5B4391CD}"/>
          </ac:grpSpMkLst>
        </pc:grpChg>
        <pc:grpChg chg="add del mod">
          <ac:chgData name="植木　宏哉" userId="f525860e-8825-4074-a9d7-5caa48508466" providerId="ADAL" clId="{19C8A65A-297F-4316-9BE8-E91FC41DD2A8}" dt="2026-09-08T10:58:58.169" v="3082" actId="165"/>
          <ac:grpSpMkLst>
            <pc:docMk/>
            <pc:sldMk cId="2993223383" sldId="270"/>
            <ac:grpSpMk id="206" creationId="{15B67DC0-EC27-7F59-815D-0AA5DA425D5F}"/>
          </ac:grpSpMkLst>
        </pc:grpChg>
        <pc:grpChg chg="add del mod">
          <ac:chgData name="植木　宏哉" userId="f525860e-8825-4074-a9d7-5caa48508466" providerId="ADAL" clId="{19C8A65A-297F-4316-9BE8-E91FC41DD2A8}" dt="2026-09-08T10:58:45.753" v="3079" actId="165"/>
          <ac:grpSpMkLst>
            <pc:docMk/>
            <pc:sldMk cId="2993223383" sldId="270"/>
            <ac:grpSpMk id="208" creationId="{515C13AF-3C47-A274-E358-8599193C7045}"/>
          </ac:grpSpMkLst>
        </pc:grpChg>
        <pc:grpChg chg="add del mod">
          <ac:chgData name="植木　宏哉" userId="f525860e-8825-4074-a9d7-5caa48508466" providerId="ADAL" clId="{19C8A65A-297F-4316-9BE8-E91FC41DD2A8}" dt="2026-09-08T11:41:55.192" v="4046" actId="1076"/>
          <ac:grpSpMkLst>
            <pc:docMk/>
            <pc:sldMk cId="2993223383" sldId="270"/>
            <ac:grpSpMk id="211" creationId="{467C6A6B-5560-1EFC-76A5-B3C890F7FAE3}"/>
          </ac:grpSpMkLst>
        </pc:grpChg>
        <pc:grpChg chg="del mod">
          <ac:chgData name="植木　宏哉" userId="f525860e-8825-4074-a9d7-5caa48508466" providerId="ADAL" clId="{19C8A65A-297F-4316-9BE8-E91FC41DD2A8}" dt="2026-09-08T10:58:10.635" v="3070" actId="165"/>
          <ac:grpSpMkLst>
            <pc:docMk/>
            <pc:sldMk cId="2993223383" sldId="270"/>
            <ac:grpSpMk id="214" creationId="{0E320CD3-6610-CF23-9F85-64C80AC1BB29}"/>
          </ac:grpSpMkLst>
        </pc:grpChg>
        <pc:grpChg chg="add mod">
          <ac:chgData name="植木　宏哉" userId="f525860e-8825-4074-a9d7-5caa48508466" providerId="ADAL" clId="{19C8A65A-297F-4316-9BE8-E91FC41DD2A8}" dt="2026-09-08T11:22:55.599" v="3405" actId="1036"/>
          <ac:grpSpMkLst>
            <pc:docMk/>
            <pc:sldMk cId="2993223383" sldId="270"/>
            <ac:grpSpMk id="236" creationId="{A6CE6E1C-A67E-9AB0-380C-4300B25FE596}"/>
          </ac:grpSpMkLst>
        </pc:grpChg>
        <pc:grpChg chg="add mod">
          <ac:chgData name="植木　宏哉" userId="f525860e-8825-4074-a9d7-5caa48508466" providerId="ADAL" clId="{19C8A65A-297F-4316-9BE8-E91FC41DD2A8}" dt="2026-09-08T11:27:15.839" v="3553" actId="1035"/>
          <ac:grpSpMkLst>
            <pc:docMk/>
            <pc:sldMk cId="2993223383" sldId="270"/>
            <ac:grpSpMk id="240" creationId="{ACBDAAB2-0E57-B7ED-B227-02EC8E5AD2F2}"/>
          </ac:grpSpMkLst>
        </pc:grpChg>
        <pc:grpChg chg="mod">
          <ac:chgData name="植木　宏哉" userId="f525860e-8825-4074-a9d7-5caa48508466" providerId="ADAL" clId="{19C8A65A-297F-4316-9BE8-E91FC41DD2A8}" dt="2026-09-08T10:41:55.689" v="2883" actId="164"/>
          <ac:grpSpMkLst>
            <pc:docMk/>
            <pc:sldMk cId="2993223383" sldId="270"/>
            <ac:grpSpMk id="244" creationId="{FDBE005D-7EF2-817E-4634-0DAD5F7C0EC9}"/>
          </ac:grpSpMkLst>
        </pc:grpChg>
        <pc:grpChg chg="add mod">
          <ac:chgData name="植木　宏哉" userId="f525860e-8825-4074-a9d7-5caa48508466" providerId="ADAL" clId="{19C8A65A-297F-4316-9BE8-E91FC41DD2A8}" dt="2026-09-08T11:27:22.583" v="3564" actId="1035"/>
          <ac:grpSpMkLst>
            <pc:docMk/>
            <pc:sldMk cId="2993223383" sldId="270"/>
            <ac:grpSpMk id="255" creationId="{A560647F-BB80-BD2D-B4E5-D4EBFF555479}"/>
          </ac:grpSpMkLst>
        </pc:grpChg>
        <pc:grpChg chg="add mod">
          <ac:chgData name="植木　宏哉" userId="f525860e-8825-4074-a9d7-5caa48508466" providerId="ADAL" clId="{19C8A65A-297F-4316-9BE8-E91FC41DD2A8}" dt="2026-09-08T11:26:45.627" v="3534" actId="14100"/>
          <ac:grpSpMkLst>
            <pc:docMk/>
            <pc:sldMk cId="2993223383" sldId="270"/>
            <ac:grpSpMk id="259" creationId="{444DCF58-4177-5EF6-C47E-EB6116B9A4B1}"/>
          </ac:grpSpMkLst>
        </pc:grpChg>
        <pc:grpChg chg="mod">
          <ac:chgData name="植木　宏哉" userId="f525860e-8825-4074-a9d7-5caa48508466" providerId="ADAL" clId="{19C8A65A-297F-4316-9BE8-E91FC41DD2A8}" dt="2026-09-08T11:36:22.568" v="3982" actId="1038"/>
          <ac:grpSpMkLst>
            <pc:docMk/>
            <pc:sldMk cId="2993223383" sldId="270"/>
            <ac:grpSpMk id="265" creationId="{86D5DAE3-D345-8D84-742B-9104EA29572A}"/>
          </ac:grpSpMkLst>
        </pc:grpChg>
        <pc:grpChg chg="add mod">
          <ac:chgData name="植木　宏哉" userId="f525860e-8825-4074-a9d7-5caa48508466" providerId="ADAL" clId="{19C8A65A-297F-4316-9BE8-E91FC41DD2A8}" dt="2026-09-08T11:28:36.196" v="3658" actId="1076"/>
          <ac:grpSpMkLst>
            <pc:docMk/>
            <pc:sldMk cId="2993223383" sldId="270"/>
            <ac:grpSpMk id="266" creationId="{234FD851-12F8-077F-424F-AC0BDC094A02}"/>
          </ac:grpSpMkLst>
        </pc:grpChg>
        <pc:grpChg chg="add mod">
          <ac:chgData name="植木　宏哉" userId="f525860e-8825-4074-a9d7-5caa48508466" providerId="ADAL" clId="{19C8A65A-297F-4316-9BE8-E91FC41DD2A8}" dt="2026-09-08T11:27:49.397" v="3617" actId="1038"/>
          <ac:grpSpMkLst>
            <pc:docMk/>
            <pc:sldMk cId="2993223383" sldId="270"/>
            <ac:grpSpMk id="271" creationId="{67401FAB-3E0E-8E48-B010-AB0212A1A752}"/>
          </ac:grpSpMkLst>
        </pc:grpChg>
        <pc:grpChg chg="add mod">
          <ac:chgData name="植木　宏哉" userId="f525860e-8825-4074-a9d7-5caa48508466" providerId="ADAL" clId="{19C8A65A-297F-4316-9BE8-E91FC41DD2A8}" dt="2026-09-08T11:19:48.451" v="3338" actId="571"/>
          <ac:grpSpMkLst>
            <pc:docMk/>
            <pc:sldMk cId="2993223383" sldId="270"/>
            <ac:grpSpMk id="275" creationId="{637363D3-561E-BDA0-1C7C-346288A5F4C6}"/>
          </ac:grpSpMkLst>
        </pc:grpChg>
        <pc:grpChg chg="add mod">
          <ac:chgData name="植木　宏哉" userId="f525860e-8825-4074-a9d7-5caa48508466" providerId="ADAL" clId="{19C8A65A-297F-4316-9BE8-E91FC41DD2A8}" dt="2026-09-08T11:40:21.735" v="4017" actId="164"/>
          <ac:grpSpMkLst>
            <pc:docMk/>
            <pc:sldMk cId="2993223383" sldId="270"/>
            <ac:grpSpMk id="299" creationId="{3701139E-B911-A36F-E833-F590D186BE0E}"/>
          </ac:grpSpMkLst>
        </pc:grpChg>
        <pc:graphicFrameChg chg="mod modGraphic">
          <ac:chgData name="植木　宏哉" userId="f525860e-8825-4074-a9d7-5caa48508466" providerId="ADAL" clId="{19C8A65A-297F-4316-9BE8-E91FC41DD2A8}" dt="2026-09-08T11:32:25.438" v="3829" actId="1037"/>
          <ac:graphicFrameMkLst>
            <pc:docMk/>
            <pc:sldMk cId="2993223383" sldId="270"/>
            <ac:graphicFrameMk id="79" creationId="{EBD920DD-0074-C618-460E-746D9208DA8B}"/>
          </ac:graphicFrameMkLst>
        </pc:graphicFrameChg>
        <pc:graphicFrameChg chg="add del mod">
          <ac:chgData name="植木　宏哉" userId="f525860e-8825-4074-a9d7-5caa48508466" providerId="ADAL" clId="{19C8A65A-297F-4316-9BE8-E91FC41DD2A8}" dt="2026-09-08T09:38:32.625" v="1728" actId="478"/>
          <ac:graphicFrameMkLst>
            <pc:docMk/>
            <pc:sldMk cId="2993223383" sldId="270"/>
            <ac:graphicFrameMk id="100" creationId="{4CBE2403-F475-2077-961A-6062676C3441}"/>
          </ac:graphicFrameMkLst>
        </pc:graphicFrameChg>
        <pc:graphicFrameChg chg="add mod ord">
          <ac:chgData name="植木　宏哉" userId="f525860e-8825-4074-a9d7-5caa48508466" providerId="ADAL" clId="{19C8A65A-297F-4316-9BE8-E91FC41DD2A8}" dt="2026-09-08T09:59:42.844" v="2110" actId="207"/>
          <ac:graphicFrameMkLst>
            <pc:docMk/>
            <pc:sldMk cId="2993223383" sldId="270"/>
            <ac:graphicFrameMk id="105" creationId="{CF54BEAA-6144-A030-A316-AFED7AB14AB8}"/>
          </ac:graphicFrameMkLst>
        </pc:graphicFrameChg>
        <pc:graphicFrameChg chg="mod">
          <ac:chgData name="植木　宏哉" userId="f525860e-8825-4074-a9d7-5caa48508466" providerId="ADAL" clId="{19C8A65A-297F-4316-9BE8-E91FC41DD2A8}" dt="2026-09-08T09:43:58.989" v="1769" actId="165"/>
          <ac:graphicFrameMkLst>
            <pc:docMk/>
            <pc:sldMk cId="2993223383" sldId="270"/>
            <ac:graphicFrameMk id="116" creationId="{60460DDC-2D37-1FA5-811D-97FEF820647E}"/>
          </ac:graphicFrameMkLst>
        </pc:graphicFrameChg>
        <pc:graphicFrameChg chg="mod">
          <ac:chgData name="植木　宏哉" userId="f525860e-8825-4074-a9d7-5caa48508466" providerId="ADAL" clId="{19C8A65A-297F-4316-9BE8-E91FC41DD2A8}" dt="2026-09-08T10:00:29.034" v="2115" actId="207"/>
          <ac:graphicFrameMkLst>
            <pc:docMk/>
            <pc:sldMk cId="2993223383" sldId="270"/>
            <ac:graphicFrameMk id="123" creationId="{8EAEFA22-3FB8-9D76-AB96-92C4DF82899D}"/>
          </ac:graphicFrameMkLst>
        </pc:graphicFrameChg>
        <pc:graphicFrameChg chg="del">
          <ac:chgData name="植木　宏哉" userId="f525860e-8825-4074-a9d7-5caa48508466" providerId="ADAL" clId="{19C8A65A-297F-4316-9BE8-E91FC41DD2A8}" dt="2026-09-08T03:58:29.684" v="1" actId="478"/>
          <ac:graphicFrameMkLst>
            <pc:docMk/>
            <pc:sldMk cId="2993223383" sldId="270"/>
            <ac:graphicFrameMk id="183" creationId="{48026D57-0D5A-530B-4CCA-E6E015529EF2}"/>
          </ac:graphicFrameMkLst>
        </pc:graphicFrameChg>
        <pc:graphicFrameChg chg="mod">
          <ac:chgData name="植木　宏哉" userId="f525860e-8825-4074-a9d7-5caa48508466" providerId="ADAL" clId="{19C8A65A-297F-4316-9BE8-E91FC41DD2A8}" dt="2026-09-08T11:11:27.793" v="3142" actId="14100"/>
          <ac:graphicFrameMkLst>
            <pc:docMk/>
            <pc:sldMk cId="2993223383" sldId="270"/>
            <ac:graphicFrameMk id="192" creationId="{797DECAC-6B70-BF73-50AB-641F370EB428}"/>
          </ac:graphicFrameMkLst>
        </pc:graphicFrameChg>
        <pc:graphicFrameChg chg="mod modGraphic">
          <ac:chgData name="植木　宏哉" userId="f525860e-8825-4074-a9d7-5caa48508466" providerId="ADAL" clId="{19C8A65A-297F-4316-9BE8-E91FC41DD2A8}" dt="2026-09-08T11:38:42.580" v="3989" actId="20577"/>
          <ac:graphicFrameMkLst>
            <pc:docMk/>
            <pc:sldMk cId="2993223383" sldId="270"/>
            <ac:graphicFrameMk id="215" creationId="{B99CE05A-39CB-FAC4-66E6-7D5F53AFEC6D}"/>
          </ac:graphicFrameMkLst>
        </pc:graphicFrameChg>
        <pc:picChg chg="mod topLvl">
          <ac:chgData name="植木　宏哉" userId="f525860e-8825-4074-a9d7-5caa48508466" providerId="ADAL" clId="{19C8A65A-297F-4316-9BE8-E91FC41DD2A8}" dt="2026-09-08T11:40:22.193" v="4018" actId="165"/>
          <ac:picMkLst>
            <pc:docMk/>
            <pc:sldMk cId="2993223383" sldId="270"/>
            <ac:picMk id="3" creationId="{D8366564-15AC-CA13-D374-17E970E6C5D0}"/>
          </ac:picMkLst>
        </pc:picChg>
        <pc:picChg chg="mod topLvl">
          <ac:chgData name="植木　宏哉" userId="f525860e-8825-4074-a9d7-5caa48508466" providerId="ADAL" clId="{19C8A65A-297F-4316-9BE8-E91FC41DD2A8}" dt="2026-09-08T11:40:22.193" v="4018" actId="165"/>
          <ac:picMkLst>
            <pc:docMk/>
            <pc:sldMk cId="2993223383" sldId="270"/>
            <ac:picMk id="4" creationId="{C8930D4D-F13E-9379-389C-49167789A02B}"/>
          </ac:picMkLst>
        </pc:picChg>
        <pc:picChg chg="mod topLvl">
          <ac:chgData name="植木　宏哉" userId="f525860e-8825-4074-a9d7-5caa48508466" providerId="ADAL" clId="{19C8A65A-297F-4316-9BE8-E91FC41DD2A8}" dt="2026-09-08T10:51:03.665" v="2931" actId="164"/>
          <ac:picMkLst>
            <pc:docMk/>
            <pc:sldMk cId="2993223383" sldId="270"/>
            <ac:picMk id="5" creationId="{1DCECAB5-82DE-CEA3-E5E7-B40826C880AF}"/>
          </ac:picMkLst>
        </pc:picChg>
        <pc:picChg chg="mod topLvl">
          <ac:chgData name="植木　宏哉" userId="f525860e-8825-4074-a9d7-5caa48508466" providerId="ADAL" clId="{19C8A65A-297F-4316-9BE8-E91FC41DD2A8}" dt="2026-09-08T10:51:26.711" v="2937" actId="164"/>
          <ac:picMkLst>
            <pc:docMk/>
            <pc:sldMk cId="2993223383" sldId="270"/>
            <ac:picMk id="6" creationId="{AB0631E3-AE16-C418-CA4C-990006FD1F97}"/>
          </ac:picMkLst>
        </pc:picChg>
        <pc:picChg chg="mod">
          <ac:chgData name="植木　宏哉" userId="f525860e-8825-4074-a9d7-5caa48508466" providerId="ADAL" clId="{19C8A65A-297F-4316-9BE8-E91FC41DD2A8}" dt="2026-09-08T10:07:54.383" v="2212" actId="165"/>
          <ac:picMkLst>
            <pc:docMk/>
            <pc:sldMk cId="2993223383" sldId="270"/>
            <ac:picMk id="23" creationId="{3078C8CC-E87C-607C-D65E-DB268FBAED9B}"/>
          </ac:picMkLst>
        </pc:picChg>
        <pc:picChg chg="mod">
          <ac:chgData name="植木　宏哉" userId="f525860e-8825-4074-a9d7-5caa48508466" providerId="ADAL" clId="{19C8A65A-297F-4316-9BE8-E91FC41DD2A8}" dt="2026-09-08T10:07:54.383" v="2212" actId="165"/>
          <ac:picMkLst>
            <pc:docMk/>
            <pc:sldMk cId="2993223383" sldId="270"/>
            <ac:picMk id="24" creationId="{60F41EB0-C28F-EB68-DB48-FEC7A1B30F06}"/>
          </ac:picMkLst>
        </pc:picChg>
        <pc:picChg chg="mod">
          <ac:chgData name="植木　宏哉" userId="f525860e-8825-4074-a9d7-5caa48508466" providerId="ADAL" clId="{19C8A65A-297F-4316-9BE8-E91FC41DD2A8}" dt="2026-09-08T10:30:59.227" v="2681" actId="14100"/>
          <ac:picMkLst>
            <pc:docMk/>
            <pc:sldMk cId="2993223383" sldId="270"/>
            <ac:picMk id="82" creationId="{E1242703-74F2-4F07-6EBF-A2BEC4786938}"/>
          </ac:picMkLst>
        </pc:picChg>
        <pc:picChg chg="mod">
          <ac:chgData name="植木　宏哉" userId="f525860e-8825-4074-a9d7-5caa48508466" providerId="ADAL" clId="{19C8A65A-297F-4316-9BE8-E91FC41DD2A8}" dt="2026-09-08T10:06:49.665" v="2182" actId="165"/>
          <ac:picMkLst>
            <pc:docMk/>
            <pc:sldMk cId="2993223383" sldId="270"/>
            <ac:picMk id="85" creationId="{9F854A20-159E-4B04-4F09-62BAD7F7907C}"/>
          </ac:picMkLst>
        </pc:picChg>
        <pc:picChg chg="mod">
          <ac:chgData name="植木　宏哉" userId="f525860e-8825-4074-a9d7-5caa48508466" providerId="ADAL" clId="{19C8A65A-297F-4316-9BE8-E91FC41DD2A8}" dt="2026-09-08T10:06:49.665" v="2182" actId="165"/>
          <ac:picMkLst>
            <pc:docMk/>
            <pc:sldMk cId="2993223383" sldId="270"/>
            <ac:picMk id="91" creationId="{5AF9E1F3-6ED7-5FB2-AB25-9C8C087A9802}"/>
          </ac:picMkLst>
        </pc:picChg>
        <pc:picChg chg="mod">
          <ac:chgData name="植木　宏哉" userId="f525860e-8825-4074-a9d7-5caa48508466" providerId="ADAL" clId="{19C8A65A-297F-4316-9BE8-E91FC41DD2A8}" dt="2026-09-08T11:30:11.132" v="3780" actId="1076"/>
          <ac:picMkLst>
            <pc:docMk/>
            <pc:sldMk cId="2993223383" sldId="270"/>
            <ac:picMk id="92" creationId="{6F3447F4-4D63-C22A-32F5-8865AA4CE283}"/>
          </ac:picMkLst>
        </pc:picChg>
        <pc:picChg chg="mod">
          <ac:chgData name="植木　宏哉" userId="f525860e-8825-4074-a9d7-5caa48508466" providerId="ADAL" clId="{19C8A65A-297F-4316-9BE8-E91FC41DD2A8}" dt="2026-09-08T10:21:26.557" v="2399"/>
          <ac:picMkLst>
            <pc:docMk/>
            <pc:sldMk cId="2993223383" sldId="270"/>
            <ac:picMk id="159" creationId="{A42C0402-6ADE-BA00-D9B3-11AAF14D6F90}"/>
          </ac:picMkLst>
        </pc:picChg>
        <pc:picChg chg="mod">
          <ac:chgData name="植木　宏哉" userId="f525860e-8825-4074-a9d7-5caa48508466" providerId="ADAL" clId="{19C8A65A-297F-4316-9BE8-E91FC41DD2A8}" dt="2026-09-08T10:21:26.557" v="2399"/>
          <ac:picMkLst>
            <pc:docMk/>
            <pc:sldMk cId="2993223383" sldId="270"/>
            <ac:picMk id="160" creationId="{327794B6-52EA-47C9-AB3D-F9C4D456028B}"/>
          </ac:picMkLst>
        </pc:picChg>
        <pc:picChg chg="mod">
          <ac:chgData name="植木　宏哉" userId="f525860e-8825-4074-a9d7-5caa48508466" providerId="ADAL" clId="{19C8A65A-297F-4316-9BE8-E91FC41DD2A8}" dt="2026-09-08T10:22:03.580" v="2405"/>
          <ac:picMkLst>
            <pc:docMk/>
            <pc:sldMk cId="2993223383" sldId="270"/>
            <ac:picMk id="166" creationId="{05E81C6A-470B-D782-A01F-908BBD717C7A}"/>
          </ac:picMkLst>
        </pc:picChg>
        <pc:picChg chg="mod">
          <ac:chgData name="植木　宏哉" userId="f525860e-8825-4074-a9d7-5caa48508466" providerId="ADAL" clId="{19C8A65A-297F-4316-9BE8-E91FC41DD2A8}" dt="2026-09-08T10:22:03.580" v="2405"/>
          <ac:picMkLst>
            <pc:docMk/>
            <pc:sldMk cId="2993223383" sldId="270"/>
            <ac:picMk id="167" creationId="{930E2F8E-5400-4B18-DC82-84367F5DB633}"/>
          </ac:picMkLst>
        </pc:picChg>
        <pc:picChg chg="add mod">
          <ac:chgData name="植木　宏哉" userId="f525860e-8825-4074-a9d7-5caa48508466" providerId="ADAL" clId="{19C8A65A-297F-4316-9BE8-E91FC41DD2A8}" dt="2026-09-08T11:14:01.363" v="3213" actId="1076"/>
          <ac:picMkLst>
            <pc:docMk/>
            <pc:sldMk cId="2993223383" sldId="270"/>
            <ac:picMk id="188" creationId="{11AD3565-4146-4F39-47CF-235F1B73EB0F}"/>
          </ac:picMkLst>
        </pc:picChg>
        <pc:picChg chg="mod">
          <ac:chgData name="植木　宏哉" userId="f525860e-8825-4074-a9d7-5caa48508466" providerId="ADAL" clId="{19C8A65A-297F-4316-9BE8-E91FC41DD2A8}" dt="2026-09-08T10:53:42.839" v="3009" actId="1076"/>
          <ac:picMkLst>
            <pc:docMk/>
            <pc:sldMk cId="2993223383" sldId="270"/>
            <ac:picMk id="210" creationId="{0D8FFA09-18D7-8D32-72CA-9F2D0E3EA87A}"/>
          </ac:picMkLst>
        </pc:picChg>
        <pc:picChg chg="mod">
          <ac:chgData name="植木　宏哉" userId="f525860e-8825-4074-a9d7-5caa48508466" providerId="ADAL" clId="{19C8A65A-297F-4316-9BE8-E91FC41DD2A8}" dt="2026-09-08T10:41:43.764" v="2882" actId="165"/>
          <ac:picMkLst>
            <pc:docMk/>
            <pc:sldMk cId="2993223383" sldId="270"/>
            <ac:picMk id="246" creationId="{926286F7-6432-08BE-53F2-7A321687A091}"/>
          </ac:picMkLst>
        </pc:picChg>
        <pc:picChg chg="mod">
          <ac:chgData name="植木　宏哉" userId="f525860e-8825-4074-a9d7-5caa48508466" providerId="ADAL" clId="{19C8A65A-297F-4316-9BE8-E91FC41DD2A8}" dt="2026-09-08T10:41:43.764" v="2882" actId="165"/>
          <ac:picMkLst>
            <pc:docMk/>
            <pc:sldMk cId="2993223383" sldId="270"/>
            <ac:picMk id="247" creationId="{347DE799-5711-96B7-F400-F29959403C5B}"/>
          </ac:picMkLst>
        </pc:picChg>
        <pc:picChg chg="mod">
          <ac:chgData name="植木　宏哉" userId="f525860e-8825-4074-a9d7-5caa48508466" providerId="ADAL" clId="{19C8A65A-297F-4316-9BE8-E91FC41DD2A8}" dt="2026-09-08T10:41:43.764" v="2882" actId="165"/>
          <ac:picMkLst>
            <pc:docMk/>
            <pc:sldMk cId="2993223383" sldId="270"/>
            <ac:picMk id="249" creationId="{A443922F-7917-2D7C-B8A9-B84AFE150FDD}"/>
          </ac:picMkLst>
        </pc:picChg>
        <pc:picChg chg="mod">
          <ac:chgData name="植木　宏哉" userId="f525860e-8825-4074-a9d7-5caa48508466" providerId="ADAL" clId="{19C8A65A-297F-4316-9BE8-E91FC41DD2A8}" dt="2026-09-08T10:41:43.764" v="2882" actId="165"/>
          <ac:picMkLst>
            <pc:docMk/>
            <pc:sldMk cId="2993223383" sldId="270"/>
            <ac:picMk id="250" creationId="{D52AE350-6608-8FC1-3DEB-A075C60C02C8}"/>
          </ac:picMkLst>
        </pc:picChg>
        <pc:picChg chg="mod">
          <ac:chgData name="植木　宏哉" userId="f525860e-8825-4074-a9d7-5caa48508466" providerId="ADAL" clId="{19C8A65A-297F-4316-9BE8-E91FC41DD2A8}" dt="2026-09-08T10:41:43.764" v="2882" actId="165"/>
          <ac:picMkLst>
            <pc:docMk/>
            <pc:sldMk cId="2993223383" sldId="270"/>
            <ac:picMk id="251" creationId="{FA645D3E-D6DF-3FC5-E2EE-3577E4951E35}"/>
          </ac:picMkLst>
        </pc:picChg>
        <pc:picChg chg="mod">
          <ac:chgData name="植木　宏哉" userId="f525860e-8825-4074-a9d7-5caa48508466" providerId="ADAL" clId="{19C8A65A-297F-4316-9BE8-E91FC41DD2A8}" dt="2026-09-08T10:41:43.764" v="2882" actId="165"/>
          <ac:picMkLst>
            <pc:docMk/>
            <pc:sldMk cId="2993223383" sldId="270"/>
            <ac:picMk id="252" creationId="{A73ABF0B-F0EA-90EB-6D06-F6A568F739FF}"/>
          </ac:picMkLst>
        </pc:picChg>
        <pc:picChg chg="mod">
          <ac:chgData name="植木　宏哉" userId="f525860e-8825-4074-a9d7-5caa48508466" providerId="ADAL" clId="{19C8A65A-297F-4316-9BE8-E91FC41DD2A8}" dt="2026-09-08T11:13:27.955" v="3200" actId="14100"/>
          <ac:picMkLst>
            <pc:docMk/>
            <pc:sldMk cId="2993223383" sldId="270"/>
            <ac:picMk id="262" creationId="{BB820F37-7F89-66F3-F48E-706ADAF7CF8C}"/>
          </ac:picMkLst>
        </pc:picChg>
        <pc:picChg chg="add del">
          <ac:chgData name="植木　宏哉" userId="f525860e-8825-4074-a9d7-5caa48508466" providerId="ADAL" clId="{19C8A65A-297F-4316-9BE8-E91FC41DD2A8}" dt="2026-09-08T11:20:56.229" v="3357" actId="22"/>
          <ac:picMkLst>
            <pc:docMk/>
            <pc:sldMk cId="2993223383" sldId="270"/>
            <ac:picMk id="282" creationId="{78CF3578-DF7B-560A-9FC8-0463C9F28718}"/>
          </ac:picMkLst>
        </pc:picChg>
        <pc:picChg chg="add mod">
          <ac:chgData name="植木　宏哉" userId="f525860e-8825-4074-a9d7-5caa48508466" providerId="ADAL" clId="{19C8A65A-297F-4316-9BE8-E91FC41DD2A8}" dt="2026-09-08T11:29:09.750" v="3706" actId="1035"/>
          <ac:picMkLst>
            <pc:docMk/>
            <pc:sldMk cId="2993223383" sldId="270"/>
            <ac:picMk id="292" creationId="{63227C16-E0A3-587D-0C67-8BB62D357AEA}"/>
          </ac:picMkLst>
        </pc:picChg>
        <pc:cxnChg chg="add del mod">
          <ac:chgData name="植木　宏哉" userId="f525860e-8825-4074-a9d7-5caa48508466" providerId="ADAL" clId="{19C8A65A-297F-4316-9BE8-E91FC41DD2A8}" dt="2026-09-08T04:31:07.438" v="532" actId="478"/>
          <ac:cxnSpMkLst>
            <pc:docMk/>
            <pc:sldMk cId="2993223383" sldId="270"/>
            <ac:cxnSpMk id="55" creationId="{EB948BDE-3D3F-5106-EADA-EBE306DFC527}"/>
          </ac:cxnSpMkLst>
        </pc:cxnChg>
        <pc:cxnChg chg="mod">
          <ac:chgData name="植木　宏哉" userId="f525860e-8825-4074-a9d7-5caa48508466" providerId="ADAL" clId="{19C8A65A-297F-4316-9BE8-E91FC41DD2A8}" dt="2026-09-08T09:43:58.989" v="1769" actId="165"/>
          <ac:cxnSpMkLst>
            <pc:docMk/>
            <pc:sldMk cId="2993223383" sldId="270"/>
            <ac:cxnSpMk id="117" creationId="{3CFB5678-EBBA-201F-4D72-0CA402EB13A8}"/>
          </ac:cxnSpMkLst>
        </pc:cxnChg>
        <pc:cxnChg chg="mod">
          <ac:chgData name="植木　宏哉" userId="f525860e-8825-4074-a9d7-5caa48508466" providerId="ADAL" clId="{19C8A65A-297F-4316-9BE8-E91FC41DD2A8}" dt="2026-09-08T09:43:58.989" v="1769" actId="165"/>
          <ac:cxnSpMkLst>
            <pc:docMk/>
            <pc:sldMk cId="2993223383" sldId="270"/>
            <ac:cxnSpMk id="118" creationId="{F0E4912D-E99D-305C-6A75-F57CDBB38B97}"/>
          </ac:cxnSpMkLst>
        </pc:cxnChg>
        <pc:cxnChg chg="mod">
          <ac:chgData name="植木　宏哉" userId="f525860e-8825-4074-a9d7-5caa48508466" providerId="ADAL" clId="{19C8A65A-297F-4316-9BE8-E91FC41DD2A8}" dt="2026-09-08T11:31:02.489" v="3787" actId="1076"/>
          <ac:cxnSpMkLst>
            <pc:docMk/>
            <pc:sldMk cId="2993223383" sldId="270"/>
            <ac:cxnSpMk id="128" creationId="{BF5D199C-5F0C-A3DC-662E-D1427A6AF967}"/>
          </ac:cxnSpMkLst>
        </pc:cxnChg>
        <pc:cxnChg chg="mod">
          <ac:chgData name="植木　宏哉" userId="f525860e-8825-4074-a9d7-5caa48508466" providerId="ADAL" clId="{19C8A65A-297F-4316-9BE8-E91FC41DD2A8}" dt="2026-09-08T11:31:02.489" v="3787" actId="1076"/>
          <ac:cxnSpMkLst>
            <pc:docMk/>
            <pc:sldMk cId="2993223383" sldId="270"/>
            <ac:cxnSpMk id="132" creationId="{A4A3613C-206D-1617-99CC-B46FC6E089DC}"/>
          </ac:cxnSpMkLst>
        </pc:cxnChg>
        <pc:cxnChg chg="add del mod">
          <ac:chgData name="植木　宏哉" userId="f525860e-8825-4074-a9d7-5caa48508466" providerId="ADAL" clId="{19C8A65A-297F-4316-9BE8-E91FC41DD2A8}" dt="2026-09-08T09:56:53.735" v="2080" actId="478"/>
          <ac:cxnSpMkLst>
            <pc:docMk/>
            <pc:sldMk cId="2993223383" sldId="270"/>
            <ac:cxnSpMk id="136" creationId="{79B2AC28-74ED-F4D7-6692-430852C08157}"/>
          </ac:cxnSpMkLst>
        </pc:cxnChg>
        <pc:cxnChg chg="mod">
          <ac:chgData name="植木　宏哉" userId="f525860e-8825-4074-a9d7-5caa48508466" providerId="ADAL" clId="{19C8A65A-297F-4316-9BE8-E91FC41DD2A8}" dt="2026-09-08T10:53:42.839" v="3009" actId="1076"/>
          <ac:cxnSpMkLst>
            <pc:docMk/>
            <pc:sldMk cId="2993223383" sldId="270"/>
            <ac:cxnSpMk id="137" creationId="{FD2D704B-7D04-B53A-9190-6E3B62B51CE5}"/>
          </ac:cxnSpMkLst>
        </pc:cxnChg>
        <pc:cxnChg chg="add del">
          <ac:chgData name="植木　宏哉" userId="f525860e-8825-4074-a9d7-5caa48508466" providerId="ADAL" clId="{19C8A65A-297F-4316-9BE8-E91FC41DD2A8}" dt="2026-09-08T10:30:26.607" v="2675" actId="478"/>
          <ac:cxnSpMkLst>
            <pc:docMk/>
            <pc:sldMk cId="2993223383" sldId="270"/>
            <ac:cxnSpMk id="180" creationId="{5B31053B-61AA-8424-7438-191CAB7BEB97}"/>
          </ac:cxnSpMkLst>
        </pc:cxnChg>
        <pc:cxnChg chg="add del mod">
          <ac:chgData name="植木　宏哉" userId="f525860e-8825-4074-a9d7-5caa48508466" providerId="ADAL" clId="{19C8A65A-297F-4316-9BE8-E91FC41DD2A8}" dt="2026-09-08T10:29:46.787" v="2637" actId="478"/>
          <ac:cxnSpMkLst>
            <pc:docMk/>
            <pc:sldMk cId="2993223383" sldId="270"/>
            <ac:cxnSpMk id="182" creationId="{09821E86-3E3B-4CDB-E23A-8F41A1BB4E22}"/>
          </ac:cxnSpMkLst>
        </pc:cxnChg>
        <pc:cxnChg chg="del">
          <ac:chgData name="植木　宏哉" userId="f525860e-8825-4074-a9d7-5caa48508466" providerId="ADAL" clId="{19C8A65A-297F-4316-9BE8-E91FC41DD2A8}" dt="2026-09-08T03:58:37.791" v="6" actId="478"/>
          <ac:cxnSpMkLst>
            <pc:docMk/>
            <pc:sldMk cId="2993223383" sldId="270"/>
            <ac:cxnSpMk id="185" creationId="{225B41FA-BABB-8451-BFDA-7CE41C4FB0D9}"/>
          </ac:cxnSpMkLst>
        </pc:cxnChg>
        <pc:cxnChg chg="add del mod">
          <ac:chgData name="植木　宏哉" userId="f525860e-8825-4074-a9d7-5caa48508466" providerId="ADAL" clId="{19C8A65A-297F-4316-9BE8-E91FC41DD2A8}" dt="2026-09-08T10:30:25.286" v="2674" actId="478"/>
          <ac:cxnSpMkLst>
            <pc:docMk/>
            <pc:sldMk cId="2993223383" sldId="270"/>
            <ac:cxnSpMk id="185" creationId="{2F26D75F-1F04-0E31-756B-78018DE4BD7B}"/>
          </ac:cxnSpMkLst>
        </pc:cxnChg>
        <pc:cxnChg chg="del">
          <ac:chgData name="植木　宏哉" userId="f525860e-8825-4074-a9d7-5caa48508466" providerId="ADAL" clId="{19C8A65A-297F-4316-9BE8-E91FC41DD2A8}" dt="2026-09-08T03:58:38.326" v="7" actId="478"/>
          <ac:cxnSpMkLst>
            <pc:docMk/>
            <pc:sldMk cId="2993223383" sldId="270"/>
            <ac:cxnSpMk id="186" creationId="{5708F82B-4760-827A-8492-FF3E4FEC14E5}"/>
          </ac:cxnSpMkLst>
        </pc:cxnChg>
        <pc:cxnChg chg="add del mod">
          <ac:chgData name="植木　宏哉" userId="f525860e-8825-4074-a9d7-5caa48508466" providerId="ADAL" clId="{19C8A65A-297F-4316-9BE8-E91FC41DD2A8}" dt="2026-09-08T10:37:33.352" v="2756" actId="478"/>
          <ac:cxnSpMkLst>
            <pc:docMk/>
            <pc:sldMk cId="2993223383" sldId="270"/>
            <ac:cxnSpMk id="190" creationId="{2EFD2915-24D5-8511-6664-7BF3BEEDFCF3}"/>
          </ac:cxnSpMkLst>
        </pc:cxnChg>
        <pc:cxnChg chg="mod">
          <ac:chgData name="植木　宏哉" userId="f525860e-8825-4074-a9d7-5caa48508466" providerId="ADAL" clId="{19C8A65A-297F-4316-9BE8-E91FC41DD2A8}" dt="2026-09-08T11:11:37.199" v="3148" actId="1038"/>
          <ac:cxnSpMkLst>
            <pc:docMk/>
            <pc:sldMk cId="2993223383" sldId="270"/>
            <ac:cxnSpMk id="201" creationId="{E58F8511-85A2-E33C-2AAE-04385400666B}"/>
          </ac:cxnSpMkLst>
        </pc:cxnChg>
        <pc:cxnChg chg="mod">
          <ac:chgData name="植木　宏哉" userId="f525860e-8825-4074-a9d7-5caa48508466" providerId="ADAL" clId="{19C8A65A-297F-4316-9BE8-E91FC41DD2A8}" dt="2026-09-08T10:53:42.839" v="3009" actId="1076"/>
          <ac:cxnSpMkLst>
            <pc:docMk/>
            <pc:sldMk cId="2993223383" sldId="270"/>
            <ac:cxnSpMk id="221" creationId="{A3B22BB4-52A7-D3F9-CC3F-D42B6DB75F28}"/>
          </ac:cxnSpMkLst>
        </pc:cxnChg>
        <pc:cxnChg chg="mod">
          <ac:chgData name="植木　宏哉" userId="f525860e-8825-4074-a9d7-5caa48508466" providerId="ADAL" clId="{19C8A65A-297F-4316-9BE8-E91FC41DD2A8}" dt="2026-09-08T10:53:42.839" v="3009" actId="1076"/>
          <ac:cxnSpMkLst>
            <pc:docMk/>
            <pc:sldMk cId="2993223383" sldId="270"/>
            <ac:cxnSpMk id="223" creationId="{F0AD778D-7523-D4B2-B8D9-2CB4061A145C}"/>
          </ac:cxnSpMkLst>
        </pc:cxnChg>
        <pc:cxnChg chg="mod">
          <ac:chgData name="植木　宏哉" userId="f525860e-8825-4074-a9d7-5caa48508466" providerId="ADAL" clId="{19C8A65A-297F-4316-9BE8-E91FC41DD2A8}" dt="2026-09-08T10:53:42.839" v="3009" actId="1076"/>
          <ac:cxnSpMkLst>
            <pc:docMk/>
            <pc:sldMk cId="2993223383" sldId="270"/>
            <ac:cxnSpMk id="227" creationId="{83F826A7-BF3E-A864-E873-6E19551A1E70}"/>
          </ac:cxnSpMkLst>
        </pc:cxnChg>
        <pc:cxnChg chg="add del mod">
          <ac:chgData name="植木　宏哉" userId="f525860e-8825-4074-a9d7-5caa48508466" providerId="ADAL" clId="{19C8A65A-297F-4316-9BE8-E91FC41DD2A8}" dt="2026-09-08T11:24:08.017" v="3467" actId="478"/>
          <ac:cxnSpMkLst>
            <pc:docMk/>
            <pc:sldMk cId="2993223383" sldId="270"/>
            <ac:cxnSpMk id="286" creationId="{BF9B7B9C-7493-500D-D80E-971DADDABF11}"/>
          </ac:cxnSpMkLst>
        </pc:cxnChg>
        <pc:cxnChg chg="add del mod">
          <ac:chgData name="植木　宏哉" userId="f525860e-8825-4074-a9d7-5caa48508466" providerId="ADAL" clId="{19C8A65A-297F-4316-9BE8-E91FC41DD2A8}" dt="2026-09-08T11:27:57.262" v="3618" actId="478"/>
          <ac:cxnSpMkLst>
            <pc:docMk/>
            <pc:sldMk cId="2993223383" sldId="270"/>
            <ac:cxnSpMk id="288" creationId="{67C4A315-8D88-A292-6ED2-40B5BBDC22D9}"/>
          </ac:cxnSpMkLst>
        </pc:cxnChg>
        <pc:cxnChg chg="add del mod">
          <ac:chgData name="植木　宏哉" userId="f525860e-8825-4074-a9d7-5caa48508466" providerId="ADAL" clId="{19C8A65A-297F-4316-9BE8-E91FC41DD2A8}" dt="2026-09-08T11:36:25.474" v="3983" actId="478"/>
          <ac:cxnSpMkLst>
            <pc:docMk/>
            <pc:sldMk cId="2993223383" sldId="270"/>
            <ac:cxnSpMk id="298" creationId="{1648238C-9B79-5C75-CF9B-ACC56C08A9F8}"/>
          </ac:cxnSpMkLst>
        </pc:cxnChg>
      </pc:sldChg>
      <pc:sldChg chg="add">
        <pc:chgData name="植木　宏哉" userId="f525860e-8825-4074-a9d7-5caa48508466" providerId="ADAL" clId="{19C8A65A-297F-4316-9BE8-E91FC41DD2A8}" dt="2026-09-08T09:08:08.894" v="1468"/>
        <pc:sldMkLst>
          <pc:docMk/>
          <pc:sldMk cId="3594344351" sldId="271"/>
        </pc:sldMkLst>
      </pc:sldChg>
      <pc:sldChg chg="add">
        <pc:chgData name="植木　宏哉" userId="f525860e-8825-4074-a9d7-5caa48508466" providerId="ADAL" clId="{19C8A65A-297F-4316-9BE8-E91FC41DD2A8}" dt="2026-09-08T09:15:24.609" v="1469"/>
        <pc:sldMkLst>
          <pc:docMk/>
          <pc:sldMk cId="1631508483" sldId="272"/>
        </pc:sldMkLst>
      </pc:sldChg>
      <pc:sldChg chg="delSp modSp add mod">
        <pc:chgData name="植木　宏哉" userId="f525860e-8825-4074-a9d7-5caa48508466" providerId="ADAL" clId="{19C8A65A-297F-4316-9BE8-E91FC41DD2A8}" dt="2026-09-08T10:31:36.059" v="2684" actId="1076"/>
        <pc:sldMkLst>
          <pc:docMk/>
          <pc:sldMk cId="2793051640" sldId="273"/>
        </pc:sldMkLst>
        <pc:spChg chg="del">
          <ac:chgData name="植木　宏哉" userId="f525860e-8825-4074-a9d7-5caa48508466" providerId="ADAL" clId="{19C8A65A-297F-4316-9BE8-E91FC41DD2A8}" dt="2026-09-08T10:31:33.782" v="2683" actId="478"/>
          <ac:spMkLst>
            <pc:docMk/>
            <pc:sldMk cId="2793051640" sldId="273"/>
            <ac:spMk id="13" creationId="{0C9E4968-FF1A-9D87-5AF2-959C9F450B17}"/>
          </ac:spMkLst>
        </pc:spChg>
        <pc:spChg chg="mod">
          <ac:chgData name="植木　宏哉" userId="f525860e-8825-4074-a9d7-5caa48508466" providerId="ADAL" clId="{19C8A65A-297F-4316-9BE8-E91FC41DD2A8}" dt="2026-09-08T10:31:36.059" v="2684" actId="1076"/>
          <ac:spMkLst>
            <pc:docMk/>
            <pc:sldMk cId="2793051640" sldId="273"/>
            <ac:spMk id="36" creationId="{046732DA-D5A2-6FCD-381A-6803B8351F72}"/>
          </ac:spMkLst>
        </pc:spChg>
        <pc:spChg chg="mod">
          <ac:chgData name="植木　宏哉" userId="f525860e-8825-4074-a9d7-5caa48508466" providerId="ADAL" clId="{19C8A65A-297F-4316-9BE8-E91FC41DD2A8}" dt="2026-09-08T10:31:36.059" v="2684" actId="1076"/>
          <ac:spMkLst>
            <pc:docMk/>
            <pc:sldMk cId="2793051640" sldId="273"/>
            <ac:spMk id="46" creationId="{49BCAA69-8D4F-6512-E4F9-EF26FBCC1B77}"/>
          </ac:spMkLst>
        </pc:spChg>
        <pc:spChg chg="mod">
          <ac:chgData name="植木　宏哉" userId="f525860e-8825-4074-a9d7-5caa48508466" providerId="ADAL" clId="{19C8A65A-297F-4316-9BE8-E91FC41DD2A8}" dt="2026-09-08T10:31:36.059" v="2684" actId="1076"/>
          <ac:spMkLst>
            <pc:docMk/>
            <pc:sldMk cId="2793051640" sldId="273"/>
            <ac:spMk id="57" creationId="{E1CEC97D-7A05-072A-A3A3-F12382C54344}"/>
          </ac:spMkLst>
        </pc:spChg>
        <pc:spChg chg="del">
          <ac:chgData name="植木　宏哉" userId="f525860e-8825-4074-a9d7-5caa48508466" providerId="ADAL" clId="{19C8A65A-297F-4316-9BE8-E91FC41DD2A8}" dt="2026-09-08T10:31:33.782" v="2683" actId="478"/>
          <ac:spMkLst>
            <pc:docMk/>
            <pc:sldMk cId="2793051640" sldId="273"/>
            <ac:spMk id="58" creationId="{A7011103-6CDD-7EB6-53AF-25E7C17721A2}"/>
          </ac:spMkLst>
        </pc:spChg>
        <pc:spChg chg="mod">
          <ac:chgData name="植木　宏哉" userId="f525860e-8825-4074-a9d7-5caa48508466" providerId="ADAL" clId="{19C8A65A-297F-4316-9BE8-E91FC41DD2A8}" dt="2026-09-08T10:31:36.059" v="2684" actId="1076"/>
          <ac:spMkLst>
            <pc:docMk/>
            <pc:sldMk cId="2793051640" sldId="273"/>
            <ac:spMk id="66" creationId="{7E7D5D49-C117-08CA-7009-9053F16F787A}"/>
          </ac:spMkLst>
        </pc:spChg>
        <pc:spChg chg="mod">
          <ac:chgData name="植木　宏哉" userId="f525860e-8825-4074-a9d7-5caa48508466" providerId="ADAL" clId="{19C8A65A-297F-4316-9BE8-E91FC41DD2A8}" dt="2026-09-08T10:31:36.059" v="2684" actId="1076"/>
          <ac:spMkLst>
            <pc:docMk/>
            <pc:sldMk cId="2793051640" sldId="273"/>
            <ac:spMk id="71" creationId="{A00AE87F-6A79-FEEC-0EA6-D0893CFEAD52}"/>
          </ac:spMkLst>
        </pc:spChg>
        <pc:spChg chg="mod">
          <ac:chgData name="植木　宏哉" userId="f525860e-8825-4074-a9d7-5caa48508466" providerId="ADAL" clId="{19C8A65A-297F-4316-9BE8-E91FC41DD2A8}" dt="2026-09-08T10:31:36.059" v="2684" actId="1076"/>
          <ac:spMkLst>
            <pc:docMk/>
            <pc:sldMk cId="2793051640" sldId="273"/>
            <ac:spMk id="73" creationId="{BDD28E30-A3A8-46B3-D26D-9539A58B12A3}"/>
          </ac:spMkLst>
        </pc:spChg>
        <pc:spChg chg="mod">
          <ac:chgData name="植木　宏哉" userId="f525860e-8825-4074-a9d7-5caa48508466" providerId="ADAL" clId="{19C8A65A-297F-4316-9BE8-E91FC41DD2A8}" dt="2026-09-08T10:31:36.059" v="2684" actId="1076"/>
          <ac:spMkLst>
            <pc:docMk/>
            <pc:sldMk cId="2793051640" sldId="273"/>
            <ac:spMk id="81" creationId="{996F23E4-C4E8-E674-5939-F32FFBD240DB}"/>
          </ac:spMkLst>
        </pc:spChg>
        <pc:spChg chg="mod">
          <ac:chgData name="植木　宏哉" userId="f525860e-8825-4074-a9d7-5caa48508466" providerId="ADAL" clId="{19C8A65A-297F-4316-9BE8-E91FC41DD2A8}" dt="2026-09-08T10:31:36.059" v="2684" actId="1076"/>
          <ac:spMkLst>
            <pc:docMk/>
            <pc:sldMk cId="2793051640" sldId="273"/>
            <ac:spMk id="96" creationId="{A7B135EC-ACCF-4890-1C98-6169F8A41510}"/>
          </ac:spMkLst>
        </pc:spChg>
        <pc:spChg chg="del">
          <ac:chgData name="植木　宏哉" userId="f525860e-8825-4074-a9d7-5caa48508466" providerId="ADAL" clId="{19C8A65A-297F-4316-9BE8-E91FC41DD2A8}" dt="2026-09-08T10:31:33.782" v="2683" actId="478"/>
          <ac:spMkLst>
            <pc:docMk/>
            <pc:sldMk cId="2793051640" sldId="273"/>
            <ac:spMk id="102" creationId="{C582F529-B156-C46F-7DED-A9C570889D31}"/>
          </ac:spMkLst>
        </pc:spChg>
        <pc:spChg chg="mod">
          <ac:chgData name="植木　宏哉" userId="f525860e-8825-4074-a9d7-5caa48508466" providerId="ADAL" clId="{19C8A65A-297F-4316-9BE8-E91FC41DD2A8}" dt="2026-09-08T10:31:36.059" v="2684" actId="1076"/>
          <ac:spMkLst>
            <pc:docMk/>
            <pc:sldMk cId="2793051640" sldId="273"/>
            <ac:spMk id="103" creationId="{2EF339C3-68D5-3D6F-F05D-F5555CD085E5}"/>
          </ac:spMkLst>
        </pc:spChg>
        <pc:spChg chg="mod">
          <ac:chgData name="植木　宏哉" userId="f525860e-8825-4074-a9d7-5caa48508466" providerId="ADAL" clId="{19C8A65A-297F-4316-9BE8-E91FC41DD2A8}" dt="2026-09-08T10:31:36.059" v="2684" actId="1076"/>
          <ac:spMkLst>
            <pc:docMk/>
            <pc:sldMk cId="2793051640" sldId="273"/>
            <ac:spMk id="106" creationId="{D7F08D2D-C151-71B5-D8D5-56B7C5F1B908}"/>
          </ac:spMkLst>
        </pc:spChg>
        <pc:spChg chg="del">
          <ac:chgData name="植木　宏哉" userId="f525860e-8825-4074-a9d7-5caa48508466" providerId="ADAL" clId="{19C8A65A-297F-4316-9BE8-E91FC41DD2A8}" dt="2026-09-08T10:31:33.782" v="2683" actId="478"/>
          <ac:spMkLst>
            <pc:docMk/>
            <pc:sldMk cId="2793051640" sldId="273"/>
            <ac:spMk id="138" creationId="{B8027B85-73F1-FF59-47DD-7C9AD6AAB481}"/>
          </ac:spMkLst>
        </pc:spChg>
        <pc:spChg chg="del">
          <ac:chgData name="植木　宏哉" userId="f525860e-8825-4074-a9d7-5caa48508466" providerId="ADAL" clId="{19C8A65A-297F-4316-9BE8-E91FC41DD2A8}" dt="2026-09-08T10:31:33.782" v="2683" actId="478"/>
          <ac:spMkLst>
            <pc:docMk/>
            <pc:sldMk cId="2793051640" sldId="273"/>
            <ac:spMk id="139" creationId="{516750DB-58D2-7D6F-5D03-79EB078D9A7E}"/>
          </ac:spMkLst>
        </pc:spChg>
        <pc:spChg chg="del">
          <ac:chgData name="植木　宏哉" userId="f525860e-8825-4074-a9d7-5caa48508466" providerId="ADAL" clId="{19C8A65A-297F-4316-9BE8-E91FC41DD2A8}" dt="2026-09-08T10:31:33.782" v="2683" actId="478"/>
          <ac:spMkLst>
            <pc:docMk/>
            <pc:sldMk cId="2793051640" sldId="273"/>
            <ac:spMk id="143" creationId="{C3449263-DDB4-C813-F9D7-1FC0B4B64809}"/>
          </ac:spMkLst>
        </pc:spChg>
        <pc:spChg chg="del">
          <ac:chgData name="植木　宏哉" userId="f525860e-8825-4074-a9d7-5caa48508466" providerId="ADAL" clId="{19C8A65A-297F-4316-9BE8-E91FC41DD2A8}" dt="2026-09-08T10:31:33.782" v="2683" actId="478"/>
          <ac:spMkLst>
            <pc:docMk/>
            <pc:sldMk cId="2793051640" sldId="273"/>
            <ac:spMk id="196" creationId="{61BEF014-2ADC-A451-2A2C-4C466CB5DA2C}"/>
          </ac:spMkLst>
        </pc:spChg>
        <pc:spChg chg="del">
          <ac:chgData name="植木　宏哉" userId="f525860e-8825-4074-a9d7-5caa48508466" providerId="ADAL" clId="{19C8A65A-297F-4316-9BE8-E91FC41DD2A8}" dt="2026-09-08T10:31:33.782" v="2683" actId="478"/>
          <ac:spMkLst>
            <pc:docMk/>
            <pc:sldMk cId="2793051640" sldId="273"/>
            <ac:spMk id="197" creationId="{342E7FB0-F232-2A8E-0B8C-9457574C956B}"/>
          </ac:spMkLst>
        </pc:spChg>
        <pc:spChg chg="del">
          <ac:chgData name="植木　宏哉" userId="f525860e-8825-4074-a9d7-5caa48508466" providerId="ADAL" clId="{19C8A65A-297F-4316-9BE8-E91FC41DD2A8}" dt="2026-09-08T10:31:33.782" v="2683" actId="478"/>
          <ac:spMkLst>
            <pc:docMk/>
            <pc:sldMk cId="2793051640" sldId="273"/>
            <ac:spMk id="218" creationId="{A9931E73-81A4-7D1C-F97D-62B080BF4116}"/>
          </ac:spMkLst>
        </pc:spChg>
        <pc:spChg chg="del">
          <ac:chgData name="植木　宏哉" userId="f525860e-8825-4074-a9d7-5caa48508466" providerId="ADAL" clId="{19C8A65A-297F-4316-9BE8-E91FC41DD2A8}" dt="2026-09-08T10:31:33.782" v="2683" actId="478"/>
          <ac:spMkLst>
            <pc:docMk/>
            <pc:sldMk cId="2793051640" sldId="273"/>
            <ac:spMk id="234" creationId="{44768601-8E07-7129-3D52-458F45B68055}"/>
          </ac:spMkLst>
        </pc:spChg>
      </pc:sldChg>
      <pc:sldChg chg="add">
        <pc:chgData name="植木　宏哉" userId="f525860e-8825-4074-a9d7-5caa48508466" providerId="ADAL" clId="{19C8A65A-297F-4316-9BE8-E91FC41DD2A8}" dt="2026-09-08T10:50:07.654" v="2916"/>
        <pc:sldMkLst>
          <pc:docMk/>
          <pc:sldMk cId="760586598" sldId="274"/>
        </pc:sldMkLst>
      </pc:sldChg>
    </pc:docChg>
  </pc:docChgLst>
  <pc:docChgLst>
    <pc:chgData name="谷山　広隆" userId="1f74746d-4951-48b0-89bb-3d79b7e9e6bc" providerId="ADAL" clId="{19C8A65A-297F-4316-9BE8-E91FC41DD2A8}"/>
    <pc:docChg chg="undo custSel delSld modSld">
      <pc:chgData name="谷山　広隆" userId="1f74746d-4951-48b0-89bb-3d79b7e9e6bc" providerId="ADAL" clId="{19C8A65A-297F-4316-9BE8-E91FC41DD2A8}" dt="2026-09-08T05:39:56.134" v="202" actId="207"/>
      <pc:docMkLst>
        <pc:docMk/>
      </pc:docMkLst>
      <pc:sldChg chg="del">
        <pc:chgData name="谷山　広隆" userId="1f74746d-4951-48b0-89bb-3d79b7e9e6bc" providerId="ADAL" clId="{19C8A65A-297F-4316-9BE8-E91FC41DD2A8}" dt="2026-09-08T05:36:17.809" v="95" actId="47"/>
        <pc:sldMkLst>
          <pc:docMk/>
          <pc:sldMk cId="3950955088" sldId="268"/>
        </pc:sldMkLst>
      </pc:sldChg>
      <pc:sldChg chg="del">
        <pc:chgData name="谷山　広隆" userId="1f74746d-4951-48b0-89bb-3d79b7e9e6bc" providerId="ADAL" clId="{19C8A65A-297F-4316-9BE8-E91FC41DD2A8}" dt="2026-09-08T05:36:18.549" v="96" actId="47"/>
        <pc:sldMkLst>
          <pc:docMk/>
          <pc:sldMk cId="3985074311" sldId="269"/>
        </pc:sldMkLst>
      </pc:sldChg>
      <pc:sldChg chg="addSp delSp modSp mod">
        <pc:chgData name="谷山　広隆" userId="1f74746d-4951-48b0-89bb-3d79b7e9e6bc" providerId="ADAL" clId="{19C8A65A-297F-4316-9BE8-E91FC41DD2A8}" dt="2026-09-08T05:39:56.134" v="202" actId="207"/>
        <pc:sldMkLst>
          <pc:docMk/>
          <pc:sldMk cId="2993223383" sldId="270"/>
        </pc:sldMkLst>
        <pc:spChg chg="add mod">
          <ac:chgData name="谷山　広隆" userId="1f74746d-4951-48b0-89bb-3d79b7e9e6bc" providerId="ADAL" clId="{19C8A65A-297F-4316-9BE8-E91FC41DD2A8}" dt="2026-09-08T05:36:35.690" v="100" actId="1076"/>
          <ac:spMkLst>
            <pc:docMk/>
            <pc:sldMk cId="2993223383" sldId="270"/>
            <ac:spMk id="33" creationId="{9F6A281E-9703-EFC4-098A-03D10534656C}"/>
          </ac:spMkLst>
        </pc:spChg>
        <pc:spChg chg="add mod">
          <ac:chgData name="谷山　広隆" userId="1f74746d-4951-48b0-89bb-3d79b7e9e6bc" providerId="ADAL" clId="{19C8A65A-297F-4316-9BE8-E91FC41DD2A8}" dt="2026-09-08T05:36:35.690" v="100" actId="1076"/>
          <ac:spMkLst>
            <pc:docMk/>
            <pc:sldMk cId="2993223383" sldId="270"/>
            <ac:spMk id="36" creationId="{B3621DC7-D0B0-2CE5-66DF-056ECC419A16}"/>
          </ac:spMkLst>
        </pc:spChg>
        <pc:spChg chg="add mod">
          <ac:chgData name="谷山　広隆" userId="1f74746d-4951-48b0-89bb-3d79b7e9e6bc" providerId="ADAL" clId="{19C8A65A-297F-4316-9BE8-E91FC41DD2A8}" dt="2026-09-08T05:36:35.690" v="100" actId="1076"/>
          <ac:spMkLst>
            <pc:docMk/>
            <pc:sldMk cId="2993223383" sldId="270"/>
            <ac:spMk id="46" creationId="{B8BA37CC-E1CE-563B-433E-98ABC3756C8D}"/>
          </ac:spMkLst>
        </pc:spChg>
        <pc:spChg chg="add mod">
          <ac:chgData name="谷山　広隆" userId="1f74746d-4951-48b0-89bb-3d79b7e9e6bc" providerId="ADAL" clId="{19C8A65A-297F-4316-9BE8-E91FC41DD2A8}" dt="2026-09-08T05:36:35.690" v="100" actId="1076"/>
          <ac:spMkLst>
            <pc:docMk/>
            <pc:sldMk cId="2993223383" sldId="270"/>
            <ac:spMk id="51" creationId="{6CD8D058-AB80-CFFA-9853-723716A0CE0A}"/>
          </ac:spMkLst>
        </pc:spChg>
        <pc:spChg chg="add mod">
          <ac:chgData name="谷山　広隆" userId="1f74746d-4951-48b0-89bb-3d79b7e9e6bc" providerId="ADAL" clId="{19C8A65A-297F-4316-9BE8-E91FC41DD2A8}" dt="2026-09-08T05:36:35.690" v="100" actId="1076"/>
          <ac:spMkLst>
            <pc:docMk/>
            <pc:sldMk cId="2993223383" sldId="270"/>
            <ac:spMk id="57" creationId="{D64B9974-F125-29DB-5FD5-FB762E7D559A}"/>
          </ac:spMkLst>
        </pc:spChg>
        <pc:spChg chg="add del mod topLvl">
          <ac:chgData name="谷山　広隆" userId="1f74746d-4951-48b0-89bb-3d79b7e9e6bc" providerId="ADAL" clId="{19C8A65A-297F-4316-9BE8-E91FC41DD2A8}" dt="2026-09-08T05:32:44.652" v="9" actId="478"/>
          <ac:spMkLst>
            <pc:docMk/>
            <pc:sldMk cId="2993223383" sldId="270"/>
            <ac:spMk id="69" creationId="{B340AC4B-60B9-5A4F-6D4F-1D488F9C7733}"/>
          </ac:spMkLst>
        </pc:spChg>
        <pc:spChg chg="add mod">
          <ac:chgData name="谷山　広隆" userId="1f74746d-4951-48b0-89bb-3d79b7e9e6bc" providerId="ADAL" clId="{19C8A65A-297F-4316-9BE8-E91FC41DD2A8}" dt="2026-09-08T05:36:35.690" v="100" actId="1076"/>
          <ac:spMkLst>
            <pc:docMk/>
            <pc:sldMk cId="2993223383" sldId="270"/>
            <ac:spMk id="73" creationId="{EC79349C-D2C9-3FA8-7205-CE5CC22F8AAF}"/>
          </ac:spMkLst>
        </pc:spChg>
        <pc:spChg chg="mod topLvl">
          <ac:chgData name="谷山　広隆" userId="1f74746d-4951-48b0-89bb-3d79b7e9e6bc" providerId="ADAL" clId="{19C8A65A-297F-4316-9BE8-E91FC41DD2A8}" dt="2026-09-08T05:37:05.199" v="102" actId="1035"/>
          <ac:spMkLst>
            <pc:docMk/>
            <pc:sldMk cId="2993223383" sldId="270"/>
            <ac:spMk id="75" creationId="{39AB97EB-194D-0531-E488-09CF17AAB4D3}"/>
          </ac:spMkLst>
        </pc:spChg>
        <pc:spChg chg="del topLvl">
          <ac:chgData name="谷山　広隆" userId="1f74746d-4951-48b0-89bb-3d79b7e9e6bc" providerId="ADAL" clId="{19C8A65A-297F-4316-9BE8-E91FC41DD2A8}" dt="2026-09-08T05:32:52.469" v="10" actId="478"/>
          <ac:spMkLst>
            <pc:docMk/>
            <pc:sldMk cId="2993223383" sldId="270"/>
            <ac:spMk id="78" creationId="{F37B4CE5-F8DA-FE17-818C-14548EB7436D}"/>
          </ac:spMkLst>
        </pc:spChg>
        <pc:spChg chg="mod topLvl">
          <ac:chgData name="谷山　広隆" userId="1f74746d-4951-48b0-89bb-3d79b7e9e6bc" providerId="ADAL" clId="{19C8A65A-297F-4316-9BE8-E91FC41DD2A8}" dt="2026-09-08T05:37:05.199" v="102" actId="1035"/>
          <ac:spMkLst>
            <pc:docMk/>
            <pc:sldMk cId="2993223383" sldId="270"/>
            <ac:spMk id="80" creationId="{4B928634-622B-1E6B-8205-B1AC989A851A}"/>
          </ac:spMkLst>
        </pc:spChg>
        <pc:spChg chg="add mod">
          <ac:chgData name="谷山　広隆" userId="1f74746d-4951-48b0-89bb-3d79b7e9e6bc" providerId="ADAL" clId="{19C8A65A-297F-4316-9BE8-E91FC41DD2A8}" dt="2026-09-08T05:36:35.690" v="100" actId="1076"/>
          <ac:spMkLst>
            <pc:docMk/>
            <pc:sldMk cId="2993223383" sldId="270"/>
            <ac:spMk id="81" creationId="{CA87C999-5322-A6B4-597D-546627B90D4B}"/>
          </ac:spMkLst>
        </pc:spChg>
        <pc:spChg chg="mod">
          <ac:chgData name="谷山　広隆" userId="1f74746d-4951-48b0-89bb-3d79b7e9e6bc" providerId="ADAL" clId="{19C8A65A-297F-4316-9BE8-E91FC41DD2A8}" dt="2026-09-08T05:39:56.134" v="202" actId="207"/>
          <ac:spMkLst>
            <pc:docMk/>
            <pc:sldMk cId="2993223383" sldId="270"/>
            <ac:spMk id="83" creationId="{A82A34D9-E4A0-CDDC-2D54-5704AFF38D8F}"/>
          </ac:spMkLst>
        </pc:spChg>
        <pc:spChg chg="add mod">
          <ac:chgData name="谷山　広隆" userId="1f74746d-4951-48b0-89bb-3d79b7e9e6bc" providerId="ADAL" clId="{19C8A65A-297F-4316-9BE8-E91FC41DD2A8}" dt="2026-09-08T05:36:35.690" v="100" actId="1076"/>
          <ac:spMkLst>
            <pc:docMk/>
            <pc:sldMk cId="2993223383" sldId="270"/>
            <ac:spMk id="88" creationId="{6EA73863-BB18-9EC2-4663-E83F9CE5772E}"/>
          </ac:spMkLst>
        </pc:spChg>
        <pc:spChg chg="mod">
          <ac:chgData name="谷山　広隆" userId="1f74746d-4951-48b0-89bb-3d79b7e9e6bc" providerId="ADAL" clId="{19C8A65A-297F-4316-9BE8-E91FC41DD2A8}" dt="2026-09-08T05:37:05.199" v="102" actId="1035"/>
          <ac:spMkLst>
            <pc:docMk/>
            <pc:sldMk cId="2993223383" sldId="270"/>
            <ac:spMk id="95" creationId="{C12C78CB-B19A-57F2-FAEF-8C9A5D4DF3E8}"/>
          </ac:spMkLst>
        </pc:spChg>
        <pc:spChg chg="add mod">
          <ac:chgData name="谷山　広隆" userId="1f74746d-4951-48b0-89bb-3d79b7e9e6bc" providerId="ADAL" clId="{19C8A65A-297F-4316-9BE8-E91FC41DD2A8}" dt="2026-09-08T05:36:35.690" v="100" actId="1076"/>
          <ac:spMkLst>
            <pc:docMk/>
            <pc:sldMk cId="2993223383" sldId="270"/>
            <ac:spMk id="96" creationId="{3240DAED-3831-7B4F-7F48-24A307EFD752}"/>
          </ac:spMkLst>
        </pc:spChg>
        <pc:spChg chg="add mod">
          <ac:chgData name="谷山　広隆" userId="1f74746d-4951-48b0-89bb-3d79b7e9e6bc" providerId="ADAL" clId="{19C8A65A-297F-4316-9BE8-E91FC41DD2A8}" dt="2026-09-08T05:36:35.690" v="100" actId="1076"/>
          <ac:spMkLst>
            <pc:docMk/>
            <pc:sldMk cId="2993223383" sldId="270"/>
            <ac:spMk id="103" creationId="{5D03A9B7-3C68-D10F-5F65-ACC95505F403}"/>
          </ac:spMkLst>
        </pc:spChg>
        <pc:spChg chg="add mod">
          <ac:chgData name="谷山　広隆" userId="1f74746d-4951-48b0-89bb-3d79b7e9e6bc" providerId="ADAL" clId="{19C8A65A-297F-4316-9BE8-E91FC41DD2A8}" dt="2026-09-08T05:39:14.348" v="200" actId="6549"/>
          <ac:spMkLst>
            <pc:docMk/>
            <pc:sldMk cId="2993223383" sldId="270"/>
            <ac:spMk id="112" creationId="{D7EFC842-D4B5-5104-7545-C38747D0763D}"/>
          </ac:spMkLst>
        </pc:spChg>
        <pc:spChg chg="mod">
          <ac:chgData name="谷山　広隆" userId="1f74746d-4951-48b0-89bb-3d79b7e9e6bc" providerId="ADAL" clId="{19C8A65A-297F-4316-9BE8-E91FC41DD2A8}" dt="2026-09-08T05:37:23.998" v="107" actId="1037"/>
          <ac:spMkLst>
            <pc:docMk/>
            <pc:sldMk cId="2993223383" sldId="270"/>
            <ac:spMk id="193" creationId="{A1B49420-554A-0A9D-8C6A-D4D45D22C92B}"/>
          </ac:spMkLst>
        </pc:spChg>
        <pc:spChg chg="mod">
          <ac:chgData name="谷山　広隆" userId="1f74746d-4951-48b0-89bb-3d79b7e9e6bc" providerId="ADAL" clId="{19C8A65A-297F-4316-9BE8-E91FC41DD2A8}" dt="2026-09-08T05:37:23.998" v="107" actId="1037"/>
          <ac:spMkLst>
            <pc:docMk/>
            <pc:sldMk cId="2993223383" sldId="270"/>
            <ac:spMk id="194" creationId="{B6EFC0CE-6C63-8E91-481E-5674EB7E01BB}"/>
          </ac:spMkLst>
        </pc:spChg>
        <pc:spChg chg="mod">
          <ac:chgData name="谷山　広隆" userId="1f74746d-4951-48b0-89bb-3d79b7e9e6bc" providerId="ADAL" clId="{19C8A65A-297F-4316-9BE8-E91FC41DD2A8}" dt="2026-09-08T05:37:23.998" v="107" actId="1037"/>
          <ac:spMkLst>
            <pc:docMk/>
            <pc:sldMk cId="2993223383" sldId="270"/>
            <ac:spMk id="195" creationId="{318FDD65-269A-2B16-AC6D-D8AFDA5F085A}"/>
          </ac:spMkLst>
        </pc:spChg>
        <pc:spChg chg="mod">
          <ac:chgData name="谷山　広隆" userId="1f74746d-4951-48b0-89bb-3d79b7e9e6bc" providerId="ADAL" clId="{19C8A65A-297F-4316-9BE8-E91FC41DD2A8}" dt="2026-09-08T05:37:23.998" v="107" actId="1037"/>
          <ac:spMkLst>
            <pc:docMk/>
            <pc:sldMk cId="2993223383" sldId="270"/>
            <ac:spMk id="196" creationId="{85CB1CF1-F174-E5AD-4A0C-31CBF8FED8B6}"/>
          </ac:spMkLst>
        </pc:spChg>
        <pc:spChg chg="mod">
          <ac:chgData name="谷山　広隆" userId="1f74746d-4951-48b0-89bb-3d79b7e9e6bc" providerId="ADAL" clId="{19C8A65A-297F-4316-9BE8-E91FC41DD2A8}" dt="2026-09-08T05:37:23.998" v="107" actId="1037"/>
          <ac:spMkLst>
            <pc:docMk/>
            <pc:sldMk cId="2993223383" sldId="270"/>
            <ac:spMk id="197" creationId="{B8B87319-2AC0-744A-232D-10A9903F51BD}"/>
          </ac:spMkLst>
        </pc:spChg>
        <pc:spChg chg="mod">
          <ac:chgData name="谷山　広隆" userId="1f74746d-4951-48b0-89bb-3d79b7e9e6bc" providerId="ADAL" clId="{19C8A65A-297F-4316-9BE8-E91FC41DD2A8}" dt="2026-09-08T05:37:23.998" v="107" actId="1037"/>
          <ac:spMkLst>
            <pc:docMk/>
            <pc:sldMk cId="2993223383" sldId="270"/>
            <ac:spMk id="198" creationId="{4A019652-11FB-C218-32DC-6B3FCE145C12}"/>
          </ac:spMkLst>
        </pc:spChg>
        <pc:spChg chg="mod">
          <ac:chgData name="谷山　広隆" userId="1f74746d-4951-48b0-89bb-3d79b7e9e6bc" providerId="ADAL" clId="{19C8A65A-297F-4316-9BE8-E91FC41DD2A8}" dt="2026-09-08T05:37:23.998" v="107" actId="1037"/>
          <ac:spMkLst>
            <pc:docMk/>
            <pc:sldMk cId="2993223383" sldId="270"/>
            <ac:spMk id="199" creationId="{CE0A4FA6-5848-C2EF-D563-40F70FA3F9C3}"/>
          </ac:spMkLst>
        </pc:spChg>
        <pc:spChg chg="mod">
          <ac:chgData name="谷山　広隆" userId="1f74746d-4951-48b0-89bb-3d79b7e9e6bc" providerId="ADAL" clId="{19C8A65A-297F-4316-9BE8-E91FC41DD2A8}" dt="2026-09-08T05:37:23.998" v="107" actId="1037"/>
          <ac:spMkLst>
            <pc:docMk/>
            <pc:sldMk cId="2993223383" sldId="270"/>
            <ac:spMk id="200" creationId="{88AECB07-72B3-7006-C723-FA4E2E982E9A}"/>
          </ac:spMkLst>
        </pc:spChg>
        <pc:spChg chg="mod">
          <ac:chgData name="谷山　広隆" userId="1f74746d-4951-48b0-89bb-3d79b7e9e6bc" providerId="ADAL" clId="{19C8A65A-297F-4316-9BE8-E91FC41DD2A8}" dt="2026-09-08T05:37:23.998" v="107" actId="1037"/>
          <ac:spMkLst>
            <pc:docMk/>
            <pc:sldMk cId="2993223383" sldId="270"/>
            <ac:spMk id="202" creationId="{C66CDE62-5BBF-F0E1-78A7-6D4FF5DF3A24}"/>
          </ac:spMkLst>
        </pc:spChg>
        <pc:spChg chg="mod">
          <ac:chgData name="谷山　広隆" userId="1f74746d-4951-48b0-89bb-3d79b7e9e6bc" providerId="ADAL" clId="{19C8A65A-297F-4316-9BE8-E91FC41DD2A8}" dt="2026-09-08T05:37:23.998" v="107" actId="1037"/>
          <ac:spMkLst>
            <pc:docMk/>
            <pc:sldMk cId="2993223383" sldId="270"/>
            <ac:spMk id="203" creationId="{63B1CB0F-4967-1E79-B9FF-288164E988E8}"/>
          </ac:spMkLst>
        </pc:spChg>
        <pc:grpChg chg="add del">
          <ac:chgData name="谷山　広隆" userId="1f74746d-4951-48b0-89bb-3d79b7e9e6bc" providerId="ADAL" clId="{19C8A65A-297F-4316-9BE8-E91FC41DD2A8}" dt="2026-09-08T05:32:44.652" v="9" actId="478"/>
          <ac:grpSpMkLst>
            <pc:docMk/>
            <pc:sldMk cId="2993223383" sldId="270"/>
            <ac:grpSpMk id="76" creationId="{FEB402C6-D00D-C54C-01C4-76990C74FD69}"/>
          </ac:grpSpMkLst>
        </pc:grpChg>
        <pc:grpChg chg="del">
          <ac:chgData name="谷山　広隆" userId="1f74746d-4951-48b0-89bb-3d79b7e9e6bc" providerId="ADAL" clId="{19C8A65A-297F-4316-9BE8-E91FC41DD2A8}" dt="2026-09-08T05:32:52.469" v="10" actId="478"/>
          <ac:grpSpMkLst>
            <pc:docMk/>
            <pc:sldMk cId="2993223383" sldId="270"/>
            <ac:grpSpMk id="77" creationId="{A849CF44-4F85-D544-D32D-4E6A8B04AF61}"/>
          </ac:grpSpMkLst>
        </pc:grpChg>
        <pc:graphicFrameChg chg="mod">
          <ac:chgData name="谷山　広隆" userId="1f74746d-4951-48b0-89bb-3d79b7e9e6bc" providerId="ADAL" clId="{19C8A65A-297F-4316-9BE8-E91FC41DD2A8}" dt="2026-09-08T05:39:02.017" v="195"/>
          <ac:graphicFrameMkLst>
            <pc:docMk/>
            <pc:sldMk cId="2993223383" sldId="270"/>
            <ac:graphicFrameMk id="192" creationId="{797DECAC-6B70-BF73-50AB-641F370EB428}"/>
          </ac:graphicFrameMkLst>
        </pc:graphicFrameChg>
      </pc:sldChg>
      <pc:sldChg chg="delSp del">
        <pc:chgData name="谷山　広隆" userId="1f74746d-4951-48b0-89bb-3d79b7e9e6bc" providerId="ADAL" clId="{19C8A65A-297F-4316-9BE8-E91FC41DD2A8}" dt="2026-09-08T05:36:46.481" v="101" actId="47"/>
        <pc:sldMkLst>
          <pc:docMk/>
          <pc:sldMk cId="1718975970" sldId="271"/>
        </pc:sldMkLst>
        <pc:spChg chg="del">
          <ac:chgData name="谷山　広隆" userId="1f74746d-4951-48b0-89bb-3d79b7e9e6bc" providerId="ADAL" clId="{19C8A65A-297F-4316-9BE8-E91FC41DD2A8}" dt="2026-09-08T05:36:21.631" v="97" actId="21"/>
          <ac:spMkLst>
            <pc:docMk/>
            <pc:sldMk cId="1718975970" sldId="271"/>
            <ac:spMk id="2" creationId="{E05BF4E2-3790-9148-DD7C-CBE4871954C3}"/>
          </ac:spMkLst>
        </pc:spChg>
        <pc:spChg chg="del">
          <ac:chgData name="谷山　広隆" userId="1f74746d-4951-48b0-89bb-3d79b7e9e6bc" providerId="ADAL" clId="{19C8A65A-297F-4316-9BE8-E91FC41DD2A8}" dt="2026-09-08T05:36:21.631" v="97" actId="21"/>
          <ac:spMkLst>
            <pc:docMk/>
            <pc:sldMk cId="1718975970" sldId="271"/>
            <ac:spMk id="3" creationId="{43872DF3-DF1E-8FB4-66C9-8CC10A543089}"/>
          </ac:spMkLst>
        </pc:spChg>
        <pc:spChg chg="del">
          <ac:chgData name="谷山　広隆" userId="1f74746d-4951-48b0-89bb-3d79b7e9e6bc" providerId="ADAL" clId="{19C8A65A-297F-4316-9BE8-E91FC41DD2A8}" dt="2026-09-08T05:36:21.631" v="97" actId="21"/>
          <ac:spMkLst>
            <pc:docMk/>
            <pc:sldMk cId="1718975970" sldId="271"/>
            <ac:spMk id="5" creationId="{C079A4EB-9781-8C6A-67BA-CF9BA74826A3}"/>
          </ac:spMkLst>
        </pc:spChg>
        <pc:spChg chg="del">
          <ac:chgData name="谷山　広隆" userId="1f74746d-4951-48b0-89bb-3d79b7e9e6bc" providerId="ADAL" clId="{19C8A65A-297F-4316-9BE8-E91FC41DD2A8}" dt="2026-09-08T05:36:21.631" v="97" actId="21"/>
          <ac:spMkLst>
            <pc:docMk/>
            <pc:sldMk cId="1718975970" sldId="271"/>
            <ac:spMk id="6" creationId="{4AB9279E-E8A9-17B5-4FB3-A16064474424}"/>
          </ac:spMkLst>
        </pc:spChg>
        <pc:spChg chg="del">
          <ac:chgData name="谷山　広隆" userId="1f74746d-4951-48b0-89bb-3d79b7e9e6bc" providerId="ADAL" clId="{19C8A65A-297F-4316-9BE8-E91FC41DD2A8}" dt="2026-09-08T05:36:21.631" v="97" actId="21"/>
          <ac:spMkLst>
            <pc:docMk/>
            <pc:sldMk cId="1718975970" sldId="271"/>
            <ac:spMk id="9" creationId="{099AAADC-C95E-0D45-CFAF-D9D1FCA49DC5}"/>
          </ac:spMkLst>
        </pc:spChg>
        <pc:spChg chg="del">
          <ac:chgData name="谷山　広隆" userId="1f74746d-4951-48b0-89bb-3d79b7e9e6bc" providerId="ADAL" clId="{19C8A65A-297F-4316-9BE8-E91FC41DD2A8}" dt="2026-09-08T05:36:21.631" v="97" actId="21"/>
          <ac:spMkLst>
            <pc:docMk/>
            <pc:sldMk cId="1718975970" sldId="271"/>
            <ac:spMk id="13" creationId="{4F5F7D16-7CC8-37CF-AA99-1167ED330A35}"/>
          </ac:spMkLst>
        </pc:spChg>
        <pc:spChg chg="del">
          <ac:chgData name="谷山　広隆" userId="1f74746d-4951-48b0-89bb-3d79b7e9e6bc" providerId="ADAL" clId="{19C8A65A-297F-4316-9BE8-E91FC41DD2A8}" dt="2026-09-08T05:36:21.631" v="97" actId="21"/>
          <ac:spMkLst>
            <pc:docMk/>
            <pc:sldMk cId="1718975970" sldId="271"/>
            <ac:spMk id="14" creationId="{6B3BA1BD-4CCC-341B-B173-B8C8ECAB17B2}"/>
          </ac:spMkLst>
        </pc:spChg>
        <pc:spChg chg="del">
          <ac:chgData name="谷山　広隆" userId="1f74746d-4951-48b0-89bb-3d79b7e9e6bc" providerId="ADAL" clId="{19C8A65A-297F-4316-9BE8-E91FC41DD2A8}" dt="2026-09-08T05:36:21.631" v="97" actId="21"/>
          <ac:spMkLst>
            <pc:docMk/>
            <pc:sldMk cId="1718975970" sldId="271"/>
            <ac:spMk id="15" creationId="{E8FC45C9-BB22-A97E-BDA8-799A9BCA35FF}"/>
          </ac:spMkLst>
        </pc:spChg>
        <pc:spChg chg="del">
          <ac:chgData name="谷山　広隆" userId="1f74746d-4951-48b0-89bb-3d79b7e9e6bc" providerId="ADAL" clId="{19C8A65A-297F-4316-9BE8-E91FC41DD2A8}" dt="2026-09-08T05:36:21.631" v="97" actId="21"/>
          <ac:spMkLst>
            <pc:docMk/>
            <pc:sldMk cId="1718975970" sldId="271"/>
            <ac:spMk id="17" creationId="{FC01446E-D45A-BD51-C83D-983223DCCB2A}"/>
          </ac:spMkLst>
        </pc:spChg>
        <pc:spChg chg="del">
          <ac:chgData name="谷山　広隆" userId="1f74746d-4951-48b0-89bb-3d79b7e9e6bc" providerId="ADAL" clId="{19C8A65A-297F-4316-9BE8-E91FC41DD2A8}" dt="2026-09-08T05:36:21.631" v="97" actId="21"/>
          <ac:spMkLst>
            <pc:docMk/>
            <pc:sldMk cId="1718975970" sldId="271"/>
            <ac:spMk id="18" creationId="{C56A2607-44FD-C52C-6C26-C2D9627FD36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G0000SV1NS701\d11776$\doc\010&#12288;&#32076;&#21942;&#31649;&#29702;&#35506;\020&#12288;&#35336;&#30011;&#65319;\01_&#24220;&#21942;&#20303;&#23429;&#26045;&#31574;&#12398;&#26908;&#35342;\01_&#12473;&#12488;&#12483;&#12463;&#32207;&#21512;&#27963;&#29992;&#35336;&#30011;&#12398;&#31574;&#23450;&#65288;&#25913;&#23450;&#65289;\R8\&#35336;&#30011;&#26412;&#25991;&#12398;&#20316;&#25104;\&#27010;&#35201;&#29256;\&#12464;&#12521;&#12501;&#12487;&#12540;&#12479;&#65288;&#24314;&#31689;&#36027;&#25351;&#25968;&#65289;\2-3_kentiku_2026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0941sv1fs001\pub\&#20303;&#32076;&#23460;(&#20849;&#26377;)\10%20&#32076;&#21942;&#31649;&#29702;&#35506;\12&#65289;&#35336;&#30011;G\01_&#12473;&#12488;&#12483;&#12463;&#35336;&#30011;&#31561;\&#9733;R3\&#35336;&#30011;&#26412;&#25991;&#12398;&#20316;&#25104;\&#12487;&#12540;&#12479;.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73015575497963"/>
          <c:y val="0.11078711189815516"/>
          <c:w val="0.81104860695220982"/>
          <c:h val="0.71188689405119998"/>
        </c:manualLayout>
      </c:layout>
      <c:lineChart>
        <c:grouping val="standard"/>
        <c:varyColors val="0"/>
        <c:ser>
          <c:idx val="0"/>
          <c:order val="0"/>
          <c:spPr>
            <a:ln w="15875" cap="rnd">
              <a:solidFill>
                <a:srgbClr val="82A1D8"/>
              </a:solidFill>
              <a:round/>
            </a:ln>
            <a:effectLst/>
          </c:spPr>
          <c:marker>
            <c:symbol val="circle"/>
            <c:size val="3"/>
            <c:spPr>
              <a:solidFill>
                <a:srgbClr val="82A1D8"/>
              </a:solidFill>
              <a:ln w="3175">
                <a:solidFill>
                  <a:srgbClr val="82A1D8"/>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1-6F57-4FB6-8B5C-4EA1D2419EB5}"/>
                </c:ext>
              </c:extLst>
            </c:dLbl>
            <c:dLbl>
              <c:idx val="2"/>
              <c:delete val="1"/>
              <c:extLst>
                <c:ext xmlns:c15="http://schemas.microsoft.com/office/drawing/2012/chart" uri="{CE6537A1-D6FC-4f65-9D91-7224C49458BB}"/>
                <c:ext xmlns:c16="http://schemas.microsoft.com/office/drawing/2014/chart" uri="{C3380CC4-5D6E-409C-BE32-E72D297353CC}">
                  <c16:uniqueId val="{00000000-6F57-4FB6-8B5C-4EA1D2419EB5}"/>
                </c:ext>
              </c:extLst>
            </c:dLbl>
            <c:dLbl>
              <c:idx val="3"/>
              <c:delete val="1"/>
              <c:extLst>
                <c:ext xmlns:c15="http://schemas.microsoft.com/office/drawing/2012/chart" uri="{CE6537A1-D6FC-4f65-9D91-7224C49458BB}"/>
                <c:ext xmlns:c16="http://schemas.microsoft.com/office/drawing/2014/chart" uri="{C3380CC4-5D6E-409C-BE32-E72D297353CC}">
                  <c16:uniqueId val="{00000002-6F57-4FB6-8B5C-4EA1D2419EB5}"/>
                </c:ext>
              </c:extLst>
            </c:dLbl>
            <c:dLbl>
              <c:idx val="4"/>
              <c:delete val="1"/>
              <c:extLst>
                <c:ext xmlns:c15="http://schemas.microsoft.com/office/drawing/2012/chart" uri="{CE6537A1-D6FC-4f65-9D91-7224C49458BB}"/>
                <c:ext xmlns:c16="http://schemas.microsoft.com/office/drawing/2014/chart" uri="{C3380CC4-5D6E-409C-BE32-E72D297353CC}">
                  <c16:uniqueId val="{00000003-6F57-4FB6-8B5C-4EA1D2419EB5}"/>
                </c:ext>
              </c:extLst>
            </c:dLbl>
            <c:dLbl>
              <c:idx val="5"/>
              <c:delete val="1"/>
              <c:extLst>
                <c:ext xmlns:c15="http://schemas.microsoft.com/office/drawing/2012/chart" uri="{CE6537A1-D6FC-4f65-9D91-7224C49458BB}"/>
                <c:ext xmlns:c16="http://schemas.microsoft.com/office/drawing/2014/chart" uri="{C3380CC4-5D6E-409C-BE32-E72D297353CC}">
                  <c16:uniqueId val="{00000004-6F57-4FB6-8B5C-4EA1D2419EB5}"/>
                </c:ext>
              </c:extLst>
            </c:dLbl>
            <c:dLbl>
              <c:idx val="6"/>
              <c:delete val="1"/>
              <c:extLst>
                <c:ext xmlns:c15="http://schemas.microsoft.com/office/drawing/2012/chart" uri="{CE6537A1-D6FC-4f65-9D91-7224C49458BB}"/>
                <c:ext xmlns:c16="http://schemas.microsoft.com/office/drawing/2014/chart" uri="{C3380CC4-5D6E-409C-BE32-E72D297353CC}">
                  <c16:uniqueId val="{00000005-6F57-4FB6-8B5C-4EA1D2419EB5}"/>
                </c:ext>
              </c:extLst>
            </c:dLbl>
            <c:dLbl>
              <c:idx val="7"/>
              <c:delete val="1"/>
              <c:extLst>
                <c:ext xmlns:c15="http://schemas.microsoft.com/office/drawing/2012/chart" uri="{CE6537A1-D6FC-4f65-9D91-7224C49458BB}"/>
                <c:ext xmlns:c16="http://schemas.microsoft.com/office/drawing/2014/chart" uri="{C3380CC4-5D6E-409C-BE32-E72D297353CC}">
                  <c16:uniqueId val="{00000006-6F57-4FB6-8B5C-4EA1D2419EB5}"/>
                </c:ext>
              </c:extLst>
            </c:dLbl>
            <c:dLbl>
              <c:idx val="8"/>
              <c:delete val="1"/>
              <c:extLst>
                <c:ext xmlns:c15="http://schemas.microsoft.com/office/drawing/2012/chart" uri="{CE6537A1-D6FC-4f65-9D91-7224C49458BB}"/>
                <c:ext xmlns:c16="http://schemas.microsoft.com/office/drawing/2014/chart" uri="{C3380CC4-5D6E-409C-BE32-E72D297353CC}">
                  <c16:uniqueId val="{00000007-6F57-4FB6-8B5C-4EA1D2419EB5}"/>
                </c:ext>
              </c:extLst>
            </c:dLbl>
            <c:dLbl>
              <c:idx val="9"/>
              <c:delete val="1"/>
              <c:extLst>
                <c:ext xmlns:c15="http://schemas.microsoft.com/office/drawing/2012/chart" uri="{CE6537A1-D6FC-4f65-9D91-7224C49458BB}"/>
                <c:ext xmlns:c16="http://schemas.microsoft.com/office/drawing/2014/chart" uri="{C3380CC4-5D6E-409C-BE32-E72D297353CC}">
                  <c16:uniqueId val="{00000000-8BC9-4089-9994-A34C692E2415}"/>
                </c:ext>
              </c:extLst>
            </c:dLbl>
            <c:spPr>
              <a:noFill/>
              <a:ln>
                <a:noFill/>
              </a:ln>
              <a:effectLst/>
            </c:spPr>
            <c:txPr>
              <a:bodyPr rot="0" spcFirstLastPara="1" vertOverflow="ellipsis" vert="horz" wrap="square" anchor="ctr" anchorCtr="1"/>
              <a:lstStyle/>
              <a:p>
                <a:pPr>
                  <a:defRPr sz="6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概要版用!$C$11:$C$21</c:f>
              <c:strCache>
                <c:ptCount val="11"/>
                <c:pt idx="0">
                  <c:v>H27</c:v>
                </c:pt>
                <c:pt idx="1">
                  <c:v>H28</c:v>
                </c:pt>
                <c:pt idx="2">
                  <c:v>H29</c:v>
                </c:pt>
                <c:pt idx="3">
                  <c:v>H30</c:v>
                </c:pt>
                <c:pt idx="4">
                  <c:v>R1</c:v>
                </c:pt>
                <c:pt idx="5">
                  <c:v>R2</c:v>
                </c:pt>
                <c:pt idx="6">
                  <c:v>R3</c:v>
                </c:pt>
                <c:pt idx="7">
                  <c:v>R4</c:v>
                </c:pt>
                <c:pt idx="8">
                  <c:v>R5</c:v>
                </c:pt>
                <c:pt idx="9">
                  <c:v>R6</c:v>
                </c:pt>
                <c:pt idx="10">
                  <c:v>R7</c:v>
                </c:pt>
              </c:strCache>
              <c:extLst/>
            </c:strRef>
          </c:cat>
          <c:val>
            <c:numRef>
              <c:f>概要版用!$D$11:$D$21</c:f>
              <c:numCache>
                <c:formatCode>#,##0_ </c:formatCode>
                <c:ptCount val="11"/>
                <c:pt idx="0">
                  <c:v>100</c:v>
                </c:pt>
                <c:pt idx="1">
                  <c:v>100</c:v>
                </c:pt>
                <c:pt idx="2">
                  <c:v>102.7</c:v>
                </c:pt>
                <c:pt idx="3">
                  <c:v>106</c:v>
                </c:pt>
                <c:pt idx="4">
                  <c:v>108.6</c:v>
                </c:pt>
                <c:pt idx="5">
                  <c:v>110.1</c:v>
                </c:pt>
                <c:pt idx="6">
                  <c:v>114.5</c:v>
                </c:pt>
                <c:pt idx="7">
                  <c:v>122.9</c:v>
                </c:pt>
                <c:pt idx="8">
                  <c:v>130.9</c:v>
                </c:pt>
                <c:pt idx="9">
                  <c:v>138.80000000000001</c:v>
                </c:pt>
                <c:pt idx="10">
                  <c:v>143.9</c:v>
                </c:pt>
              </c:numCache>
              <c:extLst/>
            </c:numRef>
          </c:val>
          <c:smooth val="0"/>
          <c:extLst>
            <c:ext xmlns:c16="http://schemas.microsoft.com/office/drawing/2014/chart" uri="{C3380CC4-5D6E-409C-BE32-E72D297353CC}">
              <c16:uniqueId val="{00000000-34A6-43C1-8252-F74963146674}"/>
            </c:ext>
          </c:extLst>
        </c:ser>
        <c:dLbls>
          <c:dLblPos val="t"/>
          <c:showLegendKey val="0"/>
          <c:showVal val="1"/>
          <c:showCatName val="0"/>
          <c:showSerName val="0"/>
          <c:showPercent val="0"/>
          <c:showBubbleSize val="0"/>
        </c:dLbls>
        <c:marker val="1"/>
        <c:smooth val="0"/>
        <c:axId val="727190816"/>
        <c:axId val="727203296"/>
      </c:lineChart>
      <c:catAx>
        <c:axId val="72719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crossAx val="727203296"/>
        <c:crosses val="autoZero"/>
        <c:auto val="1"/>
        <c:lblAlgn val="ctr"/>
        <c:lblOffset val="100"/>
        <c:noMultiLvlLbl val="0"/>
      </c:catAx>
      <c:valAx>
        <c:axId val="727203296"/>
        <c:scaling>
          <c:orientation val="minMax"/>
          <c:min val="100"/>
        </c:scaling>
        <c:delete val="0"/>
        <c:axPos val="l"/>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crossAx val="727190816"/>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600">
          <a:solidFill>
            <a:schemeClr val="tx1">
              <a:lumMod val="75000"/>
              <a:lumOff val="25000"/>
            </a:schemeClr>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097027159583894E-2"/>
          <c:y val="0.21646635545941023"/>
          <c:w val="0.95380577427821522"/>
          <c:h val="0.52884891267220768"/>
        </c:manualLayout>
      </c:layout>
      <c:barChart>
        <c:barDir val="col"/>
        <c:grouping val="stacked"/>
        <c:varyColors val="0"/>
        <c:ser>
          <c:idx val="0"/>
          <c:order val="0"/>
          <c:tx>
            <c:strRef>
              <c:f>'管理戸数見通し（棒）'!$A$2</c:f>
              <c:strCache>
                <c:ptCount val="1"/>
                <c:pt idx="0">
                  <c:v>府管理戸数</c:v>
                </c:pt>
              </c:strCache>
            </c:strRef>
          </c:tx>
          <c:spPr>
            <a:solidFill>
              <a:srgbClr val="82A1D8"/>
            </a:solidFill>
            <a:ln>
              <a:noFill/>
            </a:ln>
            <a:effectLst/>
          </c:spPr>
          <c:invertIfNegative val="0"/>
          <c:dLbls>
            <c:dLbl>
              <c:idx val="3"/>
              <c:delete val="1"/>
              <c:extLst>
                <c:ext xmlns:c15="http://schemas.microsoft.com/office/drawing/2012/chart" uri="{CE6537A1-D6FC-4f65-9D91-7224C49458BB}">
                  <c15:layout>
                    <c:manualLayout>
                      <c:w val="0.1338685945464054"/>
                      <c:h val="0.1243867640437612"/>
                    </c:manualLayout>
                  </c15:layout>
                </c:ext>
                <c:ext xmlns:c16="http://schemas.microsoft.com/office/drawing/2014/chart" uri="{C3380CC4-5D6E-409C-BE32-E72D297353CC}">
                  <c16:uniqueId val="{00000000-BCE1-4711-B7A1-A00F4046E39A}"/>
                </c:ext>
              </c:extLst>
            </c:dLbl>
            <c:dLbl>
              <c:idx val="4"/>
              <c:delete val="1"/>
              <c:extLst>
                <c:ext xmlns:c15="http://schemas.microsoft.com/office/drawing/2012/chart" uri="{CE6537A1-D6FC-4f65-9D91-7224C49458BB}"/>
                <c:ext xmlns:c16="http://schemas.microsoft.com/office/drawing/2014/chart" uri="{C3380CC4-5D6E-409C-BE32-E72D297353CC}">
                  <c16:uniqueId val="{00000001-BCE1-4711-B7A1-A00F4046E39A}"/>
                </c:ext>
              </c:extLst>
            </c:dLbl>
            <c:dLbl>
              <c:idx val="5"/>
              <c:delete val="1"/>
              <c:extLst>
                <c:ext xmlns:c15="http://schemas.microsoft.com/office/drawing/2012/chart" uri="{CE6537A1-D6FC-4f65-9D91-7224C49458BB}"/>
                <c:ext xmlns:c16="http://schemas.microsoft.com/office/drawing/2014/chart" uri="{C3380CC4-5D6E-409C-BE32-E72D297353CC}">
                  <c16:uniqueId val="{00000002-BCE1-4711-B7A1-A00F4046E39A}"/>
                </c:ext>
              </c:extLst>
            </c:dLbl>
            <c:spPr>
              <a:noFill/>
              <a:ln>
                <a:noFill/>
              </a:ln>
              <a:effectLst/>
            </c:spPr>
            <c:txPr>
              <a:bodyPr rot="0" spcFirstLastPara="1" vertOverflow="ellipsis" vert="horz" wrap="square" anchor="ctr" anchorCtr="1"/>
              <a:lstStyle/>
              <a:p>
                <a:pPr>
                  <a:defRPr lang="ja-JP" sz="7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'管理戸数見通し（棒）'!$B$1:$H$1</c:f>
              <c:strCache>
                <c:ptCount val="7"/>
                <c:pt idx="0">
                  <c:v>R2（2020）</c:v>
                </c:pt>
                <c:pt idx="1">
                  <c:v>R7（2025）</c:v>
                </c:pt>
                <c:pt idx="2">
                  <c:v>R12（2030）</c:v>
                </c:pt>
                <c:pt idx="3">
                  <c:v>R17（2035）</c:v>
                </c:pt>
                <c:pt idx="4">
                  <c:v>R22（2040）</c:v>
                </c:pt>
                <c:pt idx="5">
                  <c:v>R27（2045）</c:v>
                </c:pt>
                <c:pt idx="6">
                  <c:v>R32（2050）</c:v>
                </c:pt>
              </c:strCache>
            </c:strRef>
          </c:cat>
          <c:val>
            <c:numRef>
              <c:f>'管理戸数見通し（棒）'!$B$2:$H$2</c:f>
              <c:numCache>
                <c:formatCode>General</c:formatCode>
                <c:ptCount val="7"/>
                <c:pt idx="0">
                  <c:v>11.7</c:v>
                </c:pt>
                <c:pt idx="1">
                  <c:v>11.1</c:v>
                </c:pt>
                <c:pt idx="2">
                  <c:v>10.6</c:v>
                </c:pt>
                <c:pt idx="3">
                  <c:v>10</c:v>
                </c:pt>
                <c:pt idx="4">
                  <c:v>9.6</c:v>
                </c:pt>
                <c:pt idx="5">
                  <c:v>9.1999999999999993</c:v>
                </c:pt>
                <c:pt idx="6">
                  <c:v>7.6</c:v>
                </c:pt>
              </c:numCache>
            </c:numRef>
          </c:val>
          <c:extLst>
            <c:ext xmlns:c16="http://schemas.microsoft.com/office/drawing/2014/chart" uri="{C3380CC4-5D6E-409C-BE32-E72D297353CC}">
              <c16:uniqueId val="{00000003-BCE1-4711-B7A1-A00F4046E39A}"/>
            </c:ext>
          </c:extLst>
        </c:ser>
        <c:ser>
          <c:idx val="1"/>
          <c:order val="1"/>
          <c:tx>
            <c:strRef>
              <c:f>'管理戸数見通し（棒）'!$A$3</c:f>
              <c:strCache>
                <c:ptCount val="1"/>
                <c:pt idx="0">
                  <c:v>市町への移管戸数</c:v>
                </c:pt>
              </c:strCache>
            </c:strRef>
          </c:tx>
          <c:spPr>
            <a:solidFill>
              <a:srgbClr val="D0DBF0"/>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4-BCE1-4711-B7A1-A00F4046E39A}"/>
                </c:ext>
              </c:extLst>
            </c:dLbl>
            <c:dLbl>
              <c:idx val="5"/>
              <c:delete val="1"/>
              <c:extLst>
                <c:ext xmlns:c15="http://schemas.microsoft.com/office/drawing/2012/chart" uri="{CE6537A1-D6FC-4f65-9D91-7224C49458BB}"/>
                <c:ext xmlns:c16="http://schemas.microsoft.com/office/drawing/2014/chart" uri="{C3380CC4-5D6E-409C-BE32-E72D297353CC}">
                  <c16:uniqueId val="{00000005-BCE1-4711-B7A1-A00F4046E39A}"/>
                </c:ext>
              </c:extLst>
            </c:dLbl>
            <c:spPr>
              <a:noFill/>
              <a:ln>
                <a:noFill/>
              </a:ln>
              <a:effectLst/>
            </c:spPr>
            <c:txPr>
              <a:bodyPr rot="0" spcFirstLastPara="1" vertOverflow="ellipsis" vert="horz" wrap="square" anchor="ctr" anchorCtr="1"/>
              <a:lstStyle/>
              <a:p>
                <a:pPr>
                  <a:defRPr lang="ja-JP" sz="7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'管理戸数見通し（棒）'!$B$1:$H$1</c:f>
              <c:strCache>
                <c:ptCount val="7"/>
                <c:pt idx="0">
                  <c:v>R2（2020）</c:v>
                </c:pt>
                <c:pt idx="1">
                  <c:v>R7（2025）</c:v>
                </c:pt>
                <c:pt idx="2">
                  <c:v>R12（2030）</c:v>
                </c:pt>
                <c:pt idx="3">
                  <c:v>R17（2035）</c:v>
                </c:pt>
                <c:pt idx="4">
                  <c:v>R22（2040）</c:v>
                </c:pt>
                <c:pt idx="5">
                  <c:v>R27（2045）</c:v>
                </c:pt>
                <c:pt idx="6">
                  <c:v>R32（2050）</c:v>
                </c:pt>
              </c:strCache>
            </c:strRef>
          </c:cat>
          <c:val>
            <c:numRef>
              <c:f>'管理戸数見通し（棒）'!$B$3:$H$3</c:f>
              <c:numCache>
                <c:formatCode>General</c:formatCode>
                <c:ptCount val="7"/>
                <c:pt idx="0">
                  <c:v>1.5</c:v>
                </c:pt>
                <c:pt idx="1">
                  <c:v>1.9</c:v>
                </c:pt>
                <c:pt idx="2">
                  <c:v>2.1</c:v>
                </c:pt>
                <c:pt idx="3" formatCode="0.0">
                  <c:v>2</c:v>
                </c:pt>
                <c:pt idx="4">
                  <c:v>1.9</c:v>
                </c:pt>
                <c:pt idx="5">
                  <c:v>1.8</c:v>
                </c:pt>
                <c:pt idx="6">
                  <c:v>1.7</c:v>
                </c:pt>
              </c:numCache>
            </c:numRef>
          </c:val>
          <c:extLst>
            <c:ext xmlns:c16="http://schemas.microsoft.com/office/drawing/2014/chart" uri="{C3380CC4-5D6E-409C-BE32-E72D297353CC}">
              <c16:uniqueId val="{00000006-BCE1-4711-B7A1-A00F4046E39A}"/>
            </c:ext>
          </c:extLst>
        </c:ser>
        <c:dLbls>
          <c:showLegendKey val="0"/>
          <c:showVal val="0"/>
          <c:showCatName val="0"/>
          <c:showSerName val="0"/>
          <c:showPercent val="0"/>
          <c:showBubbleSize val="0"/>
        </c:dLbls>
        <c:gapWidth val="219"/>
        <c:overlap val="100"/>
        <c:axId val="1003637103"/>
        <c:axId val="1311335839"/>
      </c:barChart>
      <c:lineChart>
        <c:grouping val="standard"/>
        <c:varyColors val="0"/>
        <c:ser>
          <c:idx val="2"/>
          <c:order val="2"/>
          <c:tx>
            <c:strRef>
              <c:f>'管理戸数見通し（棒）'!$A$4</c:f>
              <c:strCache>
                <c:ptCount val="1"/>
                <c:pt idx="0">
                  <c:v>計</c:v>
                </c:pt>
              </c:strCache>
            </c:strRef>
          </c:tx>
          <c:spPr>
            <a:ln w="28575" cap="rnd">
              <a:noFill/>
              <a:round/>
            </a:ln>
            <a:effectLst/>
          </c:spPr>
          <c:marker>
            <c:symbol val="none"/>
          </c:marker>
          <c:dLbls>
            <c:dLbl>
              <c:idx val="0"/>
              <c:layout>
                <c:manualLayout>
                  <c:x val="-7.0489936149444626E-2"/>
                  <c:y val="-9.5175653363969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38D-4D9C-9D14-9B320D3CF0CA}"/>
                </c:ext>
              </c:extLst>
            </c:dLbl>
            <c:dLbl>
              <c:idx val="1"/>
              <c:layout>
                <c:manualLayout>
                  <c:x val="-7.7501907438604176E-2"/>
                  <c:y val="-8.4199992049266897E-2"/>
                </c:manualLayout>
              </c:layout>
              <c:tx>
                <c:rich>
                  <a:bodyPr/>
                  <a:lstStyle/>
                  <a:p>
                    <a:fld id="{EB2F1150-D134-40F8-8916-604445F0A8F7}" type="VALUE">
                      <a:rPr lang="en-US" altLang="ja-JP" smtClean="0"/>
                      <a:pPr/>
                      <a:t>[値]</a:t>
                    </a:fld>
                    <a:r>
                      <a:rPr lang="en-US" altLang="ja-JP" dirty="0"/>
                      <a:t>.0</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8D-4D9C-9D14-9B320D3CF0CA}"/>
                </c:ext>
              </c:extLst>
            </c:dLbl>
            <c:dLbl>
              <c:idx val="2"/>
              <c:layout>
                <c:manualLayout>
                  <c:x val="-7.4977974782583806E-2"/>
                  <c:y val="-8.41999920492668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38D-4D9C-9D14-9B320D3CF0CA}"/>
                </c:ext>
              </c:extLst>
            </c:dLbl>
            <c:dLbl>
              <c:idx val="3"/>
              <c:delete val="1"/>
              <c:extLst>
                <c:ext xmlns:c15="http://schemas.microsoft.com/office/drawing/2012/chart" uri="{CE6537A1-D6FC-4f65-9D91-7224C49458BB}"/>
                <c:ext xmlns:c16="http://schemas.microsoft.com/office/drawing/2014/chart" uri="{C3380CC4-5D6E-409C-BE32-E72D297353CC}">
                  <c16:uniqueId val="{00000007-BCE1-4711-B7A1-A00F4046E39A}"/>
                </c:ext>
              </c:extLst>
            </c:dLbl>
            <c:dLbl>
              <c:idx val="4"/>
              <c:delete val="1"/>
              <c:extLst>
                <c:ext xmlns:c15="http://schemas.microsoft.com/office/drawing/2012/chart" uri="{CE6537A1-D6FC-4f65-9D91-7224C49458BB}"/>
                <c:ext xmlns:c16="http://schemas.microsoft.com/office/drawing/2014/chart" uri="{C3380CC4-5D6E-409C-BE32-E72D297353CC}">
                  <c16:uniqueId val="{00000008-BCE1-4711-B7A1-A00F4046E39A}"/>
                </c:ext>
              </c:extLst>
            </c:dLbl>
            <c:dLbl>
              <c:idx val="5"/>
              <c:delete val="1"/>
              <c:extLst>
                <c:ext xmlns:c15="http://schemas.microsoft.com/office/drawing/2012/chart" uri="{CE6537A1-D6FC-4f65-9D91-7224C49458BB}"/>
                <c:ext xmlns:c16="http://schemas.microsoft.com/office/drawing/2014/chart" uri="{C3380CC4-5D6E-409C-BE32-E72D297353CC}">
                  <c16:uniqueId val="{00000009-BCE1-4711-B7A1-A00F4046E39A}"/>
                </c:ext>
              </c:extLst>
            </c:dLbl>
            <c:dLbl>
              <c:idx val="6"/>
              <c:layout>
                <c:manualLayout>
                  <c:x val="-4.9015606187345795E-2"/>
                  <c:y val="-9.3840255944469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3FD-4E88-A5A2-CB7B6BA6CED5}"/>
                </c:ext>
              </c:extLst>
            </c:dLbl>
            <c:spPr>
              <a:noFill/>
              <a:ln>
                <a:noFill/>
              </a:ln>
              <a:effectLst/>
            </c:spPr>
            <c:txPr>
              <a:bodyPr rot="0" spcFirstLastPara="1" vertOverflow="ellipsis" vert="horz" wrap="square" anchor="ctr" anchorCtr="1"/>
              <a:lstStyle/>
              <a:p>
                <a:pPr>
                  <a:defRPr lang="ja-JP" sz="7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'管理戸数見通し（棒）'!$B$1:$H$1</c:f>
              <c:strCache>
                <c:ptCount val="7"/>
                <c:pt idx="0">
                  <c:v>R2（2020）</c:v>
                </c:pt>
                <c:pt idx="1">
                  <c:v>R7（2025）</c:v>
                </c:pt>
                <c:pt idx="2">
                  <c:v>R12（2030）</c:v>
                </c:pt>
                <c:pt idx="3">
                  <c:v>R17（2035）</c:v>
                </c:pt>
                <c:pt idx="4">
                  <c:v>R22（2040）</c:v>
                </c:pt>
                <c:pt idx="5">
                  <c:v>R27（2045）</c:v>
                </c:pt>
                <c:pt idx="6">
                  <c:v>R32（2050）</c:v>
                </c:pt>
              </c:strCache>
            </c:strRef>
          </c:cat>
          <c:val>
            <c:numRef>
              <c:f>'管理戸数見通し（棒）'!$B$4:$H$4</c:f>
              <c:numCache>
                <c:formatCode>General</c:formatCode>
                <c:ptCount val="7"/>
                <c:pt idx="0">
                  <c:v>13.2</c:v>
                </c:pt>
                <c:pt idx="1">
                  <c:v>13</c:v>
                </c:pt>
                <c:pt idx="2">
                  <c:v>12.7</c:v>
                </c:pt>
                <c:pt idx="3">
                  <c:v>12</c:v>
                </c:pt>
                <c:pt idx="4">
                  <c:v>11.5</c:v>
                </c:pt>
                <c:pt idx="5">
                  <c:v>11</c:v>
                </c:pt>
                <c:pt idx="6">
                  <c:v>9.2999999999999989</c:v>
                </c:pt>
              </c:numCache>
            </c:numRef>
          </c:val>
          <c:smooth val="0"/>
          <c:extLst>
            <c:ext xmlns:c16="http://schemas.microsoft.com/office/drawing/2014/chart" uri="{C3380CC4-5D6E-409C-BE32-E72D297353CC}">
              <c16:uniqueId val="{0000000A-BCE1-4711-B7A1-A00F4046E39A}"/>
            </c:ext>
          </c:extLst>
        </c:ser>
        <c:dLbls>
          <c:showLegendKey val="0"/>
          <c:showVal val="0"/>
          <c:showCatName val="0"/>
          <c:showSerName val="0"/>
          <c:showPercent val="0"/>
          <c:showBubbleSize val="0"/>
        </c:dLbls>
        <c:marker val="1"/>
        <c:smooth val="0"/>
        <c:axId val="946229087"/>
        <c:axId val="1311336671"/>
      </c:lineChart>
      <c:catAx>
        <c:axId val="1003637103"/>
        <c:scaling>
          <c:orientation val="minMax"/>
        </c:scaling>
        <c:delete val="1"/>
        <c:axPos val="b"/>
        <c:numFmt formatCode="General" sourceLinked="1"/>
        <c:majorTickMark val="none"/>
        <c:minorTickMark val="none"/>
        <c:tickLblPos val="nextTo"/>
        <c:crossAx val="1311335839"/>
        <c:crosses val="autoZero"/>
        <c:auto val="1"/>
        <c:lblAlgn val="ctr"/>
        <c:lblOffset val="100"/>
        <c:noMultiLvlLbl val="0"/>
      </c:catAx>
      <c:valAx>
        <c:axId val="1311335839"/>
        <c:scaling>
          <c:orientation val="minMax"/>
        </c:scaling>
        <c:delete val="1"/>
        <c:axPos val="l"/>
        <c:numFmt formatCode="General" sourceLinked="1"/>
        <c:majorTickMark val="none"/>
        <c:minorTickMark val="none"/>
        <c:tickLblPos val="nextTo"/>
        <c:crossAx val="1003637103"/>
        <c:crosses val="autoZero"/>
        <c:crossBetween val="between"/>
      </c:valAx>
      <c:valAx>
        <c:axId val="1311336671"/>
        <c:scaling>
          <c:orientation val="minMax"/>
        </c:scaling>
        <c:delete val="1"/>
        <c:axPos val="r"/>
        <c:numFmt formatCode="General" sourceLinked="1"/>
        <c:majorTickMark val="out"/>
        <c:minorTickMark val="none"/>
        <c:tickLblPos val="nextTo"/>
        <c:crossAx val="946229087"/>
        <c:crosses val="max"/>
        <c:crossBetween val="between"/>
      </c:valAx>
      <c:catAx>
        <c:axId val="946229087"/>
        <c:scaling>
          <c:orientation val="minMax"/>
        </c:scaling>
        <c:delete val="1"/>
        <c:axPos val="b"/>
        <c:numFmt formatCode="General" sourceLinked="1"/>
        <c:majorTickMark val="out"/>
        <c:minorTickMark val="none"/>
        <c:tickLblPos val="nextTo"/>
        <c:crossAx val="1311336671"/>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800">
          <a:latin typeface="BIZ UDPゴシック" panose="020B0400000000000000" pitchFamily="50" charset="-128"/>
          <a:ea typeface="BIZ UDPゴシック" panose="020B0400000000000000" pitchFamily="50" charset="-128"/>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845491380074498"/>
          <c:y val="8.3091662294268606E-2"/>
          <c:w val="0.78788195074668155"/>
          <c:h val="0.69572225795758136"/>
        </c:manualLayout>
      </c:layout>
      <c:barChart>
        <c:barDir val="col"/>
        <c:grouping val="clustered"/>
        <c:varyColors val="0"/>
        <c:ser>
          <c:idx val="0"/>
          <c:order val="0"/>
          <c:spPr>
            <a:solidFill>
              <a:schemeClr val="accent1"/>
            </a:solidFill>
            <a:ln>
              <a:noFill/>
            </a:ln>
            <a:effectLst/>
          </c:spPr>
          <c:invertIfNegative val="0"/>
          <c:cat>
            <c:strRef>
              <c:f>Sheet2!$A$2:$A$64</c:f>
              <c:strCache>
                <c:ptCount val="61"/>
                <c:pt idx="2">
                  <c:v>S40</c:v>
                </c:pt>
                <c:pt idx="7">
                  <c:v>S45</c:v>
                </c:pt>
                <c:pt idx="12">
                  <c:v>S50</c:v>
                </c:pt>
                <c:pt idx="17">
                  <c:v>S55</c:v>
                </c:pt>
                <c:pt idx="22">
                  <c:v>S60</c:v>
                </c:pt>
                <c:pt idx="26">
                  <c:v>H1</c:v>
                </c:pt>
                <c:pt idx="30">
                  <c:v>H5</c:v>
                </c:pt>
                <c:pt idx="35">
                  <c:v>H10</c:v>
                </c:pt>
                <c:pt idx="40">
                  <c:v>H15</c:v>
                </c:pt>
                <c:pt idx="45">
                  <c:v>H20</c:v>
                </c:pt>
                <c:pt idx="50">
                  <c:v>H25</c:v>
                </c:pt>
                <c:pt idx="55">
                  <c:v>H30</c:v>
                </c:pt>
                <c:pt idx="60">
                  <c:v>R5</c:v>
                </c:pt>
              </c:strCache>
            </c:strRef>
          </c:cat>
          <c:val>
            <c:numRef>
              <c:f>Sheet2!$B$2:$B$64</c:f>
              <c:numCache>
                <c:formatCode>#,##0_);[Red]\(#,##0\)</c:formatCode>
                <c:ptCount val="63"/>
                <c:pt idx="0">
                  <c:v>272</c:v>
                </c:pt>
                <c:pt idx="1">
                  <c:v>1390</c:v>
                </c:pt>
                <c:pt idx="2">
                  <c:v>2847</c:v>
                </c:pt>
                <c:pt idx="3">
                  <c:v>2927</c:v>
                </c:pt>
                <c:pt idx="4">
                  <c:v>4142</c:v>
                </c:pt>
                <c:pt idx="5">
                  <c:v>5376</c:v>
                </c:pt>
                <c:pt idx="6">
                  <c:v>6589</c:v>
                </c:pt>
                <c:pt idx="7">
                  <c:v>8552</c:v>
                </c:pt>
                <c:pt idx="8">
                  <c:v>8322</c:v>
                </c:pt>
                <c:pt idx="9">
                  <c:v>6950</c:v>
                </c:pt>
                <c:pt idx="10">
                  <c:v>5442</c:v>
                </c:pt>
                <c:pt idx="11">
                  <c:v>1403</c:v>
                </c:pt>
                <c:pt idx="12">
                  <c:v>1376</c:v>
                </c:pt>
                <c:pt idx="13">
                  <c:v>1930</c:v>
                </c:pt>
                <c:pt idx="14">
                  <c:v>1868</c:v>
                </c:pt>
                <c:pt idx="15">
                  <c:v>930</c:v>
                </c:pt>
                <c:pt idx="16">
                  <c:v>1002</c:v>
                </c:pt>
                <c:pt idx="17">
                  <c:v>1108</c:v>
                </c:pt>
                <c:pt idx="18">
                  <c:v>1143</c:v>
                </c:pt>
                <c:pt idx="19">
                  <c:v>1208</c:v>
                </c:pt>
                <c:pt idx="20">
                  <c:v>879</c:v>
                </c:pt>
                <c:pt idx="21">
                  <c:v>882</c:v>
                </c:pt>
                <c:pt idx="22">
                  <c:v>1355</c:v>
                </c:pt>
                <c:pt idx="23">
                  <c:v>1331</c:v>
                </c:pt>
                <c:pt idx="24">
                  <c:v>1543</c:v>
                </c:pt>
                <c:pt idx="25">
                  <c:v>1726</c:v>
                </c:pt>
                <c:pt idx="26">
                  <c:v>1441</c:v>
                </c:pt>
                <c:pt idx="27">
                  <c:v>1741</c:v>
                </c:pt>
                <c:pt idx="28">
                  <c:v>2169</c:v>
                </c:pt>
                <c:pt idx="29">
                  <c:v>2425</c:v>
                </c:pt>
                <c:pt idx="30">
                  <c:v>2714</c:v>
                </c:pt>
                <c:pt idx="31">
                  <c:v>2428</c:v>
                </c:pt>
                <c:pt idx="32">
                  <c:v>3003</c:v>
                </c:pt>
                <c:pt idx="33">
                  <c:v>2401</c:v>
                </c:pt>
                <c:pt idx="34">
                  <c:v>1584</c:v>
                </c:pt>
                <c:pt idx="35">
                  <c:v>2038</c:v>
                </c:pt>
                <c:pt idx="36">
                  <c:v>1528</c:v>
                </c:pt>
                <c:pt idx="37">
                  <c:v>1359</c:v>
                </c:pt>
                <c:pt idx="38">
                  <c:v>1362</c:v>
                </c:pt>
                <c:pt idx="39">
                  <c:v>1546</c:v>
                </c:pt>
                <c:pt idx="40">
                  <c:v>1312</c:v>
                </c:pt>
                <c:pt idx="41">
                  <c:v>1107</c:v>
                </c:pt>
                <c:pt idx="42">
                  <c:v>836</c:v>
                </c:pt>
                <c:pt idx="43">
                  <c:v>1305</c:v>
                </c:pt>
                <c:pt idx="44">
                  <c:v>831</c:v>
                </c:pt>
                <c:pt idx="45">
                  <c:v>1563</c:v>
                </c:pt>
                <c:pt idx="46">
                  <c:v>229</c:v>
                </c:pt>
                <c:pt idx="47">
                  <c:v>1781</c:v>
                </c:pt>
                <c:pt idx="48">
                  <c:v>478</c:v>
                </c:pt>
                <c:pt idx="49">
                  <c:v>1005</c:v>
                </c:pt>
                <c:pt idx="50">
                  <c:v>1297</c:v>
                </c:pt>
                <c:pt idx="51">
                  <c:v>1470</c:v>
                </c:pt>
                <c:pt idx="52">
                  <c:v>814</c:v>
                </c:pt>
                <c:pt idx="53">
                  <c:v>1068</c:v>
                </c:pt>
                <c:pt idx="54">
                  <c:v>1495</c:v>
                </c:pt>
                <c:pt idx="55">
                  <c:v>0</c:v>
                </c:pt>
                <c:pt idx="56">
                  <c:v>1595</c:v>
                </c:pt>
                <c:pt idx="57">
                  <c:v>272</c:v>
                </c:pt>
                <c:pt idx="58">
                  <c:v>503</c:v>
                </c:pt>
                <c:pt idx="59">
                  <c:v>0</c:v>
                </c:pt>
                <c:pt idx="60">
                  <c:v>149</c:v>
                </c:pt>
                <c:pt idx="61">
                  <c:v>208</c:v>
                </c:pt>
                <c:pt idx="62">
                  <c:v>0</c:v>
                </c:pt>
              </c:numCache>
            </c:numRef>
          </c:val>
          <c:extLst>
            <c:ext xmlns:c16="http://schemas.microsoft.com/office/drawing/2014/chart" uri="{C3380CC4-5D6E-409C-BE32-E72D297353CC}">
              <c16:uniqueId val="{00000000-E15D-46D3-B812-EB68D075B712}"/>
            </c:ext>
          </c:extLst>
        </c:ser>
        <c:dLbls>
          <c:showLegendKey val="0"/>
          <c:showVal val="0"/>
          <c:showCatName val="0"/>
          <c:showSerName val="0"/>
          <c:showPercent val="0"/>
          <c:showBubbleSize val="0"/>
        </c:dLbls>
        <c:gapWidth val="219"/>
        <c:overlap val="-27"/>
        <c:axId val="1854736607"/>
        <c:axId val="1854749503"/>
      </c:barChart>
      <c:catAx>
        <c:axId val="1854736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6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crossAx val="1854749503"/>
        <c:crosses val="autoZero"/>
        <c:auto val="1"/>
        <c:lblAlgn val="ctr"/>
        <c:lblOffset val="100"/>
        <c:noMultiLvlLbl val="0"/>
      </c:catAx>
      <c:valAx>
        <c:axId val="1854749503"/>
        <c:scaling>
          <c:orientation val="minMax"/>
          <c:max val="10000"/>
        </c:scaling>
        <c:delete val="0"/>
        <c:axPos val="l"/>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lang="ja-JP" sz="6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crossAx val="1854736607"/>
        <c:crosses val="autoZero"/>
        <c:crossBetween val="between"/>
        <c:majorUnit val="5000"/>
      </c:valAx>
      <c:spPr>
        <a:noFill/>
        <a:ln>
          <a:noFill/>
        </a:ln>
        <a:effectLst/>
      </c:spPr>
    </c:plotArea>
    <c:plotVisOnly val="1"/>
    <c:dispBlanksAs val="gap"/>
    <c:showDLblsOverMax val="0"/>
  </c:chart>
  <c:spPr>
    <a:noFill/>
    <a:ln w="9525" cap="flat" cmpd="sng" algn="ctr">
      <a:noFill/>
      <a:round/>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0.02439</cdr:x>
      <cdr:y>0.74482</cdr:y>
    </cdr:from>
    <cdr:to>
      <cdr:x>0.97561</cdr:x>
      <cdr:y>0.74482</cdr:y>
    </cdr:to>
    <cdr:cxnSp macro="">
      <cdr:nvCxnSpPr>
        <cdr:cNvPr id="4" name="直線コネクタ 3">
          <a:extLst xmlns:a="http://schemas.openxmlformats.org/drawingml/2006/main">
            <a:ext uri="{FF2B5EF4-FFF2-40B4-BE49-F238E27FC236}">
              <a16:creationId xmlns:a16="http://schemas.microsoft.com/office/drawing/2014/main" id="{F86EE55D-B0A9-2002-CC54-5FF5CF50A99D}"/>
            </a:ext>
          </a:extLst>
        </cdr:cNvPr>
        <cdr:cNvCxnSpPr/>
      </cdr:nvCxnSpPr>
      <cdr:spPr>
        <a:xfrm xmlns:a="http://schemas.openxmlformats.org/drawingml/2006/main">
          <a:off x="73126" y="861849"/>
          <a:ext cx="2851956" cy="0"/>
        </a:xfrm>
        <a:prstGeom xmlns:a="http://schemas.openxmlformats.org/drawingml/2006/main" prst="line">
          <a:avLst/>
        </a:prstGeom>
        <a:ln xmlns:a="http://schemas.openxmlformats.org/drawingml/2006/main">
          <a:solidFill>
            <a:schemeClr val="tx1">
              <a:lumMod val="65000"/>
              <a:lumOff val="3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0.86645</cdr:x>
      <cdr:y>0.14069</cdr:y>
    </cdr:from>
    <cdr:to>
      <cdr:x>1</cdr:x>
      <cdr:y>0.26863</cdr:y>
    </cdr:to>
    <cdr:sp macro="" textlink="">
      <cdr:nvSpPr>
        <cdr:cNvPr id="2" name="正方形/長方形 1"/>
        <cdr:cNvSpPr/>
      </cdr:nvSpPr>
      <cdr:spPr>
        <a:xfrm xmlns:a="http://schemas.openxmlformats.org/drawingml/2006/main">
          <a:off x="2451803" y="154462"/>
          <a:ext cx="377908" cy="140462"/>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lIns="36000" rIns="36000"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r>
            <a:rPr kumimoji="1" lang="ja-JP" altLang="en-US" sz="600" dirty="0">
              <a:solidFill>
                <a:sysClr val="windowText" lastClr="000000"/>
              </a:solidFill>
              <a:latin typeface="BIZ UDゴシック" panose="020B0400000000000000" pitchFamily="49" charset="-128"/>
              <a:ea typeface="BIZ UDゴシック" panose="020B0400000000000000" pitchFamily="49" charset="-128"/>
            </a:rPr>
            <a:t>（万戸）</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7DC41AE7-384B-44A6-BFD0-6E9CAFB3881A}" type="datetimeFigureOut">
              <a:rPr kumimoji="1" lang="ja-JP" altLang="en-US" smtClean="0"/>
              <a:t>2026/9/15</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FD378046-C037-4C7A-8143-3525A390CA75}" type="slidenum">
              <a:rPr kumimoji="1" lang="ja-JP" altLang="en-US" smtClean="0"/>
              <a:t>‹#›</a:t>
            </a:fld>
            <a:endParaRPr kumimoji="1" lang="ja-JP" altLang="en-US"/>
          </a:p>
        </p:txBody>
      </p:sp>
    </p:spTree>
    <p:extLst>
      <p:ext uri="{BB962C8B-B14F-4D97-AF65-F5344CB8AC3E}">
        <p14:creationId xmlns:p14="http://schemas.microsoft.com/office/powerpoint/2010/main" val="21159664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D378046-C037-4C7A-8143-3525A390CA75}" type="slidenum">
              <a:rPr kumimoji="1" lang="ja-JP" altLang="en-US" smtClean="0"/>
              <a:t>1</a:t>
            </a:fld>
            <a:endParaRPr kumimoji="1" lang="ja-JP" altLang="en-US"/>
          </a:p>
        </p:txBody>
      </p:sp>
    </p:spTree>
    <p:extLst>
      <p:ext uri="{BB962C8B-B14F-4D97-AF65-F5344CB8AC3E}">
        <p14:creationId xmlns:p14="http://schemas.microsoft.com/office/powerpoint/2010/main" val="730535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3152773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754975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2308892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1392960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223989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782766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3322205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121995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2952319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868316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40080" y="384494"/>
            <a:ext cx="8427720" cy="819213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D3086B-AB29-4123-9471-ABC2538DB0C1}" type="datetimeFigureOut">
              <a:rPr kumimoji="1" lang="ja-JP" altLang="en-US" smtClean="0"/>
              <a:t>2026/9/15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938620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8BD3086B-AB29-4123-9471-ABC2538DB0C1}" type="datetimeFigureOut">
              <a:rPr kumimoji="1" lang="ja-JP" altLang="en-US" smtClean="0"/>
              <a:t>2026/9/15</a:t>
            </a:fld>
            <a:endParaRPr kumimoji="1" lang="ja-JP" altLang="en-US"/>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20DA8502-B934-483A-9D8B-10B3D19D9C50}" type="slidenum">
              <a:rPr kumimoji="1" lang="ja-JP" altLang="en-US" smtClean="0"/>
              <a:t>‹#›</a:t>
            </a:fld>
            <a:endParaRPr kumimoji="1" lang="ja-JP" altLang="en-US"/>
          </a:p>
        </p:txBody>
      </p:sp>
    </p:spTree>
    <p:extLst>
      <p:ext uri="{BB962C8B-B14F-4D97-AF65-F5344CB8AC3E}">
        <p14:creationId xmlns:p14="http://schemas.microsoft.com/office/powerpoint/2010/main" val="2620272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svg"/><Relationship Id="rId18" Type="http://schemas.microsoft.com/office/2007/relationships/hdphoto" Target="../media/hdphoto1.wdp"/><Relationship Id="rId26" Type="http://schemas.openxmlformats.org/officeDocument/2006/relationships/image" Target="../media/image19.jpeg"/><Relationship Id="rId3" Type="http://schemas.openxmlformats.org/officeDocument/2006/relationships/chart" Target="../charts/chart1.xml"/><Relationship Id="rId21" Type="http://schemas.openxmlformats.org/officeDocument/2006/relationships/image" Target="../media/image15.jpeg"/><Relationship Id="rId7" Type="http://schemas.openxmlformats.org/officeDocument/2006/relationships/image" Target="../media/image3.png"/><Relationship Id="rId12" Type="http://schemas.openxmlformats.org/officeDocument/2006/relationships/image" Target="../media/image7.svg"/><Relationship Id="rId17" Type="http://schemas.openxmlformats.org/officeDocument/2006/relationships/image" Target="../media/image12.png"/><Relationship Id="rId25"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1.jpeg"/><Relationship Id="rId20"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6.svg"/><Relationship Id="rId24" Type="http://schemas.openxmlformats.org/officeDocument/2006/relationships/image" Target="../media/image17.png"/><Relationship Id="rId5" Type="http://schemas.openxmlformats.org/officeDocument/2006/relationships/image" Target="../media/image1.svg"/><Relationship Id="rId15" Type="http://schemas.openxmlformats.org/officeDocument/2006/relationships/image" Target="../media/image10.svg"/><Relationship Id="rId23" Type="http://schemas.openxmlformats.org/officeDocument/2006/relationships/image" Target="cid:image001.jpg@01DD34C6.55280D00" TargetMode="External"/><Relationship Id="rId28" Type="http://schemas.openxmlformats.org/officeDocument/2006/relationships/image" Target="../media/image21.png"/><Relationship Id="rId10" Type="http://schemas.openxmlformats.org/officeDocument/2006/relationships/image" Target="../media/image5.svg"/><Relationship Id="rId19" Type="http://schemas.openxmlformats.org/officeDocument/2006/relationships/image" Target="../media/image13.emf"/><Relationship Id="rId4" Type="http://schemas.openxmlformats.org/officeDocument/2006/relationships/chart" Target="../charts/chart2.xml"/><Relationship Id="rId9" Type="http://schemas.openxmlformats.org/officeDocument/2006/relationships/chart" Target="../charts/chart3.xml"/><Relationship Id="rId14" Type="http://schemas.openxmlformats.org/officeDocument/2006/relationships/image" Target="../media/image9.svg"/><Relationship Id="rId22" Type="http://schemas.openxmlformats.org/officeDocument/2006/relationships/image" Target="../media/image16.jpeg"/><Relationship Id="rId27"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 name="グラフ 104">
            <a:extLst>
              <a:ext uri="{FF2B5EF4-FFF2-40B4-BE49-F238E27FC236}">
                <a16:creationId xmlns:a16="http://schemas.microsoft.com/office/drawing/2014/main" id="{CF54BEAA-6144-A030-A316-AFED7AB14AB8}"/>
              </a:ext>
            </a:extLst>
          </p:cNvPr>
          <p:cNvGraphicFramePr/>
          <p:nvPr>
            <p:extLst>
              <p:ext uri="{D42A27DB-BD31-4B8C-83A1-F6EECF244321}">
                <p14:modId xmlns:p14="http://schemas.microsoft.com/office/powerpoint/2010/main" val="2674424153"/>
              </p:ext>
            </p:extLst>
          </p:nvPr>
        </p:nvGraphicFramePr>
        <p:xfrm>
          <a:off x="223586" y="4445011"/>
          <a:ext cx="2532434" cy="1704910"/>
        </p:xfrm>
        <a:graphic>
          <a:graphicData uri="http://schemas.openxmlformats.org/drawingml/2006/chart">
            <c:chart xmlns:c="http://schemas.openxmlformats.org/drawingml/2006/chart" xmlns:r="http://schemas.openxmlformats.org/officeDocument/2006/relationships" r:id="rId3"/>
          </a:graphicData>
        </a:graphic>
      </p:graphicFrame>
      <p:sp>
        <p:nvSpPr>
          <p:cNvPr id="86" name="テキスト ボックス 85">
            <a:extLst>
              <a:ext uri="{FF2B5EF4-FFF2-40B4-BE49-F238E27FC236}">
                <a16:creationId xmlns:a16="http://schemas.microsoft.com/office/drawing/2014/main" id="{A5506D4C-6879-6D81-11C2-D213AF3A795B}"/>
              </a:ext>
            </a:extLst>
          </p:cNvPr>
          <p:cNvSpPr txBox="1"/>
          <p:nvPr/>
        </p:nvSpPr>
        <p:spPr>
          <a:xfrm>
            <a:off x="142178" y="3200826"/>
            <a:ext cx="2753860" cy="1047659"/>
          </a:xfrm>
          <a:prstGeom prst="rect">
            <a:avLst/>
          </a:prstGeom>
          <a:noFill/>
          <a:ln>
            <a:noFill/>
          </a:ln>
        </p:spPr>
        <p:txBody>
          <a:bodyPr wrap="square" lIns="91440" tIns="45720" rIns="91440" bIns="45720" rtlCol="0" anchor="t">
            <a:spAutoFit/>
          </a:bodyPr>
          <a:lstStyle/>
          <a:p>
            <a:r>
              <a:rPr lang="ja-JP" altLang="en-US" sz="1100" b="1" dirty="0">
                <a:latin typeface="BIZ UDPゴシック" panose="020B0400000000000000" pitchFamily="50" charset="-128"/>
                <a:ea typeface="BIZ UDPゴシック" panose="020B0400000000000000" pitchFamily="50" charset="-128"/>
                <a:cs typeface="Meiryo UI" panose="020B0604030504040204" pitchFamily="50" charset="-128"/>
              </a:rPr>
              <a:t>社会情勢の変化</a:t>
            </a:r>
            <a:endParaRPr lang="en-US" altLang="ja-JP" sz="1100" b="1"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600"/>
              </a:spcBef>
            </a:pP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 高齢化の進展、単身高齢者の更なる増加</a:t>
            </a:r>
            <a:endParaRPr lang="en-US" altLang="ja-JP" sz="900"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300"/>
              </a:spcBef>
            </a:pP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 少子化対策、子育て支援の更なる推進  </a:t>
            </a:r>
            <a:endParaRPr lang="en-US" altLang="ja-JP" sz="900"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300"/>
              </a:spcBef>
            </a:pP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 居住支援の進展を踏まえた展開</a:t>
            </a:r>
            <a:endParaRPr lang="en-US" altLang="ja-JP" sz="900"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300"/>
              </a:spcBef>
            </a:pP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 建設コストをはじめとした物価高騰等への対応</a:t>
            </a:r>
            <a:r>
              <a:rPr lang="ja-JP" altLang="en-US" sz="900" dirty="0">
                <a:highlight>
                  <a:srgbClr val="00FFFF"/>
                </a:highlight>
                <a:latin typeface="BIZ UDPゴシック" panose="020B0400000000000000" pitchFamily="50" charset="-128"/>
                <a:ea typeface="BIZ UDPゴシック" panose="020B0400000000000000" pitchFamily="50" charset="-128"/>
                <a:cs typeface="Meiryo UI" panose="020B0604030504040204" pitchFamily="50" charset="-128"/>
              </a:rPr>
              <a:t>  </a:t>
            </a:r>
            <a:endParaRPr lang="en-US" altLang="ja-JP" sz="900" dirty="0">
              <a:highlight>
                <a:srgbClr val="00FFFF"/>
              </a:highlight>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49" name="四角形: 角を丸くする 148">
            <a:extLst>
              <a:ext uri="{FF2B5EF4-FFF2-40B4-BE49-F238E27FC236}">
                <a16:creationId xmlns:a16="http://schemas.microsoft.com/office/drawing/2014/main" id="{6490E023-B93A-1B71-EE59-9E8ADEC11A70}"/>
              </a:ext>
            </a:extLst>
          </p:cNvPr>
          <p:cNvSpPr/>
          <p:nvPr/>
        </p:nvSpPr>
        <p:spPr>
          <a:xfrm>
            <a:off x="169782" y="701131"/>
            <a:ext cx="2646901" cy="2098230"/>
          </a:xfrm>
          <a:prstGeom prst="roundRect">
            <a:avLst>
              <a:gd name="adj" fmla="val 4867"/>
            </a:avLst>
          </a:prstGeom>
          <a:noFill/>
          <a:ln w="6350">
            <a:solidFill>
              <a:srgbClr val="386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63" name="四角形: 角を丸くする 62">
            <a:extLst>
              <a:ext uri="{FF2B5EF4-FFF2-40B4-BE49-F238E27FC236}">
                <a16:creationId xmlns:a16="http://schemas.microsoft.com/office/drawing/2014/main" id="{785CF7E9-8733-7E6B-1EE9-C92572DBFE94}"/>
              </a:ext>
            </a:extLst>
          </p:cNvPr>
          <p:cNvSpPr/>
          <p:nvPr/>
        </p:nvSpPr>
        <p:spPr>
          <a:xfrm>
            <a:off x="2927520" y="3835552"/>
            <a:ext cx="9695998" cy="5690411"/>
          </a:xfrm>
          <a:prstGeom prst="roundRect">
            <a:avLst>
              <a:gd name="adj" fmla="val 1718"/>
            </a:avLst>
          </a:prstGeom>
          <a:solidFill>
            <a:schemeClr val="tx2">
              <a:lumMod val="20000"/>
              <a:lumOff val="80000"/>
            </a:schemeClr>
          </a:solidFill>
          <a:ln w="6350">
            <a:solidFill>
              <a:srgbClr val="386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230" name="角丸四角形 65">
            <a:extLst>
              <a:ext uri="{FF2B5EF4-FFF2-40B4-BE49-F238E27FC236}">
                <a16:creationId xmlns:a16="http://schemas.microsoft.com/office/drawing/2014/main" id="{0F004DFE-6751-A964-7C49-72EE8578AF3C}"/>
              </a:ext>
            </a:extLst>
          </p:cNvPr>
          <p:cNvSpPr/>
          <p:nvPr/>
        </p:nvSpPr>
        <p:spPr>
          <a:xfrm>
            <a:off x="3054542" y="7736058"/>
            <a:ext cx="4691640" cy="1728000"/>
          </a:xfrm>
          <a:prstGeom prst="roundRect">
            <a:avLst>
              <a:gd name="adj" fmla="val 0"/>
            </a:avLst>
          </a:prstGeom>
          <a:solidFill>
            <a:schemeClr val="bg1"/>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40" name="角丸四角形 65">
            <a:extLst>
              <a:ext uri="{FF2B5EF4-FFF2-40B4-BE49-F238E27FC236}">
                <a16:creationId xmlns:a16="http://schemas.microsoft.com/office/drawing/2014/main" id="{CE7C6C2E-64B4-D8D2-7B3C-13D5AE50E2E7}"/>
              </a:ext>
            </a:extLst>
          </p:cNvPr>
          <p:cNvSpPr/>
          <p:nvPr/>
        </p:nvSpPr>
        <p:spPr>
          <a:xfrm>
            <a:off x="3054542" y="4056838"/>
            <a:ext cx="4691640" cy="3616502"/>
          </a:xfrm>
          <a:prstGeom prst="roundRect">
            <a:avLst>
              <a:gd name="adj" fmla="val 0"/>
            </a:avLst>
          </a:prstGeom>
          <a:solidFill>
            <a:schemeClr val="bg1"/>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r>
              <a:rPr kumimoji="1" lang="ja-JP" altLang="en-US" sz="1800" b="0"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　ｂ</a:t>
            </a:r>
          </a:p>
        </p:txBody>
      </p:sp>
      <p:graphicFrame>
        <p:nvGraphicFramePr>
          <p:cNvPr id="192" name="グラフ 191">
            <a:extLst>
              <a:ext uri="{FF2B5EF4-FFF2-40B4-BE49-F238E27FC236}">
                <a16:creationId xmlns:a16="http://schemas.microsoft.com/office/drawing/2014/main" id="{797DECAC-6B70-BF73-50AB-641F370EB428}"/>
              </a:ext>
            </a:extLst>
          </p:cNvPr>
          <p:cNvGraphicFramePr/>
          <p:nvPr>
            <p:extLst>
              <p:ext uri="{D42A27DB-BD31-4B8C-83A1-F6EECF244321}">
                <p14:modId xmlns:p14="http://schemas.microsoft.com/office/powerpoint/2010/main" val="4206308741"/>
              </p:ext>
            </p:extLst>
          </p:nvPr>
        </p:nvGraphicFramePr>
        <p:xfrm>
          <a:off x="9500644" y="2259764"/>
          <a:ext cx="2829711" cy="1097875"/>
        </p:xfrm>
        <a:graphic>
          <a:graphicData uri="http://schemas.openxmlformats.org/drawingml/2006/chart">
            <c:chart xmlns:c="http://schemas.openxmlformats.org/drawingml/2006/chart" xmlns:r="http://schemas.openxmlformats.org/officeDocument/2006/relationships" r:id="rId4"/>
          </a:graphicData>
        </a:graphic>
      </p:graphicFrame>
      <p:sp>
        <p:nvSpPr>
          <p:cNvPr id="200" name="テキスト ボックス 199">
            <a:extLst>
              <a:ext uri="{FF2B5EF4-FFF2-40B4-BE49-F238E27FC236}">
                <a16:creationId xmlns:a16="http://schemas.microsoft.com/office/drawing/2014/main" id="{88AECB07-72B3-7006-C723-FA4E2E982E9A}"/>
              </a:ext>
            </a:extLst>
          </p:cNvPr>
          <p:cNvSpPr txBox="1"/>
          <p:nvPr/>
        </p:nvSpPr>
        <p:spPr>
          <a:xfrm>
            <a:off x="10689352" y="2785375"/>
            <a:ext cx="532680" cy="168722"/>
          </a:xfrm>
          <a:prstGeom prst="rect">
            <a:avLst/>
          </a:prstGeom>
          <a:noFill/>
        </p:spPr>
        <p:txBody>
          <a:bodyPr wrap="square" rtlCol="0">
            <a:spAutoFit/>
          </a:bodyPr>
          <a:lstStyle/>
          <a:p>
            <a:r>
              <a:rPr lang="en-US" altLang="ja-JP" sz="700" dirty="0">
                <a:solidFill>
                  <a:schemeClr val="tx1">
                    <a:lumMod val="75000"/>
                    <a:lumOff val="25000"/>
                  </a:schemeClr>
                </a:solidFill>
                <a:latin typeface="BIZ UDPゴシック" panose="020B0400000000000000" pitchFamily="50" charset="-128"/>
                <a:ea typeface="BIZ UDPゴシック" panose="020B0400000000000000" pitchFamily="50" charset="-128"/>
              </a:rPr>
              <a:t>10.0</a:t>
            </a:r>
          </a:p>
        </p:txBody>
      </p:sp>
      <p:grpSp>
        <p:nvGrpSpPr>
          <p:cNvPr id="98" name="グループ化 97">
            <a:extLst>
              <a:ext uri="{FF2B5EF4-FFF2-40B4-BE49-F238E27FC236}">
                <a16:creationId xmlns:a16="http://schemas.microsoft.com/office/drawing/2014/main" id="{BEE14FA2-9911-D0E5-7C6E-82F6B0D036A1}"/>
              </a:ext>
            </a:extLst>
          </p:cNvPr>
          <p:cNvGrpSpPr/>
          <p:nvPr/>
        </p:nvGrpSpPr>
        <p:grpSpPr>
          <a:xfrm>
            <a:off x="9621523" y="3093172"/>
            <a:ext cx="2598775" cy="290358"/>
            <a:chOff x="9830672" y="3512765"/>
            <a:chExt cx="2598775" cy="290358"/>
          </a:xfrm>
        </p:grpSpPr>
        <p:sp>
          <p:nvSpPr>
            <p:cNvPr id="193" name="テキスト ボックス 192">
              <a:extLst>
                <a:ext uri="{FF2B5EF4-FFF2-40B4-BE49-F238E27FC236}">
                  <a16:creationId xmlns:a16="http://schemas.microsoft.com/office/drawing/2014/main" id="{A1B49420-554A-0A9D-8C6A-D4D45D22C92B}"/>
                </a:ext>
              </a:extLst>
            </p:cNvPr>
            <p:cNvSpPr txBox="1"/>
            <p:nvPr/>
          </p:nvSpPr>
          <p:spPr>
            <a:xfrm>
              <a:off x="9830672" y="3512765"/>
              <a:ext cx="288000" cy="77872"/>
            </a:xfrm>
            <a:prstGeom prst="rect">
              <a:avLst/>
            </a:prstGeom>
            <a:noFill/>
          </p:spPr>
          <p:txBody>
            <a:bodyPr wrap="square" lIns="36000" tIns="0" rIns="36000" bIns="0" rtlCol="0">
              <a:spAutoFit/>
            </a:bodyPr>
            <a:lstStyle/>
            <a:p>
              <a:pPr algn="ctr"/>
              <a:r>
                <a:rPr lang="en-US" altLang="ja-JP" sz="600" dirty="0">
                  <a:solidFill>
                    <a:schemeClr val="tx1">
                      <a:lumMod val="75000"/>
                      <a:lumOff val="25000"/>
                    </a:schemeClr>
                  </a:solidFill>
                  <a:latin typeface="BIZ UDPゴシック" panose="020B0400000000000000" pitchFamily="50" charset="-128"/>
                  <a:ea typeface="BIZ UDPゴシック" panose="020B0400000000000000" pitchFamily="50" charset="-128"/>
                </a:rPr>
                <a:t>R2</a:t>
              </a:r>
            </a:p>
          </p:txBody>
        </p:sp>
        <p:sp>
          <p:nvSpPr>
            <p:cNvPr id="194" name="テキスト ボックス 193">
              <a:extLst>
                <a:ext uri="{FF2B5EF4-FFF2-40B4-BE49-F238E27FC236}">
                  <a16:creationId xmlns:a16="http://schemas.microsoft.com/office/drawing/2014/main" id="{B6EFC0CE-6C63-8E91-481E-5674EB7E01BB}"/>
                </a:ext>
              </a:extLst>
            </p:cNvPr>
            <p:cNvSpPr txBox="1"/>
            <p:nvPr/>
          </p:nvSpPr>
          <p:spPr>
            <a:xfrm>
              <a:off x="10210005" y="3512765"/>
              <a:ext cx="288000" cy="77872"/>
            </a:xfrm>
            <a:prstGeom prst="rect">
              <a:avLst/>
            </a:prstGeom>
            <a:noFill/>
          </p:spPr>
          <p:txBody>
            <a:bodyPr wrap="square" lIns="36000" tIns="0" rIns="36000" bIns="0" rtlCol="0">
              <a:spAutoFit/>
            </a:bodyPr>
            <a:lstStyle/>
            <a:p>
              <a:pPr algn="ctr"/>
              <a:r>
                <a:rPr lang="en-US" altLang="ja-JP" sz="600" dirty="0">
                  <a:solidFill>
                    <a:schemeClr val="tx1">
                      <a:lumMod val="75000"/>
                      <a:lumOff val="25000"/>
                    </a:schemeClr>
                  </a:solidFill>
                  <a:latin typeface="BIZ UDPゴシック" panose="020B0400000000000000" pitchFamily="50" charset="-128"/>
                  <a:ea typeface="BIZ UDPゴシック" panose="020B0400000000000000" pitchFamily="50" charset="-128"/>
                </a:rPr>
                <a:t>R7</a:t>
              </a:r>
            </a:p>
          </p:txBody>
        </p:sp>
        <p:sp>
          <p:nvSpPr>
            <p:cNvPr id="195" name="テキスト ボックス 194">
              <a:extLst>
                <a:ext uri="{FF2B5EF4-FFF2-40B4-BE49-F238E27FC236}">
                  <a16:creationId xmlns:a16="http://schemas.microsoft.com/office/drawing/2014/main" id="{318FDD65-269A-2B16-AC6D-D8AFDA5F085A}"/>
                </a:ext>
              </a:extLst>
            </p:cNvPr>
            <p:cNvSpPr txBox="1"/>
            <p:nvPr/>
          </p:nvSpPr>
          <p:spPr>
            <a:xfrm>
              <a:off x="10596428" y="3512765"/>
              <a:ext cx="288000" cy="77872"/>
            </a:xfrm>
            <a:prstGeom prst="rect">
              <a:avLst/>
            </a:prstGeom>
            <a:noFill/>
          </p:spPr>
          <p:txBody>
            <a:bodyPr wrap="square" lIns="36000" tIns="0" rIns="36000" bIns="0" rtlCol="0">
              <a:spAutoFit/>
            </a:bodyPr>
            <a:lstStyle/>
            <a:p>
              <a:pPr algn="ctr"/>
              <a:r>
                <a:rPr lang="en-US" altLang="ja-JP" sz="600" dirty="0">
                  <a:solidFill>
                    <a:schemeClr val="tx1">
                      <a:lumMod val="75000"/>
                      <a:lumOff val="25000"/>
                    </a:schemeClr>
                  </a:solidFill>
                  <a:latin typeface="BIZ UDPゴシック" panose="020B0400000000000000" pitchFamily="50" charset="-128"/>
                  <a:ea typeface="BIZ UDPゴシック" panose="020B0400000000000000" pitchFamily="50" charset="-128"/>
                </a:rPr>
                <a:t>R12</a:t>
              </a:r>
            </a:p>
          </p:txBody>
        </p:sp>
        <p:sp>
          <p:nvSpPr>
            <p:cNvPr id="196" name="テキスト ボックス 195">
              <a:extLst>
                <a:ext uri="{FF2B5EF4-FFF2-40B4-BE49-F238E27FC236}">
                  <a16:creationId xmlns:a16="http://schemas.microsoft.com/office/drawing/2014/main" id="{85CB1CF1-F174-E5AD-4A0C-31CBF8FED8B6}"/>
                </a:ext>
              </a:extLst>
            </p:cNvPr>
            <p:cNvSpPr txBox="1"/>
            <p:nvPr/>
          </p:nvSpPr>
          <p:spPr>
            <a:xfrm>
              <a:off x="10996673" y="3512765"/>
              <a:ext cx="288000" cy="77872"/>
            </a:xfrm>
            <a:prstGeom prst="rect">
              <a:avLst/>
            </a:prstGeom>
            <a:noFill/>
          </p:spPr>
          <p:txBody>
            <a:bodyPr wrap="square" lIns="36000" tIns="0" rIns="36000" bIns="0" rtlCol="0">
              <a:spAutoFit/>
            </a:bodyPr>
            <a:lstStyle/>
            <a:p>
              <a:pPr algn="ctr"/>
              <a:r>
                <a:rPr lang="en-US" altLang="ja-JP" sz="600" dirty="0">
                  <a:solidFill>
                    <a:schemeClr val="tx1">
                      <a:lumMod val="75000"/>
                      <a:lumOff val="25000"/>
                    </a:schemeClr>
                  </a:solidFill>
                  <a:latin typeface="BIZ UDPゴシック" panose="020B0400000000000000" pitchFamily="50" charset="-128"/>
                  <a:ea typeface="BIZ UDPゴシック" panose="020B0400000000000000" pitchFamily="50" charset="-128"/>
                </a:rPr>
                <a:t>R17</a:t>
              </a:r>
            </a:p>
          </p:txBody>
        </p:sp>
        <p:sp>
          <p:nvSpPr>
            <p:cNvPr id="197" name="テキスト ボックス 196">
              <a:extLst>
                <a:ext uri="{FF2B5EF4-FFF2-40B4-BE49-F238E27FC236}">
                  <a16:creationId xmlns:a16="http://schemas.microsoft.com/office/drawing/2014/main" id="{B8B87319-2AC0-744A-232D-10A9903F51BD}"/>
                </a:ext>
              </a:extLst>
            </p:cNvPr>
            <p:cNvSpPr txBox="1"/>
            <p:nvPr/>
          </p:nvSpPr>
          <p:spPr>
            <a:xfrm>
              <a:off x="11373867" y="3512765"/>
              <a:ext cx="288000" cy="77872"/>
            </a:xfrm>
            <a:prstGeom prst="rect">
              <a:avLst/>
            </a:prstGeom>
            <a:noFill/>
          </p:spPr>
          <p:txBody>
            <a:bodyPr wrap="square" lIns="36000" tIns="0" rIns="36000" bIns="0" rtlCol="0">
              <a:spAutoFit/>
            </a:bodyPr>
            <a:lstStyle/>
            <a:p>
              <a:pPr algn="ctr"/>
              <a:r>
                <a:rPr lang="en-US" altLang="ja-JP" sz="600" dirty="0">
                  <a:solidFill>
                    <a:schemeClr val="tx1">
                      <a:lumMod val="75000"/>
                      <a:lumOff val="25000"/>
                    </a:schemeClr>
                  </a:solidFill>
                  <a:latin typeface="BIZ UDPゴシック" panose="020B0400000000000000" pitchFamily="50" charset="-128"/>
                  <a:ea typeface="BIZ UDPゴシック" panose="020B0400000000000000" pitchFamily="50" charset="-128"/>
                </a:rPr>
                <a:t>R22</a:t>
              </a:r>
            </a:p>
          </p:txBody>
        </p:sp>
        <p:sp>
          <p:nvSpPr>
            <p:cNvPr id="198" name="テキスト ボックス 197">
              <a:extLst>
                <a:ext uri="{FF2B5EF4-FFF2-40B4-BE49-F238E27FC236}">
                  <a16:creationId xmlns:a16="http://schemas.microsoft.com/office/drawing/2014/main" id="{4A019652-11FB-C218-32DC-6B3FCE145C12}"/>
                </a:ext>
              </a:extLst>
            </p:cNvPr>
            <p:cNvSpPr txBox="1"/>
            <p:nvPr/>
          </p:nvSpPr>
          <p:spPr>
            <a:xfrm>
              <a:off x="11754761" y="3512765"/>
              <a:ext cx="288000" cy="77872"/>
            </a:xfrm>
            <a:prstGeom prst="rect">
              <a:avLst/>
            </a:prstGeom>
            <a:noFill/>
          </p:spPr>
          <p:txBody>
            <a:bodyPr wrap="square" lIns="36000" tIns="0" rIns="36000" bIns="0" rtlCol="0">
              <a:spAutoFit/>
            </a:bodyPr>
            <a:lstStyle/>
            <a:p>
              <a:pPr algn="ctr"/>
              <a:r>
                <a:rPr lang="en-US" altLang="ja-JP" sz="600" dirty="0">
                  <a:solidFill>
                    <a:schemeClr val="tx1">
                      <a:lumMod val="75000"/>
                      <a:lumOff val="25000"/>
                    </a:schemeClr>
                  </a:solidFill>
                  <a:latin typeface="BIZ UDPゴシック" panose="020B0400000000000000" pitchFamily="50" charset="-128"/>
                  <a:ea typeface="BIZ UDPゴシック" panose="020B0400000000000000" pitchFamily="50" charset="-128"/>
                </a:rPr>
                <a:t>R27</a:t>
              </a:r>
            </a:p>
          </p:txBody>
        </p:sp>
        <p:sp>
          <p:nvSpPr>
            <p:cNvPr id="199" name="テキスト ボックス 198">
              <a:extLst>
                <a:ext uri="{FF2B5EF4-FFF2-40B4-BE49-F238E27FC236}">
                  <a16:creationId xmlns:a16="http://schemas.microsoft.com/office/drawing/2014/main" id="{CE0A4FA6-5848-C2EF-D563-40F70FA3F9C3}"/>
                </a:ext>
              </a:extLst>
            </p:cNvPr>
            <p:cNvSpPr txBox="1"/>
            <p:nvPr/>
          </p:nvSpPr>
          <p:spPr>
            <a:xfrm>
              <a:off x="12141447" y="3512765"/>
              <a:ext cx="288000" cy="77872"/>
            </a:xfrm>
            <a:prstGeom prst="rect">
              <a:avLst/>
            </a:prstGeom>
            <a:noFill/>
          </p:spPr>
          <p:txBody>
            <a:bodyPr wrap="square" lIns="36000" tIns="0" rIns="36000" bIns="0" rtlCol="0">
              <a:spAutoFit/>
            </a:bodyPr>
            <a:lstStyle/>
            <a:p>
              <a:pPr algn="ctr"/>
              <a:r>
                <a:rPr lang="en-US" altLang="ja-JP" sz="600" dirty="0">
                  <a:solidFill>
                    <a:schemeClr val="tx1">
                      <a:lumMod val="75000"/>
                      <a:lumOff val="25000"/>
                    </a:schemeClr>
                  </a:solidFill>
                  <a:latin typeface="BIZ UDPゴシック" panose="020B0400000000000000" pitchFamily="50" charset="-128"/>
                  <a:ea typeface="BIZ UDPゴシック" panose="020B0400000000000000" pitchFamily="50" charset="-128"/>
                </a:rPr>
                <a:t>R32</a:t>
              </a:r>
            </a:p>
          </p:txBody>
        </p:sp>
        <p:cxnSp>
          <p:nvCxnSpPr>
            <p:cNvPr id="201" name="直線矢印コネクタ 200">
              <a:extLst>
                <a:ext uri="{FF2B5EF4-FFF2-40B4-BE49-F238E27FC236}">
                  <a16:creationId xmlns:a16="http://schemas.microsoft.com/office/drawing/2014/main" id="{E58F8511-85A2-E33C-2AAE-04385400666B}"/>
                </a:ext>
              </a:extLst>
            </p:cNvPr>
            <p:cNvCxnSpPr>
              <a:cxnSpLocks/>
            </p:cNvCxnSpPr>
            <p:nvPr/>
          </p:nvCxnSpPr>
          <p:spPr>
            <a:xfrm>
              <a:off x="10266900" y="3645127"/>
              <a:ext cx="996198" cy="0"/>
            </a:xfrm>
            <a:prstGeom prst="straightConnector1">
              <a:avLst/>
            </a:prstGeom>
            <a:ln>
              <a:solidFill>
                <a:srgbClr val="82A1D8"/>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2" name="正方形/長方形 201">
              <a:extLst>
                <a:ext uri="{FF2B5EF4-FFF2-40B4-BE49-F238E27FC236}">
                  <a16:creationId xmlns:a16="http://schemas.microsoft.com/office/drawing/2014/main" id="{C66CDE62-5BBF-F0E1-78A7-6D4FF5DF3A24}"/>
                </a:ext>
              </a:extLst>
            </p:cNvPr>
            <p:cNvSpPr/>
            <p:nvPr/>
          </p:nvSpPr>
          <p:spPr>
            <a:xfrm>
              <a:off x="10494206" y="3618457"/>
              <a:ext cx="492443" cy="184666"/>
            </a:xfrm>
            <a:prstGeom prst="rect">
              <a:avLst/>
            </a:prstGeom>
          </p:spPr>
          <p:txBody>
            <a:bodyPr wrap="none">
              <a:spAutoFit/>
            </a:bodyPr>
            <a:lstStyle/>
            <a:p>
              <a:pPr algn="ctr"/>
              <a:r>
                <a:rPr lang="ja-JP" altLang="en-US" sz="600" dirty="0">
                  <a:latin typeface="BIZ UDPゴシック" panose="020B0400000000000000" pitchFamily="50" charset="-128"/>
                  <a:ea typeface="BIZ UDPゴシック" panose="020B0400000000000000" pitchFamily="50" charset="-128"/>
                </a:rPr>
                <a:t>計画期間</a:t>
              </a:r>
              <a:endParaRPr lang="en-US" altLang="ja-JP" sz="600" dirty="0">
                <a:latin typeface="BIZ UDPゴシック" panose="020B0400000000000000" pitchFamily="50" charset="-128"/>
                <a:ea typeface="BIZ UDPゴシック" panose="020B0400000000000000" pitchFamily="50" charset="-128"/>
              </a:endParaRPr>
            </a:p>
          </p:txBody>
        </p:sp>
      </p:grpSp>
      <p:sp>
        <p:nvSpPr>
          <p:cNvPr id="203" name="テキスト ボックス 202">
            <a:extLst>
              <a:ext uri="{FF2B5EF4-FFF2-40B4-BE49-F238E27FC236}">
                <a16:creationId xmlns:a16="http://schemas.microsoft.com/office/drawing/2014/main" id="{63B1CB0F-4967-1E79-B9FF-288164E988E8}"/>
              </a:ext>
            </a:extLst>
          </p:cNvPr>
          <p:cNvSpPr txBox="1"/>
          <p:nvPr/>
        </p:nvSpPr>
        <p:spPr>
          <a:xfrm>
            <a:off x="10706157" y="2414226"/>
            <a:ext cx="532680" cy="168722"/>
          </a:xfrm>
          <a:prstGeom prst="rect">
            <a:avLst/>
          </a:prstGeom>
          <a:noFill/>
        </p:spPr>
        <p:txBody>
          <a:bodyPr wrap="square" rtlCol="0">
            <a:spAutoFit/>
          </a:bodyPr>
          <a:lstStyle/>
          <a:p>
            <a:r>
              <a:rPr lang="en-US" altLang="ja-JP" sz="700" dirty="0">
                <a:solidFill>
                  <a:schemeClr val="tx1">
                    <a:lumMod val="75000"/>
                    <a:lumOff val="25000"/>
                  </a:schemeClr>
                </a:solidFill>
                <a:latin typeface="BIZ UDPゴシック" panose="020B0400000000000000" pitchFamily="50" charset="-128"/>
                <a:ea typeface="BIZ UDPゴシック" panose="020B0400000000000000" pitchFamily="50" charset="-128"/>
              </a:rPr>
              <a:t>12.0</a:t>
            </a:r>
          </a:p>
        </p:txBody>
      </p:sp>
      <p:sp>
        <p:nvSpPr>
          <p:cNvPr id="231" name="角丸四角形 65">
            <a:extLst>
              <a:ext uri="{FF2B5EF4-FFF2-40B4-BE49-F238E27FC236}">
                <a16:creationId xmlns:a16="http://schemas.microsoft.com/office/drawing/2014/main" id="{47966B26-E5D6-D318-2053-CCAC0DAEA8E2}"/>
              </a:ext>
            </a:extLst>
          </p:cNvPr>
          <p:cNvSpPr/>
          <p:nvPr/>
        </p:nvSpPr>
        <p:spPr>
          <a:xfrm>
            <a:off x="7830129" y="7736058"/>
            <a:ext cx="4686373" cy="1728000"/>
          </a:xfrm>
          <a:prstGeom prst="roundRect">
            <a:avLst>
              <a:gd name="adj" fmla="val 0"/>
            </a:avLst>
          </a:prstGeom>
          <a:solidFill>
            <a:schemeClr val="bg1"/>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04" name="タイトル 16"/>
          <p:cNvSpPr txBox="1">
            <a:spLocks/>
          </p:cNvSpPr>
          <p:nvPr/>
        </p:nvSpPr>
        <p:spPr>
          <a:xfrm>
            <a:off x="169781" y="234134"/>
            <a:ext cx="12491551" cy="353827"/>
          </a:xfrm>
          <a:prstGeom prst="rect">
            <a:avLst/>
          </a:prstGeom>
          <a:solidFill>
            <a:srgbClr val="3865B6"/>
          </a:solidFill>
          <a:ln w="9525">
            <a:noFill/>
          </a:ln>
        </p:spPr>
        <p:txBody>
          <a:bodyPr anchor="ctr"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600" b="1">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「大阪府営住宅ストック総合活用計画（案）」の概要</a:t>
            </a:r>
            <a:endParaRPr lang="en-US" altLang="ja-JP" sz="1600" b="1">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graphicFrame>
        <p:nvGraphicFramePr>
          <p:cNvPr id="79" name="表 14">
            <a:extLst>
              <a:ext uri="{FF2B5EF4-FFF2-40B4-BE49-F238E27FC236}">
                <a16:creationId xmlns:a16="http://schemas.microsoft.com/office/drawing/2014/main" id="{EBD920DD-0074-C618-460E-746D9208DA8B}"/>
              </a:ext>
            </a:extLst>
          </p:cNvPr>
          <p:cNvGraphicFramePr>
            <a:graphicFrameLocks noGrp="1"/>
          </p:cNvGraphicFramePr>
          <p:nvPr>
            <p:extLst>
              <p:ext uri="{D42A27DB-BD31-4B8C-83A1-F6EECF244321}">
                <p14:modId xmlns:p14="http://schemas.microsoft.com/office/powerpoint/2010/main" val="2271862749"/>
              </p:ext>
            </p:extLst>
          </p:nvPr>
        </p:nvGraphicFramePr>
        <p:xfrm>
          <a:off x="6224559" y="2026306"/>
          <a:ext cx="2978522" cy="1208420"/>
        </p:xfrm>
        <a:graphic>
          <a:graphicData uri="http://schemas.openxmlformats.org/drawingml/2006/table">
            <a:tbl>
              <a:tblPr firstRow="1" bandRow="1">
                <a:tableStyleId>{2D5ABB26-0587-4C30-8999-92F81FD0307C}</a:tableStyleId>
              </a:tblPr>
              <a:tblGrid>
                <a:gridCol w="1488614">
                  <a:extLst>
                    <a:ext uri="{9D8B030D-6E8A-4147-A177-3AD203B41FA5}">
                      <a16:colId xmlns:a16="http://schemas.microsoft.com/office/drawing/2014/main" val="2989273229"/>
                    </a:ext>
                  </a:extLst>
                </a:gridCol>
                <a:gridCol w="1307075">
                  <a:extLst>
                    <a:ext uri="{9D8B030D-6E8A-4147-A177-3AD203B41FA5}">
                      <a16:colId xmlns:a16="http://schemas.microsoft.com/office/drawing/2014/main" val="3485884256"/>
                    </a:ext>
                  </a:extLst>
                </a:gridCol>
                <a:gridCol w="182833">
                  <a:extLst>
                    <a:ext uri="{9D8B030D-6E8A-4147-A177-3AD203B41FA5}">
                      <a16:colId xmlns:a16="http://schemas.microsoft.com/office/drawing/2014/main" val="2465372271"/>
                    </a:ext>
                  </a:extLst>
                </a:gridCol>
              </a:tblGrid>
              <a:tr h="30210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850" b="0" spc="-50" baseline="0" dirty="0">
                          <a:solidFill>
                            <a:schemeClr val="tx1"/>
                          </a:solidFill>
                          <a:latin typeface="BIZ UDPゴシック" panose="020B0400000000000000" pitchFamily="50" charset="-128"/>
                          <a:ea typeface="BIZ UDPゴシック" panose="020B0400000000000000" pitchFamily="50" charset="-128"/>
                        </a:rPr>
                        <a:t>入居者募集</a:t>
                      </a:r>
                      <a:endParaRPr kumimoji="1" lang="en-US" altLang="ja-JP" sz="850" b="0" dirty="0">
                        <a:solidFill>
                          <a:schemeClr val="tx1"/>
                        </a:solidFill>
                        <a:latin typeface="BIZ UDPゴシック" panose="020B0400000000000000" pitchFamily="50" charset="-128"/>
                        <a:ea typeface="BIZ UDPゴシック" panose="020B0400000000000000" pitchFamily="50" charset="-128"/>
                      </a:endParaRPr>
                    </a:p>
                  </a:txBody>
                  <a:tcPr marL="108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50" b="0" spc="-50" baseline="0" dirty="0">
                          <a:solidFill>
                            <a:schemeClr val="tx1"/>
                          </a:solidFill>
                          <a:latin typeface="BIZ UDPゴシック" panose="020B0400000000000000" pitchFamily="50" charset="-128"/>
                          <a:ea typeface="BIZ UDPゴシック" panose="020B0400000000000000" pitchFamily="50" charset="-128"/>
                        </a:rPr>
                        <a:t>約 </a:t>
                      </a:r>
                      <a:r>
                        <a:rPr kumimoji="1" lang="en-US" altLang="ja-JP" sz="850" b="0" spc="-50" baseline="0" dirty="0">
                          <a:solidFill>
                            <a:schemeClr val="tx1"/>
                          </a:solidFill>
                          <a:latin typeface="BIZ UDPゴシック" panose="020B0400000000000000" pitchFamily="50" charset="-128"/>
                          <a:ea typeface="BIZ UDPゴシック" panose="020B0400000000000000" pitchFamily="50" charset="-128"/>
                        </a:rPr>
                        <a:t>8,000 </a:t>
                      </a:r>
                      <a:r>
                        <a:rPr kumimoji="1" lang="ja-JP" altLang="en-US" sz="850" b="0" spc="-50" baseline="0" dirty="0">
                          <a:solidFill>
                            <a:schemeClr val="tx1"/>
                          </a:solidFill>
                          <a:latin typeface="BIZ UDPゴシック" panose="020B0400000000000000" pitchFamily="50" charset="-128"/>
                          <a:ea typeface="BIZ UDPゴシック" panose="020B0400000000000000" pitchFamily="50" charset="-128"/>
                        </a:rPr>
                        <a:t>戸</a:t>
                      </a:r>
                      <a:r>
                        <a:rPr kumimoji="1" lang="en-US" altLang="ja-JP" sz="850" b="0" spc="-50" baseline="0" dirty="0">
                          <a:solidFill>
                            <a:schemeClr val="tx1"/>
                          </a:solidFill>
                          <a:latin typeface="BIZ UDPゴシック" panose="020B0400000000000000" pitchFamily="50" charset="-128"/>
                          <a:ea typeface="BIZ UDPゴシック" panose="020B0400000000000000" pitchFamily="50" charset="-128"/>
                        </a:rPr>
                        <a:t>/</a:t>
                      </a:r>
                      <a:r>
                        <a:rPr kumimoji="1" lang="ja-JP" altLang="en-US" sz="850" b="0" spc="-50" baseline="0" dirty="0">
                          <a:solidFill>
                            <a:schemeClr val="tx1"/>
                          </a:solidFill>
                          <a:latin typeface="BIZ UDPゴシック" panose="020B0400000000000000" pitchFamily="50" charset="-128"/>
                          <a:ea typeface="BIZ UDPゴシック" panose="020B0400000000000000" pitchFamily="50" charset="-128"/>
                        </a:rPr>
                        <a:t>年</a:t>
                      </a:r>
                      <a:r>
                        <a:rPr kumimoji="1" lang="ja-JP" altLang="en-US" sz="900" b="0" spc="-50" baseline="0" dirty="0">
                          <a:solidFill>
                            <a:schemeClr val="tx1"/>
                          </a:solidFill>
                          <a:latin typeface="BIZ UDPゴシック" panose="020B0400000000000000" pitchFamily="50" charset="-128"/>
                          <a:ea typeface="BIZ UDPゴシック" panose="020B0400000000000000" pitchFamily="50" charset="-128"/>
                        </a:rPr>
                        <a:t>　</a:t>
                      </a:r>
                      <a:r>
                        <a:rPr kumimoji="1" lang="en-US" altLang="ja-JP" sz="800" b="0" spc="-50" baseline="40000" dirty="0">
                          <a:solidFill>
                            <a:schemeClr val="tx1"/>
                          </a:solidFill>
                          <a:latin typeface="BIZ UDPゴシック" panose="020B0400000000000000" pitchFamily="50" charset="-128"/>
                          <a:ea typeface="BIZ UDPゴシック" panose="020B0400000000000000" pitchFamily="50" charset="-128"/>
                        </a:rPr>
                        <a:t>※</a:t>
                      </a:r>
                      <a:r>
                        <a:rPr kumimoji="1" lang="ja-JP" altLang="en-US" sz="800" b="0" spc="-50" baseline="40000" dirty="0">
                          <a:solidFill>
                            <a:schemeClr val="tx1"/>
                          </a:solidFill>
                          <a:latin typeface="BIZ UDPゴシック" panose="020B0400000000000000" pitchFamily="50" charset="-128"/>
                          <a:ea typeface="BIZ UDPゴシック" panose="020B0400000000000000" pitchFamily="50" charset="-128"/>
                        </a:rPr>
                        <a:t>１</a:t>
                      </a:r>
                      <a:endParaRPr kumimoji="1" lang="ja-JP" altLang="en-US" sz="900" b="0" spc="-50" baseline="40000" dirty="0">
                        <a:solidFill>
                          <a:schemeClr val="tx1"/>
                        </a:solidFill>
                        <a:latin typeface="BIZ UDPゴシック" panose="020B0400000000000000" pitchFamily="50" charset="-128"/>
                        <a:ea typeface="BIZ UDPゴシック" panose="020B0400000000000000" pitchFamily="50" charset="-128"/>
                      </a:endParaRPr>
                    </a:p>
                  </a:txBody>
                  <a:tcPr marL="144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800" b="0" spc="-50" baseline="0">
                        <a:solidFill>
                          <a:schemeClr val="tx1"/>
                        </a:solidFill>
                        <a:latin typeface="BIZ UDPゴシック" panose="020B0400000000000000" pitchFamily="50" charset="-128"/>
                        <a:ea typeface="BIZ UDPゴシック" panose="020B0400000000000000" pitchFamily="50" charset="-128"/>
                      </a:endParaRPr>
                    </a:p>
                  </a:txBody>
                  <a:tcPr marL="108000" marR="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4285846"/>
                  </a:ext>
                </a:extLst>
              </a:tr>
              <a:tr h="302105">
                <a:tc>
                  <a:txBody>
                    <a:bodyPr/>
                    <a:lstStyle/>
                    <a:p>
                      <a:r>
                        <a:rPr kumimoji="1" lang="ja-JP" altLang="en-US" sz="850" b="0" dirty="0">
                          <a:solidFill>
                            <a:schemeClr val="tx1"/>
                          </a:solidFill>
                          <a:latin typeface="BIZ UDPゴシック" panose="020B0400000000000000" pitchFamily="50" charset="-128"/>
                          <a:ea typeface="BIZ UDPゴシック" panose="020B0400000000000000" pitchFamily="50" charset="-128"/>
                        </a:rPr>
                        <a:t>建替事業</a:t>
                      </a:r>
                      <a:endParaRPr kumimoji="1" lang="en-US" altLang="ja-JP" sz="850" b="0" dirty="0">
                        <a:solidFill>
                          <a:schemeClr val="tx1"/>
                        </a:solidFill>
                        <a:latin typeface="BIZ UDPゴシック" panose="020B0400000000000000" pitchFamily="50" charset="-128"/>
                        <a:ea typeface="BIZ UDPゴシック" panose="020B0400000000000000" pitchFamily="50" charset="-128"/>
                      </a:endParaRPr>
                    </a:p>
                  </a:txBody>
                  <a:tcPr marL="108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gridSpan="2">
                  <a:txBody>
                    <a:bodyPr/>
                    <a:lstStyle/>
                    <a:p>
                      <a:pPr algn="l"/>
                      <a:r>
                        <a:rPr kumimoji="1" lang="ja-JP" altLang="en-US" sz="850" b="0" spc="-50" baseline="0" dirty="0">
                          <a:solidFill>
                            <a:schemeClr val="tx1"/>
                          </a:solidFill>
                          <a:latin typeface="BIZ UDPゴシック" panose="020B0400000000000000" pitchFamily="50" charset="-128"/>
                          <a:ea typeface="BIZ UDPゴシック" panose="020B0400000000000000" pitchFamily="50" charset="-128"/>
                        </a:rPr>
                        <a:t>約 </a:t>
                      </a:r>
                      <a:r>
                        <a:rPr kumimoji="1" lang="en-US" altLang="ja-JP" sz="850" b="0" spc="-50" baseline="0" dirty="0">
                          <a:solidFill>
                            <a:schemeClr val="tx1"/>
                          </a:solidFill>
                          <a:latin typeface="BIZ UDPゴシック" panose="020B0400000000000000" pitchFamily="50" charset="-128"/>
                          <a:ea typeface="BIZ UDPゴシック" panose="020B0400000000000000" pitchFamily="50" charset="-128"/>
                        </a:rPr>
                        <a:t>8,000</a:t>
                      </a:r>
                      <a:r>
                        <a:rPr kumimoji="1" lang="ja-JP" altLang="en-US" sz="850" b="0" spc="-50" baseline="0" dirty="0">
                          <a:solidFill>
                            <a:schemeClr val="tx1"/>
                          </a:solidFill>
                          <a:latin typeface="BIZ UDPゴシック" panose="020B0400000000000000" pitchFamily="50" charset="-128"/>
                          <a:ea typeface="BIZ UDPゴシック" panose="020B0400000000000000" pitchFamily="50" charset="-128"/>
                        </a:rPr>
                        <a:t> </a:t>
                      </a:r>
                      <a:r>
                        <a:rPr kumimoji="1" lang="ja-JP" altLang="en-US" sz="850" b="0" dirty="0">
                          <a:solidFill>
                            <a:schemeClr val="tx1"/>
                          </a:solidFill>
                          <a:latin typeface="BIZ UDPゴシック" panose="020B0400000000000000" pitchFamily="50" charset="-128"/>
                          <a:ea typeface="BIZ UDPゴシック" panose="020B0400000000000000" pitchFamily="50" charset="-128"/>
                        </a:rPr>
                        <a:t>戸</a:t>
                      </a:r>
                      <a:r>
                        <a:rPr kumimoji="1" lang="ja-JP" altLang="en-US" sz="900" b="0" spc="-50" baseline="0" dirty="0">
                          <a:solidFill>
                            <a:schemeClr val="tx1"/>
                          </a:solidFill>
                          <a:latin typeface="BIZ UDPゴシック" panose="020B0400000000000000" pitchFamily="50" charset="-128"/>
                          <a:ea typeface="BIZ UDPゴシック" panose="020B0400000000000000" pitchFamily="50" charset="-128"/>
                        </a:rPr>
                        <a:t>　　　</a:t>
                      </a:r>
                      <a:r>
                        <a:rPr kumimoji="1" lang="en-US" altLang="ja-JP" sz="800" b="0" spc="-50" baseline="40000" dirty="0">
                          <a:solidFill>
                            <a:schemeClr val="tx1"/>
                          </a:solidFill>
                          <a:latin typeface="BIZ UDPゴシック" panose="020B0400000000000000" pitchFamily="50" charset="-128"/>
                          <a:ea typeface="BIZ UDPゴシック" panose="020B0400000000000000" pitchFamily="50" charset="-128"/>
                        </a:rPr>
                        <a:t>※</a:t>
                      </a:r>
                      <a:r>
                        <a:rPr kumimoji="1" lang="ja-JP" altLang="en-US" sz="800" b="0" spc="-50" baseline="40000" dirty="0">
                          <a:solidFill>
                            <a:schemeClr val="tx1"/>
                          </a:solidFill>
                          <a:latin typeface="BIZ UDPゴシック" panose="020B0400000000000000" pitchFamily="50" charset="-128"/>
                          <a:ea typeface="BIZ UDPゴシック" panose="020B0400000000000000" pitchFamily="50" charset="-128"/>
                        </a:rPr>
                        <a:t>２</a:t>
                      </a:r>
                      <a:endParaRPr kumimoji="1" lang="en-US" altLang="ja-JP" sz="900" b="0" baseline="40000" dirty="0">
                        <a:solidFill>
                          <a:schemeClr val="tx1"/>
                        </a:solidFill>
                        <a:latin typeface="BIZ UDPゴシック" panose="020B0400000000000000" pitchFamily="50" charset="-128"/>
                        <a:ea typeface="BIZ UDPゴシック" panose="020B0400000000000000" pitchFamily="50" charset="-128"/>
                      </a:endParaRPr>
                    </a:p>
                  </a:txBody>
                  <a:tcPr marL="144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hMerge="1">
                  <a:txBody>
                    <a:bodyPr/>
                    <a:lstStyle/>
                    <a:p>
                      <a:pPr algn="l"/>
                      <a:endParaRPr kumimoji="1" lang="en-US" altLang="ja-JP" sz="800" b="0">
                        <a:solidFill>
                          <a:schemeClr val="tx1"/>
                        </a:solidFill>
                        <a:latin typeface="BIZ UDPゴシック" panose="020B0400000000000000" pitchFamily="50" charset="-128"/>
                        <a:ea typeface="BIZ UDPゴシック" panose="020B0400000000000000" pitchFamily="50" charset="-128"/>
                      </a:endParaRPr>
                    </a:p>
                  </a:txBody>
                  <a:tcPr marL="108000" marR="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875719"/>
                  </a:ext>
                </a:extLst>
              </a:tr>
              <a:tr h="302105">
                <a:tc>
                  <a:txBody>
                    <a:bodyPr/>
                    <a:lstStyle/>
                    <a:p>
                      <a:r>
                        <a:rPr kumimoji="1" lang="ja-JP" altLang="en-US" sz="850" b="0" dirty="0">
                          <a:solidFill>
                            <a:schemeClr val="tx1"/>
                          </a:solidFill>
                          <a:latin typeface="BIZ UDPゴシック" panose="020B0400000000000000" pitchFamily="50" charset="-128"/>
                          <a:ea typeface="BIZ UDPゴシック" panose="020B0400000000000000" pitchFamily="50" charset="-128"/>
                        </a:rPr>
                        <a:t>耐震化のための建替事業</a:t>
                      </a:r>
                      <a:endParaRPr kumimoji="1" lang="en-US" altLang="ja-JP" sz="850" b="0" dirty="0">
                        <a:solidFill>
                          <a:schemeClr val="tx1"/>
                        </a:solidFill>
                        <a:latin typeface="BIZ UDPゴシック" panose="020B0400000000000000" pitchFamily="50" charset="-128"/>
                        <a:ea typeface="BIZ UDPゴシック" panose="020B0400000000000000" pitchFamily="50" charset="-128"/>
                      </a:endParaRPr>
                    </a:p>
                  </a:txBody>
                  <a:tcPr marL="108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a:txBody>
                    <a:bodyPr/>
                    <a:lstStyle/>
                    <a:p>
                      <a:pPr algn="l"/>
                      <a:r>
                        <a:rPr kumimoji="1" lang="ja-JP" altLang="en-US" sz="850" b="0" dirty="0">
                          <a:solidFill>
                            <a:schemeClr val="tx1"/>
                          </a:solidFill>
                          <a:latin typeface="BIZ UDPゴシック" panose="020B0400000000000000" pitchFamily="50" charset="-128"/>
                          <a:ea typeface="BIZ UDPゴシック" panose="020B0400000000000000" pitchFamily="50" charset="-128"/>
                        </a:rPr>
                        <a:t>約　 </a:t>
                      </a:r>
                      <a:r>
                        <a:rPr kumimoji="1" lang="en-US" altLang="ja-JP" sz="850" b="0" dirty="0">
                          <a:solidFill>
                            <a:schemeClr val="tx1"/>
                          </a:solidFill>
                          <a:latin typeface="BIZ UDPゴシック" panose="020B0400000000000000" pitchFamily="50" charset="-128"/>
                          <a:ea typeface="BIZ UDPゴシック" panose="020B0400000000000000" pitchFamily="50" charset="-128"/>
                        </a:rPr>
                        <a:t>300 </a:t>
                      </a:r>
                      <a:r>
                        <a:rPr kumimoji="1" lang="ja-JP" altLang="en-US" sz="850" b="0" dirty="0">
                          <a:solidFill>
                            <a:schemeClr val="tx1"/>
                          </a:solidFill>
                          <a:latin typeface="BIZ UDPゴシック" panose="020B0400000000000000" pitchFamily="50" charset="-128"/>
                          <a:ea typeface="BIZ UDPゴシック" panose="020B0400000000000000" pitchFamily="50" charset="-128"/>
                        </a:rPr>
                        <a:t>戸</a:t>
                      </a:r>
                      <a:r>
                        <a:rPr kumimoji="1" lang="ja-JP" altLang="en-US" sz="900" b="0" spc="-50" baseline="0" dirty="0">
                          <a:solidFill>
                            <a:schemeClr val="tx1"/>
                          </a:solidFill>
                          <a:latin typeface="BIZ UDPゴシック" panose="020B0400000000000000" pitchFamily="50" charset="-128"/>
                          <a:ea typeface="BIZ UDPゴシック" panose="020B0400000000000000" pitchFamily="50" charset="-128"/>
                        </a:rPr>
                        <a:t>　　　</a:t>
                      </a:r>
                      <a:r>
                        <a:rPr kumimoji="1" lang="en-US" altLang="ja-JP" sz="800" b="0" spc="-50" baseline="40000" dirty="0">
                          <a:solidFill>
                            <a:schemeClr val="tx1"/>
                          </a:solidFill>
                          <a:latin typeface="BIZ UDPゴシック" panose="020B0400000000000000" pitchFamily="50" charset="-128"/>
                          <a:ea typeface="BIZ UDPゴシック" panose="020B0400000000000000" pitchFamily="50" charset="-128"/>
                        </a:rPr>
                        <a:t>※</a:t>
                      </a:r>
                      <a:r>
                        <a:rPr kumimoji="1" lang="ja-JP" altLang="en-US" sz="800" b="0" spc="-50" baseline="40000" dirty="0">
                          <a:solidFill>
                            <a:schemeClr val="tx1"/>
                          </a:solidFill>
                          <a:latin typeface="BIZ UDPゴシック" panose="020B0400000000000000" pitchFamily="50" charset="-128"/>
                          <a:ea typeface="BIZ UDPゴシック" panose="020B0400000000000000" pitchFamily="50" charset="-128"/>
                        </a:rPr>
                        <a:t>２</a:t>
                      </a:r>
                      <a:endParaRPr kumimoji="1" lang="en-US" altLang="ja-JP" sz="900" b="0" baseline="40000" dirty="0">
                        <a:solidFill>
                          <a:schemeClr val="tx1"/>
                        </a:solidFill>
                        <a:latin typeface="BIZ UDPゴシック" panose="020B0400000000000000" pitchFamily="50" charset="-128"/>
                        <a:ea typeface="BIZ UDPゴシック" panose="020B0400000000000000" pitchFamily="50" charset="-128"/>
                      </a:endParaRPr>
                    </a:p>
                  </a:txBody>
                  <a:tcPr marL="144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rowSpan="2">
                  <a:txBody>
                    <a:bodyPr/>
                    <a:lstStyle/>
                    <a:p>
                      <a:pPr algn="ctr"/>
                      <a:r>
                        <a:rPr kumimoji="1" lang="ja-JP" altLang="en-US" sz="800" b="0" dirty="0">
                          <a:solidFill>
                            <a:schemeClr val="tx1"/>
                          </a:solidFill>
                          <a:latin typeface="BIZ UDPゴシック" panose="020B0400000000000000" pitchFamily="50" charset="-128"/>
                          <a:ea typeface="BIZ UDPゴシック" panose="020B0400000000000000" pitchFamily="50" charset="-128"/>
                        </a:rPr>
                        <a:t>事業完了</a:t>
                      </a:r>
                      <a:endParaRPr kumimoji="1" lang="en-US" altLang="ja-JP" sz="800" b="0" dirty="0">
                        <a:solidFill>
                          <a:schemeClr val="tx1"/>
                        </a:solidFill>
                        <a:latin typeface="BIZ UDPゴシック" panose="020B0400000000000000" pitchFamily="50" charset="-128"/>
                        <a:ea typeface="BIZ UDPゴシック" panose="020B0400000000000000" pitchFamily="50" charset="-128"/>
                      </a:endParaRPr>
                    </a:p>
                  </a:txBody>
                  <a:tcPr marL="0" marR="0" marT="0" marB="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extLst>
                  <a:ext uri="{0D108BD9-81ED-4DB2-BD59-A6C34878D82A}">
                    <a16:rowId xmlns:a16="http://schemas.microsoft.com/office/drawing/2014/main" val="1146918792"/>
                  </a:ext>
                </a:extLst>
              </a:tr>
              <a:tr h="302105">
                <a:tc>
                  <a:txBody>
                    <a:bodyPr/>
                    <a:lstStyle/>
                    <a:p>
                      <a:r>
                        <a:rPr kumimoji="1" lang="ja-JP" altLang="en-US" sz="850" b="0" dirty="0">
                          <a:solidFill>
                            <a:schemeClr val="tx1"/>
                          </a:solidFill>
                          <a:latin typeface="BIZ UDPゴシック" panose="020B0400000000000000" pitchFamily="50" charset="-128"/>
                          <a:ea typeface="BIZ UDPゴシック" panose="020B0400000000000000" pitchFamily="50" charset="-128"/>
                        </a:rPr>
                        <a:t>中層エレベーター設置事業</a:t>
                      </a:r>
                      <a:endParaRPr kumimoji="1" lang="en-US" altLang="ja-JP" sz="850" b="0" dirty="0">
                        <a:solidFill>
                          <a:schemeClr val="tx1"/>
                        </a:solidFill>
                        <a:latin typeface="BIZ UDPゴシック" panose="020B0400000000000000" pitchFamily="50" charset="-128"/>
                        <a:ea typeface="BIZ UDPゴシック" panose="020B0400000000000000" pitchFamily="50" charset="-128"/>
                      </a:endParaRPr>
                    </a:p>
                  </a:txBody>
                  <a:tcPr marL="108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a:txBody>
                    <a:bodyPr/>
                    <a:lstStyle/>
                    <a:p>
                      <a:pPr algn="l"/>
                      <a:r>
                        <a:rPr kumimoji="1" lang="ja-JP" altLang="en-US" sz="850" b="0" dirty="0">
                          <a:solidFill>
                            <a:schemeClr val="tx1"/>
                          </a:solidFill>
                          <a:latin typeface="BIZ UDPゴシック" panose="020B0400000000000000" pitchFamily="50" charset="-128"/>
                          <a:ea typeface="BIZ UDPゴシック" panose="020B0400000000000000" pitchFamily="50" charset="-128"/>
                        </a:rPr>
                        <a:t>約 　</a:t>
                      </a:r>
                      <a:r>
                        <a:rPr kumimoji="1" lang="en-US" altLang="ja-JP" sz="850" b="0" dirty="0">
                          <a:solidFill>
                            <a:schemeClr val="tx1"/>
                          </a:solidFill>
                          <a:latin typeface="BIZ UDPゴシック" panose="020B0400000000000000" pitchFamily="50" charset="-128"/>
                          <a:ea typeface="BIZ UDPゴシック" panose="020B0400000000000000" pitchFamily="50" charset="-128"/>
                        </a:rPr>
                        <a:t>600</a:t>
                      </a:r>
                      <a:r>
                        <a:rPr kumimoji="1" lang="ja-JP" altLang="en-US" sz="850" b="0" dirty="0">
                          <a:solidFill>
                            <a:schemeClr val="tx1"/>
                          </a:solidFill>
                          <a:latin typeface="BIZ UDPゴシック" panose="020B0400000000000000" pitchFamily="50" charset="-128"/>
                          <a:ea typeface="BIZ UDPゴシック" panose="020B0400000000000000" pitchFamily="50" charset="-128"/>
                        </a:rPr>
                        <a:t> 基</a:t>
                      </a:r>
                      <a:r>
                        <a:rPr kumimoji="1" lang="ja-JP" altLang="en-US" sz="900" b="0" spc="-50" baseline="0" dirty="0">
                          <a:solidFill>
                            <a:schemeClr val="tx1"/>
                          </a:solidFill>
                          <a:latin typeface="BIZ UDPゴシック" panose="020B0400000000000000" pitchFamily="50" charset="-128"/>
                          <a:ea typeface="BIZ UDPゴシック" panose="020B0400000000000000" pitchFamily="50" charset="-128"/>
                        </a:rPr>
                        <a:t>　　　</a:t>
                      </a:r>
                      <a:r>
                        <a:rPr kumimoji="1" lang="en-US" altLang="ja-JP" sz="800" b="0" baseline="40000" dirty="0">
                          <a:solidFill>
                            <a:schemeClr val="tx1"/>
                          </a:solidFill>
                          <a:latin typeface="BIZ UDPゴシック" panose="020B0400000000000000" pitchFamily="50" charset="-128"/>
                          <a:ea typeface="BIZ UDPゴシック" panose="020B0400000000000000" pitchFamily="50" charset="-128"/>
                        </a:rPr>
                        <a:t>※</a:t>
                      </a:r>
                      <a:r>
                        <a:rPr kumimoji="1" lang="ja-JP" altLang="en-US" sz="800" b="0" baseline="40000" dirty="0">
                          <a:solidFill>
                            <a:schemeClr val="tx1"/>
                          </a:solidFill>
                          <a:latin typeface="BIZ UDPゴシック" panose="020B0400000000000000" pitchFamily="50" charset="-128"/>
                          <a:ea typeface="BIZ UDPゴシック" panose="020B0400000000000000" pitchFamily="50" charset="-128"/>
                        </a:rPr>
                        <a:t>２，３</a:t>
                      </a:r>
                      <a:endParaRPr kumimoji="1" lang="ja-JP" altLang="en-US" sz="900" b="0" baseline="40000" dirty="0">
                        <a:solidFill>
                          <a:schemeClr val="tx1"/>
                        </a:solidFill>
                        <a:latin typeface="BIZ UDPゴシック" panose="020B0400000000000000" pitchFamily="50" charset="-128"/>
                        <a:ea typeface="BIZ UDPゴシック" panose="020B0400000000000000" pitchFamily="50" charset="-128"/>
                      </a:endParaRPr>
                    </a:p>
                  </a:txBody>
                  <a:tcPr marL="144000" marR="0" marT="0" marB="36000" anchor="ctr">
                    <a:lnL w="6350" cap="flat" cmpd="sng" algn="ctr">
                      <a:solidFill>
                        <a:srgbClr val="3865B6"/>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chemeClr val="bg1"/>
                    </a:solidFill>
                  </a:tcPr>
                </a:tc>
                <a:tc vMerge="1">
                  <a:txBody>
                    <a:bodyPr/>
                    <a:lstStyle/>
                    <a:p>
                      <a:pPr algn="ctr"/>
                      <a:endParaRPr kumimoji="1" lang="ja-JP" altLang="en-US" sz="800" b="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794230"/>
                  </a:ext>
                </a:extLst>
              </a:tr>
            </a:tbl>
          </a:graphicData>
        </a:graphic>
      </p:graphicFrame>
      <p:graphicFrame>
        <p:nvGraphicFramePr>
          <p:cNvPr id="215" name="表 214">
            <a:extLst>
              <a:ext uri="{FF2B5EF4-FFF2-40B4-BE49-F238E27FC236}">
                <a16:creationId xmlns:a16="http://schemas.microsoft.com/office/drawing/2014/main" id="{B99CE05A-39CB-FAC4-66E6-7D5F53AFEC6D}"/>
              </a:ext>
            </a:extLst>
          </p:cNvPr>
          <p:cNvGraphicFramePr>
            <a:graphicFrameLocks noGrp="1"/>
          </p:cNvGraphicFramePr>
          <p:nvPr>
            <p:extLst>
              <p:ext uri="{D42A27DB-BD31-4B8C-83A1-F6EECF244321}">
                <p14:modId xmlns:p14="http://schemas.microsoft.com/office/powerpoint/2010/main" val="2143535225"/>
              </p:ext>
            </p:extLst>
          </p:nvPr>
        </p:nvGraphicFramePr>
        <p:xfrm>
          <a:off x="3059299" y="2028505"/>
          <a:ext cx="3024000" cy="1597866"/>
        </p:xfrm>
        <a:graphic>
          <a:graphicData uri="http://schemas.openxmlformats.org/drawingml/2006/table">
            <a:tbl>
              <a:tblPr firstRow="1" bandRow="1">
                <a:tableStyleId>{69012ECD-51FC-41F1-AA8D-1B2483CD663E}</a:tableStyleId>
              </a:tblPr>
              <a:tblGrid>
                <a:gridCol w="612000">
                  <a:extLst>
                    <a:ext uri="{9D8B030D-6E8A-4147-A177-3AD203B41FA5}">
                      <a16:colId xmlns:a16="http://schemas.microsoft.com/office/drawing/2014/main" val="3334557848"/>
                    </a:ext>
                  </a:extLst>
                </a:gridCol>
                <a:gridCol w="1152000">
                  <a:extLst>
                    <a:ext uri="{9D8B030D-6E8A-4147-A177-3AD203B41FA5}">
                      <a16:colId xmlns:a16="http://schemas.microsoft.com/office/drawing/2014/main" val="724981594"/>
                    </a:ext>
                  </a:extLst>
                </a:gridCol>
                <a:gridCol w="1260000">
                  <a:extLst>
                    <a:ext uri="{9D8B030D-6E8A-4147-A177-3AD203B41FA5}">
                      <a16:colId xmlns:a16="http://schemas.microsoft.com/office/drawing/2014/main" val="1043013098"/>
                    </a:ext>
                  </a:extLst>
                </a:gridCol>
              </a:tblGrid>
              <a:tr h="180000">
                <a:tc>
                  <a:txBody>
                    <a:bodyPr/>
                    <a:lstStyle/>
                    <a:p>
                      <a:pPr algn="ctr">
                        <a:lnSpc>
                          <a:spcPts val="1100"/>
                        </a:lnSpc>
                      </a:pPr>
                      <a:r>
                        <a:rPr kumimoji="1" lang="ja-JP" altLang="en-US" sz="850" dirty="0">
                          <a:solidFill>
                            <a:schemeClr val="tx1"/>
                          </a:solidFill>
                          <a:latin typeface="BIZ UDPゴシック" panose="020B0400000000000000" pitchFamily="50" charset="-128"/>
                          <a:ea typeface="BIZ UDPゴシック" panose="020B0400000000000000" pitchFamily="50" charset="-128"/>
                        </a:rPr>
                        <a:t>類型</a:t>
                      </a:r>
                    </a:p>
                  </a:txBody>
                  <a:tcPr marT="0" marB="0" anchor="ctr">
                    <a:lnL w="6350" cap="flat" cmpd="sng" algn="ctr">
                      <a:solidFill>
                        <a:srgbClr val="3865B6"/>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rgbClr val="D0DBF0"/>
                    </a:solidFill>
                  </a:tcPr>
                </a:tc>
                <a:tc>
                  <a:txBody>
                    <a:bodyPr/>
                    <a:lstStyle/>
                    <a:p>
                      <a:pPr algn="ctr">
                        <a:lnSpc>
                          <a:spcPts val="1100"/>
                        </a:lnSpc>
                      </a:pPr>
                      <a:r>
                        <a:rPr kumimoji="1" lang="ja-JP" altLang="en-US" sz="850" dirty="0">
                          <a:solidFill>
                            <a:schemeClr val="tx1"/>
                          </a:solidFill>
                          <a:latin typeface="BIZ UDPゴシック" panose="020B0400000000000000" pitchFamily="50" charset="-128"/>
                          <a:ea typeface="BIZ UDPゴシック" panose="020B0400000000000000" pitchFamily="50" charset="-128"/>
                        </a:rPr>
                        <a:t>対象団地</a:t>
                      </a:r>
                    </a:p>
                  </a:txBody>
                  <a:tcPr marT="0" marB="0" anchor="ctr">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rgbClr val="D0DBF0"/>
                    </a:solidFill>
                  </a:tcPr>
                </a:tc>
                <a:tc>
                  <a:txBody>
                    <a:bodyPr/>
                    <a:lstStyle/>
                    <a:p>
                      <a:pPr algn="ctr">
                        <a:lnSpc>
                          <a:spcPts val="1100"/>
                        </a:lnSpc>
                      </a:pPr>
                      <a:r>
                        <a:rPr kumimoji="1" lang="ja-JP" altLang="en-US" sz="850">
                          <a:solidFill>
                            <a:schemeClr val="tx1"/>
                          </a:solidFill>
                          <a:latin typeface="BIZ UDPゴシック" panose="020B0400000000000000" pitchFamily="50" charset="-128"/>
                          <a:ea typeface="BIZ UDPゴシック" panose="020B0400000000000000" pitchFamily="50" charset="-128"/>
                        </a:rPr>
                        <a:t>主な事業</a:t>
                      </a:r>
                    </a:p>
                  </a:txBody>
                  <a:tcPr marT="0" marB="0" anchor="ctr">
                    <a:lnL w="6350" cap="flat" cmpd="sng" algn="ctr">
                      <a:solidFill>
                        <a:srgbClr val="0070C0"/>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solidFill>
                      <a:srgbClr val="D0DBF0"/>
                    </a:solidFill>
                  </a:tcPr>
                </a:tc>
                <a:extLst>
                  <a:ext uri="{0D108BD9-81ED-4DB2-BD59-A6C34878D82A}">
                    <a16:rowId xmlns:a16="http://schemas.microsoft.com/office/drawing/2014/main" val="1106814733"/>
                  </a:ext>
                </a:extLst>
              </a:tr>
              <a:tr h="472622">
                <a:tc>
                  <a:txBody>
                    <a:bodyPr/>
                    <a:lstStyle/>
                    <a:p>
                      <a:pPr algn="l">
                        <a:lnSpc>
                          <a:spcPts val="1100"/>
                        </a:lnSpc>
                      </a:pPr>
                      <a:r>
                        <a:rPr kumimoji="1" lang="ja-JP" altLang="en-US" sz="850" dirty="0">
                          <a:latin typeface="BIZ UDPゴシック" panose="020B0400000000000000" pitchFamily="50" charset="-128"/>
                          <a:ea typeface="BIZ UDPゴシック" panose="020B0400000000000000" pitchFamily="50" charset="-128"/>
                        </a:rPr>
                        <a:t>再編・整備</a:t>
                      </a:r>
                    </a:p>
                  </a:txBody>
                  <a:tcPr marL="72000" marR="36000" marT="36000" marB="36000" anchor="ctr">
                    <a:lnL w="6350" cap="flat" cmpd="sng" algn="ctr">
                      <a:solidFill>
                        <a:srgbClr val="3865B6"/>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tc>
                  <a:txBody>
                    <a:bodyPr/>
                    <a:lstStyle/>
                    <a:p>
                      <a:pPr algn="l">
                        <a:lnSpc>
                          <a:spcPts val="1100"/>
                        </a:lnSpc>
                      </a:pPr>
                      <a:r>
                        <a:rPr lang="en-US" altLang="ja-JP" sz="850" dirty="0">
                          <a:latin typeface="BIZ UDPゴシック" panose="020B0400000000000000" pitchFamily="50" charset="-128"/>
                          <a:ea typeface="BIZ UDPゴシック" panose="020B0400000000000000" pitchFamily="50" charset="-128"/>
                        </a:rPr>
                        <a:t>S50</a:t>
                      </a:r>
                      <a:r>
                        <a:rPr lang="ja-JP" altLang="en-US" sz="850" dirty="0">
                          <a:latin typeface="BIZ UDPゴシック" panose="020B0400000000000000" pitchFamily="50" charset="-128"/>
                          <a:ea typeface="BIZ UDPゴシック" panose="020B0400000000000000" pitchFamily="50" charset="-128"/>
                        </a:rPr>
                        <a:t>年代以前の団地</a:t>
                      </a:r>
                    </a:p>
                  </a:txBody>
                  <a:tcPr marL="72000" marR="0" marT="36000" marB="36000" anchor="ctr">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tc>
                  <a:txBody>
                    <a:bodyPr/>
                    <a:lstStyle/>
                    <a:p>
                      <a:pPr algn="l">
                        <a:lnSpc>
                          <a:spcPts val="1100"/>
                        </a:lnSpc>
                        <a:buNone/>
                      </a:pPr>
                      <a:r>
                        <a:rPr lang="ja-JP" altLang="en-US" sz="850" b="0" kern="100" dirty="0">
                          <a:solidFill>
                            <a:schemeClr val="tx1"/>
                          </a:solidFill>
                          <a:effectLst/>
                          <a:latin typeface="BIZ UDPゴシック" panose="020B0400000000000000" pitchFamily="50" charset="-128"/>
                          <a:ea typeface="BIZ UDPゴシック" panose="020B0400000000000000" pitchFamily="50" charset="-128"/>
                        </a:rPr>
                        <a:t>・ 建替　　</a:t>
                      </a:r>
                      <a:endParaRPr lang="en-US" altLang="ja-JP" sz="850" b="0" kern="100" dirty="0">
                        <a:solidFill>
                          <a:schemeClr val="tx1"/>
                        </a:solidFill>
                        <a:effectLst/>
                        <a:latin typeface="BIZ UDPゴシック" panose="020B0400000000000000" pitchFamily="50" charset="-128"/>
                        <a:ea typeface="BIZ UDPゴシック" panose="020B0400000000000000" pitchFamily="50" charset="-128"/>
                      </a:endParaRPr>
                    </a:p>
                    <a:p>
                      <a:pPr algn="l">
                        <a:lnSpc>
                          <a:spcPts val="1100"/>
                        </a:lnSpc>
                        <a:buNone/>
                      </a:pPr>
                      <a:r>
                        <a:rPr lang="ja-JP" altLang="en-US" sz="850" b="0" kern="100" dirty="0">
                          <a:solidFill>
                            <a:schemeClr val="tx1"/>
                          </a:solidFill>
                          <a:effectLst/>
                          <a:latin typeface="BIZ UDPゴシック" panose="020B0400000000000000" pitchFamily="50" charset="-128"/>
                          <a:ea typeface="BIZ UDPゴシック" panose="020B0400000000000000" pitchFamily="50" charset="-128"/>
                        </a:rPr>
                        <a:t>・ 用途廃止</a:t>
                      </a:r>
                      <a:endParaRPr lang="en-US" altLang="ja-JP" sz="850" b="0" kern="100" dirty="0">
                        <a:solidFill>
                          <a:schemeClr val="tx1"/>
                        </a:solidFill>
                        <a:effectLst/>
                        <a:latin typeface="BIZ UDPゴシック" panose="020B0400000000000000" pitchFamily="50" charset="-128"/>
                        <a:ea typeface="BIZ UDPゴシック" panose="020B0400000000000000" pitchFamily="50" charset="-128"/>
                      </a:endParaRPr>
                    </a:p>
                    <a:p>
                      <a:pPr algn="l">
                        <a:lnSpc>
                          <a:spcPts val="1100"/>
                        </a:lnSpc>
                        <a:buNone/>
                      </a:pPr>
                      <a:r>
                        <a:rPr lang="ja-JP" altLang="en-US" sz="850" b="0" kern="100" dirty="0">
                          <a:solidFill>
                            <a:schemeClr val="tx1"/>
                          </a:solidFill>
                          <a:effectLst/>
                          <a:latin typeface="BIZ UDPゴシック" panose="020B0400000000000000" pitchFamily="50" charset="-128"/>
                          <a:ea typeface="BIZ UDPゴシック" panose="020B0400000000000000" pitchFamily="50" charset="-128"/>
                        </a:rPr>
                        <a:t>・ 計画修繕</a:t>
                      </a:r>
                      <a:endParaRPr lang="ja-JP" altLang="en-US" sz="850" b="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72000" marR="0" marT="36000" marB="36000" anchor="ctr">
                    <a:lnL w="6350" cap="flat" cmpd="sng" algn="ctr">
                      <a:solidFill>
                        <a:srgbClr val="0070C0"/>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extLst>
                  <a:ext uri="{0D108BD9-81ED-4DB2-BD59-A6C34878D82A}">
                    <a16:rowId xmlns:a16="http://schemas.microsoft.com/office/drawing/2014/main" val="1702734286"/>
                  </a:ext>
                </a:extLst>
              </a:tr>
              <a:tr h="472622">
                <a:tc>
                  <a:txBody>
                    <a:bodyPr/>
                    <a:lstStyle/>
                    <a:p>
                      <a:pPr algn="l">
                        <a:lnSpc>
                          <a:spcPts val="1100"/>
                        </a:lnSpc>
                      </a:pPr>
                      <a:r>
                        <a:rPr kumimoji="1" lang="ja-JP" altLang="en-US" sz="850" dirty="0">
                          <a:latin typeface="BIZ UDPゴシック" panose="020B0400000000000000" pitchFamily="50" charset="-128"/>
                          <a:ea typeface="BIZ UDPゴシック" panose="020B0400000000000000" pitchFamily="50" charset="-128"/>
                        </a:rPr>
                        <a:t>機能向上</a:t>
                      </a:r>
                    </a:p>
                  </a:txBody>
                  <a:tcPr marL="72000" marR="36000" marT="36000" marB="36000" anchor="ctr">
                    <a:lnL w="6350" cap="flat" cmpd="sng" algn="ctr">
                      <a:solidFill>
                        <a:srgbClr val="3865B6"/>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tc>
                  <a:txBody>
                    <a:bodyPr/>
                    <a:lstStyle/>
                    <a:p>
                      <a:pPr algn="l">
                        <a:lnSpc>
                          <a:spcPts val="1000"/>
                        </a:lnSpc>
                      </a:pPr>
                      <a:r>
                        <a:rPr lang="en-US" altLang="ja-JP" sz="850" dirty="0">
                          <a:latin typeface="BIZ UDPゴシック" panose="020B0400000000000000" pitchFamily="50" charset="-128"/>
                          <a:ea typeface="BIZ UDPゴシック" panose="020B0400000000000000" pitchFamily="50" charset="-128"/>
                        </a:rPr>
                        <a:t>S60</a:t>
                      </a:r>
                      <a:r>
                        <a:rPr lang="ja-JP" altLang="en-US" sz="850" dirty="0">
                          <a:latin typeface="BIZ UDPゴシック" panose="020B0400000000000000" pitchFamily="50" charset="-128"/>
                          <a:ea typeface="BIZ UDPゴシック" panose="020B0400000000000000" pitchFamily="50" charset="-128"/>
                        </a:rPr>
                        <a:t>年代以降の団地で住戸内の改善等が</a:t>
                      </a:r>
                      <a:endParaRPr lang="en-US" altLang="ja-JP" sz="850" dirty="0">
                        <a:latin typeface="BIZ UDPゴシック" panose="020B0400000000000000" pitchFamily="50" charset="-128"/>
                        <a:ea typeface="BIZ UDPゴシック" panose="020B0400000000000000" pitchFamily="50" charset="-128"/>
                      </a:endParaRPr>
                    </a:p>
                    <a:p>
                      <a:pPr algn="l">
                        <a:lnSpc>
                          <a:spcPts val="1000"/>
                        </a:lnSpc>
                      </a:pPr>
                      <a:r>
                        <a:rPr lang="ja-JP" altLang="en-US" sz="850" dirty="0">
                          <a:latin typeface="BIZ UDPゴシック" panose="020B0400000000000000" pitchFamily="50" charset="-128"/>
                          <a:ea typeface="BIZ UDPゴシック" panose="020B0400000000000000" pitchFamily="50" charset="-128"/>
                        </a:rPr>
                        <a:t>必要な団地</a:t>
                      </a:r>
                    </a:p>
                  </a:txBody>
                  <a:tcPr marL="72000" marR="0" marT="36000" marB="36000" anchor="ctr">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tc>
                  <a:txBody>
                    <a:bodyPr/>
                    <a:lstStyle/>
                    <a:p>
                      <a:pPr algn="l">
                        <a:lnSpc>
                          <a:spcPts val="1100"/>
                        </a:lnSpc>
                        <a:buNone/>
                      </a:pPr>
                      <a:r>
                        <a:rPr lang="ja-JP" altLang="en-US" sz="850" b="0" kern="100" dirty="0">
                          <a:solidFill>
                            <a:schemeClr val="tx1"/>
                          </a:solidFill>
                          <a:effectLst/>
                          <a:latin typeface="BIZ UDPゴシック" panose="020B0400000000000000" pitchFamily="50" charset="-128"/>
                          <a:ea typeface="BIZ UDPゴシック" panose="020B0400000000000000" pitchFamily="50" charset="-128"/>
                        </a:rPr>
                        <a:t>・ 中層エレベーター設置</a:t>
                      </a:r>
                      <a:endParaRPr lang="en-US" altLang="ja-JP" sz="850" b="0" kern="100" dirty="0">
                        <a:solidFill>
                          <a:schemeClr val="tx1"/>
                        </a:solidFill>
                        <a:effectLst/>
                        <a:latin typeface="BIZ UDPゴシック" panose="020B0400000000000000" pitchFamily="50" charset="-128"/>
                        <a:ea typeface="BIZ UDPゴシック" panose="020B0400000000000000" pitchFamily="50" charset="-128"/>
                      </a:endParaRPr>
                    </a:p>
                    <a:p>
                      <a:pPr algn="l">
                        <a:lnSpc>
                          <a:spcPts val="1100"/>
                        </a:lnSpc>
                        <a:buNone/>
                      </a:pPr>
                      <a:r>
                        <a:rPr lang="ja-JP" altLang="en-US" sz="850" b="0" kern="100" dirty="0">
                          <a:solidFill>
                            <a:schemeClr val="tx1"/>
                          </a:solidFill>
                          <a:effectLst/>
                          <a:latin typeface="BIZ UDPゴシック" panose="020B0400000000000000" pitchFamily="50" charset="-128"/>
                          <a:ea typeface="BIZ UDPゴシック" panose="020B0400000000000000" pitchFamily="50" charset="-128"/>
                        </a:rPr>
                        <a:t>・ バリアフリー改修</a:t>
                      </a:r>
                      <a:endParaRPr lang="en-US" altLang="ja-JP" sz="850" b="0" kern="100" dirty="0">
                        <a:solidFill>
                          <a:schemeClr val="tx1"/>
                        </a:solidFill>
                        <a:effectLst/>
                        <a:latin typeface="BIZ UDPゴシック" panose="020B0400000000000000" pitchFamily="50" charset="-128"/>
                        <a:ea typeface="BIZ UDPゴシック" panose="020B0400000000000000" pitchFamily="50" charset="-128"/>
                      </a:endParaRPr>
                    </a:p>
                    <a:p>
                      <a:pPr algn="l">
                        <a:lnSpc>
                          <a:spcPts val="1100"/>
                        </a:lnSpc>
                        <a:buNone/>
                      </a:pPr>
                      <a:r>
                        <a:rPr lang="ja-JP" altLang="en-US" sz="850" b="0" kern="100" dirty="0">
                          <a:solidFill>
                            <a:schemeClr val="tx1"/>
                          </a:solidFill>
                          <a:effectLst/>
                          <a:latin typeface="BIZ UDPゴシック" panose="020B0400000000000000" pitchFamily="50" charset="-128"/>
                          <a:ea typeface="BIZ UDPゴシック" panose="020B0400000000000000" pitchFamily="50" charset="-128"/>
                        </a:rPr>
                        <a:t>・ 計画修繕</a:t>
                      </a:r>
                      <a:endParaRPr lang="ja-JP" sz="850" b="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72000" marR="0" marT="36000" marB="36000" anchor="ctr">
                    <a:lnL w="6350" cap="flat" cmpd="sng" algn="ctr">
                      <a:solidFill>
                        <a:srgbClr val="0070C0"/>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extLst>
                  <a:ext uri="{0D108BD9-81ED-4DB2-BD59-A6C34878D82A}">
                    <a16:rowId xmlns:a16="http://schemas.microsoft.com/office/drawing/2014/main" val="3084140135"/>
                  </a:ext>
                </a:extLst>
              </a:tr>
              <a:tr h="472622">
                <a:tc>
                  <a:txBody>
                    <a:bodyPr/>
                    <a:lstStyle/>
                    <a:p>
                      <a:pPr algn="l">
                        <a:lnSpc>
                          <a:spcPts val="1100"/>
                        </a:lnSpc>
                      </a:pPr>
                      <a:r>
                        <a:rPr kumimoji="1" lang="ja-JP" altLang="en-US" sz="850" dirty="0">
                          <a:latin typeface="BIZ UDPゴシック" panose="020B0400000000000000" pitchFamily="50" charset="-128"/>
                          <a:ea typeface="BIZ UDPゴシック" panose="020B0400000000000000" pitchFamily="50" charset="-128"/>
                        </a:rPr>
                        <a:t>維持保全</a:t>
                      </a:r>
                    </a:p>
                  </a:txBody>
                  <a:tcPr marL="72000" marR="36000" marT="36000" marB="36000" anchor="ctr">
                    <a:lnL w="6350" cap="flat" cmpd="sng" algn="ctr">
                      <a:solidFill>
                        <a:srgbClr val="3865B6"/>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tc>
                  <a:txBody>
                    <a:bodyPr/>
                    <a:lstStyle/>
                    <a:p>
                      <a:pPr marL="0" marR="0" lvl="0" indent="0" algn="l" defTabSz="1280160" rtl="0" eaLnBrk="1" fontAlgn="auto" latinLnBrk="0" hangingPunct="1">
                        <a:lnSpc>
                          <a:spcPts val="1000"/>
                        </a:lnSpc>
                        <a:spcBef>
                          <a:spcPts val="0"/>
                        </a:spcBef>
                        <a:spcAft>
                          <a:spcPts val="0"/>
                        </a:spcAft>
                        <a:buClrTx/>
                        <a:buSzTx/>
                        <a:buFontTx/>
                        <a:buNone/>
                        <a:tabLst/>
                        <a:defRPr/>
                      </a:pPr>
                      <a:r>
                        <a:rPr lang="en-US" altLang="ja-JP" sz="850" dirty="0">
                          <a:latin typeface="BIZ UDPゴシック" panose="020B0400000000000000" pitchFamily="50" charset="-128"/>
                          <a:ea typeface="BIZ UDPゴシック" panose="020B0400000000000000" pitchFamily="50" charset="-128"/>
                        </a:rPr>
                        <a:t>S60</a:t>
                      </a:r>
                      <a:r>
                        <a:rPr lang="ja-JP" altLang="en-US" sz="850" dirty="0">
                          <a:latin typeface="BIZ UDPゴシック" panose="020B0400000000000000" pitchFamily="50" charset="-128"/>
                          <a:ea typeface="BIZ UDPゴシック" panose="020B0400000000000000" pitchFamily="50" charset="-128"/>
                        </a:rPr>
                        <a:t>年代以降の団地で住戸内の改善等が</a:t>
                      </a:r>
                      <a:endParaRPr lang="en-US" altLang="ja-JP" sz="850" dirty="0">
                        <a:latin typeface="BIZ UDPゴシック" panose="020B0400000000000000" pitchFamily="50" charset="-128"/>
                        <a:ea typeface="BIZ UDPゴシック" panose="020B0400000000000000" pitchFamily="50" charset="-128"/>
                      </a:endParaRPr>
                    </a:p>
                    <a:p>
                      <a:pPr marL="0" marR="0" lvl="0" indent="0" algn="l" defTabSz="1280160" rtl="0" eaLnBrk="1" fontAlgn="auto" latinLnBrk="0" hangingPunct="1">
                        <a:lnSpc>
                          <a:spcPts val="1000"/>
                        </a:lnSpc>
                        <a:spcBef>
                          <a:spcPts val="0"/>
                        </a:spcBef>
                        <a:spcAft>
                          <a:spcPts val="0"/>
                        </a:spcAft>
                        <a:buClrTx/>
                        <a:buSzTx/>
                        <a:buFontTx/>
                        <a:buNone/>
                        <a:tabLst/>
                        <a:defRPr/>
                      </a:pPr>
                      <a:r>
                        <a:rPr lang="ja-JP" altLang="en-US" sz="850" dirty="0">
                          <a:latin typeface="BIZ UDPゴシック" panose="020B0400000000000000" pitchFamily="50" charset="-128"/>
                          <a:ea typeface="BIZ UDPゴシック" panose="020B0400000000000000" pitchFamily="50" charset="-128"/>
                        </a:rPr>
                        <a:t>必要ない団地</a:t>
                      </a:r>
                    </a:p>
                  </a:txBody>
                  <a:tcPr marL="72000" marR="0" marT="36000" marB="36000" anchor="ctr">
                    <a:lnL w="6350" cap="flat" cmpd="sng" algn="ctr">
                      <a:solidFill>
                        <a:srgbClr val="0070C0"/>
                      </a:solidFill>
                      <a:prstDash val="solid"/>
                      <a:round/>
                      <a:headEnd type="none" w="med" len="med"/>
                      <a:tailEnd type="none" w="med" len="med"/>
                    </a:lnL>
                    <a:lnR w="6350" cap="flat" cmpd="sng" algn="ctr">
                      <a:solidFill>
                        <a:srgbClr val="0070C0"/>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tc>
                  <a:txBody>
                    <a:bodyPr/>
                    <a:lstStyle/>
                    <a:p>
                      <a:pPr algn="l">
                        <a:lnSpc>
                          <a:spcPts val="1100"/>
                        </a:lnSpc>
                        <a:buNone/>
                      </a:pPr>
                      <a:r>
                        <a:rPr lang="ja-JP" altLang="en-US" sz="850" b="0" kern="100" dirty="0">
                          <a:solidFill>
                            <a:schemeClr val="tx1"/>
                          </a:solidFill>
                          <a:effectLst/>
                          <a:latin typeface="BIZ UDPゴシック" panose="020B0400000000000000" pitchFamily="50" charset="-128"/>
                          <a:ea typeface="BIZ UDPゴシック" panose="020B0400000000000000" pitchFamily="50" charset="-128"/>
                        </a:rPr>
                        <a:t>・ 計画修繕</a:t>
                      </a:r>
                      <a:endParaRPr lang="ja-JP" sz="850" b="0" kern="1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72000" marR="0" marT="36000" marB="36000" anchor="ctr">
                    <a:lnL w="6350" cap="flat" cmpd="sng" algn="ctr">
                      <a:solidFill>
                        <a:srgbClr val="0070C0"/>
                      </a:solidFill>
                      <a:prstDash val="solid"/>
                      <a:round/>
                      <a:headEnd type="none" w="med" len="med"/>
                      <a:tailEnd type="none" w="med" len="med"/>
                    </a:lnL>
                    <a:lnR w="6350" cap="flat" cmpd="sng" algn="ctr">
                      <a:solidFill>
                        <a:srgbClr val="3865B6"/>
                      </a:solidFill>
                      <a:prstDash val="solid"/>
                      <a:round/>
                      <a:headEnd type="none" w="med" len="med"/>
                      <a:tailEnd type="none" w="med" len="med"/>
                    </a:lnR>
                    <a:lnT w="6350" cap="flat" cmpd="sng" algn="ctr">
                      <a:solidFill>
                        <a:srgbClr val="3865B6"/>
                      </a:solidFill>
                      <a:prstDash val="solid"/>
                      <a:round/>
                      <a:headEnd type="none" w="med" len="med"/>
                      <a:tailEnd type="none" w="med" len="med"/>
                    </a:lnT>
                    <a:lnB w="6350" cap="flat" cmpd="sng" algn="ctr">
                      <a:solidFill>
                        <a:srgbClr val="3865B6"/>
                      </a:solidFill>
                      <a:prstDash val="solid"/>
                      <a:round/>
                      <a:headEnd type="none" w="med" len="med"/>
                      <a:tailEnd type="none" w="med" len="med"/>
                    </a:lnB>
                  </a:tcPr>
                </a:tc>
                <a:extLst>
                  <a:ext uri="{0D108BD9-81ED-4DB2-BD59-A6C34878D82A}">
                    <a16:rowId xmlns:a16="http://schemas.microsoft.com/office/drawing/2014/main" val="1864642316"/>
                  </a:ext>
                </a:extLst>
              </a:tr>
            </a:tbl>
          </a:graphicData>
        </a:graphic>
      </p:graphicFrame>
      <p:sp>
        <p:nvSpPr>
          <p:cNvPr id="216" name="テキスト ボックス 215">
            <a:extLst>
              <a:ext uri="{FF2B5EF4-FFF2-40B4-BE49-F238E27FC236}">
                <a16:creationId xmlns:a16="http://schemas.microsoft.com/office/drawing/2014/main" id="{4D628595-13F5-4D59-4486-279CDC31CD0F}"/>
              </a:ext>
            </a:extLst>
          </p:cNvPr>
          <p:cNvSpPr txBox="1"/>
          <p:nvPr/>
        </p:nvSpPr>
        <p:spPr>
          <a:xfrm>
            <a:off x="3051554" y="1606987"/>
            <a:ext cx="3192235" cy="515526"/>
          </a:xfrm>
          <a:prstGeom prst="rect">
            <a:avLst/>
          </a:prstGeom>
          <a:noFill/>
        </p:spPr>
        <p:txBody>
          <a:bodyPr wrap="square" lIns="0" tIns="0" rIns="0" bIns="0">
            <a:spAutoFit/>
          </a:bodyPr>
          <a:lstStyle/>
          <a:p>
            <a:pPr>
              <a:lnSpc>
                <a:spcPts val="1400"/>
              </a:lnSpc>
            </a:pPr>
            <a:r>
              <a:rPr lang="ja-JP" altLang="en-US" sz="1100" b="1" dirty="0">
                <a:latin typeface="BIZ UDPゴシック" panose="020B0400000000000000" pitchFamily="50" charset="-128"/>
                <a:ea typeface="BIZ UDPゴシック" panose="020B0400000000000000" pitchFamily="50" charset="-128"/>
              </a:rPr>
              <a:t>団地類型</a:t>
            </a:r>
            <a:endParaRPr lang="en-US" altLang="ja-JP" sz="1100" b="1" dirty="0">
              <a:latin typeface="BIZ UDPゴシック" panose="020B0400000000000000" pitchFamily="50" charset="-128"/>
              <a:ea typeface="BIZ UDPゴシック" panose="020B0400000000000000" pitchFamily="50" charset="-128"/>
            </a:endParaRPr>
          </a:p>
          <a:p>
            <a:pPr>
              <a:lnSpc>
                <a:spcPts val="1400"/>
              </a:lnSpc>
            </a:pPr>
            <a:r>
              <a:rPr lang="ja-JP" altLang="en-US" sz="900" spc="10" dirty="0">
                <a:latin typeface="BIZ UDPゴシック" panose="020B0400000000000000" pitchFamily="50" charset="-128"/>
                <a:ea typeface="BIZ UDPゴシック" panose="020B0400000000000000" pitchFamily="50" charset="-128"/>
              </a:rPr>
              <a:t> ３つの団地類型に分類のうえ、事業手法を適切に選択</a:t>
            </a:r>
            <a:endParaRPr kumimoji="0" lang="en-US" altLang="ja-JP" sz="900" dirty="0">
              <a:latin typeface="BIZ UDPゴシック" panose="020B0400000000000000" pitchFamily="50" charset="-128"/>
              <a:ea typeface="BIZ UDPゴシック" panose="020B0400000000000000" pitchFamily="50" charset="-128"/>
            </a:endParaRPr>
          </a:p>
          <a:p>
            <a:pPr>
              <a:lnSpc>
                <a:spcPts val="1400"/>
              </a:lnSpc>
            </a:pPr>
            <a:endParaRPr kumimoji="1" lang="ja-JP" altLang="en-US" sz="1100" b="1" dirty="0">
              <a:latin typeface="BIZ UDPゴシック" panose="020B0400000000000000" pitchFamily="50" charset="-128"/>
              <a:ea typeface="BIZ UDPゴシック" panose="020B0400000000000000" pitchFamily="50" charset="-128"/>
            </a:endParaRPr>
          </a:p>
        </p:txBody>
      </p:sp>
      <p:sp>
        <p:nvSpPr>
          <p:cNvPr id="218" name="角丸四角形 178">
            <a:extLst>
              <a:ext uri="{FF2B5EF4-FFF2-40B4-BE49-F238E27FC236}">
                <a16:creationId xmlns:a16="http://schemas.microsoft.com/office/drawing/2014/main" id="{9B9205B3-C856-7FCD-C984-79623C65AF12}"/>
              </a:ext>
            </a:extLst>
          </p:cNvPr>
          <p:cNvSpPr/>
          <p:nvPr/>
        </p:nvSpPr>
        <p:spPr>
          <a:xfrm>
            <a:off x="2927520" y="3754970"/>
            <a:ext cx="2376000" cy="263266"/>
          </a:xfrm>
          <a:prstGeom prst="roundRect">
            <a:avLst>
              <a:gd name="adj" fmla="val 22122"/>
            </a:avLst>
          </a:prstGeom>
          <a:solidFill>
            <a:srgbClr val="6A8ED0"/>
          </a:solidFill>
          <a:ln>
            <a:noFill/>
          </a:ln>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ctr"/>
            <a:r>
              <a:rPr lang="ja-JP" altLang="en-US" sz="1200" b="1" spc="110" dirty="0">
                <a:solidFill>
                  <a:schemeClr val="bg1"/>
                </a:solidFill>
                <a:latin typeface="BIZ UDPゴシック" panose="020B0400000000000000" pitchFamily="50" charset="-128"/>
                <a:ea typeface="BIZ UDPゴシック" panose="020B0400000000000000" pitchFamily="50" charset="-128"/>
              </a:rPr>
              <a:t>事業の方向性と具体的な事業</a:t>
            </a:r>
          </a:p>
        </p:txBody>
      </p:sp>
      <p:sp>
        <p:nvSpPr>
          <p:cNvPr id="229" name="角丸四角形 65">
            <a:extLst>
              <a:ext uri="{FF2B5EF4-FFF2-40B4-BE49-F238E27FC236}">
                <a16:creationId xmlns:a16="http://schemas.microsoft.com/office/drawing/2014/main" id="{6A51800B-C4C7-5B78-4BEF-92D932E0E86D}"/>
              </a:ext>
            </a:extLst>
          </p:cNvPr>
          <p:cNvSpPr/>
          <p:nvPr/>
        </p:nvSpPr>
        <p:spPr>
          <a:xfrm>
            <a:off x="7830129" y="4056838"/>
            <a:ext cx="4686373" cy="3616502"/>
          </a:xfrm>
          <a:prstGeom prst="roundRect">
            <a:avLst>
              <a:gd name="adj" fmla="val 0"/>
            </a:avLst>
          </a:prstGeom>
          <a:solidFill>
            <a:schemeClr val="bg1"/>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233" name="テキスト ボックス 232">
            <a:extLst>
              <a:ext uri="{FF2B5EF4-FFF2-40B4-BE49-F238E27FC236}">
                <a16:creationId xmlns:a16="http://schemas.microsoft.com/office/drawing/2014/main" id="{4E9FBF52-6444-E9AD-5F7A-4A148D002BFF}"/>
              </a:ext>
            </a:extLst>
          </p:cNvPr>
          <p:cNvSpPr txBox="1"/>
          <p:nvPr/>
        </p:nvSpPr>
        <p:spPr>
          <a:xfrm>
            <a:off x="7987255" y="4430148"/>
            <a:ext cx="4339185" cy="478272"/>
          </a:xfrm>
          <a:prstGeom prst="rect">
            <a:avLst/>
          </a:prstGeom>
          <a:noFill/>
        </p:spPr>
        <p:txBody>
          <a:bodyPr wrap="square" lIns="36000" tIns="0" rIns="36000" bIns="0">
            <a:spAutoFit/>
          </a:bodyPr>
          <a:lstStyle/>
          <a:p>
            <a:pPr marL="177800" lvl="0" indent="-177800" defTabSz="457200">
              <a:lnSpc>
                <a:spcPts val="1200"/>
              </a:lnSpc>
              <a:spcBef>
                <a:spcPts val="300"/>
              </a:spcBef>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建替、</a:t>
            </a:r>
            <a:r>
              <a:rPr kumimoji="0" lang="en-US" altLang="ja-JP" sz="1000" b="1" dirty="0">
                <a:solidFill>
                  <a:prstClr val="black"/>
                </a:solidFill>
                <a:latin typeface="BIZ UDPゴシック" panose="020B0400000000000000" pitchFamily="50" charset="-128"/>
                <a:ea typeface="BIZ UDPゴシック" panose="020B0400000000000000" pitchFamily="50" charset="-128"/>
              </a:rPr>
              <a:t>LIFE</a:t>
            </a:r>
            <a:r>
              <a:rPr kumimoji="0" lang="ja-JP" altLang="en-US" sz="1000" b="1" dirty="0">
                <a:solidFill>
                  <a:prstClr val="black"/>
                </a:solidFill>
                <a:latin typeface="BIZ UDPゴシック" panose="020B0400000000000000" pitchFamily="50" charset="-128"/>
                <a:ea typeface="BIZ UDPゴシック" panose="020B0400000000000000" pitchFamily="50" charset="-128"/>
              </a:rPr>
              <a:t>住宅の供給</a:t>
            </a:r>
            <a:endParaRPr kumimoji="0" lang="en-US" altLang="ja-JP" sz="1000" b="1" dirty="0">
              <a:solidFill>
                <a:prstClr val="black"/>
              </a:solidFill>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　バリアフリーや子どもの安全対策への配慮、</a:t>
            </a:r>
            <a:r>
              <a:rPr kumimoji="0" lang="ja-JP" altLang="en-US" sz="900" dirty="0">
                <a:solidFill>
                  <a:prstClr val="black"/>
                </a:solidFill>
                <a:latin typeface="BIZ UDPゴシック" panose="020B0400000000000000" pitchFamily="50" charset="-128"/>
                <a:ea typeface="BIZ UDPゴシック" panose="020B0400000000000000" pitchFamily="50" charset="-128"/>
              </a:rPr>
              <a:t> 採光・通風の工夫、</a:t>
            </a:r>
            <a:br>
              <a:rPr kumimoji="0" lang="en-US" altLang="ja-JP" sz="900" dirty="0">
                <a:solidFill>
                  <a:prstClr val="black"/>
                </a:solidFill>
                <a:latin typeface="BIZ UDPゴシック" panose="020B0400000000000000" pitchFamily="50" charset="-128"/>
                <a:ea typeface="BIZ UDPゴシック" panose="020B0400000000000000" pitchFamily="50" charset="-128"/>
              </a:rPr>
            </a:br>
            <a:r>
              <a:rPr kumimoji="0" lang="ja-JP" altLang="en-US" sz="900" dirty="0">
                <a:solidFill>
                  <a:prstClr val="black"/>
                </a:solidFill>
                <a:latin typeface="BIZ UDPゴシック" panose="020B0400000000000000" pitchFamily="50" charset="-128"/>
                <a:ea typeface="BIZ UDPゴシック" panose="020B0400000000000000" pitchFamily="50" charset="-128"/>
              </a:rPr>
              <a:t> </a:t>
            </a:r>
            <a:r>
              <a:rPr kumimoji="0" lang="en-US" altLang="ja-JP"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ZEH</a:t>
            </a:r>
            <a:r>
              <a:rPr kumimoji="0" lang="ja-JP" altLang="en-US"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水準（</a:t>
            </a:r>
            <a:r>
              <a:rPr kumimoji="0" lang="en-US" altLang="ja-JP"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ZEH-M Oriented</a:t>
            </a:r>
            <a:r>
              <a:rPr kumimoji="0" lang="ja-JP" altLang="en-US"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）を確保</a:t>
            </a:r>
            <a:endParaRPr kumimoji="0" lang="en-US" altLang="ja-JP"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234" name="テキスト ボックス 233">
            <a:extLst>
              <a:ext uri="{FF2B5EF4-FFF2-40B4-BE49-F238E27FC236}">
                <a16:creationId xmlns:a16="http://schemas.microsoft.com/office/drawing/2014/main" id="{A2DBCDDC-7C47-2F4D-DEEE-D383E0FE87BA}"/>
              </a:ext>
            </a:extLst>
          </p:cNvPr>
          <p:cNvSpPr txBox="1"/>
          <p:nvPr/>
        </p:nvSpPr>
        <p:spPr>
          <a:xfrm>
            <a:off x="3184215" y="8122439"/>
            <a:ext cx="3329471" cy="1299010"/>
          </a:xfrm>
          <a:prstGeom prst="rect">
            <a:avLst/>
          </a:prstGeom>
          <a:noFill/>
        </p:spPr>
        <p:txBody>
          <a:bodyPr wrap="square" lIns="36000" tIns="0" rIns="36000" bIns="0">
            <a:spAutoFit/>
          </a:bodyPr>
          <a:lstStyle/>
          <a:p>
            <a:pPr marL="177800" lvl="0" indent="-177800" defTabSz="457200">
              <a:lnSpc>
                <a:spcPts val="1200"/>
              </a:lnSpc>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市町や他の公的住宅事業者との連携</a:t>
            </a:r>
            <a:endParaRPr kumimoji="0" lang="en-US" altLang="ja-JP" sz="1000" b="1" dirty="0">
              <a:solidFill>
                <a:prstClr val="black"/>
              </a:solidFill>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a:t>
            </a:r>
            <a:r>
              <a:rPr kumimoji="0" lang="ja-JP" altLang="en-US" sz="900" dirty="0">
                <a:solidFill>
                  <a:prstClr val="black"/>
                </a:solidFill>
                <a:latin typeface="BIZ UDPゴシック" panose="020B0400000000000000" pitchFamily="50" charset="-128"/>
                <a:ea typeface="BIZ UDPゴシック" panose="020B0400000000000000" pitchFamily="50" charset="-128"/>
              </a:rPr>
              <a:t>・ </a:t>
            </a:r>
            <a:r>
              <a:rPr kumimoji="0" lang="ja-JP" altLang="en-US"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市町のまちづくりの方針の実現や、地域のポテンシャルを</a:t>
            </a:r>
            <a:endParaRPr kumimoji="0" lang="en-US" altLang="ja-JP"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defRPr/>
            </a:pPr>
            <a:r>
              <a:rPr kumimoji="0" lang="en-US" altLang="ja-JP" sz="900" dirty="0">
                <a:solidFill>
                  <a:prstClr val="black"/>
                </a:solidFill>
                <a:latin typeface="BIZ UDPゴシック" panose="020B0400000000000000" pitchFamily="50" charset="-128"/>
                <a:ea typeface="BIZ UDPゴシック" panose="020B0400000000000000" pitchFamily="50" charset="-128"/>
              </a:rPr>
              <a:t>    </a:t>
            </a:r>
            <a:r>
              <a:rPr kumimoji="0" lang="ja-JP" altLang="en-US"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高める最適な活用地の創出</a:t>
            </a:r>
            <a:endParaRPr kumimoji="0" lang="en-US" altLang="ja-JP"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indent="-177800" defTabSz="457200">
              <a:lnSpc>
                <a:spcPts val="1200"/>
              </a:lnSpc>
              <a:spcBef>
                <a:spcPts val="500"/>
              </a:spcBef>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地域ニーズを踏まえた活用地の利活用</a:t>
            </a:r>
            <a:endParaRPr kumimoji="0" lang="en-US" altLang="ja-JP" sz="900" b="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dirty="0">
                <a:solidFill>
                  <a:prstClr val="black"/>
                </a:solidFill>
                <a:latin typeface="BIZ UDPゴシック" panose="020B0400000000000000" pitchFamily="50" charset="-128"/>
                <a:ea typeface="BIZ UDPゴシック" panose="020B0400000000000000" pitchFamily="50" charset="-128"/>
              </a:rPr>
              <a:t>　・ まちづくり方針や地域ニーズを反映した活用地の利活用</a:t>
            </a:r>
            <a:endParaRPr kumimoji="0" lang="en-US" altLang="ja-JP" sz="900" dirty="0">
              <a:solidFill>
                <a:prstClr val="black"/>
              </a:solidFill>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500"/>
              </a:spcBef>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市町への移管</a:t>
            </a:r>
            <a:endParaRPr kumimoji="0" lang="en-US" altLang="ja-JP" sz="1000" b="1" dirty="0">
              <a:solidFill>
                <a:prstClr val="black"/>
              </a:solidFill>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dirty="0">
                <a:solidFill>
                  <a:prstClr val="black"/>
                </a:solidFill>
                <a:latin typeface="BIZ UDPゴシック" panose="020B0400000000000000" pitchFamily="50" charset="-128"/>
                <a:ea typeface="BIZ UDPゴシック" panose="020B0400000000000000" pitchFamily="50" charset="-128"/>
              </a:rPr>
              <a:t>　・ 更なる移管に向けた市町の意向に応じた柔軟な対応</a:t>
            </a:r>
            <a:endParaRPr kumimoji="0" lang="en-US" altLang="ja-JP" sz="900"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235" name="テキスト ボックス 234">
            <a:extLst>
              <a:ext uri="{FF2B5EF4-FFF2-40B4-BE49-F238E27FC236}">
                <a16:creationId xmlns:a16="http://schemas.microsoft.com/office/drawing/2014/main" id="{C713D8EA-50DD-B965-493B-7B6286A1B2BC}"/>
              </a:ext>
            </a:extLst>
          </p:cNvPr>
          <p:cNvSpPr txBox="1"/>
          <p:nvPr/>
        </p:nvSpPr>
        <p:spPr>
          <a:xfrm>
            <a:off x="7987255" y="8122439"/>
            <a:ext cx="4416280" cy="1299010"/>
          </a:xfrm>
          <a:prstGeom prst="rect">
            <a:avLst/>
          </a:prstGeom>
          <a:noFill/>
        </p:spPr>
        <p:txBody>
          <a:bodyPr wrap="square" lIns="36000" tIns="0" rIns="36000" bIns="0">
            <a:spAutoFit/>
          </a:bodyPr>
          <a:lstStyle/>
          <a:p>
            <a:pPr marL="177800" lvl="0" indent="-177800" defTabSz="457200">
              <a:lnSpc>
                <a:spcPts val="1200"/>
              </a:lnSpc>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支出の軽減や平準化</a:t>
            </a:r>
            <a:endParaRPr kumimoji="0" lang="en-US" altLang="ja-JP" sz="1000" b="1" dirty="0">
              <a:solidFill>
                <a:prstClr val="black"/>
              </a:solidFill>
              <a:latin typeface="BIZ UDPゴシック" panose="020B0400000000000000" pitchFamily="50" charset="-128"/>
              <a:ea typeface="BIZ UDPゴシック" panose="020B0400000000000000" pitchFamily="50" charset="-128"/>
            </a:endParaRPr>
          </a:p>
          <a:p>
            <a:pPr marL="177800" indent="-177800" defTabSz="457200">
              <a:lnSpc>
                <a:spcPts val="1200"/>
              </a:lnSpc>
              <a:spcBef>
                <a:spcPts val="300"/>
              </a:spcBef>
              <a:defRPr/>
            </a:pPr>
            <a:r>
              <a:rPr lang="ja-JP" altLang="en-US" sz="900" dirty="0">
                <a:latin typeface="BIZ UDPゴシック" panose="020B0400000000000000" pitchFamily="50" charset="-128"/>
                <a:ea typeface="BIZ UDPゴシック" panose="020B0400000000000000" pitchFamily="50" charset="-128"/>
              </a:rPr>
              <a:t>  ・  物価上昇等のリスクに備えた長期的視点での収支バランスの確認、収支への影響</a:t>
            </a:r>
            <a:br>
              <a:rPr lang="en-US" altLang="ja-JP" sz="900" dirty="0">
                <a:latin typeface="BIZ UDPゴシック" panose="020B0400000000000000" pitchFamily="50" charset="-128"/>
                <a:ea typeface="BIZ UDPゴシック" panose="020B0400000000000000" pitchFamily="50" charset="-128"/>
              </a:rPr>
            </a:br>
            <a:r>
              <a:rPr lang="ja-JP" altLang="en-US" sz="900" dirty="0">
                <a:latin typeface="BIZ UDPゴシック" panose="020B0400000000000000" pitchFamily="50" charset="-128"/>
                <a:ea typeface="BIZ UDPゴシック" panose="020B0400000000000000" pitchFamily="50" charset="-128"/>
              </a:rPr>
              <a:t> が過大とならない事業の平準化</a:t>
            </a:r>
            <a:endParaRPr lang="en-US" altLang="ja-JP" sz="900" dirty="0">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500"/>
              </a:spcBef>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収入の確保</a:t>
            </a:r>
            <a:endParaRPr kumimoji="0" lang="en-US" altLang="ja-JP" sz="1000" b="1" dirty="0">
              <a:solidFill>
                <a:prstClr val="black"/>
              </a:solidFill>
              <a:latin typeface="BIZ UDPゴシック" panose="020B0400000000000000" pitchFamily="50" charset="-128"/>
              <a:ea typeface="BIZ UDPゴシック" panose="020B0400000000000000" pitchFamily="50" charset="-128"/>
            </a:endParaRPr>
          </a:p>
          <a:p>
            <a:pPr marL="177800" indent="-177800" defTabSz="457200">
              <a:lnSpc>
                <a:spcPts val="1200"/>
              </a:lnSpc>
              <a:spcBef>
                <a:spcPts val="300"/>
              </a:spcBef>
              <a:defRPr/>
            </a:pPr>
            <a:r>
              <a:rPr lang="ja-JP" altLang="en-US" sz="900" dirty="0">
                <a:latin typeface="BIZ UDPゴシック" panose="020B0400000000000000" pitchFamily="50" charset="-128"/>
                <a:ea typeface="BIZ UDPゴシック" panose="020B0400000000000000" pitchFamily="50" charset="-128"/>
              </a:rPr>
              <a:t>　・　利用可能な建物、土地の貸付や、滞納対策・単身死亡者対策等による収入の確保</a:t>
            </a:r>
            <a:endParaRPr lang="en-US" altLang="ja-JP" sz="900" dirty="0">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500"/>
              </a:spcBef>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推進体制の強化</a:t>
            </a:r>
            <a:endParaRPr kumimoji="0" lang="en-US" altLang="ja-JP" sz="1000" b="1" dirty="0">
              <a:solidFill>
                <a:prstClr val="black"/>
              </a:solidFill>
              <a:latin typeface="BIZ UDPゴシック" panose="020B0400000000000000" pitchFamily="50" charset="-128"/>
              <a:ea typeface="BIZ UDPゴシック" panose="020B0400000000000000" pitchFamily="50" charset="-128"/>
            </a:endParaRPr>
          </a:p>
          <a:p>
            <a:pPr marL="177800" indent="-177800" defTabSz="457200">
              <a:lnSpc>
                <a:spcPts val="1200"/>
              </a:lnSpc>
              <a:spcBef>
                <a:spcPts val="300"/>
              </a:spcBef>
              <a:defRPr/>
            </a:pPr>
            <a:r>
              <a:rPr lang="ja-JP" altLang="en-US" sz="900" dirty="0">
                <a:latin typeface="BIZ UDPゴシック" panose="020B0400000000000000" pitchFamily="50" charset="-128"/>
                <a:ea typeface="BIZ UDPゴシック" panose="020B0400000000000000" pitchFamily="50" charset="-128"/>
              </a:rPr>
              <a:t>　・　各種施策との連携を積極的に進め、課題解決や施策立案に必要となるデータ分析</a:t>
            </a:r>
            <a:endParaRPr kumimoji="0" lang="en-US" altLang="ja-JP" sz="900" dirty="0">
              <a:solidFill>
                <a:prstClr val="black"/>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ED1EC45C-1C05-DD3C-7085-EF57DA343F78}"/>
              </a:ext>
            </a:extLst>
          </p:cNvPr>
          <p:cNvSpPr txBox="1"/>
          <p:nvPr/>
        </p:nvSpPr>
        <p:spPr>
          <a:xfrm>
            <a:off x="6185769" y="3224588"/>
            <a:ext cx="3202437" cy="450598"/>
          </a:xfrm>
          <a:prstGeom prst="rect">
            <a:avLst/>
          </a:prstGeom>
          <a:noFill/>
          <a:ln w="38100">
            <a:noFill/>
          </a:ln>
        </p:spPr>
        <p:txBody>
          <a:bodyPr wrap="square" lIns="51429" tIns="50400" rIns="51429" bIns="50400" anchor="t">
            <a:spAutoFit/>
          </a:bodyPr>
          <a:lstStyle/>
          <a:p>
            <a:pPr defTabSz="326578">
              <a:spcBef>
                <a:spcPts val="100"/>
              </a:spcBef>
            </a:pPr>
            <a:r>
              <a:rPr lang="en-US" altLang="ja-JP" sz="700" spc="10" dirty="0">
                <a:latin typeface="BIZ UDゴシック" panose="020B0400000000000000" pitchFamily="49" charset="-128"/>
                <a:ea typeface="BIZ UDゴシック" panose="020B0400000000000000" pitchFamily="49" charset="-128"/>
              </a:rPr>
              <a:t>※</a:t>
            </a:r>
            <a:r>
              <a:rPr lang="ja-JP" altLang="en-US" sz="700" spc="10" dirty="0">
                <a:latin typeface="BIZ UDゴシック" panose="020B0400000000000000" pitchFamily="49" charset="-128"/>
                <a:ea typeface="BIZ UDゴシック" panose="020B0400000000000000" pitchFamily="49" charset="-128"/>
              </a:rPr>
              <a:t>１ 年間を通じた募集戸数であり、あき家や入居の状況により変動あり</a:t>
            </a:r>
            <a:endParaRPr lang="en-US" altLang="ja-JP" sz="700" spc="10" dirty="0">
              <a:latin typeface="BIZ UDゴシック" panose="020B0400000000000000" pitchFamily="49" charset="-128"/>
              <a:ea typeface="BIZ UDゴシック" panose="020B0400000000000000" pitchFamily="49" charset="-128"/>
            </a:endParaRPr>
          </a:p>
          <a:p>
            <a:pPr defTabSz="326578">
              <a:spcBef>
                <a:spcPts val="100"/>
              </a:spcBef>
            </a:pPr>
            <a:r>
              <a:rPr kumimoji="0" lang="en-US" altLang="ja-JP" sz="700" dirty="0">
                <a:latin typeface="BIZ UDゴシック" panose="020B0400000000000000" pitchFamily="49" charset="-128"/>
                <a:ea typeface="BIZ UDゴシック" panose="020B0400000000000000" pitchFamily="49" charset="-128"/>
              </a:rPr>
              <a:t>※</a:t>
            </a:r>
            <a:r>
              <a:rPr kumimoji="0" lang="ja-JP" altLang="en-US" sz="700" dirty="0">
                <a:latin typeface="BIZ UDゴシック" panose="020B0400000000000000" pitchFamily="49" charset="-128"/>
                <a:ea typeface="BIZ UDゴシック" panose="020B0400000000000000" pitchFamily="49" charset="-128"/>
              </a:rPr>
              <a:t>２ 着工数</a:t>
            </a:r>
            <a:endParaRPr kumimoji="0" lang="en-US" altLang="ja-JP" sz="700" dirty="0">
              <a:latin typeface="BIZ UDゴシック" panose="020B0400000000000000" pitchFamily="49" charset="-128"/>
              <a:ea typeface="BIZ UDゴシック" panose="020B0400000000000000" pitchFamily="49" charset="-128"/>
            </a:endParaRPr>
          </a:p>
          <a:p>
            <a:pPr defTabSz="326578">
              <a:spcBef>
                <a:spcPts val="100"/>
              </a:spcBef>
            </a:pPr>
            <a:r>
              <a:rPr kumimoji="0" lang="en-US" altLang="ja-JP" sz="700" dirty="0">
                <a:latin typeface="BIZ UDゴシック" panose="020B0400000000000000" pitchFamily="49" charset="-128"/>
                <a:ea typeface="BIZ UDゴシック" panose="020B0400000000000000" pitchFamily="49" charset="-128"/>
              </a:rPr>
              <a:t>※</a:t>
            </a:r>
            <a:r>
              <a:rPr kumimoji="0" lang="ja-JP" altLang="en-US" sz="700" dirty="0">
                <a:latin typeface="BIZ UDゴシック" panose="020B0400000000000000" pitchFamily="49" charset="-128"/>
                <a:ea typeface="BIZ UDゴシック" panose="020B0400000000000000" pitchFamily="49" charset="-128"/>
              </a:rPr>
              <a:t>３ エレベーターの設置を検討する箇所数で、対象団地の全ての階段室数</a:t>
            </a:r>
            <a:endParaRPr kumimoji="0" lang="en-US" altLang="ja-JP" sz="700" dirty="0">
              <a:latin typeface="BIZ UDゴシック" panose="020B0400000000000000" pitchFamily="49" charset="-128"/>
              <a:ea typeface="BIZ UDゴシック" panose="020B0400000000000000" pitchFamily="49" charset="-128"/>
            </a:endParaRPr>
          </a:p>
        </p:txBody>
      </p:sp>
      <p:sp>
        <p:nvSpPr>
          <p:cNvPr id="12" name="角丸四角形 65">
            <a:extLst>
              <a:ext uri="{FF2B5EF4-FFF2-40B4-BE49-F238E27FC236}">
                <a16:creationId xmlns:a16="http://schemas.microsoft.com/office/drawing/2014/main" id="{6CF6B360-D230-6053-0366-632B7BDACFCC}"/>
              </a:ext>
            </a:extLst>
          </p:cNvPr>
          <p:cNvSpPr/>
          <p:nvPr/>
        </p:nvSpPr>
        <p:spPr>
          <a:xfrm>
            <a:off x="3136674" y="4148873"/>
            <a:ext cx="3384376" cy="239175"/>
          </a:xfrm>
          <a:prstGeom prst="roundRect">
            <a:avLst>
              <a:gd name="adj" fmla="val 10571"/>
            </a:avLst>
          </a:prstGeom>
          <a:solidFill>
            <a:srgbClr val="C5D2ED"/>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grpSp>
        <p:nvGrpSpPr>
          <p:cNvPr id="22" name="グループ化 21">
            <a:extLst>
              <a:ext uri="{FF2B5EF4-FFF2-40B4-BE49-F238E27FC236}">
                <a16:creationId xmlns:a16="http://schemas.microsoft.com/office/drawing/2014/main" id="{B6F60DE2-DCC7-8607-DF9E-13C071418E92}"/>
              </a:ext>
            </a:extLst>
          </p:cNvPr>
          <p:cNvGrpSpPr/>
          <p:nvPr/>
        </p:nvGrpSpPr>
        <p:grpSpPr>
          <a:xfrm>
            <a:off x="6025645" y="4018684"/>
            <a:ext cx="437687" cy="434540"/>
            <a:chOff x="2496732" y="2012988"/>
            <a:chExt cx="881759" cy="875419"/>
          </a:xfrm>
        </p:grpSpPr>
        <p:pic>
          <p:nvPicPr>
            <p:cNvPr id="23" name="グラフィックス 22" descr="ユニバーサル アクセス 単色塗りつぶし">
              <a:extLst>
                <a:ext uri="{FF2B5EF4-FFF2-40B4-BE49-F238E27FC236}">
                  <a16:creationId xmlns:a16="http://schemas.microsoft.com/office/drawing/2014/main" id="{3078C8CC-E87C-607C-D65E-DB268FBAED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18905" y="2012988"/>
              <a:ext cx="859586" cy="859586"/>
            </a:xfrm>
            <a:prstGeom prst="rect">
              <a:avLst/>
            </a:prstGeom>
          </p:spPr>
        </p:pic>
        <p:pic>
          <p:nvPicPr>
            <p:cNvPr id="24" name="グラフィックス 23" descr="ユニバーサル アクセス 単色塗りつぶし">
              <a:extLst>
                <a:ext uri="{FF2B5EF4-FFF2-40B4-BE49-F238E27FC236}">
                  <a16:creationId xmlns:a16="http://schemas.microsoft.com/office/drawing/2014/main" id="{60F41EB0-C28F-EB68-DB48-FEC7A1B30F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96732" y="2028821"/>
              <a:ext cx="859585" cy="859586"/>
            </a:xfrm>
            <a:prstGeom prst="rect">
              <a:avLst/>
            </a:prstGeom>
          </p:spPr>
        </p:pic>
      </p:grpSp>
      <p:sp>
        <p:nvSpPr>
          <p:cNvPr id="93" name="テキスト ボックス 92">
            <a:extLst>
              <a:ext uri="{FF2B5EF4-FFF2-40B4-BE49-F238E27FC236}">
                <a16:creationId xmlns:a16="http://schemas.microsoft.com/office/drawing/2014/main" id="{A669D09E-3BD6-9FCD-9CE7-157C557E7790}"/>
              </a:ext>
            </a:extLst>
          </p:cNvPr>
          <p:cNvSpPr txBox="1"/>
          <p:nvPr/>
        </p:nvSpPr>
        <p:spPr>
          <a:xfrm>
            <a:off x="3192071" y="4131403"/>
            <a:ext cx="3730547" cy="261610"/>
          </a:xfrm>
          <a:prstGeom prst="rect">
            <a:avLst/>
          </a:prstGeom>
          <a:noFill/>
        </p:spPr>
        <p:txBody>
          <a:bodyPr wrap="square">
            <a:spAutoFit/>
          </a:bodyPr>
          <a:lstStyle/>
          <a:p>
            <a:pPr marL="197770" marR="0" lvl="0" indent="-196050" defTabSz="457200" rtl="0" eaLnBrk="1" fontAlgn="auto" latinLnBrk="0" hangingPunct="1">
              <a:lnSpc>
                <a:spcPct val="100000"/>
              </a:lnSpc>
              <a:spcBef>
                <a:spcPts val="0"/>
              </a:spcBef>
              <a:spcAft>
                <a:spcPts val="0"/>
              </a:spcAft>
              <a:buClrTx/>
              <a:buSzTx/>
              <a:buFontTx/>
              <a:buNone/>
              <a:tabLst/>
              <a:defRPr/>
            </a:pPr>
            <a:r>
              <a:rPr kumimoji="0" lang="en-US" altLang="ja-JP" sz="1100" b="1" i="0" u="none" strike="noStrike" kern="1200" cap="none" normalizeH="0" noProof="0" dirty="0">
                <a:solidFill>
                  <a:prstClr val="black"/>
                </a:solidFill>
                <a:effectLst>
                  <a:outerShdw blurRad="50800" dist="38100" algn="l" rotWithShape="0">
                    <a:schemeClr val="bg1"/>
                  </a:outerShdw>
                </a:effectLst>
                <a:uLnTx/>
                <a:uFillTx/>
                <a:latin typeface="BIZ UDPゴシック" panose="020B0400000000000000" pitchFamily="50" charset="-128"/>
                <a:ea typeface="BIZ UDPゴシック" panose="020B0400000000000000" pitchFamily="50" charset="-128"/>
              </a:rPr>
              <a:t>Ⅰ.</a:t>
            </a:r>
            <a:r>
              <a:rPr kumimoji="0" lang="ja-JP" altLang="en-US" sz="1100" b="1" i="0" u="none" strike="noStrike" kern="1200" cap="none" normalizeH="0" noProof="0" dirty="0">
                <a:solidFill>
                  <a:prstClr val="black"/>
                </a:solidFill>
                <a:effectLst>
                  <a:outerShdw blurRad="50800" dist="38100" algn="l" rotWithShape="0">
                    <a:schemeClr val="bg1"/>
                  </a:outerShdw>
                </a:effectLst>
                <a:uLnTx/>
                <a:uFillTx/>
                <a:latin typeface="BIZ UDPゴシック" panose="020B0400000000000000" pitchFamily="50" charset="-128"/>
                <a:ea typeface="BIZ UDPゴシック" panose="020B0400000000000000" pitchFamily="50" charset="-128"/>
              </a:rPr>
              <a:t> 多様化するニーズへのきめ細やかな対応</a:t>
            </a:r>
            <a:endParaRPr kumimoji="0" lang="en-US" altLang="ja-JP" sz="1100" b="1" i="0" u="none" strike="noStrike" kern="1200" cap="none" normalizeH="0" noProof="0" dirty="0">
              <a:solidFill>
                <a:prstClr val="black"/>
              </a:solidFill>
              <a:effectLst>
                <a:outerShdw blurRad="50800" dist="38100" algn="l" rotWithShape="0">
                  <a:schemeClr val="bg1"/>
                </a:outerShdw>
              </a:effectLst>
              <a:uLnTx/>
              <a:uFillTx/>
              <a:latin typeface="BIZ UDPゴシック" panose="020B0400000000000000" pitchFamily="50" charset="-128"/>
              <a:ea typeface="BIZ UDPゴシック" panose="020B0400000000000000" pitchFamily="50" charset="-128"/>
            </a:endParaRPr>
          </a:p>
        </p:txBody>
      </p:sp>
      <p:sp>
        <p:nvSpPr>
          <p:cNvPr id="95" name="二等辺三角形 94">
            <a:extLst>
              <a:ext uri="{FF2B5EF4-FFF2-40B4-BE49-F238E27FC236}">
                <a16:creationId xmlns:a16="http://schemas.microsoft.com/office/drawing/2014/main" id="{C12C78CB-B19A-57F2-FAEF-8C9A5D4DF3E8}"/>
              </a:ext>
            </a:extLst>
          </p:cNvPr>
          <p:cNvSpPr/>
          <p:nvPr/>
        </p:nvSpPr>
        <p:spPr>
          <a:xfrm rot="5400000">
            <a:off x="10750171" y="2058672"/>
            <a:ext cx="151900" cy="108932"/>
          </a:xfrm>
          <a:prstGeom prst="triangle">
            <a:avLst/>
          </a:prstGeom>
          <a:solidFill>
            <a:srgbClr val="82A1D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solidFill>
                <a:srgbClr val="82A1D8"/>
              </a:solidFill>
              <a:latin typeface="BIZ UDPゴシック" panose="020B0400000000000000" pitchFamily="50" charset="-128"/>
              <a:ea typeface="BIZ UDPゴシック" panose="020B0400000000000000" pitchFamily="50" charset="-128"/>
            </a:endParaRPr>
          </a:p>
        </p:txBody>
      </p:sp>
      <p:sp>
        <p:nvSpPr>
          <p:cNvPr id="212" name="テキスト ボックス 211">
            <a:extLst>
              <a:ext uri="{FF2B5EF4-FFF2-40B4-BE49-F238E27FC236}">
                <a16:creationId xmlns:a16="http://schemas.microsoft.com/office/drawing/2014/main" id="{3AF52487-E4EC-90C1-226A-F15E7B9C1383}"/>
              </a:ext>
            </a:extLst>
          </p:cNvPr>
          <p:cNvSpPr txBox="1"/>
          <p:nvPr/>
        </p:nvSpPr>
        <p:spPr>
          <a:xfrm>
            <a:off x="3184214" y="4445126"/>
            <a:ext cx="4523867" cy="478272"/>
          </a:xfrm>
          <a:prstGeom prst="rect">
            <a:avLst/>
          </a:prstGeom>
          <a:noFill/>
        </p:spPr>
        <p:txBody>
          <a:bodyPr wrap="square" lIns="36000" tIns="0" rIns="36000" bIns="0">
            <a:spAutoFit/>
          </a:bodyPr>
          <a:lstStyle/>
          <a:p>
            <a:pPr marL="177800" marR="0" lvl="0" indent="-177800" algn="l" defTabSz="457200" rtl="0" eaLnBrk="1" fontAlgn="auto" latinLnBrk="0" hangingPunct="1">
              <a:lnSpc>
                <a:spcPts val="1200"/>
              </a:lnSpc>
              <a:spcBef>
                <a:spcPts val="0"/>
              </a:spcBef>
              <a:spcAft>
                <a:spcPts val="0"/>
              </a:spcAft>
              <a:buClrTx/>
              <a:buSzTx/>
              <a:buFontTx/>
              <a:buNone/>
              <a:tabLst/>
              <a:defRPr/>
            </a:pPr>
            <a:r>
              <a:rPr kumimoji="0" lang="ja-JP" altLang="en-US" sz="1000" b="1"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ニーズに応じた入居者募集や住戸供給</a:t>
            </a:r>
            <a:endParaRPr kumimoji="0" lang="en-US" altLang="ja-JP" sz="1000" b="1" i="0" u="none" strike="noStrike" kern="1200" cap="none"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indent="-177800" defTabSz="457200">
              <a:lnSpc>
                <a:spcPts val="1200"/>
              </a:lnSpc>
              <a:spcBef>
                <a:spcPts val="300"/>
              </a:spcBef>
              <a:defRPr/>
            </a:pPr>
            <a:r>
              <a:rPr kumimoji="0" lang="ja-JP" altLang="en-US" sz="900" dirty="0">
                <a:solidFill>
                  <a:prstClr val="black"/>
                </a:solidFill>
                <a:latin typeface="BIZ UDPゴシック" panose="020B0400000000000000" pitchFamily="50" charset="-128"/>
                <a:ea typeface="BIZ UDPゴシック" panose="020B0400000000000000" pitchFamily="50" charset="-128"/>
              </a:rPr>
              <a:t>　・ 施設や入居ニーズ等のデータ分析の強化を踏まえた、子育て世帯向けをはじめとした改修や入居者募集</a:t>
            </a:r>
            <a:endParaRPr kumimoji="0" lang="en-US" altLang="ja-JP" sz="900" dirty="0">
              <a:solidFill>
                <a:prstClr val="black"/>
              </a:solidFill>
              <a:latin typeface="BIZ UDPゴシック" panose="020B0400000000000000" pitchFamily="50" charset="-128"/>
              <a:ea typeface="BIZ UDPゴシック" panose="020B0400000000000000" pitchFamily="50" charset="-128"/>
            </a:endParaRPr>
          </a:p>
        </p:txBody>
      </p:sp>
      <p:sp>
        <p:nvSpPr>
          <p:cNvPr id="16" name="四角形: 角を丸くする 15">
            <a:extLst>
              <a:ext uri="{FF2B5EF4-FFF2-40B4-BE49-F238E27FC236}">
                <a16:creationId xmlns:a16="http://schemas.microsoft.com/office/drawing/2014/main" id="{833BC2AE-4FDC-115D-3264-1474285C781B}"/>
              </a:ext>
            </a:extLst>
          </p:cNvPr>
          <p:cNvSpPr/>
          <p:nvPr/>
        </p:nvSpPr>
        <p:spPr>
          <a:xfrm>
            <a:off x="11008003" y="5085662"/>
            <a:ext cx="1347999" cy="361586"/>
          </a:xfrm>
          <a:prstGeom prst="roundRect">
            <a:avLst>
              <a:gd name="adj" fmla="val 6774"/>
            </a:avLst>
          </a:prstGeom>
          <a:solidFill>
            <a:schemeClr val="bg1"/>
          </a:solidFill>
          <a:ln w="3175">
            <a:solidFill>
              <a:srgbClr val="3865B6"/>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DD345B35-CE3E-B143-E516-5AF684D56B65}"/>
              </a:ext>
            </a:extLst>
          </p:cNvPr>
          <p:cNvSpPr txBox="1"/>
          <p:nvPr/>
        </p:nvSpPr>
        <p:spPr>
          <a:xfrm>
            <a:off x="11072046" y="5073822"/>
            <a:ext cx="1347999" cy="373426"/>
          </a:xfrm>
          <a:prstGeom prst="rect">
            <a:avLst/>
          </a:prstGeom>
          <a:noFill/>
        </p:spPr>
        <p:txBody>
          <a:bodyPr wrap="none" lIns="0" rtlCol="0">
            <a:noAutofit/>
          </a:bodyPr>
          <a:lstStyle/>
          <a:p>
            <a:r>
              <a:rPr kumimoji="1" lang="ja-JP" altLang="en-US" sz="600" b="1" dirty="0">
                <a:latin typeface="BIZ UDPゴシック" panose="020B0400000000000000" pitchFamily="50" charset="-128"/>
                <a:ea typeface="BIZ UDPゴシック" panose="020B0400000000000000" pitchFamily="50" charset="-128"/>
              </a:rPr>
              <a:t>高い断熱性能</a:t>
            </a:r>
            <a:r>
              <a:rPr lang="ja-JP" altLang="en-US" sz="600" b="1" dirty="0">
                <a:latin typeface="BIZ UDPゴシック" panose="020B0400000000000000" pitchFamily="50" charset="-128"/>
                <a:ea typeface="BIZ UDPゴシック" panose="020B0400000000000000" pitchFamily="50" charset="-128"/>
              </a:rPr>
              <a:t>・省エネ化</a:t>
            </a:r>
            <a:endParaRPr kumimoji="1" lang="en-US" altLang="ja-JP" sz="600" b="1" dirty="0">
              <a:latin typeface="BIZ UDPゴシック" panose="020B0400000000000000" pitchFamily="50" charset="-128"/>
              <a:ea typeface="BIZ UDPゴシック" panose="020B0400000000000000" pitchFamily="50" charset="-128"/>
            </a:endParaRPr>
          </a:p>
          <a:p>
            <a:pPr>
              <a:spcBef>
                <a:spcPts val="200"/>
              </a:spcBef>
            </a:pPr>
            <a:r>
              <a:rPr kumimoji="1" lang="ja-JP" altLang="en-US" sz="500" dirty="0">
                <a:latin typeface="BIZ UDPゴシック" panose="020B0400000000000000" pitchFamily="50" charset="-128"/>
                <a:ea typeface="BIZ UDPゴシック" panose="020B0400000000000000" pitchFamily="50" charset="-128"/>
              </a:rPr>
              <a:t>・ 断熱材、ペアガラスによる高い断熱性能</a:t>
            </a:r>
            <a:endParaRPr kumimoji="1" lang="en-US" altLang="ja-JP" sz="500" dirty="0">
              <a:latin typeface="BIZ UDPゴシック" panose="020B0400000000000000" pitchFamily="50" charset="-128"/>
              <a:ea typeface="BIZ UDPゴシック" panose="020B0400000000000000" pitchFamily="50" charset="-128"/>
            </a:endParaRPr>
          </a:p>
          <a:p>
            <a:pPr>
              <a:spcBef>
                <a:spcPts val="100"/>
              </a:spcBef>
            </a:pPr>
            <a:r>
              <a:rPr lang="ja-JP" altLang="en-US" sz="500" dirty="0">
                <a:latin typeface="BIZ UDPゴシック" panose="020B0400000000000000" pitchFamily="50" charset="-128"/>
                <a:ea typeface="BIZ UDPゴシック" panose="020B0400000000000000" pitchFamily="50" charset="-128"/>
              </a:rPr>
              <a:t>・ 高効率の給湯器による省</a:t>
            </a:r>
            <a:r>
              <a:rPr lang="en-US" altLang="ja-JP" sz="500" dirty="0">
                <a:latin typeface="BIZ UDPゴシック" panose="020B0400000000000000" pitchFamily="50" charset="-128"/>
                <a:ea typeface="BIZ UDPゴシック" panose="020B0400000000000000" pitchFamily="50" charset="-128"/>
              </a:rPr>
              <a:t>CO</a:t>
            </a:r>
            <a:r>
              <a:rPr lang="en-US" altLang="ja-JP" sz="300" dirty="0">
                <a:latin typeface="BIZ UDPゴシック" panose="020B0400000000000000" pitchFamily="50" charset="-128"/>
                <a:ea typeface="BIZ UDPゴシック" panose="020B0400000000000000" pitchFamily="50" charset="-128"/>
              </a:rPr>
              <a:t>2</a:t>
            </a:r>
            <a:endParaRPr kumimoji="1" lang="ja-JP" altLang="en-US" sz="500" dirty="0">
              <a:latin typeface="BIZ UDPゴシック" panose="020B0400000000000000" pitchFamily="50" charset="-128"/>
              <a:ea typeface="BIZ UDPゴシック" panose="020B0400000000000000" pitchFamily="50" charset="-128"/>
            </a:endParaRPr>
          </a:p>
        </p:txBody>
      </p:sp>
      <p:sp>
        <p:nvSpPr>
          <p:cNvPr id="140" name="テキスト ボックス 139">
            <a:extLst>
              <a:ext uri="{FF2B5EF4-FFF2-40B4-BE49-F238E27FC236}">
                <a16:creationId xmlns:a16="http://schemas.microsoft.com/office/drawing/2014/main" id="{DA6BE0D2-D0C4-4E38-E3CB-CF4CEB9DECEF}"/>
              </a:ext>
            </a:extLst>
          </p:cNvPr>
          <p:cNvSpPr txBox="1"/>
          <p:nvPr/>
        </p:nvSpPr>
        <p:spPr>
          <a:xfrm>
            <a:off x="9656943" y="4917423"/>
            <a:ext cx="986909" cy="200055"/>
          </a:xfrm>
          <a:prstGeom prst="rect">
            <a:avLst/>
          </a:prstGeom>
          <a:noFill/>
          <a:ln>
            <a:noFill/>
          </a:ln>
        </p:spPr>
        <p:txBody>
          <a:bodyPr wrap="square" rtlCol="0">
            <a:spAutoFit/>
          </a:bodyPr>
          <a:lstStyle/>
          <a:p>
            <a:pPr algn="ctr"/>
            <a:r>
              <a:rPr kumimoji="1" lang="en-US" altLang="ja-JP" sz="700" dirty="0">
                <a:effectLst>
                  <a:glow rad="50800">
                    <a:schemeClr val="bg1"/>
                  </a:glow>
                </a:effectLst>
                <a:latin typeface="BIZ UDPゴシック" panose="020B0400000000000000" pitchFamily="50" charset="-128"/>
                <a:ea typeface="BIZ UDPゴシック" panose="020B0400000000000000" pitchFamily="50" charset="-128"/>
              </a:rPr>
              <a:t>LIFE</a:t>
            </a:r>
            <a:r>
              <a:rPr kumimoji="1" lang="ja-JP" altLang="en-US" sz="700" dirty="0">
                <a:effectLst>
                  <a:glow rad="50800">
                    <a:schemeClr val="bg1"/>
                  </a:glow>
                </a:effectLst>
                <a:latin typeface="BIZ UDPゴシック" panose="020B0400000000000000" pitchFamily="50" charset="-128"/>
                <a:ea typeface="BIZ UDPゴシック" panose="020B0400000000000000" pitchFamily="50" charset="-128"/>
              </a:rPr>
              <a:t>住宅</a:t>
            </a:r>
          </a:p>
        </p:txBody>
      </p:sp>
      <p:pic>
        <p:nvPicPr>
          <p:cNvPr id="210" name="図 209">
            <a:extLst>
              <a:ext uri="{FF2B5EF4-FFF2-40B4-BE49-F238E27FC236}">
                <a16:creationId xmlns:a16="http://schemas.microsoft.com/office/drawing/2014/main" id="{0D8FFA09-18D7-8D32-72CA-9F2D0E3EA87A}"/>
              </a:ext>
            </a:extLst>
          </p:cNvPr>
          <p:cNvPicPr>
            <a:picLocks noChangeAspect="1"/>
          </p:cNvPicPr>
          <p:nvPr/>
        </p:nvPicPr>
        <p:blipFill>
          <a:blip r:embed="rId7"/>
          <a:stretch>
            <a:fillRect/>
          </a:stretch>
        </p:blipFill>
        <p:spPr>
          <a:xfrm>
            <a:off x="9466054" y="5081526"/>
            <a:ext cx="1406905" cy="814322"/>
          </a:xfrm>
          <a:prstGeom prst="rect">
            <a:avLst/>
          </a:prstGeom>
        </p:spPr>
      </p:pic>
      <p:cxnSp>
        <p:nvCxnSpPr>
          <p:cNvPr id="223" name="直線コネクタ 222">
            <a:extLst>
              <a:ext uri="{FF2B5EF4-FFF2-40B4-BE49-F238E27FC236}">
                <a16:creationId xmlns:a16="http://schemas.microsoft.com/office/drawing/2014/main" id="{F0AD778D-7523-D4B2-B8D9-2CB4061A145C}"/>
              </a:ext>
            </a:extLst>
          </p:cNvPr>
          <p:cNvCxnSpPr>
            <a:cxnSpLocks/>
          </p:cNvCxnSpPr>
          <p:nvPr/>
        </p:nvCxnSpPr>
        <p:spPr>
          <a:xfrm>
            <a:off x="9331010" y="5267970"/>
            <a:ext cx="259888" cy="9651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83F826A7-BF3E-A864-E873-6E19551A1E70}"/>
              </a:ext>
            </a:extLst>
          </p:cNvPr>
          <p:cNvCxnSpPr>
            <a:cxnSpLocks/>
            <a:stCxn id="305" idx="3"/>
          </p:cNvCxnSpPr>
          <p:nvPr/>
        </p:nvCxnSpPr>
        <p:spPr>
          <a:xfrm>
            <a:off x="9331801" y="5691453"/>
            <a:ext cx="650257" cy="830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5" name="グループ化 264">
            <a:extLst>
              <a:ext uri="{FF2B5EF4-FFF2-40B4-BE49-F238E27FC236}">
                <a16:creationId xmlns:a16="http://schemas.microsoft.com/office/drawing/2014/main" id="{86D5DAE3-D345-8D84-742B-9104EA29572A}"/>
              </a:ext>
            </a:extLst>
          </p:cNvPr>
          <p:cNvGrpSpPr/>
          <p:nvPr/>
        </p:nvGrpSpPr>
        <p:grpSpPr>
          <a:xfrm>
            <a:off x="6339878" y="8386690"/>
            <a:ext cx="1352505" cy="1037064"/>
            <a:chOff x="12505161" y="7389637"/>
            <a:chExt cx="1495644" cy="1146818"/>
          </a:xfrm>
        </p:grpSpPr>
        <p:pic>
          <p:nvPicPr>
            <p:cNvPr id="262" name="図 261">
              <a:extLst>
                <a:ext uri="{FF2B5EF4-FFF2-40B4-BE49-F238E27FC236}">
                  <a16:creationId xmlns:a16="http://schemas.microsoft.com/office/drawing/2014/main" id="{BB820F37-7F89-66F3-F48E-706ADAF7CF8C}"/>
                </a:ext>
              </a:extLst>
            </p:cNvPr>
            <p:cNvPicPr>
              <a:picLocks noChangeAspect="1"/>
            </p:cNvPicPr>
            <p:nvPr/>
          </p:nvPicPr>
          <p:blipFill>
            <a:blip r:embed="rId8" cstate="print">
              <a:extLst>
                <a:ext uri="{28A0092B-C50C-407E-A947-70E740481C1C}">
                  <a14:useLocalDpi xmlns:a14="http://schemas.microsoft.com/office/drawing/2010/main" val="0"/>
                </a:ext>
              </a:extLst>
            </a:blip>
            <a:srcRect l="3626" r="4205"/>
            <a:stretch>
              <a:fillRect/>
            </a:stretch>
          </p:blipFill>
          <p:spPr>
            <a:xfrm>
              <a:off x="12505161" y="7389637"/>
              <a:ext cx="1433778" cy="1036819"/>
            </a:xfrm>
            <a:prstGeom prst="rect">
              <a:avLst/>
            </a:prstGeom>
          </p:spPr>
        </p:pic>
        <p:sp>
          <p:nvSpPr>
            <p:cNvPr id="264" name="テキスト ボックス 263">
              <a:extLst>
                <a:ext uri="{FF2B5EF4-FFF2-40B4-BE49-F238E27FC236}">
                  <a16:creationId xmlns:a16="http://schemas.microsoft.com/office/drawing/2014/main" id="{976EA203-730C-AA55-89AF-144A850CD270}"/>
                </a:ext>
              </a:extLst>
            </p:cNvPr>
            <p:cNvSpPr txBox="1"/>
            <p:nvPr/>
          </p:nvSpPr>
          <p:spPr>
            <a:xfrm>
              <a:off x="13116701" y="8428932"/>
              <a:ext cx="884104" cy="107523"/>
            </a:xfrm>
            <a:prstGeom prst="rect">
              <a:avLst/>
            </a:prstGeom>
            <a:noFill/>
            <a:ln>
              <a:noFill/>
            </a:ln>
          </p:spPr>
          <p:txBody>
            <a:bodyPr wrap="square" lIns="36000" tIns="0" rIns="36000" bIns="0" rtlCol="0">
              <a:spAutoFit/>
            </a:bodyPr>
            <a:lstStyle/>
            <a:p>
              <a:pPr algn="ctr"/>
              <a:r>
                <a:rPr kumimoji="1" lang="zh-CN" altLang="en-US" sz="600" dirty="0">
                  <a:effectLst/>
                  <a:latin typeface="BIZ UDPゴシック" panose="020B0400000000000000" pitchFamily="50" charset="-128"/>
                  <a:ea typeface="BIZ UDPゴシック" panose="020B0400000000000000" pitchFamily="50" charset="-128"/>
                </a:rPr>
                <a:t>写真提供：近畿大学</a:t>
              </a:r>
            </a:p>
          </p:txBody>
        </p:sp>
      </p:grpSp>
      <p:sp>
        <p:nvSpPr>
          <p:cNvPr id="75" name="テキスト ボックス 74">
            <a:extLst>
              <a:ext uri="{FF2B5EF4-FFF2-40B4-BE49-F238E27FC236}">
                <a16:creationId xmlns:a16="http://schemas.microsoft.com/office/drawing/2014/main" id="{39AB97EB-194D-0531-E488-09CF17AAB4D3}"/>
              </a:ext>
            </a:extLst>
          </p:cNvPr>
          <p:cNvSpPr txBox="1"/>
          <p:nvPr/>
        </p:nvSpPr>
        <p:spPr>
          <a:xfrm>
            <a:off x="9756820" y="2006821"/>
            <a:ext cx="942828" cy="192740"/>
          </a:xfrm>
          <a:prstGeom prst="rect">
            <a:avLst/>
          </a:prstGeom>
          <a:noFill/>
          <a:ln>
            <a:noFill/>
          </a:ln>
        </p:spPr>
        <p:txBody>
          <a:bodyPr wrap="none" lIns="0" tIns="0" rIns="0" bIns="0" anchor="ctr">
            <a:noAutofit/>
          </a:bodyPr>
          <a:lstStyle/>
          <a:p>
            <a:pPr algn="ctr"/>
            <a:r>
              <a:rPr kumimoji="1" lang="ja-JP" altLang="en-US" sz="900" spc="-120" dirty="0">
                <a:latin typeface="BIZ UDPゴシック" panose="020B0400000000000000" pitchFamily="50" charset="-128"/>
                <a:ea typeface="BIZ UDPゴシック" panose="020B0400000000000000" pitchFamily="50" charset="-128"/>
              </a:rPr>
              <a:t>約 11.1万戸</a:t>
            </a:r>
            <a:r>
              <a:rPr lang="ja-JP" altLang="en-US" sz="900" spc="-120" dirty="0">
                <a:latin typeface="BIZ UDPゴシック" panose="020B0400000000000000" pitchFamily="50" charset="-128"/>
                <a:ea typeface="BIZ UDPゴシック" panose="020B0400000000000000" pitchFamily="50" charset="-128"/>
              </a:rPr>
              <a:t>　</a:t>
            </a:r>
            <a:r>
              <a:rPr kumimoji="1" lang="ja-JP" altLang="en-US" sz="900" spc="-120" dirty="0">
                <a:latin typeface="BIZ UDPゴシック" panose="020B0400000000000000" pitchFamily="50" charset="-128"/>
                <a:ea typeface="BIZ UDPゴシック" panose="020B0400000000000000" pitchFamily="50" charset="-128"/>
              </a:rPr>
              <a:t>（</a:t>
            </a:r>
            <a:r>
              <a:rPr kumimoji="1" lang="en-US" altLang="ja-JP" sz="900" spc="-120" dirty="0">
                <a:latin typeface="BIZ UDPゴシック" panose="020B0400000000000000" pitchFamily="50" charset="-128"/>
                <a:ea typeface="BIZ UDPゴシック" panose="020B0400000000000000" pitchFamily="50" charset="-128"/>
              </a:rPr>
              <a:t>R7</a:t>
            </a:r>
            <a:r>
              <a:rPr kumimoji="1" lang="ja-JP" altLang="en-US" sz="900" spc="-120" dirty="0">
                <a:latin typeface="BIZ UDPゴシック" panose="020B0400000000000000" pitchFamily="50" charset="-128"/>
                <a:ea typeface="BIZ UDPゴシック" panose="020B0400000000000000" pitchFamily="50" charset="-128"/>
              </a:rPr>
              <a:t>）</a:t>
            </a:r>
            <a:endParaRPr lang="en-US" altLang="ja-JP" sz="900" spc="-120" dirty="0">
              <a:latin typeface="BIZ UDPゴシック" panose="020B0400000000000000" pitchFamily="50" charset="-128"/>
              <a:ea typeface="BIZ UDPゴシック" panose="020B0400000000000000" pitchFamily="50" charset="-128"/>
            </a:endParaRPr>
          </a:p>
        </p:txBody>
      </p:sp>
      <p:sp>
        <p:nvSpPr>
          <p:cNvPr id="80" name="テキスト ボックス 79">
            <a:extLst>
              <a:ext uri="{FF2B5EF4-FFF2-40B4-BE49-F238E27FC236}">
                <a16:creationId xmlns:a16="http://schemas.microsoft.com/office/drawing/2014/main" id="{4B928634-622B-1E6B-8205-B1AC989A851A}"/>
              </a:ext>
            </a:extLst>
          </p:cNvPr>
          <p:cNvSpPr txBox="1"/>
          <p:nvPr/>
        </p:nvSpPr>
        <p:spPr>
          <a:xfrm>
            <a:off x="10963724" y="2006821"/>
            <a:ext cx="1022594" cy="197203"/>
          </a:xfrm>
          <a:prstGeom prst="rect">
            <a:avLst/>
          </a:prstGeom>
          <a:noFill/>
          <a:ln>
            <a:noFill/>
          </a:ln>
        </p:spPr>
        <p:txBody>
          <a:bodyPr wrap="none" lIns="0" tIns="0" rIns="0" bIns="0" anchor="ctr">
            <a:noAutofit/>
          </a:bodyPr>
          <a:lstStyle/>
          <a:p>
            <a:pPr algn="ctr"/>
            <a:r>
              <a:rPr kumimoji="1" lang="ja-JP" altLang="en-US" sz="900" spc="-120" dirty="0">
                <a:latin typeface="BIZ UDPゴシック" panose="020B0400000000000000" pitchFamily="50" charset="-128"/>
                <a:ea typeface="BIZ UDPゴシック" panose="020B0400000000000000" pitchFamily="50" charset="-128"/>
              </a:rPr>
              <a:t>約 </a:t>
            </a:r>
            <a:r>
              <a:rPr lang="en-US" altLang="ja-JP" sz="900" spc="-120" dirty="0">
                <a:latin typeface="BIZ UDPゴシック" panose="020B0400000000000000" pitchFamily="50" charset="-128"/>
                <a:ea typeface="BIZ UDPゴシック" panose="020B0400000000000000" pitchFamily="50" charset="-128"/>
              </a:rPr>
              <a:t>10.0</a:t>
            </a:r>
            <a:r>
              <a:rPr kumimoji="1" lang="ja-JP" altLang="en-US" sz="900" spc="-120" dirty="0">
                <a:latin typeface="BIZ UDPゴシック" panose="020B0400000000000000" pitchFamily="50" charset="-128"/>
                <a:ea typeface="BIZ UDPゴシック" panose="020B0400000000000000" pitchFamily="50" charset="-128"/>
              </a:rPr>
              <a:t>万戸 </a:t>
            </a:r>
            <a:r>
              <a:rPr lang="ja-JP" altLang="en-US" sz="900" spc="-120" dirty="0">
                <a:latin typeface="BIZ UDPゴシック" panose="020B0400000000000000" pitchFamily="50" charset="-128"/>
                <a:ea typeface="BIZ UDPゴシック" panose="020B0400000000000000" pitchFamily="50" charset="-128"/>
              </a:rPr>
              <a:t>　</a:t>
            </a:r>
            <a:r>
              <a:rPr kumimoji="1" lang="ja-JP" altLang="en-US" sz="900" spc="-120" dirty="0">
                <a:latin typeface="BIZ UDPゴシック" panose="020B0400000000000000" pitchFamily="50" charset="-128"/>
                <a:ea typeface="BIZ UDPゴシック" panose="020B0400000000000000" pitchFamily="50" charset="-128"/>
              </a:rPr>
              <a:t>（</a:t>
            </a:r>
            <a:r>
              <a:rPr kumimoji="1" lang="en-US" altLang="ja-JP" sz="900" spc="-120" dirty="0">
                <a:latin typeface="BIZ UDPゴシック" panose="020B0400000000000000" pitchFamily="50" charset="-128"/>
                <a:ea typeface="BIZ UDPゴシック" panose="020B0400000000000000" pitchFamily="50" charset="-128"/>
              </a:rPr>
              <a:t>R17</a:t>
            </a:r>
            <a:r>
              <a:rPr kumimoji="1" lang="ja-JP" altLang="en-US" sz="900" spc="-120" dirty="0">
                <a:latin typeface="BIZ UDPゴシック" panose="020B0400000000000000" pitchFamily="50" charset="-128"/>
                <a:ea typeface="BIZ UDPゴシック" panose="020B0400000000000000" pitchFamily="50" charset="-128"/>
              </a:rPr>
              <a:t>）</a:t>
            </a:r>
            <a:endParaRPr lang="en-US" altLang="ja-JP" sz="900" spc="-120" dirty="0">
              <a:latin typeface="BIZ UDPゴシック" panose="020B0400000000000000" pitchFamily="50" charset="-128"/>
              <a:ea typeface="BIZ UDPゴシック" panose="020B0400000000000000" pitchFamily="50" charset="-128"/>
            </a:endParaRPr>
          </a:p>
        </p:txBody>
      </p:sp>
      <p:sp>
        <p:nvSpPr>
          <p:cNvPr id="112" name="テキスト ボックス 111">
            <a:extLst>
              <a:ext uri="{FF2B5EF4-FFF2-40B4-BE49-F238E27FC236}">
                <a16:creationId xmlns:a16="http://schemas.microsoft.com/office/drawing/2014/main" id="{D7EFC842-D4B5-5104-7545-C38747D0763D}"/>
              </a:ext>
            </a:extLst>
          </p:cNvPr>
          <p:cNvSpPr txBox="1"/>
          <p:nvPr/>
        </p:nvSpPr>
        <p:spPr>
          <a:xfrm>
            <a:off x="10313037" y="2187873"/>
            <a:ext cx="1164210" cy="233808"/>
          </a:xfrm>
          <a:prstGeom prst="rect">
            <a:avLst/>
          </a:prstGeom>
          <a:noFill/>
          <a:ln w="38100">
            <a:noFill/>
          </a:ln>
        </p:spPr>
        <p:txBody>
          <a:bodyPr wrap="square" lIns="51429" tIns="50400" rIns="51429" bIns="50400" anchor="t">
            <a:spAutoFit/>
          </a:bodyPr>
          <a:lstStyle/>
          <a:p>
            <a:pPr algn="ctr" defTabSz="326578">
              <a:lnSpc>
                <a:spcPts val="1200"/>
              </a:lnSpc>
            </a:pPr>
            <a:r>
              <a:rPr lang="ja-JP" altLang="en-US" sz="700" spc="10" dirty="0">
                <a:latin typeface="BIZ UDPゴシック" panose="020B0400000000000000" pitchFamily="50" charset="-128"/>
                <a:ea typeface="BIZ UDPゴシック" panose="020B0400000000000000" pitchFamily="50" charset="-128"/>
              </a:rPr>
              <a:t>（参考）</a:t>
            </a:r>
            <a:r>
              <a:rPr lang="en-US" altLang="ja-JP" sz="700" spc="10" dirty="0">
                <a:latin typeface="BIZ UDPゴシック" panose="020B0400000000000000" pitchFamily="50" charset="-128"/>
                <a:ea typeface="BIZ UDPゴシック" panose="020B0400000000000000" pitchFamily="50" charset="-128"/>
              </a:rPr>
              <a:t>R32</a:t>
            </a:r>
            <a:r>
              <a:rPr lang="ja-JP" altLang="en-US" sz="700" spc="10" dirty="0">
                <a:latin typeface="BIZ UDPゴシック" panose="020B0400000000000000" pitchFamily="50" charset="-128"/>
                <a:ea typeface="BIZ UDPゴシック" panose="020B0400000000000000" pitchFamily="50" charset="-128"/>
              </a:rPr>
              <a:t>までの見通し</a:t>
            </a:r>
            <a:endParaRPr lang="en-US" altLang="ja-JP" sz="600" spc="10" dirty="0">
              <a:latin typeface="BIZ UDPゴシック" panose="020B0400000000000000" pitchFamily="50" charset="-128"/>
              <a:ea typeface="BIZ UDPゴシック" panose="020B0400000000000000" pitchFamily="50" charset="-128"/>
            </a:endParaRPr>
          </a:p>
        </p:txBody>
      </p:sp>
      <p:sp>
        <p:nvSpPr>
          <p:cNvPr id="32" name="四角形: 角を丸くする 31">
            <a:extLst>
              <a:ext uri="{FF2B5EF4-FFF2-40B4-BE49-F238E27FC236}">
                <a16:creationId xmlns:a16="http://schemas.microsoft.com/office/drawing/2014/main" id="{FE57253D-945A-9709-C113-20E03F5D2329}"/>
              </a:ext>
            </a:extLst>
          </p:cNvPr>
          <p:cNvSpPr/>
          <p:nvPr/>
        </p:nvSpPr>
        <p:spPr>
          <a:xfrm>
            <a:off x="4414885" y="844233"/>
            <a:ext cx="8053339" cy="644985"/>
          </a:xfrm>
          <a:prstGeom prst="roundRect">
            <a:avLst>
              <a:gd name="adj" fmla="val 27369"/>
            </a:avLst>
          </a:prstGeom>
          <a:solidFill>
            <a:srgbClr val="EBEFF9"/>
          </a:solidFill>
          <a:ln>
            <a:solidFill>
              <a:srgbClr val="6A8ED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oAutofit/>
          </a:bodyPr>
          <a:lstStyle/>
          <a:p>
            <a:pPr algn="ctr">
              <a:buNone/>
            </a:pPr>
            <a:r>
              <a:rPr lang="ja-JP" altLang="ja-JP" sz="1800" b="1" i="1" kern="100" spc="600" dirty="0">
                <a:solidFill>
                  <a:schemeClr val="tx1"/>
                </a:solidFill>
                <a:ea typeface="BIZ UDPゴシック" panose="020B0400000000000000" pitchFamily="50" charset="-128"/>
                <a:cs typeface="Times New Roman" panose="02020603050405020304" pitchFamily="18" charset="0"/>
              </a:rPr>
              <a:t>『くらしに寄り添い、誰からも愛され、選ばれる住まい』</a:t>
            </a:r>
            <a:endParaRPr lang="en-US" altLang="ja-JP" sz="1200" b="1" i="1" kern="100" spc="600" dirty="0">
              <a:solidFill>
                <a:schemeClr val="tx1"/>
              </a:solidFill>
              <a:ea typeface="游明朝" panose="02020400000000000000" pitchFamily="18" charset="-128"/>
              <a:cs typeface="Times New Roman" panose="02020603050405020304" pitchFamily="18" charset="0"/>
            </a:endParaRPr>
          </a:p>
          <a:p>
            <a:pPr algn="ctr">
              <a:spcBef>
                <a:spcPts val="300"/>
              </a:spcBef>
              <a:buNone/>
            </a:pPr>
            <a:r>
              <a:rPr lang="ja-JP" altLang="ja-JP" sz="1200" kern="100" spc="300" dirty="0">
                <a:solidFill>
                  <a:schemeClr val="tx1"/>
                </a:solidFill>
                <a:ea typeface="BIZ UDPゴシック" panose="020B0400000000000000" pitchFamily="50" charset="-128"/>
                <a:cs typeface="Times New Roman" panose="02020603050405020304" pitchFamily="18" charset="0"/>
              </a:rPr>
              <a:t>団地ごとに入居率や応募倍率、立地等</a:t>
            </a:r>
            <a:r>
              <a:rPr lang="ja-JP" altLang="en-US" sz="1200" kern="100" spc="300" dirty="0">
                <a:solidFill>
                  <a:schemeClr val="tx1"/>
                </a:solidFill>
                <a:ea typeface="BIZ UDPゴシック" panose="020B0400000000000000" pitchFamily="50" charset="-128"/>
                <a:cs typeface="Times New Roman" panose="02020603050405020304" pitchFamily="18" charset="0"/>
              </a:rPr>
              <a:t>のデータを</a:t>
            </a:r>
            <a:r>
              <a:rPr lang="ja-JP" altLang="ja-JP" sz="1200" kern="100" spc="300" dirty="0">
                <a:solidFill>
                  <a:schemeClr val="tx1"/>
                </a:solidFill>
                <a:ea typeface="BIZ UDPゴシック" panose="020B0400000000000000" pitchFamily="50" charset="-128"/>
                <a:cs typeface="Times New Roman" panose="02020603050405020304" pitchFamily="18" charset="0"/>
              </a:rPr>
              <a:t>分析しニーズを踏まえた事業を展開</a:t>
            </a:r>
            <a:endParaRPr lang="ja-JP" altLang="ja-JP" sz="1200" kern="100" spc="300" dirty="0">
              <a:solidFill>
                <a:schemeClr val="tx1"/>
              </a:solidFill>
              <a:ea typeface="游明朝" panose="02020400000000000000" pitchFamily="18" charset="-128"/>
              <a:cs typeface="Times New Roman" panose="02020603050405020304" pitchFamily="18" charset="0"/>
            </a:endParaRPr>
          </a:p>
        </p:txBody>
      </p:sp>
      <p:sp>
        <p:nvSpPr>
          <p:cNvPr id="55" name="四角形: 角を丸くする 54">
            <a:extLst>
              <a:ext uri="{FF2B5EF4-FFF2-40B4-BE49-F238E27FC236}">
                <a16:creationId xmlns:a16="http://schemas.microsoft.com/office/drawing/2014/main" id="{3D5A86AD-000D-9A03-DA73-AD6D5C12CA3D}"/>
              </a:ext>
            </a:extLst>
          </p:cNvPr>
          <p:cNvSpPr/>
          <p:nvPr/>
        </p:nvSpPr>
        <p:spPr>
          <a:xfrm>
            <a:off x="2927520" y="701132"/>
            <a:ext cx="9695998" cy="2995837"/>
          </a:xfrm>
          <a:prstGeom prst="roundRect">
            <a:avLst>
              <a:gd name="adj" fmla="val 2785"/>
            </a:avLst>
          </a:prstGeom>
          <a:noFill/>
          <a:ln w="6350">
            <a:solidFill>
              <a:srgbClr val="386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69" name="角丸四角形 178">
            <a:extLst>
              <a:ext uri="{FF2B5EF4-FFF2-40B4-BE49-F238E27FC236}">
                <a16:creationId xmlns:a16="http://schemas.microsoft.com/office/drawing/2014/main" id="{C4157483-2301-5C2B-80B9-C5053DF81DBC}"/>
              </a:ext>
            </a:extLst>
          </p:cNvPr>
          <p:cNvSpPr/>
          <p:nvPr/>
        </p:nvSpPr>
        <p:spPr>
          <a:xfrm>
            <a:off x="2927520" y="617256"/>
            <a:ext cx="1220400" cy="263266"/>
          </a:xfrm>
          <a:prstGeom prst="roundRect">
            <a:avLst>
              <a:gd name="adj" fmla="val 22122"/>
            </a:avLst>
          </a:prstGeom>
          <a:solidFill>
            <a:srgbClr val="6A8ED0"/>
          </a:solidFill>
          <a:ln>
            <a:noFill/>
          </a:ln>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ctr"/>
            <a:r>
              <a:rPr lang="ja-JP" altLang="en-US" sz="1200" b="1" spc="110" dirty="0">
                <a:solidFill>
                  <a:schemeClr val="bg1"/>
                </a:solidFill>
                <a:latin typeface="BIZ UDPゴシック" panose="020B0400000000000000" pitchFamily="50" charset="-128"/>
                <a:ea typeface="BIZ UDPゴシック" panose="020B0400000000000000" pitchFamily="50" charset="-128"/>
              </a:rPr>
              <a:t>基本的な方針</a:t>
            </a:r>
          </a:p>
        </p:txBody>
      </p:sp>
      <p:sp>
        <p:nvSpPr>
          <p:cNvPr id="74" name="四角形: 角を丸くする 73">
            <a:extLst>
              <a:ext uri="{FF2B5EF4-FFF2-40B4-BE49-F238E27FC236}">
                <a16:creationId xmlns:a16="http://schemas.microsoft.com/office/drawing/2014/main" id="{152BAD27-9355-5BF7-B358-1793EB23BC4F}"/>
              </a:ext>
            </a:extLst>
          </p:cNvPr>
          <p:cNvSpPr/>
          <p:nvPr/>
        </p:nvSpPr>
        <p:spPr>
          <a:xfrm>
            <a:off x="169782" y="2947844"/>
            <a:ext cx="2646901" cy="6578120"/>
          </a:xfrm>
          <a:prstGeom prst="roundRect">
            <a:avLst>
              <a:gd name="adj" fmla="val 2785"/>
            </a:avLst>
          </a:prstGeom>
          <a:noFill/>
          <a:ln w="6350">
            <a:solidFill>
              <a:srgbClr val="386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77" name="角丸四角形 178">
            <a:extLst>
              <a:ext uri="{FF2B5EF4-FFF2-40B4-BE49-F238E27FC236}">
                <a16:creationId xmlns:a16="http://schemas.microsoft.com/office/drawing/2014/main" id="{C9F7BBA2-D545-5383-AD4C-E8FA09D8DC48}"/>
              </a:ext>
            </a:extLst>
          </p:cNvPr>
          <p:cNvSpPr/>
          <p:nvPr/>
        </p:nvSpPr>
        <p:spPr>
          <a:xfrm>
            <a:off x="169782" y="2862599"/>
            <a:ext cx="1220400" cy="263266"/>
          </a:xfrm>
          <a:prstGeom prst="roundRect">
            <a:avLst>
              <a:gd name="adj" fmla="val 22122"/>
            </a:avLst>
          </a:prstGeom>
          <a:solidFill>
            <a:srgbClr val="6A8ED0"/>
          </a:solidFill>
          <a:ln>
            <a:noFill/>
          </a:ln>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ctr"/>
            <a:r>
              <a:rPr lang="ja-JP" altLang="en-US" sz="1200" b="1" spc="110" dirty="0">
                <a:solidFill>
                  <a:schemeClr val="bg1"/>
                </a:solidFill>
                <a:latin typeface="BIZ UDPゴシック" panose="020B0400000000000000" pitchFamily="50" charset="-128"/>
                <a:ea typeface="BIZ UDPゴシック" panose="020B0400000000000000" pitchFamily="50" charset="-128"/>
              </a:rPr>
              <a:t>現状と課題</a:t>
            </a:r>
          </a:p>
        </p:txBody>
      </p:sp>
      <p:sp>
        <p:nvSpPr>
          <p:cNvPr id="94" name="テキスト ボックス 93">
            <a:extLst>
              <a:ext uri="{FF2B5EF4-FFF2-40B4-BE49-F238E27FC236}">
                <a16:creationId xmlns:a16="http://schemas.microsoft.com/office/drawing/2014/main" id="{A84FED11-7E85-766B-DAA7-3AF8F91AC3AE}"/>
              </a:ext>
            </a:extLst>
          </p:cNvPr>
          <p:cNvSpPr txBox="1"/>
          <p:nvPr/>
        </p:nvSpPr>
        <p:spPr>
          <a:xfrm>
            <a:off x="546743" y="4339302"/>
            <a:ext cx="1982209" cy="230832"/>
          </a:xfrm>
          <a:prstGeom prst="rect">
            <a:avLst/>
          </a:prstGeom>
          <a:noFill/>
        </p:spPr>
        <p:txBody>
          <a:bodyPr wrap="square" rtlCol="0">
            <a:spAutoFit/>
          </a:bodyPr>
          <a:lstStyle/>
          <a:p>
            <a:pPr algn="ctr"/>
            <a:r>
              <a:rPr lang="ja-JP" altLang="en-US" sz="900" dirty="0">
                <a:latin typeface="BIZ UDPゴシック" panose="020B0400000000000000" pitchFamily="50" charset="-128"/>
                <a:ea typeface="BIZ UDPゴシック" panose="020B0400000000000000" pitchFamily="50" charset="-128"/>
              </a:rPr>
              <a:t>建築費指数の推移</a:t>
            </a:r>
            <a:endParaRPr kumimoji="1" lang="ja-JP" altLang="en-US" sz="900" dirty="0">
              <a:latin typeface="BIZ UDPゴシック" panose="020B0400000000000000" pitchFamily="50" charset="-128"/>
              <a:ea typeface="BIZ UDPゴシック" panose="020B0400000000000000" pitchFamily="50" charset="-128"/>
            </a:endParaRPr>
          </a:p>
        </p:txBody>
      </p:sp>
      <p:sp>
        <p:nvSpPr>
          <p:cNvPr id="109" name="テキスト ボックス 108">
            <a:extLst>
              <a:ext uri="{FF2B5EF4-FFF2-40B4-BE49-F238E27FC236}">
                <a16:creationId xmlns:a16="http://schemas.microsoft.com/office/drawing/2014/main" id="{0B4FB4F6-81D7-CFE9-824C-3F96AC785593}"/>
              </a:ext>
            </a:extLst>
          </p:cNvPr>
          <p:cNvSpPr txBox="1"/>
          <p:nvPr/>
        </p:nvSpPr>
        <p:spPr>
          <a:xfrm>
            <a:off x="142177" y="6235310"/>
            <a:ext cx="2769101" cy="1047659"/>
          </a:xfrm>
          <a:prstGeom prst="rect">
            <a:avLst/>
          </a:prstGeom>
          <a:noFill/>
          <a:ln>
            <a:noFill/>
          </a:ln>
        </p:spPr>
        <p:txBody>
          <a:bodyPr wrap="square" lIns="91440" tIns="45720" rIns="91440" bIns="45720" rtlCol="0" anchor="t">
            <a:spAutoFit/>
          </a:bodyPr>
          <a:lstStyle/>
          <a:p>
            <a:r>
              <a:rPr lang="ja-JP" altLang="en-US" sz="1100" b="1" dirty="0">
                <a:latin typeface="BIZ UDPゴシック" panose="020B0400000000000000" pitchFamily="50" charset="-128"/>
                <a:ea typeface="BIZ UDPゴシック" panose="020B0400000000000000" pitchFamily="50" charset="-128"/>
                <a:cs typeface="Meiryo UI" panose="020B0604030504040204" pitchFamily="50" charset="-128"/>
              </a:rPr>
              <a:t>府営住宅の状況</a:t>
            </a:r>
            <a:endParaRPr lang="en-US" altLang="ja-JP" sz="1100" b="1"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600"/>
              </a:spcBef>
            </a:pP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 応募倍率の低下やあき家の増加</a:t>
            </a:r>
            <a:endParaRPr lang="en-US" altLang="ja-JP" sz="900"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300"/>
              </a:spcBef>
            </a:pP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 自治会加入率低下に伴う共同施設の維持管理</a:t>
            </a:r>
            <a:endParaRPr lang="en-US" altLang="ja-JP" sz="900"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300"/>
              </a:spcBef>
            </a:pP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 </a:t>
            </a:r>
            <a:r>
              <a:rPr lang="ja-JP" altLang="en-US" sz="900" kern="1100" spc="-50" dirty="0">
                <a:latin typeface="BIZ UDPゴシック" panose="020B0400000000000000" pitchFamily="50" charset="-128"/>
                <a:ea typeface="BIZ UDPゴシック" panose="020B0400000000000000" pitchFamily="50" charset="-128"/>
                <a:cs typeface="Meiryo UI" panose="020B0604030504040204" pitchFamily="50" charset="-128"/>
              </a:rPr>
              <a:t>高経年ストックの建替、用途廃止を通じた戸数縮減</a:t>
            </a:r>
            <a:endParaRPr lang="en-US" altLang="ja-JP" sz="900" kern="1100" spc="-50" dirty="0">
              <a:latin typeface="BIZ UDPゴシック" panose="020B0400000000000000" pitchFamily="50" charset="-128"/>
              <a:ea typeface="BIZ UDPゴシック" panose="020B0400000000000000" pitchFamily="50" charset="-128"/>
              <a:cs typeface="Meiryo UI" panose="020B0604030504040204" pitchFamily="50" charset="-128"/>
            </a:endParaRPr>
          </a:p>
          <a:p>
            <a:pPr marL="87313" indent="-87313">
              <a:lnSpc>
                <a:spcPts val="1200"/>
              </a:lnSpc>
              <a:spcBef>
                <a:spcPts val="300"/>
              </a:spcBef>
            </a:pPr>
            <a:r>
              <a:rPr lang="en-US" altLang="ja-JP" sz="900" dirty="0">
                <a:latin typeface="BIZ UDPゴシック" panose="020B0400000000000000" pitchFamily="50" charset="-128"/>
                <a:ea typeface="BIZ UDPゴシック" panose="020B0400000000000000" pitchFamily="50" charset="-128"/>
                <a:cs typeface="Meiryo UI" panose="020B0604030504040204" pitchFamily="50" charset="-128"/>
              </a:rPr>
              <a:t> </a:t>
            </a:r>
            <a:r>
              <a:rPr lang="ja-JP" altLang="en-US" sz="900" dirty="0">
                <a:latin typeface="BIZ UDPゴシック" panose="020B0400000000000000" pitchFamily="50" charset="-128"/>
                <a:ea typeface="BIZ UDPゴシック" panose="020B0400000000000000" pitchFamily="50" charset="-128"/>
                <a:cs typeface="Meiryo UI" panose="020B0604030504040204" pitchFamily="50" charset="-128"/>
              </a:rPr>
              <a:t>・ 特別会計による継続的、安定的な経営</a:t>
            </a:r>
            <a:endParaRPr lang="en-US" altLang="ja-JP" sz="900" dirty="0">
              <a:latin typeface="BIZ UDPゴシック" panose="020B0400000000000000" pitchFamily="50" charset="-128"/>
              <a:ea typeface="BIZ UDPゴシック" panose="020B0400000000000000" pitchFamily="50" charset="-128"/>
              <a:cs typeface="Meiryo UI" panose="020B0604030504040204" pitchFamily="50" charset="-128"/>
            </a:endParaRPr>
          </a:p>
        </p:txBody>
      </p:sp>
      <p:grpSp>
        <p:nvGrpSpPr>
          <p:cNvPr id="111" name="グループ化 110">
            <a:extLst>
              <a:ext uri="{FF2B5EF4-FFF2-40B4-BE49-F238E27FC236}">
                <a16:creationId xmlns:a16="http://schemas.microsoft.com/office/drawing/2014/main" id="{6430B0B1-AFA7-6C30-6240-617CCF5CA962}"/>
              </a:ext>
            </a:extLst>
          </p:cNvPr>
          <p:cNvGrpSpPr/>
          <p:nvPr/>
        </p:nvGrpSpPr>
        <p:grpSpPr>
          <a:xfrm>
            <a:off x="210757" y="7380551"/>
            <a:ext cx="2545263" cy="2166442"/>
            <a:chOff x="13018351" y="7832848"/>
            <a:chExt cx="2228371" cy="1517821"/>
          </a:xfrm>
          <a:noFill/>
        </p:grpSpPr>
        <p:grpSp>
          <p:nvGrpSpPr>
            <p:cNvPr id="113" name="グループ化 112">
              <a:extLst>
                <a:ext uri="{FF2B5EF4-FFF2-40B4-BE49-F238E27FC236}">
                  <a16:creationId xmlns:a16="http://schemas.microsoft.com/office/drawing/2014/main" id="{ABA727EA-A31D-3514-84C9-6241D0CF057A}"/>
                </a:ext>
              </a:extLst>
            </p:cNvPr>
            <p:cNvGrpSpPr/>
            <p:nvPr/>
          </p:nvGrpSpPr>
          <p:grpSpPr>
            <a:xfrm>
              <a:off x="13018351" y="8074141"/>
              <a:ext cx="2228371" cy="1276528"/>
              <a:chOff x="137061" y="8129265"/>
              <a:chExt cx="2228371" cy="1276528"/>
            </a:xfrm>
            <a:grpFill/>
          </p:grpSpPr>
          <p:graphicFrame>
            <p:nvGraphicFramePr>
              <p:cNvPr id="116" name="グラフ 115" descr="建設年度別管理戸数のグラフ" title="建設年度別管理戸数">
                <a:extLst>
                  <a:ext uri="{FF2B5EF4-FFF2-40B4-BE49-F238E27FC236}">
                    <a16:creationId xmlns:a16="http://schemas.microsoft.com/office/drawing/2014/main" id="{60460DDC-2D37-1FA5-811D-97FEF820647E}"/>
                  </a:ext>
                </a:extLst>
              </p:cNvPr>
              <p:cNvGraphicFramePr/>
              <p:nvPr>
                <p:extLst>
                  <p:ext uri="{D42A27DB-BD31-4B8C-83A1-F6EECF244321}">
                    <p14:modId xmlns:p14="http://schemas.microsoft.com/office/powerpoint/2010/main" val="342624565"/>
                  </p:ext>
                </p:extLst>
              </p:nvPr>
            </p:nvGraphicFramePr>
            <p:xfrm>
              <a:off x="137061" y="8129265"/>
              <a:ext cx="2199665" cy="1276528"/>
            </p:xfrm>
            <a:graphic>
              <a:graphicData uri="http://schemas.openxmlformats.org/drawingml/2006/chart">
                <c:chart xmlns:c="http://schemas.openxmlformats.org/drawingml/2006/chart" xmlns:r="http://schemas.openxmlformats.org/officeDocument/2006/relationships" r:id="rId9"/>
              </a:graphicData>
            </a:graphic>
          </p:graphicFrame>
          <p:cxnSp>
            <p:nvCxnSpPr>
              <p:cNvPr id="117" name="直線コネクタ 116">
                <a:extLst>
                  <a:ext uri="{FF2B5EF4-FFF2-40B4-BE49-F238E27FC236}">
                    <a16:creationId xmlns:a16="http://schemas.microsoft.com/office/drawing/2014/main" id="{3CFB5678-EBBA-201F-4D72-0CA402EB13A8}"/>
                  </a:ext>
                </a:extLst>
              </p:cNvPr>
              <p:cNvCxnSpPr>
                <a:cxnSpLocks/>
              </p:cNvCxnSpPr>
              <p:nvPr/>
            </p:nvCxnSpPr>
            <p:spPr>
              <a:xfrm flipV="1">
                <a:off x="1069335" y="8283644"/>
                <a:ext cx="0" cy="697312"/>
              </a:xfrm>
              <a:prstGeom prst="line">
                <a:avLst/>
              </a:prstGeom>
              <a:grpFill/>
              <a:ln w="6350">
                <a:noFill/>
                <a:prstDash val="dash"/>
              </a:ln>
            </p:spPr>
            <p:style>
              <a:lnRef idx="1">
                <a:schemeClr val="accent1"/>
              </a:lnRef>
              <a:fillRef idx="0">
                <a:schemeClr val="accent1"/>
              </a:fillRef>
              <a:effectRef idx="0">
                <a:schemeClr val="accent1"/>
              </a:effectRef>
              <a:fontRef idx="minor">
                <a:schemeClr val="tx1"/>
              </a:fontRef>
            </p:style>
          </p:cxnSp>
          <p:cxnSp>
            <p:nvCxnSpPr>
              <p:cNvPr id="118" name="直線矢印コネクタ 117">
                <a:extLst>
                  <a:ext uri="{FF2B5EF4-FFF2-40B4-BE49-F238E27FC236}">
                    <a16:creationId xmlns:a16="http://schemas.microsoft.com/office/drawing/2014/main" id="{F0E4912D-E99D-305C-6A75-F57CDBB38B97}"/>
                  </a:ext>
                </a:extLst>
              </p:cNvPr>
              <p:cNvCxnSpPr>
                <a:cxnSpLocks/>
              </p:cNvCxnSpPr>
              <p:nvPr/>
            </p:nvCxnSpPr>
            <p:spPr>
              <a:xfrm flipH="1">
                <a:off x="551296" y="8334672"/>
                <a:ext cx="518041" cy="0"/>
              </a:xfrm>
              <a:prstGeom prst="straightConnector1">
                <a:avLst/>
              </a:prstGeom>
              <a:grpFill/>
              <a:ln w="9525">
                <a:noFill/>
                <a:headEnd type="oval" w="sm" len="sm"/>
                <a:tailEnd type="triangle" w="sm" len="sm"/>
              </a:ln>
            </p:spPr>
            <p:style>
              <a:lnRef idx="1">
                <a:schemeClr val="accent1"/>
              </a:lnRef>
              <a:fillRef idx="0">
                <a:schemeClr val="accent1"/>
              </a:fillRef>
              <a:effectRef idx="0">
                <a:schemeClr val="accent1"/>
              </a:effectRef>
              <a:fontRef idx="minor">
                <a:schemeClr val="tx1"/>
              </a:fontRef>
            </p:style>
          </p:cxnSp>
          <p:sp>
            <p:nvSpPr>
              <p:cNvPr id="119" name="テキスト ボックス 118">
                <a:extLst>
                  <a:ext uri="{FF2B5EF4-FFF2-40B4-BE49-F238E27FC236}">
                    <a16:creationId xmlns:a16="http://schemas.microsoft.com/office/drawing/2014/main" id="{E74B18A1-9834-10FC-7A87-75115C0F9F49}"/>
                  </a:ext>
                </a:extLst>
              </p:cNvPr>
              <p:cNvSpPr txBox="1"/>
              <p:nvPr/>
            </p:nvSpPr>
            <p:spPr>
              <a:xfrm>
                <a:off x="996485" y="8136595"/>
                <a:ext cx="1368947" cy="215630"/>
              </a:xfrm>
              <a:prstGeom prst="rect">
                <a:avLst/>
              </a:prstGeom>
              <a:grpFill/>
              <a:ln>
                <a:noFill/>
              </a:ln>
            </p:spPr>
            <p:txBody>
              <a:bodyPr wrap="square" rtlCol="0">
                <a:spAutoFit/>
              </a:bodyPr>
              <a:lstStyle/>
              <a:p>
                <a:r>
                  <a:rPr kumimoji="1" lang="ja-JP" altLang="en-US" sz="700" dirty="0">
                    <a:latin typeface="BIZ UDゴシック" panose="020B0400000000000000" pitchFamily="49" charset="-128"/>
                    <a:ea typeface="BIZ UDゴシック" panose="020B0400000000000000" pitchFamily="49" charset="-128"/>
                  </a:rPr>
                  <a:t>令和</a:t>
                </a:r>
                <a:r>
                  <a:rPr kumimoji="1" lang="en-US" altLang="ja-JP" sz="700" dirty="0">
                    <a:latin typeface="BIZ UDゴシック" panose="020B0400000000000000" pitchFamily="49" charset="-128"/>
                    <a:ea typeface="BIZ UDゴシック" panose="020B0400000000000000" pitchFamily="49" charset="-128"/>
                  </a:rPr>
                  <a:t>32</a:t>
                </a:r>
                <a:r>
                  <a:rPr kumimoji="1" lang="ja-JP" altLang="en-US" sz="700" dirty="0">
                    <a:latin typeface="BIZ UDゴシック" panose="020B0400000000000000" pitchFamily="49" charset="-128"/>
                    <a:ea typeface="BIZ UDゴシック" panose="020B0400000000000000" pitchFamily="49" charset="-128"/>
                  </a:rPr>
                  <a:t>年時点で築後</a:t>
                </a:r>
                <a:r>
                  <a:rPr kumimoji="1" lang="en-US" altLang="ja-JP" sz="700" dirty="0">
                    <a:latin typeface="BIZ UDゴシック" panose="020B0400000000000000" pitchFamily="49" charset="-128"/>
                    <a:ea typeface="BIZ UDゴシック" panose="020B0400000000000000" pitchFamily="49" charset="-128"/>
                  </a:rPr>
                  <a:t>70</a:t>
                </a:r>
                <a:r>
                  <a:rPr kumimoji="1" lang="ja-JP" altLang="en-US" sz="700" dirty="0">
                    <a:latin typeface="BIZ UDゴシック" panose="020B0400000000000000" pitchFamily="49" charset="-128"/>
                    <a:ea typeface="BIZ UDゴシック" panose="020B0400000000000000" pitchFamily="49" charset="-128"/>
                  </a:rPr>
                  <a:t>年以上</a:t>
                </a:r>
                <a:endParaRPr kumimoji="1" lang="en-US" altLang="ja-JP" sz="700" dirty="0">
                  <a:latin typeface="BIZ UDゴシック" panose="020B0400000000000000" pitchFamily="49" charset="-128"/>
                  <a:ea typeface="BIZ UDゴシック" panose="020B0400000000000000" pitchFamily="49" charset="-128"/>
                </a:endParaRPr>
              </a:p>
              <a:p>
                <a:r>
                  <a:rPr kumimoji="1" lang="ja-JP" altLang="en-US" sz="700" dirty="0">
                    <a:latin typeface="BIZ UDゴシック" panose="020B0400000000000000" pitchFamily="49" charset="-128"/>
                    <a:ea typeface="BIZ UDゴシック" panose="020B0400000000000000" pitchFamily="49" charset="-128"/>
                  </a:rPr>
                  <a:t>経過するストック</a:t>
                </a:r>
              </a:p>
            </p:txBody>
          </p:sp>
        </p:grpSp>
        <p:sp>
          <p:nvSpPr>
            <p:cNvPr id="114" name="テキスト ボックス 113">
              <a:extLst>
                <a:ext uri="{FF2B5EF4-FFF2-40B4-BE49-F238E27FC236}">
                  <a16:creationId xmlns:a16="http://schemas.microsoft.com/office/drawing/2014/main" id="{12053BB0-4054-24AE-FF47-1AE9D4B54E35}"/>
                </a:ext>
              </a:extLst>
            </p:cNvPr>
            <p:cNvSpPr txBox="1"/>
            <p:nvPr/>
          </p:nvSpPr>
          <p:spPr>
            <a:xfrm>
              <a:off x="13083023" y="8018005"/>
              <a:ext cx="419823" cy="171281"/>
            </a:xfrm>
            <a:prstGeom prst="rect">
              <a:avLst/>
            </a:prstGeom>
            <a:grpFill/>
            <a:ln>
              <a:noFill/>
            </a:ln>
          </p:spPr>
          <p:txBody>
            <a:bodyPr wrap="square" rtlCol="0">
              <a:spAutoFit/>
            </a:bodyPr>
            <a:lstStyle/>
            <a:p>
              <a:pPr algn="ctr"/>
              <a:r>
                <a:rPr kumimoji="1" lang="ja-JP" altLang="en-US" sz="500" dirty="0">
                  <a:latin typeface="BIZ UDゴシック" panose="020B0400000000000000" pitchFamily="49" charset="-128"/>
                  <a:ea typeface="BIZ UDゴシック" panose="020B0400000000000000" pitchFamily="49" charset="-128"/>
                </a:rPr>
                <a:t>（戸）</a:t>
              </a:r>
            </a:p>
          </p:txBody>
        </p:sp>
        <p:sp>
          <p:nvSpPr>
            <p:cNvPr id="115" name="テキスト ボックス 114">
              <a:extLst>
                <a:ext uri="{FF2B5EF4-FFF2-40B4-BE49-F238E27FC236}">
                  <a16:creationId xmlns:a16="http://schemas.microsoft.com/office/drawing/2014/main" id="{716BECC9-E129-AEFD-AAB2-A6777F139A4E}"/>
                </a:ext>
              </a:extLst>
            </p:cNvPr>
            <p:cNvSpPr txBox="1"/>
            <p:nvPr/>
          </p:nvSpPr>
          <p:spPr>
            <a:xfrm>
              <a:off x="13344196" y="7832848"/>
              <a:ext cx="1551353" cy="233564"/>
            </a:xfrm>
            <a:prstGeom prst="rect">
              <a:avLst/>
            </a:prstGeom>
            <a:grpFill/>
            <a:ln>
              <a:noFill/>
            </a:ln>
          </p:spPr>
          <p:txBody>
            <a:bodyPr wrap="square" rtlCol="0">
              <a:spAutoFit/>
            </a:bodyPr>
            <a:lstStyle/>
            <a:p>
              <a:pPr algn="ctr"/>
              <a:r>
                <a:rPr lang="ja-JP" altLang="en-US" sz="900" dirty="0">
                  <a:latin typeface="BIZ UDゴシック" panose="020B0400000000000000" pitchFamily="49" charset="-128"/>
                  <a:ea typeface="BIZ UDゴシック" panose="020B0400000000000000" pitchFamily="49" charset="-128"/>
                </a:rPr>
                <a:t>建設年度別管理戸数</a:t>
              </a:r>
              <a:endParaRPr kumimoji="1" lang="ja-JP" altLang="en-US" sz="900" dirty="0">
                <a:latin typeface="BIZ UDゴシック" panose="020B0400000000000000" pitchFamily="49" charset="-128"/>
                <a:ea typeface="BIZ UDゴシック" panose="020B0400000000000000" pitchFamily="49" charset="-128"/>
              </a:endParaRPr>
            </a:p>
          </p:txBody>
        </p:sp>
      </p:grpSp>
      <p:cxnSp>
        <p:nvCxnSpPr>
          <p:cNvPr id="128" name="直線コネクタ 127">
            <a:extLst>
              <a:ext uri="{FF2B5EF4-FFF2-40B4-BE49-F238E27FC236}">
                <a16:creationId xmlns:a16="http://schemas.microsoft.com/office/drawing/2014/main" id="{BF5D199C-5F0C-A3DC-662E-D1427A6AF967}"/>
              </a:ext>
            </a:extLst>
          </p:cNvPr>
          <p:cNvCxnSpPr>
            <a:cxnSpLocks/>
          </p:cNvCxnSpPr>
          <p:nvPr/>
        </p:nvCxnSpPr>
        <p:spPr>
          <a:xfrm flipV="1">
            <a:off x="1195566" y="7882532"/>
            <a:ext cx="0" cy="1287927"/>
          </a:xfrm>
          <a:prstGeom prst="line">
            <a:avLst/>
          </a:prstGeom>
          <a:ln w="3175">
            <a:solidFill>
              <a:srgbClr val="46C2B3"/>
            </a:solidFill>
            <a:prstDash val="dash"/>
          </a:ln>
        </p:spPr>
        <p:style>
          <a:lnRef idx="1">
            <a:schemeClr val="accent1"/>
          </a:lnRef>
          <a:fillRef idx="0">
            <a:schemeClr val="accent1"/>
          </a:fillRef>
          <a:effectRef idx="0">
            <a:schemeClr val="accent1"/>
          </a:effectRef>
          <a:fontRef idx="minor">
            <a:schemeClr val="tx1"/>
          </a:fontRef>
        </p:style>
      </p:cxnSp>
      <p:cxnSp>
        <p:nvCxnSpPr>
          <p:cNvPr id="132" name="直線矢印コネクタ 131">
            <a:extLst>
              <a:ext uri="{FF2B5EF4-FFF2-40B4-BE49-F238E27FC236}">
                <a16:creationId xmlns:a16="http://schemas.microsoft.com/office/drawing/2014/main" id="{A4A3613C-206D-1617-99CC-B46FC6E089DC}"/>
              </a:ext>
            </a:extLst>
          </p:cNvPr>
          <p:cNvCxnSpPr>
            <a:cxnSpLocks/>
          </p:cNvCxnSpPr>
          <p:nvPr/>
        </p:nvCxnSpPr>
        <p:spPr>
          <a:xfrm flipH="1">
            <a:off x="639680" y="7889311"/>
            <a:ext cx="538786" cy="0"/>
          </a:xfrm>
          <a:prstGeom prst="straightConnector1">
            <a:avLst/>
          </a:prstGeom>
          <a:ln w="9525">
            <a:solidFill>
              <a:srgbClr val="46C2B3"/>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p:grpSp>
        <p:nvGrpSpPr>
          <p:cNvPr id="72" name="グループ化 71">
            <a:extLst>
              <a:ext uri="{FF2B5EF4-FFF2-40B4-BE49-F238E27FC236}">
                <a16:creationId xmlns:a16="http://schemas.microsoft.com/office/drawing/2014/main" id="{49E8889B-5878-0BFF-2DD7-BAF2BA88859C}"/>
              </a:ext>
            </a:extLst>
          </p:cNvPr>
          <p:cNvGrpSpPr/>
          <p:nvPr/>
        </p:nvGrpSpPr>
        <p:grpSpPr>
          <a:xfrm>
            <a:off x="11592381" y="2226002"/>
            <a:ext cx="753354" cy="271086"/>
            <a:chOff x="11560120" y="2558745"/>
            <a:chExt cx="840698" cy="271086"/>
          </a:xfrm>
        </p:grpSpPr>
        <p:sp>
          <p:nvSpPr>
            <p:cNvPr id="138" name="テキスト ボックス 154">
              <a:extLst>
                <a:ext uri="{FF2B5EF4-FFF2-40B4-BE49-F238E27FC236}">
                  <a16:creationId xmlns:a16="http://schemas.microsoft.com/office/drawing/2014/main" id="{2BAA4102-A817-AC03-3000-E25F8BF042D0}"/>
                </a:ext>
              </a:extLst>
            </p:cNvPr>
            <p:cNvSpPr txBox="1"/>
            <p:nvPr/>
          </p:nvSpPr>
          <p:spPr>
            <a:xfrm>
              <a:off x="11560120" y="2558745"/>
              <a:ext cx="840698" cy="27108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sz="500" kern="100" dirty="0">
                  <a:solidFill>
                    <a:schemeClr val="tx1">
                      <a:lumMod val="75000"/>
                      <a:lumOff val="25000"/>
                    </a:schemeClr>
                  </a:solidFill>
                  <a:effectLst/>
                  <a:latin typeface="BIZ UDPゴシック" panose="020B0400000000000000" pitchFamily="50" charset="-128"/>
                  <a:ea typeface="BIZ UDPゴシック" panose="020B0400000000000000" pitchFamily="50" charset="-128"/>
                  <a:cs typeface="Times New Roman" panose="02020603050405020304" pitchFamily="18" charset="0"/>
                </a:rPr>
                <a:t>市町への移管戸数</a:t>
              </a:r>
            </a:p>
            <a:p>
              <a:pPr algn="just">
                <a:lnSpc>
                  <a:spcPts val="900"/>
                </a:lnSpc>
                <a:buNone/>
              </a:pPr>
              <a:r>
                <a:rPr lang="ja-JP" sz="500" kern="100" dirty="0">
                  <a:solidFill>
                    <a:schemeClr val="tx1">
                      <a:lumMod val="75000"/>
                      <a:lumOff val="25000"/>
                    </a:schemeClr>
                  </a:solidFill>
                  <a:effectLst/>
                  <a:latin typeface="BIZ UDPゴシック" panose="020B0400000000000000" pitchFamily="50" charset="-128"/>
                  <a:ea typeface="BIZ UDPゴシック" panose="020B0400000000000000" pitchFamily="50" charset="-128"/>
                  <a:cs typeface="Times New Roman" panose="02020603050405020304" pitchFamily="18" charset="0"/>
                </a:rPr>
                <a:t>府管理戸数</a:t>
              </a:r>
            </a:p>
          </p:txBody>
        </p:sp>
        <p:sp>
          <p:nvSpPr>
            <p:cNvPr id="139" name="正方形/長方形 138">
              <a:extLst>
                <a:ext uri="{FF2B5EF4-FFF2-40B4-BE49-F238E27FC236}">
                  <a16:creationId xmlns:a16="http://schemas.microsoft.com/office/drawing/2014/main" id="{9941D60B-6A4B-F291-7815-765DD537F6EC}"/>
                </a:ext>
              </a:extLst>
            </p:cNvPr>
            <p:cNvSpPr/>
            <p:nvPr/>
          </p:nvSpPr>
          <p:spPr>
            <a:xfrm>
              <a:off x="11560120" y="2618158"/>
              <a:ext cx="64135" cy="66675"/>
            </a:xfrm>
            <a:prstGeom prst="rect">
              <a:avLst/>
            </a:prstGeom>
            <a:solidFill>
              <a:srgbClr val="D0DB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50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141" name="正方形/長方形 140">
              <a:extLst>
                <a:ext uri="{FF2B5EF4-FFF2-40B4-BE49-F238E27FC236}">
                  <a16:creationId xmlns:a16="http://schemas.microsoft.com/office/drawing/2014/main" id="{E06CE00D-B5F4-2E6A-9FEF-09D725732B91}"/>
                </a:ext>
              </a:extLst>
            </p:cNvPr>
            <p:cNvSpPr/>
            <p:nvPr/>
          </p:nvSpPr>
          <p:spPr>
            <a:xfrm>
              <a:off x="11560120" y="2713458"/>
              <a:ext cx="64135" cy="66675"/>
            </a:xfrm>
            <a:prstGeom prst="rect">
              <a:avLst/>
            </a:prstGeom>
            <a:solidFill>
              <a:srgbClr val="82A1D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50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grpSp>
      <p:sp>
        <p:nvSpPr>
          <p:cNvPr id="143" name="四角形: 角を丸くする 142">
            <a:extLst>
              <a:ext uri="{FF2B5EF4-FFF2-40B4-BE49-F238E27FC236}">
                <a16:creationId xmlns:a16="http://schemas.microsoft.com/office/drawing/2014/main" id="{E67CC2DF-539A-EB1B-9FEC-C9F53EC45F85}"/>
              </a:ext>
            </a:extLst>
          </p:cNvPr>
          <p:cNvSpPr/>
          <p:nvPr/>
        </p:nvSpPr>
        <p:spPr>
          <a:xfrm>
            <a:off x="2988307" y="1009976"/>
            <a:ext cx="1465249" cy="439362"/>
          </a:xfrm>
          <a:prstGeom prst="roundRect">
            <a:avLst>
              <a:gd name="adj" fmla="val 2736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t">
            <a:noAutofit/>
          </a:bodyPr>
          <a:lstStyle/>
          <a:p>
            <a:pPr algn="ctr">
              <a:buNone/>
            </a:pPr>
            <a:r>
              <a:rPr lang="ja-JP" altLang="en-US" sz="1600" b="1" kern="100" spc="600" dirty="0">
                <a:solidFill>
                  <a:schemeClr val="tx1"/>
                </a:solidFill>
                <a:ea typeface="BIZ UDPゴシック" panose="020B0400000000000000" pitchFamily="50" charset="-128"/>
                <a:cs typeface="Times New Roman" panose="02020603050405020304" pitchFamily="18" charset="0"/>
              </a:rPr>
              <a:t>経営理念</a:t>
            </a:r>
            <a:endParaRPr lang="ja-JP" altLang="ja-JP" sz="1100" b="1" kern="100" spc="600" dirty="0">
              <a:solidFill>
                <a:schemeClr val="tx1"/>
              </a:solidFill>
              <a:ea typeface="游明朝" panose="02020400000000000000" pitchFamily="18" charset="-128"/>
              <a:cs typeface="Times New Roman" panose="02020603050405020304" pitchFamily="18" charset="0"/>
            </a:endParaRPr>
          </a:p>
        </p:txBody>
      </p:sp>
      <p:grpSp>
        <p:nvGrpSpPr>
          <p:cNvPr id="78" name="グループ化 77">
            <a:extLst>
              <a:ext uri="{FF2B5EF4-FFF2-40B4-BE49-F238E27FC236}">
                <a16:creationId xmlns:a16="http://schemas.microsoft.com/office/drawing/2014/main" id="{2EDD0FE0-FC59-74F7-C205-7E07C754C18B}"/>
              </a:ext>
            </a:extLst>
          </p:cNvPr>
          <p:cNvGrpSpPr/>
          <p:nvPr/>
        </p:nvGrpSpPr>
        <p:grpSpPr>
          <a:xfrm>
            <a:off x="3132797" y="7714395"/>
            <a:ext cx="3785944" cy="386294"/>
            <a:chOff x="3125319" y="8085792"/>
            <a:chExt cx="3785944" cy="386294"/>
          </a:xfrm>
        </p:grpSpPr>
        <p:sp>
          <p:nvSpPr>
            <p:cNvPr id="151" name="角丸四角形 65">
              <a:extLst>
                <a:ext uri="{FF2B5EF4-FFF2-40B4-BE49-F238E27FC236}">
                  <a16:creationId xmlns:a16="http://schemas.microsoft.com/office/drawing/2014/main" id="{88796A8D-2FD0-865B-7079-B0C4479B2BC0}"/>
                </a:ext>
              </a:extLst>
            </p:cNvPr>
            <p:cNvSpPr/>
            <p:nvPr/>
          </p:nvSpPr>
          <p:spPr>
            <a:xfrm>
              <a:off x="3125319" y="8191573"/>
              <a:ext cx="3384376" cy="239175"/>
            </a:xfrm>
            <a:prstGeom prst="roundRect">
              <a:avLst>
                <a:gd name="adj" fmla="val 10571"/>
              </a:avLst>
            </a:prstGeom>
            <a:solidFill>
              <a:srgbClr val="C5D2ED"/>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53" name="テキスト ボックス 152">
              <a:extLst>
                <a:ext uri="{FF2B5EF4-FFF2-40B4-BE49-F238E27FC236}">
                  <a16:creationId xmlns:a16="http://schemas.microsoft.com/office/drawing/2014/main" id="{FB37BA47-7C84-C975-6F16-A88D2C59D1BC}"/>
                </a:ext>
              </a:extLst>
            </p:cNvPr>
            <p:cNvSpPr txBox="1"/>
            <p:nvPr/>
          </p:nvSpPr>
          <p:spPr>
            <a:xfrm>
              <a:off x="3180716" y="8174103"/>
              <a:ext cx="3730547" cy="261610"/>
            </a:xfrm>
            <a:prstGeom prst="rect">
              <a:avLst/>
            </a:prstGeom>
            <a:noFill/>
          </p:spPr>
          <p:txBody>
            <a:bodyPr wrap="square">
              <a:spAutoFit/>
            </a:bodyPr>
            <a:lstStyle/>
            <a:p>
              <a:pPr marL="197770" lvl="0" indent="-196050" defTabSz="457200">
                <a:defRPr/>
              </a:pPr>
              <a:r>
                <a:rPr kumimoji="0" lang="en-US" altLang="ja-JP" sz="1100" b="1" dirty="0">
                  <a:solidFill>
                    <a:prstClr val="black"/>
                  </a:solidFill>
                  <a:effectLst>
                    <a:outerShdw blurRad="50800" dist="38100" algn="l" rotWithShape="0">
                      <a:schemeClr val="bg1"/>
                    </a:outerShdw>
                  </a:effectLst>
                  <a:latin typeface="BIZ UDPゴシック" panose="020B0400000000000000" pitchFamily="50" charset="-128"/>
                  <a:ea typeface="BIZ UDPゴシック" panose="020B0400000000000000" pitchFamily="50" charset="-128"/>
                </a:rPr>
                <a:t>Ⅲ.</a:t>
              </a:r>
              <a:r>
                <a:rPr kumimoji="0" lang="ja-JP" altLang="en-US" sz="1100" b="1" dirty="0">
                  <a:solidFill>
                    <a:prstClr val="black"/>
                  </a:solidFill>
                  <a:effectLst>
                    <a:outerShdw blurRad="50800" dist="38100" algn="l" rotWithShape="0">
                      <a:schemeClr val="bg1"/>
                    </a:outerShdw>
                  </a:effectLst>
                  <a:latin typeface="BIZ UDPゴシック" panose="020B0400000000000000" pitchFamily="50" charset="-128"/>
                  <a:ea typeface="BIZ UDPゴシック" panose="020B0400000000000000" pitchFamily="50" charset="-128"/>
                </a:rPr>
                <a:t> まちづくりへの貢献</a:t>
              </a:r>
              <a:endParaRPr kumimoji="0" lang="en-US" altLang="ja-JP" sz="1100" b="1" dirty="0">
                <a:solidFill>
                  <a:prstClr val="black"/>
                </a:solidFill>
                <a:effectLst>
                  <a:outerShdw blurRad="50800" dist="38100" algn="l" rotWithShape="0">
                    <a:schemeClr val="bg1"/>
                  </a:outerShdw>
                </a:effectLst>
                <a:latin typeface="BIZ UDPゴシック" panose="020B0400000000000000" pitchFamily="50" charset="-128"/>
                <a:ea typeface="BIZ UDPゴシック" panose="020B0400000000000000" pitchFamily="50" charset="-128"/>
              </a:endParaRPr>
            </a:p>
          </p:txBody>
        </p:sp>
        <p:grpSp>
          <p:nvGrpSpPr>
            <p:cNvPr id="29" name="グループ化 28">
              <a:extLst>
                <a:ext uri="{FF2B5EF4-FFF2-40B4-BE49-F238E27FC236}">
                  <a16:creationId xmlns:a16="http://schemas.microsoft.com/office/drawing/2014/main" id="{C021BA5D-1D66-F6AB-17B4-B9C8E4AD1B79}"/>
                </a:ext>
              </a:extLst>
            </p:cNvPr>
            <p:cNvGrpSpPr>
              <a:grpSpLocks noChangeAspect="1"/>
            </p:cNvGrpSpPr>
            <p:nvPr/>
          </p:nvGrpSpPr>
          <p:grpSpPr>
            <a:xfrm>
              <a:off x="6028515" y="8085792"/>
              <a:ext cx="386294" cy="386294"/>
              <a:chOff x="7407489" y="2520881"/>
              <a:chExt cx="932688" cy="932688"/>
            </a:xfrm>
          </p:grpSpPr>
          <p:pic>
            <p:nvPicPr>
              <p:cNvPr id="30" name="グラフィックス 29" descr="都市 単色塗りつぶし">
                <a:extLst>
                  <a:ext uri="{FF2B5EF4-FFF2-40B4-BE49-F238E27FC236}">
                    <a16:creationId xmlns:a16="http://schemas.microsoft.com/office/drawing/2014/main" id="{8EFE39FF-E96E-CF7C-2C77-2C1D78ACD2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25777" y="2520881"/>
                <a:ext cx="914400" cy="914400"/>
              </a:xfrm>
              <a:prstGeom prst="rect">
                <a:avLst/>
              </a:prstGeom>
            </p:spPr>
          </p:pic>
          <p:pic>
            <p:nvPicPr>
              <p:cNvPr id="52" name="グラフィックス 51" descr="都市 単色塗りつぶし">
                <a:extLst>
                  <a:ext uri="{FF2B5EF4-FFF2-40B4-BE49-F238E27FC236}">
                    <a16:creationId xmlns:a16="http://schemas.microsoft.com/office/drawing/2014/main" id="{CFA72DD4-6AD0-14D9-6A89-AFE7260363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07489" y="2539169"/>
                <a:ext cx="914400" cy="914400"/>
              </a:xfrm>
              <a:prstGeom prst="rect">
                <a:avLst/>
              </a:prstGeom>
            </p:spPr>
          </p:pic>
        </p:grpSp>
      </p:grpSp>
      <p:sp>
        <p:nvSpPr>
          <p:cNvPr id="155" name="角丸四角形 65">
            <a:extLst>
              <a:ext uri="{FF2B5EF4-FFF2-40B4-BE49-F238E27FC236}">
                <a16:creationId xmlns:a16="http://schemas.microsoft.com/office/drawing/2014/main" id="{EBAE9867-FB88-F511-8AFD-7211D84B7D78}"/>
              </a:ext>
            </a:extLst>
          </p:cNvPr>
          <p:cNvSpPr/>
          <p:nvPr/>
        </p:nvSpPr>
        <p:spPr>
          <a:xfrm>
            <a:off x="7905679" y="4133890"/>
            <a:ext cx="3384376" cy="239175"/>
          </a:xfrm>
          <a:prstGeom prst="roundRect">
            <a:avLst>
              <a:gd name="adj" fmla="val 10571"/>
            </a:avLst>
          </a:prstGeom>
          <a:solidFill>
            <a:srgbClr val="C5D2ED"/>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57" name="テキスト ボックス 156">
            <a:extLst>
              <a:ext uri="{FF2B5EF4-FFF2-40B4-BE49-F238E27FC236}">
                <a16:creationId xmlns:a16="http://schemas.microsoft.com/office/drawing/2014/main" id="{757BB1CA-5E88-8048-4879-487B836ABD36}"/>
              </a:ext>
            </a:extLst>
          </p:cNvPr>
          <p:cNvSpPr txBox="1"/>
          <p:nvPr/>
        </p:nvSpPr>
        <p:spPr>
          <a:xfrm>
            <a:off x="7961076" y="4116420"/>
            <a:ext cx="3730547" cy="261610"/>
          </a:xfrm>
          <a:prstGeom prst="rect">
            <a:avLst/>
          </a:prstGeom>
          <a:noFill/>
        </p:spPr>
        <p:txBody>
          <a:bodyPr wrap="square">
            <a:spAutoFit/>
          </a:bodyPr>
          <a:lstStyle/>
          <a:p>
            <a:pPr marL="197770" lvl="0" indent="-196050" defTabSz="457200">
              <a:defRPr/>
            </a:pPr>
            <a:r>
              <a:rPr lang="en-US" altLang="ja-JP" sz="1100" b="1" dirty="0">
                <a:effectLst>
                  <a:outerShdw dist="63500" dir="600000" algn="l" rotWithShape="0">
                    <a:schemeClr val="bg1"/>
                  </a:outerShdw>
                </a:effectLst>
                <a:latin typeface="BIZ UDPゴシック" panose="020B0400000000000000" pitchFamily="50" charset="-128"/>
                <a:ea typeface="BIZ UDPゴシック" panose="020B0400000000000000" pitchFamily="50" charset="-128"/>
              </a:rPr>
              <a:t>Ⅱ.</a:t>
            </a:r>
            <a:r>
              <a:rPr lang="ja-JP" altLang="en-US" sz="1100" b="1" dirty="0">
                <a:effectLst>
                  <a:outerShdw dist="63500" dir="600000" algn="l" rotWithShape="0">
                    <a:schemeClr val="bg1"/>
                  </a:outerShdw>
                </a:effectLst>
                <a:latin typeface="BIZ UDPゴシック" panose="020B0400000000000000" pitchFamily="50" charset="-128"/>
                <a:ea typeface="BIZ UDPゴシック" panose="020B0400000000000000" pitchFamily="50" charset="-128"/>
              </a:rPr>
              <a:t> 良質なストックと</a:t>
            </a:r>
            <a:r>
              <a:rPr kumimoji="0" lang="ja-JP" altLang="en-US" sz="1100" b="1" dirty="0">
                <a:effectLst>
                  <a:outerShdw dist="63500" dir="600000" algn="l" rotWithShape="0">
                    <a:schemeClr val="bg1"/>
                  </a:outerShdw>
                </a:effectLst>
                <a:latin typeface="BIZ UDPゴシック" panose="020B0400000000000000" pitchFamily="50" charset="-128"/>
                <a:ea typeface="BIZ UDPゴシック" panose="020B0400000000000000" pitchFamily="50" charset="-128"/>
              </a:rPr>
              <a:t>快適な居住環境の形成</a:t>
            </a:r>
          </a:p>
        </p:txBody>
      </p:sp>
      <p:grpSp>
        <p:nvGrpSpPr>
          <p:cNvPr id="158" name="グループ化 157">
            <a:extLst>
              <a:ext uri="{FF2B5EF4-FFF2-40B4-BE49-F238E27FC236}">
                <a16:creationId xmlns:a16="http://schemas.microsoft.com/office/drawing/2014/main" id="{22284B5B-83B8-287A-7662-BDCAD93A3AFB}"/>
              </a:ext>
            </a:extLst>
          </p:cNvPr>
          <p:cNvGrpSpPr>
            <a:grpSpLocks noChangeAspect="1"/>
          </p:cNvGrpSpPr>
          <p:nvPr/>
        </p:nvGrpSpPr>
        <p:grpSpPr>
          <a:xfrm>
            <a:off x="10997278" y="4076238"/>
            <a:ext cx="287698" cy="287661"/>
            <a:chOff x="7751835" y="381292"/>
            <a:chExt cx="934812" cy="934689"/>
          </a:xfrm>
        </p:grpSpPr>
        <p:pic>
          <p:nvPicPr>
            <p:cNvPr id="159" name="グラフィックス 158" descr="建物 単色塗りつぶし">
              <a:extLst>
                <a:ext uri="{FF2B5EF4-FFF2-40B4-BE49-F238E27FC236}">
                  <a16:creationId xmlns:a16="http://schemas.microsoft.com/office/drawing/2014/main" id="{A42C0402-6ADE-BA00-D9B3-11AAF14D6F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772247" y="381292"/>
              <a:ext cx="914400" cy="914400"/>
            </a:xfrm>
            <a:prstGeom prst="rect">
              <a:avLst/>
            </a:prstGeom>
          </p:spPr>
        </p:pic>
        <p:pic>
          <p:nvPicPr>
            <p:cNvPr id="160" name="グラフィックス 159" descr="建物 単色塗りつぶし">
              <a:extLst>
                <a:ext uri="{FF2B5EF4-FFF2-40B4-BE49-F238E27FC236}">
                  <a16:creationId xmlns:a16="http://schemas.microsoft.com/office/drawing/2014/main" id="{327794B6-52EA-47C9-AB3D-F9C4D45602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751835" y="401580"/>
              <a:ext cx="914400" cy="914401"/>
            </a:xfrm>
            <a:prstGeom prst="rect">
              <a:avLst/>
            </a:prstGeom>
          </p:spPr>
        </p:pic>
      </p:grpSp>
      <p:grpSp>
        <p:nvGrpSpPr>
          <p:cNvPr id="168" name="グループ化 167">
            <a:extLst>
              <a:ext uri="{FF2B5EF4-FFF2-40B4-BE49-F238E27FC236}">
                <a16:creationId xmlns:a16="http://schemas.microsoft.com/office/drawing/2014/main" id="{F5B092CA-A88F-8217-74FF-ECF17E3763B7}"/>
              </a:ext>
            </a:extLst>
          </p:cNvPr>
          <p:cNvGrpSpPr/>
          <p:nvPr/>
        </p:nvGrpSpPr>
        <p:grpSpPr>
          <a:xfrm>
            <a:off x="7918749" y="7697128"/>
            <a:ext cx="3785944" cy="387466"/>
            <a:chOff x="10393879" y="8578998"/>
            <a:chExt cx="3785944" cy="387466"/>
          </a:xfrm>
        </p:grpSpPr>
        <p:sp>
          <p:nvSpPr>
            <p:cNvPr id="162" name="角丸四角形 65">
              <a:extLst>
                <a:ext uri="{FF2B5EF4-FFF2-40B4-BE49-F238E27FC236}">
                  <a16:creationId xmlns:a16="http://schemas.microsoft.com/office/drawing/2014/main" id="{D411F1C2-9E46-BA4E-431C-1D8AC3D1A2AD}"/>
                </a:ext>
              </a:extLst>
            </p:cNvPr>
            <p:cNvSpPr/>
            <p:nvPr/>
          </p:nvSpPr>
          <p:spPr>
            <a:xfrm>
              <a:off x="10393879" y="8696495"/>
              <a:ext cx="3384376" cy="239175"/>
            </a:xfrm>
            <a:prstGeom prst="roundRect">
              <a:avLst>
                <a:gd name="adj" fmla="val 10571"/>
              </a:avLst>
            </a:prstGeom>
            <a:solidFill>
              <a:srgbClr val="C5D2ED"/>
            </a:solidFill>
            <a:ln w="3175">
              <a:noFill/>
            </a:ln>
            <a:effectLst/>
            <a:scene3d>
              <a:camera prst="orthographicFront">
                <a:rot lat="0" lon="0" rev="0"/>
              </a:camera>
              <a:lightRig rig="threePt" dir="t">
                <a:rot lat="0" lon="0" rev="1200000"/>
              </a:lightRig>
            </a:scene3d>
            <a:sp3d/>
          </p:spPr>
          <p:txBody>
            <a:bodyPr lIns="91430" tIns="45714" rIns="91430" bIns="45714" rtlCol="0" anchor="ctr"/>
            <a:lstStyle/>
            <a:p>
              <a:pPr marL="0" marR="0" lvl="0" indent="0" algn="ctr" defTabSz="914290" rtl="0" eaLnBrk="1" fontAlgn="auto" latinLnBrk="0" hangingPunct="1">
                <a:lnSpc>
                  <a:spcPts val="1960"/>
                </a:lnSpc>
                <a:spcBef>
                  <a:spcPts val="0"/>
                </a:spcBef>
                <a:spcAft>
                  <a:spcPts val="0"/>
                </a:spcAft>
                <a:buClrTx/>
                <a:buSzTx/>
                <a:buFontTx/>
                <a:buNone/>
                <a:tabLst/>
                <a:defRPr/>
              </a:pPr>
              <a:endParaRPr kumimoji="1" lang="ja-JP" altLang="en-US" sz="1800" b="0" i="0" u="none" strike="noStrike" kern="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64" name="テキスト ボックス 163">
              <a:extLst>
                <a:ext uri="{FF2B5EF4-FFF2-40B4-BE49-F238E27FC236}">
                  <a16:creationId xmlns:a16="http://schemas.microsoft.com/office/drawing/2014/main" id="{74797CFF-82C4-BA6F-5E94-D472FA2FEAF8}"/>
                </a:ext>
              </a:extLst>
            </p:cNvPr>
            <p:cNvSpPr txBox="1"/>
            <p:nvPr/>
          </p:nvSpPr>
          <p:spPr>
            <a:xfrm>
              <a:off x="10449276" y="8679025"/>
              <a:ext cx="3730547" cy="261610"/>
            </a:xfrm>
            <a:prstGeom prst="rect">
              <a:avLst/>
            </a:prstGeom>
            <a:noFill/>
          </p:spPr>
          <p:txBody>
            <a:bodyPr wrap="square">
              <a:spAutoFit/>
            </a:bodyPr>
            <a:lstStyle/>
            <a:p>
              <a:pPr marL="197770" lvl="0" indent="-196050" defTabSz="457200">
                <a:defRPr/>
              </a:pPr>
              <a:r>
                <a:rPr kumimoji="0" lang="en-US" altLang="ja-JP" sz="1100" b="1" dirty="0">
                  <a:solidFill>
                    <a:prstClr val="black"/>
                  </a:solidFill>
                  <a:effectLst>
                    <a:outerShdw dist="63500" dir="600000" algn="l" rotWithShape="0">
                      <a:schemeClr val="bg1"/>
                    </a:outerShdw>
                  </a:effectLst>
                  <a:latin typeface="BIZ UDPゴシック" panose="020B0400000000000000" pitchFamily="50" charset="-128"/>
                  <a:ea typeface="BIZ UDPゴシック" panose="020B0400000000000000" pitchFamily="50" charset="-128"/>
                </a:rPr>
                <a:t>Ⅳ.</a:t>
              </a:r>
              <a:r>
                <a:rPr kumimoji="0" lang="ja-JP" altLang="en-US" sz="1100" b="1" dirty="0">
                  <a:solidFill>
                    <a:prstClr val="black"/>
                  </a:solidFill>
                  <a:effectLst>
                    <a:outerShdw dist="63500" dir="600000" algn="l" rotWithShape="0">
                      <a:schemeClr val="bg1"/>
                    </a:outerShdw>
                  </a:effectLst>
                  <a:latin typeface="BIZ UDPゴシック" panose="020B0400000000000000" pitchFamily="50" charset="-128"/>
                  <a:ea typeface="BIZ UDPゴシック" panose="020B0400000000000000" pitchFamily="50" charset="-128"/>
                </a:rPr>
                <a:t> 自律</a:t>
              </a:r>
              <a:r>
                <a:rPr lang="ja-JP" altLang="en-US" sz="1100" b="1" dirty="0">
                  <a:solidFill>
                    <a:prstClr val="black"/>
                  </a:solidFill>
                  <a:effectLst>
                    <a:outerShdw dist="63500" dir="600000" algn="l" rotWithShape="0">
                      <a:schemeClr val="bg1"/>
                    </a:outerShdw>
                  </a:effectLst>
                  <a:latin typeface="BIZ UDPゴシック" panose="020B0400000000000000" pitchFamily="50" charset="-128"/>
                  <a:ea typeface="BIZ UDPゴシック" panose="020B0400000000000000" pitchFamily="50" charset="-128"/>
                </a:rPr>
                <a:t>的な経営</a:t>
              </a:r>
              <a:endParaRPr kumimoji="0" lang="ja-JP" altLang="en-US" sz="1100" b="1" dirty="0">
                <a:solidFill>
                  <a:prstClr val="black"/>
                </a:solidFill>
                <a:effectLst>
                  <a:outerShdw dist="63500" dir="600000" algn="l" rotWithShape="0">
                    <a:schemeClr val="bg1"/>
                  </a:outerShdw>
                </a:effectLst>
                <a:latin typeface="BIZ UDPゴシック" panose="020B0400000000000000" pitchFamily="50" charset="-128"/>
                <a:ea typeface="BIZ UDPゴシック" panose="020B0400000000000000" pitchFamily="50" charset="-128"/>
              </a:endParaRPr>
            </a:p>
          </p:txBody>
        </p:sp>
        <p:grpSp>
          <p:nvGrpSpPr>
            <p:cNvPr id="165" name="グループ化 164">
              <a:extLst>
                <a:ext uri="{FF2B5EF4-FFF2-40B4-BE49-F238E27FC236}">
                  <a16:creationId xmlns:a16="http://schemas.microsoft.com/office/drawing/2014/main" id="{D27D7241-0CD3-547F-1FBB-BA560E7FD230}"/>
                </a:ext>
              </a:extLst>
            </p:cNvPr>
            <p:cNvGrpSpPr>
              <a:grpSpLocks noChangeAspect="1"/>
            </p:cNvGrpSpPr>
            <p:nvPr/>
          </p:nvGrpSpPr>
          <p:grpSpPr>
            <a:xfrm>
              <a:off x="13376155" y="8578998"/>
              <a:ext cx="383988" cy="387466"/>
              <a:chOff x="7413632" y="1811777"/>
              <a:chExt cx="937576" cy="946071"/>
            </a:xfrm>
          </p:grpSpPr>
          <p:pic>
            <p:nvPicPr>
              <p:cNvPr id="166" name="グラフィックス 165" descr="環状の矢印 単色塗りつぶし">
                <a:extLst>
                  <a:ext uri="{FF2B5EF4-FFF2-40B4-BE49-F238E27FC236}">
                    <a16:creationId xmlns:a16="http://schemas.microsoft.com/office/drawing/2014/main" id="{05E81C6A-470B-D782-A01F-908BBD717C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36808" y="1811777"/>
                <a:ext cx="914400" cy="914400"/>
              </a:xfrm>
              <a:prstGeom prst="rect">
                <a:avLst/>
              </a:prstGeom>
            </p:spPr>
          </p:pic>
          <p:pic>
            <p:nvPicPr>
              <p:cNvPr id="167" name="グラフィックス 166" descr="環状の矢印 単色塗りつぶし">
                <a:extLst>
                  <a:ext uri="{FF2B5EF4-FFF2-40B4-BE49-F238E27FC236}">
                    <a16:creationId xmlns:a16="http://schemas.microsoft.com/office/drawing/2014/main" id="{930E2F8E-5400-4B18-DC82-84367F5DB6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13632" y="1843448"/>
                <a:ext cx="914400" cy="914400"/>
              </a:xfrm>
              <a:prstGeom prst="rect">
                <a:avLst/>
              </a:prstGeom>
            </p:spPr>
          </p:pic>
        </p:grpSp>
      </p:grpSp>
      <p:sp>
        <p:nvSpPr>
          <p:cNvPr id="15" name="テキスト ボックス 14">
            <a:extLst>
              <a:ext uri="{FF2B5EF4-FFF2-40B4-BE49-F238E27FC236}">
                <a16:creationId xmlns:a16="http://schemas.microsoft.com/office/drawing/2014/main" id="{ECC22621-0A13-3837-204C-417317927238}"/>
              </a:ext>
            </a:extLst>
          </p:cNvPr>
          <p:cNvSpPr txBox="1"/>
          <p:nvPr/>
        </p:nvSpPr>
        <p:spPr>
          <a:xfrm>
            <a:off x="7987255" y="5986255"/>
            <a:ext cx="4395103" cy="657809"/>
          </a:xfrm>
          <a:prstGeom prst="rect">
            <a:avLst/>
          </a:prstGeom>
          <a:noFill/>
        </p:spPr>
        <p:txBody>
          <a:bodyPr wrap="square" lIns="36000" tIns="0" rIns="36000" bIns="0">
            <a:spAutoFit/>
          </a:bodyPr>
          <a:lstStyle/>
          <a:p>
            <a:pPr marL="177800" lvl="0" indent="-177800" defTabSz="457200">
              <a:lnSpc>
                <a:spcPts val="1200"/>
              </a:lnSpc>
              <a:spcBef>
                <a:spcPts val="300"/>
              </a:spcBef>
              <a:defRPr/>
            </a:pPr>
            <a:r>
              <a:rPr kumimoji="0" lang="ja-JP" altLang="en-US" sz="1000" b="1"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府営住宅の魅力向上</a:t>
            </a:r>
            <a:endParaRPr kumimoji="0" lang="en-US" altLang="ja-JP" sz="1000" b="1"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　建替における地域の環境や景観と調和した団地ランドスケープの形成</a:t>
            </a:r>
            <a:endParaRPr kumimoji="0" lang="en-US" altLang="ja-JP"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200"/>
              </a:spcBef>
              <a:defRPr/>
            </a:pPr>
            <a:r>
              <a:rPr kumimoji="0" lang="ja-JP" altLang="en-US" sz="900" dirty="0">
                <a:solidFill>
                  <a:prstClr val="black"/>
                </a:solidFill>
                <a:latin typeface="BIZ UDPゴシック" panose="020B0400000000000000" pitchFamily="50" charset="-128"/>
                <a:ea typeface="BIZ UDPゴシック" panose="020B0400000000000000" pitchFamily="50" charset="-128"/>
              </a:rPr>
              <a:t>　・  高齢者や子育て世帯等のニーズに対応した住戸内改修と屋外空間の改修を一体的かつ効果的に集中して行う「トータルリニューアル団地」の整備を試行実施</a:t>
            </a:r>
            <a:endParaRPr kumimoji="0" lang="en-US" altLang="ja-JP"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grpSp>
        <p:nvGrpSpPr>
          <p:cNvPr id="34" name="グループ化 33">
            <a:extLst>
              <a:ext uri="{FF2B5EF4-FFF2-40B4-BE49-F238E27FC236}">
                <a16:creationId xmlns:a16="http://schemas.microsoft.com/office/drawing/2014/main" id="{9CA91E62-EAB4-3D33-5E44-EF583796898A}"/>
              </a:ext>
            </a:extLst>
          </p:cNvPr>
          <p:cNvGrpSpPr/>
          <p:nvPr/>
        </p:nvGrpSpPr>
        <p:grpSpPr>
          <a:xfrm>
            <a:off x="3223323" y="4920229"/>
            <a:ext cx="2103205" cy="945890"/>
            <a:chOff x="3825255" y="6314525"/>
            <a:chExt cx="1939274" cy="872164"/>
          </a:xfrm>
        </p:grpSpPr>
        <p:sp>
          <p:nvSpPr>
            <p:cNvPr id="19" name="二等辺三角形 18">
              <a:extLst>
                <a:ext uri="{FF2B5EF4-FFF2-40B4-BE49-F238E27FC236}">
                  <a16:creationId xmlns:a16="http://schemas.microsoft.com/office/drawing/2014/main" id="{4FE4B0B4-C85D-1BFB-DD7A-3C76E7D6C6BF}"/>
                </a:ext>
              </a:extLst>
            </p:cNvPr>
            <p:cNvSpPr/>
            <p:nvPr/>
          </p:nvSpPr>
          <p:spPr>
            <a:xfrm rot="5400000">
              <a:off x="4735549" y="6771992"/>
              <a:ext cx="112877" cy="97308"/>
            </a:xfrm>
            <a:prstGeom prst="triangle">
              <a:avLst/>
            </a:prstGeom>
            <a:solidFill>
              <a:schemeClr val="tx1">
                <a:lumMod val="65000"/>
                <a:lumOff val="35000"/>
              </a:schemeClr>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7" name="グループ化 26">
              <a:extLst>
                <a:ext uri="{FF2B5EF4-FFF2-40B4-BE49-F238E27FC236}">
                  <a16:creationId xmlns:a16="http://schemas.microsoft.com/office/drawing/2014/main" id="{1D26D286-607E-7B3C-52C5-245CF2D24DC4}"/>
                </a:ext>
              </a:extLst>
            </p:cNvPr>
            <p:cNvGrpSpPr/>
            <p:nvPr/>
          </p:nvGrpSpPr>
          <p:grpSpPr>
            <a:xfrm>
              <a:off x="3825255" y="6314525"/>
              <a:ext cx="1939274" cy="872164"/>
              <a:chOff x="3825255" y="6314525"/>
              <a:chExt cx="1939274" cy="872164"/>
            </a:xfrm>
          </p:grpSpPr>
          <p:sp>
            <p:nvSpPr>
              <p:cNvPr id="17" name="テキスト ボックス 16">
                <a:extLst>
                  <a:ext uri="{FF2B5EF4-FFF2-40B4-BE49-F238E27FC236}">
                    <a16:creationId xmlns:a16="http://schemas.microsoft.com/office/drawing/2014/main" id="{A7F7C4F2-5030-2ECB-9A4B-668496187169}"/>
                  </a:ext>
                </a:extLst>
              </p:cNvPr>
              <p:cNvSpPr txBox="1"/>
              <p:nvPr/>
            </p:nvSpPr>
            <p:spPr>
              <a:xfrm>
                <a:off x="4180961" y="6314525"/>
                <a:ext cx="1245873" cy="200055"/>
              </a:xfrm>
              <a:prstGeom prst="rect">
                <a:avLst/>
              </a:prstGeom>
              <a:noFill/>
              <a:ln>
                <a:noFill/>
              </a:ln>
              <a:effectLst/>
            </p:spPr>
            <p:txBody>
              <a:bodyPr wrap="square" rtlCol="0">
                <a:spAutoFit/>
              </a:bodyPr>
              <a:lstStyle/>
              <a:p>
                <a:pPr algn="ctr"/>
                <a:r>
                  <a:rPr lang="ja-JP" altLang="en-US" sz="700" dirty="0">
                    <a:effectLst/>
                    <a:latin typeface="BIZ UDPゴシック" panose="020B0400000000000000" pitchFamily="50" charset="-128"/>
                    <a:ea typeface="BIZ UDPゴシック" panose="020B0400000000000000" pitchFamily="50" charset="-128"/>
                  </a:rPr>
                  <a:t>子育て世帯向け改修</a:t>
                </a:r>
                <a:endParaRPr kumimoji="1" lang="ja-JP" altLang="en-US" sz="700" dirty="0">
                  <a:effectLst/>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C8930D4D-F13E-9379-389C-49167789A02B}"/>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825255" y="6469338"/>
                <a:ext cx="906136" cy="717351"/>
              </a:xfrm>
              <a:prstGeom prst="rect">
                <a:avLst/>
              </a:prstGeom>
              <a:noFill/>
              <a:ln>
                <a:noFill/>
              </a:ln>
            </p:spPr>
          </p:pic>
          <p:sp>
            <p:nvSpPr>
              <p:cNvPr id="20" name="テキスト ボックス 19">
                <a:extLst>
                  <a:ext uri="{FF2B5EF4-FFF2-40B4-BE49-F238E27FC236}">
                    <a16:creationId xmlns:a16="http://schemas.microsoft.com/office/drawing/2014/main" id="{0CD52CDD-B023-62CC-CC32-715095C63254}"/>
                  </a:ext>
                </a:extLst>
              </p:cNvPr>
              <p:cNvSpPr txBox="1"/>
              <p:nvPr/>
            </p:nvSpPr>
            <p:spPr>
              <a:xfrm>
                <a:off x="3848695" y="7071619"/>
                <a:ext cx="303536" cy="92333"/>
              </a:xfrm>
              <a:prstGeom prst="rect">
                <a:avLst/>
              </a:prstGeom>
              <a:solidFill>
                <a:schemeClr val="bg1"/>
              </a:solidFill>
              <a:ln>
                <a:noFill/>
              </a:ln>
            </p:spPr>
            <p:txBody>
              <a:bodyPr wrap="none" lIns="36000" tIns="0" rIns="36000" bIns="0" rtlCol="0">
                <a:spAutoFit/>
              </a:bodyPr>
              <a:lstStyle/>
              <a:p>
                <a:r>
                  <a:rPr lang="ja-JP" altLang="en-US" sz="600" dirty="0">
                    <a:effectLst/>
                    <a:latin typeface="BIZ UDPゴシック" panose="020B0400000000000000" pitchFamily="50" charset="-128"/>
                    <a:ea typeface="BIZ UDPゴシック" panose="020B0400000000000000" pitchFamily="50" charset="-128"/>
                  </a:rPr>
                  <a:t>改修前</a:t>
                </a:r>
                <a:endParaRPr kumimoji="1" lang="ja-JP" altLang="en-US" sz="600" dirty="0">
                  <a:effectLst/>
                  <a:latin typeface="BIZ UDPゴシック" panose="020B0400000000000000" pitchFamily="50" charset="-128"/>
                  <a:ea typeface="BIZ UDPゴシック" panose="020B0400000000000000" pitchFamily="50" charset="-128"/>
                </a:endParaRPr>
              </a:p>
            </p:txBody>
          </p:sp>
          <p:pic>
            <p:nvPicPr>
              <p:cNvPr id="3" name="図 2">
                <a:extLst>
                  <a:ext uri="{FF2B5EF4-FFF2-40B4-BE49-F238E27FC236}">
                    <a16:creationId xmlns:a16="http://schemas.microsoft.com/office/drawing/2014/main" id="{D8366564-15AC-CA13-D374-17E970E6C5D0}"/>
                  </a:ext>
                </a:extLst>
              </p:cNvPr>
              <p:cNvPicPr>
                <a:picLocks noChangeAspect="1"/>
              </p:cNvPicPr>
              <p:nvPr/>
            </p:nvPicPr>
            <p:blipFill>
              <a:blip r:embed="rId17" cstate="print">
                <a:extLst>
                  <a:ext uri="{BEBA8EAE-BF5A-486C-A8C5-ECC9F3942E4B}">
                    <a14:imgProps xmlns:a14="http://schemas.microsoft.com/office/drawing/2010/main">
                      <a14:imgLayer r:embed="rId18">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4849073" y="6464654"/>
                <a:ext cx="915456" cy="719200"/>
              </a:xfrm>
              <a:prstGeom prst="rect">
                <a:avLst/>
              </a:prstGeom>
              <a:noFill/>
              <a:ln>
                <a:noFill/>
              </a:ln>
            </p:spPr>
          </p:pic>
          <p:sp>
            <p:nvSpPr>
              <p:cNvPr id="21" name="テキスト ボックス 20">
                <a:extLst>
                  <a:ext uri="{FF2B5EF4-FFF2-40B4-BE49-F238E27FC236}">
                    <a16:creationId xmlns:a16="http://schemas.microsoft.com/office/drawing/2014/main" id="{7B2EADAE-B6A5-54C6-E108-9C1043F07316}"/>
                  </a:ext>
                </a:extLst>
              </p:cNvPr>
              <p:cNvSpPr txBox="1"/>
              <p:nvPr/>
            </p:nvSpPr>
            <p:spPr>
              <a:xfrm>
                <a:off x="4867767" y="7077513"/>
                <a:ext cx="303536" cy="92333"/>
              </a:xfrm>
              <a:prstGeom prst="rect">
                <a:avLst/>
              </a:prstGeom>
              <a:solidFill>
                <a:schemeClr val="bg1"/>
              </a:solidFill>
              <a:ln>
                <a:noFill/>
              </a:ln>
            </p:spPr>
            <p:txBody>
              <a:bodyPr wrap="none" lIns="36000" tIns="0" rIns="36000" bIns="0" rtlCol="0">
                <a:spAutoFit/>
              </a:bodyPr>
              <a:lstStyle/>
              <a:p>
                <a:r>
                  <a:rPr lang="ja-JP" altLang="en-US" sz="600" dirty="0">
                    <a:effectLst/>
                    <a:latin typeface="BIZ UDPゴシック" panose="020B0400000000000000" pitchFamily="50" charset="-128"/>
                    <a:ea typeface="BIZ UDPゴシック" panose="020B0400000000000000" pitchFamily="50" charset="-128"/>
                  </a:rPr>
                  <a:t>改修後</a:t>
                </a:r>
                <a:endParaRPr kumimoji="1" lang="ja-JP" altLang="en-US" sz="600" dirty="0">
                  <a:effectLst/>
                  <a:latin typeface="BIZ UDPゴシック" panose="020B0400000000000000" pitchFamily="50" charset="-128"/>
                  <a:ea typeface="BIZ UDPゴシック" panose="020B0400000000000000" pitchFamily="50" charset="-128"/>
                </a:endParaRPr>
              </a:p>
            </p:txBody>
          </p:sp>
        </p:grpSp>
      </p:grpSp>
      <p:grpSp>
        <p:nvGrpSpPr>
          <p:cNvPr id="76" name="グループ化 75">
            <a:extLst>
              <a:ext uri="{FF2B5EF4-FFF2-40B4-BE49-F238E27FC236}">
                <a16:creationId xmlns:a16="http://schemas.microsoft.com/office/drawing/2014/main" id="{591BE29E-246E-0A03-BD6B-F5497DF87E2C}"/>
              </a:ext>
            </a:extLst>
          </p:cNvPr>
          <p:cNvGrpSpPr/>
          <p:nvPr/>
        </p:nvGrpSpPr>
        <p:grpSpPr>
          <a:xfrm>
            <a:off x="6481258" y="4917099"/>
            <a:ext cx="1245873" cy="945096"/>
            <a:chOff x="5994903" y="5055569"/>
            <a:chExt cx="1245873" cy="945096"/>
          </a:xfrm>
        </p:grpSpPr>
        <p:sp>
          <p:nvSpPr>
            <p:cNvPr id="41" name="四角形: 角を丸くする 40">
              <a:extLst>
                <a:ext uri="{FF2B5EF4-FFF2-40B4-BE49-F238E27FC236}">
                  <a16:creationId xmlns:a16="http://schemas.microsoft.com/office/drawing/2014/main" id="{9750FBD5-B34C-1154-7000-CA8C4879ECEF}"/>
                </a:ext>
              </a:extLst>
            </p:cNvPr>
            <p:cNvSpPr>
              <a:spLocks noChangeAspect="1"/>
            </p:cNvSpPr>
            <p:nvPr/>
          </p:nvSpPr>
          <p:spPr>
            <a:xfrm>
              <a:off x="6087003" y="5219243"/>
              <a:ext cx="1079008" cy="781422"/>
            </a:xfrm>
            <a:prstGeom prst="roundRect">
              <a:avLst>
                <a:gd name="adj" fmla="val 0"/>
              </a:avLst>
            </a:prstGeom>
            <a:blipFill rotWithShape="1">
              <a:blip r:embed="rId19"/>
              <a:srcRect/>
              <a:stretch>
                <a:fillRect t="-8000" b="-8000"/>
              </a:stretch>
            </a:blipFill>
            <a:effectLst/>
          </p:spPr>
          <p:style>
            <a:lnRef idx="0">
              <a:schemeClr val="lt1">
                <a:hueOff val="0"/>
                <a:satOff val="0"/>
                <a:lumOff val="0"/>
                <a:alphaOff val="0"/>
              </a:schemeClr>
            </a:lnRef>
            <a:fillRef idx="1">
              <a:scrgbClr r="0" g="0" b="0"/>
            </a:fillRef>
            <a:effectRef idx="2">
              <a:schemeClr val="accent2">
                <a:tint val="50000"/>
                <a:hueOff val="4026402"/>
                <a:satOff val="-37621"/>
                <a:lumOff val="-5506"/>
                <a:alphaOff val="0"/>
              </a:schemeClr>
            </a:effectRef>
            <a:fontRef idx="minor">
              <a:schemeClr val="lt1">
                <a:hueOff val="0"/>
                <a:satOff val="0"/>
                <a:lumOff val="0"/>
                <a:alphaOff val="0"/>
              </a:schemeClr>
            </a:fontRef>
          </p:style>
          <p:txBody>
            <a:bodyPr/>
            <a:lstStyle/>
            <a:p>
              <a:endParaRPr lang="ja-JP" altLang="en-US" sz="2400" dirty="0"/>
            </a:p>
          </p:txBody>
        </p:sp>
        <p:sp>
          <p:nvSpPr>
            <p:cNvPr id="49" name="テキスト ボックス 48">
              <a:extLst>
                <a:ext uri="{FF2B5EF4-FFF2-40B4-BE49-F238E27FC236}">
                  <a16:creationId xmlns:a16="http://schemas.microsoft.com/office/drawing/2014/main" id="{21954448-EF0F-32EB-A973-79F7F9A3A3D3}"/>
                </a:ext>
              </a:extLst>
            </p:cNvPr>
            <p:cNvSpPr txBox="1"/>
            <p:nvPr/>
          </p:nvSpPr>
          <p:spPr>
            <a:xfrm>
              <a:off x="5994903" y="5055569"/>
              <a:ext cx="1245873" cy="200055"/>
            </a:xfrm>
            <a:prstGeom prst="rect">
              <a:avLst/>
            </a:prstGeom>
            <a:noFill/>
            <a:ln>
              <a:noFill/>
            </a:ln>
            <a:effectLst/>
          </p:spPr>
          <p:txBody>
            <a:bodyPr wrap="square" rtlCol="0">
              <a:spAutoFit/>
            </a:bodyPr>
            <a:lstStyle/>
            <a:p>
              <a:pPr algn="ctr"/>
              <a:r>
                <a:rPr lang="ja-JP" altLang="en-US" sz="700" dirty="0">
                  <a:effectLst/>
                  <a:latin typeface="BIZ UDPゴシック" panose="020B0400000000000000" pitchFamily="50" charset="-128"/>
                  <a:ea typeface="BIZ UDPゴシック" panose="020B0400000000000000" pitchFamily="50" charset="-128"/>
                </a:rPr>
                <a:t>屋外キッズスペースの整備</a:t>
              </a:r>
              <a:endParaRPr kumimoji="1" lang="ja-JP" altLang="en-US" sz="700" dirty="0">
                <a:effectLst/>
                <a:latin typeface="BIZ UDPゴシック" panose="020B0400000000000000" pitchFamily="50" charset="-128"/>
                <a:ea typeface="BIZ UDPゴシック" panose="020B0400000000000000" pitchFamily="50" charset="-128"/>
              </a:endParaRPr>
            </a:p>
          </p:txBody>
        </p:sp>
      </p:grpSp>
      <p:sp>
        <p:nvSpPr>
          <p:cNvPr id="70" name="テキスト ボックス 69">
            <a:extLst>
              <a:ext uri="{FF2B5EF4-FFF2-40B4-BE49-F238E27FC236}">
                <a16:creationId xmlns:a16="http://schemas.microsoft.com/office/drawing/2014/main" id="{C3F3004D-5123-2A68-3B0D-E0B6218EA491}"/>
              </a:ext>
            </a:extLst>
          </p:cNvPr>
          <p:cNvSpPr txBox="1"/>
          <p:nvPr/>
        </p:nvSpPr>
        <p:spPr>
          <a:xfrm>
            <a:off x="3184215" y="5915135"/>
            <a:ext cx="3607380" cy="1478546"/>
          </a:xfrm>
          <a:prstGeom prst="rect">
            <a:avLst/>
          </a:prstGeom>
          <a:noFill/>
        </p:spPr>
        <p:txBody>
          <a:bodyPr wrap="square" lIns="36000" tIns="0" rIns="36000" bIns="0">
            <a:spAutoFit/>
          </a:bodyPr>
          <a:lstStyle/>
          <a:p>
            <a:pPr marL="177800" lvl="0" indent="-177800" defTabSz="457200">
              <a:lnSpc>
                <a:spcPts val="1200"/>
              </a:lnSpc>
              <a:spcBef>
                <a:spcPts val="300"/>
              </a:spcBef>
              <a:defRPr/>
            </a:pPr>
            <a:r>
              <a:rPr kumimoji="0" lang="ja-JP" altLang="en-US" sz="1000" b="1"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情報発信の強化</a:t>
            </a:r>
            <a:endParaRPr kumimoji="0" lang="en-US" altLang="ja-JP" sz="1000" b="1"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 募集情報の詳細や府営住宅の魅力が的確に伝わる情報の発信</a:t>
            </a:r>
            <a:endParaRPr kumimoji="0" lang="en-US" altLang="ja-JP" sz="90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500"/>
              </a:spcBef>
              <a:defRPr/>
            </a:pPr>
            <a:r>
              <a:rPr kumimoji="0" lang="ja-JP" altLang="en-US" sz="1000" b="1"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コミュニティの維持、活性化</a:t>
            </a:r>
            <a:endParaRPr kumimoji="0" lang="en-US" altLang="ja-JP" sz="1000" b="1"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a:t>
            </a:r>
            <a:r>
              <a:rPr kumimoji="0" lang="ja-JP" altLang="en-US" sz="900" dirty="0">
                <a:solidFill>
                  <a:prstClr val="black"/>
                </a:solidFill>
                <a:latin typeface="BIZ UDPゴシック" panose="020B0400000000000000" pitchFamily="50" charset="-128"/>
                <a:ea typeface="BIZ UDPゴシック" panose="020B0400000000000000" pitchFamily="50" charset="-128"/>
              </a:rPr>
              <a:t>・ </a:t>
            </a:r>
            <a:r>
              <a:rPr kumimoji="0" lang="ja-JP" altLang="en-US"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子育て世帯等の若年層の入居、共同施設の維持管理の負担軽減、</a:t>
            </a:r>
            <a:endParaRPr kumimoji="0" lang="en-US" altLang="ja-JP"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177800" lvl="0" indent="-177800" defTabSz="457200">
              <a:lnSpc>
                <a:spcPts val="1200"/>
              </a:lnSpc>
              <a:defRPr/>
            </a:pPr>
            <a:r>
              <a:rPr kumimoji="0" lang="ja-JP" altLang="en-US" sz="900" dirty="0">
                <a:solidFill>
                  <a:prstClr val="black"/>
                </a:solidFill>
                <a:latin typeface="BIZ UDPゴシック" panose="020B0400000000000000" pitchFamily="50" charset="-128"/>
                <a:ea typeface="BIZ UDPゴシック" panose="020B0400000000000000" pitchFamily="50" charset="-128"/>
              </a:rPr>
              <a:t>　　</a:t>
            </a:r>
            <a:r>
              <a:rPr kumimoji="0" lang="ja-JP" altLang="en-US"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入居ルールの周知等を推進</a:t>
            </a:r>
            <a:endParaRPr kumimoji="0" lang="en-US" altLang="ja-JP" sz="900" dirty="0">
              <a:solidFill>
                <a:prstClr val="black"/>
              </a:solidFill>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500"/>
              </a:spcBef>
              <a:defRPr/>
            </a:pPr>
            <a:r>
              <a:rPr kumimoji="0" lang="ja-JP" altLang="en-US" sz="1000" b="1" dirty="0">
                <a:solidFill>
                  <a:prstClr val="black"/>
                </a:solidFill>
                <a:latin typeface="BIZ UDPゴシック" panose="020B0400000000000000" pitchFamily="50" charset="-128"/>
                <a:ea typeface="BIZ UDPゴシック" panose="020B0400000000000000" pitchFamily="50" charset="-128"/>
              </a:rPr>
              <a:t>府営住宅資産の活用</a:t>
            </a:r>
            <a:endParaRPr kumimoji="0" lang="en-US" altLang="ja-JP" sz="1000" b="1" dirty="0">
              <a:solidFill>
                <a:prstClr val="black"/>
              </a:solidFill>
              <a:latin typeface="BIZ UDPゴシック" panose="020B0400000000000000" pitchFamily="50" charset="-128"/>
              <a:ea typeface="BIZ UDPゴシック" panose="020B0400000000000000" pitchFamily="50" charset="-128"/>
            </a:endParaRPr>
          </a:p>
          <a:p>
            <a:pPr marL="177800" lvl="0" indent="-177800" defTabSz="457200">
              <a:lnSpc>
                <a:spcPts val="1200"/>
              </a:lnSpc>
              <a:spcBef>
                <a:spcPts val="300"/>
              </a:spcBef>
              <a:defRPr/>
            </a:pPr>
            <a:r>
              <a:rPr kumimoji="0" lang="ja-JP" altLang="en-US" sz="900" dirty="0">
                <a:solidFill>
                  <a:prstClr val="black"/>
                </a:solidFill>
                <a:latin typeface="BIZ UDPゴシック" panose="020B0400000000000000" pitchFamily="50" charset="-128"/>
                <a:ea typeface="BIZ UDPゴシック" panose="020B0400000000000000" pitchFamily="50" charset="-128"/>
              </a:rPr>
              <a:t>　・ 地域の多様なニーズに対応した</a:t>
            </a:r>
            <a:br>
              <a:rPr kumimoji="0" lang="en-US" altLang="ja-JP" sz="900" dirty="0">
                <a:solidFill>
                  <a:prstClr val="black"/>
                </a:solidFill>
                <a:latin typeface="BIZ UDPゴシック" panose="020B0400000000000000" pitchFamily="50" charset="-128"/>
                <a:ea typeface="BIZ UDPゴシック" panose="020B0400000000000000" pitchFamily="50" charset="-128"/>
              </a:rPr>
            </a:br>
            <a:r>
              <a:rPr kumimoji="0" lang="ja-JP" altLang="en-US" sz="900" dirty="0">
                <a:solidFill>
                  <a:prstClr val="black"/>
                </a:solidFill>
                <a:latin typeface="BIZ UDPゴシック" panose="020B0400000000000000" pitchFamily="50" charset="-128"/>
                <a:ea typeface="BIZ UDPゴシック" panose="020B0400000000000000" pitchFamily="50" charset="-128"/>
              </a:rPr>
              <a:t>空室活用の推進</a:t>
            </a:r>
            <a:endParaRPr kumimoji="0" lang="en-US" altLang="ja-JP" sz="900" b="0" i="0" u="none" strike="noStrike" kern="1200" cap="none" normalizeH="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100" name="角丸四角形 178">
            <a:extLst>
              <a:ext uri="{FF2B5EF4-FFF2-40B4-BE49-F238E27FC236}">
                <a16:creationId xmlns:a16="http://schemas.microsoft.com/office/drawing/2014/main" id="{C3E15308-1362-9C51-36D3-B42B2D997738}"/>
              </a:ext>
            </a:extLst>
          </p:cNvPr>
          <p:cNvSpPr/>
          <p:nvPr/>
        </p:nvSpPr>
        <p:spPr>
          <a:xfrm>
            <a:off x="169782" y="626797"/>
            <a:ext cx="1220400" cy="263266"/>
          </a:xfrm>
          <a:prstGeom prst="roundRect">
            <a:avLst>
              <a:gd name="adj" fmla="val 22122"/>
            </a:avLst>
          </a:prstGeom>
          <a:solidFill>
            <a:srgbClr val="6A8ED0"/>
          </a:solidFill>
          <a:ln>
            <a:noFill/>
          </a:ln>
        </p:spPr>
        <p:style>
          <a:lnRef idx="2">
            <a:schemeClr val="accent1">
              <a:shade val="50000"/>
            </a:schemeClr>
          </a:lnRef>
          <a:fillRef idx="1">
            <a:schemeClr val="accent1"/>
          </a:fillRef>
          <a:effectRef idx="0">
            <a:schemeClr val="accent1"/>
          </a:effectRef>
          <a:fontRef idx="minor">
            <a:schemeClr val="lt1"/>
          </a:fontRef>
        </p:style>
        <p:txBody>
          <a:bodyPr rIns="90000" rtlCol="0" anchor="ctr"/>
          <a:lstStyle/>
          <a:p>
            <a:pPr algn="ctr"/>
            <a:r>
              <a:rPr lang="ja-JP" altLang="en-US" sz="1200" b="1" spc="110" dirty="0">
                <a:solidFill>
                  <a:schemeClr val="bg1"/>
                </a:solidFill>
                <a:latin typeface="BIZ UDPゴシック" panose="020B0400000000000000" pitchFamily="50" charset="-128"/>
                <a:ea typeface="BIZ UDPゴシック" panose="020B0400000000000000" pitchFamily="50" charset="-128"/>
              </a:rPr>
              <a:t>位置づけ</a:t>
            </a:r>
          </a:p>
        </p:txBody>
      </p:sp>
      <p:grpSp>
        <p:nvGrpSpPr>
          <p:cNvPr id="205" name="グループ化 204">
            <a:extLst>
              <a:ext uri="{FF2B5EF4-FFF2-40B4-BE49-F238E27FC236}">
                <a16:creationId xmlns:a16="http://schemas.microsoft.com/office/drawing/2014/main" id="{55274A3E-B00A-0BDC-A44C-590F5B4391CD}"/>
              </a:ext>
            </a:extLst>
          </p:cNvPr>
          <p:cNvGrpSpPr/>
          <p:nvPr/>
        </p:nvGrpSpPr>
        <p:grpSpPr>
          <a:xfrm>
            <a:off x="6546948" y="6665837"/>
            <a:ext cx="1087215" cy="944310"/>
            <a:chOff x="7263472" y="6226435"/>
            <a:chExt cx="1010544" cy="877716"/>
          </a:xfrm>
        </p:grpSpPr>
        <p:pic>
          <p:nvPicPr>
            <p:cNvPr id="6" name="図 5">
              <a:extLst>
                <a:ext uri="{FF2B5EF4-FFF2-40B4-BE49-F238E27FC236}">
                  <a16:creationId xmlns:a16="http://schemas.microsoft.com/office/drawing/2014/main" id="{AB0631E3-AE16-C418-CA4C-990006FD1F97}"/>
                </a:ext>
              </a:extLst>
            </p:cNvPr>
            <p:cNvPicPr>
              <a:picLocks noChangeAspect="1"/>
            </p:cNvPicPr>
            <p:nvPr/>
          </p:nvPicPr>
          <p:blipFill rotWithShape="1">
            <a:blip r:embed="rId20"/>
            <a:srcRect l="218" t="994" r="7826" b="12159"/>
            <a:stretch>
              <a:fillRect/>
            </a:stretch>
          </p:blipFill>
          <p:spPr bwMode="auto">
            <a:xfrm>
              <a:off x="7263472" y="6378042"/>
              <a:ext cx="1010544" cy="726109"/>
            </a:xfrm>
            <a:prstGeom prst="rect">
              <a:avLst/>
            </a:prstGeom>
            <a:ln>
              <a:noFill/>
            </a:ln>
            <a:extLst>
              <a:ext uri="{53640926-AAD7-44D8-BBD7-CCE9431645EC}">
                <a14:shadowObscured xmlns:a14="http://schemas.microsoft.com/office/drawing/2010/main"/>
              </a:ext>
            </a:extLst>
          </p:spPr>
        </p:pic>
        <p:sp>
          <p:nvSpPr>
            <p:cNvPr id="8" name="テキスト ボックス 7">
              <a:extLst>
                <a:ext uri="{FF2B5EF4-FFF2-40B4-BE49-F238E27FC236}">
                  <a16:creationId xmlns:a16="http://schemas.microsoft.com/office/drawing/2014/main" id="{3BC70DF0-B350-1FD6-A3CE-C95BCC2585DF}"/>
                </a:ext>
              </a:extLst>
            </p:cNvPr>
            <p:cNvSpPr txBox="1"/>
            <p:nvPr/>
          </p:nvSpPr>
          <p:spPr>
            <a:xfrm>
              <a:off x="7272460" y="6226435"/>
              <a:ext cx="964419" cy="185947"/>
            </a:xfrm>
            <a:prstGeom prst="rect">
              <a:avLst/>
            </a:prstGeom>
            <a:noFill/>
            <a:ln>
              <a:noFill/>
            </a:ln>
            <a:effectLst/>
          </p:spPr>
          <p:txBody>
            <a:bodyPr wrap="square" rtlCol="0">
              <a:spAutoFit/>
            </a:bodyPr>
            <a:lstStyle/>
            <a:p>
              <a:pPr algn="ctr"/>
              <a:r>
                <a:rPr kumimoji="1" lang="ja-JP" altLang="en-US" sz="700" dirty="0">
                  <a:effectLst/>
                  <a:latin typeface="BIZ UDPゴシック" panose="020B0400000000000000" pitchFamily="50" charset="-128"/>
                  <a:ea typeface="BIZ UDPゴシック" panose="020B0400000000000000" pitchFamily="50" charset="-128"/>
                </a:rPr>
                <a:t>若者向けシェアハウス</a:t>
              </a:r>
            </a:p>
          </p:txBody>
        </p:sp>
      </p:grpSp>
      <p:grpSp>
        <p:nvGrpSpPr>
          <p:cNvPr id="7" name="グループ化 6">
            <a:extLst>
              <a:ext uri="{FF2B5EF4-FFF2-40B4-BE49-F238E27FC236}">
                <a16:creationId xmlns:a16="http://schemas.microsoft.com/office/drawing/2014/main" id="{CFAA2B7D-A9C5-05C0-C10E-AB15CDFB86FF}"/>
              </a:ext>
            </a:extLst>
          </p:cNvPr>
          <p:cNvGrpSpPr/>
          <p:nvPr/>
        </p:nvGrpSpPr>
        <p:grpSpPr>
          <a:xfrm>
            <a:off x="5285827" y="4922055"/>
            <a:ext cx="1245873" cy="939753"/>
            <a:chOff x="5967395" y="6225599"/>
            <a:chExt cx="1245873" cy="939753"/>
          </a:xfrm>
        </p:grpSpPr>
        <p:pic>
          <p:nvPicPr>
            <p:cNvPr id="10" name="図 9" descr="車いす常用者世帯向け住宅（MAIハウス）の整備の事例の写真" title="車いす常用者世帯向け住宅（MAIハウス）の整備の事例">
              <a:extLst>
                <a:ext uri="{FF2B5EF4-FFF2-40B4-BE49-F238E27FC236}">
                  <a16:creationId xmlns:a16="http://schemas.microsoft.com/office/drawing/2014/main" id="{056BB522-2200-11CB-3F1C-762DE8B1184D}"/>
                </a:ext>
              </a:extLst>
            </p:cNvPr>
            <p:cNvPicPr>
              <a:picLocks noChangeAspect="1"/>
            </p:cNvPicPr>
            <p:nvPr/>
          </p:nvPicPr>
          <p:blipFill>
            <a:blip r:embed="rId21" cstate="print">
              <a:extLst>
                <a:ext uri="{28A0092B-C50C-407E-A947-70E740481C1C}">
                  <a14:useLocalDpi xmlns:a14="http://schemas.microsoft.com/office/drawing/2010/main" val="0"/>
                </a:ext>
              </a:extLst>
            </a:blip>
            <a:srcRect l="283"/>
            <a:stretch>
              <a:fillRect/>
            </a:stretch>
          </p:blipFill>
          <p:spPr>
            <a:xfrm>
              <a:off x="6076390" y="6384152"/>
              <a:ext cx="1102701" cy="781200"/>
            </a:xfrm>
            <a:prstGeom prst="rect">
              <a:avLst/>
            </a:prstGeom>
          </p:spPr>
        </p:pic>
        <p:sp>
          <p:nvSpPr>
            <p:cNvPr id="38" name="テキスト ボックス 37">
              <a:extLst>
                <a:ext uri="{FF2B5EF4-FFF2-40B4-BE49-F238E27FC236}">
                  <a16:creationId xmlns:a16="http://schemas.microsoft.com/office/drawing/2014/main" id="{E18F0032-2717-3FF4-3C47-E9E8BC4669D5}"/>
                </a:ext>
              </a:extLst>
            </p:cNvPr>
            <p:cNvSpPr txBox="1"/>
            <p:nvPr/>
          </p:nvSpPr>
          <p:spPr>
            <a:xfrm>
              <a:off x="5967395" y="6225599"/>
              <a:ext cx="1245873" cy="200055"/>
            </a:xfrm>
            <a:prstGeom prst="rect">
              <a:avLst/>
            </a:prstGeom>
            <a:noFill/>
            <a:ln>
              <a:noFill/>
            </a:ln>
            <a:effectLst/>
          </p:spPr>
          <p:txBody>
            <a:bodyPr wrap="square" rtlCol="0">
              <a:spAutoFit/>
            </a:bodyPr>
            <a:lstStyle/>
            <a:p>
              <a:pPr algn="ctr"/>
              <a:r>
                <a:rPr kumimoji="1" lang="en-US" altLang="ja-JP" sz="700" dirty="0">
                  <a:effectLst/>
                  <a:latin typeface="BIZ UDPゴシック" panose="020B0400000000000000" pitchFamily="50" charset="-128"/>
                  <a:ea typeface="BIZ UDPゴシック" panose="020B0400000000000000" pitchFamily="50" charset="-128"/>
                </a:rPr>
                <a:t>MAI</a:t>
              </a:r>
              <a:r>
                <a:rPr kumimoji="1" lang="ja-JP" altLang="en-US" sz="700" dirty="0">
                  <a:effectLst/>
                  <a:latin typeface="BIZ UDPゴシック" panose="020B0400000000000000" pitchFamily="50" charset="-128"/>
                  <a:ea typeface="BIZ UDPゴシック" panose="020B0400000000000000" pitchFamily="50" charset="-128"/>
                </a:rPr>
                <a:t>ハウス</a:t>
              </a:r>
            </a:p>
          </p:txBody>
        </p:sp>
      </p:grpSp>
      <p:pic>
        <p:nvPicPr>
          <p:cNvPr id="44" name="図 43">
            <a:extLst>
              <a:ext uri="{FF2B5EF4-FFF2-40B4-BE49-F238E27FC236}">
                <a16:creationId xmlns:a16="http://schemas.microsoft.com/office/drawing/2014/main" id="{919D0710-AE1B-EDC0-E057-1ADB8B95815C}"/>
              </a:ext>
            </a:extLst>
          </p:cNvPr>
          <p:cNvPicPr>
            <a:picLocks noChangeAspect="1"/>
          </p:cNvPicPr>
          <p:nvPr/>
        </p:nvPicPr>
        <p:blipFill rotWithShape="1">
          <a:blip r:embed="rId22" r:link="rId23" cstate="print">
            <a:extLst>
              <a:ext uri="{28A0092B-C50C-407E-A947-70E740481C1C}">
                <a14:useLocalDpi xmlns:a14="http://schemas.microsoft.com/office/drawing/2010/main" val="0"/>
              </a:ext>
            </a:extLst>
          </a:blip>
          <a:srcRect l="1038" t="3947" r="8304" b="1771"/>
          <a:stretch>
            <a:fillRect/>
          </a:stretch>
        </p:blipFill>
        <p:spPr bwMode="auto">
          <a:xfrm>
            <a:off x="5369516" y="6830896"/>
            <a:ext cx="1101600" cy="779781"/>
          </a:xfrm>
          <a:prstGeom prst="rect">
            <a:avLst/>
          </a:prstGeom>
          <a:noFill/>
          <a:ln>
            <a:noFill/>
          </a:ln>
          <a:extLst>
            <a:ext uri="{53640926-AAD7-44D8-BBD7-CCE9431645EC}">
              <a14:shadowObscured xmlns:a14="http://schemas.microsoft.com/office/drawing/2010/main"/>
            </a:ext>
          </a:extLst>
        </p:spPr>
      </p:pic>
      <p:sp>
        <p:nvSpPr>
          <p:cNvPr id="136" name="テキスト ボックス 135">
            <a:extLst>
              <a:ext uri="{FF2B5EF4-FFF2-40B4-BE49-F238E27FC236}">
                <a16:creationId xmlns:a16="http://schemas.microsoft.com/office/drawing/2014/main" id="{99B3A07B-09C4-3FD6-5D4A-9FCD6D7ABA41}"/>
              </a:ext>
            </a:extLst>
          </p:cNvPr>
          <p:cNvSpPr txBox="1"/>
          <p:nvPr/>
        </p:nvSpPr>
        <p:spPr>
          <a:xfrm>
            <a:off x="5380542" y="6665838"/>
            <a:ext cx="1074333" cy="200055"/>
          </a:xfrm>
          <a:prstGeom prst="rect">
            <a:avLst/>
          </a:prstGeom>
          <a:noFill/>
          <a:ln>
            <a:noFill/>
          </a:ln>
          <a:effectLst/>
        </p:spPr>
        <p:txBody>
          <a:bodyPr wrap="none" rtlCol="0">
            <a:spAutoFit/>
          </a:bodyPr>
          <a:lstStyle/>
          <a:p>
            <a:pPr algn="ctr"/>
            <a:r>
              <a:rPr kumimoji="1" lang="ja-JP" altLang="en-US" sz="700" dirty="0">
                <a:effectLst/>
                <a:latin typeface="BIZ UDPゴシック" panose="020B0400000000000000" pitchFamily="50" charset="-128"/>
                <a:ea typeface="BIZ UDPゴシック" panose="020B0400000000000000" pitchFamily="50" charset="-128"/>
              </a:rPr>
              <a:t>職業的自立モデル事業</a:t>
            </a:r>
          </a:p>
        </p:txBody>
      </p:sp>
      <p:sp>
        <p:nvSpPr>
          <p:cNvPr id="266" name="四角形: 角を丸くする 265">
            <a:extLst>
              <a:ext uri="{FF2B5EF4-FFF2-40B4-BE49-F238E27FC236}">
                <a16:creationId xmlns:a16="http://schemas.microsoft.com/office/drawing/2014/main" id="{ADA2E056-5B32-7268-B6A6-FBF72845CD10}"/>
              </a:ext>
            </a:extLst>
          </p:cNvPr>
          <p:cNvSpPr>
            <a:spLocks/>
          </p:cNvSpPr>
          <p:nvPr/>
        </p:nvSpPr>
        <p:spPr>
          <a:xfrm>
            <a:off x="8003397" y="6803603"/>
            <a:ext cx="4378961" cy="803830"/>
          </a:xfrm>
          <a:prstGeom prst="roundRect">
            <a:avLst>
              <a:gd name="adj" fmla="val 12243"/>
            </a:avLst>
          </a:prstGeom>
          <a:solidFill>
            <a:srgbClr val="EBEFF9"/>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2400"/>
          </a:p>
        </p:txBody>
      </p:sp>
      <p:sp>
        <p:nvSpPr>
          <p:cNvPr id="269" name="テキスト ボックス 268">
            <a:extLst>
              <a:ext uri="{FF2B5EF4-FFF2-40B4-BE49-F238E27FC236}">
                <a16:creationId xmlns:a16="http://schemas.microsoft.com/office/drawing/2014/main" id="{53DF99BC-C102-34D6-B2F2-B94BDCDEE3C1}"/>
              </a:ext>
            </a:extLst>
          </p:cNvPr>
          <p:cNvSpPr txBox="1"/>
          <p:nvPr/>
        </p:nvSpPr>
        <p:spPr>
          <a:xfrm>
            <a:off x="9203082" y="6632978"/>
            <a:ext cx="1896203" cy="200055"/>
          </a:xfrm>
          <a:prstGeom prst="rect">
            <a:avLst/>
          </a:prstGeom>
          <a:noFill/>
          <a:ln>
            <a:noFill/>
          </a:ln>
        </p:spPr>
        <p:txBody>
          <a:bodyPr wrap="square" rtlCol="0">
            <a:spAutoFit/>
          </a:bodyPr>
          <a:lstStyle/>
          <a:p>
            <a:pPr algn="ctr"/>
            <a:r>
              <a:rPr kumimoji="1" lang="ja-JP" altLang="en-US" sz="700" dirty="0">
                <a:effectLst>
                  <a:glow rad="50800">
                    <a:schemeClr val="bg1"/>
                  </a:glow>
                </a:effectLst>
                <a:latin typeface="BIZ UDPゴシック" panose="020B0400000000000000" pitchFamily="50" charset="-128"/>
                <a:ea typeface="BIZ UDPゴシック" panose="020B0400000000000000" pitchFamily="50" charset="-128"/>
              </a:rPr>
              <a:t>トータルリニューアル団地の整備イメージ</a:t>
            </a:r>
          </a:p>
        </p:txBody>
      </p:sp>
      <p:sp>
        <p:nvSpPr>
          <p:cNvPr id="271" name="四角形: 角を丸くする 270">
            <a:extLst>
              <a:ext uri="{FF2B5EF4-FFF2-40B4-BE49-F238E27FC236}">
                <a16:creationId xmlns:a16="http://schemas.microsoft.com/office/drawing/2014/main" id="{6C618A11-72A0-FC2D-D148-E5BBE75870DA}"/>
              </a:ext>
            </a:extLst>
          </p:cNvPr>
          <p:cNvSpPr>
            <a:spLocks noChangeAspect="1"/>
          </p:cNvSpPr>
          <p:nvPr/>
        </p:nvSpPr>
        <p:spPr>
          <a:xfrm>
            <a:off x="9496280" y="6856380"/>
            <a:ext cx="432000" cy="312855"/>
          </a:xfrm>
          <a:prstGeom prst="roundRect">
            <a:avLst>
              <a:gd name="adj" fmla="val 10000"/>
            </a:avLst>
          </a:prstGeom>
          <a:blipFill rotWithShape="1">
            <a:blip r:embed="rId24"/>
            <a:srcRect/>
            <a:stretch>
              <a:fillRect/>
            </a:stretch>
          </a:blipFill>
          <a:effectLst/>
        </p:spPr>
        <p:style>
          <a:lnRef idx="0">
            <a:schemeClr val="lt1">
              <a:hueOff val="0"/>
              <a:satOff val="0"/>
              <a:lumOff val="0"/>
              <a:alphaOff val="0"/>
            </a:schemeClr>
          </a:lnRef>
          <a:fillRef idx="1">
            <a:scrgbClr r="0" g="0" b="0"/>
          </a:fillRef>
          <a:effectRef idx="2">
            <a:schemeClr val="accent2">
              <a:tint val="50000"/>
              <a:hueOff val="0"/>
              <a:satOff val="0"/>
              <a:lumOff val="0"/>
              <a:alphaOff val="0"/>
            </a:schemeClr>
          </a:effectRef>
          <a:fontRef idx="minor">
            <a:schemeClr val="lt1">
              <a:hueOff val="0"/>
              <a:satOff val="0"/>
              <a:lumOff val="0"/>
              <a:alphaOff val="0"/>
            </a:schemeClr>
          </a:fontRef>
        </p:style>
        <p:txBody>
          <a:bodyPr/>
          <a:lstStyle/>
          <a:p>
            <a:endParaRPr lang="ja-JP" altLang="en-US" sz="2400"/>
          </a:p>
        </p:txBody>
      </p:sp>
      <p:sp>
        <p:nvSpPr>
          <p:cNvPr id="273" name="テキスト ボックス 269">
            <a:extLst>
              <a:ext uri="{FF2B5EF4-FFF2-40B4-BE49-F238E27FC236}">
                <a16:creationId xmlns:a16="http://schemas.microsoft.com/office/drawing/2014/main" id="{4CB13523-2B61-DBFA-A3FA-0E201228BC8E}"/>
              </a:ext>
            </a:extLst>
          </p:cNvPr>
          <p:cNvSpPr txBox="1">
            <a:spLocks noChangeArrowheads="1"/>
          </p:cNvSpPr>
          <p:nvPr/>
        </p:nvSpPr>
        <p:spPr bwMode="auto">
          <a:xfrm>
            <a:off x="9856415" y="6835265"/>
            <a:ext cx="1078906" cy="312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600" b="1" i="0" u="none" strike="noStrike" cap="none" normalizeH="0" baseline="0" dirty="0">
                <a:ln>
                  <a:noFill/>
                </a:ln>
                <a:solidFill>
                  <a:srgbClr val="00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中層エレベーター設置</a:t>
            </a:r>
            <a:endParaRPr kumimoji="0" lang="ja-JP" altLang="ja-JP"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ts val="100"/>
              </a:spcBef>
              <a:spcAft>
                <a:spcPct val="0"/>
              </a:spcAft>
              <a:buClrTx/>
              <a:buSzTx/>
              <a:buFontTx/>
              <a:buNone/>
              <a:tabLst/>
            </a:pPr>
            <a:r>
              <a:rPr kumimoji="0" lang="ja-JP" altLang="en-US" sz="5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en-US"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利便性の向上</a:t>
            </a:r>
            <a:endParaRPr kumimoji="0" lang="ja-JP" altLang="ja-JP" sz="500" i="0" u="none" strike="noStrike" cap="none" normalizeH="0" baseline="0" dirty="0">
              <a:ln>
                <a:noFill/>
              </a:ln>
              <a:solidFill>
                <a:schemeClr val="tx1"/>
              </a:solidFill>
              <a:effectLst/>
              <a:latin typeface="Arial" panose="020B0604020202020204" pitchFamily="34" charset="0"/>
            </a:endParaRPr>
          </a:p>
        </p:txBody>
      </p:sp>
      <p:sp>
        <p:nvSpPr>
          <p:cNvPr id="275" name="テキスト ボックス 269">
            <a:extLst>
              <a:ext uri="{FF2B5EF4-FFF2-40B4-BE49-F238E27FC236}">
                <a16:creationId xmlns:a16="http://schemas.microsoft.com/office/drawing/2014/main" id="{CD915BB6-8763-C4B0-2802-ABF0BF0DE7EE}"/>
              </a:ext>
            </a:extLst>
          </p:cNvPr>
          <p:cNvSpPr txBox="1">
            <a:spLocks noChangeArrowheads="1"/>
          </p:cNvSpPr>
          <p:nvPr/>
        </p:nvSpPr>
        <p:spPr bwMode="auto">
          <a:xfrm>
            <a:off x="11280175" y="7210804"/>
            <a:ext cx="1112123" cy="33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none" lIns="91440" tIns="45720" rIns="0" bIns="45720" numCol="1" anchor="t" anchorCtr="0" compatLnSpc="1">
            <a:prstTxWarp prst="textNoShape">
              <a:avLst/>
            </a:prstTxWarp>
          </a:bodyPr>
          <a:lstStyle/>
          <a:p>
            <a:pPr lvl="0" defTabSz="914400" eaLnBrk="0" fontAlgn="base" hangingPunct="0">
              <a:spcBef>
                <a:spcPct val="0"/>
              </a:spcBef>
              <a:spcAft>
                <a:spcPct val="0"/>
              </a:spcAft>
            </a:pPr>
            <a:r>
              <a:rPr kumimoji="0" lang="ja-JP" altLang="ja-JP" sz="6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屋外キッズスペース</a:t>
            </a:r>
            <a:r>
              <a:rPr kumimoji="0" lang="ja-JP" altLang="en-US" sz="6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の</a:t>
            </a:r>
            <a:r>
              <a:rPr kumimoji="0" lang="ja-JP" altLang="ja-JP" sz="6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整備</a:t>
            </a:r>
            <a:endParaRPr kumimoji="0" lang="ja-JP" altLang="ja-JP" sz="400" dirty="0"/>
          </a:p>
          <a:p>
            <a:pPr lvl="0" defTabSz="914400" eaLnBrk="0" fontAlgn="base" hangingPunct="0">
              <a:spcBef>
                <a:spcPts val="100"/>
              </a:spcBef>
              <a:spcAft>
                <a:spcPct val="0"/>
              </a:spcAft>
            </a:pPr>
            <a:r>
              <a:rPr kumimoji="0" lang="ja-JP" altLang="en-US" sz="500" b="1" i="0" u="none" strike="noStrike" cap="none" normalizeH="0" baseline="0" dirty="0">
                <a:ln>
                  <a:noFill/>
                </a:ln>
                <a:solidFill>
                  <a:srgbClr val="00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子どもがのびのび育つ</a:t>
            </a:r>
            <a:r>
              <a:rPr kumimoji="0" lang="ja-JP" altLang="en-US"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団地</a:t>
            </a:r>
            <a:endParaRPr kumimoji="0" lang="ja-JP" altLang="ja-JP" sz="500" i="0" u="none" strike="noStrike" cap="none" normalizeH="0" baseline="0" dirty="0">
              <a:ln>
                <a:noFill/>
              </a:ln>
              <a:solidFill>
                <a:schemeClr val="tx1"/>
              </a:solidFill>
              <a:effectLst/>
              <a:latin typeface="Arial" panose="020B0604020202020204" pitchFamily="34" charset="0"/>
            </a:endParaRPr>
          </a:p>
        </p:txBody>
      </p:sp>
      <p:sp>
        <p:nvSpPr>
          <p:cNvPr id="276" name="四角形: 角を丸くする 275">
            <a:extLst>
              <a:ext uri="{FF2B5EF4-FFF2-40B4-BE49-F238E27FC236}">
                <a16:creationId xmlns:a16="http://schemas.microsoft.com/office/drawing/2014/main" id="{369F1D7D-C809-DF31-3C01-185AA3C81252}"/>
              </a:ext>
            </a:extLst>
          </p:cNvPr>
          <p:cNvSpPr>
            <a:spLocks noChangeAspect="1"/>
          </p:cNvSpPr>
          <p:nvPr/>
        </p:nvSpPr>
        <p:spPr>
          <a:xfrm>
            <a:off x="10916366" y="7239258"/>
            <a:ext cx="432000" cy="312855"/>
          </a:xfrm>
          <a:prstGeom prst="roundRect">
            <a:avLst>
              <a:gd name="adj" fmla="val 10000"/>
            </a:avLst>
          </a:prstGeom>
          <a:blipFill rotWithShape="1">
            <a:blip r:embed="rId19"/>
            <a:srcRect/>
            <a:stretch>
              <a:fillRect t="-8000" b="-8000"/>
            </a:stretch>
          </a:blipFill>
          <a:effectLst/>
        </p:spPr>
        <p:style>
          <a:lnRef idx="0">
            <a:schemeClr val="lt1">
              <a:hueOff val="0"/>
              <a:satOff val="0"/>
              <a:lumOff val="0"/>
              <a:alphaOff val="0"/>
            </a:schemeClr>
          </a:lnRef>
          <a:fillRef idx="1">
            <a:scrgbClr r="0" g="0" b="0"/>
          </a:fillRef>
          <a:effectRef idx="2">
            <a:schemeClr val="accent2">
              <a:tint val="50000"/>
              <a:hueOff val="4026402"/>
              <a:satOff val="-37621"/>
              <a:lumOff val="-5506"/>
              <a:alphaOff val="0"/>
            </a:schemeClr>
          </a:effectRef>
          <a:fontRef idx="minor">
            <a:schemeClr val="lt1">
              <a:hueOff val="0"/>
              <a:satOff val="0"/>
              <a:lumOff val="0"/>
              <a:alphaOff val="0"/>
            </a:schemeClr>
          </a:fontRef>
        </p:style>
        <p:txBody>
          <a:bodyPr/>
          <a:lstStyle/>
          <a:p>
            <a:endParaRPr lang="ja-JP" altLang="en-US" sz="2400"/>
          </a:p>
        </p:txBody>
      </p:sp>
      <p:sp>
        <p:nvSpPr>
          <p:cNvPr id="277" name="テキスト ボックス 276">
            <a:extLst>
              <a:ext uri="{FF2B5EF4-FFF2-40B4-BE49-F238E27FC236}">
                <a16:creationId xmlns:a16="http://schemas.microsoft.com/office/drawing/2014/main" id="{38C2EBF6-4A77-0176-B514-1DCC9FBCE96F}"/>
              </a:ext>
            </a:extLst>
          </p:cNvPr>
          <p:cNvSpPr txBox="1">
            <a:spLocks noChangeArrowheads="1"/>
          </p:cNvSpPr>
          <p:nvPr/>
        </p:nvSpPr>
        <p:spPr bwMode="auto">
          <a:xfrm>
            <a:off x="11280175" y="6835265"/>
            <a:ext cx="1067511" cy="383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defTabSz="914400" eaLnBrk="0" fontAlgn="base" hangingPunct="0">
              <a:spcBef>
                <a:spcPct val="0"/>
              </a:spcBef>
              <a:spcAft>
                <a:spcPct val="0"/>
              </a:spcAft>
            </a:pPr>
            <a:r>
              <a:rPr kumimoji="0" lang="ja-JP" altLang="ja-JP" sz="6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集会所改修</a:t>
            </a:r>
            <a:endParaRPr kumimoji="0" lang="ja-JP" altLang="ja-JP" sz="400" dirty="0"/>
          </a:p>
          <a:p>
            <a:pPr lvl="0" defTabSz="914400" eaLnBrk="0" fontAlgn="base" hangingPunct="0">
              <a:spcBef>
                <a:spcPts val="100"/>
              </a:spcBef>
              <a:spcAft>
                <a:spcPct val="0"/>
              </a:spcAft>
            </a:pPr>
            <a:r>
              <a:rPr kumimoji="0" lang="ja-JP" altLang="en-US" sz="5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人が集い、つながる拠点に</a:t>
            </a:r>
            <a:endParaRPr kumimoji="0" lang="ja-JP" altLang="ja-JP" sz="500" dirty="0">
              <a:latin typeface="Arial" panose="020B0604020202020204" pitchFamily="34" charset="0"/>
            </a:endParaRPr>
          </a:p>
        </p:txBody>
      </p:sp>
      <p:sp>
        <p:nvSpPr>
          <p:cNvPr id="278" name="四角形: 角を丸くする 277">
            <a:extLst>
              <a:ext uri="{FF2B5EF4-FFF2-40B4-BE49-F238E27FC236}">
                <a16:creationId xmlns:a16="http://schemas.microsoft.com/office/drawing/2014/main" id="{5C7CE935-9399-41EA-493D-27B33BB8EF83}"/>
              </a:ext>
            </a:extLst>
          </p:cNvPr>
          <p:cNvSpPr>
            <a:spLocks noChangeAspect="1"/>
          </p:cNvSpPr>
          <p:nvPr/>
        </p:nvSpPr>
        <p:spPr>
          <a:xfrm>
            <a:off x="10916366" y="6856380"/>
            <a:ext cx="432000" cy="312855"/>
          </a:xfrm>
          <a:prstGeom prst="roundRect">
            <a:avLst>
              <a:gd name="adj" fmla="val 10000"/>
            </a:avLst>
          </a:prstGeom>
          <a:blipFill rotWithShape="1">
            <a:blip r:embed="rId25"/>
            <a:srcRect/>
            <a:stretch>
              <a:fillRect t="-12000" b="-12000"/>
            </a:stretch>
          </a:blipFill>
          <a:effectLst/>
        </p:spPr>
        <p:style>
          <a:lnRef idx="0">
            <a:schemeClr val="lt1">
              <a:hueOff val="0"/>
              <a:satOff val="0"/>
              <a:lumOff val="0"/>
              <a:alphaOff val="0"/>
            </a:schemeClr>
          </a:lnRef>
          <a:fillRef idx="1">
            <a:scrgbClr r="0" g="0" b="0"/>
          </a:fillRef>
          <a:effectRef idx="2">
            <a:schemeClr val="accent2">
              <a:tint val="50000"/>
              <a:hueOff val="5368536"/>
              <a:satOff val="-50162"/>
              <a:lumOff val="-7341"/>
              <a:alphaOff val="0"/>
            </a:schemeClr>
          </a:effectRef>
          <a:fontRef idx="minor">
            <a:schemeClr val="lt1">
              <a:hueOff val="0"/>
              <a:satOff val="0"/>
              <a:lumOff val="0"/>
              <a:alphaOff val="0"/>
            </a:schemeClr>
          </a:fontRef>
        </p:style>
        <p:txBody>
          <a:bodyPr/>
          <a:lstStyle/>
          <a:p>
            <a:endParaRPr lang="ja-JP" altLang="en-US" sz="2400"/>
          </a:p>
        </p:txBody>
      </p:sp>
      <p:sp>
        <p:nvSpPr>
          <p:cNvPr id="279" name="テキスト ボックス 269">
            <a:extLst>
              <a:ext uri="{FF2B5EF4-FFF2-40B4-BE49-F238E27FC236}">
                <a16:creationId xmlns:a16="http://schemas.microsoft.com/office/drawing/2014/main" id="{0B322973-E26F-49DF-BC87-9E018390A39E}"/>
              </a:ext>
            </a:extLst>
          </p:cNvPr>
          <p:cNvSpPr txBox="1">
            <a:spLocks noChangeArrowheads="1"/>
          </p:cNvSpPr>
          <p:nvPr/>
        </p:nvSpPr>
        <p:spPr bwMode="auto">
          <a:xfrm>
            <a:off x="8424647" y="7210804"/>
            <a:ext cx="1101531" cy="3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defTabSz="914400" eaLnBrk="0" fontAlgn="base" hangingPunct="0">
              <a:spcBef>
                <a:spcPct val="0"/>
              </a:spcBef>
              <a:spcAft>
                <a:spcPct val="0"/>
              </a:spcAft>
            </a:pPr>
            <a:r>
              <a:rPr kumimoji="0" lang="ja-JP" altLang="ja-JP" sz="6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外壁改修</a:t>
            </a:r>
            <a:endParaRPr kumimoji="0" lang="ja-JP" altLang="ja-JP" sz="400" dirty="0"/>
          </a:p>
          <a:p>
            <a:pPr lvl="0" defTabSz="914400" eaLnBrk="0" fontAlgn="base" hangingPunct="0">
              <a:spcBef>
                <a:spcPts val="100"/>
              </a:spcBef>
              <a:spcAft>
                <a:spcPct val="0"/>
              </a:spcAft>
            </a:pPr>
            <a:r>
              <a:rPr kumimoji="0" lang="ja-JP" altLang="en-US" sz="5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美しく、安心感のある外観へ</a:t>
            </a:r>
            <a:endParaRPr kumimoji="0" lang="ja-JP" altLang="ja-JP" sz="500" dirty="0">
              <a:latin typeface="Arial" panose="020B0604020202020204" pitchFamily="34" charset="0"/>
            </a:endParaRPr>
          </a:p>
        </p:txBody>
      </p:sp>
      <p:pic>
        <p:nvPicPr>
          <p:cNvPr id="280" name="図 279">
            <a:extLst>
              <a:ext uri="{FF2B5EF4-FFF2-40B4-BE49-F238E27FC236}">
                <a16:creationId xmlns:a16="http://schemas.microsoft.com/office/drawing/2014/main" id="{4BEEEEFC-5DA2-C703-EDED-1E21893EBB9A}"/>
              </a:ext>
            </a:extLst>
          </p:cNvPr>
          <p:cNvPicPr>
            <a:picLocks noChangeAspect="1"/>
          </p:cNvPicPr>
          <p:nvPr/>
        </p:nvPicPr>
        <p:blipFill rotWithShape="1">
          <a:blip r:embed="rId26" cstate="print">
            <a:extLst>
              <a:ext uri="{28A0092B-C50C-407E-A947-70E740481C1C}">
                <a14:useLocalDpi xmlns:a14="http://schemas.microsoft.com/office/drawing/2010/main" val="0"/>
              </a:ext>
            </a:extLst>
          </a:blip>
          <a:srcRect b="3596"/>
          <a:stretch/>
        </p:blipFill>
        <p:spPr>
          <a:xfrm>
            <a:off x="8055724" y="7239258"/>
            <a:ext cx="432000" cy="312855"/>
          </a:xfrm>
          <a:prstGeom prst="roundRect">
            <a:avLst/>
          </a:prstGeom>
          <a:effectLst/>
        </p:spPr>
      </p:pic>
      <p:sp>
        <p:nvSpPr>
          <p:cNvPr id="281" name="テキスト ボックス 280">
            <a:extLst>
              <a:ext uri="{FF2B5EF4-FFF2-40B4-BE49-F238E27FC236}">
                <a16:creationId xmlns:a16="http://schemas.microsoft.com/office/drawing/2014/main" id="{F3F27474-BB63-E360-AAA4-721523F50805}"/>
              </a:ext>
            </a:extLst>
          </p:cNvPr>
          <p:cNvSpPr txBox="1">
            <a:spLocks noChangeArrowheads="1"/>
          </p:cNvSpPr>
          <p:nvPr/>
        </p:nvSpPr>
        <p:spPr bwMode="auto">
          <a:xfrm>
            <a:off x="8421083" y="6835265"/>
            <a:ext cx="1043323" cy="385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defTabSz="914400" eaLnBrk="0" fontAlgn="base" hangingPunct="0">
              <a:spcBef>
                <a:spcPct val="0"/>
              </a:spcBef>
              <a:spcAft>
                <a:spcPct val="0"/>
              </a:spcAft>
            </a:pPr>
            <a:r>
              <a:rPr kumimoji="0" lang="ja-JP" altLang="en-US" sz="6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住戸内改修</a:t>
            </a:r>
            <a:endParaRPr kumimoji="0" lang="ja-JP" altLang="ja-JP" sz="400" dirty="0"/>
          </a:p>
          <a:p>
            <a:pPr lvl="0" defTabSz="914400" eaLnBrk="0" fontAlgn="base" hangingPunct="0">
              <a:spcBef>
                <a:spcPts val="100"/>
              </a:spcBef>
              <a:spcAft>
                <a:spcPct val="0"/>
              </a:spcAft>
            </a:pPr>
            <a:r>
              <a:rPr kumimoji="0" lang="en-US"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子育てのしやすさ</a:t>
            </a:r>
            <a:r>
              <a:rPr kumimoji="0" lang="ja-JP" altLang="en-US"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や</a:t>
            </a:r>
            <a:endParaRPr kumimoji="0" lang="en-US"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defTabSz="914400" eaLnBrk="0" fontAlgn="base" hangingPunct="0">
              <a:spcBef>
                <a:spcPct val="0"/>
              </a:spcBef>
              <a:spcAft>
                <a:spcPct val="0"/>
              </a:spcAft>
            </a:pPr>
            <a:r>
              <a:rPr kumimoji="0" lang="ja-JP" altLang="en-US" sz="6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en-US"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バリアフリー化</a:t>
            </a:r>
            <a:endParaRPr kumimoji="0" lang="ja-JP" altLang="ja-JP" sz="1100" dirty="0">
              <a:latin typeface="Arial" panose="020B0604020202020204" pitchFamily="34" charset="0"/>
            </a:endParaRPr>
          </a:p>
        </p:txBody>
      </p:sp>
      <p:sp>
        <p:nvSpPr>
          <p:cNvPr id="282" name="四角形: 角を丸くする 281">
            <a:extLst>
              <a:ext uri="{FF2B5EF4-FFF2-40B4-BE49-F238E27FC236}">
                <a16:creationId xmlns:a16="http://schemas.microsoft.com/office/drawing/2014/main" id="{41DF7D9B-3248-C299-0F61-917C77BEED96}"/>
              </a:ext>
            </a:extLst>
          </p:cNvPr>
          <p:cNvSpPr>
            <a:spLocks noChangeAspect="1"/>
          </p:cNvSpPr>
          <p:nvPr/>
        </p:nvSpPr>
        <p:spPr>
          <a:xfrm>
            <a:off x="8055724" y="6856380"/>
            <a:ext cx="432000" cy="312855"/>
          </a:xfrm>
          <a:prstGeom prst="roundRect">
            <a:avLst>
              <a:gd name="adj" fmla="val 10000"/>
            </a:avLst>
          </a:prstGeom>
          <a:blipFill rotWithShape="1">
            <a:blip r:embed="rId27"/>
            <a:srcRect/>
            <a:stretch>
              <a:fillRect t="-91000" b="-91000"/>
            </a:stretch>
          </a:blipFill>
          <a:effectLst/>
        </p:spPr>
        <p:style>
          <a:lnRef idx="0">
            <a:schemeClr val="lt1">
              <a:hueOff val="0"/>
              <a:satOff val="0"/>
              <a:lumOff val="0"/>
              <a:alphaOff val="0"/>
            </a:schemeClr>
          </a:lnRef>
          <a:fillRef idx="1">
            <a:scrgbClr r="0" g="0" b="0"/>
          </a:fillRef>
          <a:effectRef idx="2">
            <a:schemeClr val="accent2">
              <a:tint val="50000"/>
              <a:hueOff val="6710670"/>
              <a:satOff val="-62702"/>
              <a:lumOff val="-9176"/>
              <a:alphaOff val="0"/>
            </a:schemeClr>
          </a:effectRef>
          <a:fontRef idx="minor">
            <a:schemeClr val="lt1">
              <a:hueOff val="0"/>
              <a:satOff val="0"/>
              <a:lumOff val="0"/>
              <a:alphaOff val="0"/>
            </a:schemeClr>
          </a:fontRef>
        </p:style>
        <p:txBody>
          <a:bodyPr/>
          <a:lstStyle/>
          <a:p>
            <a:endParaRPr lang="ja-JP" altLang="en-US" sz="2400"/>
          </a:p>
        </p:txBody>
      </p:sp>
      <p:sp>
        <p:nvSpPr>
          <p:cNvPr id="283" name="テキスト ボックス 269">
            <a:extLst>
              <a:ext uri="{FF2B5EF4-FFF2-40B4-BE49-F238E27FC236}">
                <a16:creationId xmlns:a16="http://schemas.microsoft.com/office/drawing/2014/main" id="{782BD0B5-2C5F-B96F-2B61-6EAA3AEDF209}"/>
              </a:ext>
            </a:extLst>
          </p:cNvPr>
          <p:cNvSpPr txBox="1">
            <a:spLocks noChangeArrowheads="1"/>
          </p:cNvSpPr>
          <p:nvPr/>
        </p:nvSpPr>
        <p:spPr bwMode="auto">
          <a:xfrm>
            <a:off x="9856415" y="7210804"/>
            <a:ext cx="1072143" cy="33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defTabSz="914400" eaLnBrk="0" fontAlgn="base" hangingPunct="0">
              <a:spcBef>
                <a:spcPct val="0"/>
              </a:spcBef>
              <a:spcAft>
                <a:spcPct val="0"/>
              </a:spcAft>
            </a:pPr>
            <a:r>
              <a:rPr kumimoji="0" lang="ja-JP" altLang="ja-JP" sz="6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外構改修</a:t>
            </a:r>
            <a:endParaRPr kumimoji="0" lang="ja-JP" altLang="ja-JP" sz="400" dirty="0"/>
          </a:p>
          <a:p>
            <a:pPr lvl="0" defTabSz="914400" eaLnBrk="0" fontAlgn="base" hangingPunct="0">
              <a:spcBef>
                <a:spcPts val="100"/>
              </a:spcBef>
              <a:spcAft>
                <a:spcPct val="0"/>
              </a:spcAft>
            </a:pPr>
            <a:r>
              <a:rPr kumimoji="0" lang="ja-JP" altLang="en-US" sz="5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歩きたくなる、</a:t>
            </a:r>
            <a:endParaRPr kumimoji="0" lang="en-US"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defTabSz="914400" eaLnBrk="0" fontAlgn="base" hangingPunct="0">
              <a:spcBef>
                <a:spcPct val="0"/>
              </a:spcBef>
              <a:spcAft>
                <a:spcPct val="0"/>
              </a:spcAft>
            </a:pPr>
            <a:r>
              <a:rPr kumimoji="0" lang="en-US"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kumimoji="0" lang="ja-JP" altLang="ja-JP" sz="5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居心地の良い空間</a:t>
            </a:r>
            <a:endParaRPr kumimoji="0" lang="ja-JP" altLang="ja-JP" sz="500" dirty="0">
              <a:latin typeface="Arial" panose="020B0604020202020204" pitchFamily="34" charset="0"/>
            </a:endParaRPr>
          </a:p>
        </p:txBody>
      </p:sp>
      <p:sp>
        <p:nvSpPr>
          <p:cNvPr id="285" name="四角形: 角を丸くする 284">
            <a:extLst>
              <a:ext uri="{FF2B5EF4-FFF2-40B4-BE49-F238E27FC236}">
                <a16:creationId xmlns:a16="http://schemas.microsoft.com/office/drawing/2014/main" id="{D23C8B63-FCEE-0D48-EA8F-0B12EDDC69A0}"/>
              </a:ext>
            </a:extLst>
          </p:cNvPr>
          <p:cNvSpPr>
            <a:spLocks noChangeAspect="1"/>
          </p:cNvSpPr>
          <p:nvPr/>
        </p:nvSpPr>
        <p:spPr>
          <a:xfrm>
            <a:off x="9496280" y="7239258"/>
            <a:ext cx="432000" cy="312855"/>
          </a:xfrm>
          <a:prstGeom prst="roundRect">
            <a:avLst>
              <a:gd name="adj" fmla="val 10000"/>
            </a:avLst>
          </a:prstGeom>
          <a:blipFill rotWithShape="1">
            <a:blip r:embed="rId28"/>
            <a:srcRect/>
            <a:stretch>
              <a:fillRect l="-11000" r="-11000"/>
            </a:stretch>
          </a:blipFill>
          <a:effectLst/>
        </p:spPr>
        <p:style>
          <a:lnRef idx="0">
            <a:schemeClr val="lt1">
              <a:hueOff val="0"/>
              <a:satOff val="0"/>
              <a:lumOff val="0"/>
              <a:alphaOff val="0"/>
            </a:schemeClr>
          </a:lnRef>
          <a:fillRef idx="1">
            <a:scrgbClr r="0" g="0" b="0"/>
          </a:fillRef>
          <a:effectRef idx="2">
            <a:schemeClr val="accent2">
              <a:tint val="50000"/>
              <a:hueOff val="2684268"/>
              <a:satOff val="-25081"/>
              <a:lumOff val="-3670"/>
              <a:alphaOff val="0"/>
            </a:schemeClr>
          </a:effectRef>
          <a:fontRef idx="minor">
            <a:schemeClr val="lt1">
              <a:hueOff val="0"/>
              <a:satOff val="0"/>
              <a:lumOff val="0"/>
              <a:alphaOff val="0"/>
            </a:schemeClr>
          </a:fontRef>
        </p:style>
        <p:txBody>
          <a:bodyPr/>
          <a:lstStyle/>
          <a:p>
            <a:endParaRPr lang="ja-JP" altLang="en-US" sz="2400"/>
          </a:p>
        </p:txBody>
      </p:sp>
      <p:sp>
        <p:nvSpPr>
          <p:cNvPr id="295" name="四角形: 角を丸くする 294">
            <a:extLst>
              <a:ext uri="{FF2B5EF4-FFF2-40B4-BE49-F238E27FC236}">
                <a16:creationId xmlns:a16="http://schemas.microsoft.com/office/drawing/2014/main" id="{E97C2A8C-B55A-2E10-35B2-3566CE7A73F4}"/>
              </a:ext>
            </a:extLst>
          </p:cNvPr>
          <p:cNvSpPr/>
          <p:nvPr/>
        </p:nvSpPr>
        <p:spPr>
          <a:xfrm>
            <a:off x="11008003" y="5516440"/>
            <a:ext cx="1347999" cy="361586"/>
          </a:xfrm>
          <a:prstGeom prst="roundRect">
            <a:avLst>
              <a:gd name="adj" fmla="val 6774"/>
            </a:avLst>
          </a:prstGeom>
          <a:solidFill>
            <a:schemeClr val="bg1"/>
          </a:solidFill>
          <a:ln w="3175">
            <a:solidFill>
              <a:srgbClr val="3865B6"/>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03" name="四角形: 角を丸くする 302">
            <a:extLst>
              <a:ext uri="{FF2B5EF4-FFF2-40B4-BE49-F238E27FC236}">
                <a16:creationId xmlns:a16="http://schemas.microsoft.com/office/drawing/2014/main" id="{3B001221-9C2C-E960-1FFF-CAE8478246A0}"/>
              </a:ext>
            </a:extLst>
          </p:cNvPr>
          <p:cNvSpPr/>
          <p:nvPr/>
        </p:nvSpPr>
        <p:spPr>
          <a:xfrm>
            <a:off x="8059766" y="5085662"/>
            <a:ext cx="1272035" cy="361586"/>
          </a:xfrm>
          <a:prstGeom prst="roundRect">
            <a:avLst>
              <a:gd name="adj" fmla="val 6774"/>
            </a:avLst>
          </a:prstGeom>
          <a:solidFill>
            <a:schemeClr val="bg1"/>
          </a:solidFill>
          <a:ln w="3175">
            <a:solidFill>
              <a:srgbClr val="3865B6"/>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04" name="テキスト ボックス 303">
            <a:extLst>
              <a:ext uri="{FF2B5EF4-FFF2-40B4-BE49-F238E27FC236}">
                <a16:creationId xmlns:a16="http://schemas.microsoft.com/office/drawing/2014/main" id="{5C75A8D4-96A3-655F-5CBA-524FAAA60BA8}"/>
              </a:ext>
            </a:extLst>
          </p:cNvPr>
          <p:cNvSpPr txBox="1"/>
          <p:nvPr/>
        </p:nvSpPr>
        <p:spPr>
          <a:xfrm>
            <a:off x="8145837" y="5073822"/>
            <a:ext cx="1154910" cy="373426"/>
          </a:xfrm>
          <a:prstGeom prst="rect">
            <a:avLst/>
          </a:prstGeom>
          <a:noFill/>
        </p:spPr>
        <p:txBody>
          <a:bodyPr wrap="none" lIns="0" rtlCol="0">
            <a:noAutofit/>
          </a:bodyPr>
          <a:lstStyle/>
          <a:p>
            <a:r>
              <a:rPr lang="ja-JP" altLang="en-US" sz="600" b="1" dirty="0">
                <a:latin typeface="BIZ UDPゴシック" panose="020B0400000000000000" pitchFamily="50" charset="-128"/>
                <a:ea typeface="BIZ UDPゴシック" panose="020B0400000000000000" pitchFamily="50" charset="-128"/>
              </a:rPr>
              <a:t>採光・通風</a:t>
            </a:r>
            <a:endParaRPr kumimoji="1" lang="en-US" altLang="ja-JP" sz="600" b="1" dirty="0">
              <a:latin typeface="BIZ UDPゴシック" panose="020B0400000000000000" pitchFamily="50" charset="-128"/>
              <a:ea typeface="BIZ UDPゴシック" panose="020B0400000000000000" pitchFamily="50" charset="-128"/>
            </a:endParaRPr>
          </a:p>
          <a:p>
            <a:pPr>
              <a:spcBef>
                <a:spcPts val="200"/>
              </a:spcBef>
            </a:pPr>
            <a:r>
              <a:rPr kumimoji="1" lang="ja-JP" altLang="en-US" sz="500" dirty="0">
                <a:latin typeface="BIZ UDPゴシック" panose="020B0400000000000000" pitchFamily="50" charset="-128"/>
                <a:ea typeface="BIZ UDPゴシック" panose="020B0400000000000000" pitchFamily="50" charset="-128"/>
              </a:rPr>
              <a:t>・ 共用廊下側にも窓を設け、</a:t>
            </a:r>
            <a:endParaRPr lang="en-US" altLang="ja-JP" sz="500" dirty="0">
              <a:latin typeface="BIZ UDPゴシック" panose="020B0400000000000000" pitchFamily="50" charset="-128"/>
              <a:ea typeface="BIZ UDPゴシック" panose="020B0400000000000000" pitchFamily="50" charset="-128"/>
            </a:endParaRPr>
          </a:p>
          <a:p>
            <a:pPr>
              <a:spcBef>
                <a:spcPts val="100"/>
              </a:spcBef>
            </a:pPr>
            <a:r>
              <a:rPr kumimoji="1" lang="ja-JP" altLang="en-US" sz="500" dirty="0">
                <a:latin typeface="BIZ UDPゴシック" panose="020B0400000000000000" pitchFamily="50" charset="-128"/>
                <a:ea typeface="BIZ UDPゴシック" panose="020B0400000000000000" pitchFamily="50" charset="-128"/>
              </a:rPr>
              <a:t> </a:t>
            </a:r>
            <a:r>
              <a:rPr lang="ja-JP" altLang="en-US" sz="500" dirty="0">
                <a:latin typeface="BIZ UDPゴシック" panose="020B0400000000000000" pitchFamily="50" charset="-128"/>
                <a:ea typeface="BIZ UDPゴシック" panose="020B0400000000000000" pitchFamily="50" charset="-128"/>
              </a:rPr>
              <a:t> </a:t>
            </a:r>
            <a:r>
              <a:rPr kumimoji="1" lang="ja-JP" altLang="en-US" sz="500" dirty="0">
                <a:latin typeface="BIZ UDPゴシック" panose="020B0400000000000000" pitchFamily="50" charset="-128"/>
                <a:ea typeface="BIZ UDPゴシック" panose="020B0400000000000000" pitchFamily="50" charset="-128"/>
              </a:rPr>
              <a:t>風通しの良い室内環境</a:t>
            </a:r>
          </a:p>
        </p:txBody>
      </p:sp>
      <p:sp>
        <p:nvSpPr>
          <p:cNvPr id="305" name="四角形: 角を丸くする 304">
            <a:extLst>
              <a:ext uri="{FF2B5EF4-FFF2-40B4-BE49-F238E27FC236}">
                <a16:creationId xmlns:a16="http://schemas.microsoft.com/office/drawing/2014/main" id="{0AB61E42-E61E-1E3C-C565-F7EFD7C8AB90}"/>
              </a:ext>
            </a:extLst>
          </p:cNvPr>
          <p:cNvSpPr/>
          <p:nvPr/>
        </p:nvSpPr>
        <p:spPr>
          <a:xfrm>
            <a:off x="8059766" y="5510660"/>
            <a:ext cx="1272035" cy="361586"/>
          </a:xfrm>
          <a:prstGeom prst="roundRect">
            <a:avLst>
              <a:gd name="adj" fmla="val 6774"/>
            </a:avLst>
          </a:prstGeom>
          <a:solidFill>
            <a:schemeClr val="bg1"/>
          </a:solidFill>
          <a:ln w="3175">
            <a:solidFill>
              <a:srgbClr val="3865B6"/>
            </a:solid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06" name="テキスト ボックス 305">
            <a:extLst>
              <a:ext uri="{FF2B5EF4-FFF2-40B4-BE49-F238E27FC236}">
                <a16:creationId xmlns:a16="http://schemas.microsoft.com/office/drawing/2014/main" id="{CC199D5A-3AA0-C514-BC7A-BA52CA3BF1F4}"/>
              </a:ext>
            </a:extLst>
          </p:cNvPr>
          <p:cNvSpPr txBox="1"/>
          <p:nvPr/>
        </p:nvSpPr>
        <p:spPr>
          <a:xfrm>
            <a:off x="8145837" y="5497397"/>
            <a:ext cx="1154910" cy="373426"/>
          </a:xfrm>
          <a:prstGeom prst="rect">
            <a:avLst/>
          </a:prstGeom>
          <a:noFill/>
        </p:spPr>
        <p:txBody>
          <a:bodyPr wrap="none" lIns="0" rtlCol="0">
            <a:noAutofit/>
          </a:bodyPr>
          <a:lstStyle/>
          <a:p>
            <a:r>
              <a:rPr kumimoji="1" lang="ja-JP" altLang="en-US" sz="600" b="1" dirty="0">
                <a:latin typeface="BIZ UDPゴシック" panose="020B0400000000000000" pitchFamily="50" charset="-128"/>
                <a:ea typeface="BIZ UDPゴシック" panose="020B0400000000000000" pitchFamily="50" charset="-128"/>
              </a:rPr>
              <a:t>バリアフリー</a:t>
            </a:r>
          </a:p>
          <a:p>
            <a:pPr>
              <a:spcBef>
                <a:spcPts val="200"/>
              </a:spcBef>
            </a:pPr>
            <a:r>
              <a:rPr kumimoji="1" lang="ja-JP" altLang="en-US" sz="500" dirty="0">
                <a:latin typeface="BIZ UDPゴシック" panose="020B0400000000000000" pitchFamily="50" charset="-128"/>
                <a:ea typeface="BIZ UDPゴシック" panose="020B0400000000000000" pitchFamily="50" charset="-128"/>
              </a:rPr>
              <a:t>・ 室内の段差をなくすとともに、</a:t>
            </a:r>
            <a:endParaRPr lang="en-US" altLang="ja-JP" sz="500" dirty="0">
              <a:latin typeface="BIZ UDPゴシック" panose="020B0400000000000000" pitchFamily="50" charset="-128"/>
              <a:ea typeface="BIZ UDPゴシック" panose="020B0400000000000000" pitchFamily="50" charset="-128"/>
            </a:endParaRPr>
          </a:p>
          <a:p>
            <a:pPr>
              <a:spcBef>
                <a:spcPts val="100"/>
              </a:spcBef>
            </a:pPr>
            <a:r>
              <a:rPr kumimoji="1" lang="ja-JP" altLang="en-US" sz="500" dirty="0">
                <a:latin typeface="BIZ UDPゴシック" panose="020B0400000000000000" pitchFamily="50" charset="-128"/>
                <a:ea typeface="BIZ UDPゴシック" panose="020B0400000000000000" pitchFamily="50" charset="-128"/>
              </a:rPr>
              <a:t>　洗面所やトイレ等に手すりを設置</a:t>
            </a:r>
          </a:p>
        </p:txBody>
      </p:sp>
      <p:sp>
        <p:nvSpPr>
          <p:cNvPr id="307" name="テキスト ボックス 306">
            <a:extLst>
              <a:ext uri="{FF2B5EF4-FFF2-40B4-BE49-F238E27FC236}">
                <a16:creationId xmlns:a16="http://schemas.microsoft.com/office/drawing/2014/main" id="{4D65DE9F-5159-876C-4517-1581BA55F84D}"/>
              </a:ext>
            </a:extLst>
          </p:cNvPr>
          <p:cNvSpPr txBox="1"/>
          <p:nvPr/>
        </p:nvSpPr>
        <p:spPr>
          <a:xfrm>
            <a:off x="11072046" y="5497397"/>
            <a:ext cx="1347999" cy="373426"/>
          </a:xfrm>
          <a:prstGeom prst="rect">
            <a:avLst/>
          </a:prstGeom>
          <a:noFill/>
        </p:spPr>
        <p:txBody>
          <a:bodyPr wrap="none" lIns="0" rtlCol="0">
            <a:noAutofit/>
          </a:bodyPr>
          <a:lstStyle/>
          <a:p>
            <a:r>
              <a:rPr lang="ja-JP" altLang="en-US" sz="600" b="1" dirty="0">
                <a:latin typeface="BIZ UDPゴシック" panose="020B0400000000000000" pitchFamily="50" charset="-128"/>
                <a:ea typeface="BIZ UDPゴシック" panose="020B0400000000000000" pitchFamily="50" charset="-128"/>
              </a:rPr>
              <a:t>子育て・子どもの安全</a:t>
            </a:r>
            <a:endParaRPr kumimoji="1" lang="en-US" altLang="ja-JP" sz="600" b="1" dirty="0">
              <a:latin typeface="BIZ UDPゴシック" panose="020B0400000000000000" pitchFamily="50" charset="-128"/>
              <a:ea typeface="BIZ UDPゴシック" panose="020B0400000000000000" pitchFamily="50" charset="-128"/>
            </a:endParaRPr>
          </a:p>
          <a:p>
            <a:pPr>
              <a:spcBef>
                <a:spcPts val="200"/>
              </a:spcBef>
            </a:pPr>
            <a:r>
              <a:rPr kumimoji="1" lang="ja-JP" altLang="en-US" sz="500" dirty="0">
                <a:latin typeface="BIZ UDPゴシック" panose="020B0400000000000000" pitchFamily="50" charset="-128"/>
                <a:ea typeface="BIZ UDPゴシック" panose="020B0400000000000000" pitchFamily="50" charset="-128"/>
              </a:rPr>
              <a:t>・ 部屋をつなげ子育てしやすい間取りも可能</a:t>
            </a:r>
          </a:p>
          <a:p>
            <a:pPr>
              <a:spcBef>
                <a:spcPts val="100"/>
              </a:spcBef>
            </a:pPr>
            <a:r>
              <a:rPr lang="ja-JP" altLang="en-US" sz="500" dirty="0">
                <a:latin typeface="BIZ UDPゴシック" panose="020B0400000000000000" pitchFamily="50" charset="-128"/>
                <a:ea typeface="BIZ UDPゴシック" panose="020B0400000000000000" pitchFamily="50" charset="-128"/>
              </a:rPr>
              <a:t>・ サッシに補助錠の設置などの安全対策</a:t>
            </a:r>
            <a:endParaRPr kumimoji="1" lang="ja-JP" altLang="en-US" sz="500" dirty="0">
              <a:latin typeface="BIZ UDPゴシック" panose="020B0400000000000000" pitchFamily="50" charset="-128"/>
              <a:ea typeface="BIZ UDPゴシック" panose="020B0400000000000000" pitchFamily="50" charset="-128"/>
            </a:endParaRPr>
          </a:p>
        </p:txBody>
      </p:sp>
      <p:cxnSp>
        <p:nvCxnSpPr>
          <p:cNvPr id="311" name="直線コネクタ 310">
            <a:extLst>
              <a:ext uri="{FF2B5EF4-FFF2-40B4-BE49-F238E27FC236}">
                <a16:creationId xmlns:a16="http://schemas.microsoft.com/office/drawing/2014/main" id="{E9CA078A-AAD3-09EF-2712-336D88B5B8B1}"/>
              </a:ext>
            </a:extLst>
          </p:cNvPr>
          <p:cNvCxnSpPr>
            <a:cxnSpLocks/>
          </p:cNvCxnSpPr>
          <p:nvPr/>
        </p:nvCxnSpPr>
        <p:spPr>
          <a:xfrm>
            <a:off x="10398618" y="5527040"/>
            <a:ext cx="596178" cy="16887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6" name="直線コネクタ 315">
            <a:extLst>
              <a:ext uri="{FF2B5EF4-FFF2-40B4-BE49-F238E27FC236}">
                <a16:creationId xmlns:a16="http://schemas.microsoft.com/office/drawing/2014/main" id="{251C3D79-39B0-DF3A-CC35-34C585BD318A}"/>
              </a:ext>
            </a:extLst>
          </p:cNvPr>
          <p:cNvCxnSpPr>
            <a:cxnSpLocks/>
            <a:endCxn id="16" idx="1"/>
          </p:cNvCxnSpPr>
          <p:nvPr/>
        </p:nvCxnSpPr>
        <p:spPr>
          <a:xfrm>
            <a:off x="10729479" y="5260535"/>
            <a:ext cx="278524" cy="592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969A6D08-636C-1428-96C7-52031D19AD6C}"/>
              </a:ext>
            </a:extLst>
          </p:cNvPr>
          <p:cNvSpPr txBox="1"/>
          <p:nvPr/>
        </p:nvSpPr>
        <p:spPr>
          <a:xfrm>
            <a:off x="6220818" y="1606987"/>
            <a:ext cx="3058495" cy="330796"/>
          </a:xfrm>
          <a:prstGeom prst="rect">
            <a:avLst/>
          </a:prstGeom>
          <a:noFill/>
        </p:spPr>
        <p:txBody>
          <a:bodyPr wrap="square" lIns="0" tIns="0" rIns="0" bIns="0">
            <a:spAutoFit/>
          </a:bodyPr>
          <a:lstStyle/>
          <a:p>
            <a:pPr>
              <a:lnSpc>
                <a:spcPts val="1400"/>
              </a:lnSpc>
            </a:pPr>
            <a:r>
              <a:rPr kumimoji="1" lang="ja-JP" altLang="en-US" sz="1100" b="1" dirty="0">
                <a:latin typeface="BIZ UDPゴシック" panose="020B0400000000000000" pitchFamily="50" charset="-128"/>
                <a:ea typeface="BIZ UDPゴシック" panose="020B0400000000000000" pitchFamily="50" charset="-128"/>
              </a:rPr>
              <a:t>想定事業量</a:t>
            </a:r>
            <a:endParaRPr kumimoji="1" lang="en-US" altLang="ja-JP" sz="1100" b="1" dirty="0">
              <a:latin typeface="BIZ UDPゴシック" panose="020B0400000000000000" pitchFamily="50" charset="-128"/>
              <a:ea typeface="BIZ UDPゴシック" panose="020B0400000000000000" pitchFamily="50" charset="-128"/>
            </a:endParaRPr>
          </a:p>
          <a:p>
            <a:pPr>
              <a:lnSpc>
                <a:spcPts val="1400"/>
              </a:lnSpc>
            </a:pPr>
            <a:r>
              <a:rPr lang="ja-JP" altLang="en-US" sz="900" spc="10" dirty="0">
                <a:latin typeface="BIZ UDPゴシック" panose="020B0400000000000000" pitchFamily="50" charset="-128"/>
                <a:ea typeface="BIZ UDPゴシック" panose="020B0400000000000000" pitchFamily="50" charset="-128"/>
              </a:rPr>
              <a:t> 計画期間内の主な事業の想定事業量</a:t>
            </a:r>
            <a:endParaRPr lang="ja-JP" altLang="en-US" sz="1100" b="1" dirty="0">
              <a:latin typeface="BIZ UDPゴシック" panose="020B0400000000000000" pitchFamily="50" charset="-128"/>
              <a:ea typeface="BIZ UDPゴシック" panose="020B0400000000000000" pitchFamily="50" charset="-128"/>
            </a:endParaRPr>
          </a:p>
        </p:txBody>
      </p:sp>
      <p:sp>
        <p:nvSpPr>
          <p:cNvPr id="25" name="正方形/長方形 24">
            <a:extLst>
              <a:ext uri="{FF2B5EF4-FFF2-40B4-BE49-F238E27FC236}">
                <a16:creationId xmlns:a16="http://schemas.microsoft.com/office/drawing/2014/main" id="{2DF8200A-C591-5390-1750-44B9ADD8C8A9}"/>
              </a:ext>
            </a:extLst>
          </p:cNvPr>
          <p:cNvSpPr/>
          <p:nvPr/>
        </p:nvSpPr>
        <p:spPr>
          <a:xfrm>
            <a:off x="203138" y="957277"/>
            <a:ext cx="2593510" cy="1737592"/>
          </a:xfrm>
          <a:prstGeom prst="rect">
            <a:avLst/>
          </a:prstGeom>
        </p:spPr>
        <p:txBody>
          <a:bodyPr wrap="square">
            <a:spAutoFit/>
          </a:bodyPr>
          <a:lstStyle/>
          <a:p>
            <a:pPr marL="36000">
              <a:lnSpc>
                <a:spcPts val="1400"/>
              </a:lnSpc>
            </a:pPr>
            <a:r>
              <a:rPr lang="ja-JP" altLang="en-US" sz="1100" b="1" dirty="0">
                <a:latin typeface="BIZ UDPゴシック" panose="020B0400000000000000" pitchFamily="50" charset="-128"/>
                <a:ea typeface="BIZ UDPゴシック" panose="020B0400000000000000" pitchFamily="50" charset="-128"/>
              </a:rPr>
              <a:t>位置づけ</a:t>
            </a:r>
            <a:endParaRPr lang="en-US" altLang="ja-JP" sz="1100" b="1" dirty="0">
              <a:latin typeface="BIZ UDPゴシック" panose="020B0400000000000000" pitchFamily="50" charset="-128"/>
              <a:ea typeface="BIZ UDPゴシック" panose="020B0400000000000000" pitchFamily="50" charset="-128"/>
            </a:endParaRPr>
          </a:p>
          <a:p>
            <a:pPr marL="36000">
              <a:lnSpc>
                <a:spcPts val="1400"/>
              </a:lnSpc>
              <a:spcBef>
                <a:spcPts val="200"/>
              </a:spcBef>
            </a:pPr>
            <a:r>
              <a:rPr lang="ja-JP" altLang="en-US" sz="900" dirty="0">
                <a:latin typeface="BIZ UDPゴシック" panose="020B0400000000000000" pitchFamily="50" charset="-128"/>
                <a:ea typeface="BIZ UDPゴシック" panose="020B0400000000000000" pitchFamily="50" charset="-128"/>
              </a:rPr>
              <a:t>　「住まうビジョン・大阪」の個別計画</a:t>
            </a:r>
            <a:endParaRPr lang="en-US" altLang="ja-JP" sz="900" dirty="0">
              <a:latin typeface="BIZ UDPゴシック" panose="020B0400000000000000" pitchFamily="50" charset="-128"/>
              <a:ea typeface="BIZ UDPゴシック" panose="020B0400000000000000" pitchFamily="50" charset="-128"/>
            </a:endParaRPr>
          </a:p>
          <a:p>
            <a:pPr marL="36000">
              <a:lnSpc>
                <a:spcPts val="1400"/>
              </a:lnSpc>
              <a:spcBef>
                <a:spcPts val="800"/>
              </a:spcBef>
            </a:pPr>
            <a:r>
              <a:rPr lang="ja-JP" altLang="en-US" sz="1100" b="1" dirty="0">
                <a:latin typeface="BIZ UDPゴシック" panose="020B0400000000000000" pitchFamily="50" charset="-128"/>
                <a:ea typeface="BIZ UDPゴシック" panose="020B0400000000000000" pitchFamily="50" charset="-128"/>
              </a:rPr>
              <a:t>計画期間</a:t>
            </a:r>
            <a:endParaRPr lang="en-US" altLang="ja-JP" sz="1100" b="1" dirty="0">
              <a:latin typeface="BIZ UDPゴシック" panose="020B0400000000000000" pitchFamily="50" charset="-128"/>
              <a:ea typeface="BIZ UDPゴシック" panose="020B0400000000000000" pitchFamily="50" charset="-128"/>
            </a:endParaRPr>
          </a:p>
          <a:p>
            <a:pPr marL="36000">
              <a:lnSpc>
                <a:spcPts val="1400"/>
              </a:lnSpc>
              <a:spcBef>
                <a:spcPts val="200"/>
              </a:spcBef>
            </a:pPr>
            <a:r>
              <a:rPr lang="ja-JP" altLang="en-US" sz="900" dirty="0">
                <a:latin typeface="BIZ UDPゴシック" panose="020B0400000000000000" pitchFamily="50" charset="-128"/>
                <a:ea typeface="BIZ UDPゴシック" panose="020B0400000000000000" pitchFamily="50" charset="-128"/>
              </a:rPr>
              <a:t>　令和８年度から令和</a:t>
            </a:r>
            <a:r>
              <a:rPr lang="en-US" altLang="ja-JP" sz="900" dirty="0">
                <a:latin typeface="BIZ UDPゴシック" panose="020B0400000000000000" pitchFamily="50" charset="-128"/>
                <a:ea typeface="BIZ UDPゴシック" panose="020B0400000000000000" pitchFamily="50" charset="-128"/>
              </a:rPr>
              <a:t>17</a:t>
            </a:r>
            <a:r>
              <a:rPr lang="ja-JP" altLang="en-US" sz="900" dirty="0">
                <a:latin typeface="BIZ UDPゴシック" panose="020B0400000000000000" pitchFamily="50" charset="-128"/>
                <a:ea typeface="BIZ UDPゴシック" panose="020B0400000000000000" pitchFamily="50" charset="-128"/>
              </a:rPr>
              <a:t>年度までの</a:t>
            </a:r>
            <a:r>
              <a:rPr lang="en-US" altLang="ja-JP" sz="900" dirty="0">
                <a:latin typeface="BIZ UDPゴシック" panose="020B0400000000000000" pitchFamily="50" charset="-128"/>
                <a:ea typeface="BIZ UDPゴシック" panose="020B0400000000000000" pitchFamily="50" charset="-128"/>
              </a:rPr>
              <a:t>10</a:t>
            </a:r>
            <a:r>
              <a:rPr lang="ja-JP" altLang="en-US" sz="900" dirty="0">
                <a:latin typeface="BIZ UDPゴシック" panose="020B0400000000000000" pitchFamily="50" charset="-128"/>
                <a:ea typeface="BIZ UDPゴシック" panose="020B0400000000000000" pitchFamily="50" charset="-128"/>
              </a:rPr>
              <a:t>年間</a:t>
            </a:r>
            <a:endParaRPr lang="en-US" altLang="ja-JP" sz="900" dirty="0">
              <a:latin typeface="BIZ UDPゴシック" panose="020B0400000000000000" pitchFamily="50" charset="-128"/>
              <a:ea typeface="BIZ UDPゴシック" panose="020B0400000000000000" pitchFamily="50" charset="-128"/>
            </a:endParaRPr>
          </a:p>
          <a:p>
            <a:pPr marL="36000">
              <a:lnSpc>
                <a:spcPts val="1400"/>
              </a:lnSpc>
              <a:spcBef>
                <a:spcPts val="800"/>
              </a:spcBef>
            </a:pPr>
            <a:r>
              <a:rPr lang="ja-JP" altLang="en-US" sz="1100" b="1" dirty="0">
                <a:latin typeface="BIZ UDPゴシック" panose="020B0400000000000000" pitchFamily="50" charset="-128"/>
                <a:ea typeface="BIZ UDPゴシック" panose="020B0400000000000000" pitchFamily="50" charset="-128"/>
              </a:rPr>
              <a:t>計画の目的</a:t>
            </a:r>
            <a:endParaRPr lang="en-US" altLang="ja-JP" sz="1100" b="1" dirty="0">
              <a:latin typeface="BIZ UDPゴシック" panose="020B0400000000000000" pitchFamily="50" charset="-128"/>
              <a:ea typeface="BIZ UDPゴシック" panose="020B0400000000000000" pitchFamily="50" charset="-128"/>
            </a:endParaRPr>
          </a:p>
          <a:p>
            <a:pPr marL="36000" algn="dist">
              <a:lnSpc>
                <a:spcPts val="1400"/>
              </a:lnSpc>
              <a:spcBef>
                <a:spcPts val="200"/>
              </a:spcBef>
            </a:pPr>
            <a:r>
              <a:rPr lang="ja-JP" altLang="en-US" sz="900" dirty="0">
                <a:latin typeface="BIZ UDPゴシック" panose="020B0400000000000000" pitchFamily="50" charset="-128"/>
                <a:ea typeface="BIZ UDPゴシック" panose="020B0400000000000000" pitchFamily="50" charset="-128"/>
              </a:rPr>
              <a:t>　自律的な経営により府営住宅の総合的な活用 </a:t>
            </a:r>
            <a:endParaRPr lang="en-US" altLang="ja-JP" sz="900" dirty="0">
              <a:latin typeface="BIZ UDPゴシック" panose="020B0400000000000000" pitchFamily="50" charset="-128"/>
              <a:ea typeface="BIZ UDPゴシック" panose="020B0400000000000000" pitchFamily="50" charset="-128"/>
            </a:endParaRPr>
          </a:p>
          <a:p>
            <a:pPr marL="36000" algn="dist">
              <a:lnSpc>
                <a:spcPts val="1200"/>
              </a:lnSpc>
            </a:pPr>
            <a:r>
              <a:rPr lang="ja-JP" altLang="en-US" sz="900" dirty="0">
                <a:latin typeface="BIZ UDPゴシック" panose="020B0400000000000000" pitchFamily="50" charset="-128"/>
                <a:ea typeface="BIZ UDPゴシック" panose="020B0400000000000000" pitchFamily="50" charset="-128"/>
              </a:rPr>
              <a:t>　を進め、良質なストック形成やまちづくりへの</a:t>
            </a:r>
            <a:endParaRPr lang="en-US" altLang="ja-JP" sz="900" dirty="0">
              <a:latin typeface="BIZ UDPゴシック" panose="020B0400000000000000" pitchFamily="50" charset="-128"/>
              <a:ea typeface="BIZ UDPゴシック" panose="020B0400000000000000" pitchFamily="50" charset="-128"/>
            </a:endParaRPr>
          </a:p>
          <a:p>
            <a:pPr marL="36000">
              <a:lnSpc>
                <a:spcPts val="1200"/>
              </a:lnSpc>
            </a:pPr>
            <a:r>
              <a:rPr lang="ja-JP" altLang="en-US" sz="900" dirty="0">
                <a:latin typeface="BIZ UDPゴシック" panose="020B0400000000000000" pitchFamily="50" charset="-128"/>
                <a:ea typeface="BIZ UDPゴシック" panose="020B0400000000000000" pitchFamily="50" charset="-128"/>
              </a:rPr>
              <a:t>　貢献など、府民の居住の安定を図る　</a:t>
            </a:r>
            <a:endParaRPr lang="en-US" altLang="ja-JP" sz="900" dirty="0">
              <a:latin typeface="BIZ UDPゴシック" panose="020B0400000000000000" pitchFamily="50" charset="-128"/>
              <a:ea typeface="BIZ UDPゴシック" panose="020B0400000000000000" pitchFamily="50" charset="-128"/>
            </a:endParaRPr>
          </a:p>
        </p:txBody>
      </p:sp>
      <p:sp>
        <p:nvSpPr>
          <p:cNvPr id="87" name="テキスト ボックス 86">
            <a:extLst>
              <a:ext uri="{FF2B5EF4-FFF2-40B4-BE49-F238E27FC236}">
                <a16:creationId xmlns:a16="http://schemas.microsoft.com/office/drawing/2014/main" id="{5C5F9214-2300-2A83-DFEC-580AA7BE61EE}"/>
              </a:ext>
            </a:extLst>
          </p:cNvPr>
          <p:cNvSpPr txBox="1"/>
          <p:nvPr/>
        </p:nvSpPr>
        <p:spPr>
          <a:xfrm>
            <a:off x="9421518" y="3392422"/>
            <a:ext cx="3093229" cy="228268"/>
          </a:xfrm>
          <a:prstGeom prst="rect">
            <a:avLst/>
          </a:prstGeom>
          <a:noFill/>
        </p:spPr>
        <p:txBody>
          <a:bodyPr wrap="square" lIns="0" tIns="0" rIns="0" bIns="0">
            <a:spAutoFit/>
          </a:bodyPr>
          <a:lstStyle/>
          <a:p>
            <a:pPr>
              <a:spcBef>
                <a:spcPts val="100"/>
              </a:spcBef>
            </a:pPr>
            <a:r>
              <a:rPr lang="en-US" altLang="ja-JP" sz="700" spc="10" dirty="0">
                <a:latin typeface="BIZ UDゴシック" panose="020B0400000000000000" pitchFamily="49" charset="-128"/>
                <a:ea typeface="BIZ UDゴシック" panose="020B0400000000000000" pitchFamily="49" charset="-128"/>
              </a:rPr>
              <a:t>※</a:t>
            </a:r>
            <a:r>
              <a:rPr lang="ja-JP" altLang="en-US" sz="700" spc="10" dirty="0">
                <a:latin typeface="BIZ UDゴシック" panose="020B0400000000000000" pitchFamily="49" charset="-128"/>
                <a:ea typeface="BIZ UDゴシック" panose="020B0400000000000000" pitchFamily="49" charset="-128"/>
              </a:rPr>
              <a:t>４ 民間賃貸住宅での住宅セーフティネットの充実を前提として設定した</a:t>
            </a:r>
            <a:endParaRPr lang="en-US" altLang="ja-JP" sz="700" spc="10" dirty="0">
              <a:latin typeface="BIZ UDゴシック" panose="020B0400000000000000" pitchFamily="49" charset="-128"/>
              <a:ea typeface="BIZ UDゴシック" panose="020B0400000000000000" pitchFamily="49" charset="-128"/>
            </a:endParaRPr>
          </a:p>
          <a:p>
            <a:pPr>
              <a:spcBef>
                <a:spcPts val="100"/>
              </a:spcBef>
            </a:pPr>
            <a:r>
              <a:rPr lang="ja-JP" altLang="en-US" sz="700" spc="10" dirty="0">
                <a:latin typeface="BIZ UDゴシック" panose="020B0400000000000000" pitchFamily="49" charset="-128"/>
                <a:ea typeface="BIZ UDゴシック" panose="020B0400000000000000" pitchFamily="49" charset="-128"/>
              </a:rPr>
              <a:t>　　 「住まうビジョン・大阪」における令和</a:t>
            </a:r>
            <a:r>
              <a:rPr lang="en-US" altLang="ja-JP" sz="700" spc="10" dirty="0">
                <a:latin typeface="BIZ UDゴシック" panose="020B0400000000000000" pitchFamily="49" charset="-128"/>
                <a:ea typeface="BIZ UDゴシック" panose="020B0400000000000000" pitchFamily="49" charset="-128"/>
              </a:rPr>
              <a:t>32</a:t>
            </a:r>
            <a:r>
              <a:rPr lang="ja-JP" altLang="en-US" sz="700" spc="10" dirty="0">
                <a:latin typeface="BIZ UDゴシック" panose="020B0400000000000000" pitchFamily="49" charset="-128"/>
                <a:ea typeface="BIZ UDゴシック" panose="020B0400000000000000" pitchFamily="49" charset="-128"/>
              </a:rPr>
              <a:t>年の府営住宅の戸数指標</a:t>
            </a:r>
            <a:endParaRPr lang="ja-JP" altLang="en-US" sz="700" b="1" dirty="0">
              <a:latin typeface="BIZ UDゴシック" panose="020B0400000000000000" pitchFamily="49" charset="-128"/>
              <a:ea typeface="BIZ UDゴシック" panose="020B0400000000000000" pitchFamily="49" charset="-128"/>
            </a:endParaRPr>
          </a:p>
        </p:txBody>
      </p:sp>
      <p:sp>
        <p:nvSpPr>
          <p:cNvPr id="89" name="テキスト ボックス 88">
            <a:extLst>
              <a:ext uri="{FF2B5EF4-FFF2-40B4-BE49-F238E27FC236}">
                <a16:creationId xmlns:a16="http://schemas.microsoft.com/office/drawing/2014/main" id="{3B0E97C6-9182-1572-4125-2708307B063A}"/>
              </a:ext>
            </a:extLst>
          </p:cNvPr>
          <p:cNvSpPr txBox="1"/>
          <p:nvPr/>
        </p:nvSpPr>
        <p:spPr>
          <a:xfrm>
            <a:off x="9354801" y="1606987"/>
            <a:ext cx="3240559" cy="334515"/>
          </a:xfrm>
          <a:prstGeom prst="rect">
            <a:avLst/>
          </a:prstGeom>
          <a:noFill/>
        </p:spPr>
        <p:txBody>
          <a:bodyPr wrap="square" lIns="0" tIns="0" rIns="0" bIns="0">
            <a:spAutoFit/>
          </a:bodyPr>
          <a:lstStyle/>
          <a:p>
            <a:pPr>
              <a:lnSpc>
                <a:spcPts val="1400"/>
              </a:lnSpc>
            </a:pPr>
            <a:r>
              <a:rPr kumimoji="1" lang="ja-JP" altLang="en-US" sz="1100" b="1" dirty="0">
                <a:latin typeface="BIZ UDPゴシック" panose="020B0400000000000000" pitchFamily="50" charset="-128"/>
                <a:ea typeface="BIZ UDPゴシック" panose="020B0400000000000000" pitchFamily="50" charset="-128"/>
              </a:rPr>
              <a:t>管理戸数の見通し</a:t>
            </a:r>
            <a:endParaRPr kumimoji="1" lang="en-US" altLang="ja-JP" sz="1100" b="1" dirty="0">
              <a:latin typeface="BIZ UDPゴシック" panose="020B0400000000000000" pitchFamily="50" charset="-128"/>
              <a:ea typeface="BIZ UDPゴシック" panose="020B0400000000000000" pitchFamily="50" charset="-128"/>
            </a:endParaRPr>
          </a:p>
          <a:p>
            <a:pPr algn="just">
              <a:lnSpc>
                <a:spcPts val="1400"/>
              </a:lnSpc>
            </a:pPr>
            <a:r>
              <a:rPr lang="ja-JP" altLang="en-US" sz="1100" spc="10" dirty="0">
                <a:latin typeface="BIZ UDPゴシック" panose="020B0400000000000000" pitchFamily="50" charset="-128"/>
                <a:ea typeface="BIZ UDPゴシック" panose="020B0400000000000000" pitchFamily="50" charset="-128"/>
              </a:rPr>
              <a:t> </a:t>
            </a:r>
            <a:r>
              <a:rPr lang="ja-JP" altLang="en-US" sz="900" spc="10" dirty="0">
                <a:latin typeface="BIZ UDPゴシック" panose="020B0400000000000000" pitchFamily="50" charset="-128"/>
                <a:ea typeface="BIZ UDPゴシック" panose="020B0400000000000000" pitchFamily="50" charset="-128"/>
              </a:rPr>
              <a:t>令和</a:t>
            </a:r>
            <a:r>
              <a:rPr lang="en-US" altLang="ja-JP" sz="900" spc="10" dirty="0">
                <a:latin typeface="BIZ UDPゴシック" panose="020B0400000000000000" pitchFamily="50" charset="-128"/>
                <a:ea typeface="BIZ UDPゴシック" panose="020B0400000000000000" pitchFamily="50" charset="-128"/>
              </a:rPr>
              <a:t>32</a:t>
            </a:r>
            <a:r>
              <a:rPr lang="ja-JP" altLang="en-US" sz="900" spc="10" dirty="0">
                <a:latin typeface="BIZ UDPゴシック" panose="020B0400000000000000" pitchFamily="50" charset="-128"/>
                <a:ea typeface="BIZ UDPゴシック" panose="020B0400000000000000" pitchFamily="50" charset="-128"/>
              </a:rPr>
              <a:t>年の府営住宅の戸数指標</a:t>
            </a:r>
            <a:r>
              <a:rPr lang="en-US" altLang="ja-JP" sz="600" spc="10" dirty="0">
                <a:latin typeface="BIZ UDPゴシック" panose="020B0400000000000000" pitchFamily="50" charset="-128"/>
                <a:ea typeface="BIZ UDPゴシック" panose="020B0400000000000000" pitchFamily="50" charset="-128"/>
              </a:rPr>
              <a:t>※</a:t>
            </a:r>
            <a:r>
              <a:rPr lang="ja-JP" altLang="en-US" sz="600" spc="10" dirty="0">
                <a:latin typeface="BIZ UDPゴシック" panose="020B0400000000000000" pitchFamily="50" charset="-128"/>
                <a:ea typeface="BIZ UDPゴシック" panose="020B0400000000000000" pitchFamily="50" charset="-128"/>
              </a:rPr>
              <a:t>４</a:t>
            </a:r>
            <a:r>
              <a:rPr lang="ja-JP" altLang="en-US" sz="900" spc="10" dirty="0">
                <a:latin typeface="BIZ UDPゴシック" panose="020B0400000000000000" pitchFamily="50" charset="-128"/>
                <a:ea typeface="BIZ UDPゴシック" panose="020B0400000000000000" pitchFamily="50" charset="-128"/>
              </a:rPr>
              <a:t>に向けた１０年後の見通し</a:t>
            </a:r>
            <a:endParaRPr lang="ja-JP" altLang="en-US" sz="1100" b="1" dirty="0">
              <a:latin typeface="BIZ UDPゴシック" panose="020B0400000000000000" pitchFamily="50" charset="-128"/>
              <a:ea typeface="BIZ UDPゴシック" panose="020B0400000000000000" pitchFamily="50" charset="-128"/>
            </a:endParaRPr>
          </a:p>
        </p:txBody>
      </p:sp>
      <p:sp>
        <p:nvSpPr>
          <p:cNvPr id="243" name="テキスト ボックス 242">
            <a:extLst>
              <a:ext uri="{FF2B5EF4-FFF2-40B4-BE49-F238E27FC236}">
                <a16:creationId xmlns:a16="http://schemas.microsoft.com/office/drawing/2014/main" id="{909FEE3B-1F6C-BB87-231C-C2831D1AE292}"/>
              </a:ext>
            </a:extLst>
          </p:cNvPr>
          <p:cNvSpPr txBox="1"/>
          <p:nvPr/>
        </p:nvSpPr>
        <p:spPr>
          <a:xfrm>
            <a:off x="6343509" y="8226356"/>
            <a:ext cx="1291590" cy="200055"/>
          </a:xfrm>
          <a:prstGeom prst="rect">
            <a:avLst/>
          </a:prstGeom>
          <a:noFill/>
          <a:ln>
            <a:noFill/>
          </a:ln>
        </p:spPr>
        <p:txBody>
          <a:bodyPr wrap="square" rtlCol="0">
            <a:spAutoFit/>
          </a:bodyPr>
          <a:lstStyle/>
          <a:p>
            <a:pPr algn="ctr"/>
            <a:r>
              <a:rPr kumimoji="1" lang="zh-CN" altLang="en-US" sz="700" dirty="0">
                <a:effectLst/>
                <a:latin typeface="BIZ UDPゴシック" panose="020B0400000000000000" pitchFamily="50" charset="-128"/>
                <a:ea typeface="BIZ UDPゴシック" panose="020B0400000000000000" pitchFamily="50" charset="-128"/>
              </a:rPr>
              <a:t>近畿大学医学部、附属病院</a:t>
            </a:r>
          </a:p>
        </p:txBody>
      </p:sp>
    </p:spTree>
    <p:extLst>
      <p:ext uri="{BB962C8B-B14F-4D97-AF65-F5344CB8AC3E}">
        <p14:creationId xmlns:p14="http://schemas.microsoft.com/office/powerpoint/2010/main" val="129551859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2A1D8"/>
        </a:solidFill>
        <a:ln>
          <a:solidFill>
            <a:srgbClr val="6A8ED0"/>
          </a:solidFill>
        </a:ln>
      </a:spPr>
      <a:bodyPr wrap="none" rtlCol="0" anchor="ctr">
        <a:noAutofit/>
      </a:bodyPr>
      <a:lstStyle>
        <a:defPPr algn="ctr">
          <a:lnSpc>
            <a:spcPts val="2400"/>
          </a:lnSpc>
          <a:buNone/>
          <a:defRPr sz="1400" b="1" i="1" kern="100" dirty="0">
            <a:solidFill>
              <a:srgbClr val="FFFFFF"/>
            </a:solidFill>
            <a:effectLst/>
            <a:ea typeface="BIZ UDPゴシック" panose="020B0400000000000000" pitchFamily="50" charset="-128"/>
            <a:cs typeface="Times New Roman" panose="020206030504050203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0914A58C7C9D94DB435116EF43D38D7" ma:contentTypeVersion="2" ma:contentTypeDescription="新しいドキュメントを作成します。" ma:contentTypeScope="" ma:versionID="a83097d7ada888fdf2c0274d88225a7b">
  <xsd:schema xmlns:xsd="http://www.w3.org/2001/XMLSchema" xmlns:xs="http://www.w3.org/2001/XMLSchema" xmlns:p="http://schemas.microsoft.com/office/2006/metadata/properties" xmlns:ns2="46689e31-b03d-4afa-a735-a1f8d7beadb1" xmlns:ns3="c5cea96b-c715-4926-afa8-a788fd3a3c69" targetNamespace="http://schemas.microsoft.com/office/2006/metadata/properties" ma:root="true" ma:fieldsID="262bbb5bb5fec440fb4bc4123c39dc2f" ns2:_="" ns3:_="">
    <xsd:import namespace="46689e31-b03d-4afa-a735-a1f8d7beadb1"/>
    <xsd:import namespace="c5cea96b-c715-4926-afa8-a788fd3a3c69"/>
    <xsd:element name="properties">
      <xsd:complexType>
        <xsd:sequence>
          <xsd:element name="documentManagement">
            <xsd:complexType>
              <xsd:all>
                <xsd:element ref="ns2:_x5bfe__x8c61__x30e6__x30fc__x30b6__x30fc_"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689e31-b03d-4afa-a735-a1f8d7beadb1" elementFormDefault="qualified">
    <xsd:import namespace="http://schemas.microsoft.com/office/2006/documentManagement/types"/>
    <xsd:import namespace="http://schemas.microsoft.com/office/infopath/2007/PartnerControls"/>
    <xsd:element name="_x5bfe__x8c61__x30e6__x30fc__x30b6__x30fc_" ma:index="8" nillable="true" ma:displayName="対象ユーザー" ma:internalName="_x5bfe__x8c61__x30e6__x30fc__x30b6__x30fc_">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5cea96b-c715-4926-afa8-a788fd3a3c69" elementFormDefault="qualified">
    <xsd:import namespace="http://schemas.microsoft.com/office/2006/documentManagement/types"/>
    <xsd:import namespace="http://schemas.microsoft.com/office/infopath/2007/PartnerControls"/>
    <xsd:element name="SharedWithUsers" ma:index="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x5bfe__x8c61__x30e6__x30fc__x30b6__x30fc_ xmlns="46689e31-b03d-4afa-a735-a1f8d7beadb1" xsi:nil="true"/>
  </documentManagement>
</p:properties>
</file>

<file path=customXml/itemProps1.xml><?xml version="1.0" encoding="utf-8"?>
<ds:datastoreItem xmlns:ds="http://schemas.openxmlformats.org/officeDocument/2006/customXml" ds:itemID="{60E94B00-1527-4ECE-A6C1-D03B5D4A90BD}">
  <ds:schemaRefs>
    <ds:schemaRef ds:uri="http://schemas.microsoft.com/sharepoint/v3/contenttype/forms"/>
  </ds:schemaRefs>
</ds:datastoreItem>
</file>

<file path=customXml/itemProps2.xml><?xml version="1.0" encoding="utf-8"?>
<ds:datastoreItem xmlns:ds="http://schemas.openxmlformats.org/officeDocument/2006/customXml" ds:itemID="{6C0FDC8C-72E6-42B0-B134-FB2628074A30}">
  <ds:schemaRefs>
    <ds:schemaRef ds:uri="46689e31-b03d-4afa-a735-a1f8d7beadb1"/>
    <ds:schemaRef ds:uri="c5cea96b-c715-4926-afa8-a788fd3a3c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AB8E19B-5A38-436E-A705-85BBEBD8E7B1}">
  <ds:schemaRefs>
    <ds:schemaRef ds:uri="46689e31-b03d-4afa-a735-a1f8d7beadb1"/>
    <ds:schemaRef ds:uri="http://schemas.microsoft.com/office/2006/documentManagement/types"/>
    <ds:schemaRef ds:uri="http://purl.org/dc/terms/"/>
    <ds:schemaRef ds:uri="http://purl.org/dc/dcmitype/"/>
    <ds:schemaRef ds:uri="c5cea96b-c715-4926-afa8-a788fd3a3c69"/>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742</TotalTime>
  <Words>1122</Words>
  <Application>Microsoft Office PowerPoint</Application>
  <PresentationFormat>A3 297x420 mm</PresentationFormat>
  <Paragraphs>159</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BIZ UDPゴシック</vt:lpstr>
      <vt:lpstr>BIZ UDゴシック</vt:lpstr>
      <vt:lpstr>游ゴシック</vt:lpstr>
      <vt:lpstr>游明朝</vt:lpstr>
      <vt:lpstr>Arial</vt:lpstr>
      <vt:lpstr>Calibri</vt:lpstr>
      <vt:lpstr>Office ​​テーマ</vt:lpstr>
      <vt:lpstr>PowerPoint プレゼンテーション</vt:lpstr>
    </vt:vector>
  </TitlesOfParts>
  <Company>大阪府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概要版_ストック計画</dc:title>
  <dc:creator>花野　弘行</dc:creator>
  <cp:lastModifiedBy>植木　宏哉</cp:lastModifiedBy>
  <cp:revision>79</cp:revision>
  <cp:lastPrinted>2026-09-15T04:03:56Z</cp:lastPrinted>
  <dcterms:created xsi:type="dcterms:W3CDTF">2016-12-07T05:22:44Z</dcterms:created>
  <dcterms:modified xsi:type="dcterms:W3CDTF">2026-09-15T09:58:42Z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0x010100D0914A58C7C9D94DB435116EF43D38D7</vt:lpwstr>
  </property>
</Properties>
</file>