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Lst>
  <p:notesMasterIdLst>
    <p:notesMasterId r:id="rId21"/>
  </p:notesMasterIdLst>
  <p:handoutMasterIdLst>
    <p:handoutMasterId r:id="rId22"/>
  </p:handoutMasterIdLst>
  <p:sldIdLst>
    <p:sldId id="512" r:id="rId5"/>
    <p:sldId id="526" r:id="rId6"/>
    <p:sldId id="529" r:id="rId7"/>
    <p:sldId id="528" r:id="rId8"/>
    <p:sldId id="517" r:id="rId9"/>
    <p:sldId id="508" r:id="rId10"/>
    <p:sldId id="498" r:id="rId11"/>
    <p:sldId id="518" r:id="rId12"/>
    <p:sldId id="500" r:id="rId13"/>
    <p:sldId id="515" r:id="rId14"/>
    <p:sldId id="502" r:id="rId15"/>
    <p:sldId id="503" r:id="rId16"/>
    <p:sldId id="524" r:id="rId17"/>
    <p:sldId id="525" r:id="rId18"/>
    <p:sldId id="519" r:id="rId19"/>
    <p:sldId id="523" r:id="rId20"/>
  </p:sldIdLst>
  <p:sldSz cx="9144000" cy="6858000" type="screen4x3"/>
  <p:notesSz cx="6807200" cy="9939338"/>
  <p:defaultTextStyle>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矢野　愛佳" initials="矢野　愛佳" lastIdx="1" clrIdx="0">
    <p:extLst>
      <p:ext uri="{19B8F6BF-5375-455C-9EA6-DF929625EA0E}">
        <p15:presenceInfo xmlns:p15="http://schemas.microsoft.com/office/powerpoint/2012/main" userId="S::YanoA@lan.pref.osaka.jp::5f05fea3-d70f-4995-8d00-eda19bc0df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4"/>
    <a:srgbClr val="FFCCCC"/>
    <a:srgbClr val="BEBEB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1DC0F7-0636-020B-84F5-B86487A15034}" v="12" dt="2026-07-27T06:24:47.367"/>
    <p1510:client id="{D7C3FFAD-F041-29FD-93CC-25FF2F0521B8}" v="749" dt="2026-07-27T06:18:37.80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14" y="2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山本　剛士" userId="S::yamamototakeshi02@lan.pref.osaka.jp::3d4349f8-dedb-454d-87e8-89ea4a517b41" providerId="AD" clId="Web-{B9319EA2-5239-9797-4369-5E05E89DCDC2}"/>
    <pc:docChg chg="modSld">
      <pc:chgData name="山本　剛士" userId="S::yamamototakeshi02@lan.pref.osaka.jp::3d4349f8-dedb-454d-87e8-89ea4a517b41" providerId="AD" clId="Web-{B9319EA2-5239-9797-4369-5E05E89DCDC2}" dt="2026-07-22T04:13:27.291" v="1" actId="1076"/>
      <pc:docMkLst>
        <pc:docMk/>
      </pc:docMkLst>
      <pc:sldChg chg="modSp">
        <pc:chgData name="山本　剛士" userId="S::yamamototakeshi02@lan.pref.osaka.jp::3d4349f8-dedb-454d-87e8-89ea4a517b41" providerId="AD" clId="Web-{B9319EA2-5239-9797-4369-5E05E89DCDC2}" dt="2026-07-22T04:13:27.291" v="1" actId="1076"/>
        <pc:sldMkLst>
          <pc:docMk/>
          <pc:sldMk cId="3550040153" sldId="502"/>
        </pc:sldMkLst>
      </pc:sldChg>
    </pc:docChg>
  </pc:docChgLst>
  <pc:docChgLst>
    <pc:chgData name="山本　剛士" userId="S::yamamototakeshi02@lan.pref.osaka.jp::3d4349f8-dedb-454d-87e8-89ea4a517b41" providerId="AD" clId="Web-{5DC1506D-2CAE-F653-ED14-1646D0CFD8D7}"/>
    <pc:docChg chg="modSld">
      <pc:chgData name="山本　剛士" userId="S::yamamototakeshi02@lan.pref.osaka.jp::3d4349f8-dedb-454d-87e8-89ea4a517b41" providerId="AD" clId="Web-{5DC1506D-2CAE-F653-ED14-1646D0CFD8D7}" dt="2026-07-22T01:09:47.514" v="82" actId="14100"/>
      <pc:docMkLst>
        <pc:docMk/>
      </pc:docMkLst>
      <pc:sldChg chg="modSp">
        <pc:chgData name="山本　剛士" userId="S::yamamototakeshi02@lan.pref.osaka.jp::3d4349f8-dedb-454d-87e8-89ea4a517b41" providerId="AD" clId="Web-{5DC1506D-2CAE-F653-ED14-1646D0CFD8D7}" dt="2026-07-22T01:09:47.514" v="82" actId="14100"/>
        <pc:sldMkLst>
          <pc:docMk/>
          <pc:sldMk cId="3550040153" sldId="502"/>
        </pc:sldMkLst>
      </pc:sldChg>
      <pc:sldChg chg="modSp">
        <pc:chgData name="山本　剛士" userId="S::yamamototakeshi02@lan.pref.osaka.jp::3d4349f8-dedb-454d-87e8-89ea4a517b41" providerId="AD" clId="Web-{5DC1506D-2CAE-F653-ED14-1646D0CFD8D7}" dt="2026-07-22T01:03:32.081" v="58" actId="1076"/>
        <pc:sldMkLst>
          <pc:docMk/>
          <pc:sldMk cId="1082407708" sldId="503"/>
        </pc:sldMkLst>
      </pc:sldChg>
      <pc:sldChg chg="addSp delSp modSp">
        <pc:chgData name="山本　剛士" userId="S::yamamototakeshi02@lan.pref.osaka.jp::3d4349f8-dedb-454d-87e8-89ea4a517b41" providerId="AD" clId="Web-{5DC1506D-2CAE-F653-ED14-1646D0CFD8D7}" dt="2026-07-22T01:01:20.890" v="50" actId="14100"/>
        <pc:sldMkLst>
          <pc:docMk/>
          <pc:sldMk cId="4235454391" sldId="515"/>
        </pc:sldMkLst>
        <pc:spChg chg="add mod">
          <ac:chgData name="山本　剛士" userId="S::yamamototakeshi02@lan.pref.osaka.jp::3d4349f8-dedb-454d-87e8-89ea4a517b41" providerId="AD" clId="Web-{5DC1506D-2CAE-F653-ED14-1646D0CFD8D7}" dt="2026-07-22T01:01:20.890" v="50" actId="14100"/>
          <ac:spMkLst>
            <pc:docMk/>
            <pc:sldMk cId="4235454391" sldId="515"/>
            <ac:spMk id="4" creationId="{6331D0E2-2910-F056-67C7-F959FA2F3DB2}"/>
          </ac:spMkLst>
        </pc:spChg>
        <pc:spChg chg="mod">
          <ac:chgData name="山本　剛士" userId="S::yamamototakeshi02@lan.pref.osaka.jp::3d4349f8-dedb-454d-87e8-89ea4a517b41" providerId="AD" clId="Web-{5DC1506D-2CAE-F653-ED14-1646D0CFD8D7}" dt="2026-07-22T00:57:09.304" v="33" actId="14100"/>
          <ac:spMkLst>
            <pc:docMk/>
            <pc:sldMk cId="4235454391" sldId="515"/>
            <ac:spMk id="11" creationId="{00000000-0000-0000-0000-000000000000}"/>
          </ac:spMkLst>
        </pc:spChg>
        <pc:spChg chg="mod">
          <ac:chgData name="山本　剛士" userId="S::yamamototakeshi02@lan.pref.osaka.jp::3d4349f8-dedb-454d-87e8-89ea4a517b41" providerId="AD" clId="Web-{5DC1506D-2CAE-F653-ED14-1646D0CFD8D7}" dt="2026-07-22T00:56:55.366" v="32" actId="14100"/>
          <ac:spMkLst>
            <pc:docMk/>
            <pc:sldMk cId="4235454391" sldId="515"/>
            <ac:spMk id="16" creationId="{C8AA5E3D-C4F7-4847-A9AE-A95DD8D02ADE}"/>
          </ac:spMkLst>
        </pc:spChg>
        <pc:spChg chg="mod">
          <ac:chgData name="山本　剛士" userId="S::yamamototakeshi02@lan.pref.osaka.jp::3d4349f8-dedb-454d-87e8-89ea4a517b41" providerId="AD" clId="Web-{5DC1506D-2CAE-F653-ED14-1646D0CFD8D7}" dt="2026-07-22T00:50:09.635" v="22" actId="20577"/>
          <ac:spMkLst>
            <pc:docMk/>
            <pc:sldMk cId="4235454391" sldId="515"/>
            <ac:spMk id="20" creationId="{15A4C39E-0CF9-43EB-A475-513BC7D9254B}"/>
          </ac:spMkLst>
        </pc:spChg>
        <pc:picChg chg="add mod">
          <ac:chgData name="山本　剛士" userId="S::yamamototakeshi02@lan.pref.osaka.jp::3d4349f8-dedb-454d-87e8-89ea4a517b41" providerId="AD" clId="Web-{5DC1506D-2CAE-F653-ED14-1646D0CFD8D7}" dt="2026-07-22T00:57:24.961" v="35" actId="1076"/>
          <ac:picMkLst>
            <pc:docMk/>
            <pc:sldMk cId="4235454391" sldId="515"/>
            <ac:picMk id="2" creationId="{43BDFD4E-145F-853D-0B1D-019DC249F9EF}"/>
          </ac:picMkLst>
        </pc:picChg>
      </pc:sldChg>
    </pc:docChg>
  </pc:docChgLst>
  <pc:docChgLst>
    <pc:chgData name="山本　剛士" userId="S::yamamototakeshi02@lan.pref.osaka.jp::3d4349f8-dedb-454d-87e8-89ea4a517b41" providerId="AD" clId="Web-{D7C3FFAD-F041-29FD-93CC-25FF2F0521B8}"/>
    <pc:docChg chg="addSld delSld modSld">
      <pc:chgData name="山本　剛士" userId="S::yamamototakeshi02@lan.pref.osaka.jp::3d4349f8-dedb-454d-87e8-89ea4a517b41" providerId="AD" clId="Web-{D7C3FFAD-F041-29FD-93CC-25FF2F0521B8}" dt="2026-07-27T06:18:37.803" v="674" actId="14100"/>
      <pc:docMkLst>
        <pc:docMk/>
      </pc:docMkLst>
      <pc:sldChg chg="addSp delSp modSp">
        <pc:chgData name="山本　剛士" userId="S::yamamototakeshi02@lan.pref.osaka.jp::3d4349f8-dedb-454d-87e8-89ea4a517b41" providerId="AD" clId="Web-{D7C3FFAD-F041-29FD-93CC-25FF2F0521B8}" dt="2026-07-27T06:15:17.189" v="632" actId="1076"/>
        <pc:sldMkLst>
          <pc:docMk/>
          <pc:sldMk cId="3550040153" sldId="502"/>
        </pc:sldMkLst>
        <pc:spChg chg="add mod">
          <ac:chgData name="山本　剛士" userId="S::yamamototakeshi02@lan.pref.osaka.jp::3d4349f8-dedb-454d-87e8-89ea4a517b41" providerId="AD" clId="Web-{D7C3FFAD-F041-29FD-93CC-25FF2F0521B8}" dt="2026-07-27T05:53:52.550" v="65" actId="1076"/>
          <ac:spMkLst>
            <pc:docMk/>
            <pc:sldMk cId="3550040153" sldId="502"/>
            <ac:spMk id="4" creationId="{E99A9350-3B79-A9D2-BD9D-379D39F5120D}"/>
          </ac:spMkLst>
        </pc:spChg>
        <pc:spChg chg="add mod">
          <ac:chgData name="山本　剛士" userId="S::yamamototakeshi02@lan.pref.osaka.jp::3d4349f8-dedb-454d-87e8-89ea4a517b41" providerId="AD" clId="Web-{D7C3FFAD-F041-29FD-93CC-25FF2F0521B8}" dt="2026-07-27T05:53:46.050" v="62" actId="1076"/>
          <ac:spMkLst>
            <pc:docMk/>
            <pc:sldMk cId="3550040153" sldId="502"/>
            <ac:spMk id="6" creationId="{C77FD347-C3C1-A1FF-1A37-F3F7454F87E9}"/>
          </ac:spMkLst>
        </pc:spChg>
        <pc:spChg chg="mod topLvl">
          <ac:chgData name="山本　剛士" userId="S::yamamototakeshi02@lan.pref.osaka.jp::3d4349f8-dedb-454d-87e8-89ea4a517b41" providerId="AD" clId="Web-{D7C3FFAD-F041-29FD-93CC-25FF2F0521B8}" dt="2026-07-27T05:54:43.848" v="175" actId="20577"/>
          <ac:spMkLst>
            <pc:docMk/>
            <pc:sldMk cId="3550040153" sldId="502"/>
            <ac:spMk id="10" creationId="{02A3BAB5-7595-9854-C7BE-B614B7F9B77F}"/>
          </ac:spMkLst>
        </pc:spChg>
        <pc:spChg chg="mod">
          <ac:chgData name="山本　剛士" userId="S::yamamototakeshi02@lan.pref.osaka.jp::3d4349f8-dedb-454d-87e8-89ea4a517b41" providerId="AD" clId="Web-{D7C3FFAD-F041-29FD-93CC-25FF2F0521B8}" dt="2026-07-27T05:51:55.922" v="21" actId="1076"/>
          <ac:spMkLst>
            <pc:docMk/>
            <pc:sldMk cId="3550040153" sldId="502"/>
            <ac:spMk id="11" creationId="{00000000-0000-0000-0000-000000000000}"/>
          </ac:spMkLst>
        </pc:spChg>
        <pc:spChg chg="mod">
          <ac:chgData name="山本　剛士" userId="S::yamamototakeshi02@lan.pref.osaka.jp::3d4349f8-dedb-454d-87e8-89ea4a517b41" providerId="AD" clId="Web-{D7C3FFAD-F041-29FD-93CC-25FF2F0521B8}" dt="2026-07-27T05:56:00.584" v="203"/>
          <ac:spMkLst>
            <pc:docMk/>
            <pc:sldMk cId="3550040153" sldId="502"/>
            <ac:spMk id="12" creationId="{8196494C-022C-16E0-1CFF-BBBE66216587}"/>
          </ac:spMkLst>
        </pc:spChg>
        <pc:spChg chg="mod">
          <ac:chgData name="山本　剛士" userId="S::yamamototakeshi02@lan.pref.osaka.jp::3d4349f8-dedb-454d-87e8-89ea4a517b41" providerId="AD" clId="Web-{D7C3FFAD-F041-29FD-93CC-25FF2F0521B8}" dt="2026-07-27T05:54:01.097" v="67" actId="20577"/>
          <ac:spMkLst>
            <pc:docMk/>
            <pc:sldMk cId="3550040153" sldId="502"/>
            <ac:spMk id="13" creationId="{F1901348-6CD7-019A-BEF3-DAB4A0C98D19}"/>
          </ac:spMkLst>
        </pc:spChg>
        <pc:spChg chg="add del mod">
          <ac:chgData name="山本　剛士" userId="S::yamamototakeshi02@lan.pref.osaka.jp::3d4349f8-dedb-454d-87e8-89ea4a517b41" providerId="AD" clId="Web-{D7C3FFAD-F041-29FD-93CC-25FF2F0521B8}" dt="2026-07-27T05:54:09.597" v="69" actId="20577"/>
          <ac:spMkLst>
            <pc:docMk/>
            <pc:sldMk cId="3550040153" sldId="502"/>
            <ac:spMk id="14" creationId="{5BEA1BCE-C01E-2494-F4D1-8F381C30EADB}"/>
          </ac:spMkLst>
        </pc:spChg>
        <pc:spChg chg="mod">
          <ac:chgData name="山本　剛士" userId="S::yamamototakeshi02@lan.pref.osaka.jp::3d4349f8-dedb-454d-87e8-89ea4a517b41" providerId="AD" clId="Web-{D7C3FFAD-F041-29FD-93CC-25FF2F0521B8}" dt="2026-07-27T05:54:10.035" v="70" actId="20577"/>
          <ac:spMkLst>
            <pc:docMk/>
            <pc:sldMk cId="3550040153" sldId="502"/>
            <ac:spMk id="15" creationId="{0C046B7A-4BBC-3B9B-0C2A-37644276ED0A}"/>
          </ac:spMkLst>
        </pc:spChg>
        <pc:spChg chg="mod">
          <ac:chgData name="山本　剛士" userId="S::yamamototakeshi02@lan.pref.osaka.jp::3d4349f8-dedb-454d-87e8-89ea4a517b41" providerId="AD" clId="Web-{D7C3FFAD-F041-29FD-93CC-25FF2F0521B8}" dt="2026-07-27T05:51:20.203" v="15" actId="14100"/>
          <ac:spMkLst>
            <pc:docMk/>
            <pc:sldMk cId="3550040153" sldId="502"/>
            <ac:spMk id="16" creationId="{C8AA5E3D-C4F7-4847-A9AE-A95DD8D02ADE}"/>
          </ac:spMkLst>
        </pc:spChg>
        <pc:spChg chg="add del">
          <ac:chgData name="山本　剛士" userId="S::yamamototakeshi02@lan.pref.osaka.jp::3d4349f8-dedb-454d-87e8-89ea4a517b41" providerId="AD" clId="Web-{D7C3FFAD-F041-29FD-93CC-25FF2F0521B8}" dt="2026-07-27T05:52:27.923" v="39"/>
          <ac:spMkLst>
            <pc:docMk/>
            <pc:sldMk cId="3550040153" sldId="502"/>
            <ac:spMk id="18" creationId="{00000000-0000-0000-0000-000000000000}"/>
          </ac:spMkLst>
        </pc:spChg>
        <pc:spChg chg="add del">
          <ac:chgData name="山本　剛士" userId="S::yamamototakeshi02@lan.pref.osaka.jp::3d4349f8-dedb-454d-87e8-89ea4a517b41" providerId="AD" clId="Web-{D7C3FFAD-F041-29FD-93CC-25FF2F0521B8}" dt="2026-07-27T05:52:27.923" v="38"/>
          <ac:spMkLst>
            <pc:docMk/>
            <pc:sldMk cId="3550040153" sldId="502"/>
            <ac:spMk id="19" creationId="{00000000-0000-0000-0000-000000000000}"/>
          </ac:spMkLst>
        </pc:spChg>
        <pc:spChg chg="mod">
          <ac:chgData name="山本　剛士" userId="S::yamamototakeshi02@lan.pref.osaka.jp::3d4349f8-dedb-454d-87e8-89ea4a517b41" providerId="AD" clId="Web-{D7C3FFAD-F041-29FD-93CC-25FF2F0521B8}" dt="2026-07-27T05:54:10.472" v="71" actId="20577"/>
          <ac:spMkLst>
            <pc:docMk/>
            <pc:sldMk cId="3550040153" sldId="502"/>
            <ac:spMk id="21" creationId="{32E7CB28-2402-FEC8-6576-BFFD854390D1}"/>
          </ac:spMkLst>
        </pc:spChg>
        <pc:spChg chg="mod">
          <ac:chgData name="山本　剛士" userId="S::yamamototakeshi02@lan.pref.osaka.jp::3d4349f8-dedb-454d-87e8-89ea4a517b41" providerId="AD" clId="Web-{D7C3FFAD-F041-29FD-93CC-25FF2F0521B8}" dt="2026-07-27T05:54:10.910" v="72" actId="20577"/>
          <ac:spMkLst>
            <pc:docMk/>
            <pc:sldMk cId="3550040153" sldId="502"/>
            <ac:spMk id="41" creationId="{22F42402-5886-AC7A-A7E9-CC0688E5178B}"/>
          </ac:spMkLst>
        </pc:spChg>
        <pc:spChg chg="mod">
          <ac:chgData name="山本　剛士" userId="S::yamamototakeshi02@lan.pref.osaka.jp::3d4349f8-dedb-454d-87e8-89ea4a517b41" providerId="AD" clId="Web-{D7C3FFAD-F041-29FD-93CC-25FF2F0521B8}" dt="2026-07-27T05:54:11.332" v="73" actId="20577"/>
          <ac:spMkLst>
            <pc:docMk/>
            <pc:sldMk cId="3550040153" sldId="502"/>
            <ac:spMk id="44" creationId="{E4AB8388-DD3A-F90D-B021-817073948497}"/>
          </ac:spMkLst>
        </pc:spChg>
        <pc:spChg chg="mod">
          <ac:chgData name="山本　剛士" userId="S::yamamototakeshi02@lan.pref.osaka.jp::3d4349f8-dedb-454d-87e8-89ea4a517b41" providerId="AD" clId="Web-{D7C3FFAD-F041-29FD-93CC-25FF2F0521B8}" dt="2026-07-27T05:54:11.769" v="74" actId="20577"/>
          <ac:spMkLst>
            <pc:docMk/>
            <pc:sldMk cId="3550040153" sldId="502"/>
            <ac:spMk id="45" creationId="{F37E5BF6-30B2-B5CE-AF40-225120AF4EE4}"/>
          </ac:spMkLst>
        </pc:spChg>
        <pc:spChg chg="mod">
          <ac:chgData name="山本　剛士" userId="S::yamamototakeshi02@lan.pref.osaka.jp::3d4349f8-dedb-454d-87e8-89ea4a517b41" providerId="AD" clId="Web-{D7C3FFAD-F041-29FD-93CC-25FF2F0521B8}" dt="2026-07-27T05:54:12.222" v="75" actId="20577"/>
          <ac:spMkLst>
            <pc:docMk/>
            <pc:sldMk cId="3550040153" sldId="502"/>
            <ac:spMk id="46" creationId="{A5F3B148-288B-59BF-D482-5E639054BFE6}"/>
          </ac:spMkLst>
        </pc:spChg>
        <pc:spChg chg="mod">
          <ac:chgData name="山本　剛士" userId="S::yamamototakeshi02@lan.pref.osaka.jp::3d4349f8-dedb-454d-87e8-89ea4a517b41" providerId="AD" clId="Web-{D7C3FFAD-F041-29FD-93CC-25FF2F0521B8}" dt="2026-07-27T05:54:12.676" v="76" actId="20577"/>
          <ac:spMkLst>
            <pc:docMk/>
            <pc:sldMk cId="3550040153" sldId="502"/>
            <ac:spMk id="47" creationId="{8DA9F610-3314-E18C-2CF2-DB12D12AB38F}"/>
          </ac:spMkLst>
        </pc:spChg>
        <pc:spChg chg="mod">
          <ac:chgData name="山本　剛士" userId="S::yamamototakeshi02@lan.pref.osaka.jp::3d4349f8-dedb-454d-87e8-89ea4a517b41" providerId="AD" clId="Web-{D7C3FFAD-F041-29FD-93CC-25FF2F0521B8}" dt="2026-07-27T05:54:13.113" v="77" actId="20577"/>
          <ac:spMkLst>
            <pc:docMk/>
            <pc:sldMk cId="3550040153" sldId="502"/>
            <ac:spMk id="50" creationId="{34B8D784-FE74-2785-9110-9554B54F8EF6}"/>
          </ac:spMkLst>
        </pc:spChg>
        <pc:spChg chg="mod">
          <ac:chgData name="山本　剛士" userId="S::yamamototakeshi02@lan.pref.osaka.jp::3d4349f8-dedb-454d-87e8-89ea4a517b41" providerId="AD" clId="Web-{D7C3FFAD-F041-29FD-93CC-25FF2F0521B8}" dt="2026-07-27T05:54:13.519" v="78" actId="20577"/>
          <ac:spMkLst>
            <pc:docMk/>
            <pc:sldMk cId="3550040153" sldId="502"/>
            <ac:spMk id="51" creationId="{38BEC1EB-37CC-933B-23B7-8210E7FF76F9}"/>
          </ac:spMkLst>
        </pc:spChg>
        <pc:spChg chg="mod">
          <ac:chgData name="山本　剛士" userId="S::yamamototakeshi02@lan.pref.osaka.jp::3d4349f8-dedb-454d-87e8-89ea4a517b41" providerId="AD" clId="Web-{D7C3FFAD-F041-29FD-93CC-25FF2F0521B8}" dt="2026-07-27T05:54:13.926" v="79" actId="20577"/>
          <ac:spMkLst>
            <pc:docMk/>
            <pc:sldMk cId="3550040153" sldId="502"/>
            <ac:spMk id="52" creationId="{97262CAF-A7D0-51FA-C709-C8B87090C015}"/>
          </ac:spMkLst>
        </pc:spChg>
        <pc:spChg chg="mod">
          <ac:chgData name="山本　剛士" userId="S::yamamototakeshi02@lan.pref.osaka.jp::3d4349f8-dedb-454d-87e8-89ea4a517b41" providerId="AD" clId="Web-{D7C3FFAD-F041-29FD-93CC-25FF2F0521B8}" dt="2026-07-27T05:54:14.347" v="80" actId="20577"/>
          <ac:spMkLst>
            <pc:docMk/>
            <pc:sldMk cId="3550040153" sldId="502"/>
            <ac:spMk id="53" creationId="{674F1292-C8D6-E6DF-91FD-3D39B0FDDED6}"/>
          </ac:spMkLst>
        </pc:spChg>
        <pc:spChg chg="mod">
          <ac:chgData name="山本　剛士" userId="S::yamamototakeshi02@lan.pref.osaka.jp::3d4349f8-dedb-454d-87e8-89ea4a517b41" providerId="AD" clId="Web-{D7C3FFAD-F041-29FD-93CC-25FF2F0521B8}" dt="2026-07-27T05:54:14.769" v="81" actId="20577"/>
          <ac:spMkLst>
            <pc:docMk/>
            <pc:sldMk cId="3550040153" sldId="502"/>
            <ac:spMk id="56" creationId="{CDF6B6E5-A89E-A102-9B00-93B1AF7FB778}"/>
          </ac:spMkLst>
        </pc:spChg>
        <pc:spChg chg="mod">
          <ac:chgData name="山本　剛士" userId="S::yamamototakeshi02@lan.pref.osaka.jp::3d4349f8-dedb-454d-87e8-89ea4a517b41" providerId="AD" clId="Web-{D7C3FFAD-F041-29FD-93CC-25FF2F0521B8}" dt="2026-07-27T05:54:15.207" v="82" actId="20577"/>
          <ac:spMkLst>
            <pc:docMk/>
            <pc:sldMk cId="3550040153" sldId="502"/>
            <ac:spMk id="57" creationId="{A88F0350-963C-E0CD-E8D7-7C05543292AD}"/>
          </ac:spMkLst>
        </pc:spChg>
        <pc:spChg chg="mod">
          <ac:chgData name="山本　剛士" userId="S::yamamototakeshi02@lan.pref.osaka.jp::3d4349f8-dedb-454d-87e8-89ea4a517b41" providerId="AD" clId="Web-{D7C3FFAD-F041-29FD-93CC-25FF2F0521B8}" dt="2026-07-27T05:54:15.722" v="83" actId="20577"/>
          <ac:spMkLst>
            <pc:docMk/>
            <pc:sldMk cId="3550040153" sldId="502"/>
            <ac:spMk id="59" creationId="{6D07F139-14B3-BF6A-60D7-09669389D72C}"/>
          </ac:spMkLst>
        </pc:spChg>
        <pc:spChg chg="mod">
          <ac:chgData name="山本　剛士" userId="S::yamamototakeshi02@lan.pref.osaka.jp::3d4349f8-dedb-454d-87e8-89ea4a517b41" providerId="AD" clId="Web-{D7C3FFAD-F041-29FD-93CC-25FF2F0521B8}" dt="2026-07-27T05:54:16.160" v="84" actId="20577"/>
          <ac:spMkLst>
            <pc:docMk/>
            <pc:sldMk cId="3550040153" sldId="502"/>
            <ac:spMk id="82" creationId="{F651B55D-D503-E6B0-B30C-E69E2C07F0B2}"/>
          </ac:spMkLst>
        </pc:spChg>
        <pc:spChg chg="mod">
          <ac:chgData name="山本　剛士" userId="S::yamamototakeshi02@lan.pref.osaka.jp::3d4349f8-dedb-454d-87e8-89ea4a517b41" providerId="AD" clId="Web-{D7C3FFAD-F041-29FD-93CC-25FF2F0521B8}" dt="2026-07-27T05:54:16.582" v="85" actId="20577"/>
          <ac:spMkLst>
            <pc:docMk/>
            <pc:sldMk cId="3550040153" sldId="502"/>
            <ac:spMk id="95" creationId="{10F813C4-5F6D-79B7-AA35-3E24F95E726E}"/>
          </ac:spMkLst>
        </pc:spChg>
        <pc:spChg chg="mod">
          <ac:chgData name="山本　剛士" userId="S::yamamototakeshi02@lan.pref.osaka.jp::3d4349f8-dedb-454d-87e8-89ea4a517b41" providerId="AD" clId="Web-{D7C3FFAD-F041-29FD-93CC-25FF2F0521B8}" dt="2026-07-27T05:54:17.019" v="86" actId="20577"/>
          <ac:spMkLst>
            <pc:docMk/>
            <pc:sldMk cId="3550040153" sldId="502"/>
            <ac:spMk id="112" creationId="{1CDFE463-5AEA-3363-CD5B-8F6DE075182F}"/>
          </ac:spMkLst>
        </pc:spChg>
        <pc:spChg chg="mod">
          <ac:chgData name="山本　剛士" userId="S::yamamototakeshi02@lan.pref.osaka.jp::3d4349f8-dedb-454d-87e8-89ea4a517b41" providerId="AD" clId="Web-{D7C3FFAD-F041-29FD-93CC-25FF2F0521B8}" dt="2026-07-27T05:54:17.441" v="87" actId="20577"/>
          <ac:spMkLst>
            <pc:docMk/>
            <pc:sldMk cId="3550040153" sldId="502"/>
            <ac:spMk id="149" creationId="{9E677C8F-E8E3-4A55-8F14-641F47708DB4}"/>
          </ac:spMkLst>
        </pc:spChg>
        <pc:spChg chg="mod">
          <ac:chgData name="山本　剛士" userId="S::yamamototakeshi02@lan.pref.osaka.jp::3d4349f8-dedb-454d-87e8-89ea4a517b41" providerId="AD" clId="Web-{D7C3FFAD-F041-29FD-93CC-25FF2F0521B8}" dt="2026-07-27T05:54:17.894" v="88" actId="20577"/>
          <ac:spMkLst>
            <pc:docMk/>
            <pc:sldMk cId="3550040153" sldId="502"/>
            <ac:spMk id="175" creationId="{1EB86632-ED44-660E-410D-7F3685B57E63}"/>
          </ac:spMkLst>
        </pc:spChg>
        <pc:spChg chg="mod">
          <ac:chgData name="山本　剛士" userId="S::yamamototakeshi02@lan.pref.osaka.jp::3d4349f8-dedb-454d-87e8-89ea4a517b41" providerId="AD" clId="Web-{D7C3FFAD-F041-29FD-93CC-25FF2F0521B8}" dt="2026-07-27T05:54:18.363" v="89" actId="20577"/>
          <ac:spMkLst>
            <pc:docMk/>
            <pc:sldMk cId="3550040153" sldId="502"/>
            <ac:spMk id="187" creationId="{842C6570-705B-C7E7-34C4-A4A587D0135D}"/>
          </ac:spMkLst>
        </pc:spChg>
        <pc:spChg chg="mod">
          <ac:chgData name="山本　剛士" userId="S::yamamototakeshi02@lan.pref.osaka.jp::3d4349f8-dedb-454d-87e8-89ea4a517b41" providerId="AD" clId="Web-{D7C3FFAD-F041-29FD-93CC-25FF2F0521B8}" dt="2026-07-27T05:54:18.801" v="90" actId="20577"/>
          <ac:spMkLst>
            <pc:docMk/>
            <pc:sldMk cId="3550040153" sldId="502"/>
            <ac:spMk id="192" creationId="{BBA983CE-3FD4-08A7-D4AD-39B10D8312C3}"/>
          </ac:spMkLst>
        </pc:spChg>
        <pc:spChg chg="mod">
          <ac:chgData name="山本　剛士" userId="S::yamamototakeshi02@lan.pref.osaka.jp::3d4349f8-dedb-454d-87e8-89ea4a517b41" providerId="AD" clId="Web-{D7C3FFAD-F041-29FD-93CC-25FF2F0521B8}" dt="2026-07-27T05:51:09.218" v="10" actId="20577"/>
          <ac:spMkLst>
            <pc:docMk/>
            <pc:sldMk cId="3550040153" sldId="502"/>
            <ac:spMk id="212" creationId="{00000000-0000-0000-0000-000000000000}"/>
          </ac:spMkLst>
        </pc:spChg>
        <pc:spChg chg="add del">
          <ac:chgData name="山本　剛士" userId="S::yamamototakeshi02@lan.pref.osaka.jp::3d4349f8-dedb-454d-87e8-89ea4a517b41" providerId="AD" clId="Web-{D7C3FFAD-F041-29FD-93CC-25FF2F0521B8}" dt="2026-07-27T05:52:27.923" v="40"/>
          <ac:spMkLst>
            <pc:docMk/>
            <pc:sldMk cId="3550040153" sldId="502"/>
            <ac:spMk id="214" creationId="{00000000-0000-0000-0000-000000000000}"/>
          </ac:spMkLst>
        </pc:spChg>
        <pc:spChg chg="mod">
          <ac:chgData name="山本　剛士" userId="S::yamamototakeshi02@lan.pref.osaka.jp::3d4349f8-dedb-454d-87e8-89ea4a517b41" providerId="AD" clId="Web-{D7C3FFAD-F041-29FD-93CC-25FF2F0521B8}" dt="2026-07-27T05:54:19.207" v="91" actId="20577"/>
          <ac:spMkLst>
            <pc:docMk/>
            <pc:sldMk cId="3550040153" sldId="502"/>
            <ac:spMk id="277" creationId="{1E4A9788-872C-87A7-EB2A-0986F0588F19}"/>
          </ac:spMkLst>
        </pc:spChg>
        <pc:spChg chg="mod">
          <ac:chgData name="山本　剛士" userId="S::yamamototakeshi02@lan.pref.osaka.jp::3d4349f8-dedb-454d-87e8-89ea4a517b41" providerId="AD" clId="Web-{D7C3FFAD-F041-29FD-93CC-25FF2F0521B8}" dt="2026-07-27T05:54:19.613" v="92" actId="20577"/>
          <ac:spMkLst>
            <pc:docMk/>
            <pc:sldMk cId="3550040153" sldId="502"/>
            <ac:spMk id="278" creationId="{3BC8D3FC-ED20-1174-1D93-03C7D08E9F1A}"/>
          </ac:spMkLst>
        </pc:spChg>
        <pc:spChg chg="mod">
          <ac:chgData name="山本　剛士" userId="S::yamamototakeshi02@lan.pref.osaka.jp::3d4349f8-dedb-454d-87e8-89ea4a517b41" providerId="AD" clId="Web-{D7C3FFAD-F041-29FD-93CC-25FF2F0521B8}" dt="2026-07-27T05:54:20.035" v="93" actId="20577"/>
          <ac:spMkLst>
            <pc:docMk/>
            <pc:sldMk cId="3550040153" sldId="502"/>
            <ac:spMk id="279" creationId="{B155855F-F3B4-B3D6-0B51-0B61E89E8F01}"/>
          </ac:spMkLst>
        </pc:spChg>
        <pc:spChg chg="mod">
          <ac:chgData name="山本　剛士" userId="S::yamamototakeshi02@lan.pref.osaka.jp::3d4349f8-dedb-454d-87e8-89ea4a517b41" providerId="AD" clId="Web-{D7C3FFAD-F041-29FD-93CC-25FF2F0521B8}" dt="2026-07-27T05:54:20.504" v="94" actId="20577"/>
          <ac:spMkLst>
            <pc:docMk/>
            <pc:sldMk cId="3550040153" sldId="502"/>
            <ac:spMk id="280" creationId="{400C3BFC-0BD9-EA41-4934-0AA772911B77}"/>
          </ac:spMkLst>
        </pc:spChg>
        <pc:spChg chg="mod">
          <ac:chgData name="山本　剛士" userId="S::yamamototakeshi02@lan.pref.osaka.jp::3d4349f8-dedb-454d-87e8-89ea4a517b41" providerId="AD" clId="Web-{D7C3FFAD-F041-29FD-93CC-25FF2F0521B8}" dt="2026-07-27T05:54:20.941" v="95" actId="20577"/>
          <ac:spMkLst>
            <pc:docMk/>
            <pc:sldMk cId="3550040153" sldId="502"/>
            <ac:spMk id="281" creationId="{77D263CD-80EF-CBA1-B611-C89752815832}"/>
          </ac:spMkLst>
        </pc:spChg>
        <pc:spChg chg="mod">
          <ac:chgData name="山本　剛士" userId="S::yamamototakeshi02@lan.pref.osaka.jp::3d4349f8-dedb-454d-87e8-89ea4a517b41" providerId="AD" clId="Web-{D7C3FFAD-F041-29FD-93CC-25FF2F0521B8}" dt="2026-07-27T05:54:21.363" v="96" actId="20577"/>
          <ac:spMkLst>
            <pc:docMk/>
            <pc:sldMk cId="3550040153" sldId="502"/>
            <ac:spMk id="282" creationId="{51D02D88-BD51-2669-38CD-B3FC3D379998}"/>
          </ac:spMkLst>
        </pc:spChg>
        <pc:spChg chg="mod">
          <ac:chgData name="山本　剛士" userId="S::yamamototakeshi02@lan.pref.osaka.jp::3d4349f8-dedb-454d-87e8-89ea4a517b41" providerId="AD" clId="Web-{D7C3FFAD-F041-29FD-93CC-25FF2F0521B8}" dt="2026-07-27T05:55:39.459" v="202"/>
          <ac:spMkLst>
            <pc:docMk/>
            <pc:sldMk cId="3550040153" sldId="502"/>
            <ac:spMk id="283" creationId="{B29F44C5-C084-7595-D983-0F01CD5A9336}"/>
          </ac:spMkLst>
        </pc:spChg>
        <pc:spChg chg="mod">
          <ac:chgData name="山本　剛士" userId="S::yamamototakeshi02@lan.pref.osaka.jp::3d4349f8-dedb-454d-87e8-89ea4a517b41" providerId="AD" clId="Web-{D7C3FFAD-F041-29FD-93CC-25FF2F0521B8}" dt="2026-07-27T05:54:22.223" v="98" actId="20577"/>
          <ac:spMkLst>
            <pc:docMk/>
            <pc:sldMk cId="3550040153" sldId="502"/>
            <ac:spMk id="284" creationId="{37F3E023-79DA-1F97-3301-C58848D275F9}"/>
          </ac:spMkLst>
        </pc:spChg>
        <pc:spChg chg="mod">
          <ac:chgData name="山本　剛士" userId="S::yamamototakeshi02@lan.pref.osaka.jp::3d4349f8-dedb-454d-87e8-89ea4a517b41" providerId="AD" clId="Web-{D7C3FFAD-F041-29FD-93CC-25FF2F0521B8}" dt="2026-07-27T05:54:22.660" v="99" actId="20577"/>
          <ac:spMkLst>
            <pc:docMk/>
            <pc:sldMk cId="3550040153" sldId="502"/>
            <ac:spMk id="285" creationId="{3D313992-7882-C331-A9D5-032610F5B4EC}"/>
          </ac:spMkLst>
        </pc:spChg>
        <pc:spChg chg="mod">
          <ac:chgData name="山本　剛士" userId="S::yamamototakeshi02@lan.pref.osaka.jp::3d4349f8-dedb-454d-87e8-89ea4a517b41" providerId="AD" clId="Web-{D7C3FFAD-F041-29FD-93CC-25FF2F0521B8}" dt="2026-07-27T05:54:23.113" v="100" actId="20577"/>
          <ac:spMkLst>
            <pc:docMk/>
            <pc:sldMk cId="3550040153" sldId="502"/>
            <ac:spMk id="286" creationId="{97B43F7D-AE9C-0258-5F98-A6B6D08AE32B}"/>
          </ac:spMkLst>
        </pc:spChg>
        <pc:spChg chg="mod">
          <ac:chgData name="山本　剛士" userId="S::yamamototakeshi02@lan.pref.osaka.jp::3d4349f8-dedb-454d-87e8-89ea4a517b41" providerId="AD" clId="Web-{D7C3FFAD-F041-29FD-93CC-25FF2F0521B8}" dt="2026-07-27T05:54:23.551" v="101" actId="20577"/>
          <ac:spMkLst>
            <pc:docMk/>
            <pc:sldMk cId="3550040153" sldId="502"/>
            <ac:spMk id="287" creationId="{0445F7B3-AFF0-D14F-2282-DC0996A3C12A}"/>
          </ac:spMkLst>
        </pc:spChg>
        <pc:spChg chg="mod">
          <ac:chgData name="山本　剛士" userId="S::yamamototakeshi02@lan.pref.osaka.jp::3d4349f8-dedb-454d-87e8-89ea4a517b41" providerId="AD" clId="Web-{D7C3FFAD-F041-29FD-93CC-25FF2F0521B8}" dt="2026-07-27T05:54:23.973" v="102" actId="20577"/>
          <ac:spMkLst>
            <pc:docMk/>
            <pc:sldMk cId="3550040153" sldId="502"/>
            <ac:spMk id="288" creationId="{F25066CE-F775-0BC2-DE6E-647FF651AAF6}"/>
          </ac:spMkLst>
        </pc:spChg>
        <pc:spChg chg="mod">
          <ac:chgData name="山本　剛士" userId="S::yamamototakeshi02@lan.pref.osaka.jp::3d4349f8-dedb-454d-87e8-89ea4a517b41" providerId="AD" clId="Web-{D7C3FFAD-F041-29FD-93CC-25FF2F0521B8}" dt="2026-07-27T05:54:24.395" v="103" actId="20577"/>
          <ac:spMkLst>
            <pc:docMk/>
            <pc:sldMk cId="3550040153" sldId="502"/>
            <ac:spMk id="289" creationId="{3FC4FB73-A0A6-D29D-8378-F03136287F41}"/>
          </ac:spMkLst>
        </pc:spChg>
        <pc:spChg chg="mod">
          <ac:chgData name="山本　剛士" userId="S::yamamototakeshi02@lan.pref.osaka.jp::3d4349f8-dedb-454d-87e8-89ea4a517b41" providerId="AD" clId="Web-{D7C3FFAD-F041-29FD-93CC-25FF2F0521B8}" dt="2026-07-27T05:54:24.832" v="104" actId="20577"/>
          <ac:spMkLst>
            <pc:docMk/>
            <pc:sldMk cId="3550040153" sldId="502"/>
            <ac:spMk id="290" creationId="{9191E993-53D9-44A8-E0BD-D9620AA86588}"/>
          </ac:spMkLst>
        </pc:spChg>
        <pc:spChg chg="mod">
          <ac:chgData name="山本　剛士" userId="S::yamamototakeshi02@lan.pref.osaka.jp::3d4349f8-dedb-454d-87e8-89ea4a517b41" providerId="AD" clId="Web-{D7C3FFAD-F041-29FD-93CC-25FF2F0521B8}" dt="2026-07-27T05:54:25.254" v="105" actId="20577"/>
          <ac:spMkLst>
            <pc:docMk/>
            <pc:sldMk cId="3550040153" sldId="502"/>
            <ac:spMk id="291" creationId="{C01B53C9-556D-B5A0-CACD-E436E797D48F}"/>
          </ac:spMkLst>
        </pc:spChg>
        <pc:spChg chg="mod">
          <ac:chgData name="山本　剛士" userId="S::yamamototakeshi02@lan.pref.osaka.jp::3d4349f8-dedb-454d-87e8-89ea4a517b41" providerId="AD" clId="Web-{D7C3FFAD-F041-29FD-93CC-25FF2F0521B8}" dt="2026-07-27T05:54:25.691" v="107" actId="20577"/>
          <ac:spMkLst>
            <pc:docMk/>
            <pc:sldMk cId="3550040153" sldId="502"/>
            <ac:spMk id="292" creationId="{1B51E462-7F4C-AD02-ACBB-3310F8E2C8B1}"/>
          </ac:spMkLst>
        </pc:spChg>
        <pc:spChg chg="mod">
          <ac:chgData name="山本　剛士" userId="S::yamamototakeshi02@lan.pref.osaka.jp::3d4349f8-dedb-454d-87e8-89ea4a517b41" providerId="AD" clId="Web-{D7C3FFAD-F041-29FD-93CC-25FF2F0521B8}" dt="2026-07-27T05:54:26.129" v="109" actId="20577"/>
          <ac:spMkLst>
            <pc:docMk/>
            <pc:sldMk cId="3550040153" sldId="502"/>
            <ac:spMk id="293" creationId="{69A58743-F454-875C-548E-7925F5956F5F}"/>
          </ac:spMkLst>
        </pc:spChg>
        <pc:spChg chg="mod">
          <ac:chgData name="山本　剛士" userId="S::yamamototakeshi02@lan.pref.osaka.jp::3d4349f8-dedb-454d-87e8-89ea4a517b41" providerId="AD" clId="Web-{D7C3FFAD-F041-29FD-93CC-25FF2F0521B8}" dt="2026-07-27T05:54:26.582" v="111" actId="20577"/>
          <ac:spMkLst>
            <pc:docMk/>
            <pc:sldMk cId="3550040153" sldId="502"/>
            <ac:spMk id="294" creationId="{29253CA6-2933-F844-6909-E8EB28BC0E66}"/>
          </ac:spMkLst>
        </pc:spChg>
        <pc:spChg chg="mod">
          <ac:chgData name="山本　剛士" userId="S::yamamototakeshi02@lan.pref.osaka.jp::3d4349f8-dedb-454d-87e8-89ea4a517b41" providerId="AD" clId="Web-{D7C3FFAD-F041-29FD-93CC-25FF2F0521B8}" dt="2026-07-27T05:54:27.004" v="113" actId="20577"/>
          <ac:spMkLst>
            <pc:docMk/>
            <pc:sldMk cId="3550040153" sldId="502"/>
            <ac:spMk id="295" creationId="{3DDB766B-3E8F-84AE-7CCA-B53510017D2B}"/>
          </ac:spMkLst>
        </pc:spChg>
        <pc:spChg chg="mod">
          <ac:chgData name="山本　剛士" userId="S::yamamototakeshi02@lan.pref.osaka.jp::3d4349f8-dedb-454d-87e8-89ea4a517b41" providerId="AD" clId="Web-{D7C3FFAD-F041-29FD-93CC-25FF2F0521B8}" dt="2026-07-27T05:54:27.473" v="115" actId="20577"/>
          <ac:spMkLst>
            <pc:docMk/>
            <pc:sldMk cId="3550040153" sldId="502"/>
            <ac:spMk id="296" creationId="{FF89F3D4-B087-26E2-3ACA-87A6367B65A5}"/>
          </ac:spMkLst>
        </pc:spChg>
        <pc:spChg chg="mod">
          <ac:chgData name="山本　剛士" userId="S::yamamototakeshi02@lan.pref.osaka.jp::3d4349f8-dedb-454d-87e8-89ea4a517b41" providerId="AD" clId="Web-{D7C3FFAD-F041-29FD-93CC-25FF2F0521B8}" dt="2026-07-27T05:54:27.910" v="117" actId="20577"/>
          <ac:spMkLst>
            <pc:docMk/>
            <pc:sldMk cId="3550040153" sldId="502"/>
            <ac:spMk id="297" creationId="{55AC5974-6969-51E4-C56E-75945C6789B4}"/>
          </ac:spMkLst>
        </pc:spChg>
        <pc:spChg chg="mod">
          <ac:chgData name="山本　剛士" userId="S::yamamototakeshi02@lan.pref.osaka.jp::3d4349f8-dedb-454d-87e8-89ea4a517b41" providerId="AD" clId="Web-{D7C3FFAD-F041-29FD-93CC-25FF2F0521B8}" dt="2026-07-27T05:54:28.332" v="119" actId="20577"/>
          <ac:spMkLst>
            <pc:docMk/>
            <pc:sldMk cId="3550040153" sldId="502"/>
            <ac:spMk id="298" creationId="{349BAD19-C648-67FC-C1F9-79C7B1D8BB0F}"/>
          </ac:spMkLst>
        </pc:spChg>
        <pc:spChg chg="mod">
          <ac:chgData name="山本　剛士" userId="S::yamamototakeshi02@lan.pref.osaka.jp::3d4349f8-dedb-454d-87e8-89ea4a517b41" providerId="AD" clId="Web-{D7C3FFAD-F041-29FD-93CC-25FF2F0521B8}" dt="2026-07-27T05:54:28.785" v="121" actId="20577"/>
          <ac:spMkLst>
            <pc:docMk/>
            <pc:sldMk cId="3550040153" sldId="502"/>
            <ac:spMk id="299" creationId="{4D451C7E-83FE-D36C-2FE9-0EB6DFD83887}"/>
          </ac:spMkLst>
        </pc:spChg>
        <pc:spChg chg="mod">
          <ac:chgData name="山本　剛士" userId="S::yamamototakeshi02@lan.pref.osaka.jp::3d4349f8-dedb-454d-87e8-89ea4a517b41" providerId="AD" clId="Web-{D7C3FFAD-F041-29FD-93CC-25FF2F0521B8}" dt="2026-07-27T05:54:29.207" v="123" actId="20577"/>
          <ac:spMkLst>
            <pc:docMk/>
            <pc:sldMk cId="3550040153" sldId="502"/>
            <ac:spMk id="300" creationId="{488CFE76-1EC3-C5F0-3CEA-31B2BC063191}"/>
          </ac:spMkLst>
        </pc:spChg>
        <pc:spChg chg="mod">
          <ac:chgData name="山本　剛士" userId="S::yamamototakeshi02@lan.pref.osaka.jp::3d4349f8-dedb-454d-87e8-89ea4a517b41" providerId="AD" clId="Web-{D7C3FFAD-F041-29FD-93CC-25FF2F0521B8}" dt="2026-07-27T05:54:29.629" v="125" actId="20577"/>
          <ac:spMkLst>
            <pc:docMk/>
            <pc:sldMk cId="3550040153" sldId="502"/>
            <ac:spMk id="301" creationId="{7B09BDA2-A179-D7F4-0489-C2D958771613}"/>
          </ac:spMkLst>
        </pc:spChg>
        <pc:spChg chg="mod">
          <ac:chgData name="山本　剛士" userId="S::yamamototakeshi02@lan.pref.osaka.jp::3d4349f8-dedb-454d-87e8-89ea4a517b41" providerId="AD" clId="Web-{D7C3FFAD-F041-29FD-93CC-25FF2F0521B8}" dt="2026-07-27T05:54:30.082" v="127" actId="20577"/>
          <ac:spMkLst>
            <pc:docMk/>
            <pc:sldMk cId="3550040153" sldId="502"/>
            <ac:spMk id="302" creationId="{F193EE21-88CD-27C2-A057-809EFB4D0009}"/>
          </ac:spMkLst>
        </pc:spChg>
        <pc:spChg chg="mod">
          <ac:chgData name="山本　剛士" userId="S::yamamototakeshi02@lan.pref.osaka.jp::3d4349f8-dedb-454d-87e8-89ea4a517b41" providerId="AD" clId="Web-{D7C3FFAD-F041-29FD-93CC-25FF2F0521B8}" dt="2026-07-27T05:55:06.349" v="187" actId="20577"/>
          <ac:spMkLst>
            <pc:docMk/>
            <pc:sldMk cId="3550040153" sldId="502"/>
            <ac:spMk id="303" creationId="{4903B814-6288-DD13-45E1-6C1F00EEE7B6}"/>
          </ac:spMkLst>
        </pc:spChg>
        <pc:spChg chg="mod">
          <ac:chgData name="山本　剛士" userId="S::yamamototakeshi02@lan.pref.osaka.jp::3d4349f8-dedb-454d-87e8-89ea4a517b41" providerId="AD" clId="Web-{D7C3FFAD-F041-29FD-93CC-25FF2F0521B8}" dt="2026-07-27T05:55:22.865" v="191"/>
          <ac:spMkLst>
            <pc:docMk/>
            <pc:sldMk cId="3550040153" sldId="502"/>
            <ac:spMk id="304" creationId="{E26C256D-CE26-6993-1536-ED8249640C2B}"/>
          </ac:spMkLst>
        </pc:spChg>
        <pc:spChg chg="mod">
          <ac:chgData name="山本　剛士" userId="S::yamamototakeshi02@lan.pref.osaka.jp::3d4349f8-dedb-454d-87e8-89ea4a517b41" providerId="AD" clId="Web-{D7C3FFAD-F041-29FD-93CC-25FF2F0521B8}" dt="2026-07-27T05:55:33.521" v="199"/>
          <ac:spMkLst>
            <pc:docMk/>
            <pc:sldMk cId="3550040153" sldId="502"/>
            <ac:spMk id="305" creationId="{C9F067D5-CDBE-6222-C968-24C6FF9D5D47}"/>
          </ac:spMkLst>
        </pc:spChg>
        <pc:spChg chg="mod">
          <ac:chgData name="山本　剛士" userId="S::yamamototakeshi02@lan.pref.osaka.jp::3d4349f8-dedb-454d-87e8-89ea4a517b41" providerId="AD" clId="Web-{D7C3FFAD-F041-29FD-93CC-25FF2F0521B8}" dt="2026-07-27T05:54:31.785" v="132" actId="20577"/>
          <ac:spMkLst>
            <pc:docMk/>
            <pc:sldMk cId="3550040153" sldId="502"/>
            <ac:spMk id="306" creationId="{F62A1A61-0F39-4EEC-DC6D-DE6BB0E2D402}"/>
          </ac:spMkLst>
        </pc:spChg>
        <pc:spChg chg="mod">
          <ac:chgData name="山本　剛士" userId="S::yamamototakeshi02@lan.pref.osaka.jp::3d4349f8-dedb-454d-87e8-89ea4a517b41" providerId="AD" clId="Web-{D7C3FFAD-F041-29FD-93CC-25FF2F0521B8}" dt="2026-07-27T05:56:04.209" v="205"/>
          <ac:spMkLst>
            <pc:docMk/>
            <pc:sldMk cId="3550040153" sldId="502"/>
            <ac:spMk id="307" creationId="{7A7069F9-8F41-23D7-9230-CF3E81653DD7}"/>
          </ac:spMkLst>
        </pc:spChg>
        <pc:spChg chg="mod">
          <ac:chgData name="山本　剛士" userId="S::yamamototakeshi02@lan.pref.osaka.jp::3d4349f8-dedb-454d-87e8-89ea4a517b41" providerId="AD" clId="Web-{D7C3FFAD-F041-29FD-93CC-25FF2F0521B8}" dt="2026-07-27T05:54:32.629" v="136" actId="20577"/>
          <ac:spMkLst>
            <pc:docMk/>
            <pc:sldMk cId="3550040153" sldId="502"/>
            <ac:spMk id="308" creationId="{F32C3CC6-365A-4B6C-44A3-03CBE493C986}"/>
          </ac:spMkLst>
        </pc:spChg>
        <pc:spChg chg="mod">
          <ac:chgData name="山本　剛士" userId="S::yamamototakeshi02@lan.pref.osaka.jp::3d4349f8-dedb-454d-87e8-89ea4a517b41" providerId="AD" clId="Web-{D7C3FFAD-F041-29FD-93CC-25FF2F0521B8}" dt="2026-07-27T05:54:33.051" v="138" actId="20577"/>
          <ac:spMkLst>
            <pc:docMk/>
            <pc:sldMk cId="3550040153" sldId="502"/>
            <ac:spMk id="309" creationId="{35574D26-8930-A176-163E-79CE4187555C}"/>
          </ac:spMkLst>
        </pc:spChg>
        <pc:spChg chg="mod">
          <ac:chgData name="山本　剛士" userId="S::yamamototakeshi02@lan.pref.osaka.jp::3d4349f8-dedb-454d-87e8-89ea4a517b41" providerId="AD" clId="Web-{D7C3FFAD-F041-29FD-93CC-25FF2F0521B8}" dt="2026-07-27T05:55:24.146" v="192"/>
          <ac:spMkLst>
            <pc:docMk/>
            <pc:sldMk cId="3550040153" sldId="502"/>
            <ac:spMk id="310" creationId="{4414B9B2-BADB-1DD6-F0DB-44FA56DC137D}"/>
          </ac:spMkLst>
        </pc:spChg>
        <pc:spChg chg="mod">
          <ac:chgData name="山本　剛士" userId="S::yamamototakeshi02@lan.pref.osaka.jp::3d4349f8-dedb-454d-87e8-89ea4a517b41" providerId="AD" clId="Web-{D7C3FFAD-F041-29FD-93CC-25FF2F0521B8}" dt="2026-07-27T05:54:33.895" v="141" actId="20577"/>
          <ac:spMkLst>
            <pc:docMk/>
            <pc:sldMk cId="3550040153" sldId="502"/>
            <ac:spMk id="311" creationId="{10B047D9-A6D1-3D99-DFC8-2FC0E570EAAE}"/>
          </ac:spMkLst>
        </pc:spChg>
        <pc:spChg chg="mod">
          <ac:chgData name="山本　剛士" userId="S::yamamototakeshi02@lan.pref.osaka.jp::3d4349f8-dedb-454d-87e8-89ea4a517b41" providerId="AD" clId="Web-{D7C3FFAD-F041-29FD-93CC-25FF2F0521B8}" dt="2026-07-27T05:55:34.662" v="200"/>
          <ac:spMkLst>
            <pc:docMk/>
            <pc:sldMk cId="3550040153" sldId="502"/>
            <ac:spMk id="312" creationId="{972E78FB-86B8-A77A-2421-6C169A5F9243}"/>
          </ac:spMkLst>
        </pc:spChg>
        <pc:spChg chg="mod">
          <ac:chgData name="山本　剛士" userId="S::yamamototakeshi02@lan.pref.osaka.jp::3d4349f8-dedb-454d-87e8-89ea4a517b41" providerId="AD" clId="Web-{D7C3FFAD-F041-29FD-93CC-25FF2F0521B8}" dt="2026-07-27T05:54:34.739" v="144" actId="20577"/>
          <ac:spMkLst>
            <pc:docMk/>
            <pc:sldMk cId="3550040153" sldId="502"/>
            <ac:spMk id="313" creationId="{034F5354-A5ED-684D-D6BF-A1263DC70904}"/>
          </ac:spMkLst>
        </pc:spChg>
        <pc:spChg chg="mod">
          <ac:chgData name="山本　剛士" userId="S::yamamototakeshi02@lan.pref.osaka.jp::3d4349f8-dedb-454d-87e8-89ea4a517b41" providerId="AD" clId="Web-{D7C3FFAD-F041-29FD-93CC-25FF2F0521B8}" dt="2026-07-27T05:54:35.145" v="146" actId="20577"/>
          <ac:spMkLst>
            <pc:docMk/>
            <pc:sldMk cId="3550040153" sldId="502"/>
            <ac:spMk id="314" creationId="{32483ED2-79E3-8BAC-E143-9396304D575D}"/>
          </ac:spMkLst>
        </pc:spChg>
        <pc:spChg chg="mod">
          <ac:chgData name="山本　剛士" userId="S::yamamototakeshi02@lan.pref.osaka.jp::3d4349f8-dedb-454d-87e8-89ea4a517b41" providerId="AD" clId="Web-{D7C3FFAD-F041-29FD-93CC-25FF2F0521B8}" dt="2026-07-27T05:54:35.582" v="148" actId="20577"/>
          <ac:spMkLst>
            <pc:docMk/>
            <pc:sldMk cId="3550040153" sldId="502"/>
            <ac:spMk id="315" creationId="{8385858B-50D5-4A6D-5D4D-6EDB6EED2341}"/>
          </ac:spMkLst>
        </pc:spChg>
        <pc:spChg chg="mod">
          <ac:chgData name="山本　剛士" userId="S::yamamototakeshi02@lan.pref.osaka.jp::3d4349f8-dedb-454d-87e8-89ea4a517b41" providerId="AD" clId="Web-{D7C3FFAD-F041-29FD-93CC-25FF2F0521B8}" dt="2026-07-27T05:54:35.989" v="150" actId="20577"/>
          <ac:spMkLst>
            <pc:docMk/>
            <pc:sldMk cId="3550040153" sldId="502"/>
            <ac:spMk id="316" creationId="{9FFA5850-3655-4A65-6905-00EEAC39B729}"/>
          </ac:spMkLst>
        </pc:spChg>
        <pc:spChg chg="mod">
          <ac:chgData name="山本　剛士" userId="S::yamamototakeshi02@lan.pref.osaka.jp::3d4349f8-dedb-454d-87e8-89ea4a517b41" providerId="AD" clId="Web-{D7C3FFAD-F041-29FD-93CC-25FF2F0521B8}" dt="2026-07-27T05:54:47.301" v="180" actId="20577"/>
          <ac:spMkLst>
            <pc:docMk/>
            <pc:sldMk cId="3550040153" sldId="502"/>
            <ac:spMk id="317" creationId="{CDFB6722-57AC-9760-D4E3-BE3A74DF8585}"/>
          </ac:spMkLst>
        </pc:spChg>
        <pc:spChg chg="mod">
          <ac:chgData name="山本　剛士" userId="S::yamamototakeshi02@lan.pref.osaka.jp::3d4349f8-dedb-454d-87e8-89ea4a517b41" providerId="AD" clId="Web-{D7C3FFAD-F041-29FD-93CC-25FF2F0521B8}" dt="2026-07-27T05:55:28.709" v="195"/>
          <ac:spMkLst>
            <pc:docMk/>
            <pc:sldMk cId="3550040153" sldId="502"/>
            <ac:spMk id="318" creationId="{2B380AA4-7E59-D4B3-343F-E90FC75CC25E}"/>
          </ac:spMkLst>
        </pc:spChg>
        <pc:spChg chg="mod">
          <ac:chgData name="山本　剛士" userId="S::yamamototakeshi02@lan.pref.osaka.jp::3d4349f8-dedb-454d-87e8-89ea4a517b41" providerId="AD" clId="Web-{D7C3FFAD-F041-29FD-93CC-25FF2F0521B8}" dt="2026-07-27T05:54:52.067" v="182" actId="20577"/>
          <ac:spMkLst>
            <pc:docMk/>
            <pc:sldMk cId="3550040153" sldId="502"/>
            <ac:spMk id="319" creationId="{4315CF9B-4051-EF63-A192-1FC96EF62923}"/>
          </ac:spMkLst>
        </pc:spChg>
        <pc:spChg chg="mod">
          <ac:chgData name="山本　剛士" userId="S::yamamototakeshi02@lan.pref.osaka.jp::3d4349f8-dedb-454d-87e8-89ea4a517b41" providerId="AD" clId="Web-{D7C3FFAD-F041-29FD-93CC-25FF2F0521B8}" dt="2026-07-27T05:55:16.896" v="188"/>
          <ac:spMkLst>
            <pc:docMk/>
            <pc:sldMk cId="3550040153" sldId="502"/>
            <ac:spMk id="320" creationId="{6034B18C-7D30-01F7-DCF1-C7110D104FF7}"/>
          </ac:spMkLst>
        </pc:spChg>
        <pc:spChg chg="mod">
          <ac:chgData name="山本　剛士" userId="S::yamamototakeshi02@lan.pref.osaka.jp::3d4349f8-dedb-454d-87e8-89ea4a517b41" providerId="AD" clId="Web-{D7C3FFAD-F041-29FD-93CC-25FF2F0521B8}" dt="2026-07-27T05:55:29.896" v="196"/>
          <ac:spMkLst>
            <pc:docMk/>
            <pc:sldMk cId="3550040153" sldId="502"/>
            <ac:spMk id="321" creationId="{A181935D-F6D0-5941-3A96-86060709979B}"/>
          </ac:spMkLst>
        </pc:spChg>
        <pc:spChg chg="mod">
          <ac:chgData name="山本　剛士" userId="S::yamamototakeshi02@lan.pref.osaka.jp::3d4349f8-dedb-454d-87e8-89ea4a517b41" providerId="AD" clId="Web-{D7C3FFAD-F041-29FD-93CC-25FF2F0521B8}" dt="2026-07-27T05:56:05.428" v="206"/>
          <ac:spMkLst>
            <pc:docMk/>
            <pc:sldMk cId="3550040153" sldId="502"/>
            <ac:spMk id="322" creationId="{1853E453-D8FE-A1A5-5CDE-1056ECD03C5D}"/>
          </ac:spMkLst>
        </pc:spChg>
        <pc:spChg chg="mod">
          <ac:chgData name="山本　剛士" userId="S::yamamototakeshi02@lan.pref.osaka.jp::3d4349f8-dedb-454d-87e8-89ea4a517b41" providerId="AD" clId="Web-{D7C3FFAD-F041-29FD-93CC-25FF2F0521B8}" dt="2026-07-27T05:54:57.723" v="184" actId="20577"/>
          <ac:spMkLst>
            <pc:docMk/>
            <pc:sldMk cId="3550040153" sldId="502"/>
            <ac:spMk id="323" creationId="{3DBCE219-2ABD-CBC0-FE81-7D4E229D1D7D}"/>
          </ac:spMkLst>
        </pc:spChg>
        <pc:spChg chg="mod">
          <ac:chgData name="山本　剛士" userId="S::yamamototakeshi02@lan.pref.osaka.jp::3d4349f8-dedb-454d-87e8-89ea4a517b41" providerId="AD" clId="Web-{D7C3FFAD-F041-29FD-93CC-25FF2F0521B8}" dt="2026-07-27T05:55:18.536" v="189"/>
          <ac:spMkLst>
            <pc:docMk/>
            <pc:sldMk cId="3550040153" sldId="502"/>
            <ac:spMk id="324" creationId="{C48FD6E4-EC3C-77D0-732D-DBB0B2101A35}"/>
          </ac:spMkLst>
        </pc:spChg>
        <pc:spChg chg="mod">
          <ac:chgData name="山本　剛士" userId="S::yamamototakeshi02@lan.pref.osaka.jp::3d4349f8-dedb-454d-87e8-89ea4a517b41" providerId="AD" clId="Web-{D7C3FFAD-F041-29FD-93CC-25FF2F0521B8}" dt="2026-07-27T05:55:25.693" v="193"/>
          <ac:spMkLst>
            <pc:docMk/>
            <pc:sldMk cId="3550040153" sldId="502"/>
            <ac:spMk id="325" creationId="{32D5FE48-FCAC-87F6-D7B5-2F50D3EEF21E}"/>
          </ac:spMkLst>
        </pc:spChg>
        <pc:spChg chg="mod">
          <ac:chgData name="山本　剛士" userId="S::yamamototakeshi02@lan.pref.osaka.jp::3d4349f8-dedb-454d-87e8-89ea4a517b41" providerId="AD" clId="Web-{D7C3FFAD-F041-29FD-93CC-25FF2F0521B8}" dt="2026-07-27T05:55:30.990" v="197"/>
          <ac:spMkLst>
            <pc:docMk/>
            <pc:sldMk cId="3550040153" sldId="502"/>
            <ac:spMk id="326" creationId="{E201D9B6-17DB-81B0-89A9-9C5F2EE10124}"/>
          </ac:spMkLst>
        </pc:spChg>
        <pc:spChg chg="mod">
          <ac:chgData name="山本　剛士" userId="S::yamamototakeshi02@lan.pref.osaka.jp::3d4349f8-dedb-454d-87e8-89ea4a517b41" providerId="AD" clId="Web-{D7C3FFAD-F041-29FD-93CC-25FF2F0521B8}" dt="2026-07-27T05:56:06.663" v="207"/>
          <ac:spMkLst>
            <pc:docMk/>
            <pc:sldMk cId="3550040153" sldId="502"/>
            <ac:spMk id="327" creationId="{F2BAAFD6-2548-B270-8E5C-43A315D47579}"/>
          </ac:spMkLst>
        </pc:spChg>
        <pc:spChg chg="mod">
          <ac:chgData name="山本　剛士" userId="S::yamamototakeshi02@lan.pref.osaka.jp::3d4349f8-dedb-454d-87e8-89ea4a517b41" providerId="AD" clId="Web-{D7C3FFAD-F041-29FD-93CC-25FF2F0521B8}" dt="2026-07-27T05:55:01.427" v="186" actId="20577"/>
          <ac:spMkLst>
            <pc:docMk/>
            <pc:sldMk cId="3550040153" sldId="502"/>
            <ac:spMk id="328" creationId="{0211EA77-6422-C4A2-9DA6-1F2749EEC841}"/>
          </ac:spMkLst>
        </pc:spChg>
        <pc:spChg chg="mod">
          <ac:chgData name="山本　剛士" userId="S::yamamototakeshi02@lan.pref.osaka.jp::3d4349f8-dedb-454d-87e8-89ea4a517b41" providerId="AD" clId="Web-{D7C3FFAD-F041-29FD-93CC-25FF2F0521B8}" dt="2026-07-27T05:55:20.646" v="190"/>
          <ac:spMkLst>
            <pc:docMk/>
            <pc:sldMk cId="3550040153" sldId="502"/>
            <ac:spMk id="329" creationId="{C97587BC-C8F4-46C2-1D03-8B87AE580D15}"/>
          </ac:spMkLst>
        </pc:spChg>
        <pc:spChg chg="mod">
          <ac:chgData name="山本　剛士" userId="S::yamamototakeshi02@lan.pref.osaka.jp::3d4349f8-dedb-454d-87e8-89ea4a517b41" providerId="AD" clId="Web-{D7C3FFAD-F041-29FD-93CC-25FF2F0521B8}" dt="2026-07-27T05:55:26.771" v="194"/>
          <ac:spMkLst>
            <pc:docMk/>
            <pc:sldMk cId="3550040153" sldId="502"/>
            <ac:spMk id="330" creationId="{5A03DDD3-4340-4DDB-5FA4-59CCE2D7F0D4}"/>
          </ac:spMkLst>
        </pc:spChg>
        <pc:spChg chg="mod">
          <ac:chgData name="山本　剛士" userId="S::yamamototakeshi02@lan.pref.osaka.jp::3d4349f8-dedb-454d-87e8-89ea4a517b41" providerId="AD" clId="Web-{D7C3FFAD-F041-29FD-93CC-25FF2F0521B8}" dt="2026-07-27T05:55:32.130" v="198"/>
          <ac:spMkLst>
            <pc:docMk/>
            <pc:sldMk cId="3550040153" sldId="502"/>
            <ac:spMk id="331" creationId="{71417140-E988-AC9B-655B-29D6E69A9380}"/>
          </ac:spMkLst>
        </pc:spChg>
        <pc:spChg chg="mod">
          <ac:chgData name="山本　剛士" userId="S::yamamototakeshi02@lan.pref.osaka.jp::3d4349f8-dedb-454d-87e8-89ea4a517b41" providerId="AD" clId="Web-{D7C3FFAD-F041-29FD-93CC-25FF2F0521B8}" dt="2026-07-27T05:56:02.194" v="204"/>
          <ac:spMkLst>
            <pc:docMk/>
            <pc:sldMk cId="3550040153" sldId="502"/>
            <ac:spMk id="332" creationId="{EDEF8B13-95E7-12D2-6EAC-F69E2DF6A6FD}"/>
          </ac:spMkLst>
        </pc:spChg>
        <pc:spChg chg="mod">
          <ac:chgData name="山本　剛士" userId="S::yamamototakeshi02@lan.pref.osaka.jp::3d4349f8-dedb-454d-87e8-89ea4a517b41" providerId="AD" clId="Web-{D7C3FFAD-F041-29FD-93CC-25FF2F0521B8}" dt="2026-07-27T05:56:07.741" v="208"/>
          <ac:spMkLst>
            <pc:docMk/>
            <pc:sldMk cId="3550040153" sldId="502"/>
            <ac:spMk id="333" creationId="{2417DA8D-5B0F-A04A-4676-F41B2F24014A}"/>
          </ac:spMkLst>
        </pc:spChg>
        <pc:spChg chg="mod">
          <ac:chgData name="山本　剛士" userId="S::yamamototakeshi02@lan.pref.osaka.jp::3d4349f8-dedb-454d-87e8-89ea4a517b41" providerId="AD" clId="Web-{D7C3FFAD-F041-29FD-93CC-25FF2F0521B8}" dt="2026-07-27T06:14:55.720" v="630" actId="1076"/>
          <ac:spMkLst>
            <pc:docMk/>
            <pc:sldMk cId="3550040153" sldId="502"/>
            <ac:spMk id="394" creationId="{0A39DB04-C148-2B36-ED0F-AD7CF3F026AB}"/>
          </ac:spMkLst>
        </pc:spChg>
        <pc:spChg chg="add mod">
          <ac:chgData name="山本　剛士" userId="S::yamamototakeshi02@lan.pref.osaka.jp::3d4349f8-dedb-454d-87e8-89ea4a517b41" providerId="AD" clId="Web-{D7C3FFAD-F041-29FD-93CC-25FF2F0521B8}" dt="2026-07-27T06:15:17.189" v="632" actId="1076"/>
          <ac:spMkLst>
            <pc:docMk/>
            <pc:sldMk cId="3550040153" sldId="502"/>
            <ac:spMk id="447" creationId="{A7C9E8C9-FEB8-15BA-0F55-E2FF4DFEA07F}"/>
          </ac:spMkLst>
        </pc:spChg>
        <pc:grpChg chg="mod topLvl">
          <ac:chgData name="山本　剛士" userId="S::yamamototakeshi02@lan.pref.osaka.jp::3d4349f8-dedb-454d-87e8-89ea4a517b41" providerId="AD" clId="Web-{D7C3FFAD-F041-29FD-93CC-25FF2F0521B8}" dt="2026-07-27T05:53:22.440" v="57"/>
          <ac:grpSpMkLst>
            <pc:docMk/>
            <pc:sldMk cId="3550040153" sldId="502"/>
            <ac:grpSpMk id="9" creationId="{90B3462F-EE74-B20D-721E-5C89B4491CB5}"/>
          </ac:grpSpMkLst>
        </pc:grpChg>
        <pc:grpChg chg="add del">
          <ac:chgData name="山本　剛士" userId="S::yamamototakeshi02@lan.pref.osaka.jp::3d4349f8-dedb-454d-87e8-89ea4a517b41" providerId="AD" clId="Web-{D7C3FFAD-F041-29FD-93CC-25FF2F0521B8}" dt="2026-07-27T05:52:27.923" v="37"/>
          <ac:grpSpMkLst>
            <pc:docMk/>
            <pc:sldMk cId="3550040153" sldId="502"/>
            <ac:grpSpMk id="24" creationId="{22800043-69C7-4F3E-8443-2A82D3FA4863}"/>
          </ac:grpSpMkLst>
        </pc:grpChg>
        <pc:grpChg chg="add del">
          <ac:chgData name="山本　剛士" userId="S::yamamototakeshi02@lan.pref.osaka.jp::3d4349f8-dedb-454d-87e8-89ea4a517b41" providerId="AD" clId="Web-{D7C3FFAD-F041-29FD-93CC-25FF2F0521B8}" dt="2026-07-27T05:52:27.923" v="36"/>
          <ac:grpSpMkLst>
            <pc:docMk/>
            <pc:sldMk cId="3550040153" sldId="502"/>
            <ac:grpSpMk id="165" creationId="{8CBCB59C-6BEF-4F1D-9AD9-7B5A1033BF41}"/>
          </ac:grpSpMkLst>
        </pc:grpChg>
        <pc:grpChg chg="add del mod">
          <ac:chgData name="山本　剛士" userId="S::yamamototakeshi02@lan.pref.osaka.jp::3d4349f8-dedb-454d-87e8-89ea4a517b41" providerId="AD" clId="Web-{D7C3FFAD-F041-29FD-93CC-25FF2F0521B8}" dt="2026-07-27T05:53:52.956" v="66" actId="1076"/>
          <ac:grpSpMkLst>
            <pc:docMk/>
            <pc:sldMk cId="3550040153" sldId="502"/>
            <ac:grpSpMk id="334" creationId="{6C1E6D2A-182A-21FF-22AE-33ED819230A5}"/>
          </ac:grpSpMkLst>
        </pc:grpChg>
        <pc:grpChg chg="add mod">
          <ac:chgData name="山本　剛士" userId="S::yamamototakeshi02@lan.pref.osaka.jp::3d4349f8-dedb-454d-87e8-89ea4a517b41" providerId="AD" clId="Web-{D7C3FFAD-F041-29FD-93CC-25FF2F0521B8}" dt="2026-07-27T06:15:10.689" v="631" actId="14100"/>
          <ac:grpSpMkLst>
            <pc:docMk/>
            <pc:sldMk cId="3550040153" sldId="502"/>
            <ac:grpSpMk id="445" creationId="{041A31CD-C709-1AD9-ECDF-AD086371D5CE}"/>
          </ac:grpSpMkLst>
        </pc:grpChg>
        <pc:picChg chg="add del mod">
          <ac:chgData name="山本　剛士" userId="S::yamamototakeshi02@lan.pref.osaka.jp::3d4349f8-dedb-454d-87e8-89ea4a517b41" providerId="AD" clId="Web-{D7C3FFAD-F041-29FD-93CC-25FF2F0521B8}" dt="2026-07-27T05:52:15.392" v="28"/>
          <ac:picMkLst>
            <pc:docMk/>
            <pc:sldMk cId="3550040153" sldId="502"/>
            <ac:picMk id="2" creationId="{5AD91182-3FDE-6550-8AE6-6B29D3112A14}"/>
          </ac:picMkLst>
        </pc:picChg>
      </pc:sldChg>
      <pc:sldChg chg="addSp delSp modSp">
        <pc:chgData name="山本　剛士" userId="S::yamamototakeshi02@lan.pref.osaka.jp::3d4349f8-dedb-454d-87e8-89ea4a517b41" providerId="AD" clId="Web-{D7C3FFAD-F041-29FD-93CC-25FF2F0521B8}" dt="2026-07-27T06:18:02.943" v="668" actId="1076"/>
        <pc:sldMkLst>
          <pc:docMk/>
          <pc:sldMk cId="1082407708" sldId="503"/>
        </pc:sldMkLst>
        <pc:spChg chg="del">
          <ac:chgData name="山本　剛士" userId="S::yamamototakeshi02@lan.pref.osaka.jp::3d4349f8-dedb-454d-87e8-89ea4a517b41" providerId="AD" clId="Web-{D7C3FFAD-F041-29FD-93CC-25FF2F0521B8}" dt="2026-07-27T05:58:44.900" v="232"/>
          <ac:spMkLst>
            <pc:docMk/>
            <pc:sldMk cId="1082407708" sldId="503"/>
            <ac:spMk id="4" creationId="{187080B5-E0BB-8899-60AA-03992DCB3444}"/>
          </ac:spMkLst>
        </pc:spChg>
        <pc:spChg chg="del">
          <ac:chgData name="山本　剛士" userId="S::yamamototakeshi02@lan.pref.osaka.jp::3d4349f8-dedb-454d-87e8-89ea4a517b41" providerId="AD" clId="Web-{D7C3FFAD-F041-29FD-93CC-25FF2F0521B8}" dt="2026-07-27T06:12:10.591" v="614"/>
          <ac:spMkLst>
            <pc:docMk/>
            <pc:sldMk cId="1082407708" sldId="503"/>
            <ac:spMk id="6" creationId="{8EFD45E0-1FCE-36FB-92F0-A5C73CEB7028}"/>
          </ac:spMkLst>
        </pc:spChg>
        <pc:spChg chg="mod">
          <ac:chgData name="山本　剛士" userId="S::yamamototakeshi02@lan.pref.osaka.jp::3d4349f8-dedb-454d-87e8-89ea4a517b41" providerId="AD" clId="Web-{D7C3FFAD-F041-29FD-93CC-25FF2F0521B8}" dt="2026-07-27T05:58:10.587" v="229" actId="20577"/>
          <ac:spMkLst>
            <pc:docMk/>
            <pc:sldMk cId="1082407708" sldId="503"/>
            <ac:spMk id="11" creationId="{00000000-0000-0000-0000-000000000000}"/>
          </ac:spMkLst>
        </pc:spChg>
        <pc:spChg chg="add del">
          <ac:chgData name="山本　剛士" userId="S::yamamototakeshi02@lan.pref.osaka.jp::3d4349f8-dedb-454d-87e8-89ea4a517b41" providerId="AD" clId="Web-{D7C3FFAD-F041-29FD-93CC-25FF2F0521B8}" dt="2026-07-27T05:59:03.932" v="265"/>
          <ac:spMkLst>
            <pc:docMk/>
            <pc:sldMk cId="1082407708" sldId="503"/>
            <ac:spMk id="205" creationId="{E401CA99-3A19-4475-4230-505D84174E1B}"/>
          </ac:spMkLst>
        </pc:spChg>
        <pc:spChg chg="mod">
          <ac:chgData name="山本　剛士" userId="S::yamamototakeshi02@lan.pref.osaka.jp::3d4349f8-dedb-454d-87e8-89ea4a517b41" providerId="AD" clId="Web-{D7C3FFAD-F041-29FD-93CC-25FF2F0521B8}" dt="2026-07-27T05:57:43.118" v="218" actId="20577"/>
          <ac:spMkLst>
            <pc:docMk/>
            <pc:sldMk cId="1082407708" sldId="503"/>
            <ac:spMk id="212" creationId="{00000000-0000-0000-0000-000000000000}"/>
          </ac:spMkLst>
        </pc:spChg>
        <pc:spChg chg="mod">
          <ac:chgData name="山本　剛士" userId="S::yamamototakeshi02@lan.pref.osaka.jp::3d4349f8-dedb-454d-87e8-89ea4a517b41" providerId="AD" clId="Web-{D7C3FFAD-F041-29FD-93CC-25FF2F0521B8}" dt="2026-07-27T05:59:20.933" v="329" actId="14100"/>
          <ac:spMkLst>
            <pc:docMk/>
            <pc:sldMk cId="1082407708" sldId="503"/>
            <ac:spMk id="214" creationId="{00000000-0000-0000-0000-000000000000}"/>
          </ac:spMkLst>
        </pc:spChg>
        <pc:spChg chg="mod">
          <ac:chgData name="山本　剛士" userId="S::yamamototakeshi02@lan.pref.osaka.jp::3d4349f8-dedb-454d-87e8-89ea4a517b41" providerId="AD" clId="Web-{D7C3FFAD-F041-29FD-93CC-25FF2F0521B8}" dt="2026-07-27T06:01:14.123" v="349"/>
          <ac:spMkLst>
            <pc:docMk/>
            <pc:sldMk cId="1082407708" sldId="503"/>
            <ac:spMk id="224" creationId="{D94B375A-413F-A265-A0F2-3B1B450994CB}"/>
          </ac:spMkLst>
        </pc:spChg>
        <pc:spChg chg="mod">
          <ac:chgData name="山本　剛士" userId="S::yamamototakeshi02@lan.pref.osaka.jp::3d4349f8-dedb-454d-87e8-89ea4a517b41" providerId="AD" clId="Web-{D7C3FFAD-F041-29FD-93CC-25FF2F0521B8}" dt="2026-07-27T06:12:43.154" v="615" actId="14100"/>
          <ac:spMkLst>
            <pc:docMk/>
            <pc:sldMk cId="1082407708" sldId="503"/>
            <ac:spMk id="265" creationId="{E313BA2B-173E-45DF-792A-E0A64B1DAD40}"/>
          </ac:spMkLst>
        </pc:spChg>
        <pc:spChg chg="add mod">
          <ac:chgData name="山本　剛士" userId="S::yamamototakeshi02@lan.pref.osaka.jp::3d4349f8-dedb-454d-87e8-89ea4a517b41" providerId="AD" clId="Web-{D7C3FFAD-F041-29FD-93CC-25FF2F0521B8}" dt="2026-07-27T06:18:01.896" v="640" actId="1076"/>
          <ac:spMkLst>
            <pc:docMk/>
            <pc:sldMk cId="1082407708" sldId="503"/>
            <ac:spMk id="272" creationId="{EAB8AF7C-0B09-B7CF-08F7-08DE471E3FEA}"/>
          </ac:spMkLst>
        </pc:spChg>
        <pc:spChg chg="add mod">
          <ac:chgData name="山本　剛士" userId="S::yamamototakeshi02@lan.pref.osaka.jp::3d4349f8-dedb-454d-87e8-89ea4a517b41" providerId="AD" clId="Web-{D7C3FFAD-F041-29FD-93CC-25FF2F0521B8}" dt="2026-07-27T06:18:01.943" v="641" actId="1076"/>
          <ac:spMkLst>
            <pc:docMk/>
            <pc:sldMk cId="1082407708" sldId="503"/>
            <ac:spMk id="274" creationId="{64D62B87-6948-B169-7D19-6B0ACE3D7CA4}"/>
          </ac:spMkLst>
        </pc:spChg>
        <pc:spChg chg="add mod">
          <ac:chgData name="山本　剛士" userId="S::yamamototakeshi02@lan.pref.osaka.jp::3d4349f8-dedb-454d-87e8-89ea4a517b41" providerId="AD" clId="Web-{D7C3FFAD-F041-29FD-93CC-25FF2F0521B8}" dt="2026-07-27T06:18:01.974" v="642" actId="1076"/>
          <ac:spMkLst>
            <pc:docMk/>
            <pc:sldMk cId="1082407708" sldId="503"/>
            <ac:spMk id="276" creationId="{4FA59DA3-7CB6-32A9-BD80-B0060E56A508}"/>
          </ac:spMkLst>
        </pc:spChg>
        <pc:spChg chg="add mod">
          <ac:chgData name="山本　剛士" userId="S::yamamototakeshi02@lan.pref.osaka.jp::3d4349f8-dedb-454d-87e8-89ea4a517b41" providerId="AD" clId="Web-{D7C3FFAD-F041-29FD-93CC-25FF2F0521B8}" dt="2026-07-27T06:18:02.005" v="643" actId="1076"/>
          <ac:spMkLst>
            <pc:docMk/>
            <pc:sldMk cId="1082407708" sldId="503"/>
            <ac:spMk id="278" creationId="{3018B59E-0EF0-6174-7668-4CC90AD902FF}"/>
          </ac:spMkLst>
        </pc:spChg>
        <pc:spChg chg="add mod">
          <ac:chgData name="山本　剛士" userId="S::yamamototakeshi02@lan.pref.osaka.jp::3d4349f8-dedb-454d-87e8-89ea4a517b41" providerId="AD" clId="Web-{D7C3FFAD-F041-29FD-93CC-25FF2F0521B8}" dt="2026-07-27T06:18:02.052" v="644" actId="1076"/>
          <ac:spMkLst>
            <pc:docMk/>
            <pc:sldMk cId="1082407708" sldId="503"/>
            <ac:spMk id="280" creationId="{5416746A-C8DE-CC45-CA75-0ADE77F2B576}"/>
          </ac:spMkLst>
        </pc:spChg>
        <pc:spChg chg="add mod">
          <ac:chgData name="山本　剛士" userId="S::yamamototakeshi02@lan.pref.osaka.jp::3d4349f8-dedb-454d-87e8-89ea4a517b41" providerId="AD" clId="Web-{D7C3FFAD-F041-29FD-93CC-25FF2F0521B8}" dt="2026-07-27T06:18:02.083" v="645" actId="1076"/>
          <ac:spMkLst>
            <pc:docMk/>
            <pc:sldMk cId="1082407708" sldId="503"/>
            <ac:spMk id="282" creationId="{C1FF0B96-A6ED-134B-852C-BB42CBCAF51F}"/>
          </ac:spMkLst>
        </pc:spChg>
        <pc:spChg chg="add mod">
          <ac:chgData name="山本　剛士" userId="S::yamamototakeshi02@lan.pref.osaka.jp::3d4349f8-dedb-454d-87e8-89ea4a517b41" providerId="AD" clId="Web-{D7C3FFAD-F041-29FD-93CC-25FF2F0521B8}" dt="2026-07-27T06:18:02.115" v="646" actId="1076"/>
          <ac:spMkLst>
            <pc:docMk/>
            <pc:sldMk cId="1082407708" sldId="503"/>
            <ac:spMk id="284" creationId="{A2D13112-F9B3-A1F7-86A4-280BC7C26517}"/>
          </ac:spMkLst>
        </pc:spChg>
        <pc:spChg chg="add mod">
          <ac:chgData name="山本　剛士" userId="S::yamamototakeshi02@lan.pref.osaka.jp::3d4349f8-dedb-454d-87e8-89ea4a517b41" providerId="AD" clId="Web-{D7C3FFAD-F041-29FD-93CC-25FF2F0521B8}" dt="2026-07-27T06:18:02.162" v="647" actId="1076"/>
          <ac:spMkLst>
            <pc:docMk/>
            <pc:sldMk cId="1082407708" sldId="503"/>
            <ac:spMk id="286" creationId="{51F87D61-1E40-E55D-2BC2-9370CCB229B9}"/>
          </ac:spMkLst>
        </pc:spChg>
        <pc:spChg chg="add mod">
          <ac:chgData name="山本　剛士" userId="S::yamamototakeshi02@lan.pref.osaka.jp::3d4349f8-dedb-454d-87e8-89ea4a517b41" providerId="AD" clId="Web-{D7C3FFAD-F041-29FD-93CC-25FF2F0521B8}" dt="2026-07-27T06:18:02.193" v="648" actId="1076"/>
          <ac:spMkLst>
            <pc:docMk/>
            <pc:sldMk cId="1082407708" sldId="503"/>
            <ac:spMk id="288" creationId="{9E57A973-EAE2-DB10-19AA-A53751CD6884}"/>
          </ac:spMkLst>
        </pc:spChg>
        <pc:spChg chg="add mod">
          <ac:chgData name="山本　剛士" userId="S::yamamototakeshi02@lan.pref.osaka.jp::3d4349f8-dedb-454d-87e8-89ea4a517b41" providerId="AD" clId="Web-{D7C3FFAD-F041-29FD-93CC-25FF2F0521B8}" dt="2026-07-27T06:18:02.240" v="649" actId="1076"/>
          <ac:spMkLst>
            <pc:docMk/>
            <pc:sldMk cId="1082407708" sldId="503"/>
            <ac:spMk id="290" creationId="{AB90DA63-53F3-6177-7C7F-7566C9D0CF4D}"/>
          </ac:spMkLst>
        </pc:spChg>
        <pc:spChg chg="add mod">
          <ac:chgData name="山本　剛士" userId="S::yamamototakeshi02@lan.pref.osaka.jp::3d4349f8-dedb-454d-87e8-89ea4a517b41" providerId="AD" clId="Web-{D7C3FFAD-F041-29FD-93CC-25FF2F0521B8}" dt="2026-07-27T06:18:02.271" v="650" actId="1076"/>
          <ac:spMkLst>
            <pc:docMk/>
            <pc:sldMk cId="1082407708" sldId="503"/>
            <ac:spMk id="292" creationId="{2884BBC9-E45B-5685-D0AC-9A13F84CC43F}"/>
          </ac:spMkLst>
        </pc:spChg>
        <pc:spChg chg="add mod">
          <ac:chgData name="山本　剛士" userId="S::yamamototakeshi02@lan.pref.osaka.jp::3d4349f8-dedb-454d-87e8-89ea4a517b41" providerId="AD" clId="Web-{D7C3FFAD-F041-29FD-93CC-25FF2F0521B8}" dt="2026-07-27T06:18:02.302" v="651" actId="1076"/>
          <ac:spMkLst>
            <pc:docMk/>
            <pc:sldMk cId="1082407708" sldId="503"/>
            <ac:spMk id="294" creationId="{CF9CFA8B-693C-B7EC-E7EB-0DB8F508388B}"/>
          </ac:spMkLst>
        </pc:spChg>
        <pc:spChg chg="add mod">
          <ac:chgData name="山本　剛士" userId="S::yamamototakeshi02@lan.pref.osaka.jp::3d4349f8-dedb-454d-87e8-89ea4a517b41" providerId="AD" clId="Web-{D7C3FFAD-F041-29FD-93CC-25FF2F0521B8}" dt="2026-07-27T06:18:02.349" v="652" actId="1076"/>
          <ac:spMkLst>
            <pc:docMk/>
            <pc:sldMk cId="1082407708" sldId="503"/>
            <ac:spMk id="296" creationId="{BCB3A1E2-125D-8DFB-4417-799A18F72692}"/>
          </ac:spMkLst>
        </pc:spChg>
        <pc:spChg chg="add mod">
          <ac:chgData name="山本　剛士" userId="S::yamamototakeshi02@lan.pref.osaka.jp::3d4349f8-dedb-454d-87e8-89ea4a517b41" providerId="AD" clId="Web-{D7C3FFAD-F041-29FD-93CC-25FF2F0521B8}" dt="2026-07-27T06:18:02.380" v="653" actId="1076"/>
          <ac:spMkLst>
            <pc:docMk/>
            <pc:sldMk cId="1082407708" sldId="503"/>
            <ac:spMk id="298" creationId="{AC3A887C-BD6D-C43C-1438-0AA0CE4F068D}"/>
          </ac:spMkLst>
        </pc:spChg>
        <pc:spChg chg="add mod">
          <ac:chgData name="山本　剛士" userId="S::yamamototakeshi02@lan.pref.osaka.jp::3d4349f8-dedb-454d-87e8-89ea4a517b41" providerId="AD" clId="Web-{D7C3FFAD-F041-29FD-93CC-25FF2F0521B8}" dt="2026-07-27T06:18:02.412" v="654" actId="1076"/>
          <ac:spMkLst>
            <pc:docMk/>
            <pc:sldMk cId="1082407708" sldId="503"/>
            <ac:spMk id="300" creationId="{E02693CE-04CC-4822-15A3-88D2B058487F}"/>
          </ac:spMkLst>
        </pc:spChg>
        <pc:spChg chg="add mod">
          <ac:chgData name="山本　剛士" userId="S::yamamototakeshi02@lan.pref.osaka.jp::3d4349f8-dedb-454d-87e8-89ea4a517b41" providerId="AD" clId="Web-{D7C3FFAD-F041-29FD-93CC-25FF2F0521B8}" dt="2026-07-27T06:18:02.458" v="655" actId="1076"/>
          <ac:spMkLst>
            <pc:docMk/>
            <pc:sldMk cId="1082407708" sldId="503"/>
            <ac:spMk id="302" creationId="{596D50FE-9D05-8946-F09C-0B7388278FAD}"/>
          </ac:spMkLst>
        </pc:spChg>
        <pc:spChg chg="add mod">
          <ac:chgData name="山本　剛士" userId="S::yamamototakeshi02@lan.pref.osaka.jp::3d4349f8-dedb-454d-87e8-89ea4a517b41" providerId="AD" clId="Web-{D7C3FFAD-F041-29FD-93CC-25FF2F0521B8}" dt="2026-07-27T06:18:02.490" v="656" actId="1076"/>
          <ac:spMkLst>
            <pc:docMk/>
            <pc:sldMk cId="1082407708" sldId="503"/>
            <ac:spMk id="304" creationId="{33479012-FF12-91F4-6D23-CC9AFD6A0926}"/>
          </ac:spMkLst>
        </pc:spChg>
        <pc:spChg chg="add mod">
          <ac:chgData name="山本　剛士" userId="S::yamamototakeshi02@lan.pref.osaka.jp::3d4349f8-dedb-454d-87e8-89ea4a517b41" providerId="AD" clId="Web-{D7C3FFAD-F041-29FD-93CC-25FF2F0521B8}" dt="2026-07-27T06:18:02.521" v="657" actId="1076"/>
          <ac:spMkLst>
            <pc:docMk/>
            <pc:sldMk cId="1082407708" sldId="503"/>
            <ac:spMk id="306" creationId="{D5AB56EF-CBAA-1FF7-AD44-21816320B903}"/>
          </ac:spMkLst>
        </pc:spChg>
        <pc:spChg chg="add mod">
          <ac:chgData name="山本　剛士" userId="S::yamamototakeshi02@lan.pref.osaka.jp::3d4349f8-dedb-454d-87e8-89ea4a517b41" providerId="AD" clId="Web-{D7C3FFAD-F041-29FD-93CC-25FF2F0521B8}" dt="2026-07-27T06:18:02.568" v="658" actId="1076"/>
          <ac:spMkLst>
            <pc:docMk/>
            <pc:sldMk cId="1082407708" sldId="503"/>
            <ac:spMk id="308" creationId="{32ED2C02-32E6-149F-4F87-CE0F4FC68EE0}"/>
          </ac:spMkLst>
        </pc:spChg>
        <pc:spChg chg="add mod">
          <ac:chgData name="山本　剛士" userId="S::yamamototakeshi02@lan.pref.osaka.jp::3d4349f8-dedb-454d-87e8-89ea4a517b41" providerId="AD" clId="Web-{D7C3FFAD-F041-29FD-93CC-25FF2F0521B8}" dt="2026-07-27T06:18:02.599" v="659" actId="1076"/>
          <ac:spMkLst>
            <pc:docMk/>
            <pc:sldMk cId="1082407708" sldId="503"/>
            <ac:spMk id="310" creationId="{FB701FA5-2C27-D0D5-B11E-963195AB5CB6}"/>
          </ac:spMkLst>
        </pc:spChg>
        <pc:spChg chg="add mod">
          <ac:chgData name="山本　剛士" userId="S::yamamototakeshi02@lan.pref.osaka.jp::3d4349f8-dedb-454d-87e8-89ea4a517b41" providerId="AD" clId="Web-{D7C3FFAD-F041-29FD-93CC-25FF2F0521B8}" dt="2026-07-27T06:18:02.646" v="660" actId="1076"/>
          <ac:spMkLst>
            <pc:docMk/>
            <pc:sldMk cId="1082407708" sldId="503"/>
            <ac:spMk id="312" creationId="{8EC44011-2CB6-F8DD-6499-4C710641E72D}"/>
          </ac:spMkLst>
        </pc:spChg>
        <pc:spChg chg="add mod">
          <ac:chgData name="山本　剛士" userId="S::yamamototakeshi02@lan.pref.osaka.jp::3d4349f8-dedb-454d-87e8-89ea4a517b41" providerId="AD" clId="Web-{D7C3FFAD-F041-29FD-93CC-25FF2F0521B8}" dt="2026-07-27T06:18:02.677" v="661" actId="1076"/>
          <ac:spMkLst>
            <pc:docMk/>
            <pc:sldMk cId="1082407708" sldId="503"/>
            <ac:spMk id="314" creationId="{29083233-A45C-EDD7-B0CA-39EEC1BDB41D}"/>
          </ac:spMkLst>
        </pc:spChg>
        <pc:spChg chg="add mod">
          <ac:chgData name="山本　剛士" userId="S::yamamototakeshi02@lan.pref.osaka.jp::3d4349f8-dedb-454d-87e8-89ea4a517b41" providerId="AD" clId="Web-{D7C3FFAD-F041-29FD-93CC-25FF2F0521B8}" dt="2026-07-27T06:18:02.708" v="662" actId="1076"/>
          <ac:spMkLst>
            <pc:docMk/>
            <pc:sldMk cId="1082407708" sldId="503"/>
            <ac:spMk id="316" creationId="{BA303B27-ED6F-F7F0-1223-4A666489A6C2}"/>
          </ac:spMkLst>
        </pc:spChg>
        <pc:spChg chg="add mod">
          <ac:chgData name="山本　剛士" userId="S::yamamototakeshi02@lan.pref.osaka.jp::3d4349f8-dedb-454d-87e8-89ea4a517b41" providerId="AD" clId="Web-{D7C3FFAD-F041-29FD-93CC-25FF2F0521B8}" dt="2026-07-27T06:18:02.755" v="663" actId="1076"/>
          <ac:spMkLst>
            <pc:docMk/>
            <pc:sldMk cId="1082407708" sldId="503"/>
            <ac:spMk id="318" creationId="{917E71A9-9645-F9DE-A970-F67F4BBEB2A5}"/>
          </ac:spMkLst>
        </pc:spChg>
        <pc:spChg chg="add mod">
          <ac:chgData name="山本　剛士" userId="S::yamamototakeshi02@lan.pref.osaka.jp::3d4349f8-dedb-454d-87e8-89ea4a517b41" providerId="AD" clId="Web-{D7C3FFAD-F041-29FD-93CC-25FF2F0521B8}" dt="2026-07-27T06:18:02.787" v="664" actId="1076"/>
          <ac:spMkLst>
            <pc:docMk/>
            <pc:sldMk cId="1082407708" sldId="503"/>
            <ac:spMk id="320" creationId="{922891C8-C3BE-8C01-0BD9-FEEEB28AA2E8}"/>
          </ac:spMkLst>
        </pc:spChg>
        <pc:spChg chg="add mod">
          <ac:chgData name="山本　剛士" userId="S::yamamototakeshi02@lan.pref.osaka.jp::3d4349f8-dedb-454d-87e8-89ea4a517b41" providerId="AD" clId="Web-{D7C3FFAD-F041-29FD-93CC-25FF2F0521B8}" dt="2026-07-27T06:18:02.833" v="665" actId="1076"/>
          <ac:spMkLst>
            <pc:docMk/>
            <pc:sldMk cId="1082407708" sldId="503"/>
            <ac:spMk id="322" creationId="{8ED13BD7-4A32-1A64-4DA5-96C70D0BE776}"/>
          </ac:spMkLst>
        </pc:spChg>
        <pc:spChg chg="add mod">
          <ac:chgData name="山本　剛士" userId="S::yamamototakeshi02@lan.pref.osaka.jp::3d4349f8-dedb-454d-87e8-89ea4a517b41" providerId="AD" clId="Web-{D7C3FFAD-F041-29FD-93CC-25FF2F0521B8}" dt="2026-07-27T06:18:02.880" v="666" actId="1076"/>
          <ac:spMkLst>
            <pc:docMk/>
            <pc:sldMk cId="1082407708" sldId="503"/>
            <ac:spMk id="324" creationId="{616E472F-92D3-4E70-E40F-DDECE1656F85}"/>
          </ac:spMkLst>
        </pc:spChg>
        <pc:spChg chg="add mod">
          <ac:chgData name="山本　剛士" userId="S::yamamototakeshi02@lan.pref.osaka.jp::3d4349f8-dedb-454d-87e8-89ea4a517b41" providerId="AD" clId="Web-{D7C3FFAD-F041-29FD-93CC-25FF2F0521B8}" dt="2026-07-27T06:18:02.912" v="667" actId="1076"/>
          <ac:spMkLst>
            <pc:docMk/>
            <pc:sldMk cId="1082407708" sldId="503"/>
            <ac:spMk id="326" creationId="{C5CEC25E-FD83-2348-E085-61C99435B151}"/>
          </ac:spMkLst>
        </pc:spChg>
        <pc:spChg chg="add mod">
          <ac:chgData name="山本　剛士" userId="S::yamamototakeshi02@lan.pref.osaka.jp::3d4349f8-dedb-454d-87e8-89ea4a517b41" providerId="AD" clId="Web-{D7C3FFAD-F041-29FD-93CC-25FF2F0521B8}" dt="2026-07-27T06:18:02.943" v="668" actId="1076"/>
          <ac:spMkLst>
            <pc:docMk/>
            <pc:sldMk cId="1082407708" sldId="503"/>
            <ac:spMk id="328" creationId="{C167B9E4-1615-6436-5867-4C333C464BDB}"/>
          </ac:spMkLst>
        </pc:spChg>
        <pc:grpChg chg="add del">
          <ac:chgData name="山本　剛士" userId="S::yamamototakeshi02@lan.pref.osaka.jp::3d4349f8-dedb-454d-87e8-89ea4a517b41" providerId="AD" clId="Web-{D7C3FFAD-F041-29FD-93CC-25FF2F0521B8}" dt="2026-07-27T05:58:48.697" v="233"/>
          <ac:grpSpMkLst>
            <pc:docMk/>
            <pc:sldMk cId="1082407708" sldId="503"/>
            <ac:grpSpMk id="203" creationId="{392D6390-252E-6756-B5A0-6D01F33A59EB}"/>
          </ac:grpSpMkLst>
        </pc:grpChg>
        <pc:grpChg chg="add mod">
          <ac:chgData name="山本　剛士" userId="S::yamamototakeshi02@lan.pref.osaka.jp::3d4349f8-dedb-454d-87e8-89ea4a517b41" providerId="AD" clId="Web-{D7C3FFAD-F041-29FD-93CC-25FF2F0521B8}" dt="2026-07-27T06:18:01.865" v="639" actId="1076"/>
          <ac:grpSpMkLst>
            <pc:docMk/>
            <pc:sldMk cId="1082407708" sldId="503"/>
            <ac:grpSpMk id="270" creationId="{5C6087B5-C0AB-59CF-2AF0-1C8A3D915CE5}"/>
          </ac:grpSpMkLst>
        </pc:grpChg>
        <pc:picChg chg="del">
          <ac:chgData name="山本　剛士" userId="S::yamamototakeshi02@lan.pref.osaka.jp::3d4349f8-dedb-454d-87e8-89ea4a517b41" providerId="AD" clId="Web-{D7C3FFAD-F041-29FD-93CC-25FF2F0521B8}" dt="2026-07-27T05:57:26.211" v="216"/>
          <ac:picMkLst>
            <pc:docMk/>
            <pc:sldMk cId="1082407708" sldId="503"/>
            <ac:picMk id="3" creationId="{A90F776C-224B-8662-3FA8-5254AC179D71}"/>
          </ac:picMkLst>
        </pc:picChg>
      </pc:sldChg>
      <pc:sldChg chg="modSp">
        <pc:chgData name="山本　剛士" userId="S::yamamototakeshi02@lan.pref.osaka.jp::3d4349f8-dedb-454d-87e8-89ea4a517b41" providerId="AD" clId="Web-{D7C3FFAD-F041-29FD-93CC-25FF2F0521B8}" dt="2026-07-27T05:50:57.749" v="6" actId="20577"/>
        <pc:sldMkLst>
          <pc:docMk/>
          <pc:sldMk cId="4235454391" sldId="515"/>
        </pc:sldMkLst>
        <pc:spChg chg="mod">
          <ac:chgData name="山本　剛士" userId="S::yamamototakeshi02@lan.pref.osaka.jp::3d4349f8-dedb-454d-87e8-89ea4a517b41" providerId="AD" clId="Web-{D7C3FFAD-F041-29FD-93CC-25FF2F0521B8}" dt="2026-07-27T05:50:57.749" v="6" actId="20577"/>
          <ac:spMkLst>
            <pc:docMk/>
            <pc:sldMk cId="4235454391" sldId="515"/>
            <ac:spMk id="11" creationId="{00000000-0000-0000-0000-000000000000}"/>
          </ac:spMkLst>
        </pc:spChg>
        <pc:spChg chg="mod">
          <ac:chgData name="山本　剛士" userId="S::yamamototakeshi02@lan.pref.osaka.jp::3d4349f8-dedb-454d-87e8-89ea4a517b41" providerId="AD" clId="Web-{D7C3FFAD-F041-29FD-93CC-25FF2F0521B8}" dt="2026-07-27T05:50:46.405" v="3" actId="20577"/>
          <ac:spMkLst>
            <pc:docMk/>
            <pc:sldMk cId="4235454391" sldId="515"/>
            <ac:spMk id="212" creationId="{00000000-0000-0000-0000-000000000000}"/>
          </ac:spMkLst>
        </pc:spChg>
      </pc:sldChg>
      <pc:sldChg chg="modSp">
        <pc:chgData name="山本　剛士" userId="S::yamamototakeshi02@lan.pref.osaka.jp::3d4349f8-dedb-454d-87e8-89ea4a517b41" providerId="AD" clId="Web-{D7C3FFAD-F041-29FD-93CC-25FF2F0521B8}" dt="2026-07-27T06:18:37.803" v="674" actId="14100"/>
        <pc:sldMkLst>
          <pc:docMk/>
          <pc:sldMk cId="3840830686" sldId="524"/>
        </pc:sldMkLst>
        <pc:spChg chg="mod">
          <ac:chgData name="山本　剛士" userId="S::yamamototakeshi02@lan.pref.osaka.jp::3d4349f8-dedb-454d-87e8-89ea4a517b41" providerId="AD" clId="Web-{D7C3FFAD-F041-29FD-93CC-25FF2F0521B8}" dt="2026-07-27T06:18:37.803" v="674" actId="14100"/>
          <ac:spMkLst>
            <pc:docMk/>
            <pc:sldMk cId="3840830686" sldId="524"/>
            <ac:spMk id="11" creationId="{00000000-0000-0000-0000-000000000000}"/>
          </ac:spMkLst>
        </pc:spChg>
        <pc:spChg chg="mod">
          <ac:chgData name="山本　剛士" userId="S::yamamototakeshi02@lan.pref.osaka.jp::3d4349f8-dedb-454d-87e8-89ea4a517b41" providerId="AD" clId="Web-{D7C3FFAD-F041-29FD-93CC-25FF2F0521B8}" dt="2026-07-27T06:18:30.037" v="672" actId="14100"/>
          <ac:spMkLst>
            <pc:docMk/>
            <pc:sldMk cId="3840830686" sldId="524"/>
            <ac:spMk id="16" creationId="{C8AA5E3D-C4F7-4847-A9AE-A95DD8D02ADE}"/>
          </ac:spMkLst>
        </pc:spChg>
        <pc:spChg chg="mod">
          <ac:chgData name="山本　剛士" userId="S::yamamototakeshi02@lan.pref.osaka.jp::3d4349f8-dedb-454d-87e8-89ea4a517b41" providerId="AD" clId="Web-{D7C3FFAD-F041-29FD-93CC-25FF2F0521B8}" dt="2026-07-27T06:02:49.375" v="372" actId="1076"/>
          <ac:spMkLst>
            <pc:docMk/>
            <pc:sldMk cId="3840830686" sldId="524"/>
            <ac:spMk id="26" creationId="{00000000-0000-0000-0000-000000000000}"/>
          </ac:spMkLst>
        </pc:spChg>
        <pc:spChg chg="mod">
          <ac:chgData name="山本　剛士" userId="S::yamamototakeshi02@lan.pref.osaka.jp::3d4349f8-dedb-454d-87e8-89ea4a517b41" providerId="AD" clId="Web-{D7C3FFAD-F041-29FD-93CC-25FF2F0521B8}" dt="2026-07-27T06:14:02.531" v="628" actId="14100"/>
          <ac:spMkLst>
            <pc:docMk/>
            <pc:sldMk cId="3840830686" sldId="524"/>
            <ac:spMk id="36" creationId="{1ECDA458-CD0F-47A5-BDC3-F768A5544B09}"/>
          </ac:spMkLst>
        </pc:spChg>
        <pc:spChg chg="mod">
          <ac:chgData name="山本　剛士" userId="S::yamamototakeshi02@lan.pref.osaka.jp::3d4349f8-dedb-454d-87e8-89ea4a517b41" providerId="AD" clId="Web-{D7C3FFAD-F041-29FD-93CC-25FF2F0521B8}" dt="2026-07-27T06:02:05.452" v="367" actId="20577"/>
          <ac:spMkLst>
            <pc:docMk/>
            <pc:sldMk cId="3840830686" sldId="524"/>
            <ac:spMk id="212" creationId="{00000000-0000-0000-0000-000000000000}"/>
          </ac:spMkLst>
        </pc:spChg>
        <pc:graphicFrameChg chg="mod modGraphic">
          <ac:chgData name="山本　剛士" userId="S::yamamototakeshi02@lan.pref.osaka.jp::3d4349f8-dedb-454d-87e8-89ea4a517b41" providerId="AD" clId="Web-{D7C3FFAD-F041-29FD-93CC-25FF2F0521B8}" dt="2026-07-27T06:04:04.814" v="433"/>
          <ac:graphicFrameMkLst>
            <pc:docMk/>
            <pc:sldMk cId="3840830686" sldId="524"/>
            <ac:graphicFrameMk id="2" creationId="{842A8EDF-D585-4346-B7FD-6E1827800F1F}"/>
          </ac:graphicFrameMkLst>
        </pc:graphicFrameChg>
      </pc:sldChg>
      <pc:sldChg chg="addSp delSp modSp">
        <pc:chgData name="山本　剛士" userId="S::yamamototakeshi02@lan.pref.osaka.jp::3d4349f8-dedb-454d-87e8-89ea4a517b41" providerId="AD" clId="Web-{D7C3FFAD-F041-29FD-93CC-25FF2F0521B8}" dt="2026-07-27T06:11:58.263" v="613"/>
        <pc:sldMkLst>
          <pc:docMk/>
          <pc:sldMk cId="1151536047" sldId="525"/>
        </pc:sldMkLst>
        <pc:spChg chg="add mod">
          <ac:chgData name="山本　剛士" userId="S::yamamototakeshi02@lan.pref.osaka.jp::3d4349f8-dedb-454d-87e8-89ea4a517b41" providerId="AD" clId="Web-{D7C3FFAD-F041-29FD-93CC-25FF2F0521B8}" dt="2026-07-27T06:08:07.382" v="471" actId="1076"/>
          <ac:spMkLst>
            <pc:docMk/>
            <pc:sldMk cId="1151536047" sldId="525"/>
            <ac:spMk id="7" creationId="{C5A600BC-F528-E5F2-8E80-3E2D239A3B93}"/>
          </ac:spMkLst>
        </pc:spChg>
        <pc:spChg chg="mod">
          <ac:chgData name="山本　剛士" userId="S::yamamototakeshi02@lan.pref.osaka.jp::3d4349f8-dedb-454d-87e8-89ea4a517b41" providerId="AD" clId="Web-{D7C3FFAD-F041-29FD-93CC-25FF2F0521B8}" dt="2026-07-27T06:07:30.631" v="462" actId="1076"/>
          <ac:spMkLst>
            <pc:docMk/>
            <pc:sldMk cId="1151536047" sldId="525"/>
            <ac:spMk id="11" creationId="{00000000-0000-0000-0000-000000000000}"/>
          </ac:spMkLst>
        </pc:spChg>
        <pc:spChg chg="del">
          <ac:chgData name="山本　剛士" userId="S::yamamototakeshi02@lan.pref.osaka.jp::3d4349f8-dedb-454d-87e8-89ea4a517b41" providerId="AD" clId="Web-{D7C3FFAD-F041-29FD-93CC-25FF2F0521B8}" dt="2026-07-27T06:06:34.505" v="452"/>
          <ac:spMkLst>
            <pc:docMk/>
            <pc:sldMk cId="1151536047" sldId="525"/>
            <ac:spMk id="14" creationId="{00000000-0000-0000-0000-000000000000}"/>
          </ac:spMkLst>
        </pc:spChg>
        <pc:spChg chg="mod">
          <ac:chgData name="山本　剛士" userId="S::yamamototakeshi02@lan.pref.osaka.jp::3d4349f8-dedb-454d-87e8-89ea4a517b41" providerId="AD" clId="Web-{D7C3FFAD-F041-29FD-93CC-25FF2F0521B8}" dt="2026-07-27T06:06:02.176" v="448" actId="14100"/>
          <ac:spMkLst>
            <pc:docMk/>
            <pc:sldMk cId="1151536047" sldId="525"/>
            <ac:spMk id="16" creationId="{C8AA5E3D-C4F7-4847-A9AE-A95DD8D02ADE}"/>
          </ac:spMkLst>
        </pc:spChg>
        <pc:spChg chg="mod">
          <ac:chgData name="山本　剛士" userId="S::yamamototakeshi02@lan.pref.osaka.jp::3d4349f8-dedb-454d-87e8-89ea4a517b41" providerId="AD" clId="Web-{D7C3FFAD-F041-29FD-93CC-25FF2F0521B8}" dt="2026-07-27T06:10:04.541" v="501" actId="1076"/>
          <ac:spMkLst>
            <pc:docMk/>
            <pc:sldMk cId="1151536047" sldId="525"/>
            <ac:spMk id="18" creationId="{00000000-0000-0000-0000-000000000000}"/>
          </ac:spMkLst>
        </pc:spChg>
        <pc:spChg chg="mod">
          <ac:chgData name="山本　剛士" userId="S::yamamototakeshi02@lan.pref.osaka.jp::3d4349f8-dedb-454d-87e8-89ea4a517b41" providerId="AD" clId="Web-{D7C3FFAD-F041-29FD-93CC-25FF2F0521B8}" dt="2026-07-27T06:09:55.025" v="498" actId="1076"/>
          <ac:spMkLst>
            <pc:docMk/>
            <pc:sldMk cId="1151536047" sldId="525"/>
            <ac:spMk id="21" creationId="{53F670EA-60A0-4F80-8504-E5080457FC50}"/>
          </ac:spMkLst>
        </pc:spChg>
        <pc:spChg chg="mod">
          <ac:chgData name="山本　剛士" userId="S::yamamototakeshi02@lan.pref.osaka.jp::3d4349f8-dedb-454d-87e8-89ea4a517b41" providerId="AD" clId="Web-{D7C3FFAD-F041-29FD-93CC-25FF2F0521B8}" dt="2026-07-27T06:08:05.085" v="470" actId="1076"/>
          <ac:spMkLst>
            <pc:docMk/>
            <pc:sldMk cId="1151536047" sldId="525"/>
            <ac:spMk id="22" creationId="{53F670EA-60A0-4F80-8504-E5080457FC50}"/>
          </ac:spMkLst>
        </pc:spChg>
        <pc:spChg chg="mod">
          <ac:chgData name="山本　剛士" userId="S::yamamototakeshi02@lan.pref.osaka.jp::3d4349f8-dedb-454d-87e8-89ea4a517b41" providerId="AD" clId="Web-{D7C3FFAD-F041-29FD-93CC-25FF2F0521B8}" dt="2026-07-27T06:09:44.025" v="489" actId="1076"/>
          <ac:spMkLst>
            <pc:docMk/>
            <pc:sldMk cId="1151536047" sldId="525"/>
            <ac:spMk id="24" creationId="{00000000-0000-0000-0000-000000000000}"/>
          </ac:spMkLst>
        </pc:spChg>
        <pc:spChg chg="mod">
          <ac:chgData name="山本　剛士" userId="S::yamamototakeshi02@lan.pref.osaka.jp::3d4349f8-dedb-454d-87e8-89ea4a517b41" providerId="AD" clId="Web-{D7C3FFAD-F041-29FD-93CC-25FF2F0521B8}" dt="2026-07-27T06:09:55.025" v="497" actId="1076"/>
          <ac:spMkLst>
            <pc:docMk/>
            <pc:sldMk cId="1151536047" sldId="525"/>
            <ac:spMk id="25" creationId="{00000000-0000-0000-0000-000000000000}"/>
          </ac:spMkLst>
        </pc:spChg>
        <pc:spChg chg="mod">
          <ac:chgData name="山本　剛士" userId="S::yamamototakeshi02@lan.pref.osaka.jp::3d4349f8-dedb-454d-87e8-89ea4a517b41" providerId="AD" clId="Web-{D7C3FFAD-F041-29FD-93CC-25FF2F0521B8}" dt="2026-07-27T06:10:56.667" v="518" actId="20577"/>
          <ac:spMkLst>
            <pc:docMk/>
            <pc:sldMk cId="1151536047" sldId="525"/>
            <ac:spMk id="27" creationId="{F0B71D97-3770-4535-B43D-26DDBA8FDA09}"/>
          </ac:spMkLst>
        </pc:spChg>
        <pc:spChg chg="mod">
          <ac:chgData name="山本　剛士" userId="S::yamamototakeshi02@lan.pref.osaka.jp::3d4349f8-dedb-454d-87e8-89ea4a517b41" providerId="AD" clId="Web-{D7C3FFAD-F041-29FD-93CC-25FF2F0521B8}" dt="2026-07-27T06:04:53.753" v="436" actId="20577"/>
          <ac:spMkLst>
            <pc:docMk/>
            <pc:sldMk cId="1151536047" sldId="525"/>
            <ac:spMk id="212" creationId="{00000000-0000-0000-0000-000000000000}"/>
          </ac:spMkLst>
        </pc:spChg>
        <pc:spChg chg="mod">
          <ac:chgData name="山本　剛士" userId="S::yamamototakeshi02@lan.pref.osaka.jp::3d4349f8-dedb-454d-87e8-89ea4a517b41" providerId="AD" clId="Web-{D7C3FFAD-F041-29FD-93CC-25FF2F0521B8}" dt="2026-07-27T06:09:04.899" v="478" actId="1076"/>
          <ac:spMkLst>
            <pc:docMk/>
            <pc:sldMk cId="1151536047" sldId="525"/>
            <ac:spMk id="214" creationId="{00000000-0000-0000-0000-000000000000}"/>
          </ac:spMkLst>
        </pc:spChg>
        <pc:graphicFrameChg chg="mod modGraphic">
          <ac:chgData name="山本　剛士" userId="S::yamamototakeshi02@lan.pref.osaka.jp::3d4349f8-dedb-454d-87e8-89ea4a517b41" providerId="AD" clId="Web-{D7C3FFAD-F041-29FD-93CC-25FF2F0521B8}" dt="2026-07-27T06:11:58.263" v="613"/>
          <ac:graphicFrameMkLst>
            <pc:docMk/>
            <pc:sldMk cId="1151536047" sldId="525"/>
            <ac:graphicFrameMk id="4" creationId="{D13162BE-74DB-45CE-BC1A-22B9822F8A84}"/>
          </ac:graphicFrameMkLst>
        </pc:graphicFrameChg>
        <pc:picChg chg="add del mod">
          <ac:chgData name="山本　剛士" userId="S::yamamototakeshi02@lan.pref.osaka.jp::3d4349f8-dedb-454d-87e8-89ea4a517b41" providerId="AD" clId="Web-{D7C3FFAD-F041-29FD-93CC-25FF2F0521B8}" dt="2026-07-27T06:06:56.818" v="457"/>
          <ac:picMkLst>
            <pc:docMk/>
            <pc:sldMk cId="1151536047" sldId="525"/>
            <ac:picMk id="2" creationId="{25F4295C-9D4F-EB02-3B7B-AE6A75A65193}"/>
          </ac:picMkLst>
        </pc:picChg>
        <pc:picChg chg="add del mod">
          <ac:chgData name="山本　剛士" userId="S::yamamototakeshi02@lan.pref.osaka.jp::3d4349f8-dedb-454d-87e8-89ea4a517b41" providerId="AD" clId="Web-{D7C3FFAD-F041-29FD-93CC-25FF2F0521B8}" dt="2026-07-27T06:07:07.740" v="459"/>
          <ac:picMkLst>
            <pc:docMk/>
            <pc:sldMk cId="1151536047" sldId="525"/>
            <ac:picMk id="3" creationId="{0D4E6A87-036E-8277-0ED7-4C31681FB42F}"/>
          </ac:picMkLst>
        </pc:picChg>
        <pc:picChg chg="mod">
          <ac:chgData name="山本　剛士" userId="S::yamamototakeshi02@lan.pref.osaka.jp::3d4349f8-dedb-454d-87e8-89ea4a517b41" providerId="AD" clId="Web-{D7C3FFAD-F041-29FD-93CC-25FF2F0521B8}" dt="2026-07-27T06:09:55.025" v="496" actId="1076"/>
          <ac:picMkLst>
            <pc:docMk/>
            <pc:sldMk cId="1151536047" sldId="525"/>
            <ac:picMk id="6" creationId="{00000000-0000-0000-0000-000000000000}"/>
          </ac:picMkLst>
        </pc:picChg>
      </pc:sldChg>
      <pc:sldChg chg="modSp add del">
        <pc:chgData name="山本　剛士" userId="S::yamamototakeshi02@lan.pref.osaka.jp::3d4349f8-dedb-454d-87e8-89ea4a517b41" providerId="AD" clId="Web-{D7C3FFAD-F041-29FD-93CC-25FF2F0521B8}" dt="2026-07-27T05:57:22.805" v="215"/>
        <pc:sldMkLst>
          <pc:docMk/>
          <pc:sldMk cId="965598437" sldId="530"/>
        </pc:sldMkLst>
        <pc:spChg chg="mod">
          <ac:chgData name="山本　剛士" userId="S::yamamototakeshi02@lan.pref.osaka.jp::3d4349f8-dedb-454d-87e8-89ea4a517b41" providerId="AD" clId="Web-{D7C3FFAD-F041-29FD-93CC-25FF2F0521B8}" dt="2026-07-27T05:56:51.273" v="214"/>
          <ac:spMkLst>
            <pc:docMk/>
            <pc:sldMk cId="965598437" sldId="530"/>
            <ac:spMk id="11" creationId="{00000000-0000-0000-0000-000000000000}"/>
          </ac:spMkLst>
        </pc:spChg>
        <pc:spChg chg="mod">
          <ac:chgData name="山本　剛士" userId="S::yamamototakeshi02@lan.pref.osaka.jp::3d4349f8-dedb-454d-87e8-89ea4a517b41" providerId="AD" clId="Web-{D7C3FFAD-F041-29FD-93CC-25FF2F0521B8}" dt="2026-07-27T05:56:39.007" v="211" actId="20577"/>
          <ac:spMkLst>
            <pc:docMk/>
            <pc:sldMk cId="965598437" sldId="530"/>
            <ac:spMk id="212" creationId="{00000000-0000-0000-0000-000000000000}"/>
          </ac:spMkLst>
        </pc:spChg>
      </pc:sldChg>
      <pc:sldChg chg="add del">
        <pc:chgData name="山本　剛士" userId="S::yamamototakeshi02@lan.pref.osaka.jp::3d4349f8-dedb-454d-87e8-89ea4a517b41" providerId="AD" clId="Web-{D7C3FFAD-F041-29FD-93CC-25FF2F0521B8}" dt="2026-07-27T05:52:22.970" v="30"/>
        <pc:sldMkLst>
          <pc:docMk/>
          <pc:sldMk cId="1652699944" sldId="530"/>
        </pc:sldMkLst>
      </pc:sldChg>
      <pc:sldChg chg="add del">
        <pc:chgData name="山本　剛士" userId="S::yamamototakeshi02@lan.pref.osaka.jp::3d4349f8-dedb-454d-87e8-89ea4a517b41" providerId="AD" clId="Web-{D7C3FFAD-F041-29FD-93CC-25FF2F0521B8}" dt="2026-07-27T06:01:43.717" v="365"/>
        <pc:sldMkLst>
          <pc:docMk/>
          <pc:sldMk cId="2809524883" sldId="530"/>
        </pc:sldMkLst>
      </pc:sldChg>
      <pc:sldChg chg="add del">
        <pc:chgData name="山本　剛士" userId="S::yamamototakeshi02@lan.pref.osaka.jp::3d4349f8-dedb-454d-87e8-89ea4a517b41" providerId="AD" clId="Web-{D7C3FFAD-F041-29FD-93CC-25FF2F0521B8}" dt="2026-07-27T06:11:04.730" v="519"/>
        <pc:sldMkLst>
          <pc:docMk/>
          <pc:sldMk cId="4113545606" sldId="530"/>
        </pc:sldMkLst>
      </pc:sldChg>
    </pc:docChg>
  </pc:docChgLst>
  <pc:docChgLst>
    <pc:chgData name="山本　剛士" userId="S::yamamototakeshi02@lan.pref.osaka.jp::3d4349f8-dedb-454d-87e8-89ea4a517b41" providerId="AD" clId="Web-{080E9E8F-5C3F-AF66-052B-E523F511ECD0}"/>
    <pc:docChg chg="modSld">
      <pc:chgData name="山本　剛士" userId="S::yamamototakeshi02@lan.pref.osaka.jp::3d4349f8-dedb-454d-87e8-89ea4a517b41" providerId="AD" clId="Web-{080E9E8F-5C3F-AF66-052B-E523F511ECD0}" dt="2026-07-22T04:41:42.601" v="7" actId="1076"/>
      <pc:docMkLst>
        <pc:docMk/>
      </pc:docMkLst>
      <pc:sldChg chg="delSp modSp">
        <pc:chgData name="山本　剛士" userId="S::yamamototakeshi02@lan.pref.osaka.jp::3d4349f8-dedb-454d-87e8-89ea4a517b41" providerId="AD" clId="Web-{080E9E8F-5C3F-AF66-052B-E523F511ECD0}" dt="2026-07-22T04:41:42.601" v="7" actId="1076"/>
        <pc:sldMkLst>
          <pc:docMk/>
          <pc:sldMk cId="1082407708" sldId="503"/>
        </pc:sldMkLst>
      </pc:sldChg>
    </pc:docChg>
  </pc:docChgLst>
  <pc:docChgLst>
    <pc:chgData name="藤戸　和久" userId="S::fujitok@lan.pref.osaka.jp::992f36cc-8d5d-487b-9099-43ebfb830f99" providerId="AD" clId="Web-{46FB36F0-8895-86FF-2A14-53A407BF1D44}"/>
    <pc:docChg chg="modSld">
      <pc:chgData name="藤戸　和久" userId="S::fujitok@lan.pref.osaka.jp::992f36cc-8d5d-487b-9099-43ebfb830f99" providerId="AD" clId="Web-{46FB36F0-8895-86FF-2A14-53A407BF1D44}" dt="2026-07-22T23:51:24.212" v="3"/>
      <pc:docMkLst>
        <pc:docMk/>
      </pc:docMkLst>
      <pc:sldChg chg="modSp">
        <pc:chgData name="藤戸　和久" userId="S::fujitok@lan.pref.osaka.jp::992f36cc-8d5d-487b-9099-43ebfb830f99" providerId="AD" clId="Web-{46FB36F0-8895-86FF-2A14-53A407BF1D44}" dt="2026-07-22T23:51:10.462" v="1"/>
        <pc:sldMkLst>
          <pc:docMk/>
          <pc:sldMk cId="3840830686" sldId="524"/>
        </pc:sldMkLst>
        <pc:graphicFrameChg chg="mod modGraphic">
          <ac:chgData name="藤戸　和久" userId="S::fujitok@lan.pref.osaka.jp::992f36cc-8d5d-487b-9099-43ebfb830f99" providerId="AD" clId="Web-{46FB36F0-8895-86FF-2A14-53A407BF1D44}" dt="2026-07-22T23:51:10.462" v="1"/>
          <ac:graphicFrameMkLst>
            <pc:docMk/>
            <pc:sldMk cId="3840830686" sldId="524"/>
            <ac:graphicFrameMk id="2" creationId="{842A8EDF-D585-4346-B7FD-6E1827800F1F}"/>
          </ac:graphicFrameMkLst>
        </pc:graphicFrameChg>
      </pc:sldChg>
      <pc:sldChg chg="modSp">
        <pc:chgData name="藤戸　和久" userId="S::fujitok@lan.pref.osaka.jp::992f36cc-8d5d-487b-9099-43ebfb830f99" providerId="AD" clId="Web-{46FB36F0-8895-86FF-2A14-53A407BF1D44}" dt="2026-07-22T23:51:24.212" v="3"/>
        <pc:sldMkLst>
          <pc:docMk/>
          <pc:sldMk cId="1151536047" sldId="525"/>
        </pc:sldMkLst>
        <pc:graphicFrameChg chg="mod modGraphic">
          <ac:chgData name="藤戸　和久" userId="S::fujitok@lan.pref.osaka.jp::992f36cc-8d5d-487b-9099-43ebfb830f99" providerId="AD" clId="Web-{46FB36F0-8895-86FF-2A14-53A407BF1D44}" dt="2026-07-22T23:51:24.212" v="3"/>
          <ac:graphicFrameMkLst>
            <pc:docMk/>
            <pc:sldMk cId="1151536047" sldId="525"/>
            <ac:graphicFrameMk id="4" creationId="{D13162BE-74DB-45CE-BC1A-22B9822F8A84}"/>
          </ac:graphicFrameMkLst>
        </pc:graphicFrameChg>
      </pc:sldChg>
    </pc:docChg>
  </pc:docChgLst>
  <pc:docChgLst>
    <pc:chgData name="山本　剛士" userId="S::yamamototakeshi02@lan.pref.osaka.jp::3d4349f8-dedb-454d-87e8-89ea4a517b41" providerId="AD" clId="Web-{F6F592D2-E78E-6B0F-0ABD-3378D204E227}"/>
    <pc:docChg chg="modSld">
      <pc:chgData name="山本　剛士" userId="S::yamamototakeshi02@lan.pref.osaka.jp::3d4349f8-dedb-454d-87e8-89ea4a517b41" providerId="AD" clId="Web-{F6F592D2-E78E-6B0F-0ABD-3378D204E227}" dt="2026-07-22T01:23:25.821" v="58" actId="14100"/>
      <pc:docMkLst>
        <pc:docMk/>
      </pc:docMkLst>
      <pc:sldChg chg="addSp delSp modSp">
        <pc:chgData name="山本　剛士" userId="S::yamamototakeshi02@lan.pref.osaka.jp::3d4349f8-dedb-454d-87e8-89ea4a517b41" providerId="AD" clId="Web-{F6F592D2-E78E-6B0F-0ABD-3378D204E227}" dt="2026-07-22T01:23:25.821" v="58" actId="14100"/>
        <pc:sldMkLst>
          <pc:docMk/>
          <pc:sldMk cId="3550040153" sldId="502"/>
        </pc:sldMkLst>
        <pc:spChg chg="mod">
          <ac:chgData name="山本　剛士" userId="S::yamamototakeshi02@lan.pref.osaka.jp::3d4349f8-dedb-454d-87e8-89ea4a517b41" providerId="AD" clId="Web-{F6F592D2-E78E-6B0F-0ABD-3378D204E227}" dt="2026-07-22T01:17:24.979" v="8" actId="20577"/>
          <ac:spMkLst>
            <pc:docMk/>
            <pc:sldMk cId="3550040153" sldId="502"/>
            <ac:spMk id="11" creationId="{00000000-0000-0000-0000-000000000000}"/>
          </ac:spMkLst>
        </pc:spChg>
      </pc:sldChg>
      <pc:sldChg chg="modSp">
        <pc:chgData name="山本　剛士" userId="S::yamamototakeshi02@lan.pref.osaka.jp::3d4349f8-dedb-454d-87e8-89ea4a517b41" providerId="AD" clId="Web-{F6F592D2-E78E-6B0F-0ABD-3378D204E227}" dt="2026-07-22T01:16:05.713" v="0" actId="20577"/>
        <pc:sldMkLst>
          <pc:docMk/>
          <pc:sldMk cId="1082407708" sldId="503"/>
        </pc:sldMkLst>
        <pc:spChg chg="mod">
          <ac:chgData name="山本　剛士" userId="S::yamamototakeshi02@lan.pref.osaka.jp::3d4349f8-dedb-454d-87e8-89ea4a517b41" providerId="AD" clId="Web-{F6F592D2-E78E-6B0F-0ABD-3378D204E227}" dt="2026-07-22T01:16:05.713" v="0" actId="20577"/>
          <ac:spMkLst>
            <pc:docMk/>
            <pc:sldMk cId="1082407708" sldId="503"/>
            <ac:spMk id="11" creationId="{00000000-0000-0000-0000-000000000000}"/>
          </ac:spMkLst>
        </pc:spChg>
      </pc:sldChg>
    </pc:docChg>
  </pc:docChgLst>
  <pc:docChgLst>
    <pc:chgData name="山本　剛士" userId="S::yamamototakeshi02@lan.pref.osaka.jp::3d4349f8-dedb-454d-87e8-89ea4a517b41" providerId="AD" clId="Web-{117E35EE-7627-C2C9-560F-508071BDFEF4}"/>
    <pc:docChg chg="modSld">
      <pc:chgData name="山本　剛士" userId="S::yamamototakeshi02@lan.pref.osaka.jp::3d4349f8-dedb-454d-87e8-89ea4a517b41" providerId="AD" clId="Web-{117E35EE-7627-C2C9-560F-508071BDFEF4}" dt="2026-07-17T08:30:09.803" v="3" actId="1076"/>
      <pc:docMkLst>
        <pc:docMk/>
      </pc:docMkLst>
      <pc:sldChg chg="modSp">
        <pc:chgData name="山本　剛士" userId="S::yamamototakeshi02@lan.pref.osaka.jp::3d4349f8-dedb-454d-87e8-89ea4a517b41" providerId="AD" clId="Web-{117E35EE-7627-C2C9-560F-508071BDFEF4}" dt="2026-07-17T08:30:09.803" v="3" actId="1076"/>
        <pc:sldMkLst>
          <pc:docMk/>
          <pc:sldMk cId="3550040153" sldId="502"/>
        </pc:sldMkLst>
      </pc:sldChg>
    </pc:docChg>
  </pc:docChgLst>
  <pc:docChgLst>
    <pc:chgData name="山本　剛士" userId="S::yamamototakeshi02@lan.pref.osaka.jp::3d4349f8-dedb-454d-87e8-89ea4a517b41" providerId="AD" clId="Web-{8E5AE2D0-9ED5-481C-CB48-1AC31D837830}"/>
    <pc:docChg chg="modSld">
      <pc:chgData name="山本　剛士" userId="S::yamamototakeshi02@lan.pref.osaka.jp::3d4349f8-dedb-454d-87e8-89ea4a517b41" providerId="AD" clId="Web-{8E5AE2D0-9ED5-481C-CB48-1AC31D837830}" dt="2026-07-22T05:47:24.050" v="41" actId="14100"/>
      <pc:docMkLst>
        <pc:docMk/>
      </pc:docMkLst>
      <pc:sldChg chg="modSp">
        <pc:chgData name="山本　剛士" userId="S::yamamototakeshi02@lan.pref.osaka.jp::3d4349f8-dedb-454d-87e8-89ea4a517b41" providerId="AD" clId="Web-{8E5AE2D0-9ED5-481C-CB48-1AC31D837830}" dt="2026-07-22T05:44:57.748" v="6" actId="14100"/>
        <pc:sldMkLst>
          <pc:docMk/>
          <pc:sldMk cId="1082407708" sldId="503"/>
        </pc:sldMkLst>
        <pc:spChg chg="mod">
          <ac:chgData name="山本　剛士" userId="S::yamamototakeshi02@lan.pref.osaka.jp::3d4349f8-dedb-454d-87e8-89ea4a517b41" providerId="AD" clId="Web-{8E5AE2D0-9ED5-481C-CB48-1AC31D837830}" dt="2026-07-22T05:44:49.451" v="4" actId="14100"/>
          <ac:spMkLst>
            <pc:docMk/>
            <pc:sldMk cId="1082407708" sldId="503"/>
            <ac:spMk id="11" creationId="{00000000-0000-0000-0000-000000000000}"/>
          </ac:spMkLst>
        </pc:spChg>
        <pc:spChg chg="mod">
          <ac:chgData name="山本　剛士" userId="S::yamamototakeshi02@lan.pref.osaka.jp::3d4349f8-dedb-454d-87e8-89ea4a517b41" providerId="AD" clId="Web-{8E5AE2D0-9ED5-481C-CB48-1AC31D837830}" dt="2026-07-22T05:44:57.748" v="6" actId="14100"/>
          <ac:spMkLst>
            <pc:docMk/>
            <pc:sldMk cId="1082407708" sldId="503"/>
            <ac:spMk id="16" creationId="{C8AA5E3D-C4F7-4847-A9AE-A95DD8D02ADE}"/>
          </ac:spMkLst>
        </pc:spChg>
      </pc:sldChg>
      <pc:sldChg chg="modSp">
        <pc:chgData name="山本　剛士" userId="S::yamamototakeshi02@lan.pref.osaka.jp::3d4349f8-dedb-454d-87e8-89ea4a517b41" providerId="AD" clId="Web-{8E5AE2D0-9ED5-481C-CB48-1AC31D837830}" dt="2026-07-22T05:47:24.050" v="41" actId="14100"/>
        <pc:sldMkLst>
          <pc:docMk/>
          <pc:sldMk cId="4235454391" sldId="515"/>
        </pc:sldMkLst>
        <pc:spChg chg="mod">
          <ac:chgData name="山本　剛士" userId="S::yamamototakeshi02@lan.pref.osaka.jp::3d4349f8-dedb-454d-87e8-89ea4a517b41" providerId="AD" clId="Web-{8E5AE2D0-9ED5-481C-CB48-1AC31D837830}" dt="2026-07-22T05:47:24.050" v="41" actId="14100"/>
          <ac:spMkLst>
            <pc:docMk/>
            <pc:sldMk cId="4235454391" sldId="515"/>
            <ac:spMk id="11" creationId="{00000000-0000-0000-0000-000000000000}"/>
          </ac:spMkLst>
        </pc:spChg>
      </pc:sldChg>
    </pc:docChg>
  </pc:docChgLst>
  <pc:docChgLst>
    <pc:chgData name="藤戸　和久" userId="S::fujitok@lan.pref.osaka.jp::992f36cc-8d5d-487b-9099-43ebfb830f99" providerId="AD" clId="Web-{9C543C74-A7BA-D569-D112-C14367C71BF2}"/>
    <pc:docChg chg="modSld">
      <pc:chgData name="藤戸　和久" userId="S::fujitok@lan.pref.osaka.jp::992f36cc-8d5d-487b-9099-43ebfb830f99" providerId="AD" clId="Web-{9C543C74-A7BA-D569-D112-C14367C71BF2}" dt="2026-07-22T04:13:54.648" v="136" actId="1076"/>
      <pc:docMkLst>
        <pc:docMk/>
      </pc:docMkLst>
      <pc:sldChg chg="delSp modSp">
        <pc:chgData name="藤戸　和久" userId="S::fujitok@lan.pref.osaka.jp::992f36cc-8d5d-487b-9099-43ebfb830f99" providerId="AD" clId="Web-{9C543C74-A7BA-D569-D112-C14367C71BF2}" dt="2026-07-22T04:13:07.726" v="134"/>
        <pc:sldMkLst>
          <pc:docMk/>
          <pc:sldMk cId="3550040153" sldId="502"/>
        </pc:sldMkLst>
        <pc:spChg chg="mod">
          <ac:chgData name="藤戸　和久" userId="S::fujitok@lan.pref.osaka.jp::992f36cc-8d5d-487b-9099-43ebfb830f99" providerId="AD" clId="Web-{9C543C74-A7BA-D569-D112-C14367C71BF2}" dt="2026-07-22T03:12:24.894" v="8" actId="14100"/>
          <ac:spMkLst>
            <pc:docMk/>
            <pc:sldMk cId="3550040153" sldId="502"/>
            <ac:spMk id="11" creationId="{00000000-0000-0000-0000-000000000000}"/>
          </ac:spMkLst>
        </pc:spChg>
        <pc:spChg chg="mod">
          <ac:chgData name="藤戸　和久" userId="S::fujitok@lan.pref.osaka.jp::992f36cc-8d5d-487b-9099-43ebfb830f99" providerId="AD" clId="Web-{9C543C74-A7BA-D569-D112-C14367C71BF2}" dt="2026-07-22T03:30:21.677" v="20" actId="14100"/>
          <ac:spMkLst>
            <pc:docMk/>
            <pc:sldMk cId="3550040153" sldId="502"/>
            <ac:spMk id="16" creationId="{C8AA5E3D-C4F7-4847-A9AE-A95DD8D02ADE}"/>
          </ac:spMkLst>
        </pc:spChg>
      </pc:sldChg>
      <pc:sldChg chg="delSp modSp">
        <pc:chgData name="藤戸　和久" userId="S::fujitok@lan.pref.osaka.jp::992f36cc-8d5d-487b-9099-43ebfb830f99" providerId="AD" clId="Web-{9C543C74-A7BA-D569-D112-C14367C71BF2}" dt="2026-07-22T04:13:13.445" v="135"/>
        <pc:sldMkLst>
          <pc:docMk/>
          <pc:sldMk cId="1082407708" sldId="503"/>
        </pc:sldMkLst>
        <pc:spChg chg="mod">
          <ac:chgData name="藤戸　和久" userId="S::fujitok@lan.pref.osaka.jp::992f36cc-8d5d-487b-9099-43ebfb830f99" providerId="AD" clId="Web-{9C543C74-A7BA-D569-D112-C14367C71BF2}" dt="2026-07-22T04:08:11.961" v="114" actId="20577"/>
          <ac:spMkLst>
            <pc:docMk/>
            <pc:sldMk cId="1082407708" sldId="503"/>
            <ac:spMk id="11" creationId="{00000000-0000-0000-0000-000000000000}"/>
          </ac:spMkLst>
        </pc:spChg>
        <pc:spChg chg="mod">
          <ac:chgData name="藤戸　和久" userId="S::fujitok@lan.pref.osaka.jp::992f36cc-8d5d-487b-9099-43ebfb830f99" providerId="AD" clId="Web-{9C543C74-A7BA-D569-D112-C14367C71BF2}" dt="2026-07-22T04:08:34.945" v="119" actId="14100"/>
          <ac:spMkLst>
            <pc:docMk/>
            <pc:sldMk cId="1082407708" sldId="503"/>
            <ac:spMk id="16" creationId="{C8AA5E3D-C4F7-4847-A9AE-A95DD8D02ADE}"/>
          </ac:spMkLst>
        </pc:spChg>
        <pc:spChg chg="mod">
          <ac:chgData name="藤戸　和久" userId="S::fujitok@lan.pref.osaka.jp::992f36cc-8d5d-487b-9099-43ebfb830f99" providerId="AD" clId="Web-{9C543C74-A7BA-D569-D112-C14367C71BF2}" dt="2026-07-22T04:08:55.289" v="124" actId="1076"/>
          <ac:spMkLst>
            <pc:docMk/>
            <pc:sldMk cId="1082407708" sldId="503"/>
            <ac:spMk id="214" creationId="{00000000-0000-0000-0000-000000000000}"/>
          </ac:spMkLst>
        </pc:spChg>
      </pc:sldChg>
      <pc:sldChg chg="modSp">
        <pc:chgData name="藤戸　和久" userId="S::fujitok@lan.pref.osaka.jp::992f36cc-8d5d-487b-9099-43ebfb830f99" providerId="AD" clId="Web-{9C543C74-A7BA-D569-D112-C14367C71BF2}" dt="2026-07-22T04:09:32.164" v="133" actId="1076"/>
        <pc:sldMkLst>
          <pc:docMk/>
          <pc:sldMk cId="3840830686" sldId="524"/>
        </pc:sldMkLst>
        <pc:spChg chg="mod">
          <ac:chgData name="藤戸　和久" userId="S::fujitok@lan.pref.osaka.jp::992f36cc-8d5d-487b-9099-43ebfb830f99" providerId="AD" clId="Web-{9C543C74-A7BA-D569-D112-C14367C71BF2}" dt="2026-07-22T04:06:19.220" v="97" actId="20577"/>
          <ac:spMkLst>
            <pc:docMk/>
            <pc:sldMk cId="3840830686" sldId="524"/>
            <ac:spMk id="11" creationId="{00000000-0000-0000-0000-000000000000}"/>
          </ac:spMkLst>
        </pc:spChg>
        <pc:spChg chg="mod">
          <ac:chgData name="藤戸　和久" userId="S::fujitok@lan.pref.osaka.jp::992f36cc-8d5d-487b-9099-43ebfb830f99" providerId="AD" clId="Web-{9C543C74-A7BA-D569-D112-C14367C71BF2}" dt="2026-07-22T04:06:25.329" v="98" actId="14100"/>
          <ac:spMkLst>
            <pc:docMk/>
            <pc:sldMk cId="3840830686" sldId="524"/>
            <ac:spMk id="16" creationId="{C8AA5E3D-C4F7-4847-A9AE-A95DD8D02ADE}"/>
          </ac:spMkLst>
        </pc:spChg>
        <pc:spChg chg="mod">
          <ac:chgData name="藤戸　和久" userId="S::fujitok@lan.pref.osaka.jp::992f36cc-8d5d-487b-9099-43ebfb830f99" providerId="AD" clId="Web-{9C543C74-A7BA-D569-D112-C14367C71BF2}" dt="2026-07-22T04:06:42.204" v="107" actId="1076"/>
          <ac:spMkLst>
            <pc:docMk/>
            <pc:sldMk cId="3840830686" sldId="524"/>
            <ac:spMk id="18" creationId="{00000000-0000-0000-0000-000000000000}"/>
          </ac:spMkLst>
        </pc:spChg>
        <pc:spChg chg="mod">
          <ac:chgData name="藤戸　和久" userId="S::fujitok@lan.pref.osaka.jp::992f36cc-8d5d-487b-9099-43ebfb830f99" providerId="AD" clId="Web-{9C543C74-A7BA-D569-D112-C14367C71BF2}" dt="2026-07-22T04:06:37.095" v="102" actId="1076"/>
          <ac:spMkLst>
            <pc:docMk/>
            <pc:sldMk cId="3840830686" sldId="524"/>
            <ac:spMk id="25" creationId="{00000000-0000-0000-0000-000000000000}"/>
          </ac:spMkLst>
        </pc:spChg>
        <pc:spChg chg="mod">
          <ac:chgData name="藤戸　和久" userId="S::fujitok@lan.pref.osaka.jp::992f36cc-8d5d-487b-9099-43ebfb830f99" providerId="AD" clId="Web-{9C543C74-A7BA-D569-D112-C14367C71BF2}" dt="2026-07-22T04:06:37.204" v="104" actId="1076"/>
          <ac:spMkLst>
            <pc:docMk/>
            <pc:sldMk cId="3840830686" sldId="524"/>
            <ac:spMk id="26" creationId="{00000000-0000-0000-0000-000000000000}"/>
          </ac:spMkLst>
        </pc:spChg>
        <pc:spChg chg="mod">
          <ac:chgData name="藤戸　和久" userId="S::fujitok@lan.pref.osaka.jp::992f36cc-8d5d-487b-9099-43ebfb830f99" providerId="AD" clId="Web-{9C543C74-A7BA-D569-D112-C14367C71BF2}" dt="2026-07-22T04:06:37.157" v="103" actId="1076"/>
          <ac:spMkLst>
            <pc:docMk/>
            <pc:sldMk cId="3840830686" sldId="524"/>
            <ac:spMk id="27" creationId="{00000000-0000-0000-0000-000000000000}"/>
          </ac:spMkLst>
        </pc:spChg>
        <pc:spChg chg="mod">
          <ac:chgData name="藤戸　和久" userId="S::fujitok@lan.pref.osaka.jp::992f36cc-8d5d-487b-9099-43ebfb830f99" providerId="AD" clId="Web-{9C543C74-A7BA-D569-D112-C14367C71BF2}" dt="2026-07-22T04:09:32.164" v="133" actId="1076"/>
          <ac:spMkLst>
            <pc:docMk/>
            <pc:sldMk cId="3840830686" sldId="524"/>
            <ac:spMk id="36" creationId="{1ECDA458-CD0F-47A5-BDC3-F768A5544B09}"/>
          </ac:spMkLst>
        </pc:spChg>
        <pc:spChg chg="mod">
          <ac:chgData name="藤戸　和久" userId="S::fujitok@lan.pref.osaka.jp::992f36cc-8d5d-487b-9099-43ebfb830f99" providerId="AD" clId="Web-{9C543C74-A7BA-D569-D112-C14367C71BF2}" dt="2026-07-22T04:06:37.001" v="100" actId="1076"/>
          <ac:spMkLst>
            <pc:docMk/>
            <pc:sldMk cId="3840830686" sldId="524"/>
            <ac:spMk id="214" creationId="{00000000-0000-0000-0000-000000000000}"/>
          </ac:spMkLst>
        </pc:spChg>
        <pc:graphicFrameChg chg="mod modGraphic">
          <ac:chgData name="藤戸　和久" userId="S::fujitok@lan.pref.osaka.jp::992f36cc-8d5d-487b-9099-43ebfb830f99" providerId="AD" clId="Web-{9C543C74-A7BA-D569-D112-C14367C71BF2}" dt="2026-07-22T04:06:36.939" v="99" actId="1076"/>
          <ac:graphicFrameMkLst>
            <pc:docMk/>
            <pc:sldMk cId="3840830686" sldId="524"/>
            <ac:graphicFrameMk id="2" creationId="{842A8EDF-D585-4346-B7FD-6E1827800F1F}"/>
          </ac:graphicFrameMkLst>
        </pc:graphicFrameChg>
        <pc:picChg chg="mod">
          <ac:chgData name="藤戸　和久" userId="S::fujitok@lan.pref.osaka.jp::992f36cc-8d5d-487b-9099-43ebfb830f99" providerId="AD" clId="Web-{9C543C74-A7BA-D569-D112-C14367C71BF2}" dt="2026-07-22T04:06:37.298" v="106" actId="1076"/>
          <ac:picMkLst>
            <pc:docMk/>
            <pc:sldMk cId="3840830686" sldId="524"/>
            <ac:picMk id="3" creationId="{CC648E68-9C50-8503-10A5-4A31B15072ED}"/>
          </ac:picMkLst>
        </pc:picChg>
      </pc:sldChg>
      <pc:sldChg chg="modSp">
        <pc:chgData name="藤戸　和久" userId="S::fujitok@lan.pref.osaka.jp::992f36cc-8d5d-487b-9099-43ebfb830f99" providerId="AD" clId="Web-{9C543C74-A7BA-D569-D112-C14367C71BF2}" dt="2026-07-22T04:13:54.648" v="136" actId="1076"/>
        <pc:sldMkLst>
          <pc:docMk/>
          <pc:sldMk cId="1151536047" sldId="525"/>
        </pc:sldMkLst>
        <pc:spChg chg="mod">
          <ac:chgData name="藤戸　和久" userId="S::fujitok@lan.pref.osaka.jp::992f36cc-8d5d-487b-9099-43ebfb830f99" providerId="AD" clId="Web-{9C543C74-A7BA-D569-D112-C14367C71BF2}" dt="2026-07-22T04:13:54.648" v="136" actId="1076"/>
          <ac:spMkLst>
            <pc:docMk/>
            <pc:sldMk cId="1151536047" sldId="525"/>
            <ac:spMk id="11" creationId="{00000000-0000-0000-0000-000000000000}"/>
          </ac:spMkLst>
        </pc:spChg>
        <pc:spChg chg="mod">
          <ac:chgData name="藤戸　和久" userId="S::fujitok@lan.pref.osaka.jp::992f36cc-8d5d-487b-9099-43ebfb830f99" providerId="AD" clId="Web-{9C543C74-A7BA-D569-D112-C14367C71BF2}" dt="2026-07-22T04:05:20.235" v="67" actId="14100"/>
          <ac:spMkLst>
            <pc:docMk/>
            <pc:sldMk cId="1151536047" sldId="525"/>
            <ac:spMk id="27" creationId="{F0B71D97-3770-4535-B43D-26DDBA8FDA09}"/>
          </ac:spMkLst>
        </pc:spChg>
        <pc:graphicFrameChg chg="mod modGraphic">
          <ac:chgData name="藤戸　和久" userId="S::fujitok@lan.pref.osaka.jp::992f36cc-8d5d-487b-9099-43ebfb830f99" providerId="AD" clId="Web-{9C543C74-A7BA-D569-D112-C14367C71BF2}" dt="2026-07-22T03:28:41.802" v="19"/>
          <ac:graphicFrameMkLst>
            <pc:docMk/>
            <pc:sldMk cId="1151536047" sldId="525"/>
            <ac:graphicFrameMk id="4" creationId="{D13162BE-74DB-45CE-BC1A-22B9822F8A84}"/>
          </ac:graphicFrameMkLst>
        </pc:graphicFrameChg>
      </pc:sldChg>
    </pc:docChg>
  </pc:docChgLst>
  <pc:docChgLst>
    <pc:chgData name="山本　剛士" userId="S::yamamototakeshi02@lan.pref.osaka.jp::3d4349f8-dedb-454d-87e8-89ea4a517b41" providerId="AD" clId="Web-{417BC9B8-462F-A594-A678-151447FC7A0D}"/>
    <pc:docChg chg="modSld">
      <pc:chgData name="山本　剛士" userId="S::yamamototakeshi02@lan.pref.osaka.jp::3d4349f8-dedb-454d-87e8-89ea4a517b41" providerId="AD" clId="Web-{417BC9B8-462F-A594-A678-151447FC7A0D}" dt="2026-07-22T04:44:30.237" v="1" actId="1076"/>
      <pc:docMkLst>
        <pc:docMk/>
      </pc:docMkLst>
      <pc:sldChg chg="modSp">
        <pc:chgData name="山本　剛士" userId="S::yamamototakeshi02@lan.pref.osaka.jp::3d4349f8-dedb-454d-87e8-89ea4a517b41" providerId="AD" clId="Web-{417BC9B8-462F-A594-A678-151447FC7A0D}" dt="2026-07-22T04:44:30.237" v="1" actId="1076"/>
        <pc:sldMkLst>
          <pc:docMk/>
          <pc:sldMk cId="1082407708" sldId="503"/>
        </pc:sldMkLst>
      </pc:sldChg>
    </pc:docChg>
  </pc:docChgLst>
  <pc:docChgLst>
    <pc:chgData name="伊藤　沙知" userId="S::itosac@lan.pref.osaka.jp::ad018752-7073-4d38-8899-79144561db6f" providerId="AD" clId="Web-{141DC0F7-0636-020B-84F5-B86487A15034}"/>
    <pc:docChg chg="modSld">
      <pc:chgData name="伊藤　沙知" userId="S::itosac@lan.pref.osaka.jp::ad018752-7073-4d38-8899-79144561db6f" providerId="AD" clId="Web-{141DC0F7-0636-020B-84F5-B86487A15034}" dt="2026-07-27T06:24:47.039" v="7" actId="20577"/>
      <pc:docMkLst>
        <pc:docMk/>
      </pc:docMkLst>
      <pc:sldChg chg="modSp">
        <pc:chgData name="伊藤　沙知" userId="S::itosac@lan.pref.osaka.jp::ad018752-7073-4d38-8899-79144561db6f" providerId="AD" clId="Web-{141DC0F7-0636-020B-84F5-B86487A15034}" dt="2026-07-27T06:24:47.039" v="7" actId="20577"/>
        <pc:sldMkLst>
          <pc:docMk/>
          <pc:sldMk cId="4235454391" sldId="515"/>
        </pc:sldMkLst>
        <pc:spChg chg="mod">
          <ac:chgData name="伊藤　沙知" userId="S::itosac@lan.pref.osaka.jp::ad018752-7073-4d38-8899-79144561db6f" providerId="AD" clId="Web-{141DC0F7-0636-020B-84F5-B86487A15034}" dt="2026-07-27T06:24:47.039" v="7" actId="20577"/>
          <ac:spMkLst>
            <pc:docMk/>
            <pc:sldMk cId="4235454391" sldId="515"/>
            <ac:spMk id="11" creationId="{00000000-0000-0000-0000-000000000000}"/>
          </ac:spMkLst>
        </pc:spChg>
        <pc:spChg chg="mod">
          <ac:chgData name="伊藤　沙知" userId="S::itosac@lan.pref.osaka.jp::ad018752-7073-4d38-8899-79144561db6f" providerId="AD" clId="Web-{141DC0F7-0636-020B-84F5-B86487A15034}" dt="2026-07-27T06:24:43.570" v="6" actId="20577"/>
          <ac:spMkLst>
            <pc:docMk/>
            <pc:sldMk cId="4235454391" sldId="515"/>
            <ac:spMk id="20" creationId="{15A4C39E-0CF9-43EB-A475-513BC7D9254B}"/>
          </ac:spMkLst>
        </pc:spChg>
      </pc:sldChg>
      <pc:sldChg chg="modSp">
        <pc:chgData name="伊藤　沙知" userId="S::itosac@lan.pref.osaka.jp::ad018752-7073-4d38-8899-79144561db6f" providerId="AD" clId="Web-{141DC0F7-0636-020B-84F5-B86487A15034}" dt="2026-07-27T06:24:12.927" v="2"/>
        <pc:sldMkLst>
          <pc:docMk/>
          <pc:sldMk cId="3840830686" sldId="524"/>
        </pc:sldMkLst>
        <pc:spChg chg="mod">
          <ac:chgData name="伊藤　沙知" userId="S::itosac@lan.pref.osaka.jp::ad018752-7073-4d38-8899-79144561db6f" providerId="AD" clId="Web-{141DC0F7-0636-020B-84F5-B86487A15034}" dt="2026-07-27T06:24:12.927" v="2"/>
          <ac:spMkLst>
            <pc:docMk/>
            <pc:sldMk cId="3840830686" sldId="524"/>
            <ac:spMk id="36" creationId="{1ECDA458-CD0F-47A5-BDC3-F768A5544B09}"/>
          </ac:spMkLst>
        </pc:spChg>
        <pc:graphicFrameChg chg="mod modGraphic">
          <ac:chgData name="伊藤　沙知" userId="S::itosac@lan.pref.osaka.jp::ad018752-7073-4d38-8899-79144561db6f" providerId="AD" clId="Web-{141DC0F7-0636-020B-84F5-B86487A15034}" dt="2026-07-27T06:24:03.395" v="1"/>
          <ac:graphicFrameMkLst>
            <pc:docMk/>
            <pc:sldMk cId="3840830686" sldId="524"/>
            <ac:graphicFrameMk id="2" creationId="{842A8EDF-D585-4346-B7FD-6E1827800F1F}"/>
          </ac:graphicFrameMkLst>
        </pc:graphicFrameChg>
      </pc:sldChg>
      <pc:sldChg chg="modSp">
        <pc:chgData name="伊藤　沙知" userId="S::itosac@lan.pref.osaka.jp::ad018752-7073-4d38-8899-79144561db6f" providerId="AD" clId="Web-{141DC0F7-0636-020B-84F5-B86487A15034}" dt="2026-07-27T06:24:27.647" v="5"/>
        <pc:sldMkLst>
          <pc:docMk/>
          <pc:sldMk cId="1151536047" sldId="525"/>
        </pc:sldMkLst>
        <pc:spChg chg="mod">
          <ac:chgData name="伊藤　沙知" userId="S::itosac@lan.pref.osaka.jp::ad018752-7073-4d38-8899-79144561db6f" providerId="AD" clId="Web-{141DC0F7-0636-020B-84F5-B86487A15034}" dt="2026-07-27T06:24:21.584" v="3"/>
          <ac:spMkLst>
            <pc:docMk/>
            <pc:sldMk cId="1151536047" sldId="525"/>
            <ac:spMk id="27" creationId="{F0B71D97-3770-4535-B43D-26DDBA8FDA09}"/>
          </ac:spMkLst>
        </pc:spChg>
        <pc:graphicFrameChg chg="mod modGraphic">
          <ac:chgData name="伊藤　沙知" userId="S::itosac@lan.pref.osaka.jp::ad018752-7073-4d38-8899-79144561db6f" providerId="AD" clId="Web-{141DC0F7-0636-020B-84F5-B86487A15034}" dt="2026-07-27T06:24:27.647" v="5"/>
          <ac:graphicFrameMkLst>
            <pc:docMk/>
            <pc:sldMk cId="1151536047" sldId="525"/>
            <ac:graphicFrameMk id="4" creationId="{D13162BE-74DB-45CE-BC1A-22B9822F8A84}"/>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240801_&#22823;&#38442;&#24220;&#12510;&#12531;&#12471;&#12519;&#12531;&#32207;&#21512;&#35519;&#26619;&#65288;R5&#65289;.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130_&#12510;&#12531;&#12471;&#12519;&#12531;&#31561;&#38306;&#36899;&#22243;&#20307;&#12392;&#12398;&#12420;&#12426;&#12392;&#12426;\01&#12288;&#12510;&#12531;&#12471;&#12519;&#12531;&#23398;&#20250;\240731_&#23398;&#20250;&#35468;&#25522;&#36617;&#38306;&#20418;\&#22259;&#34920;&#12493;&#12479;\&#20803;&#12487;&#12540;&#12479;\&#38263;&#26399;&#20462;&#32341;xlsx.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lang="ja-JP" sz="1100" b="0" i="0" u="none" strike="noStrike" kern="1200" spc="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r>
              <a:rPr lang="ja-JP" altLang="en-US" sz="1200">
                <a:latin typeface="UD デジタル 教科書体 NK-R" panose="02020400000000000000" pitchFamily="18" charset="-128"/>
                <a:ea typeface="UD デジタル 教科書体 NK-R" panose="02020400000000000000" pitchFamily="18" charset="-128"/>
              </a:rPr>
              <a:t>使用目的のない空家数の推移（万戸）</a:t>
            </a:r>
          </a:p>
        </c:rich>
      </c:tx>
      <c:layout>
        <c:manualLayout>
          <c:xMode val="edge"/>
          <c:yMode val="edge"/>
          <c:x val="0.13771364459696497"/>
          <c:y val="2.9286573374190512E-2"/>
        </c:manualLayout>
      </c:layout>
      <c:overlay val="0"/>
      <c:spPr>
        <a:noFill/>
        <a:ln>
          <a:noFill/>
        </a:ln>
        <a:effectLst/>
      </c:spPr>
      <c:txPr>
        <a:bodyPr rot="0" spcFirstLastPara="1" vertOverflow="ellipsis" vert="horz" wrap="square" anchor="ctr" anchorCtr="1"/>
        <a:lstStyle/>
        <a:p>
          <a:pPr>
            <a:defRPr lang="ja-JP" sz="1100" b="0" i="0" u="none" strike="noStrike" kern="1200" spc="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title>
    <c:autoTitleDeleted val="0"/>
    <c:plotArea>
      <c:layout>
        <c:manualLayout>
          <c:layoutTarget val="inner"/>
          <c:xMode val="edge"/>
          <c:yMode val="edge"/>
          <c:x val="2.1344555096715026E-2"/>
          <c:y val="0.14838069937552459"/>
          <c:w val="0.93294984458891062"/>
          <c:h val="0.657922627777624"/>
        </c:manualLayout>
      </c:layout>
      <c:barChart>
        <c:barDir val="col"/>
        <c:grouping val="stacked"/>
        <c:varyColors val="0"/>
        <c:ser>
          <c:idx val="1"/>
          <c:order val="1"/>
          <c:tx>
            <c:strRef>
              <c:f>Sheet2!$F$3</c:f>
              <c:strCache>
                <c:ptCount val="1"/>
                <c:pt idx="0">
                  <c:v>腐朽・破損あり</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2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Sheet2!$G$1:$I$1</c:f>
              <c:strCache>
                <c:ptCount val="3"/>
                <c:pt idx="0">
                  <c:v>H25</c:v>
                </c:pt>
                <c:pt idx="1">
                  <c:v>H30</c:v>
                </c:pt>
                <c:pt idx="2">
                  <c:v>R5</c:v>
                </c:pt>
              </c:strCache>
            </c:strRef>
          </c:cat>
          <c:val>
            <c:numRef>
              <c:f>Sheet2!$G$3:$I$3</c:f>
              <c:numCache>
                <c:formatCode>#,##0.0;[Red]\-#,##0.0</c:formatCode>
                <c:ptCount val="3"/>
                <c:pt idx="0">
                  <c:v>3.1</c:v>
                </c:pt>
                <c:pt idx="1">
                  <c:v>5.6</c:v>
                </c:pt>
                <c:pt idx="2">
                  <c:v>4.9000000000000004</c:v>
                </c:pt>
              </c:numCache>
            </c:numRef>
          </c:val>
          <c:extLst>
            <c:ext xmlns:c16="http://schemas.microsoft.com/office/drawing/2014/chart" uri="{C3380CC4-5D6E-409C-BE32-E72D297353CC}">
              <c16:uniqueId val="{00000000-285B-4B41-B8E6-9B91BBE998FF}"/>
            </c:ext>
          </c:extLst>
        </c:ser>
        <c:ser>
          <c:idx val="2"/>
          <c:order val="2"/>
          <c:tx>
            <c:strRef>
              <c:f>Sheet2!$F$4</c:f>
              <c:strCache>
                <c:ptCount val="1"/>
                <c:pt idx="0">
                  <c:v>腐朽・破損なし</c:v>
                </c:pt>
              </c:strCache>
            </c:strRef>
          </c:tx>
          <c:spPr>
            <a:solidFill>
              <a:schemeClr val="accent5">
                <a:tint val="65000"/>
              </a:schemeClr>
            </a:solidFill>
            <a:ln>
              <a:noFill/>
            </a:ln>
            <a:effectLst/>
          </c:spPr>
          <c:invertIfNegative val="0"/>
          <c:dLbls>
            <c:numFmt formatCode="#,##0.0_);[Red]\(#,##0.0\)" sourceLinked="0"/>
            <c:spPr>
              <a:noFill/>
              <a:ln>
                <a:noFill/>
              </a:ln>
              <a:effectLst/>
            </c:spPr>
            <c:txPr>
              <a:bodyPr rot="0" spcFirstLastPara="1" vertOverflow="ellipsis" vert="horz" wrap="square" lIns="38100" tIns="19050" rIns="38100" bIns="19050" anchor="ctr" anchorCtr="1">
                <a:spAutoFit/>
              </a:bodyPr>
              <a:lstStyle/>
              <a:p>
                <a:pPr>
                  <a:defRPr lang="ja-JP" sz="12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Sheet2!$G$1:$I$1</c:f>
              <c:strCache>
                <c:ptCount val="3"/>
                <c:pt idx="0">
                  <c:v>H25</c:v>
                </c:pt>
                <c:pt idx="1">
                  <c:v>H30</c:v>
                </c:pt>
                <c:pt idx="2">
                  <c:v>R5</c:v>
                </c:pt>
              </c:strCache>
            </c:strRef>
          </c:cat>
          <c:val>
            <c:numRef>
              <c:f>Sheet2!$G$4:$I$4</c:f>
              <c:numCache>
                <c:formatCode>#,##0.0;[Red]\-#,##0.0</c:formatCode>
                <c:ptCount val="3"/>
                <c:pt idx="0">
                  <c:v>18.3</c:v>
                </c:pt>
                <c:pt idx="1">
                  <c:v>15.3</c:v>
                </c:pt>
                <c:pt idx="2">
                  <c:v>17.8</c:v>
                </c:pt>
              </c:numCache>
            </c:numRef>
          </c:val>
          <c:extLst>
            <c:ext xmlns:c16="http://schemas.microsoft.com/office/drawing/2014/chart" uri="{C3380CC4-5D6E-409C-BE32-E72D297353CC}">
              <c16:uniqueId val="{00000001-285B-4B41-B8E6-9B91BBE998FF}"/>
            </c:ext>
          </c:extLst>
        </c:ser>
        <c:dLbls>
          <c:showLegendKey val="0"/>
          <c:showVal val="0"/>
          <c:showCatName val="0"/>
          <c:showSerName val="0"/>
          <c:showPercent val="0"/>
          <c:showBubbleSize val="0"/>
        </c:dLbls>
        <c:gapWidth val="219"/>
        <c:overlap val="100"/>
        <c:axId val="799033344"/>
        <c:axId val="799034176"/>
      </c:barChart>
      <c:lineChart>
        <c:grouping val="standard"/>
        <c:varyColors val="0"/>
        <c:ser>
          <c:idx val="0"/>
          <c:order val="0"/>
          <c:tx>
            <c:strRef>
              <c:f>Sheet2!$F$2</c:f>
              <c:strCache>
                <c:ptCount val="1"/>
                <c:pt idx="0">
                  <c:v>使用目的のない空き家</c:v>
                </c:pt>
              </c:strCache>
            </c:strRef>
          </c:tx>
          <c:spPr>
            <a:ln w="28575" cap="rnd">
              <a:noFill/>
              <a:round/>
            </a:ln>
            <a:effectLst/>
          </c:spPr>
          <c:marker>
            <c:symbol val="none"/>
          </c:marker>
          <c:dLbls>
            <c:dLbl>
              <c:idx val="0"/>
              <c:layout>
                <c:manualLayout>
                  <c:x val="-7.9722933467339913E-2"/>
                  <c:y val="-4.54820082832922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85B-4B41-B8E6-9B91BBE998FF}"/>
                </c:ext>
              </c:extLst>
            </c:dLbl>
            <c:dLbl>
              <c:idx val="1"/>
              <c:layout>
                <c:manualLayout>
                  <c:x val="-7.9722933467339885E-2"/>
                  <c:y val="-6.30540258829823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85B-4B41-B8E6-9B91BBE998FF}"/>
                </c:ext>
              </c:extLst>
            </c:dLbl>
            <c:dLbl>
              <c:idx val="2"/>
              <c:layout>
                <c:manualLayout>
                  <c:x val="-7.9722933467340051E-2"/>
                  <c:y val="-2.79099906836022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85B-4B41-B8E6-9B91BBE998FF}"/>
                </c:ext>
              </c:extLst>
            </c:dLbl>
            <c:spPr>
              <a:noFill/>
              <a:ln>
                <a:noFill/>
              </a:ln>
              <a:effectLst/>
            </c:spPr>
            <c:txPr>
              <a:bodyPr rot="0" spcFirstLastPara="1" vertOverflow="ellipsis" vert="horz" wrap="square" lIns="38100" tIns="19050" rIns="38100" bIns="19050" anchor="ctr" anchorCtr="1">
                <a:spAutoFit/>
              </a:bodyPr>
              <a:lstStyle/>
              <a:p>
                <a:pPr>
                  <a:defRPr lang="ja-JP" sz="12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Sheet2!$G$1:$I$1</c:f>
              <c:strCache>
                <c:ptCount val="3"/>
                <c:pt idx="0">
                  <c:v>H25</c:v>
                </c:pt>
                <c:pt idx="1">
                  <c:v>H30</c:v>
                </c:pt>
                <c:pt idx="2">
                  <c:v>R5</c:v>
                </c:pt>
              </c:strCache>
            </c:strRef>
          </c:cat>
          <c:val>
            <c:numRef>
              <c:f>Sheet2!$G$2:$I$2</c:f>
              <c:numCache>
                <c:formatCode>#,##0.0;[Red]\-#,##0.0</c:formatCode>
                <c:ptCount val="3"/>
                <c:pt idx="0">
                  <c:v>21.4</c:v>
                </c:pt>
                <c:pt idx="1">
                  <c:v>20.9</c:v>
                </c:pt>
                <c:pt idx="2">
                  <c:v>22.7</c:v>
                </c:pt>
              </c:numCache>
            </c:numRef>
          </c:val>
          <c:smooth val="0"/>
          <c:extLst>
            <c:ext xmlns:c16="http://schemas.microsoft.com/office/drawing/2014/chart" uri="{C3380CC4-5D6E-409C-BE32-E72D297353CC}">
              <c16:uniqueId val="{00000005-285B-4B41-B8E6-9B91BBE998FF}"/>
            </c:ext>
          </c:extLst>
        </c:ser>
        <c:dLbls>
          <c:showLegendKey val="0"/>
          <c:showVal val="0"/>
          <c:showCatName val="0"/>
          <c:showSerName val="0"/>
          <c:showPercent val="0"/>
          <c:showBubbleSize val="0"/>
        </c:dLbls>
        <c:marker val="1"/>
        <c:smooth val="0"/>
        <c:axId val="799033344"/>
        <c:axId val="799034176"/>
      </c:lineChart>
      <c:catAx>
        <c:axId val="799033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100" b="0" i="0" u="none" strike="noStrike" kern="1200" baseline="0">
                <a:solidFill>
                  <a:schemeClr val="tx1">
                    <a:lumMod val="65000"/>
                    <a:lumOff val="35000"/>
                  </a:schemeClr>
                </a:solidFill>
                <a:latin typeface="+mn-lt"/>
                <a:ea typeface="+mn-ea"/>
                <a:cs typeface="+mn-cs"/>
              </a:defRPr>
            </a:pPr>
            <a:endParaRPr lang="ja-JP"/>
          </a:p>
        </c:txPr>
        <c:crossAx val="799034176"/>
        <c:crosses val="autoZero"/>
        <c:auto val="1"/>
        <c:lblAlgn val="ctr"/>
        <c:lblOffset val="100"/>
        <c:noMultiLvlLbl val="0"/>
      </c:catAx>
      <c:valAx>
        <c:axId val="799034176"/>
        <c:scaling>
          <c:orientation val="minMax"/>
        </c:scaling>
        <c:delete val="1"/>
        <c:axPos val="l"/>
        <c:numFmt formatCode="#,##0.0;[Red]\-#,##0.0" sourceLinked="1"/>
        <c:majorTickMark val="none"/>
        <c:minorTickMark val="none"/>
        <c:tickLblPos val="nextTo"/>
        <c:crossAx val="799033344"/>
        <c:crosses val="autoZero"/>
        <c:crossBetween val="between"/>
      </c:valAx>
      <c:spPr>
        <a:noFill/>
        <a:ln>
          <a:noFill/>
        </a:ln>
        <a:effectLst/>
      </c:spPr>
    </c:plotArea>
    <c:legend>
      <c:legendPos val="b"/>
      <c:legendEntry>
        <c:idx val="2"/>
        <c:delete val="1"/>
      </c:legendEntry>
      <c:layout>
        <c:manualLayout>
          <c:xMode val="edge"/>
          <c:yMode val="edge"/>
          <c:x val="0.178785683060078"/>
          <c:y val="0.90804665444708355"/>
          <c:w val="0.63229930125773603"/>
          <c:h val="8.6199985264532861E-2"/>
        </c:manualLayout>
      </c:layout>
      <c:overlay val="0"/>
      <c:spPr>
        <a:noFill/>
        <a:ln>
          <a:noFill/>
        </a:ln>
        <a:effectLst/>
      </c:spPr>
      <c:txPr>
        <a:bodyPr rot="0" spcFirstLastPara="1" vertOverflow="ellipsis" vert="horz" wrap="square" anchor="ctr" anchorCtr="1"/>
        <a:lstStyle/>
        <a:p>
          <a:pPr>
            <a:defRPr lang="ja-JP" sz="105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200" b="0" i="0" u="none" strike="noStrike" kern="1200" spc="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r>
              <a:rPr kumimoji="1" lang="ja-JP" altLang="en-US" sz="1200" b="0" i="0" u="none" strike="noStrike" baseline="0">
                <a:effectLst/>
              </a:rPr>
              <a:t>府内の</a:t>
            </a:r>
            <a:r>
              <a:rPr kumimoji="1" lang="ja-JP" altLang="ja-JP" sz="1200" b="0" i="0" u="none" strike="noStrike" baseline="0">
                <a:effectLst/>
              </a:rPr>
              <a:t>除却等がなされた空家数</a:t>
            </a:r>
            <a:r>
              <a:rPr lang="ja-JP" altLang="en-US" sz="1200" b="0" i="0" u="none" strike="noStrike" baseline="0">
                <a:effectLst/>
                <a:latin typeface="UD デジタル 教科書体 NK-R" panose="02020400000000000000" pitchFamily="18" charset="-128"/>
                <a:ea typeface="UD デジタル 教科書体 NK-R" panose="02020400000000000000" pitchFamily="18" charset="-128"/>
              </a:rPr>
              <a:t>の累計（件）</a:t>
            </a:r>
            <a:endParaRPr lang="ja-JP" altLang="en-US" sz="1200">
              <a:latin typeface="UD デジタル 教科書体 NK-R" panose="02020400000000000000" pitchFamily="18" charset="-128"/>
              <a:ea typeface="UD デジタル 教科書体 NK-R" panose="02020400000000000000" pitchFamily="18" charset="-128"/>
            </a:endParaRPr>
          </a:p>
        </c:rich>
      </c:tx>
      <c:layout>
        <c:manualLayout>
          <c:xMode val="edge"/>
          <c:yMode val="edge"/>
          <c:x val="0.13904164397510291"/>
          <c:y val="4.7181571748720945E-2"/>
        </c:manualLayout>
      </c:layout>
      <c:overlay val="0"/>
      <c:spPr>
        <a:noFill/>
        <a:ln>
          <a:noFill/>
        </a:ln>
        <a:effectLst/>
      </c:spPr>
      <c:txPr>
        <a:bodyPr rot="0" spcFirstLastPara="1" vertOverflow="ellipsis" vert="horz" wrap="square" anchor="ctr" anchorCtr="1"/>
        <a:lstStyle/>
        <a:p>
          <a:pPr>
            <a:defRPr lang="ja-JP" sz="1200" b="0" i="0" u="none" strike="noStrike" kern="1200" spc="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title>
    <c:autoTitleDeleted val="0"/>
    <c:plotArea>
      <c:layout>
        <c:manualLayout>
          <c:layoutTarget val="inner"/>
          <c:xMode val="edge"/>
          <c:yMode val="edge"/>
          <c:x val="2.882208612269831E-2"/>
          <c:y val="0.21928264258087485"/>
          <c:w val="0.9295183632524413"/>
          <c:h val="0.59082882878428478"/>
        </c:manualLayout>
      </c:layout>
      <c:barChart>
        <c:barDir val="col"/>
        <c:grouping val="stacked"/>
        <c:varyColors val="0"/>
        <c:ser>
          <c:idx val="0"/>
          <c:order val="0"/>
          <c:tx>
            <c:strRef>
              <c:f>Sheet1!$B$1</c:f>
              <c:strCache>
                <c:ptCount val="1"/>
                <c:pt idx="0">
                  <c:v>特定空家等</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2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R2</c:v>
                </c:pt>
                <c:pt idx="1">
                  <c:v>R3</c:v>
                </c:pt>
                <c:pt idx="2">
                  <c:v>R4</c:v>
                </c:pt>
                <c:pt idx="3">
                  <c:v>R5</c:v>
                </c:pt>
                <c:pt idx="4">
                  <c:v>R6</c:v>
                </c:pt>
              </c:strCache>
            </c:strRef>
          </c:cat>
          <c:val>
            <c:numRef>
              <c:f>Sheet1!$B$2:$B$6</c:f>
              <c:numCache>
                <c:formatCode>#,##0_);[Red]\(#,##0\)</c:formatCode>
                <c:ptCount val="5"/>
                <c:pt idx="0">
                  <c:v>1913</c:v>
                </c:pt>
                <c:pt idx="1">
                  <c:v>2392</c:v>
                </c:pt>
                <c:pt idx="2">
                  <c:v>2773</c:v>
                </c:pt>
                <c:pt idx="3">
                  <c:v>3059</c:v>
                </c:pt>
                <c:pt idx="4">
                  <c:v>3265</c:v>
                </c:pt>
              </c:numCache>
            </c:numRef>
          </c:val>
          <c:extLst>
            <c:ext xmlns:c16="http://schemas.microsoft.com/office/drawing/2014/chart" uri="{C3380CC4-5D6E-409C-BE32-E72D297353CC}">
              <c16:uniqueId val="{00000000-CF1C-480C-8B81-206ADF91A1F2}"/>
            </c:ext>
          </c:extLst>
        </c:ser>
        <c:ser>
          <c:idx val="1"/>
          <c:order val="1"/>
          <c:tx>
            <c:strRef>
              <c:f>Sheet1!$C$1</c:f>
              <c:strCache>
                <c:ptCount val="1"/>
                <c:pt idx="0">
                  <c:v>管理不全空家等</c:v>
                </c:pt>
              </c:strCache>
            </c:strRef>
          </c:tx>
          <c:spPr>
            <a:solidFill>
              <a:schemeClr val="accent5">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CF1C-480C-8B81-206ADF91A1F2}"/>
                </c:ext>
              </c:extLst>
            </c:dLbl>
            <c:dLbl>
              <c:idx val="1"/>
              <c:delete val="1"/>
              <c:extLst>
                <c:ext xmlns:c15="http://schemas.microsoft.com/office/drawing/2012/chart" uri="{CE6537A1-D6FC-4f65-9D91-7224C49458BB}"/>
                <c:ext xmlns:c16="http://schemas.microsoft.com/office/drawing/2014/chart" uri="{C3380CC4-5D6E-409C-BE32-E72D297353CC}">
                  <c16:uniqueId val="{00000002-CF1C-480C-8B81-206ADF91A1F2}"/>
                </c:ext>
              </c:extLst>
            </c:dLbl>
            <c:dLbl>
              <c:idx val="2"/>
              <c:delete val="1"/>
              <c:extLst>
                <c:ext xmlns:c15="http://schemas.microsoft.com/office/drawing/2012/chart" uri="{CE6537A1-D6FC-4f65-9D91-7224C49458BB}"/>
                <c:ext xmlns:c16="http://schemas.microsoft.com/office/drawing/2014/chart" uri="{C3380CC4-5D6E-409C-BE32-E72D297353CC}">
                  <c16:uniqueId val="{00000003-CF1C-480C-8B81-206ADF91A1F2}"/>
                </c:ext>
              </c:extLst>
            </c:dLbl>
            <c:dLbl>
              <c:idx val="3"/>
              <c:layout>
                <c:manualLayout>
                  <c:x val="-9.2036355941754085E-3"/>
                  <c:y val="-4.2815177010605554E-2"/>
                </c:manualLayout>
              </c:layout>
              <c:tx>
                <c:rich>
                  <a:bodyPr rot="0" spcFirstLastPara="1" vertOverflow="ellipsis" vert="horz" wrap="square" lIns="38100" tIns="19050" rIns="38100" bIns="19050" anchor="ctr" anchorCtr="1">
                    <a:noAutofit/>
                  </a:bodyPr>
                  <a:lstStyle/>
                  <a:p>
                    <a:pPr>
                      <a:defRPr lang="ja-JP" sz="8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fld id="{773AD342-6AC4-4F4F-B90F-B5F8047E1AD5}" type="SERIESNAME">
                      <a:rPr lang="ja-JP" altLang="en-US" sz="800" baseline="0" smtClean="0"/>
                      <a:pPr>
                        <a:defRPr lang="ja-JP" sz="800">
                          <a:latin typeface="UD デジタル 教科書体 NK-R" panose="02020400000000000000" pitchFamily="18" charset="-128"/>
                          <a:ea typeface="UD デジタル 教科書体 NK-R" panose="02020400000000000000" pitchFamily="18" charset="-128"/>
                        </a:defRPr>
                      </a:pPr>
                      <a:t>[系列名]</a:t>
                    </a:fld>
                    <a:endParaRPr lang="ja-JP" altLang="en-US" sz="800" baseline="0"/>
                  </a:p>
                  <a:p>
                    <a:pPr>
                      <a:defRPr lang="ja-JP" sz="800">
                        <a:latin typeface="UD デジタル 教科書体 NK-R" panose="02020400000000000000" pitchFamily="18" charset="-128"/>
                        <a:ea typeface="UD デジタル 教科書体 NK-R" panose="02020400000000000000" pitchFamily="18" charset="-128"/>
                      </a:defRPr>
                    </a:pPr>
                    <a:r>
                      <a:rPr lang="ja-JP" altLang="en-US" sz="800" baseline="0"/>
                      <a:t> </a:t>
                    </a:r>
                    <a:fld id="{05564EA8-A3FA-4573-B001-A35635367455}" type="VALUE">
                      <a:rPr lang="en-US" altLang="ja-JP" sz="800" baseline="0"/>
                      <a:pPr>
                        <a:defRPr lang="ja-JP" sz="800">
                          <a:latin typeface="UD デジタル 教科書体 NK-R" panose="02020400000000000000" pitchFamily="18" charset="-128"/>
                          <a:ea typeface="UD デジタル 教科書体 NK-R" panose="02020400000000000000" pitchFamily="18" charset="-128"/>
                        </a:defRPr>
                      </a:pPr>
                      <a:t>[値]</a:t>
                    </a:fld>
                    <a:endParaRPr lang="ja-JP" altLang="en-US" sz="800" baseline="0"/>
                  </a:p>
                </c:rich>
              </c:tx>
              <c:spPr>
                <a:noFill/>
                <a:ln>
                  <a:noFill/>
                </a:ln>
                <a:effectLst/>
              </c:spPr>
              <c:txPr>
                <a:bodyPr rot="0" spcFirstLastPara="1" vertOverflow="ellipsis" vert="horz" wrap="square" lIns="38100" tIns="19050" rIns="38100" bIns="19050" anchor="ctr" anchorCtr="1">
                  <a:noAutofit/>
                </a:bodyPr>
                <a:lstStyle/>
                <a:p>
                  <a:pPr>
                    <a:defRPr lang="ja-JP" sz="8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1"/>
              <c:showPercent val="0"/>
              <c:showBubbleSize val="0"/>
              <c:extLst>
                <c:ext xmlns:c15="http://schemas.microsoft.com/office/drawing/2012/chart" uri="{CE6537A1-D6FC-4f65-9D91-7224C49458BB}">
                  <c15:layout>
                    <c:manualLayout>
                      <c:w val="0.21186203565060252"/>
                      <c:h val="0.16273852587099866"/>
                    </c:manualLayout>
                  </c15:layout>
                  <c15:dlblFieldTable/>
                  <c15:showDataLabelsRange val="0"/>
                </c:ext>
                <c:ext xmlns:c16="http://schemas.microsoft.com/office/drawing/2014/chart" uri="{C3380CC4-5D6E-409C-BE32-E72D297353CC}">
                  <c16:uniqueId val="{0000000F-CF1C-480C-8B81-206ADF91A1F2}"/>
                </c:ext>
              </c:extLst>
            </c:dLbl>
            <c:dLbl>
              <c:idx val="4"/>
              <c:layout>
                <c:manualLayout>
                  <c:x val="2.2829799709129452E-3"/>
                  <c:y val="-4.7925085012676116E-2"/>
                </c:manualLayout>
              </c:layout>
              <c:tx>
                <c:rich>
                  <a:bodyPr rot="0" spcFirstLastPara="1" vertOverflow="ellipsis" vert="horz" wrap="square" lIns="38100" tIns="19050" rIns="38100" bIns="19050" anchor="ctr" anchorCtr="1">
                    <a:spAutoFit/>
                  </a:bodyPr>
                  <a:lstStyle/>
                  <a:p>
                    <a:pPr>
                      <a:defRPr lang="ja-JP" sz="8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fld id="{039F8485-399C-487F-89B2-5CF391D1EE6F}" type="SERIESNAME">
                      <a:rPr lang="ja-JP" altLang="en-US" sz="800" baseline="0" smtClean="0"/>
                      <a:pPr>
                        <a:defRPr lang="ja-JP" sz="800">
                          <a:latin typeface="UD デジタル 教科書体 NK-R" panose="02020400000000000000" pitchFamily="18" charset="-128"/>
                          <a:ea typeface="UD デジタル 教科書体 NK-R" panose="02020400000000000000" pitchFamily="18" charset="-128"/>
                        </a:defRPr>
                      </a:pPr>
                      <a:t>[系列名]</a:t>
                    </a:fld>
                    <a:r>
                      <a:rPr lang="ja-JP" altLang="en-US" sz="800" baseline="0"/>
                      <a:t> </a:t>
                    </a:r>
                    <a:fld id="{D97D957C-5FB9-49A4-9342-44DB1F64D387}" type="VALUE">
                      <a:rPr lang="en-US" altLang="ja-JP" sz="800" baseline="0"/>
                      <a:pPr>
                        <a:defRPr lang="ja-JP" sz="800">
                          <a:latin typeface="UD デジタル 教科書体 NK-R" panose="02020400000000000000" pitchFamily="18" charset="-128"/>
                          <a:ea typeface="UD デジタル 教科書体 NK-R" panose="02020400000000000000" pitchFamily="18" charset="-128"/>
                        </a:defRPr>
                      </a:pPr>
                      <a:t>[値]</a:t>
                    </a:fld>
                    <a:endParaRPr lang="ja-JP" altLang="en-US" sz="800" baseline="0"/>
                  </a:p>
                </c:rich>
              </c:tx>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1"/>
              <c:showPercent val="0"/>
              <c:showBubbleSize val="0"/>
              <c:extLst>
                <c:ext xmlns:c15="http://schemas.microsoft.com/office/drawing/2012/chart" uri="{CE6537A1-D6FC-4f65-9D91-7224C49458BB}">
                  <c15:layout>
                    <c:manualLayout>
                      <c:w val="0.22150096087035448"/>
                      <c:h val="0.1217062609626488"/>
                    </c:manualLayout>
                  </c15:layout>
                  <c15:dlblFieldTable/>
                  <c15:showDataLabelsRange val="0"/>
                </c:ext>
                <c:ext xmlns:c16="http://schemas.microsoft.com/office/drawing/2014/chart" uri="{C3380CC4-5D6E-409C-BE32-E72D297353CC}">
                  <c16:uniqueId val="{00000010-CF1C-480C-8B81-206ADF91A1F2}"/>
                </c:ext>
              </c:extLst>
            </c:dLbl>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inBase"/>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R2</c:v>
                </c:pt>
                <c:pt idx="1">
                  <c:v>R3</c:v>
                </c:pt>
                <c:pt idx="2">
                  <c:v>R4</c:v>
                </c:pt>
                <c:pt idx="3">
                  <c:v>R5</c:v>
                </c:pt>
                <c:pt idx="4">
                  <c:v>R6</c:v>
                </c:pt>
              </c:strCache>
            </c:strRef>
          </c:cat>
          <c:val>
            <c:numRef>
              <c:f>Sheet1!$C$2:$C$6</c:f>
              <c:numCache>
                <c:formatCode>#,##0_);[Red]\(#,##0\)</c:formatCode>
                <c:ptCount val="5"/>
                <c:pt idx="0">
                  <c:v>0</c:v>
                </c:pt>
                <c:pt idx="1">
                  <c:v>0</c:v>
                </c:pt>
                <c:pt idx="2">
                  <c:v>0</c:v>
                </c:pt>
                <c:pt idx="3">
                  <c:v>19</c:v>
                </c:pt>
                <c:pt idx="4">
                  <c:v>187</c:v>
                </c:pt>
              </c:numCache>
            </c:numRef>
          </c:val>
          <c:extLst>
            <c:ext xmlns:c16="http://schemas.microsoft.com/office/drawing/2014/chart" uri="{C3380CC4-5D6E-409C-BE32-E72D297353CC}">
              <c16:uniqueId val="{00000004-CF1C-480C-8B81-206ADF91A1F2}"/>
            </c:ext>
          </c:extLst>
        </c:ser>
        <c:ser>
          <c:idx val="2"/>
          <c:order val="2"/>
          <c:tx>
            <c:strRef>
              <c:f>Sheet1!$D$1</c:f>
              <c:strCache>
                <c:ptCount val="1"/>
                <c:pt idx="0">
                  <c:v>その他</c:v>
                </c:pt>
              </c:strCache>
            </c:strRef>
          </c:tx>
          <c:spPr>
            <a:solidFill>
              <a:srgbClr val="A9D2DC"/>
            </a:solidFill>
            <a:ln>
              <a:noFill/>
            </a:ln>
            <a:effectLst/>
          </c:spPr>
          <c:invertIfNegative val="0"/>
          <c:dPt>
            <c:idx val="2"/>
            <c:invertIfNegative val="0"/>
            <c:bubble3D val="0"/>
            <c:spPr>
              <a:solidFill>
                <a:srgbClr val="A9D2DC"/>
              </a:solidFill>
              <a:ln>
                <a:noFill/>
              </a:ln>
              <a:effectLst/>
            </c:spPr>
            <c:extLst>
              <c:ext xmlns:c16="http://schemas.microsoft.com/office/drawing/2014/chart" uri="{C3380CC4-5D6E-409C-BE32-E72D297353CC}">
                <c16:uniqueId val="{00000006-CF1C-480C-8B81-206ADF91A1F2}"/>
              </c:ext>
            </c:extLst>
          </c:dPt>
          <c:dLbls>
            <c:spPr>
              <a:noFill/>
              <a:ln>
                <a:noFill/>
              </a:ln>
              <a:effectLst/>
            </c:spPr>
            <c:txPr>
              <a:bodyPr rot="0" spcFirstLastPara="1" vertOverflow="ellipsis" vert="horz" wrap="square" lIns="38100" tIns="19050" rIns="38100" bIns="19050" anchor="ctr" anchorCtr="1">
                <a:spAutoFit/>
              </a:bodyPr>
              <a:lstStyle/>
              <a:p>
                <a:pPr>
                  <a:defRPr lang="ja-JP" sz="1197"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R2</c:v>
                </c:pt>
                <c:pt idx="1">
                  <c:v>R3</c:v>
                </c:pt>
                <c:pt idx="2">
                  <c:v>R4</c:v>
                </c:pt>
                <c:pt idx="3">
                  <c:v>R5</c:v>
                </c:pt>
                <c:pt idx="4">
                  <c:v>R6</c:v>
                </c:pt>
              </c:strCache>
            </c:strRef>
          </c:cat>
          <c:val>
            <c:numRef>
              <c:f>Sheet1!$D$2:$D$6</c:f>
              <c:numCache>
                <c:formatCode>#,##0_);[Red]\(#,##0\)</c:formatCode>
                <c:ptCount val="5"/>
                <c:pt idx="0">
                  <c:v>5790</c:v>
                </c:pt>
                <c:pt idx="1">
                  <c:v>6901</c:v>
                </c:pt>
                <c:pt idx="2">
                  <c:v>9459</c:v>
                </c:pt>
                <c:pt idx="3">
                  <c:v>10841</c:v>
                </c:pt>
                <c:pt idx="4">
                  <c:v>11587</c:v>
                </c:pt>
              </c:numCache>
            </c:numRef>
          </c:val>
          <c:extLst>
            <c:ext xmlns:c16="http://schemas.microsoft.com/office/drawing/2014/chart" uri="{C3380CC4-5D6E-409C-BE32-E72D297353CC}">
              <c16:uniqueId val="{00000009-CF1C-480C-8B81-206ADF91A1F2}"/>
            </c:ext>
          </c:extLst>
        </c:ser>
        <c:dLbls>
          <c:showLegendKey val="0"/>
          <c:showVal val="0"/>
          <c:showCatName val="0"/>
          <c:showSerName val="0"/>
          <c:showPercent val="0"/>
          <c:showBubbleSize val="0"/>
        </c:dLbls>
        <c:gapWidth val="100"/>
        <c:overlap val="100"/>
        <c:axId val="1023780640"/>
        <c:axId val="1023770240"/>
      </c:barChart>
      <c:lineChart>
        <c:grouping val="standard"/>
        <c:varyColors val="0"/>
        <c:ser>
          <c:idx val="3"/>
          <c:order val="3"/>
          <c:tx>
            <c:strRef>
              <c:f>Sheet1!$E$1</c:f>
              <c:strCache>
                <c:ptCount val="1"/>
                <c:pt idx="0">
                  <c:v>合計</c:v>
                </c:pt>
              </c:strCache>
            </c:strRef>
          </c:tx>
          <c:spPr>
            <a:ln w="28575" cap="rnd">
              <a:noFill/>
              <a:round/>
            </a:ln>
            <a:effectLst/>
          </c:spPr>
          <c:marker>
            <c:symbol val="none"/>
          </c:marker>
          <c:dLbls>
            <c:dLbl>
              <c:idx val="0"/>
              <c:layout>
                <c:manualLayout>
                  <c:x val="-8.9502860788163205E-2"/>
                  <c:y val="-3.88311019822667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F1C-480C-8B81-206ADF91A1F2}"/>
                </c:ext>
              </c:extLst>
            </c:dLbl>
            <c:dLbl>
              <c:idx val="1"/>
              <c:layout>
                <c:manualLayout>
                  <c:x val="-8.5474879383091035E-2"/>
                  <c:y val="-2.74187484467630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F1C-480C-8B81-206ADF91A1F2}"/>
                </c:ext>
              </c:extLst>
            </c:dLbl>
            <c:dLbl>
              <c:idx val="2"/>
              <c:layout>
                <c:manualLayout>
                  <c:x val="-0.10201287152962048"/>
                  <c:y val="-2.82460794705081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F1C-480C-8B81-206ADF91A1F2}"/>
                </c:ext>
              </c:extLst>
            </c:dLbl>
            <c:dLbl>
              <c:idx val="3"/>
              <c:layout>
                <c:manualLayout>
                  <c:x val="-0.10491361156319058"/>
                  <c:y val="-3.4534432476406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CF1C-480C-8B81-206ADF91A1F2}"/>
                </c:ext>
              </c:extLst>
            </c:dLbl>
            <c:dLbl>
              <c:idx val="4"/>
              <c:layout>
                <c:manualLayout>
                  <c:x val="-5.818267660873961E-2"/>
                  <c:y val="-2.47767409883932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CF1C-480C-8B81-206ADF91A1F2}"/>
                </c:ext>
              </c:extLst>
            </c:dLbl>
            <c:spPr>
              <a:noFill/>
              <a:ln>
                <a:noFill/>
              </a:ln>
              <a:effectLst/>
            </c:spPr>
            <c:txPr>
              <a:bodyPr rot="0" spcFirstLastPara="1" vertOverflow="ellipsis" vert="horz" wrap="square" lIns="38100" tIns="19050" rIns="38100" bIns="19050" anchor="ctr" anchorCtr="1">
                <a:spAutoFit/>
              </a:bodyPr>
              <a:lstStyle/>
              <a:p>
                <a:pPr>
                  <a:defRPr lang="ja-JP" sz="12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R2</c:v>
                </c:pt>
                <c:pt idx="1">
                  <c:v>R3</c:v>
                </c:pt>
                <c:pt idx="2">
                  <c:v>R4</c:v>
                </c:pt>
                <c:pt idx="3">
                  <c:v>R5</c:v>
                </c:pt>
                <c:pt idx="4">
                  <c:v>R6</c:v>
                </c:pt>
              </c:strCache>
            </c:strRef>
          </c:cat>
          <c:val>
            <c:numRef>
              <c:f>Sheet1!$E$2:$E$6</c:f>
              <c:numCache>
                <c:formatCode>#,##0_);[Red]\(#,##0\)</c:formatCode>
                <c:ptCount val="5"/>
                <c:pt idx="0">
                  <c:v>7703</c:v>
                </c:pt>
                <c:pt idx="1">
                  <c:v>9293</c:v>
                </c:pt>
                <c:pt idx="2">
                  <c:v>12232</c:v>
                </c:pt>
                <c:pt idx="3">
                  <c:v>13919</c:v>
                </c:pt>
                <c:pt idx="4">
                  <c:v>15039</c:v>
                </c:pt>
              </c:numCache>
            </c:numRef>
          </c:val>
          <c:smooth val="0"/>
          <c:extLst>
            <c:ext xmlns:c16="http://schemas.microsoft.com/office/drawing/2014/chart" uri="{C3380CC4-5D6E-409C-BE32-E72D297353CC}">
              <c16:uniqueId val="{0000000D-CF1C-480C-8B81-206ADF91A1F2}"/>
            </c:ext>
          </c:extLst>
        </c:ser>
        <c:dLbls>
          <c:showLegendKey val="0"/>
          <c:showVal val="0"/>
          <c:showCatName val="0"/>
          <c:showSerName val="0"/>
          <c:showPercent val="0"/>
          <c:showBubbleSize val="0"/>
        </c:dLbls>
        <c:marker val="1"/>
        <c:smooth val="0"/>
        <c:axId val="1023780640"/>
        <c:axId val="1023770240"/>
      </c:lineChart>
      <c:catAx>
        <c:axId val="102378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100" b="0" i="0" u="none" strike="noStrike" kern="1200" baseline="0">
                <a:solidFill>
                  <a:schemeClr val="tx1">
                    <a:lumMod val="65000"/>
                    <a:lumOff val="35000"/>
                  </a:schemeClr>
                </a:solidFill>
                <a:latin typeface="+mn-lt"/>
                <a:ea typeface="+mn-ea"/>
                <a:cs typeface="+mn-cs"/>
              </a:defRPr>
            </a:pPr>
            <a:endParaRPr lang="ja-JP"/>
          </a:p>
        </c:txPr>
        <c:crossAx val="1023770240"/>
        <c:crosses val="autoZero"/>
        <c:auto val="1"/>
        <c:lblAlgn val="ctr"/>
        <c:lblOffset val="100"/>
        <c:noMultiLvlLbl val="0"/>
      </c:catAx>
      <c:valAx>
        <c:axId val="1023770240"/>
        <c:scaling>
          <c:orientation val="minMax"/>
        </c:scaling>
        <c:delete val="1"/>
        <c:axPos val="l"/>
        <c:majorGridlines>
          <c:spPr>
            <a:ln w="9525" cap="flat" cmpd="sng" algn="ctr">
              <a:noFill/>
              <a:round/>
            </a:ln>
            <a:effectLst/>
          </c:spPr>
        </c:majorGridlines>
        <c:numFmt formatCode="#,##0_);[Red]\(#,##0\)" sourceLinked="1"/>
        <c:majorTickMark val="none"/>
        <c:minorTickMark val="none"/>
        <c:tickLblPos val="nextTo"/>
        <c:crossAx val="1023780640"/>
        <c:crosses val="autoZero"/>
        <c:crossBetween val="between"/>
      </c:valAx>
      <c:spPr>
        <a:noFill/>
        <a:ln>
          <a:noFill/>
        </a:ln>
        <a:effectLst/>
      </c:spPr>
    </c:plotArea>
    <c:legend>
      <c:legendPos val="b"/>
      <c:legendEntry>
        <c:idx val="1"/>
        <c:delete val="1"/>
      </c:legendEntry>
      <c:legendEntry>
        <c:idx val="3"/>
        <c:delete val="1"/>
      </c:legendEntry>
      <c:layout>
        <c:manualLayout>
          <c:xMode val="edge"/>
          <c:yMode val="edge"/>
          <c:x val="0.23945963822866001"/>
          <c:y val="0.89749560257949046"/>
          <c:w val="0.48529633173546849"/>
          <c:h val="9.3608498858027939E-2"/>
        </c:manualLayout>
      </c:layout>
      <c:overlay val="0"/>
      <c:spPr>
        <a:noFill/>
        <a:ln>
          <a:noFill/>
        </a:ln>
        <a:effectLst/>
      </c:spPr>
      <c:txPr>
        <a:bodyPr rot="0" spcFirstLastPara="1" vertOverflow="ellipsis" vert="horz" wrap="square" anchor="ctr" anchorCtr="1"/>
        <a:lstStyle/>
        <a:p>
          <a:pPr>
            <a:defRPr lang="ja-JP" sz="105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19933045000624"/>
          <c:y val="9.9880095923261386E-2"/>
          <c:w val="0.83474547750520145"/>
          <c:h val="0.76871478500514401"/>
        </c:manualLayout>
      </c:layout>
      <c:barChart>
        <c:barDir val="col"/>
        <c:grouping val="clustered"/>
        <c:varyColors val="0"/>
        <c:ser>
          <c:idx val="0"/>
          <c:order val="0"/>
          <c:tx>
            <c:strRef>
              <c:f>Sheet1!$B$1</c:f>
              <c:strCache>
                <c:ptCount val="1"/>
                <c:pt idx="0">
                  <c:v>空家数</c:v>
                </c:pt>
              </c:strCache>
            </c:strRef>
          </c:tx>
          <c:spPr>
            <a:solidFill>
              <a:schemeClr val="accent1"/>
            </a:solidFill>
            <a:ln>
              <a:solidFill>
                <a:schemeClr val="accent1"/>
              </a:solidFill>
            </a:ln>
            <a:effectLst/>
          </c:spPr>
          <c:invertIfNegative val="0"/>
          <c:dLbls>
            <c:dLbl>
              <c:idx val="0"/>
              <c:layout>
                <c:manualLayout>
                  <c:x val="-7.8247261345852897E-3"/>
                  <c:y val="1.79856115107913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A6-4BDA-AA7A-F96E876C019E}"/>
                </c:ext>
              </c:extLst>
            </c:dLbl>
            <c:dLbl>
              <c:idx val="1"/>
              <c:layout>
                <c:manualLayout>
                  <c:x val="-1.1139760698926719E-2"/>
                  <c:y val="2.457797541494363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A6-4BDA-AA7A-F96E876C019E}"/>
                </c:ext>
              </c:extLst>
            </c:dLbl>
            <c:dLbl>
              <c:idx val="2"/>
              <c:layout>
                <c:manualLayout>
                  <c:x val="-1.125928801153377E-2"/>
                  <c:y val="1.199040767386091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A6-4BDA-AA7A-F96E876C019E}"/>
                </c:ext>
              </c:extLst>
            </c:dLbl>
            <c:dLbl>
              <c:idx val="3"/>
              <c:layout>
                <c:manualLayout>
                  <c:x val="-5.4505070668983274E-3"/>
                  <c:y val="1.79856115107913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A6-4BDA-AA7A-F96E876C019E}"/>
                </c:ext>
              </c:extLst>
            </c:dLbl>
            <c:dLbl>
              <c:idx val="4"/>
              <c:layout>
                <c:manualLayout>
                  <c:x val="-1.339445245400663E-2"/>
                  <c:y val="2.128155743122037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A6-4BDA-AA7A-F96E876C019E}"/>
                </c:ext>
              </c:extLst>
            </c:dLbl>
            <c:dLbl>
              <c:idx val="5"/>
              <c:layout>
                <c:manualLayout>
                  <c:x val="-1.7068068956169212E-2"/>
                  <c:y val="2.668007326422326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A6-4BDA-AA7A-F96E876C019E}"/>
                </c:ext>
              </c:extLst>
            </c:dLbl>
            <c:dLbl>
              <c:idx val="6"/>
              <c:layout>
                <c:manualLayout>
                  <c:x val="-1.5171651078826414E-2"/>
                  <c:y val="2.39808153477218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BA6-4BDA-AA7A-F96E876C019E}"/>
                </c:ext>
              </c:extLst>
            </c:dLbl>
            <c:dLbl>
              <c:idx val="7"/>
              <c:layout>
                <c:manualLayout>
                  <c:x val="-1.1737089201877934E-2"/>
                  <c:y val="1.798561151079125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BA6-4BDA-AA7A-F96E876C019E}"/>
                </c:ext>
              </c:extLst>
            </c:dLbl>
            <c:dLbl>
              <c:idx val="11"/>
              <c:layout>
                <c:manualLayout>
                  <c:x val="0"/>
                  <c:y val="9.888426881052606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BA6-4BDA-AA7A-F96E876C019E}"/>
                </c:ext>
              </c:extLst>
            </c:dLbl>
            <c:spPr>
              <a:noFill/>
              <a:ln>
                <a:noFill/>
              </a:ln>
              <a:effectLst/>
            </c:spPr>
            <c:txPr>
              <a:bodyPr rot="0" spcFirstLastPara="1" vertOverflow="ellipsis" vert="horz" wrap="square" lIns="38100" tIns="19050" rIns="38100" bIns="19050" anchor="ctr" anchorCtr="1">
                <a:spAutoFit/>
              </a:bodyPr>
              <a:lstStyle/>
              <a:p>
                <a:pPr>
                  <a:defRPr lang="ja-JP" sz="6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S63</c:v>
                </c:pt>
                <c:pt idx="1">
                  <c:v>H5</c:v>
                </c:pt>
                <c:pt idx="2">
                  <c:v>H10</c:v>
                </c:pt>
                <c:pt idx="3">
                  <c:v>H15</c:v>
                </c:pt>
                <c:pt idx="4">
                  <c:v>H20</c:v>
                </c:pt>
                <c:pt idx="5">
                  <c:v>H25</c:v>
                </c:pt>
                <c:pt idx="6">
                  <c:v>H30</c:v>
                </c:pt>
                <c:pt idx="7">
                  <c:v>R5</c:v>
                </c:pt>
              </c:strCache>
            </c:strRef>
          </c:cat>
          <c:val>
            <c:numRef>
              <c:f>Sheet1!$B$2:$B$9</c:f>
              <c:numCache>
                <c:formatCode>General</c:formatCode>
                <c:ptCount val="8"/>
                <c:pt idx="0">
                  <c:v>36</c:v>
                </c:pt>
                <c:pt idx="1">
                  <c:v>37</c:v>
                </c:pt>
                <c:pt idx="2">
                  <c:v>50</c:v>
                </c:pt>
                <c:pt idx="3">
                  <c:v>60</c:v>
                </c:pt>
                <c:pt idx="4">
                  <c:v>63</c:v>
                </c:pt>
                <c:pt idx="5">
                  <c:v>68</c:v>
                </c:pt>
                <c:pt idx="6">
                  <c:v>71</c:v>
                </c:pt>
                <c:pt idx="7">
                  <c:v>70</c:v>
                </c:pt>
              </c:numCache>
            </c:numRef>
          </c:val>
          <c:extLst>
            <c:ext xmlns:c16="http://schemas.microsoft.com/office/drawing/2014/chart" uri="{C3380CC4-5D6E-409C-BE32-E72D297353CC}">
              <c16:uniqueId val="{00000009-2BA6-4BDA-AA7A-F96E876C019E}"/>
            </c:ext>
          </c:extLst>
        </c:ser>
        <c:ser>
          <c:idx val="1"/>
          <c:order val="1"/>
          <c:tx>
            <c:strRef>
              <c:f>Sheet1!$C$1</c:f>
              <c:strCache>
                <c:ptCount val="1"/>
                <c:pt idx="0">
                  <c:v>世帯数</c:v>
                </c:pt>
              </c:strCache>
            </c:strRef>
          </c:tx>
          <c:spPr>
            <a:pattFill prst="pct10">
              <a:fgClr>
                <a:schemeClr val="accent1"/>
              </a:fgClr>
              <a:bgClr>
                <a:schemeClr val="bg1"/>
              </a:bgClr>
            </a:pattFill>
            <a:ln>
              <a:solidFill>
                <a:schemeClr val="accent1"/>
              </a:solidFill>
            </a:ln>
            <a:effectLst/>
          </c:spPr>
          <c:invertIfNegative val="0"/>
          <c:dLbls>
            <c:dLbl>
              <c:idx val="0"/>
              <c:layout>
                <c:manualLayout>
                  <c:x val="-1.802367133685754E-2"/>
                  <c:y val="1.648067372873354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BA6-4BDA-AA7A-F96E876C019E}"/>
                </c:ext>
              </c:extLst>
            </c:dLbl>
            <c:dLbl>
              <c:idx val="1"/>
              <c:layout>
                <c:manualLayout>
                  <c:x val="-1.1737089201877934E-2"/>
                  <c:y val="1.199040767386085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BA6-4BDA-AA7A-F96E876C019E}"/>
                </c:ext>
              </c:extLst>
            </c:dLbl>
            <c:dLbl>
              <c:idx val="2"/>
              <c:layout>
                <c:manualLayout>
                  <c:x val="-8.0637807597994625E-3"/>
                  <c:y val="1.528635359428992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BA6-4BDA-AA7A-F96E876C019E}"/>
                </c:ext>
              </c:extLst>
            </c:dLbl>
            <c:dLbl>
              <c:idx val="3"/>
              <c:layout>
                <c:manualLayout>
                  <c:x val="-1.3992089017041884E-2"/>
                  <c:y val="1.79856115107913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BA6-4BDA-AA7A-F96E876C019E}"/>
                </c:ext>
              </c:extLst>
            </c:dLbl>
            <c:dLbl>
              <c:idx val="4"/>
              <c:layout>
                <c:manualLayout>
                  <c:x val="-1.2095363079615049E-2"/>
                  <c:y val="1.79856115107913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BA6-4BDA-AA7A-F96E876C019E}"/>
                </c:ext>
              </c:extLst>
            </c:dLbl>
            <c:dLbl>
              <c:idx val="5"/>
              <c:layout>
                <c:manualLayout>
                  <c:x val="-2.0039616526807389E-2"/>
                  <c:y val="2.39808153477218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BA6-4BDA-AA7A-F96E876C019E}"/>
                </c:ext>
              </c:extLst>
            </c:dLbl>
            <c:dLbl>
              <c:idx val="6"/>
              <c:layout>
                <c:manualLayout>
                  <c:x val="-1.411130826956504E-2"/>
                  <c:y val="2.06848694272928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BA6-4BDA-AA7A-F96E876C019E}"/>
                </c:ext>
              </c:extLst>
            </c:dLbl>
            <c:dLbl>
              <c:idx val="7"/>
              <c:layout>
                <c:manualLayout>
                  <c:x val="-1.2095363079615049E-2"/>
                  <c:y val="1.468966559036235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BA6-4BDA-AA7A-F96E876C019E}"/>
                </c:ext>
              </c:extLst>
            </c:dLbl>
            <c:dLbl>
              <c:idx val="8"/>
              <c:layout>
                <c:manualLayout>
                  <c:x val="1.3275110004968017E-2"/>
                  <c:y val="6.592284587368343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BA6-4BDA-AA7A-F96E876C019E}"/>
                </c:ext>
              </c:extLst>
            </c:dLbl>
            <c:dLbl>
              <c:idx val="9"/>
              <c:layout>
                <c:manualLayout>
                  <c:x val="1.7067998577816112E-2"/>
                  <c:y val="3.29614229368420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BA6-4BDA-AA7A-F96E876C019E}"/>
                </c:ext>
              </c:extLst>
            </c:dLbl>
            <c:dLbl>
              <c:idx val="10"/>
              <c:layout>
                <c:manualLayout>
                  <c:x val="9.4822214321200627E-3"/>
                  <c:y val="-6.592284587368404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BA6-4BDA-AA7A-F96E876C019E}"/>
                </c:ext>
              </c:extLst>
            </c:dLbl>
            <c:dLbl>
              <c:idx val="11"/>
              <c:layout>
                <c:manualLayout>
                  <c:x val="1.1378665718543936E-2"/>
                  <c:y val="3.29614229368420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BA6-4BDA-AA7A-F96E876C019E}"/>
                </c:ext>
              </c:extLst>
            </c:dLbl>
            <c:dLbl>
              <c:idx val="12"/>
              <c:layout>
                <c:manualLayout>
                  <c:x val="7.5857771456959103E-3"/>
                  <c:y val="-3.071518246632301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2BA6-4BDA-AA7A-F96E876C019E}"/>
                </c:ext>
              </c:extLst>
            </c:dLbl>
            <c:spPr>
              <a:noFill/>
              <a:ln>
                <a:noFill/>
              </a:ln>
              <a:effectLst/>
            </c:spPr>
            <c:txPr>
              <a:bodyPr rot="0" spcFirstLastPara="1" vertOverflow="ellipsis" vert="horz" wrap="square" lIns="38100" tIns="19050" rIns="38100" bIns="19050" anchor="ctr" anchorCtr="1">
                <a:spAutoFit/>
              </a:bodyPr>
              <a:lstStyle/>
              <a:p>
                <a:pPr>
                  <a:defRPr lang="ja-JP" sz="6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S63</c:v>
                </c:pt>
                <c:pt idx="1">
                  <c:v>H5</c:v>
                </c:pt>
                <c:pt idx="2">
                  <c:v>H10</c:v>
                </c:pt>
                <c:pt idx="3">
                  <c:v>H15</c:v>
                </c:pt>
                <c:pt idx="4">
                  <c:v>H20</c:v>
                </c:pt>
                <c:pt idx="5">
                  <c:v>H25</c:v>
                </c:pt>
                <c:pt idx="6">
                  <c:v>H30</c:v>
                </c:pt>
                <c:pt idx="7">
                  <c:v>R5</c:v>
                </c:pt>
              </c:strCache>
            </c:strRef>
          </c:cat>
          <c:val>
            <c:numRef>
              <c:f>Sheet1!$C$2:$C$9</c:f>
              <c:numCache>
                <c:formatCode>General</c:formatCode>
                <c:ptCount val="8"/>
                <c:pt idx="0">
                  <c:v>285</c:v>
                </c:pt>
                <c:pt idx="1">
                  <c:v>306</c:v>
                </c:pt>
                <c:pt idx="2">
                  <c:v>329</c:v>
                </c:pt>
                <c:pt idx="3">
                  <c:v>349</c:v>
                </c:pt>
                <c:pt idx="4">
                  <c:v>369</c:v>
                </c:pt>
                <c:pt idx="5">
                  <c:v>388</c:v>
                </c:pt>
                <c:pt idx="6">
                  <c:v>395</c:v>
                </c:pt>
                <c:pt idx="7">
                  <c:v>420</c:v>
                </c:pt>
              </c:numCache>
            </c:numRef>
          </c:val>
          <c:extLst>
            <c:ext xmlns:c16="http://schemas.microsoft.com/office/drawing/2014/chart" uri="{C3380CC4-5D6E-409C-BE32-E72D297353CC}">
              <c16:uniqueId val="{00000017-2BA6-4BDA-AA7A-F96E876C019E}"/>
            </c:ext>
          </c:extLst>
        </c:ser>
        <c:ser>
          <c:idx val="2"/>
          <c:order val="2"/>
          <c:tx>
            <c:strRef>
              <c:f>Sheet1!$D$1</c:f>
              <c:strCache>
                <c:ptCount val="1"/>
                <c:pt idx="0">
                  <c:v>住宅数</c:v>
                </c:pt>
              </c:strCache>
            </c:strRef>
          </c:tx>
          <c:spPr>
            <a:pattFill prst="pct40">
              <a:fgClr>
                <a:schemeClr val="accent1"/>
              </a:fgClr>
              <a:bgClr>
                <a:schemeClr val="bg1"/>
              </a:bgClr>
            </a:pattFill>
            <a:ln>
              <a:solidFill>
                <a:schemeClr val="accent1"/>
              </a:solidFill>
            </a:ln>
            <a:effectLst/>
          </c:spPr>
          <c:invertIfNegative val="0"/>
          <c:dLbls>
            <c:dLbl>
              <c:idx val="0"/>
              <c:layout>
                <c:manualLayout>
                  <c:x val="4.5577489433538763E-3"/>
                  <c:y val="2.03388470326101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2BA6-4BDA-AA7A-F96E876C019E}"/>
                </c:ext>
              </c:extLst>
            </c:dLbl>
            <c:dLbl>
              <c:idx val="1"/>
              <c:layout>
                <c:manualLayout>
                  <c:x val="1.2382475077939201E-2"/>
                  <c:y val="2.03388470326101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2BA6-4BDA-AA7A-F96E876C019E}"/>
                </c:ext>
              </c:extLst>
            </c:dLbl>
            <c:dLbl>
              <c:idx val="2"/>
              <c:layout>
                <c:manualLayout>
                  <c:x val="4.5577489433539118E-3"/>
                  <c:y val="1.4343643195679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2BA6-4BDA-AA7A-F96E876C019E}"/>
                </c:ext>
              </c:extLst>
            </c:dLbl>
            <c:dLbl>
              <c:idx val="3"/>
              <c:layout>
                <c:manualLayout>
                  <c:x val="2.6015674097075894E-3"/>
                  <c:y val="2.03388470326101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2BA6-4BDA-AA7A-F96E876C019E}"/>
                </c:ext>
              </c:extLst>
            </c:dLbl>
            <c:dLbl>
              <c:idx val="4"/>
              <c:layout>
                <c:manualLayout>
                  <c:x val="-5.2231587248776998E-3"/>
                  <c:y val="2.03388470326101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2BA6-4BDA-AA7A-F96E876C019E}"/>
                </c:ext>
              </c:extLst>
            </c:dLbl>
            <c:dLbl>
              <c:idx val="5"/>
              <c:layout>
                <c:manualLayout>
                  <c:x val="2.6015674097075894E-3"/>
                  <c:y val="1.43436431956796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2BA6-4BDA-AA7A-F96E876C019E}"/>
                </c:ext>
              </c:extLst>
            </c:dLbl>
            <c:dLbl>
              <c:idx val="6"/>
              <c:layout>
                <c:manualLayout>
                  <c:x val="3.9123630672926448E-3"/>
                  <c:y val="2.3980815347721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2BA6-4BDA-AA7A-F96E876C019E}"/>
                </c:ext>
              </c:extLst>
            </c:dLbl>
            <c:dLbl>
              <c:idx val="7"/>
              <c:layout>
                <c:manualLayout>
                  <c:x val="1.6294838145231704E-2"/>
                  <c:y val="1.4343643195679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2BA6-4BDA-AA7A-F96E876C019E}"/>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lang="ja-JP" sz="6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S63</c:v>
                </c:pt>
                <c:pt idx="1">
                  <c:v>H5</c:v>
                </c:pt>
                <c:pt idx="2">
                  <c:v>H10</c:v>
                </c:pt>
                <c:pt idx="3">
                  <c:v>H15</c:v>
                </c:pt>
                <c:pt idx="4">
                  <c:v>H20</c:v>
                </c:pt>
                <c:pt idx="5">
                  <c:v>H25</c:v>
                </c:pt>
                <c:pt idx="6">
                  <c:v>H30</c:v>
                </c:pt>
                <c:pt idx="7">
                  <c:v>R5</c:v>
                </c:pt>
              </c:strCache>
            </c:strRef>
          </c:cat>
          <c:val>
            <c:numRef>
              <c:f>Sheet1!$D$2:$D$9</c:f>
              <c:numCache>
                <c:formatCode>General</c:formatCode>
                <c:ptCount val="8"/>
                <c:pt idx="0">
                  <c:v>330</c:v>
                </c:pt>
                <c:pt idx="1">
                  <c:v>350</c:v>
                </c:pt>
                <c:pt idx="2">
                  <c:v>385</c:v>
                </c:pt>
                <c:pt idx="3">
                  <c:v>413</c:v>
                </c:pt>
                <c:pt idx="4">
                  <c:v>435</c:v>
                </c:pt>
                <c:pt idx="5">
                  <c:v>459</c:v>
                </c:pt>
                <c:pt idx="6">
                  <c:v>468</c:v>
                </c:pt>
                <c:pt idx="7">
                  <c:v>493</c:v>
                </c:pt>
              </c:numCache>
            </c:numRef>
          </c:val>
          <c:extLst>
            <c:ext xmlns:c16="http://schemas.microsoft.com/office/drawing/2014/chart" uri="{C3380CC4-5D6E-409C-BE32-E72D297353CC}">
              <c16:uniqueId val="{00000020-2BA6-4BDA-AA7A-F96E876C019E}"/>
            </c:ext>
          </c:extLst>
        </c:ser>
        <c:dLbls>
          <c:showLegendKey val="0"/>
          <c:showVal val="0"/>
          <c:showCatName val="0"/>
          <c:showSerName val="0"/>
          <c:showPercent val="0"/>
          <c:showBubbleSize val="0"/>
        </c:dLbls>
        <c:gapWidth val="150"/>
        <c:axId val="757814175"/>
        <c:axId val="757813343"/>
      </c:barChart>
      <c:lineChart>
        <c:grouping val="standard"/>
        <c:varyColors val="0"/>
        <c:ser>
          <c:idx val="3"/>
          <c:order val="3"/>
          <c:tx>
            <c:strRef>
              <c:f>Sheet1!$E$1</c:f>
              <c:strCache>
                <c:ptCount val="1"/>
                <c:pt idx="0">
                  <c:v>空家率</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6.58647862679137E-2"/>
                  <c:y val="-5.75988028474857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2BA6-4BDA-AA7A-F96E876C019E}"/>
                </c:ext>
              </c:extLst>
            </c:dLbl>
            <c:dLbl>
              <c:idx val="2"/>
              <c:layout>
                <c:manualLayout>
                  <c:x val="-7.3689512402498977E-2"/>
                  <c:y val="-6.3594006684416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2BA6-4BDA-AA7A-F96E876C019E}"/>
                </c:ext>
              </c:extLst>
            </c:dLbl>
            <c:dLbl>
              <c:idx val="3"/>
              <c:layout>
                <c:manualLayout>
                  <c:x val="-6.5864786267913769E-2"/>
                  <c:y val="-3.96131913366944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2BA6-4BDA-AA7A-F96E876C019E}"/>
                </c:ext>
              </c:extLst>
            </c:dLbl>
            <c:dLbl>
              <c:idx val="4"/>
              <c:layout>
                <c:manualLayout>
                  <c:x val="-5.8040060133328478E-2"/>
                  <c:y val="-4.5608395173624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2BA6-4BDA-AA7A-F96E876C019E}"/>
                </c:ext>
              </c:extLst>
            </c:dLbl>
            <c:dLbl>
              <c:idx val="5"/>
              <c:layout>
                <c:manualLayout>
                  <c:x val="-6.58647862679137E-2"/>
                  <c:y val="-7.5584414358277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2BA6-4BDA-AA7A-F96E876C019E}"/>
                </c:ext>
              </c:extLst>
            </c:dLbl>
            <c:dLbl>
              <c:idx val="7"/>
              <c:layout>
                <c:manualLayout>
                  <c:x val="-6.58647862679137E-2"/>
                  <c:y val="-5.75988028474858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2BA6-4BDA-AA7A-F96E876C019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6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S63</c:v>
                </c:pt>
                <c:pt idx="1">
                  <c:v>H5</c:v>
                </c:pt>
                <c:pt idx="2">
                  <c:v>H10</c:v>
                </c:pt>
                <c:pt idx="3">
                  <c:v>H15</c:v>
                </c:pt>
                <c:pt idx="4">
                  <c:v>H20</c:v>
                </c:pt>
                <c:pt idx="5">
                  <c:v>H25</c:v>
                </c:pt>
                <c:pt idx="6">
                  <c:v>H30</c:v>
                </c:pt>
                <c:pt idx="7">
                  <c:v>R5</c:v>
                </c:pt>
              </c:strCache>
            </c:strRef>
          </c:cat>
          <c:val>
            <c:numRef>
              <c:f>Sheet1!$E$2:$E$9</c:f>
              <c:numCache>
                <c:formatCode>General</c:formatCode>
                <c:ptCount val="8"/>
                <c:pt idx="0">
                  <c:v>0.11</c:v>
                </c:pt>
                <c:pt idx="1">
                  <c:v>0.106</c:v>
                </c:pt>
                <c:pt idx="2">
                  <c:v>0.13</c:v>
                </c:pt>
                <c:pt idx="3">
                  <c:v>0.14599999999999999</c:v>
                </c:pt>
                <c:pt idx="4">
                  <c:v>0.14399999999999999</c:v>
                </c:pt>
                <c:pt idx="5">
                  <c:v>0.14799999999999999</c:v>
                </c:pt>
                <c:pt idx="6">
                  <c:v>0.152</c:v>
                </c:pt>
                <c:pt idx="7">
                  <c:v>0.14199999999999999</c:v>
                </c:pt>
              </c:numCache>
            </c:numRef>
          </c:val>
          <c:smooth val="0"/>
          <c:extLst>
            <c:ext xmlns:c16="http://schemas.microsoft.com/office/drawing/2014/chart" uri="{C3380CC4-5D6E-409C-BE32-E72D297353CC}">
              <c16:uniqueId val="{00000027-2BA6-4BDA-AA7A-F96E876C019E}"/>
            </c:ext>
          </c:extLst>
        </c:ser>
        <c:dLbls>
          <c:showLegendKey val="0"/>
          <c:showVal val="0"/>
          <c:showCatName val="0"/>
          <c:showSerName val="0"/>
          <c:showPercent val="0"/>
          <c:showBubbleSize val="0"/>
        </c:dLbls>
        <c:marker val="1"/>
        <c:smooth val="0"/>
        <c:axId val="757799615"/>
        <c:axId val="757804191"/>
      </c:lineChart>
      <c:catAx>
        <c:axId val="757814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n-lt"/>
                <a:ea typeface="+mn-ea"/>
                <a:cs typeface="+mn-cs"/>
              </a:defRPr>
            </a:pPr>
            <a:endParaRPr lang="ja-JP"/>
          </a:p>
        </c:txPr>
        <c:crossAx val="757813343"/>
        <c:crosses val="autoZero"/>
        <c:auto val="1"/>
        <c:lblAlgn val="ctr"/>
        <c:lblOffset val="100"/>
        <c:noMultiLvlLbl val="0"/>
      </c:catAx>
      <c:valAx>
        <c:axId val="757813343"/>
        <c:scaling>
          <c:orientation val="minMax"/>
          <c:max val="58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n-lt"/>
                <a:ea typeface="+mn-ea"/>
                <a:cs typeface="+mn-cs"/>
              </a:defRPr>
            </a:pPr>
            <a:endParaRPr lang="ja-JP"/>
          </a:p>
        </c:txPr>
        <c:crossAx val="757814175"/>
        <c:crosses val="autoZero"/>
        <c:crossBetween val="between"/>
        <c:majorUnit val="100"/>
      </c:valAx>
      <c:valAx>
        <c:axId val="757804191"/>
        <c:scaling>
          <c:orientation val="minMax"/>
          <c:max val="0.16000000000000003"/>
          <c:min val="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n-lt"/>
                <a:ea typeface="+mn-ea"/>
                <a:cs typeface="+mn-cs"/>
              </a:defRPr>
            </a:pPr>
            <a:endParaRPr lang="ja-JP"/>
          </a:p>
        </c:txPr>
        <c:crossAx val="757799615"/>
        <c:crosses val="max"/>
        <c:crossBetween val="between"/>
        <c:majorUnit val="5.000000000000001E-2"/>
      </c:valAx>
      <c:catAx>
        <c:axId val="757799615"/>
        <c:scaling>
          <c:orientation val="minMax"/>
        </c:scaling>
        <c:delete val="1"/>
        <c:axPos val="b"/>
        <c:numFmt formatCode="General" sourceLinked="1"/>
        <c:majorTickMark val="out"/>
        <c:minorTickMark val="none"/>
        <c:tickLblPos val="nextTo"/>
        <c:crossAx val="757804191"/>
        <c:crosses val="autoZero"/>
        <c:auto val="1"/>
        <c:lblAlgn val="ctr"/>
        <c:lblOffset val="100"/>
        <c:noMultiLvlLbl val="0"/>
      </c:catAx>
      <c:spPr>
        <a:noFill/>
        <a:ln>
          <a:solidFill>
            <a:schemeClr val="bg1">
              <a:lumMod val="85000"/>
            </a:schemeClr>
          </a:solidFill>
        </a:ln>
        <a:effectLst/>
      </c:spPr>
    </c:plotArea>
    <c:legend>
      <c:legendPos val="b"/>
      <c:layout>
        <c:manualLayout>
          <c:xMode val="edge"/>
          <c:yMode val="edge"/>
          <c:x val="9.5109546165884198E-2"/>
          <c:y val="0.93607271662984581"/>
          <c:w val="0.84507042253521125"/>
          <c:h val="6.392728337015427E-2"/>
        </c:manualLayout>
      </c:layout>
      <c:overlay val="0"/>
      <c:spPr>
        <a:noFill/>
        <a:ln>
          <a:noFill/>
        </a:ln>
        <a:effectLst/>
      </c:spPr>
      <c:txPr>
        <a:bodyPr rot="0" spcFirstLastPara="1" vertOverflow="ellipsis" vert="horz" wrap="square" anchor="ctr" anchorCtr="1"/>
        <a:lstStyle/>
        <a:p>
          <a:pPr>
            <a:defRPr lang="ja-JP" sz="7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63461717946112E-2"/>
          <c:y val="0.20252886186034005"/>
          <c:w val="0.78523991263550263"/>
          <c:h val="0.59971710350611762"/>
        </c:manualLayout>
      </c:layout>
      <c:lineChart>
        <c:grouping val="standard"/>
        <c:varyColors val="0"/>
        <c:ser>
          <c:idx val="0"/>
          <c:order val="0"/>
          <c:tx>
            <c:strRef>
              <c:f>★長期修繕計画!$A$4</c:f>
              <c:strCache>
                <c:ptCount val="1"/>
                <c:pt idx="0">
                  <c:v>作成している（全国）</c:v>
                </c:pt>
              </c:strCache>
            </c:strRef>
          </c:tx>
          <c:spPr>
            <a:ln w="3175" cap="rnd">
              <a:solidFill>
                <a:schemeClr val="accent1"/>
              </a:solidFill>
              <a:round/>
            </a:ln>
            <a:effectLst/>
          </c:spPr>
          <c:marker>
            <c:symbol val="square"/>
            <c:size val="5"/>
            <c:spPr>
              <a:solidFill>
                <a:schemeClr val="accent1"/>
              </a:solidFill>
              <a:ln w="3175">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ja-JP" sz="1050" b="0" i="0" u="none" strike="noStrike" kern="1200" baseline="0">
                    <a:solidFill>
                      <a:schemeClr val="accent1">
                        <a:lumMod val="7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★長期修繕計画!$C$3:$J$3</c:f>
              <c:strCache>
                <c:ptCount val="8"/>
                <c:pt idx="0">
                  <c:v>昭和62年度</c:v>
                </c:pt>
                <c:pt idx="1">
                  <c:v>平成5年度</c:v>
                </c:pt>
                <c:pt idx="2">
                  <c:v>平成11年度</c:v>
                </c:pt>
                <c:pt idx="3">
                  <c:v>平成15年度</c:v>
                </c:pt>
                <c:pt idx="4">
                  <c:v>平成20年度</c:v>
                </c:pt>
                <c:pt idx="5">
                  <c:v>平成25年度</c:v>
                </c:pt>
                <c:pt idx="6">
                  <c:v>平成30年度</c:v>
                </c:pt>
                <c:pt idx="7">
                  <c:v>令和5年度</c:v>
                </c:pt>
              </c:strCache>
            </c:strRef>
          </c:cat>
          <c:val>
            <c:numRef>
              <c:f>★長期修繕計画!$C$4:$J$4</c:f>
              <c:numCache>
                <c:formatCode>0.0_ </c:formatCode>
                <c:ptCount val="8"/>
                <c:pt idx="0">
                  <c:v>65.5</c:v>
                </c:pt>
                <c:pt idx="1">
                  <c:v>72.8</c:v>
                </c:pt>
                <c:pt idx="2">
                  <c:v>80.5</c:v>
                </c:pt>
                <c:pt idx="3">
                  <c:v>78.099999999999994</c:v>
                </c:pt>
                <c:pt idx="4">
                  <c:v>89</c:v>
                </c:pt>
                <c:pt idx="5">
                  <c:v>89</c:v>
                </c:pt>
                <c:pt idx="6">
                  <c:v>90.9</c:v>
                </c:pt>
                <c:pt idx="7">
                  <c:v>88.4</c:v>
                </c:pt>
              </c:numCache>
            </c:numRef>
          </c:val>
          <c:smooth val="0"/>
          <c:extLst>
            <c:ext xmlns:c16="http://schemas.microsoft.com/office/drawing/2014/chart" uri="{C3380CC4-5D6E-409C-BE32-E72D297353CC}">
              <c16:uniqueId val="{00000000-F386-4612-9137-D3EA8A39A294}"/>
            </c:ext>
          </c:extLst>
        </c:ser>
        <c:ser>
          <c:idx val="1"/>
          <c:order val="1"/>
          <c:tx>
            <c:strRef>
              <c:f>★長期修繕計画!$A$5</c:f>
              <c:strCache>
                <c:ptCount val="1"/>
                <c:pt idx="0">
                  <c:v>作成していない（全国）</c:v>
                </c:pt>
              </c:strCache>
            </c:strRef>
          </c:tx>
          <c:spPr>
            <a:ln w="3175" cap="rnd">
              <a:solidFill>
                <a:schemeClr val="accent2"/>
              </a:solidFill>
              <a:round/>
            </a:ln>
            <a:effectLst/>
          </c:spPr>
          <c:marker>
            <c:symbol val="triangle"/>
            <c:size val="5"/>
            <c:spPr>
              <a:solidFill>
                <a:schemeClr val="accent2"/>
              </a:solidFill>
              <a:ln w="3175">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ja-JP" sz="1050" b="0" i="0" u="none" strike="noStrike" kern="1200" baseline="0">
                    <a:solidFill>
                      <a:schemeClr val="accent2">
                        <a:lumMod val="7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★長期修繕計画!$C$3:$J$3</c:f>
              <c:strCache>
                <c:ptCount val="8"/>
                <c:pt idx="0">
                  <c:v>昭和62年度</c:v>
                </c:pt>
                <c:pt idx="1">
                  <c:v>平成5年度</c:v>
                </c:pt>
                <c:pt idx="2">
                  <c:v>平成11年度</c:v>
                </c:pt>
                <c:pt idx="3">
                  <c:v>平成15年度</c:v>
                </c:pt>
                <c:pt idx="4">
                  <c:v>平成20年度</c:v>
                </c:pt>
                <c:pt idx="5">
                  <c:v>平成25年度</c:v>
                </c:pt>
                <c:pt idx="6">
                  <c:v>平成30年度</c:v>
                </c:pt>
                <c:pt idx="7">
                  <c:v>令和5年度</c:v>
                </c:pt>
              </c:strCache>
            </c:strRef>
          </c:cat>
          <c:val>
            <c:numRef>
              <c:f>★長期修繕計画!$C$5:$J$5</c:f>
              <c:numCache>
                <c:formatCode>0.0_ </c:formatCode>
                <c:ptCount val="8"/>
                <c:pt idx="0">
                  <c:v>28.6</c:v>
                </c:pt>
                <c:pt idx="1">
                  <c:v>22.4</c:v>
                </c:pt>
                <c:pt idx="2">
                  <c:v>14</c:v>
                </c:pt>
                <c:pt idx="3">
                  <c:v>16</c:v>
                </c:pt>
                <c:pt idx="4">
                  <c:v>8.6</c:v>
                </c:pt>
                <c:pt idx="5">
                  <c:v>8</c:v>
                </c:pt>
                <c:pt idx="6">
                  <c:v>7</c:v>
                </c:pt>
                <c:pt idx="7">
                  <c:v>7.3</c:v>
                </c:pt>
              </c:numCache>
            </c:numRef>
          </c:val>
          <c:smooth val="0"/>
          <c:extLst>
            <c:ext xmlns:c16="http://schemas.microsoft.com/office/drawing/2014/chart" uri="{C3380CC4-5D6E-409C-BE32-E72D297353CC}">
              <c16:uniqueId val="{00000001-F386-4612-9137-D3EA8A39A294}"/>
            </c:ext>
          </c:extLst>
        </c:ser>
        <c:ser>
          <c:idx val="2"/>
          <c:order val="2"/>
          <c:tx>
            <c:strRef>
              <c:f>★長期修繕計画!$A$6</c:f>
              <c:strCache>
                <c:ptCount val="1"/>
                <c:pt idx="0">
                  <c:v>作成している（大阪府）</c:v>
                </c:pt>
              </c:strCache>
            </c:strRef>
          </c:tx>
          <c:spPr>
            <a:ln w="3175" cap="rnd">
              <a:solidFill>
                <a:srgbClr val="FF0000"/>
              </a:solidFill>
              <a:round/>
            </a:ln>
            <a:effectLst/>
          </c:spPr>
          <c:marker>
            <c:symbol val="plus"/>
            <c:size val="5"/>
            <c:spPr>
              <a:noFill/>
              <a:ln w="3175">
                <a:solidFill>
                  <a:srgbClr val="FF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lang="ja-JP" sz="1100" b="0" i="0" u="none" strike="noStrike" kern="1200" baseline="0">
                    <a:solidFill>
                      <a:srgbClr val="FF0000"/>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★長期修繕計画!$C$3:$J$3</c:f>
              <c:strCache>
                <c:ptCount val="8"/>
                <c:pt idx="0">
                  <c:v>昭和62年度</c:v>
                </c:pt>
                <c:pt idx="1">
                  <c:v>平成5年度</c:v>
                </c:pt>
                <c:pt idx="2">
                  <c:v>平成11年度</c:v>
                </c:pt>
                <c:pt idx="3">
                  <c:v>平成15年度</c:v>
                </c:pt>
                <c:pt idx="4">
                  <c:v>平成20年度</c:v>
                </c:pt>
                <c:pt idx="5">
                  <c:v>平成25年度</c:v>
                </c:pt>
                <c:pt idx="6">
                  <c:v>平成30年度</c:v>
                </c:pt>
                <c:pt idx="7">
                  <c:v>令和5年度</c:v>
                </c:pt>
              </c:strCache>
            </c:strRef>
          </c:cat>
          <c:val>
            <c:numRef>
              <c:f>★長期修繕計画!$C$6:$J$6</c:f>
              <c:numCache>
                <c:formatCode>General</c:formatCode>
                <c:ptCount val="8"/>
                <c:pt idx="5" formatCode="0.0_ ">
                  <c:v>87.2</c:v>
                </c:pt>
                <c:pt idx="6" formatCode="0.0_ ">
                  <c:v>92.2</c:v>
                </c:pt>
                <c:pt idx="7">
                  <c:v>88.2</c:v>
                </c:pt>
              </c:numCache>
            </c:numRef>
          </c:val>
          <c:smooth val="0"/>
          <c:extLst>
            <c:ext xmlns:c16="http://schemas.microsoft.com/office/drawing/2014/chart" uri="{C3380CC4-5D6E-409C-BE32-E72D297353CC}">
              <c16:uniqueId val="{00000002-F386-4612-9137-D3EA8A39A294}"/>
            </c:ext>
          </c:extLst>
        </c:ser>
        <c:ser>
          <c:idx val="3"/>
          <c:order val="3"/>
          <c:tx>
            <c:strRef>
              <c:f>★長期修繕計画!$A$7</c:f>
              <c:strCache>
                <c:ptCount val="1"/>
                <c:pt idx="0">
                  <c:v>作成していない（大阪府）</c:v>
                </c:pt>
              </c:strCache>
            </c:strRef>
          </c:tx>
          <c:spPr>
            <a:ln w="3175" cap="rnd">
              <a:solidFill>
                <a:schemeClr val="tx1"/>
              </a:solidFill>
              <a:round/>
            </a:ln>
            <a:effectLst/>
          </c:spPr>
          <c:marker>
            <c:symbol val="x"/>
            <c:size val="5"/>
            <c:spPr>
              <a:noFill/>
              <a:ln w="3175">
                <a:solidFill>
                  <a:schemeClr val="tx1"/>
                </a:solidFill>
              </a:ln>
              <a:effectLst/>
            </c:spPr>
          </c:marker>
          <c:dLbls>
            <c:dLbl>
              <c:idx val="5"/>
              <c:layout>
                <c:manualLayout>
                  <c:x val="-4.4672385272133741E-2"/>
                  <c:y val="2.56354239325354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386-4612-9137-D3EA8A39A294}"/>
                </c:ext>
              </c:extLst>
            </c:dLbl>
            <c:dLbl>
              <c:idx val="6"/>
              <c:layout>
                <c:manualLayout>
                  <c:x val="-4.7385966554149291E-2"/>
                  <c:y val="2.23126380460553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386-4612-9137-D3EA8A39A294}"/>
                </c:ext>
              </c:extLst>
            </c:dLbl>
            <c:dLbl>
              <c:idx val="7"/>
              <c:layout>
                <c:manualLayout>
                  <c:x val="-3.9245222708102941E-2"/>
                  <c:y val="2.89582098190153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386-4612-9137-D3EA8A39A294}"/>
                </c:ext>
              </c:extLst>
            </c:dLbl>
            <c:spPr>
              <a:noFill/>
              <a:ln>
                <a:noFill/>
              </a:ln>
              <a:effectLst/>
            </c:spPr>
            <c:txPr>
              <a:bodyPr rot="0" spcFirstLastPara="1" vertOverflow="ellipsis" vert="horz" wrap="square" lIns="38100" tIns="19050" rIns="38100" bIns="19050" anchor="ctr" anchorCtr="1">
                <a:spAutoFit/>
              </a:bodyPr>
              <a:lstStyle/>
              <a:p>
                <a:pPr>
                  <a:defRPr lang="ja-JP" sz="1100" b="0"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★長期修繕計画!$C$3:$J$3</c:f>
              <c:strCache>
                <c:ptCount val="8"/>
                <c:pt idx="0">
                  <c:v>昭和62年度</c:v>
                </c:pt>
                <c:pt idx="1">
                  <c:v>平成5年度</c:v>
                </c:pt>
                <c:pt idx="2">
                  <c:v>平成11年度</c:v>
                </c:pt>
                <c:pt idx="3">
                  <c:v>平成15年度</c:v>
                </c:pt>
                <c:pt idx="4">
                  <c:v>平成20年度</c:v>
                </c:pt>
                <c:pt idx="5">
                  <c:v>平成25年度</c:v>
                </c:pt>
                <c:pt idx="6">
                  <c:v>平成30年度</c:v>
                </c:pt>
                <c:pt idx="7">
                  <c:v>令和5年度</c:v>
                </c:pt>
              </c:strCache>
            </c:strRef>
          </c:cat>
          <c:val>
            <c:numRef>
              <c:f>★長期修繕計画!$C$7:$J$7</c:f>
              <c:numCache>
                <c:formatCode>General</c:formatCode>
                <c:ptCount val="8"/>
                <c:pt idx="5" formatCode="0.0_ ">
                  <c:v>7.6</c:v>
                </c:pt>
                <c:pt idx="6" formatCode="0.0_ ">
                  <c:v>7.8</c:v>
                </c:pt>
                <c:pt idx="7">
                  <c:v>8.1999999999999993</c:v>
                </c:pt>
              </c:numCache>
            </c:numRef>
          </c:val>
          <c:smooth val="0"/>
          <c:extLst>
            <c:ext xmlns:c16="http://schemas.microsoft.com/office/drawing/2014/chart" uri="{C3380CC4-5D6E-409C-BE32-E72D297353CC}">
              <c16:uniqueId val="{00000003-F386-4612-9137-D3EA8A39A294}"/>
            </c:ext>
          </c:extLst>
        </c:ser>
        <c:dLbls>
          <c:showLegendKey val="0"/>
          <c:showVal val="0"/>
          <c:showCatName val="0"/>
          <c:showSerName val="0"/>
          <c:showPercent val="0"/>
          <c:showBubbleSize val="0"/>
        </c:dLbls>
        <c:marker val="1"/>
        <c:smooth val="0"/>
        <c:axId val="1883496367"/>
        <c:axId val="1883502191"/>
      </c:lineChart>
      <c:catAx>
        <c:axId val="1883496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n-lt"/>
                <a:ea typeface="+mn-ea"/>
                <a:cs typeface="+mn-cs"/>
              </a:defRPr>
            </a:pPr>
            <a:endParaRPr lang="ja-JP"/>
          </a:p>
        </c:txPr>
        <c:crossAx val="1883502191"/>
        <c:crosses val="autoZero"/>
        <c:auto val="1"/>
        <c:lblAlgn val="ctr"/>
        <c:lblOffset val="100"/>
        <c:noMultiLvlLbl val="0"/>
      </c:catAx>
      <c:valAx>
        <c:axId val="1883502191"/>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0"/>
        <c:majorTickMark val="none"/>
        <c:minorTickMark val="none"/>
        <c:tickLblPos val="nextTo"/>
        <c:spPr>
          <a:noFill/>
          <a:ln>
            <a:noFill/>
          </a:ln>
          <a:effectLst/>
        </c:spPr>
        <c:txPr>
          <a:bodyPr rot="-60000000" spcFirstLastPara="1" vertOverflow="ellipsis" vert="horz" wrap="square" anchor="ctr" anchorCtr="1"/>
          <a:lstStyle/>
          <a:p>
            <a:pPr>
              <a:defRPr lang="ja-JP" sz="1200" b="0" i="0" u="none" strike="noStrike" kern="1200" baseline="0">
                <a:solidFill>
                  <a:schemeClr val="tx1">
                    <a:lumMod val="65000"/>
                    <a:lumOff val="35000"/>
                  </a:schemeClr>
                </a:solidFill>
                <a:latin typeface="+mn-lt"/>
                <a:ea typeface="+mn-ea"/>
                <a:cs typeface="+mn-cs"/>
              </a:defRPr>
            </a:pPr>
            <a:endParaRPr lang="ja-JP"/>
          </a:p>
        </c:txPr>
        <c:crossAx val="1883496367"/>
        <c:crosses val="autoZero"/>
        <c:crossBetween val="between"/>
      </c:valAx>
      <c:spPr>
        <a:noFill/>
        <a:ln>
          <a:noFill/>
        </a:ln>
        <a:effectLst/>
      </c:spPr>
    </c:plotArea>
    <c:legend>
      <c:legendPos val="r"/>
      <c:layout>
        <c:manualLayout>
          <c:xMode val="edge"/>
          <c:yMode val="edge"/>
          <c:x val="9.1800714667359257E-2"/>
          <c:y val="5.3812960176142045E-2"/>
          <c:w val="0.88274237495160746"/>
          <c:h val="0.1095895910555393"/>
        </c:manualLayout>
      </c:layout>
      <c:overlay val="0"/>
      <c:spPr>
        <a:noFill/>
        <a:ln>
          <a:noFill/>
        </a:ln>
        <a:effectLst/>
      </c:spPr>
      <c:txPr>
        <a:bodyPr rot="0" spcFirstLastPara="1" vertOverflow="ellipsis" vert="horz" wrap="square" anchor="ctr" anchorCtr="1"/>
        <a:lstStyle/>
        <a:p>
          <a:pPr>
            <a:defRPr lang="ja-JP" sz="10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38596562078077"/>
          <c:y val="0.19743592464907361"/>
          <c:w val="0.85211827638936333"/>
          <c:h val="0.68943184920380818"/>
        </c:manualLayout>
      </c:layout>
      <c:barChart>
        <c:barDir val="col"/>
        <c:grouping val="clustered"/>
        <c:varyColors val="0"/>
        <c:ser>
          <c:idx val="0"/>
          <c:order val="0"/>
          <c:tx>
            <c:strRef>
              <c:f>[長期修繕xlsx.xlsx]Sheet1!$A$16</c:f>
              <c:strCache>
                <c:ptCount val="1"/>
                <c:pt idx="0">
                  <c:v>全国</c:v>
                </c:pt>
              </c:strCache>
            </c:strRef>
          </c:tx>
          <c:spPr>
            <a:pattFill prst="pct10">
              <a:fgClr>
                <a:schemeClr val="tx1"/>
              </a:fgClr>
              <a:bgClr>
                <a:schemeClr val="bg1"/>
              </a:bgClr>
            </a:pattFill>
            <a:ln>
              <a:solidFill>
                <a:schemeClr val="tx1"/>
              </a:solidFill>
            </a:ln>
            <a:effectLst/>
          </c:spPr>
          <c:invertIfNegative val="0"/>
          <c:dLbls>
            <c:dLbl>
              <c:idx val="4"/>
              <c:layout>
                <c:manualLayout>
                  <c:x val="-1.8131840734856033E-3"/>
                  <c:y val="7.108142007915617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363-4AD3-9163-16179C3ACE14}"/>
                </c:ext>
              </c:extLst>
            </c:dLbl>
            <c:spPr>
              <a:noFill/>
              <a:ln>
                <a:noFill/>
              </a:ln>
              <a:effectLst/>
            </c:spPr>
            <c:txPr>
              <a:bodyPr rot="0" spcFirstLastPara="1" vertOverflow="ellipsis" vert="horz" wrap="square" lIns="38100" tIns="19050" rIns="38100" bIns="19050" anchor="ctr" anchorCtr="1">
                <a:spAutoFit/>
              </a:bodyPr>
              <a:lstStyle/>
              <a:p>
                <a:pPr>
                  <a:defRPr lang="ja-JP" sz="1100" b="1" i="0" u="none" strike="noStrike" kern="1200" baseline="0">
                    <a:solidFill>
                      <a:schemeClr val="tx1">
                        <a:lumMod val="75000"/>
                        <a:lumOff val="25000"/>
                      </a:schemeClr>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[長期修繕xlsx.xlsx]Sheet1!$B$15:$F$15</c:f>
              <c:strCache>
                <c:ptCount val="5"/>
                <c:pt idx="0">
                  <c:v>平成15年度</c:v>
                </c:pt>
                <c:pt idx="1">
                  <c:v>平成20年度</c:v>
                </c:pt>
                <c:pt idx="2">
                  <c:v>平成25年度</c:v>
                </c:pt>
                <c:pt idx="3">
                  <c:v>平成30年度</c:v>
                </c:pt>
                <c:pt idx="4">
                  <c:v>令和５年度</c:v>
                </c:pt>
              </c:strCache>
            </c:strRef>
          </c:cat>
          <c:val>
            <c:numRef>
              <c:f>[長期修繕xlsx.xlsx]Sheet1!$B$16:$F$16</c:f>
              <c:numCache>
                <c:formatCode>0.0_ </c:formatCode>
                <c:ptCount val="5"/>
                <c:pt idx="0">
                  <c:v>19.7</c:v>
                </c:pt>
                <c:pt idx="1">
                  <c:v>36.6</c:v>
                </c:pt>
                <c:pt idx="2">
                  <c:v>46</c:v>
                </c:pt>
                <c:pt idx="3">
                  <c:v>53.6</c:v>
                </c:pt>
                <c:pt idx="4">
                  <c:v>59.8</c:v>
                </c:pt>
              </c:numCache>
            </c:numRef>
          </c:val>
          <c:extLst>
            <c:ext xmlns:c16="http://schemas.microsoft.com/office/drawing/2014/chart" uri="{C3380CC4-5D6E-409C-BE32-E72D297353CC}">
              <c16:uniqueId val="{00000001-6363-4AD3-9163-16179C3ACE14}"/>
            </c:ext>
          </c:extLst>
        </c:ser>
        <c:ser>
          <c:idx val="1"/>
          <c:order val="1"/>
          <c:tx>
            <c:strRef>
              <c:f>[長期修繕xlsx.xlsx]Sheet1!$A$17</c:f>
              <c:strCache>
                <c:ptCount val="1"/>
                <c:pt idx="0">
                  <c:v>大阪府</c:v>
                </c:pt>
              </c:strCache>
            </c:strRef>
          </c:tx>
          <c:spPr>
            <a:solidFill>
              <a:schemeClr val="bg1">
                <a:lumMod val="50000"/>
              </a:schemeClr>
            </a:solidFill>
            <a:ln>
              <a:noFill/>
            </a:ln>
            <a:effectLst/>
          </c:spPr>
          <c:invertIfNegative val="0"/>
          <c:dLbls>
            <c:dLbl>
              <c:idx val="4"/>
              <c:layout>
                <c:manualLayout>
                  <c:x val="5.3021897906471663E-3"/>
                  <c:y val="7.856972306387956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363-4AD3-9163-16179C3ACE14}"/>
                </c:ext>
              </c:extLst>
            </c:dLbl>
            <c:numFmt formatCode="0.0_ " sourceLinked="0"/>
            <c:spPr>
              <a:noFill/>
              <a:ln>
                <a:noFill/>
              </a:ln>
              <a:effectLst/>
            </c:spPr>
            <c:txPr>
              <a:bodyPr rot="0" spcFirstLastPara="1" vertOverflow="ellipsis" vert="horz" wrap="square" lIns="38100" tIns="19050" rIns="38100" bIns="19050" anchor="ctr" anchorCtr="1">
                <a:spAutoFit/>
              </a:bodyPr>
              <a:lstStyle/>
              <a:p>
                <a:pPr>
                  <a:defRPr lang="ja-JP" sz="1100" b="1" i="0" u="none" strike="noStrike" kern="1200" baseline="0">
                    <a:solidFill>
                      <a:schemeClr val="tx1">
                        <a:lumMod val="75000"/>
                        <a:lumOff val="25000"/>
                      </a:schemeClr>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[長期修繕xlsx.xlsx]Sheet1!$B$15:$F$15</c:f>
              <c:strCache>
                <c:ptCount val="5"/>
                <c:pt idx="0">
                  <c:v>平成15年度</c:v>
                </c:pt>
                <c:pt idx="1">
                  <c:v>平成20年度</c:v>
                </c:pt>
                <c:pt idx="2">
                  <c:v>平成25年度</c:v>
                </c:pt>
                <c:pt idx="3">
                  <c:v>平成30年度</c:v>
                </c:pt>
                <c:pt idx="4">
                  <c:v>令和５年度</c:v>
                </c:pt>
              </c:strCache>
            </c:strRef>
          </c:cat>
          <c:val>
            <c:numRef>
              <c:f>[長期修繕xlsx.xlsx]Sheet1!$B$17:$F$17</c:f>
              <c:numCache>
                <c:formatCode>General</c:formatCode>
                <c:ptCount val="5"/>
                <c:pt idx="2" formatCode="0.0_ ">
                  <c:v>49.4</c:v>
                </c:pt>
                <c:pt idx="3" formatCode="0.0_ ">
                  <c:v>59.7</c:v>
                </c:pt>
                <c:pt idx="4" formatCode="0.0">
                  <c:v>57.6</c:v>
                </c:pt>
              </c:numCache>
            </c:numRef>
          </c:val>
          <c:extLst>
            <c:ext xmlns:c16="http://schemas.microsoft.com/office/drawing/2014/chart" uri="{C3380CC4-5D6E-409C-BE32-E72D297353CC}">
              <c16:uniqueId val="{00000003-6363-4AD3-9163-16179C3ACE14}"/>
            </c:ext>
          </c:extLst>
        </c:ser>
        <c:dLbls>
          <c:showLegendKey val="0"/>
          <c:showVal val="0"/>
          <c:showCatName val="0"/>
          <c:showSerName val="0"/>
          <c:showPercent val="0"/>
          <c:showBubbleSize val="0"/>
        </c:dLbls>
        <c:gapWidth val="219"/>
        <c:overlap val="-27"/>
        <c:axId val="2052953023"/>
        <c:axId val="2052948447"/>
      </c:barChart>
      <c:catAx>
        <c:axId val="2052953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800" b="0" i="0" u="none" strike="noStrike" kern="1200" baseline="0">
                <a:solidFill>
                  <a:schemeClr val="tx1">
                    <a:lumMod val="65000"/>
                    <a:lumOff val="35000"/>
                  </a:schemeClr>
                </a:solidFill>
                <a:latin typeface="+mn-lt"/>
                <a:ea typeface="+mn-ea"/>
                <a:cs typeface="+mn-cs"/>
              </a:defRPr>
            </a:pPr>
            <a:endParaRPr lang="ja-JP"/>
          </a:p>
        </c:txPr>
        <c:crossAx val="2052948447"/>
        <c:crosses val="autoZero"/>
        <c:auto val="1"/>
        <c:lblAlgn val="ctr"/>
        <c:lblOffset val="100"/>
        <c:noMultiLvlLbl val="0"/>
      </c:catAx>
      <c:valAx>
        <c:axId val="2052948447"/>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0"/>
        <c:majorTickMark val="none"/>
        <c:minorTickMark val="none"/>
        <c:tickLblPos val="low"/>
        <c:spPr>
          <a:noFill/>
          <a:ln>
            <a:noFill/>
          </a:ln>
          <a:effectLst/>
        </c:spPr>
        <c:txPr>
          <a:bodyPr rot="-60000000" spcFirstLastPara="1" vertOverflow="ellipsis" vert="horz" wrap="square" anchor="ctr" anchorCtr="1"/>
          <a:lstStyle/>
          <a:p>
            <a:pPr>
              <a:defRPr lang="ja-JP" sz="1050" b="0" i="0" u="none" strike="noStrike" kern="1200" baseline="0">
                <a:solidFill>
                  <a:schemeClr val="tx1">
                    <a:lumMod val="65000"/>
                    <a:lumOff val="35000"/>
                  </a:schemeClr>
                </a:solidFill>
                <a:latin typeface="+mn-lt"/>
                <a:ea typeface="+mn-ea"/>
                <a:cs typeface="+mn-cs"/>
              </a:defRPr>
            </a:pPr>
            <a:endParaRPr lang="ja-JP"/>
          </a:p>
        </c:txPr>
        <c:crossAx val="2052953023"/>
        <c:crosses val="autoZero"/>
        <c:crossBetween val="between"/>
      </c:valAx>
      <c:spPr>
        <a:noFill/>
        <a:ln>
          <a:noFill/>
        </a:ln>
        <a:effectLst/>
      </c:spPr>
    </c:plotArea>
    <c:legend>
      <c:legendPos val="t"/>
      <c:layout>
        <c:manualLayout>
          <c:xMode val="edge"/>
          <c:yMode val="edge"/>
          <c:x val="0.12060074133177119"/>
          <c:y val="0.20585309733984239"/>
          <c:w val="0.36227944369817494"/>
          <c:h val="7.8125546806649182E-2"/>
        </c:manualLayout>
      </c:layout>
      <c:overlay val="1"/>
      <c:spPr>
        <a:noFill/>
        <a:ln>
          <a:noFill/>
        </a:ln>
        <a:effectLst/>
      </c:spPr>
      <c:txPr>
        <a:bodyPr rot="0" spcFirstLastPara="1" vertOverflow="ellipsis" vert="horz" wrap="square" anchor="ctr" anchorCtr="1"/>
        <a:lstStyle/>
        <a:p>
          <a:pPr>
            <a:defRPr lang="ja-JP" sz="105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0.18943</cdr:x>
      <cdr:y>0.83636</cdr:y>
    </cdr:from>
    <cdr:to>
      <cdr:x>0.31443</cdr:x>
      <cdr:y>0.89465</cdr:y>
    </cdr:to>
    <cdr:sp macro="" textlink="">
      <cdr:nvSpPr>
        <cdr:cNvPr id="2" name="テキスト ボックス 5">
          <a:extLst xmlns:a="http://schemas.openxmlformats.org/drawingml/2006/main">
            <a:ext uri="{FF2B5EF4-FFF2-40B4-BE49-F238E27FC236}">
              <a16:creationId xmlns:a16="http://schemas.microsoft.com/office/drawing/2014/main" id="{10C156BD-0507-42C8-B15D-5EF2EA74DFB9}"/>
            </a:ext>
          </a:extLst>
        </cdr:cNvPr>
        <cdr:cNvSpPr txBox="1"/>
      </cdr:nvSpPr>
      <cdr:spPr>
        <a:xfrm xmlns:a="http://schemas.openxmlformats.org/drawingml/2006/main">
          <a:off x="886556" y="3003704"/>
          <a:ext cx="585021"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N=980</a:t>
          </a:r>
          <a:endParaRPr kumimoji="1" lang="ja-JP" altLang="en-US" sz="900" dirty="0"/>
        </a:p>
      </cdr:txBody>
    </cdr:sp>
  </cdr:relSizeAnchor>
  <cdr:relSizeAnchor xmlns:cdr="http://schemas.openxmlformats.org/drawingml/2006/chartDrawing">
    <cdr:from>
      <cdr:x>0.28174</cdr:x>
      <cdr:y>0.83636</cdr:y>
    </cdr:from>
    <cdr:to>
      <cdr:x>0.40674</cdr:x>
      <cdr:y>0.89465</cdr:y>
    </cdr:to>
    <cdr:sp macro="" textlink="">
      <cdr:nvSpPr>
        <cdr:cNvPr id="3" name="テキスト ボックス 5">
          <a:extLst xmlns:a="http://schemas.openxmlformats.org/drawingml/2006/main">
            <a:ext uri="{FF2B5EF4-FFF2-40B4-BE49-F238E27FC236}">
              <a16:creationId xmlns:a16="http://schemas.microsoft.com/office/drawing/2014/main" id="{17FB5AA4-54B0-4D52-9E0D-75599FC3C94B}"/>
            </a:ext>
          </a:extLst>
        </cdr:cNvPr>
        <cdr:cNvSpPr txBox="1"/>
      </cdr:nvSpPr>
      <cdr:spPr>
        <a:xfrm xmlns:a="http://schemas.openxmlformats.org/drawingml/2006/main">
          <a:off x="1318604" y="3003704"/>
          <a:ext cx="585020"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N=907</a:t>
          </a:r>
          <a:endParaRPr kumimoji="1" lang="ja-JP" altLang="en-US" sz="900" dirty="0"/>
        </a:p>
      </cdr:txBody>
    </cdr:sp>
  </cdr:relSizeAnchor>
  <cdr:relSizeAnchor xmlns:cdr="http://schemas.openxmlformats.org/drawingml/2006/chartDrawing">
    <cdr:from>
      <cdr:x>0.375</cdr:x>
      <cdr:y>0.83636</cdr:y>
    </cdr:from>
    <cdr:to>
      <cdr:x>0.5</cdr:x>
      <cdr:y>0.89465</cdr:y>
    </cdr:to>
    <cdr:sp macro="" textlink="">
      <cdr:nvSpPr>
        <cdr:cNvPr id="4" name="テキスト ボックス 5">
          <a:extLst xmlns:a="http://schemas.openxmlformats.org/drawingml/2006/main">
            <a:ext uri="{FF2B5EF4-FFF2-40B4-BE49-F238E27FC236}">
              <a16:creationId xmlns:a16="http://schemas.microsoft.com/office/drawing/2014/main" id="{62127902-2D01-4D54-ADEF-6961A78B7F9D}"/>
            </a:ext>
          </a:extLst>
        </cdr:cNvPr>
        <cdr:cNvSpPr txBox="1"/>
      </cdr:nvSpPr>
      <cdr:spPr>
        <a:xfrm xmlns:a="http://schemas.openxmlformats.org/drawingml/2006/main">
          <a:off x="1755061" y="3003704"/>
          <a:ext cx="585020"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N=1,058</a:t>
          </a:r>
          <a:endParaRPr kumimoji="1" lang="ja-JP" altLang="en-US" sz="900" dirty="0"/>
        </a:p>
      </cdr:txBody>
    </cdr:sp>
  </cdr:relSizeAnchor>
  <cdr:relSizeAnchor xmlns:cdr="http://schemas.openxmlformats.org/drawingml/2006/chartDrawing">
    <cdr:from>
      <cdr:x>0.47591</cdr:x>
      <cdr:y>0.83636</cdr:y>
    </cdr:from>
    <cdr:to>
      <cdr:x>0.60091</cdr:x>
      <cdr:y>0.89465</cdr:y>
    </cdr:to>
    <cdr:sp macro="" textlink="">
      <cdr:nvSpPr>
        <cdr:cNvPr id="5" name="テキスト ボックス 5">
          <a:extLst xmlns:a="http://schemas.openxmlformats.org/drawingml/2006/main">
            <a:ext uri="{FF2B5EF4-FFF2-40B4-BE49-F238E27FC236}">
              <a16:creationId xmlns:a16="http://schemas.microsoft.com/office/drawing/2014/main" id="{C76C61DE-C8BC-412F-828A-285E42957D48}"/>
            </a:ext>
          </a:extLst>
        </cdr:cNvPr>
        <cdr:cNvSpPr txBox="1"/>
      </cdr:nvSpPr>
      <cdr:spPr>
        <a:xfrm xmlns:a="http://schemas.openxmlformats.org/drawingml/2006/main">
          <a:off x="2227326" y="3003704"/>
          <a:ext cx="585020"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N=2,167</a:t>
          </a:r>
          <a:endParaRPr kumimoji="1" lang="ja-JP" altLang="en-US" sz="900" dirty="0"/>
        </a:p>
      </cdr:txBody>
    </cdr:sp>
  </cdr:relSizeAnchor>
  <cdr:relSizeAnchor xmlns:cdr="http://schemas.openxmlformats.org/drawingml/2006/chartDrawing">
    <cdr:from>
      <cdr:x>0.57407</cdr:x>
      <cdr:y>0.83636</cdr:y>
    </cdr:from>
    <cdr:to>
      <cdr:x>0.69907</cdr:x>
      <cdr:y>0.89465</cdr:y>
    </cdr:to>
    <cdr:sp macro="" textlink="">
      <cdr:nvSpPr>
        <cdr:cNvPr id="6" name="テキスト ボックス 5">
          <a:extLst xmlns:a="http://schemas.openxmlformats.org/drawingml/2006/main">
            <a:ext uri="{FF2B5EF4-FFF2-40B4-BE49-F238E27FC236}">
              <a16:creationId xmlns:a16="http://schemas.microsoft.com/office/drawing/2014/main" id="{AD21FCC7-5631-41A5-839D-F7A1F21DEEE3}"/>
            </a:ext>
          </a:extLst>
        </cdr:cNvPr>
        <cdr:cNvSpPr txBox="1"/>
      </cdr:nvSpPr>
      <cdr:spPr>
        <a:xfrm xmlns:a="http://schemas.openxmlformats.org/drawingml/2006/main">
          <a:off x="2686756" y="3003704"/>
          <a:ext cx="585021"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N=2,324</a:t>
          </a:r>
          <a:endParaRPr kumimoji="1" lang="ja-JP" altLang="en-US" sz="900" dirty="0"/>
        </a:p>
      </cdr:txBody>
    </cdr:sp>
  </cdr:relSizeAnchor>
  <cdr:relSizeAnchor xmlns:cdr="http://schemas.openxmlformats.org/drawingml/2006/chartDrawing">
    <cdr:from>
      <cdr:x>0.66639</cdr:x>
      <cdr:y>0.83636</cdr:y>
    </cdr:from>
    <cdr:to>
      <cdr:x>0.79139</cdr:x>
      <cdr:y>0.89465</cdr:y>
    </cdr:to>
    <cdr:sp macro="" textlink="">
      <cdr:nvSpPr>
        <cdr:cNvPr id="7" name="テキスト ボックス 6">
          <a:extLst xmlns:a="http://schemas.openxmlformats.org/drawingml/2006/main">
            <a:ext uri="{FF2B5EF4-FFF2-40B4-BE49-F238E27FC236}">
              <a16:creationId xmlns:a16="http://schemas.microsoft.com/office/drawing/2014/main" id="{9AAD17B3-8FE7-483F-B56F-EEF2BD558EF9}"/>
            </a:ext>
          </a:extLst>
        </cdr:cNvPr>
        <cdr:cNvSpPr txBox="1"/>
      </cdr:nvSpPr>
      <cdr:spPr>
        <a:xfrm xmlns:a="http://schemas.openxmlformats.org/drawingml/2006/main">
          <a:off x="3118804" y="3003704"/>
          <a:ext cx="585021"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N=1,688</a:t>
          </a:r>
          <a:endParaRPr kumimoji="1" lang="ja-JP" altLang="en-US" sz="900" dirty="0"/>
        </a:p>
      </cdr:txBody>
    </cdr:sp>
  </cdr:relSizeAnchor>
  <cdr:relSizeAnchor xmlns:cdr="http://schemas.openxmlformats.org/drawingml/2006/chartDrawing">
    <cdr:from>
      <cdr:x>0.77217</cdr:x>
      <cdr:y>0.83636</cdr:y>
    </cdr:from>
    <cdr:to>
      <cdr:x>0.89717</cdr:x>
      <cdr:y>0.89465</cdr:y>
    </cdr:to>
    <cdr:sp macro="" textlink="">
      <cdr:nvSpPr>
        <cdr:cNvPr id="8" name="テキスト ボックス 7">
          <a:extLst xmlns:a="http://schemas.openxmlformats.org/drawingml/2006/main">
            <a:ext uri="{FF2B5EF4-FFF2-40B4-BE49-F238E27FC236}">
              <a16:creationId xmlns:a16="http://schemas.microsoft.com/office/drawing/2014/main" id="{C645A668-3900-4AC5-94CE-C73D1CF2B57E}"/>
            </a:ext>
          </a:extLst>
        </cdr:cNvPr>
        <cdr:cNvSpPr txBox="1"/>
      </cdr:nvSpPr>
      <cdr:spPr>
        <a:xfrm xmlns:a="http://schemas.openxmlformats.org/drawingml/2006/main">
          <a:off x="3613904" y="3003704"/>
          <a:ext cx="585020"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N=1,589</a:t>
          </a:r>
          <a:endParaRPr kumimoji="1" lang="ja-JP" altLang="en-US" sz="900" dirty="0"/>
        </a:p>
      </cdr:txBody>
    </cdr:sp>
  </cdr:relSizeAnchor>
  <cdr:relSizeAnchor xmlns:cdr="http://schemas.openxmlformats.org/drawingml/2006/chartDrawing">
    <cdr:from>
      <cdr:x>0.58946</cdr:x>
      <cdr:y>0.87996</cdr:y>
    </cdr:from>
    <cdr:to>
      <cdr:x>0.71446</cdr:x>
      <cdr:y>0.93825</cdr:y>
    </cdr:to>
    <cdr:sp macro="" textlink="">
      <cdr:nvSpPr>
        <cdr:cNvPr id="9" name="テキスト ボックス 8">
          <a:extLst xmlns:a="http://schemas.openxmlformats.org/drawingml/2006/main">
            <a:ext uri="{FF2B5EF4-FFF2-40B4-BE49-F238E27FC236}">
              <a16:creationId xmlns:a16="http://schemas.microsoft.com/office/drawing/2014/main" id="{0FF69C6E-40DB-4AB4-878B-50F65EA52EB3}"/>
            </a:ext>
          </a:extLst>
        </cdr:cNvPr>
        <cdr:cNvSpPr txBox="1"/>
      </cdr:nvSpPr>
      <cdr:spPr>
        <a:xfrm xmlns:a="http://schemas.openxmlformats.org/drawingml/2006/main">
          <a:off x="2758764" y="3160286"/>
          <a:ext cx="585021"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N=172</a:t>
          </a:r>
          <a:endParaRPr kumimoji="1" lang="ja-JP" altLang="en-US" sz="900" dirty="0"/>
        </a:p>
      </cdr:txBody>
    </cdr:sp>
  </cdr:relSizeAnchor>
  <cdr:relSizeAnchor xmlns:cdr="http://schemas.openxmlformats.org/drawingml/2006/chartDrawing">
    <cdr:from>
      <cdr:x>0.68177</cdr:x>
      <cdr:y>0.87996</cdr:y>
    </cdr:from>
    <cdr:to>
      <cdr:x>0.80677</cdr:x>
      <cdr:y>0.93825</cdr:y>
    </cdr:to>
    <cdr:sp macro="" textlink="">
      <cdr:nvSpPr>
        <cdr:cNvPr id="10" name="テキスト ボックス 9">
          <a:extLst xmlns:a="http://schemas.openxmlformats.org/drawingml/2006/main">
            <a:ext uri="{FF2B5EF4-FFF2-40B4-BE49-F238E27FC236}">
              <a16:creationId xmlns:a16="http://schemas.microsoft.com/office/drawing/2014/main" id="{97A067AE-E5F0-432F-B2B5-E69DC92B45E0}"/>
            </a:ext>
          </a:extLst>
        </cdr:cNvPr>
        <cdr:cNvSpPr txBox="1"/>
      </cdr:nvSpPr>
      <cdr:spPr>
        <a:xfrm xmlns:a="http://schemas.openxmlformats.org/drawingml/2006/main">
          <a:off x="3190812" y="3160286"/>
          <a:ext cx="585021"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N=77</a:t>
          </a:r>
          <a:endParaRPr kumimoji="1" lang="ja-JP" altLang="en-US" sz="900" dirty="0"/>
        </a:p>
      </cdr:txBody>
    </cdr:sp>
  </cdr:relSizeAnchor>
  <cdr:relSizeAnchor xmlns:cdr="http://schemas.openxmlformats.org/drawingml/2006/chartDrawing">
    <cdr:from>
      <cdr:x>0.78419</cdr:x>
      <cdr:y>0.87996</cdr:y>
    </cdr:from>
    <cdr:to>
      <cdr:x>0.90919</cdr:x>
      <cdr:y>0.93825</cdr:y>
    </cdr:to>
    <cdr:sp macro="" textlink="">
      <cdr:nvSpPr>
        <cdr:cNvPr id="11" name="テキスト ボックス 10">
          <a:extLst xmlns:a="http://schemas.openxmlformats.org/drawingml/2006/main">
            <a:ext uri="{FF2B5EF4-FFF2-40B4-BE49-F238E27FC236}">
              <a16:creationId xmlns:a16="http://schemas.microsoft.com/office/drawing/2014/main" id="{3072B6DF-8484-4AB9-AFF0-BD5BCCB59838}"/>
            </a:ext>
          </a:extLst>
        </cdr:cNvPr>
        <cdr:cNvSpPr txBox="1"/>
      </cdr:nvSpPr>
      <cdr:spPr>
        <a:xfrm xmlns:a="http://schemas.openxmlformats.org/drawingml/2006/main">
          <a:off x="3670159" y="3160286"/>
          <a:ext cx="585020" cy="20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N=85</a:t>
          </a:r>
          <a:endParaRPr kumimoji="1" lang="ja-JP" altLang="en-US" sz="900" dirty="0"/>
        </a:p>
      </cdr:txBody>
    </cdr:sp>
  </cdr:relSizeAnchor>
  <cdr:relSizeAnchor xmlns:cdr="http://schemas.openxmlformats.org/drawingml/2006/chartDrawing">
    <cdr:from>
      <cdr:x>0.86612</cdr:x>
      <cdr:y>0.83992</cdr:y>
    </cdr:from>
    <cdr:to>
      <cdr:x>0.99141</cdr:x>
      <cdr:y>0.89226</cdr:y>
    </cdr:to>
    <cdr:sp macro="" textlink="">
      <cdr:nvSpPr>
        <cdr:cNvPr id="12" name="テキスト ボックス 11">
          <a:extLst xmlns:a="http://schemas.openxmlformats.org/drawingml/2006/main">
            <a:ext uri="{FF2B5EF4-FFF2-40B4-BE49-F238E27FC236}">
              <a16:creationId xmlns:a16="http://schemas.microsoft.com/office/drawing/2014/main" id="{4B28107A-16B0-46A6-8879-0633D354752F}"/>
            </a:ext>
          </a:extLst>
        </cdr:cNvPr>
        <cdr:cNvSpPr txBox="1"/>
      </cdr:nvSpPr>
      <cdr:spPr>
        <a:xfrm xmlns:a="http://schemas.openxmlformats.org/drawingml/2006/main">
          <a:off x="4053563" y="3210263"/>
          <a:ext cx="586377"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ja-JP" altLang="en-US" sz="700" dirty="0"/>
            <a:t>（全国）</a:t>
          </a:r>
        </a:p>
      </cdr:txBody>
    </cdr:sp>
  </cdr:relSizeAnchor>
  <cdr:relSizeAnchor xmlns:cdr="http://schemas.openxmlformats.org/drawingml/2006/chartDrawing">
    <cdr:from>
      <cdr:x>0.85321</cdr:x>
      <cdr:y>0.89129</cdr:y>
    </cdr:from>
    <cdr:to>
      <cdr:x>1</cdr:x>
      <cdr:y>0.94363</cdr:y>
    </cdr:to>
    <cdr:sp macro="" textlink="">
      <cdr:nvSpPr>
        <cdr:cNvPr id="14" name="テキスト ボックス 13">
          <a:extLst xmlns:a="http://schemas.openxmlformats.org/drawingml/2006/main">
            <a:ext uri="{FF2B5EF4-FFF2-40B4-BE49-F238E27FC236}">
              <a16:creationId xmlns:a16="http://schemas.microsoft.com/office/drawing/2014/main" id="{24D96280-38FF-421D-8A1B-5D3E5650A997}"/>
            </a:ext>
          </a:extLst>
        </cdr:cNvPr>
        <cdr:cNvSpPr txBox="1"/>
      </cdr:nvSpPr>
      <cdr:spPr>
        <a:xfrm xmlns:a="http://schemas.openxmlformats.org/drawingml/2006/main">
          <a:off x="3993184" y="3406596"/>
          <a:ext cx="686978"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ja-JP" altLang="en-US" sz="700" dirty="0"/>
            <a:t>（大阪府）</a:t>
          </a:r>
        </a:p>
      </cdr:txBody>
    </cdr:sp>
  </cdr:relSizeAnchor>
  <cdr:relSizeAnchor xmlns:cdr="http://schemas.openxmlformats.org/drawingml/2006/chartDrawing">
    <cdr:from>
      <cdr:x>0.08173</cdr:x>
      <cdr:y>0.83636</cdr:y>
    </cdr:from>
    <cdr:to>
      <cdr:x>0.20673</cdr:x>
      <cdr:y>0.90063</cdr:y>
    </cdr:to>
    <cdr:sp macro="" textlink="">
      <cdr:nvSpPr>
        <cdr:cNvPr id="15" name="テキスト ボックス 5">
          <a:extLst xmlns:a="http://schemas.openxmlformats.org/drawingml/2006/main">
            <a:ext uri="{FF2B5EF4-FFF2-40B4-BE49-F238E27FC236}">
              <a16:creationId xmlns:a16="http://schemas.microsoft.com/office/drawing/2014/main" id="{EA312F41-FE6B-4045-868D-602281F5FDCA}"/>
            </a:ext>
          </a:extLst>
        </cdr:cNvPr>
        <cdr:cNvSpPr txBox="1"/>
      </cdr:nvSpPr>
      <cdr:spPr>
        <a:xfrm xmlns:a="http://schemas.openxmlformats.org/drawingml/2006/main">
          <a:off x="382500" y="3003704"/>
          <a:ext cx="585021"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xmlns:a="http://schemas.openxmlformats.org/drawingml/2006/main">
          <a:r>
            <a:rPr kumimoji="1" lang="en-US" altLang="ja-JP" sz="900" dirty="0"/>
            <a:t>N=</a:t>
          </a:r>
          <a:r>
            <a:rPr lang="en-US" altLang="ja-JP" sz="900" dirty="0"/>
            <a:t>1,036</a:t>
          </a:r>
          <a:endParaRPr kumimoji="1" lang="ja-JP" altLang="en-US" sz="900" dirty="0"/>
        </a:p>
      </cdr:txBody>
    </cdr:sp>
  </cdr:relSizeAnchor>
  <cdr:relSizeAnchor xmlns:cdr="http://schemas.openxmlformats.org/drawingml/2006/chartDrawing">
    <cdr:from>
      <cdr:x>0</cdr:x>
      <cdr:y>0.11208</cdr:y>
    </cdr:from>
    <cdr:to>
      <cdr:x>0.08337</cdr:x>
      <cdr:y>0.19095</cdr:y>
    </cdr:to>
    <cdr:sp macro="" textlink="">
      <cdr:nvSpPr>
        <cdr:cNvPr id="16" name="テキスト ボックス 1">
          <a:extLst xmlns:a="http://schemas.openxmlformats.org/drawingml/2006/main">
            <a:ext uri="{FF2B5EF4-FFF2-40B4-BE49-F238E27FC236}">
              <a16:creationId xmlns:a16="http://schemas.microsoft.com/office/drawing/2014/main" id="{EF00D0B2-B323-4583-8BD0-B93A6DD73BE1}"/>
            </a:ext>
          </a:extLst>
        </cdr:cNvPr>
        <cdr:cNvSpPr txBox="1"/>
      </cdr:nvSpPr>
      <cdr:spPr>
        <a:xfrm xmlns:a="http://schemas.openxmlformats.org/drawingml/2006/main">
          <a:off x="-373076" y="402508"/>
          <a:ext cx="390183" cy="2832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800" dirty="0"/>
            <a:t>（％）</a:t>
          </a:r>
        </a:p>
      </cdr:txBody>
    </cdr:sp>
  </cdr:relSizeAnchor>
</c:userShapes>
</file>

<file path=ppt/drawings/drawing2.xml><?xml version="1.0" encoding="utf-8"?>
<c:userShapes xmlns:c="http://schemas.openxmlformats.org/drawingml/2006/chart">
  <cdr:relSizeAnchor xmlns:cdr="http://schemas.openxmlformats.org/drawingml/2006/chartDrawing">
    <cdr:from>
      <cdr:x>0.01161</cdr:x>
      <cdr:y>0.08542</cdr:y>
    </cdr:from>
    <cdr:to>
      <cdr:x>0.11013</cdr:x>
      <cdr:y>0.17264</cdr:y>
    </cdr:to>
    <cdr:sp macro="" textlink="">
      <cdr:nvSpPr>
        <cdr:cNvPr id="2" name="テキスト ボックス 1">
          <a:extLst xmlns:a="http://schemas.openxmlformats.org/drawingml/2006/main">
            <a:ext uri="{FF2B5EF4-FFF2-40B4-BE49-F238E27FC236}">
              <a16:creationId xmlns:a16="http://schemas.microsoft.com/office/drawing/2014/main" id="{1930E2D6-E686-40B3-9E48-761FF7797B47}"/>
            </a:ext>
          </a:extLst>
        </cdr:cNvPr>
        <cdr:cNvSpPr txBox="1"/>
      </cdr:nvSpPr>
      <cdr:spPr>
        <a:xfrm xmlns:a="http://schemas.openxmlformats.org/drawingml/2006/main">
          <a:off x="45977" y="257206"/>
          <a:ext cx="390183" cy="2626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800" dirty="0"/>
            <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7F4DD200-948C-4645-80EF-E938B72DD120}"/>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029BEAAC-4BB1-4D44-8906-D76F2CAF0CF0}"/>
              </a:ext>
            </a:extLst>
          </p:cNvPr>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5025626-5132-48A7-8405-38505B821256}" type="datetimeFigureOut">
              <a:rPr kumimoji="1" lang="ja-JP" altLang="en-US" smtClean="0"/>
              <a:t>2026/7/28</a:t>
            </a:fld>
            <a:endParaRPr kumimoji="1" lang="ja-JP" altLang="en-US"/>
          </a:p>
        </p:txBody>
      </p:sp>
      <p:sp>
        <p:nvSpPr>
          <p:cNvPr id="4" name="フッター プレースホルダー 3">
            <a:extLst>
              <a:ext uri="{FF2B5EF4-FFF2-40B4-BE49-F238E27FC236}">
                <a16:creationId xmlns:a16="http://schemas.microsoft.com/office/drawing/2014/main" id="{CAA2633D-927D-4EBD-9787-1C16D34D8AA3}"/>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270A2D9B-7AE1-4040-BF4C-A40A647E5F30}"/>
              </a:ext>
            </a:extLst>
          </p:cNvPr>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E823A85D-AD34-4A31-BE9A-90B8192CD5D6}" type="slidenum">
              <a:rPr kumimoji="1" lang="ja-JP" altLang="en-US" smtClean="0"/>
              <a:t>‹#›</a:t>
            </a:fld>
            <a:endParaRPr kumimoji="1" lang="ja-JP" altLang="en-US"/>
          </a:p>
        </p:txBody>
      </p:sp>
    </p:spTree>
    <p:extLst>
      <p:ext uri="{BB962C8B-B14F-4D97-AF65-F5344CB8AC3E}">
        <p14:creationId xmlns:p14="http://schemas.microsoft.com/office/powerpoint/2010/main" val="28720534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lvl1pPr>
          </a:lstStyle>
          <a:p>
            <a:fld id="{485394BA-47FE-44C3-B0BC-BF9107A377DF}"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lvl1pPr>
          </a:lstStyle>
          <a:p>
            <a:fld id="{DB386519-46F3-475F-B838-117A44731A1B}" type="slidenum">
              <a:rPr kumimoji="1" lang="ja-JP" altLang="en-US" smtClean="0"/>
              <a:t>‹#›</a:t>
            </a:fld>
            <a:endParaRPr kumimoji="1" lang="ja-JP" altLang="en-US"/>
          </a:p>
        </p:txBody>
      </p:sp>
    </p:spTree>
    <p:extLst>
      <p:ext uri="{BB962C8B-B14F-4D97-AF65-F5344CB8AC3E}">
        <p14:creationId xmlns:p14="http://schemas.microsoft.com/office/powerpoint/2010/main" val="398979693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79450" y="811213"/>
            <a:ext cx="5399088" cy="4051300"/>
          </a:xfrm>
        </p:spPr>
      </p:sp>
      <p:sp>
        <p:nvSpPr>
          <p:cNvPr id="3" name="ノート プレースホルダー 2"/>
          <p:cNvSpPr>
            <a:spLocks noGrp="1"/>
          </p:cNvSpPr>
          <p:nvPr>
            <p:ph type="body" idx="1"/>
          </p:nvPr>
        </p:nvSpPr>
        <p:spPr/>
        <p:txBody>
          <a:bodyPr/>
          <a:lstStyle/>
          <a:p>
            <a:endParaRPr lang="en-US" altLang="ja-JP"/>
          </a:p>
        </p:txBody>
      </p:sp>
    </p:spTree>
    <p:extLst>
      <p:ext uri="{BB962C8B-B14F-4D97-AF65-F5344CB8AC3E}">
        <p14:creationId xmlns:p14="http://schemas.microsoft.com/office/powerpoint/2010/main" val="1973044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3094983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3870981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268569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CE2F61C8-56B2-432A-BF71-F30109C7CF4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97778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3996347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96347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1523420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81063" y="733425"/>
            <a:ext cx="4884737" cy="3665538"/>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441921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248CB-51DB-1613-134A-3CC2D7DEC7F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D6638A4-6D04-507A-565B-1F4ED9B3F10E}"/>
              </a:ext>
            </a:extLst>
          </p:cNvPr>
          <p:cNvSpPr>
            <a:spLocks noGrp="1" noRot="1" noChangeAspect="1"/>
          </p:cNvSpPr>
          <p:nvPr>
            <p:ph type="sldImg"/>
          </p:nvPr>
        </p:nvSpPr>
        <p:spPr>
          <a:xfrm>
            <a:off x="919163" y="746125"/>
            <a:ext cx="4968875" cy="3725863"/>
          </a:xfrm>
        </p:spPr>
      </p:sp>
      <p:sp>
        <p:nvSpPr>
          <p:cNvPr id="3" name="ノート プレースホルダー 2">
            <a:extLst>
              <a:ext uri="{FF2B5EF4-FFF2-40B4-BE49-F238E27FC236}">
                <a16:creationId xmlns:a16="http://schemas.microsoft.com/office/drawing/2014/main" id="{683206AE-FFC8-948A-CF0A-CE06D917B5A7}"/>
              </a:ext>
            </a:extLst>
          </p:cNvPr>
          <p:cNvSpPr>
            <a:spLocks noGrp="1"/>
          </p:cNvSpPr>
          <p:nvPr>
            <p:ph type="body" idx="1"/>
          </p:nvPr>
        </p:nvSpPr>
        <p:spPr/>
        <p:txBody>
          <a:bodyPr/>
          <a:lstStyle/>
          <a:p>
            <a:endParaRPr lang="ja-JP" altLang="en-US"/>
          </a:p>
        </p:txBody>
      </p:sp>
      <p:sp>
        <p:nvSpPr>
          <p:cNvPr id="4" name="ヘッダー プレースホルダー 3">
            <a:extLst>
              <a:ext uri="{FF2B5EF4-FFF2-40B4-BE49-F238E27FC236}">
                <a16:creationId xmlns:a16="http://schemas.microsoft.com/office/drawing/2014/main" id="{BFE6DCB7-F12B-94D5-5FDD-FF74DCB4C123}"/>
              </a:ext>
            </a:extLst>
          </p:cNvPr>
          <p:cNvSpPr>
            <a:spLocks noGrp="1"/>
          </p:cNvSpPr>
          <p:nvPr>
            <p:ph type="hdr" sz="quarter" idx="10"/>
          </p:nvPr>
        </p:nvSpPr>
        <p:spPr/>
        <p:txBody>
          <a:bodyPr/>
          <a:lstStyle/>
          <a:p>
            <a:endParaRPr lang="ja-JP" altLang="en-US">
              <a:solidFill>
                <a:prstClr val="black"/>
              </a:solidFill>
            </a:endParaRPr>
          </a:p>
        </p:txBody>
      </p:sp>
      <p:sp>
        <p:nvSpPr>
          <p:cNvPr id="5" name="日付プレースホルダー 4">
            <a:extLst>
              <a:ext uri="{FF2B5EF4-FFF2-40B4-BE49-F238E27FC236}">
                <a16:creationId xmlns:a16="http://schemas.microsoft.com/office/drawing/2014/main" id="{6B9B18E3-2B22-A320-EA30-0A8DCFE9E2C4}"/>
              </a:ext>
            </a:extLst>
          </p:cNvPr>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202378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1910893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285047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日付プレースホルダー 4"/>
          <p:cNvSpPr>
            <a:spLocks noGrp="1"/>
          </p:cNvSpPr>
          <p:nvPr>
            <p:ph type="dt" idx="11"/>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96347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Tree>
    <p:extLst>
      <p:ext uri="{BB962C8B-B14F-4D97-AF65-F5344CB8AC3E}">
        <p14:creationId xmlns:p14="http://schemas.microsoft.com/office/powerpoint/2010/main" val="687873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ヘッダー プレースホルダー 3"/>
          <p:cNvSpPr>
            <a:spLocks noGrp="1"/>
          </p:cNvSpPr>
          <p:nvPr>
            <p:ph type="hdr" sz="quarter" idx="10"/>
          </p:nvPr>
        </p:nvSpPr>
        <p:spPr/>
        <p:txBody>
          <a:bodyPr/>
          <a:lstStyle/>
          <a:p>
            <a:endParaRPr lang="ja-JP" altLang="en-US">
              <a:solidFill>
                <a:prstClr val="black"/>
              </a:solidFill>
            </a:endParaRPr>
          </a:p>
        </p:txBody>
      </p:sp>
      <p:sp>
        <p:nvSpPr>
          <p:cNvPr id="5" name="日付プレースホルダー 4"/>
          <p:cNvSpPr>
            <a:spLocks noGrp="1"/>
          </p:cNvSpPr>
          <p:nvPr>
            <p:ph type="dt" idx="11"/>
          </p:nvPr>
        </p:nvSpPr>
        <p:spPr/>
        <p:txBody>
          <a:bodyPr/>
          <a:lstStyle/>
          <a:p>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p>
            <a:fld id="{CE2F61C8-56B2-432A-BF71-F30109C7CF41}"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2600269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6"/>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2680129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3587741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38665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341060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1"/>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2745973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981675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491725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497660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2603439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1" y="1435101"/>
            <a:ext cx="3008313" cy="4691063"/>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1868986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10C2DA-F3EB-48DD-B289-19C30F2D23C7}"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2783275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29" tIns="45715" rIns="91429" bIns="45715"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1"/>
            <a:ext cx="8229600" cy="4525963"/>
          </a:xfrm>
          <a:prstGeom prst="rect">
            <a:avLst/>
          </a:prstGeom>
        </p:spPr>
        <p:txBody>
          <a:bodyPr vert="horz" lIns="91429" tIns="45715" rIns="91429" bIns="45715"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1"/>
            <a:ext cx="2133600" cy="365125"/>
          </a:xfrm>
          <a:prstGeom prst="rect">
            <a:avLst/>
          </a:prstGeom>
        </p:spPr>
        <p:txBody>
          <a:bodyPr vert="horz" lIns="91429" tIns="45715" rIns="91429" bIns="45715" rtlCol="0" anchor="ctr"/>
          <a:lstStyle>
            <a:lvl1pPr algn="l">
              <a:defRPr sz="1200">
                <a:solidFill>
                  <a:schemeClr val="tx1">
                    <a:tint val="75000"/>
                  </a:schemeClr>
                </a:solidFill>
              </a:defRPr>
            </a:lvl1pPr>
          </a:lstStyle>
          <a:p>
            <a:fld id="{7910C2DA-F3EB-48DD-B289-19C30F2D23C7}" type="datetimeFigureOut">
              <a:rPr kumimoji="1" lang="ja-JP" altLang="en-US" smtClean="0"/>
              <a:t>2026/7/28</a:t>
            </a:fld>
            <a:endParaRPr kumimoji="1" lang="ja-JP" altLang="en-US"/>
          </a:p>
        </p:txBody>
      </p:sp>
      <p:sp>
        <p:nvSpPr>
          <p:cNvPr id="5" name="フッター プレースホルダー 4"/>
          <p:cNvSpPr>
            <a:spLocks noGrp="1"/>
          </p:cNvSpPr>
          <p:nvPr>
            <p:ph type="ftr" sz="quarter" idx="3"/>
          </p:nvPr>
        </p:nvSpPr>
        <p:spPr>
          <a:xfrm>
            <a:off x="3124200" y="6356351"/>
            <a:ext cx="2895600" cy="365125"/>
          </a:xfrm>
          <a:prstGeom prst="rect">
            <a:avLst/>
          </a:prstGeom>
        </p:spPr>
        <p:txBody>
          <a:bodyPr vert="horz" lIns="91429" tIns="45715" rIns="91429" bIns="45715"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1"/>
            <a:ext cx="2133600" cy="365125"/>
          </a:xfrm>
          <a:prstGeom prst="rect">
            <a:avLst/>
          </a:prstGeom>
        </p:spPr>
        <p:txBody>
          <a:bodyPr vert="horz" lIns="91429" tIns="45715" rIns="91429" bIns="45715" rtlCol="0" anchor="ctr"/>
          <a:lstStyle>
            <a:lvl1pPr algn="r">
              <a:defRPr sz="1200">
                <a:solidFill>
                  <a:schemeClr val="tx1">
                    <a:tint val="75000"/>
                  </a:schemeClr>
                </a:solidFill>
              </a:defRPr>
            </a:lvl1pPr>
          </a:lstStyle>
          <a:p>
            <a:fld id="{EA6D242B-6A52-4C5C-AF40-54B5FB6D04E5}" type="slidenum">
              <a:rPr kumimoji="1" lang="ja-JP" altLang="en-US" smtClean="0"/>
              <a:t>‹#›</a:t>
            </a:fld>
            <a:endParaRPr kumimoji="1" lang="ja-JP" altLang="en-US"/>
          </a:p>
        </p:txBody>
      </p:sp>
    </p:spTree>
    <p:extLst>
      <p:ext uri="{BB962C8B-B14F-4D97-AF65-F5344CB8AC3E}">
        <p14:creationId xmlns:p14="http://schemas.microsoft.com/office/powerpoint/2010/main" val="2101286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90" rtl="0" eaLnBrk="1" latinLnBrk="0" hangingPunct="1">
        <a:spcBef>
          <a:spcPct val="0"/>
        </a:spcBef>
        <a:buNone/>
        <a:defRPr kumimoji="1" sz="4400" kern="1200">
          <a:solidFill>
            <a:schemeClr val="tx1"/>
          </a:solidFill>
          <a:latin typeface="+mj-lt"/>
          <a:ea typeface="+mj-ea"/>
          <a:cs typeface="+mj-cs"/>
        </a:defRPr>
      </a:lvl1pPr>
    </p:titleStyle>
    <p:bodyStyle>
      <a:lvl1pPr marL="342859" indent="-342859" algn="l" defTabSz="91429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861" indent="-285716" algn="l" defTabSz="91429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863" indent="-228573" algn="l" defTabSz="91429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008"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153"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298"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443"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589"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5734" indent="-228573" algn="l" defTabSz="91429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290" rtl="0" eaLnBrk="1" latinLnBrk="0" hangingPunct="1">
        <a:defRPr kumimoji="1" sz="1800" kern="1200">
          <a:solidFill>
            <a:schemeClr val="tx1"/>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
          <p:cNvSpPr>
            <a:spLocks noChangeArrowheads="1"/>
          </p:cNvSpPr>
          <p:nvPr/>
        </p:nvSpPr>
        <p:spPr bwMode="auto">
          <a:xfrm>
            <a:off x="-248" y="2852936"/>
            <a:ext cx="9144000" cy="792088"/>
          </a:xfrm>
          <a:prstGeom prst="rect">
            <a:avLst/>
          </a:prstGeom>
          <a:solidFill>
            <a:srgbClr val="99CC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4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主な取組の進捗状況</a:t>
            </a:r>
            <a:r>
              <a:rPr lang="ja-JP" altLang="en-US" sz="240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＜補足資料</a:t>
            </a:r>
            <a:r>
              <a:rPr lang="ja-JP" altLang="en-US" sz="24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endParaRPr kumimoji="1" lang="ja-JP" altLang="en-US" sz="24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FAF4635E-E24F-460E-AA03-45CAC974B977}"/>
              </a:ext>
            </a:extLst>
          </p:cNvPr>
          <p:cNvSpPr txBox="1"/>
          <p:nvPr/>
        </p:nvSpPr>
        <p:spPr>
          <a:xfrm>
            <a:off x="7092280" y="188640"/>
            <a:ext cx="1781903" cy="349702"/>
          </a:xfrm>
          <a:prstGeom prst="rect">
            <a:avLst/>
          </a:prstGeom>
          <a:noFill/>
          <a:ln>
            <a:solidFill>
              <a:schemeClr val="tx1"/>
            </a:solidFill>
          </a:ln>
        </p:spPr>
        <p:txBody>
          <a:bodyPr wrap="square" tIns="7200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参考資料２</a:t>
            </a:r>
            <a:endParaRPr kumimoji="1" lang="ja-JP" altLang="en-US" sz="18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endParaRPr>
          </a:p>
        </p:txBody>
      </p:sp>
      <p:sp>
        <p:nvSpPr>
          <p:cNvPr id="4" name="Rectangle 1">
            <a:extLst>
              <a:ext uri="{FF2B5EF4-FFF2-40B4-BE49-F238E27FC236}">
                <a16:creationId xmlns:a16="http://schemas.microsoft.com/office/drawing/2014/main" id="{20B5ACAF-3F74-484B-AD92-1C54F0659DBE}"/>
              </a:ext>
            </a:extLst>
          </p:cNvPr>
          <p:cNvSpPr>
            <a:spLocks noChangeArrowheads="1"/>
          </p:cNvSpPr>
          <p:nvPr/>
        </p:nvSpPr>
        <p:spPr bwMode="auto">
          <a:xfrm>
            <a:off x="1619672" y="5085184"/>
            <a:ext cx="6048672" cy="792088"/>
          </a:xfrm>
          <a:prstGeom prst="rect">
            <a:avLst/>
          </a:prstGeom>
          <a:no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rPr>
              <a:t>令和８年</a:t>
            </a:r>
            <a:r>
              <a:rPr lang="ja-JP" altLang="en-US" sz="1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rPr>
              <a:t>７</a:t>
            </a:r>
            <a:r>
              <a:rPr kumimoji="1" lang="ja-JP" altLang="en-US" sz="1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rPr>
              <a:t>月</a:t>
            </a:r>
            <a:r>
              <a:rPr lang="en-US" altLang="ja-JP" sz="1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rPr>
              <a:t>31</a:t>
            </a:r>
            <a:r>
              <a:rPr kumimoji="1" lang="ja-JP" altLang="en-US" sz="1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rPr>
              <a:t>日</a:t>
            </a:r>
            <a:endParaRPr kumimoji="1" lang="en-US" altLang="ja-JP" sz="1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第７回</a:t>
            </a:r>
            <a:r>
              <a:rPr kumimoji="1" lang="ja-JP" altLang="en-US" sz="1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大阪府住生活審議会　資料</a:t>
            </a:r>
          </a:p>
        </p:txBody>
      </p:sp>
    </p:spTree>
    <p:extLst>
      <p:ext uri="{BB962C8B-B14F-4D97-AF65-F5344CB8AC3E}">
        <p14:creationId xmlns:p14="http://schemas.microsoft.com/office/powerpoint/2010/main" val="3265267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2">
            <a:extLst>
              <a:ext uri="{FF2B5EF4-FFF2-40B4-BE49-F238E27FC236}">
                <a16:creationId xmlns:a16="http://schemas.microsoft.com/office/drawing/2014/main" id="{C8AA5E3D-C4F7-4847-A9AE-A95DD8D02ADE}"/>
              </a:ext>
            </a:extLst>
          </p:cNvPr>
          <p:cNvSpPr/>
          <p:nvPr/>
        </p:nvSpPr>
        <p:spPr>
          <a:xfrm>
            <a:off x="-3044" y="1615520"/>
            <a:ext cx="9159915" cy="400661"/>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３</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安全を支える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91299" y="1619513"/>
            <a:ext cx="9070258" cy="391978"/>
          </a:xfrm>
          <a:prstGeom prst="rect">
            <a:avLst/>
          </a:prstGeom>
          <a:noFill/>
        </p:spPr>
        <p:txBody>
          <a:bodyPr wrap="square" lIns="91440" tIns="45720" rIns="91440" bIns="45720" rtlCol="0" anchor="t">
            <a:spAutoFit/>
          </a:bodyPr>
          <a:lstStyle/>
          <a:p>
            <a:r>
              <a:rPr lang="ja-JP" sz="1900">
                <a:latin typeface="Arial"/>
                <a:ea typeface="Meiryo UI"/>
                <a:cs typeface="Arial"/>
              </a:rPr>
              <a:t>•R5</a:t>
            </a:r>
            <a:r>
              <a:rPr lang="ja-JP" altLang="en-US" sz="1900">
                <a:latin typeface="Arial"/>
                <a:ea typeface="Meiryo UI"/>
                <a:cs typeface="Arial"/>
              </a:rPr>
              <a:t>年時点で、</a:t>
            </a:r>
            <a:r>
              <a:rPr lang="ja-JP" sz="1900">
                <a:latin typeface="Meiryo UI"/>
                <a:ea typeface="Meiryo UI"/>
              </a:rPr>
              <a:t>大阪府</a:t>
            </a:r>
            <a:r>
              <a:rPr lang="ja-JP" altLang="en-US" sz="1900">
                <a:latin typeface="Meiryo UI"/>
                <a:ea typeface="Meiryo UI"/>
              </a:rPr>
              <a:t>で</a:t>
            </a:r>
            <a:r>
              <a:rPr lang="ja-JP" sz="1900">
                <a:latin typeface="Meiryo UI"/>
                <a:ea typeface="Meiryo UI"/>
              </a:rPr>
              <a:t>は9</a:t>
            </a:r>
            <a:r>
              <a:rPr lang="en-US" altLang="ja-JP" sz="1900">
                <a:latin typeface="Meiryo UI"/>
                <a:ea typeface="Meiryo UI"/>
              </a:rPr>
              <a:t>0</a:t>
            </a:r>
            <a:r>
              <a:rPr lang="ja-JP" sz="1900">
                <a:latin typeface="Meiryo UI"/>
                <a:ea typeface="Meiryo UI"/>
              </a:rPr>
              <a:t>.</a:t>
            </a:r>
            <a:r>
              <a:rPr lang="en-US" altLang="ja-JP" sz="1900">
                <a:latin typeface="Meiryo UI"/>
                <a:ea typeface="Meiryo UI"/>
              </a:rPr>
              <a:t>5</a:t>
            </a:r>
            <a:r>
              <a:rPr lang="ja-JP" sz="1900">
                <a:latin typeface="Meiryo UI"/>
                <a:ea typeface="Meiryo UI"/>
              </a:rPr>
              <a:t>％、全国が90％</a:t>
            </a:r>
            <a:r>
              <a:rPr lang="ja-JP" altLang="en-US" sz="1900">
                <a:latin typeface="Meiryo UI"/>
                <a:ea typeface="Meiryo UI"/>
              </a:rPr>
              <a:t>となり、全国平均となっている</a:t>
            </a:r>
            <a:endParaRPr lang="en-US" altLang="ja-JP">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9147110" cy="353943"/>
          </a:xfrm>
          <a:prstGeom prst="rect">
            <a:avLst/>
          </a:prstGeom>
          <a:noFill/>
        </p:spPr>
        <p:txBody>
          <a:bodyPr wrap="square" lIns="91440" tIns="45720" rIns="91440" bIns="45720" rtlCol="0" anchor="t">
            <a:spAutoFit/>
          </a:bodyPr>
          <a:lstStyle/>
          <a:p>
            <a:r>
              <a:rPr lang="ja-JP" altLang="en-US" sz="1650" b="1">
                <a:latin typeface="Meiryo UI"/>
                <a:ea typeface="Meiryo UI"/>
              </a:rPr>
              <a:t>○住宅の耐震化率の状況　（大阪府目標　</a:t>
            </a:r>
            <a:r>
              <a:rPr lang="en-US" altLang="ja-JP" sz="1650" b="1">
                <a:latin typeface="Meiryo UI"/>
                <a:ea typeface="Meiryo UI"/>
              </a:rPr>
              <a:t>R17</a:t>
            </a:r>
            <a:r>
              <a:rPr lang="ja-JP" altLang="en-US" sz="1650" b="1">
                <a:latin typeface="Meiryo UI"/>
                <a:ea typeface="Meiryo UI"/>
              </a:rPr>
              <a:t>年度末 </a:t>
            </a:r>
            <a:r>
              <a:rPr lang="ja-JP" altLang="en-US" sz="1700" b="1">
                <a:latin typeface="Meiryo UI"/>
                <a:ea typeface="Meiryo UI"/>
              </a:rPr>
              <a:t>耐震性が不足する住宅をおおむね解</a:t>
            </a:r>
            <a:r>
              <a:rPr lang="ja-JP" sz="1700" b="1">
                <a:latin typeface="Meiryo UI"/>
                <a:ea typeface="Meiryo UI"/>
              </a:rPr>
              <a:t>消</a:t>
            </a:r>
            <a:r>
              <a:rPr lang="ja-JP" altLang="en-US" sz="1650" b="1">
                <a:latin typeface="Meiryo UI"/>
                <a:ea typeface="Meiryo UI"/>
              </a:rPr>
              <a:t>）</a:t>
            </a:r>
          </a:p>
        </p:txBody>
      </p:sp>
      <p:sp>
        <p:nvSpPr>
          <p:cNvPr id="212" name="テキスト ボックス 211"/>
          <p:cNvSpPr txBox="1"/>
          <p:nvPr/>
        </p:nvSpPr>
        <p:spPr>
          <a:xfrm>
            <a:off x="0" y="927081"/>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a:defRPr/>
            </a:pPr>
            <a:r>
              <a:rPr kumimoji="1" lang="ja-JP" altLang="en-US"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　</a:t>
            </a:r>
            <a:r>
              <a:rPr kumimoji="1" lang="ja-JP" sz="1600"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⑨</a:t>
            </a:r>
            <a:r>
              <a:rPr lang="ja-JP" sz="1600" b="1">
                <a:latin typeface="Meiryo UI"/>
                <a:ea typeface="Meiryo UI"/>
                <a:cs typeface="Meiryo UI" panose="020B0604030504040204" pitchFamily="50" charset="-128"/>
              </a:rPr>
              <a:t>新 </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住宅建築物耐震</a:t>
            </a:r>
            <a:r>
              <a:rPr lang="en-US" altLang="ja-JP" sz="1600" b="1">
                <a:latin typeface="Meiryo UI"/>
                <a:ea typeface="Meiryo UI"/>
                <a:cs typeface="Meiryo UI" panose="020B0604030504040204" pitchFamily="50" charset="-128"/>
              </a:rPr>
              <a:t>10</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ヵ年戦略・大阪</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大阪府耐震改修促進計画</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altLang="en-US" sz="1600" b="1" i="0" u="none" strike="noStrike" kern="1200" cap="none" normalizeH="0" baseline="0" noProof="0">
                <a:ln>
                  <a:noFill/>
                </a:ln>
                <a:effectLst/>
                <a:uLnTx/>
                <a:uFillTx/>
                <a:latin typeface="Meiryo UI"/>
                <a:ea typeface="Meiryo UI"/>
                <a:cs typeface="Meiryo UI" panose="020B0604030504040204" pitchFamily="50" charset="-128"/>
              </a:rPr>
              <a:t> </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lang="en-US" altLang="ja-JP" sz="1600" b="1">
                <a:latin typeface="Meiryo UI"/>
                <a:ea typeface="Meiryo UI"/>
                <a:cs typeface="Meiryo UI" panose="020B0604030504040204" pitchFamily="50" charset="-128"/>
              </a:rPr>
              <a:t>R8.3</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改定</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 に基づく取組の推進</a:t>
            </a:r>
            <a:endParaRPr lang="en-US" sz="1600">
              <a:latin typeface="Meiryo UI"/>
              <a:ea typeface="Meiryo UI"/>
            </a:endParaRPr>
          </a:p>
        </p:txBody>
      </p:sp>
      <p:sp>
        <p:nvSpPr>
          <p:cNvPr id="214" name="テキスト ボックス 213"/>
          <p:cNvSpPr txBox="1"/>
          <p:nvPr/>
        </p:nvSpPr>
        <p:spPr>
          <a:xfrm>
            <a:off x="1043608" y="2065631"/>
            <a:ext cx="2377772" cy="276999"/>
          </a:xfrm>
          <a:prstGeom prst="rect">
            <a:avLst/>
          </a:prstGeom>
          <a:noFill/>
        </p:spPr>
        <p:txBody>
          <a:bodyPr wrap="square" rtlCol="0">
            <a:spAutoFit/>
          </a:bodyPr>
          <a:lstStyle/>
          <a:p>
            <a:r>
              <a:rPr lang="ja-JP" altLang="en-US" sz="1200">
                <a:latin typeface="Meiryo UI" panose="020B0604030504040204" pitchFamily="50" charset="-128"/>
                <a:ea typeface="Meiryo UI" panose="020B0604030504040204" pitchFamily="50" charset="-128"/>
              </a:rPr>
              <a:t>都道府県別の住宅の耐震化率</a:t>
            </a:r>
            <a:endParaRPr lang="en-US" altLang="ja-JP" sz="120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A8293017-18A2-4379-9173-0443DDAD3D52}"/>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a:solidFill>
                  <a:schemeClr val="bg1"/>
                </a:solidFill>
                <a:latin typeface="Meiryo UI" panose="020B0604030504040204" pitchFamily="50" charset="-128"/>
                <a:ea typeface="Meiryo UI" panose="020B0604030504040204" pitchFamily="50" charset="-128"/>
              </a:rPr>
              <a:t>事業調整室</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9AE17D3-CBA8-45B7-B270-9BB8FC5FDF1F}"/>
              </a:ext>
            </a:extLst>
          </p:cNvPr>
          <p:cNvSpPr txBox="1"/>
          <p:nvPr/>
        </p:nvSpPr>
        <p:spPr>
          <a:xfrm>
            <a:off x="3045560" y="2070912"/>
            <a:ext cx="5603294" cy="246221"/>
          </a:xfrm>
          <a:prstGeom prst="rect">
            <a:avLst/>
          </a:prstGeom>
          <a:noFill/>
        </p:spPr>
        <p:txBody>
          <a:bodyPr wrap="square" rtlCol="0">
            <a:spAutoFit/>
          </a:bodyPr>
          <a:lstStyle/>
          <a:p>
            <a:r>
              <a:rPr kumimoji="1" lang="ja-JP" altLang="en-US" sz="1000" b="1"/>
              <a:t>（</a:t>
            </a:r>
            <a:r>
              <a:rPr kumimoji="1" lang="en-US" altLang="ja-JP" sz="1000" b="1"/>
              <a:t>※</a:t>
            </a:r>
            <a:r>
              <a:rPr kumimoji="1" lang="ja-JP" altLang="en-US" sz="1000" b="1"/>
              <a:t>他都道府県の最新数値は現時点で把握できていないため、数値は全て前回資料と同じ）</a:t>
            </a:r>
          </a:p>
        </p:txBody>
      </p:sp>
      <p:sp>
        <p:nvSpPr>
          <p:cNvPr id="17" name="スライド番号プレースホルダー 2">
            <a:extLst>
              <a:ext uri="{FF2B5EF4-FFF2-40B4-BE49-F238E27FC236}">
                <a16:creationId xmlns:a16="http://schemas.microsoft.com/office/drawing/2014/main" id="{48C96E78-7A8F-46A1-8C1C-9BBBF45C2D59}"/>
              </a:ext>
            </a:extLst>
          </p:cNvPr>
          <p:cNvSpPr txBox="1">
            <a:spLocks/>
          </p:cNvSpPr>
          <p:nvPr/>
        </p:nvSpPr>
        <p:spPr>
          <a:xfrm>
            <a:off x="8532440" y="6597352"/>
            <a:ext cx="611560" cy="260648"/>
          </a:xfrm>
          <a:prstGeom prst="rect">
            <a:avLst/>
          </a:prstGeom>
        </p:spPr>
        <p:txBody>
          <a:bodyPr vert="horz" lIns="91429" tIns="45715" rIns="91429" bIns="45715" rtlCol="0" anchor="ctr"/>
          <a:lstStyle>
            <a:defPPr>
              <a:defRPr lang="ja-JP"/>
            </a:defPPr>
            <a:lvl1pPr marL="0" algn="r" defTabSz="914290" rtl="0" eaLnBrk="1" latinLnBrk="0" hangingPunct="1">
              <a:defRPr kumimoji="1" sz="1200" kern="1200">
                <a:solidFill>
                  <a:schemeClr val="tx1">
                    <a:tint val="75000"/>
                  </a:schemeClr>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a:pPr algn="ctr"/>
            <a:r>
              <a:rPr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9</a:t>
            </a:r>
            <a:endParaRPr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Picture 1">
            <a:extLst>
              <a:ext uri="{FF2B5EF4-FFF2-40B4-BE49-F238E27FC236}">
                <a16:creationId xmlns:a16="http://schemas.microsoft.com/office/drawing/2014/main" id="{43BDFD4E-145F-853D-0B1D-019DC249F9EF}"/>
              </a:ext>
            </a:extLst>
          </p:cNvPr>
          <p:cNvPicPr>
            <a:picLocks noChangeAspect="1"/>
          </p:cNvPicPr>
          <p:nvPr/>
        </p:nvPicPr>
        <p:blipFill>
          <a:blip r:embed="rId3"/>
          <a:stretch>
            <a:fillRect/>
          </a:stretch>
        </p:blipFill>
        <p:spPr>
          <a:xfrm>
            <a:off x="1117600" y="2289041"/>
            <a:ext cx="6916058" cy="4435291"/>
          </a:xfrm>
          <a:prstGeom prst="rect">
            <a:avLst/>
          </a:prstGeom>
        </p:spPr>
      </p:pic>
      <p:sp>
        <p:nvSpPr>
          <p:cNvPr id="4" name="Rectangle 3">
            <a:extLst>
              <a:ext uri="{FF2B5EF4-FFF2-40B4-BE49-F238E27FC236}">
                <a16:creationId xmlns:a16="http://schemas.microsoft.com/office/drawing/2014/main" id="{6331D0E2-2910-F056-67C7-F959FA2F3DB2}"/>
              </a:ext>
            </a:extLst>
          </p:cNvPr>
          <p:cNvSpPr/>
          <p:nvPr/>
        </p:nvSpPr>
        <p:spPr>
          <a:xfrm>
            <a:off x="4586514" y="3087913"/>
            <a:ext cx="3447142" cy="1596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Tree>
    <p:extLst>
      <p:ext uri="{BB962C8B-B14F-4D97-AF65-F5344CB8AC3E}">
        <p14:creationId xmlns:p14="http://schemas.microsoft.com/office/powerpoint/2010/main" val="4235454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2">
            <a:extLst>
              <a:ext uri="{FF2B5EF4-FFF2-40B4-BE49-F238E27FC236}">
                <a16:creationId xmlns:a16="http://schemas.microsoft.com/office/drawing/2014/main" id="{C8AA5E3D-C4F7-4847-A9AE-A95DD8D02ADE}"/>
              </a:ext>
            </a:extLst>
          </p:cNvPr>
          <p:cNvSpPr/>
          <p:nvPr/>
        </p:nvSpPr>
        <p:spPr>
          <a:xfrm>
            <a:off x="-3044" y="1600334"/>
            <a:ext cx="9143447" cy="941544"/>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３</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安全を支える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585" y="1576009"/>
            <a:ext cx="9120216" cy="969496"/>
          </a:xfrm>
          <a:prstGeom prst="rect">
            <a:avLst/>
          </a:prstGeom>
          <a:noFill/>
        </p:spPr>
        <p:txBody>
          <a:bodyPr wrap="square" lIns="91440" tIns="45720" rIns="91440" bIns="45720" rtlCol="0" anchor="t">
            <a:spAutoFit/>
          </a:bodyPr>
          <a:lstStyle/>
          <a:p>
            <a:r>
              <a:rPr lang="ja-JP" sz="1900">
                <a:latin typeface="Arial"/>
                <a:ea typeface="Meiryo UI"/>
                <a:cs typeface="Arial"/>
              </a:rPr>
              <a:t>•</a:t>
            </a:r>
            <a:r>
              <a:rPr lang="ja-JP" sz="1900">
                <a:latin typeface="Meiryo UI"/>
                <a:ea typeface="Meiryo UI"/>
              </a:rPr>
              <a:t>耐震化率が約</a:t>
            </a:r>
            <a:r>
              <a:rPr lang="en-US" altLang="ja-JP" sz="1900">
                <a:latin typeface="Meiryo UI"/>
                <a:ea typeface="Meiryo UI"/>
              </a:rPr>
              <a:t>83.2</a:t>
            </a:r>
            <a:r>
              <a:rPr lang="ja-JP" sz="1900">
                <a:latin typeface="Meiryo UI"/>
                <a:ea typeface="Meiryo UI"/>
              </a:rPr>
              <a:t>％と住宅全般に比べてやや低く、耐震性が不十分な戸数は約</a:t>
            </a:r>
            <a:r>
              <a:rPr lang="en-US" altLang="ja-JP" sz="1900">
                <a:latin typeface="Meiryo UI"/>
                <a:ea typeface="Meiryo UI"/>
              </a:rPr>
              <a:t>24</a:t>
            </a:r>
            <a:r>
              <a:rPr lang="ja-JP" sz="1900">
                <a:latin typeface="Meiryo UI"/>
                <a:ea typeface="Meiryo UI"/>
              </a:rPr>
              <a:t>万戸</a:t>
            </a:r>
            <a:endParaRPr lang="en-US" sz="1900">
              <a:ea typeface="Calibri"/>
              <a:cs typeface="Calibri"/>
            </a:endParaRPr>
          </a:p>
          <a:p>
            <a:r>
              <a:rPr lang="ja-JP" sz="1900">
                <a:latin typeface="Arial"/>
                <a:ea typeface="Meiryo UI"/>
                <a:cs typeface="Arial"/>
              </a:rPr>
              <a:t>•</a:t>
            </a:r>
            <a:r>
              <a:rPr lang="ja-JP" sz="1900">
                <a:latin typeface="Meiryo UI"/>
                <a:ea typeface="Meiryo UI"/>
              </a:rPr>
              <a:t>府は生命重視型耐震改修に対する支援のほか、市町村及び事業者等と連携した普及啓発</a:t>
            </a:r>
            <a:endParaRPr lang="en-US" sz="1900">
              <a:latin typeface="Calibri"/>
              <a:ea typeface="Calibri"/>
              <a:cs typeface="Calibri"/>
            </a:endParaRPr>
          </a:p>
          <a:p>
            <a:r>
              <a:rPr lang="ja-JP" sz="1900">
                <a:latin typeface="Meiryo UI"/>
                <a:ea typeface="Meiryo UI"/>
              </a:rPr>
              <a:t> を実施</a:t>
            </a:r>
            <a:endParaRPr lang="en-US" sz="1900">
              <a:ea typeface="Calibri"/>
              <a:cs typeface="Calibri"/>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○木造戸建住宅の耐震化の状況</a:t>
            </a:r>
          </a:p>
        </p:txBody>
      </p:sp>
      <p:sp>
        <p:nvSpPr>
          <p:cNvPr id="212" name="テキスト ボックス 211"/>
          <p:cNvSpPr txBox="1"/>
          <p:nvPr/>
        </p:nvSpPr>
        <p:spPr>
          <a:xfrm>
            <a:off x="0" y="927081"/>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a:defRPr/>
            </a:pPr>
            <a:r>
              <a:rPr kumimoji="1" lang="ja-JP" altLang="en-US"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　</a:t>
            </a:r>
            <a:r>
              <a:rPr kumimoji="1" lang="ja-JP" sz="1600"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⑨</a:t>
            </a:r>
            <a:r>
              <a:rPr lang="ja-JP" sz="1600" b="1">
                <a:latin typeface="Meiryo UI"/>
                <a:ea typeface="Meiryo UI"/>
                <a:cs typeface="Meiryo UI" panose="020B0604030504040204" pitchFamily="50" charset="-128"/>
              </a:rPr>
              <a:t>新 </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住宅建築物耐震</a:t>
            </a:r>
            <a:r>
              <a:rPr lang="en-US" altLang="ja-JP" sz="1600" b="1">
                <a:latin typeface="Meiryo UI"/>
                <a:ea typeface="Meiryo UI"/>
                <a:cs typeface="Meiryo UI" panose="020B0604030504040204" pitchFamily="50" charset="-128"/>
              </a:rPr>
              <a:t>10</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ヵ年戦略・大阪</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大阪府耐震改修促進計画</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altLang="en-US" sz="1600" b="1" i="0" u="none" strike="noStrike" kern="1200" cap="none" normalizeH="0" baseline="0" noProof="0">
                <a:ln>
                  <a:noFill/>
                </a:ln>
                <a:effectLst/>
                <a:uLnTx/>
                <a:uFillTx/>
                <a:latin typeface="Meiryo UI"/>
                <a:ea typeface="Meiryo UI"/>
                <a:cs typeface="Meiryo UI" panose="020B0604030504040204" pitchFamily="50" charset="-128"/>
              </a:rPr>
              <a:t> </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lang="en-US" altLang="ja-JP" sz="1600" b="1">
                <a:latin typeface="Meiryo UI"/>
                <a:ea typeface="Meiryo UI"/>
                <a:cs typeface="Meiryo UI" panose="020B0604030504040204" pitchFamily="50" charset="-128"/>
              </a:rPr>
              <a:t>R8.3</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改定</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 に基づく取組の推進</a:t>
            </a:r>
            <a:endParaRPr lang="ja-JP" sz="1600" b="1" i="0" u="none" strike="noStrike" kern="1200" cap="none" normalizeH="0" baseline="0" noProof="0">
              <a:ln>
                <a:noFill/>
              </a:ln>
              <a:effectLst/>
              <a:uLnTx/>
              <a:uFillTx/>
              <a:latin typeface="Meiryo UI"/>
              <a:ea typeface="Meiryo UI"/>
              <a:cs typeface="Meiryo UI" panose="020B0604030504040204" pitchFamily="50" charset="-128"/>
            </a:endParaRPr>
          </a:p>
        </p:txBody>
      </p:sp>
      <p:sp>
        <p:nvSpPr>
          <p:cNvPr id="17" name="テキスト ボックス 16">
            <a:extLst>
              <a:ext uri="{FF2B5EF4-FFF2-40B4-BE49-F238E27FC236}">
                <a16:creationId xmlns:a16="http://schemas.microsoft.com/office/drawing/2014/main" id="{17456B29-225A-493E-84BB-72CD24766BF7}"/>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a:solidFill>
                  <a:schemeClr val="bg1"/>
                </a:solidFill>
                <a:latin typeface="Meiryo UI" panose="020B0604030504040204" pitchFamily="50" charset="-128"/>
                <a:ea typeface="Meiryo UI" panose="020B0604030504040204" pitchFamily="50" charset="-128"/>
              </a:rPr>
              <a:t>事業調整室</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22" name="スライド番号プレースホルダー 2">
            <a:extLst>
              <a:ext uri="{FF2B5EF4-FFF2-40B4-BE49-F238E27FC236}">
                <a16:creationId xmlns:a16="http://schemas.microsoft.com/office/drawing/2014/main" id="{154C6D54-5451-41BE-A566-79A3F79FF7BF}"/>
              </a:ext>
            </a:extLst>
          </p:cNvPr>
          <p:cNvSpPr>
            <a:spLocks noGrp="1"/>
          </p:cNvSpPr>
          <p:nvPr>
            <p:ph type="sldNum" sz="quarter" idx="12"/>
          </p:nvPr>
        </p:nvSpPr>
        <p:spPr>
          <a:xfrm>
            <a:off x="8532440" y="6597352"/>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10</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213">
            <a:extLst>
              <a:ext uri="{FF2B5EF4-FFF2-40B4-BE49-F238E27FC236}">
                <a16:creationId xmlns:a16="http://schemas.microsoft.com/office/drawing/2014/main" id="{E99A9350-3B79-A9D2-BD9D-379D39F5120D}"/>
              </a:ext>
            </a:extLst>
          </p:cNvPr>
          <p:cNvSpPr txBox="1"/>
          <p:nvPr/>
        </p:nvSpPr>
        <p:spPr>
          <a:xfrm>
            <a:off x="-41026" y="2738757"/>
            <a:ext cx="1323478" cy="276999"/>
          </a:xfrm>
          <a:prstGeom prst="rect">
            <a:avLst/>
          </a:prstGeom>
          <a:noFill/>
        </p:spPr>
        <p:txBody>
          <a:bodyPr wrap="square" rtlCol="0">
            <a:spAutoFit/>
          </a:bodyPr>
          <a:lstStyle/>
          <a:p>
            <a:r>
              <a:rPr lang="ja-JP" altLang="en-US" sz="1200">
                <a:latin typeface="Meiryo UI" panose="020B0604030504040204" pitchFamily="50" charset="-128"/>
                <a:ea typeface="Meiryo UI" panose="020B0604030504040204" pitchFamily="50" charset="-128"/>
              </a:rPr>
              <a:t>〇耐震化の状況</a:t>
            </a:r>
            <a:endParaRPr lang="en-US" altLang="ja-JP" sz="1200">
              <a:latin typeface="Meiryo UI" panose="020B0604030504040204" pitchFamily="50" charset="-128"/>
              <a:ea typeface="Meiryo UI" panose="020B0604030504040204" pitchFamily="50" charset="-128"/>
            </a:endParaRPr>
          </a:p>
        </p:txBody>
      </p:sp>
      <p:sp>
        <p:nvSpPr>
          <p:cNvPr id="6" name="テキスト ボックス 17">
            <a:extLst>
              <a:ext uri="{FF2B5EF4-FFF2-40B4-BE49-F238E27FC236}">
                <a16:creationId xmlns:a16="http://schemas.microsoft.com/office/drawing/2014/main" id="{C77FD347-C3C1-A1FF-1A37-F3F7454F87E9}"/>
              </a:ext>
            </a:extLst>
          </p:cNvPr>
          <p:cNvSpPr txBox="1"/>
          <p:nvPr/>
        </p:nvSpPr>
        <p:spPr>
          <a:xfrm>
            <a:off x="933" y="4977852"/>
            <a:ext cx="2377772" cy="461665"/>
          </a:xfrm>
          <a:prstGeom prst="rect">
            <a:avLst/>
          </a:prstGeom>
          <a:noFill/>
        </p:spPr>
        <p:txBody>
          <a:bodyPr wrap="square" rtlCol="0">
            <a:spAutoFit/>
          </a:bodyPr>
          <a:lstStyle/>
          <a:p>
            <a:r>
              <a:rPr lang="ja-JP" altLang="en-US" sz="1200">
                <a:latin typeface="Meiryo UI" panose="020B0604030504040204" pitchFamily="50" charset="-128"/>
                <a:ea typeface="Meiryo UI" panose="020B0604030504040204" pitchFamily="50" charset="-128"/>
              </a:rPr>
              <a:t>〇各都道府県</a:t>
            </a:r>
            <a:endParaRPr lang="en-US" altLang="ja-JP" sz="1200">
              <a:latin typeface="Meiryo UI" panose="020B0604030504040204" pitchFamily="50" charset="-128"/>
              <a:ea typeface="Meiryo UI" panose="020B0604030504040204" pitchFamily="50" charset="-128"/>
            </a:endParaRPr>
          </a:p>
          <a:p>
            <a:r>
              <a:rPr lang="ja-JP" altLang="en-US" sz="1200">
                <a:latin typeface="Meiryo UI" panose="020B0604030504040204" pitchFamily="50" charset="-128"/>
                <a:ea typeface="Meiryo UI" panose="020B0604030504040204" pitchFamily="50" charset="-128"/>
              </a:rPr>
              <a:t>　       の取組等</a:t>
            </a:r>
            <a:endParaRPr lang="en-US" altLang="ja-JP" sz="1200">
              <a:latin typeface="Meiryo UI" panose="020B0604030504040204" pitchFamily="50" charset="-128"/>
              <a:ea typeface="Meiryo UI" panose="020B0604030504040204" pitchFamily="50" charset="-128"/>
            </a:endParaRPr>
          </a:p>
        </p:txBody>
      </p:sp>
      <p:grpSp>
        <p:nvGrpSpPr>
          <p:cNvPr id="334" name="グループ化 23">
            <a:extLst>
              <a:ext uri="{FF2B5EF4-FFF2-40B4-BE49-F238E27FC236}">
                <a16:creationId xmlns:a16="http://schemas.microsoft.com/office/drawing/2014/main" id="{6C1E6D2A-182A-21FF-22AE-33ED819230A5}"/>
              </a:ext>
            </a:extLst>
          </p:cNvPr>
          <p:cNvGrpSpPr/>
          <p:nvPr/>
        </p:nvGrpSpPr>
        <p:grpSpPr>
          <a:xfrm>
            <a:off x="1288802" y="2747819"/>
            <a:ext cx="7436796" cy="2165350"/>
            <a:chOff x="1065213" y="2924176"/>
            <a:chExt cx="7534272" cy="2165350"/>
          </a:xfrm>
        </p:grpSpPr>
        <p:grpSp>
          <p:nvGrpSpPr>
            <p:cNvPr id="9" name="Group 4">
              <a:extLst>
                <a:ext uri="{FF2B5EF4-FFF2-40B4-BE49-F238E27FC236}">
                  <a16:creationId xmlns:a16="http://schemas.microsoft.com/office/drawing/2014/main" id="{90B3462F-EE74-B20D-721E-5C89B4491CB5}"/>
                </a:ext>
              </a:extLst>
            </p:cNvPr>
            <p:cNvGrpSpPr>
              <a:grpSpLocks noChangeAspect="1"/>
            </p:cNvGrpSpPr>
            <p:nvPr/>
          </p:nvGrpSpPr>
          <p:grpSpPr bwMode="auto">
            <a:xfrm>
              <a:off x="1065213" y="2924176"/>
              <a:ext cx="7534272" cy="2165350"/>
              <a:chOff x="671" y="1842"/>
              <a:chExt cx="4746" cy="1364"/>
            </a:xfrm>
          </p:grpSpPr>
          <p:sp>
            <p:nvSpPr>
              <p:cNvPr id="12" name="Rectangle 116">
                <a:extLst>
                  <a:ext uri="{FF2B5EF4-FFF2-40B4-BE49-F238E27FC236}">
                    <a16:creationId xmlns:a16="http://schemas.microsoft.com/office/drawing/2014/main" id="{8196494C-022C-16E0-1CFF-BBBE66216587}"/>
                  </a:ext>
                </a:extLst>
              </p:cNvPr>
              <p:cNvSpPr>
                <a:spLocks noChangeArrowheads="1"/>
              </p:cNvSpPr>
              <p:nvPr/>
            </p:nvSpPr>
            <p:spPr bwMode="auto">
              <a:xfrm>
                <a:off x="3238" y="2729"/>
                <a:ext cx="111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en-US" sz="1200">
                    <a:latin typeface="Meiryo UI"/>
                    <a:ea typeface="Meiryo UI"/>
                  </a:rPr>
                  <a:t> 木造</a:t>
                </a:r>
                <a:r>
                  <a:rPr kumimoji="0" lang="ja-JP" altLang="ja-JP" sz="1200">
                    <a:latin typeface="Meiryo UI"/>
                    <a:ea typeface="Meiryo UI"/>
                  </a:rPr>
                  <a:t>戸建住宅</a:t>
                </a:r>
                <a:r>
                  <a:rPr kumimoji="0" lang="en-US" altLang="ja-JP" sz="1200">
                    <a:latin typeface="Meiryo UI"/>
                    <a:ea typeface="Meiryo UI"/>
                  </a:rPr>
                  <a:t>  80.8%</a:t>
                </a:r>
                <a:endParaRPr kumimoji="0" lang="ja-JP" altLang="ja-JP" sz="1200">
                  <a:latin typeface="Meiryo UI"/>
                  <a:ea typeface="Meiryo UI"/>
                </a:endParaRPr>
              </a:p>
            </p:txBody>
          </p:sp>
          <p:sp>
            <p:nvSpPr>
              <p:cNvPr id="13" name="AutoShape 3">
                <a:extLst>
                  <a:ext uri="{FF2B5EF4-FFF2-40B4-BE49-F238E27FC236}">
                    <a16:creationId xmlns:a16="http://schemas.microsoft.com/office/drawing/2014/main" id="{F1901348-6CD7-019A-BEF3-DAB4A0C98D19}"/>
                  </a:ext>
                </a:extLst>
              </p:cNvPr>
              <p:cNvSpPr>
                <a:spLocks noChangeAspect="1" noChangeArrowheads="1" noTextEdit="1"/>
              </p:cNvSpPr>
              <p:nvPr/>
            </p:nvSpPr>
            <p:spPr bwMode="auto">
              <a:xfrm>
                <a:off x="673" y="1842"/>
                <a:ext cx="4739" cy="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14" name="Rectangle 5">
                <a:extLst>
                  <a:ext uri="{FF2B5EF4-FFF2-40B4-BE49-F238E27FC236}">
                    <a16:creationId xmlns:a16="http://schemas.microsoft.com/office/drawing/2014/main" id="{5BEA1BCE-C01E-2494-F4D1-8F381C30EADB}"/>
                  </a:ext>
                </a:extLst>
              </p:cNvPr>
              <p:cNvSpPr>
                <a:spLocks noChangeArrowheads="1"/>
              </p:cNvSpPr>
              <p:nvPr/>
            </p:nvSpPr>
            <p:spPr bwMode="auto">
              <a:xfrm>
                <a:off x="675" y="1855"/>
                <a:ext cx="780" cy="380"/>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15" name="Rectangle 6">
                <a:extLst>
                  <a:ext uri="{FF2B5EF4-FFF2-40B4-BE49-F238E27FC236}">
                    <a16:creationId xmlns:a16="http://schemas.microsoft.com/office/drawing/2014/main" id="{0C046B7A-4BBC-3B9B-0C2A-37644276ED0A}"/>
                  </a:ext>
                </a:extLst>
              </p:cNvPr>
              <p:cNvSpPr>
                <a:spLocks noChangeArrowheads="1"/>
              </p:cNvSpPr>
              <p:nvPr/>
            </p:nvSpPr>
            <p:spPr bwMode="auto">
              <a:xfrm>
                <a:off x="1455" y="1855"/>
                <a:ext cx="1120" cy="146"/>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1" name="Rectangle 7">
                <a:extLst>
                  <a:ext uri="{FF2B5EF4-FFF2-40B4-BE49-F238E27FC236}">
                    <a16:creationId xmlns:a16="http://schemas.microsoft.com/office/drawing/2014/main" id="{32E7CB28-2402-FEC8-6576-BFFD854390D1}"/>
                  </a:ext>
                </a:extLst>
              </p:cNvPr>
              <p:cNvSpPr>
                <a:spLocks noChangeArrowheads="1"/>
              </p:cNvSpPr>
              <p:nvPr/>
            </p:nvSpPr>
            <p:spPr bwMode="auto">
              <a:xfrm>
                <a:off x="2575" y="1855"/>
                <a:ext cx="2830" cy="146"/>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41" name="Rectangle 8">
                <a:extLst>
                  <a:ext uri="{FF2B5EF4-FFF2-40B4-BE49-F238E27FC236}">
                    <a16:creationId xmlns:a16="http://schemas.microsoft.com/office/drawing/2014/main" id="{22F42402-5886-AC7A-A7E9-CC0688E5178B}"/>
                  </a:ext>
                </a:extLst>
              </p:cNvPr>
              <p:cNvSpPr>
                <a:spLocks noChangeArrowheads="1"/>
              </p:cNvSpPr>
              <p:nvPr/>
            </p:nvSpPr>
            <p:spPr bwMode="auto">
              <a:xfrm>
                <a:off x="1455" y="2001"/>
                <a:ext cx="560" cy="234"/>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44" name="Rectangle 9">
                <a:extLst>
                  <a:ext uri="{FF2B5EF4-FFF2-40B4-BE49-F238E27FC236}">
                    <a16:creationId xmlns:a16="http://schemas.microsoft.com/office/drawing/2014/main" id="{E4AB8388-DD3A-F90D-B021-817073948497}"/>
                  </a:ext>
                </a:extLst>
              </p:cNvPr>
              <p:cNvSpPr>
                <a:spLocks noChangeArrowheads="1"/>
              </p:cNvSpPr>
              <p:nvPr/>
            </p:nvSpPr>
            <p:spPr bwMode="auto">
              <a:xfrm>
                <a:off x="2015" y="2001"/>
                <a:ext cx="560" cy="234"/>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45" name="Rectangle 10">
                <a:extLst>
                  <a:ext uri="{FF2B5EF4-FFF2-40B4-BE49-F238E27FC236}">
                    <a16:creationId xmlns:a16="http://schemas.microsoft.com/office/drawing/2014/main" id="{F37E5BF6-30B2-B5CE-AF40-225120AF4EE4}"/>
                  </a:ext>
                </a:extLst>
              </p:cNvPr>
              <p:cNvSpPr>
                <a:spLocks noChangeArrowheads="1"/>
              </p:cNvSpPr>
              <p:nvPr/>
            </p:nvSpPr>
            <p:spPr bwMode="auto">
              <a:xfrm>
                <a:off x="2575" y="2001"/>
                <a:ext cx="666" cy="234"/>
              </a:xfrm>
              <a:prstGeom prst="rect">
                <a:avLst/>
              </a:prstGeom>
              <a:solidFill>
                <a:srgbClr val="4BAC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46" name="Rectangle 11">
                <a:extLst>
                  <a:ext uri="{FF2B5EF4-FFF2-40B4-BE49-F238E27FC236}">
                    <a16:creationId xmlns:a16="http://schemas.microsoft.com/office/drawing/2014/main" id="{A5F3B148-288B-59BF-D482-5E639054BFE6}"/>
                  </a:ext>
                </a:extLst>
              </p:cNvPr>
              <p:cNvSpPr>
                <a:spLocks noChangeArrowheads="1"/>
              </p:cNvSpPr>
              <p:nvPr/>
            </p:nvSpPr>
            <p:spPr bwMode="auto">
              <a:xfrm>
                <a:off x="3241" y="2001"/>
                <a:ext cx="1057" cy="234"/>
              </a:xfrm>
              <a:prstGeom prst="rect">
                <a:avLst/>
              </a:prstGeom>
              <a:solidFill>
                <a:srgbClr val="4BAC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47" name="Rectangle 12">
                <a:extLst>
                  <a:ext uri="{FF2B5EF4-FFF2-40B4-BE49-F238E27FC236}">
                    <a16:creationId xmlns:a16="http://schemas.microsoft.com/office/drawing/2014/main" id="{8DA9F610-3314-E18C-2CF2-DB12D12AB38F}"/>
                  </a:ext>
                </a:extLst>
              </p:cNvPr>
              <p:cNvSpPr>
                <a:spLocks noChangeArrowheads="1"/>
              </p:cNvSpPr>
              <p:nvPr/>
            </p:nvSpPr>
            <p:spPr bwMode="auto">
              <a:xfrm>
                <a:off x="4298" y="2001"/>
                <a:ext cx="1107" cy="234"/>
              </a:xfrm>
              <a:prstGeom prst="rect">
                <a:avLst/>
              </a:prstGeom>
              <a:solidFill>
                <a:srgbClr val="4BAC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50" name="Rectangle 13">
                <a:extLst>
                  <a:ext uri="{FF2B5EF4-FFF2-40B4-BE49-F238E27FC236}">
                    <a16:creationId xmlns:a16="http://schemas.microsoft.com/office/drawing/2014/main" id="{34B8D784-FE74-2785-9110-9554B54F8EF6}"/>
                  </a:ext>
                </a:extLst>
              </p:cNvPr>
              <p:cNvSpPr>
                <a:spLocks noChangeArrowheads="1"/>
              </p:cNvSpPr>
              <p:nvPr/>
            </p:nvSpPr>
            <p:spPr bwMode="auto">
              <a:xfrm>
                <a:off x="673" y="2235"/>
                <a:ext cx="780" cy="201"/>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51" name="Rectangle 17">
                <a:extLst>
                  <a:ext uri="{FF2B5EF4-FFF2-40B4-BE49-F238E27FC236}">
                    <a16:creationId xmlns:a16="http://schemas.microsoft.com/office/drawing/2014/main" id="{38BEC1EB-37CC-933B-23B7-8210E7FF76F9}"/>
                  </a:ext>
                </a:extLst>
              </p:cNvPr>
              <p:cNvSpPr>
                <a:spLocks noChangeArrowheads="1"/>
              </p:cNvSpPr>
              <p:nvPr/>
            </p:nvSpPr>
            <p:spPr bwMode="auto">
              <a:xfrm>
                <a:off x="3241" y="2235"/>
                <a:ext cx="1114" cy="2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ja-JP">
                    <a:ea typeface="ＭＳ Ｐゴシック"/>
                  </a:rPr>
                  <a:t> </a:t>
                </a:r>
                <a:endParaRPr lang="ja-JP" altLang="en-US">
                  <a:ea typeface="ＭＳ Ｐゴシック"/>
                  <a:cs typeface="Calibri"/>
                </a:endParaRPr>
              </a:p>
            </p:txBody>
          </p:sp>
          <p:sp>
            <p:nvSpPr>
              <p:cNvPr id="52" name="Rectangle 19">
                <a:extLst>
                  <a:ext uri="{FF2B5EF4-FFF2-40B4-BE49-F238E27FC236}">
                    <a16:creationId xmlns:a16="http://schemas.microsoft.com/office/drawing/2014/main" id="{97262CAF-A7D0-51FA-C709-C8B87090C015}"/>
                  </a:ext>
                </a:extLst>
              </p:cNvPr>
              <p:cNvSpPr>
                <a:spLocks noChangeArrowheads="1"/>
              </p:cNvSpPr>
              <p:nvPr/>
            </p:nvSpPr>
            <p:spPr bwMode="auto">
              <a:xfrm>
                <a:off x="675" y="2436"/>
                <a:ext cx="780" cy="239"/>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53" name="Rectangle 22">
                <a:extLst>
                  <a:ext uri="{FF2B5EF4-FFF2-40B4-BE49-F238E27FC236}">
                    <a16:creationId xmlns:a16="http://schemas.microsoft.com/office/drawing/2014/main" id="{674F1292-C8D6-E6DF-91FD-3D39B0FDDED6}"/>
                  </a:ext>
                </a:extLst>
              </p:cNvPr>
              <p:cNvSpPr>
                <a:spLocks noChangeArrowheads="1"/>
              </p:cNvSpPr>
              <p:nvPr/>
            </p:nvSpPr>
            <p:spPr bwMode="auto">
              <a:xfrm>
                <a:off x="2575" y="2436"/>
                <a:ext cx="666" cy="2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56" name="Rectangle 25">
                <a:extLst>
                  <a:ext uri="{FF2B5EF4-FFF2-40B4-BE49-F238E27FC236}">
                    <a16:creationId xmlns:a16="http://schemas.microsoft.com/office/drawing/2014/main" id="{CDF6B6E5-A89E-A102-9B00-93B1AF7FB778}"/>
                  </a:ext>
                </a:extLst>
              </p:cNvPr>
              <p:cNvSpPr>
                <a:spLocks noChangeArrowheads="1"/>
              </p:cNvSpPr>
              <p:nvPr/>
            </p:nvSpPr>
            <p:spPr bwMode="auto">
              <a:xfrm>
                <a:off x="675" y="2675"/>
                <a:ext cx="780" cy="239"/>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57" name="Rectangle 31">
                <a:extLst>
                  <a:ext uri="{FF2B5EF4-FFF2-40B4-BE49-F238E27FC236}">
                    <a16:creationId xmlns:a16="http://schemas.microsoft.com/office/drawing/2014/main" id="{A88F0350-963C-E0CD-E8D7-7C05543292AD}"/>
                  </a:ext>
                </a:extLst>
              </p:cNvPr>
              <p:cNvSpPr>
                <a:spLocks noChangeArrowheads="1"/>
              </p:cNvSpPr>
              <p:nvPr/>
            </p:nvSpPr>
            <p:spPr bwMode="auto">
              <a:xfrm>
                <a:off x="684" y="2910"/>
                <a:ext cx="780" cy="201"/>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59" name="Line 37">
                <a:extLst>
                  <a:ext uri="{FF2B5EF4-FFF2-40B4-BE49-F238E27FC236}">
                    <a16:creationId xmlns:a16="http://schemas.microsoft.com/office/drawing/2014/main" id="{6D07F139-14B3-BF6A-60D7-09669389D72C}"/>
                  </a:ext>
                </a:extLst>
              </p:cNvPr>
              <p:cNvSpPr>
                <a:spLocks noChangeShapeType="1"/>
              </p:cNvSpPr>
              <p:nvPr/>
            </p:nvSpPr>
            <p:spPr bwMode="auto">
              <a:xfrm>
                <a:off x="1455" y="1851"/>
                <a:ext cx="0" cy="384"/>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82" name="Line 38">
                <a:extLst>
                  <a:ext uri="{FF2B5EF4-FFF2-40B4-BE49-F238E27FC236}">
                    <a16:creationId xmlns:a16="http://schemas.microsoft.com/office/drawing/2014/main" id="{F651B55D-D503-E6B0-B30C-E69E2C07F0B2}"/>
                  </a:ext>
                </a:extLst>
              </p:cNvPr>
              <p:cNvSpPr>
                <a:spLocks noChangeShapeType="1"/>
              </p:cNvSpPr>
              <p:nvPr/>
            </p:nvSpPr>
            <p:spPr bwMode="auto">
              <a:xfrm>
                <a:off x="1455" y="2235"/>
                <a:ext cx="0" cy="883"/>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95" name="Line 39">
                <a:extLst>
                  <a:ext uri="{FF2B5EF4-FFF2-40B4-BE49-F238E27FC236}">
                    <a16:creationId xmlns:a16="http://schemas.microsoft.com/office/drawing/2014/main" id="{10F813C4-5F6D-79B7-AA35-3E24F95E726E}"/>
                  </a:ext>
                </a:extLst>
              </p:cNvPr>
              <p:cNvSpPr>
                <a:spLocks noChangeShapeType="1"/>
              </p:cNvSpPr>
              <p:nvPr/>
            </p:nvSpPr>
            <p:spPr bwMode="auto">
              <a:xfrm>
                <a:off x="2015" y="1998"/>
                <a:ext cx="0" cy="112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112" name="Line 40">
                <a:extLst>
                  <a:ext uri="{FF2B5EF4-FFF2-40B4-BE49-F238E27FC236}">
                    <a16:creationId xmlns:a16="http://schemas.microsoft.com/office/drawing/2014/main" id="{1CDFE463-5AEA-3363-CD5B-8F6DE075182F}"/>
                  </a:ext>
                </a:extLst>
              </p:cNvPr>
              <p:cNvSpPr>
                <a:spLocks noChangeShapeType="1"/>
              </p:cNvSpPr>
              <p:nvPr/>
            </p:nvSpPr>
            <p:spPr bwMode="auto">
              <a:xfrm>
                <a:off x="2575" y="1851"/>
                <a:ext cx="0" cy="1267"/>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149" name="Line 41">
                <a:extLst>
                  <a:ext uri="{FF2B5EF4-FFF2-40B4-BE49-F238E27FC236}">
                    <a16:creationId xmlns:a16="http://schemas.microsoft.com/office/drawing/2014/main" id="{9E677C8F-E8E3-4A55-8F14-641F47708DB4}"/>
                  </a:ext>
                </a:extLst>
              </p:cNvPr>
              <p:cNvSpPr>
                <a:spLocks noChangeShapeType="1"/>
              </p:cNvSpPr>
              <p:nvPr/>
            </p:nvSpPr>
            <p:spPr bwMode="auto">
              <a:xfrm>
                <a:off x="3241" y="1998"/>
                <a:ext cx="0" cy="112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175" name="Line 42">
                <a:extLst>
                  <a:ext uri="{FF2B5EF4-FFF2-40B4-BE49-F238E27FC236}">
                    <a16:creationId xmlns:a16="http://schemas.microsoft.com/office/drawing/2014/main" id="{1EB86632-ED44-660E-410D-7F3685B57E63}"/>
                  </a:ext>
                </a:extLst>
              </p:cNvPr>
              <p:cNvSpPr>
                <a:spLocks noChangeShapeType="1"/>
              </p:cNvSpPr>
              <p:nvPr/>
            </p:nvSpPr>
            <p:spPr bwMode="auto">
              <a:xfrm>
                <a:off x="4360" y="1998"/>
                <a:ext cx="0" cy="112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187" name="Line 43">
                <a:extLst>
                  <a:ext uri="{FF2B5EF4-FFF2-40B4-BE49-F238E27FC236}">
                    <a16:creationId xmlns:a16="http://schemas.microsoft.com/office/drawing/2014/main" id="{842C6570-705B-C7E7-34C4-A4A587D0135D}"/>
                  </a:ext>
                </a:extLst>
              </p:cNvPr>
              <p:cNvSpPr>
                <a:spLocks noChangeShapeType="1"/>
              </p:cNvSpPr>
              <p:nvPr/>
            </p:nvSpPr>
            <p:spPr bwMode="auto">
              <a:xfrm>
                <a:off x="1452" y="2001"/>
                <a:ext cx="1123" cy="0"/>
              </a:xfrm>
              <a:prstGeom prst="line">
                <a:avLst/>
              </a:prstGeom>
              <a:noFill/>
              <a:ln w="11113" cap="flat">
                <a:solidFill>
                  <a:srgbClr val="1F497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192" name="Line 44">
                <a:extLst>
                  <a:ext uri="{FF2B5EF4-FFF2-40B4-BE49-F238E27FC236}">
                    <a16:creationId xmlns:a16="http://schemas.microsoft.com/office/drawing/2014/main" id="{BBA983CE-3FD4-08A7-D4AD-39B10D8312C3}"/>
                  </a:ext>
                </a:extLst>
              </p:cNvPr>
              <p:cNvSpPr>
                <a:spLocks noChangeShapeType="1"/>
              </p:cNvSpPr>
              <p:nvPr/>
            </p:nvSpPr>
            <p:spPr bwMode="auto">
              <a:xfrm>
                <a:off x="2575" y="2001"/>
                <a:ext cx="666" cy="0"/>
              </a:xfrm>
              <a:prstGeom prst="line">
                <a:avLst/>
              </a:prstGeom>
              <a:noFill/>
              <a:ln w="11113" cap="flat">
                <a:solidFill>
                  <a:srgbClr val="0033C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77" name="Line 45">
                <a:extLst>
                  <a:ext uri="{FF2B5EF4-FFF2-40B4-BE49-F238E27FC236}">
                    <a16:creationId xmlns:a16="http://schemas.microsoft.com/office/drawing/2014/main" id="{1E4A9788-872C-87A7-EB2A-0986F0588F19}"/>
                  </a:ext>
                </a:extLst>
              </p:cNvPr>
              <p:cNvSpPr>
                <a:spLocks noChangeShapeType="1"/>
              </p:cNvSpPr>
              <p:nvPr/>
            </p:nvSpPr>
            <p:spPr bwMode="auto">
              <a:xfrm>
                <a:off x="3241" y="2001"/>
                <a:ext cx="2167"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78" name="Line 46">
                <a:extLst>
                  <a:ext uri="{FF2B5EF4-FFF2-40B4-BE49-F238E27FC236}">
                    <a16:creationId xmlns:a16="http://schemas.microsoft.com/office/drawing/2014/main" id="{3BC8D3FC-ED20-1174-1D93-03C7D08E9F1A}"/>
                  </a:ext>
                </a:extLst>
              </p:cNvPr>
              <p:cNvSpPr>
                <a:spLocks noChangeShapeType="1"/>
              </p:cNvSpPr>
              <p:nvPr/>
            </p:nvSpPr>
            <p:spPr bwMode="auto">
              <a:xfrm>
                <a:off x="671" y="2235"/>
                <a:ext cx="784"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79" name="Line 47">
                <a:extLst>
                  <a:ext uri="{FF2B5EF4-FFF2-40B4-BE49-F238E27FC236}">
                    <a16:creationId xmlns:a16="http://schemas.microsoft.com/office/drawing/2014/main" id="{B155855F-F3B4-B3D6-0B51-0B61E89E8F01}"/>
                  </a:ext>
                </a:extLst>
              </p:cNvPr>
              <p:cNvSpPr>
                <a:spLocks noChangeShapeType="1"/>
              </p:cNvSpPr>
              <p:nvPr/>
            </p:nvSpPr>
            <p:spPr bwMode="auto">
              <a:xfrm>
                <a:off x="1455" y="2235"/>
                <a:ext cx="3953"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0" name="Line 48">
                <a:extLst>
                  <a:ext uri="{FF2B5EF4-FFF2-40B4-BE49-F238E27FC236}">
                    <a16:creationId xmlns:a16="http://schemas.microsoft.com/office/drawing/2014/main" id="{400C3BFC-0BD9-EA41-4934-0AA772911B77}"/>
                  </a:ext>
                </a:extLst>
              </p:cNvPr>
              <p:cNvSpPr>
                <a:spLocks noChangeShapeType="1"/>
              </p:cNvSpPr>
              <p:nvPr/>
            </p:nvSpPr>
            <p:spPr bwMode="auto">
              <a:xfrm>
                <a:off x="671" y="2436"/>
                <a:ext cx="784"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1" name="Line 49">
                <a:extLst>
                  <a:ext uri="{FF2B5EF4-FFF2-40B4-BE49-F238E27FC236}">
                    <a16:creationId xmlns:a16="http://schemas.microsoft.com/office/drawing/2014/main" id="{77D263CD-80EF-CBA1-B611-C89752815832}"/>
                  </a:ext>
                </a:extLst>
              </p:cNvPr>
              <p:cNvSpPr>
                <a:spLocks noChangeShapeType="1"/>
              </p:cNvSpPr>
              <p:nvPr/>
            </p:nvSpPr>
            <p:spPr bwMode="auto">
              <a:xfrm>
                <a:off x="1455" y="2436"/>
                <a:ext cx="3953"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2" name="Line 50">
                <a:extLst>
                  <a:ext uri="{FF2B5EF4-FFF2-40B4-BE49-F238E27FC236}">
                    <a16:creationId xmlns:a16="http://schemas.microsoft.com/office/drawing/2014/main" id="{51D02D88-BD51-2669-38CD-B3FC3D379998}"/>
                  </a:ext>
                </a:extLst>
              </p:cNvPr>
              <p:cNvSpPr>
                <a:spLocks noChangeShapeType="1"/>
              </p:cNvSpPr>
              <p:nvPr/>
            </p:nvSpPr>
            <p:spPr bwMode="auto">
              <a:xfrm>
                <a:off x="671" y="2675"/>
                <a:ext cx="784"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3" name="Line 51">
                <a:extLst>
                  <a:ext uri="{FF2B5EF4-FFF2-40B4-BE49-F238E27FC236}">
                    <a16:creationId xmlns:a16="http://schemas.microsoft.com/office/drawing/2014/main" id="{B29F44C5-C084-7595-D983-0F01CD5A9336}"/>
                  </a:ext>
                </a:extLst>
              </p:cNvPr>
              <p:cNvSpPr>
                <a:spLocks noChangeShapeType="1"/>
              </p:cNvSpPr>
              <p:nvPr/>
            </p:nvSpPr>
            <p:spPr bwMode="auto">
              <a:xfrm>
                <a:off x="1455" y="2675"/>
                <a:ext cx="3953"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4" name="Line 52">
                <a:extLst>
                  <a:ext uri="{FF2B5EF4-FFF2-40B4-BE49-F238E27FC236}">
                    <a16:creationId xmlns:a16="http://schemas.microsoft.com/office/drawing/2014/main" id="{37F3E023-79DA-1F97-3301-C58848D275F9}"/>
                  </a:ext>
                </a:extLst>
              </p:cNvPr>
              <p:cNvSpPr>
                <a:spLocks noChangeShapeType="1"/>
              </p:cNvSpPr>
              <p:nvPr/>
            </p:nvSpPr>
            <p:spPr bwMode="auto">
              <a:xfrm>
                <a:off x="671" y="2914"/>
                <a:ext cx="784"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5" name="Line 53">
                <a:extLst>
                  <a:ext uri="{FF2B5EF4-FFF2-40B4-BE49-F238E27FC236}">
                    <a16:creationId xmlns:a16="http://schemas.microsoft.com/office/drawing/2014/main" id="{3D313992-7882-C331-A9D5-032610F5B4EC}"/>
                  </a:ext>
                </a:extLst>
              </p:cNvPr>
              <p:cNvSpPr>
                <a:spLocks noChangeShapeType="1"/>
              </p:cNvSpPr>
              <p:nvPr/>
            </p:nvSpPr>
            <p:spPr bwMode="auto">
              <a:xfrm>
                <a:off x="1455" y="2914"/>
                <a:ext cx="3953"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6" name="Line 54">
                <a:extLst>
                  <a:ext uri="{FF2B5EF4-FFF2-40B4-BE49-F238E27FC236}">
                    <a16:creationId xmlns:a16="http://schemas.microsoft.com/office/drawing/2014/main" id="{97B43F7D-AE9C-0258-5F98-A6B6D08AE32B}"/>
                  </a:ext>
                </a:extLst>
              </p:cNvPr>
              <p:cNvSpPr>
                <a:spLocks noChangeShapeType="1"/>
              </p:cNvSpPr>
              <p:nvPr/>
            </p:nvSpPr>
            <p:spPr bwMode="auto">
              <a:xfrm>
                <a:off x="675" y="1851"/>
                <a:ext cx="0" cy="1267"/>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7" name="Line 55">
                <a:extLst>
                  <a:ext uri="{FF2B5EF4-FFF2-40B4-BE49-F238E27FC236}">
                    <a16:creationId xmlns:a16="http://schemas.microsoft.com/office/drawing/2014/main" id="{0445F7B3-AFF0-D14F-2282-DC0996A3C12A}"/>
                  </a:ext>
                </a:extLst>
              </p:cNvPr>
              <p:cNvSpPr>
                <a:spLocks noChangeShapeType="1"/>
              </p:cNvSpPr>
              <p:nvPr/>
            </p:nvSpPr>
            <p:spPr bwMode="auto">
              <a:xfrm>
                <a:off x="5405" y="1851"/>
                <a:ext cx="0" cy="1267"/>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8" name="Line 56">
                <a:extLst>
                  <a:ext uri="{FF2B5EF4-FFF2-40B4-BE49-F238E27FC236}">
                    <a16:creationId xmlns:a16="http://schemas.microsoft.com/office/drawing/2014/main" id="{F25066CE-F775-0BC2-DE6E-647FF651AAF6}"/>
                  </a:ext>
                </a:extLst>
              </p:cNvPr>
              <p:cNvSpPr>
                <a:spLocks noChangeShapeType="1"/>
              </p:cNvSpPr>
              <p:nvPr/>
            </p:nvSpPr>
            <p:spPr bwMode="auto">
              <a:xfrm>
                <a:off x="671" y="1855"/>
                <a:ext cx="784"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89" name="Line 57">
                <a:extLst>
                  <a:ext uri="{FF2B5EF4-FFF2-40B4-BE49-F238E27FC236}">
                    <a16:creationId xmlns:a16="http://schemas.microsoft.com/office/drawing/2014/main" id="{3FC4FB73-A0A6-D29D-8378-F03136287F41}"/>
                  </a:ext>
                </a:extLst>
              </p:cNvPr>
              <p:cNvSpPr>
                <a:spLocks noChangeShapeType="1"/>
              </p:cNvSpPr>
              <p:nvPr/>
            </p:nvSpPr>
            <p:spPr bwMode="auto">
              <a:xfrm>
                <a:off x="1455" y="1855"/>
                <a:ext cx="1120" cy="0"/>
              </a:xfrm>
              <a:prstGeom prst="line">
                <a:avLst/>
              </a:prstGeom>
              <a:noFill/>
              <a:ln w="11113" cap="flat">
                <a:solidFill>
                  <a:srgbClr val="0033C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90" name="Line 58">
                <a:extLst>
                  <a:ext uri="{FF2B5EF4-FFF2-40B4-BE49-F238E27FC236}">
                    <a16:creationId xmlns:a16="http://schemas.microsoft.com/office/drawing/2014/main" id="{9191E993-53D9-44A8-E0BD-D9620AA86588}"/>
                  </a:ext>
                </a:extLst>
              </p:cNvPr>
              <p:cNvSpPr>
                <a:spLocks noChangeShapeType="1"/>
              </p:cNvSpPr>
              <p:nvPr/>
            </p:nvSpPr>
            <p:spPr bwMode="auto">
              <a:xfrm>
                <a:off x="2575" y="1855"/>
                <a:ext cx="2833"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91" name="Line 59">
                <a:extLst>
                  <a:ext uri="{FF2B5EF4-FFF2-40B4-BE49-F238E27FC236}">
                    <a16:creationId xmlns:a16="http://schemas.microsoft.com/office/drawing/2014/main" id="{C01B53C9-556D-B5A0-CACD-E436E797D48F}"/>
                  </a:ext>
                </a:extLst>
              </p:cNvPr>
              <p:cNvSpPr>
                <a:spLocks noChangeShapeType="1"/>
              </p:cNvSpPr>
              <p:nvPr/>
            </p:nvSpPr>
            <p:spPr bwMode="auto">
              <a:xfrm>
                <a:off x="671" y="3115"/>
                <a:ext cx="4737"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ea typeface="ＭＳ Ｐゴシック"/>
                  <a:cs typeface="Calibri"/>
                </a:endParaRPr>
              </a:p>
            </p:txBody>
          </p:sp>
          <p:sp>
            <p:nvSpPr>
              <p:cNvPr id="292" name="Rectangle 60">
                <a:extLst>
                  <a:ext uri="{FF2B5EF4-FFF2-40B4-BE49-F238E27FC236}">
                    <a16:creationId xmlns:a16="http://schemas.microsoft.com/office/drawing/2014/main" id="{1B51E462-7F4C-AD02-ACBB-3310F8E2C8B1}"/>
                  </a:ext>
                </a:extLst>
              </p:cNvPr>
              <p:cNvSpPr>
                <a:spLocks noChangeArrowheads="1"/>
              </p:cNvSpPr>
              <p:nvPr/>
            </p:nvSpPr>
            <p:spPr bwMode="auto">
              <a:xfrm>
                <a:off x="907" y="1983"/>
                <a:ext cx="31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FFFFFF"/>
                    </a:solidFill>
                    <a:effectLst/>
                    <a:latin typeface="Meiryo UI"/>
                    <a:ea typeface="Meiryo UI"/>
                  </a:rPr>
                  <a:t>都府県</a:t>
                </a:r>
                <a:endParaRPr lang="ja-JP" altLang="ja-JP" sz="1800" b="0" i="0" u="none" strike="noStrike" cap="none" normalizeH="0" baseline="0">
                  <a:ln>
                    <a:noFill/>
                  </a:ln>
                  <a:effectLst/>
                  <a:latin typeface="Meiryo UI"/>
                  <a:ea typeface="Meiryo UI"/>
                  <a:cs typeface="Arial"/>
                </a:endParaRPr>
              </a:p>
            </p:txBody>
          </p:sp>
          <p:sp>
            <p:nvSpPr>
              <p:cNvPr id="293" name="Rectangle 61">
                <a:extLst>
                  <a:ext uri="{FF2B5EF4-FFF2-40B4-BE49-F238E27FC236}">
                    <a16:creationId xmlns:a16="http://schemas.microsoft.com/office/drawing/2014/main" id="{69A58743-F454-875C-548E-7925F5956F5F}"/>
                  </a:ext>
                </a:extLst>
              </p:cNvPr>
              <p:cNvSpPr>
                <a:spLocks noChangeArrowheads="1"/>
              </p:cNvSpPr>
              <p:nvPr/>
            </p:nvSpPr>
            <p:spPr bwMode="auto">
              <a:xfrm>
                <a:off x="1818" y="1866"/>
                <a:ext cx="42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FFFFFF"/>
                    </a:solidFill>
                    <a:effectLst/>
                    <a:latin typeface="Meiryo UI"/>
                    <a:ea typeface="Meiryo UI"/>
                  </a:rPr>
                  <a:t>住宅全般</a:t>
                </a:r>
                <a:endParaRPr lang="ja-JP" altLang="ja-JP" sz="1800" b="0" i="0" u="none" strike="noStrike" cap="none" normalizeH="0" baseline="0">
                  <a:ln>
                    <a:noFill/>
                  </a:ln>
                  <a:effectLst/>
                  <a:latin typeface="Meiryo UI"/>
                  <a:ea typeface="Meiryo UI"/>
                  <a:cs typeface="Arial"/>
                </a:endParaRPr>
              </a:p>
            </p:txBody>
          </p:sp>
          <p:sp>
            <p:nvSpPr>
              <p:cNvPr id="294" name="Rectangle 62">
                <a:extLst>
                  <a:ext uri="{FF2B5EF4-FFF2-40B4-BE49-F238E27FC236}">
                    <a16:creationId xmlns:a16="http://schemas.microsoft.com/office/drawing/2014/main" id="{29253CA6-2933-F844-6909-E8EB28BC0E66}"/>
                  </a:ext>
                </a:extLst>
              </p:cNvPr>
              <p:cNvSpPr>
                <a:spLocks noChangeArrowheads="1"/>
              </p:cNvSpPr>
              <p:nvPr/>
            </p:nvSpPr>
            <p:spPr bwMode="auto">
              <a:xfrm>
                <a:off x="3744" y="1866"/>
                <a:ext cx="53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000000"/>
                    </a:solidFill>
                    <a:effectLst/>
                    <a:latin typeface="Meiryo UI"/>
                    <a:ea typeface="Meiryo UI"/>
                  </a:rPr>
                  <a:t>木造住宅等</a:t>
                </a:r>
                <a:endParaRPr lang="ja-JP" altLang="ja-JP" sz="1800" b="0" i="0" u="none" strike="noStrike" cap="none" normalizeH="0" baseline="0">
                  <a:ln>
                    <a:noFill/>
                  </a:ln>
                  <a:effectLst/>
                  <a:latin typeface="Meiryo UI"/>
                  <a:ea typeface="Meiryo UI"/>
                  <a:cs typeface="Arial"/>
                </a:endParaRPr>
              </a:p>
            </p:txBody>
          </p:sp>
          <p:sp>
            <p:nvSpPr>
              <p:cNvPr id="295" name="Rectangle 63">
                <a:extLst>
                  <a:ext uri="{FF2B5EF4-FFF2-40B4-BE49-F238E27FC236}">
                    <a16:creationId xmlns:a16="http://schemas.microsoft.com/office/drawing/2014/main" id="{3DDB766B-3E8F-84AE-7CCA-B53510017D2B}"/>
                  </a:ext>
                </a:extLst>
              </p:cNvPr>
              <p:cNvSpPr>
                <a:spLocks noChangeArrowheads="1"/>
              </p:cNvSpPr>
              <p:nvPr/>
            </p:nvSpPr>
            <p:spPr bwMode="auto">
              <a:xfrm>
                <a:off x="1636" y="2058"/>
                <a:ext cx="19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FFFFFF"/>
                    </a:solidFill>
                    <a:effectLst/>
                    <a:latin typeface="Meiryo UI"/>
                    <a:ea typeface="Meiryo UI"/>
                  </a:rPr>
                  <a:t>戸数</a:t>
                </a:r>
                <a:endParaRPr lang="ja-JP" altLang="ja-JP" sz="1800" b="0" i="0" u="none" strike="noStrike" cap="none" normalizeH="0" baseline="0">
                  <a:ln>
                    <a:noFill/>
                  </a:ln>
                  <a:effectLst/>
                  <a:latin typeface="Meiryo UI"/>
                  <a:ea typeface="Meiryo UI"/>
                  <a:cs typeface="Arial"/>
                </a:endParaRPr>
              </a:p>
            </p:txBody>
          </p:sp>
          <p:sp>
            <p:nvSpPr>
              <p:cNvPr id="296" name="Rectangle 64">
                <a:extLst>
                  <a:ext uri="{FF2B5EF4-FFF2-40B4-BE49-F238E27FC236}">
                    <a16:creationId xmlns:a16="http://schemas.microsoft.com/office/drawing/2014/main" id="{FF89F3D4-B087-26E2-3ACA-87A6367B65A5}"/>
                  </a:ext>
                </a:extLst>
              </p:cNvPr>
              <p:cNvSpPr>
                <a:spLocks noChangeArrowheads="1"/>
              </p:cNvSpPr>
              <p:nvPr/>
            </p:nvSpPr>
            <p:spPr bwMode="auto">
              <a:xfrm>
                <a:off x="2097" y="2058"/>
                <a:ext cx="39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FFFFFF"/>
                    </a:solidFill>
                    <a:effectLst/>
                    <a:latin typeface="Meiryo UI"/>
                    <a:ea typeface="Meiryo UI"/>
                  </a:rPr>
                  <a:t>耐震化率</a:t>
                </a:r>
                <a:endParaRPr lang="ja-JP" altLang="ja-JP" sz="1800" b="0" i="0" u="none" strike="noStrike" cap="none" normalizeH="0" baseline="0">
                  <a:ln>
                    <a:noFill/>
                  </a:ln>
                  <a:effectLst/>
                  <a:latin typeface="Meiryo UI"/>
                  <a:ea typeface="Meiryo UI"/>
                  <a:cs typeface="Arial"/>
                </a:endParaRPr>
              </a:p>
            </p:txBody>
          </p:sp>
          <p:sp>
            <p:nvSpPr>
              <p:cNvPr id="297" name="Rectangle 65">
                <a:extLst>
                  <a:ext uri="{FF2B5EF4-FFF2-40B4-BE49-F238E27FC236}">
                    <a16:creationId xmlns:a16="http://schemas.microsoft.com/office/drawing/2014/main" id="{55AC5974-6969-51E4-C56E-75945C6789B4}"/>
                  </a:ext>
                </a:extLst>
              </p:cNvPr>
              <p:cNvSpPr>
                <a:spLocks noChangeArrowheads="1"/>
              </p:cNvSpPr>
              <p:nvPr/>
            </p:nvSpPr>
            <p:spPr bwMode="auto">
              <a:xfrm>
                <a:off x="2813" y="2058"/>
                <a:ext cx="19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Meiryo UI"/>
                    <a:ea typeface="Meiryo UI"/>
                  </a:rPr>
                  <a:t>戸数</a:t>
                </a:r>
                <a:endParaRPr lang="ja-JP" altLang="ja-JP" sz="1800" b="0" i="0" u="none" strike="noStrike" cap="none" normalizeH="0" baseline="0">
                  <a:ln>
                    <a:noFill/>
                  </a:ln>
                  <a:effectLst/>
                  <a:latin typeface="Meiryo UI"/>
                  <a:ea typeface="Meiryo UI"/>
                  <a:cs typeface="Arial"/>
                </a:endParaRPr>
              </a:p>
            </p:txBody>
          </p:sp>
          <p:sp>
            <p:nvSpPr>
              <p:cNvPr id="298" name="Rectangle 66">
                <a:extLst>
                  <a:ext uri="{FF2B5EF4-FFF2-40B4-BE49-F238E27FC236}">
                    <a16:creationId xmlns:a16="http://schemas.microsoft.com/office/drawing/2014/main" id="{349BAD19-C648-67FC-C1F9-79C7B1D8BB0F}"/>
                  </a:ext>
                </a:extLst>
              </p:cNvPr>
              <p:cNvSpPr>
                <a:spLocks noChangeArrowheads="1"/>
              </p:cNvSpPr>
              <p:nvPr/>
            </p:nvSpPr>
            <p:spPr bwMode="auto">
              <a:xfrm>
                <a:off x="3572" y="2058"/>
                <a:ext cx="39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Meiryo UI"/>
                    <a:ea typeface="Meiryo UI"/>
                  </a:rPr>
                  <a:t>耐震化率</a:t>
                </a:r>
                <a:endParaRPr lang="ja-JP" altLang="ja-JP" sz="1800" b="0" i="0" u="none" strike="noStrike" cap="none" normalizeH="0" baseline="0">
                  <a:ln>
                    <a:noFill/>
                  </a:ln>
                  <a:effectLst/>
                  <a:latin typeface="Meiryo UI"/>
                  <a:ea typeface="Meiryo UI"/>
                  <a:cs typeface="Arial"/>
                </a:endParaRPr>
              </a:p>
            </p:txBody>
          </p:sp>
          <p:sp>
            <p:nvSpPr>
              <p:cNvPr id="299" name="Rectangle 67">
                <a:extLst>
                  <a:ext uri="{FF2B5EF4-FFF2-40B4-BE49-F238E27FC236}">
                    <a16:creationId xmlns:a16="http://schemas.microsoft.com/office/drawing/2014/main" id="{4D451C7E-83FE-D36C-2FE9-0EB6DFD83887}"/>
                  </a:ext>
                </a:extLst>
              </p:cNvPr>
              <p:cNvSpPr>
                <a:spLocks noChangeArrowheads="1"/>
              </p:cNvSpPr>
              <p:nvPr/>
            </p:nvSpPr>
            <p:spPr bwMode="auto">
              <a:xfrm>
                <a:off x="4422" y="1999"/>
                <a:ext cx="94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Meiryo UI"/>
                    <a:ea typeface="Meiryo UI"/>
                  </a:rPr>
                  <a:t>耐震性が不十分な戸数</a:t>
                </a:r>
                <a:endParaRPr lang="ja-JP" altLang="ja-JP" sz="1800" b="0" i="0" u="none" strike="noStrike" cap="none" normalizeH="0" baseline="0">
                  <a:ln>
                    <a:noFill/>
                  </a:ln>
                  <a:effectLst/>
                  <a:latin typeface="Meiryo UI"/>
                  <a:ea typeface="Meiryo UI"/>
                  <a:cs typeface="Arial"/>
                </a:endParaRPr>
              </a:p>
            </p:txBody>
          </p:sp>
          <p:sp>
            <p:nvSpPr>
              <p:cNvPr id="300" name="Rectangle 68">
                <a:extLst>
                  <a:ext uri="{FF2B5EF4-FFF2-40B4-BE49-F238E27FC236}">
                    <a16:creationId xmlns:a16="http://schemas.microsoft.com/office/drawing/2014/main" id="{488CFE76-1EC3-C5F0-3CEA-31B2BC063191}"/>
                  </a:ext>
                </a:extLst>
              </p:cNvPr>
              <p:cNvSpPr>
                <a:spLocks noChangeArrowheads="1"/>
              </p:cNvSpPr>
              <p:nvPr/>
            </p:nvSpPr>
            <p:spPr bwMode="auto">
              <a:xfrm>
                <a:off x="4656" y="2114"/>
                <a:ext cx="39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000000"/>
                    </a:solidFill>
                    <a:effectLst/>
                    <a:latin typeface="Meiryo UI"/>
                    <a:ea typeface="Meiryo UI"/>
                  </a:rPr>
                  <a:t>（推計）</a:t>
                </a:r>
                <a:endParaRPr lang="ja-JP" altLang="ja-JP" sz="1800" b="0" i="0" u="none" strike="noStrike" cap="none" normalizeH="0" baseline="0">
                  <a:ln>
                    <a:noFill/>
                  </a:ln>
                  <a:effectLst/>
                  <a:latin typeface="Meiryo UI"/>
                  <a:ea typeface="Meiryo UI"/>
                  <a:cs typeface="Arial"/>
                </a:endParaRPr>
              </a:p>
            </p:txBody>
          </p:sp>
          <p:sp>
            <p:nvSpPr>
              <p:cNvPr id="301" name="Rectangle 69">
                <a:extLst>
                  <a:ext uri="{FF2B5EF4-FFF2-40B4-BE49-F238E27FC236}">
                    <a16:creationId xmlns:a16="http://schemas.microsoft.com/office/drawing/2014/main" id="{7B09BDA2-A179-D7F4-0489-C2D958771613}"/>
                  </a:ext>
                </a:extLst>
              </p:cNvPr>
              <p:cNvSpPr>
                <a:spLocks noChangeArrowheads="1"/>
              </p:cNvSpPr>
              <p:nvPr/>
            </p:nvSpPr>
            <p:spPr bwMode="auto">
              <a:xfrm>
                <a:off x="886" y="2233"/>
                <a:ext cx="29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a:ln>
                      <a:noFill/>
                    </a:ln>
                    <a:solidFill>
                      <a:srgbClr val="FFFFFF"/>
                    </a:solidFill>
                    <a:effectLst/>
                    <a:latin typeface="Meiryo UI"/>
                    <a:ea typeface="Meiryo UI"/>
                  </a:rPr>
                  <a:t>東京都</a:t>
                </a:r>
                <a:endParaRPr lang="ja-JP" altLang="ja-JP" sz="1800" b="0" i="0" u="none" strike="noStrike" cap="none" normalizeH="0" baseline="0">
                  <a:ln>
                    <a:noFill/>
                  </a:ln>
                  <a:effectLst/>
                  <a:latin typeface="Meiryo UI"/>
                  <a:ea typeface="Meiryo UI"/>
                  <a:cs typeface="Arial"/>
                </a:endParaRPr>
              </a:p>
            </p:txBody>
          </p:sp>
          <p:sp>
            <p:nvSpPr>
              <p:cNvPr id="302" name="Rectangle 73">
                <a:extLst>
                  <a:ext uri="{FF2B5EF4-FFF2-40B4-BE49-F238E27FC236}">
                    <a16:creationId xmlns:a16="http://schemas.microsoft.com/office/drawing/2014/main" id="{F193EE21-88CD-27C2-A057-809EFB4D0009}"/>
                  </a:ext>
                </a:extLst>
              </p:cNvPr>
              <p:cNvSpPr>
                <a:spLocks noChangeArrowheads="1"/>
              </p:cNvSpPr>
              <p:nvPr/>
            </p:nvSpPr>
            <p:spPr bwMode="auto">
              <a:xfrm>
                <a:off x="1246" y="235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ja-JP" altLang="ja-JP" sz="1800" b="0" i="0" u="none" strike="noStrike" cap="none" normalizeH="0" baseline="0">
                  <a:ln>
                    <a:noFill/>
                  </a:ln>
                  <a:effectLst/>
                  <a:ea typeface="ＭＳ Ｐゴシック"/>
                  <a:cs typeface="Arial"/>
                </a:endParaRPr>
              </a:p>
            </p:txBody>
          </p:sp>
          <p:sp>
            <p:nvSpPr>
              <p:cNvPr id="303" name="Rectangle 74">
                <a:extLst>
                  <a:ext uri="{FF2B5EF4-FFF2-40B4-BE49-F238E27FC236}">
                    <a16:creationId xmlns:a16="http://schemas.microsoft.com/office/drawing/2014/main" id="{4903B814-6288-DD13-45E1-6C1F00EEE7B6}"/>
                  </a:ext>
                </a:extLst>
              </p:cNvPr>
              <p:cNvSpPr>
                <a:spLocks noChangeArrowheads="1"/>
              </p:cNvSpPr>
              <p:nvPr/>
            </p:nvSpPr>
            <p:spPr bwMode="auto">
              <a:xfrm>
                <a:off x="1456" y="2280"/>
                <a:ext cx="55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effectLst/>
                    <a:latin typeface="Meiryo UI"/>
                    <a:ea typeface="Meiryo UI"/>
                  </a:rPr>
                  <a:t>約</a:t>
                </a:r>
                <a:r>
                  <a:rPr kumimoji="0" lang="en-US" altLang="ja-JP" sz="1200" b="0" i="0" u="none" strike="noStrike" cap="none" normalizeH="0" baseline="0">
                    <a:ln>
                      <a:noFill/>
                    </a:ln>
                    <a:effectLst/>
                    <a:latin typeface="Meiryo UI"/>
                    <a:ea typeface="Meiryo UI"/>
                  </a:rPr>
                  <a:t>688</a:t>
                </a:r>
                <a:r>
                  <a:rPr kumimoji="0" lang="ja-JP" altLang="en-US" sz="1200" b="0" i="0" u="none" strike="noStrike" cap="none" normalizeH="0" baseline="0">
                    <a:ln>
                      <a:noFill/>
                    </a:ln>
                    <a:effectLst/>
                    <a:latin typeface="Meiryo UI"/>
                    <a:ea typeface="Meiryo UI"/>
                  </a:rPr>
                  <a:t>万戸</a:t>
                </a:r>
                <a:endParaRPr lang="ja-JP" altLang="ja-JP" sz="1200" b="0" i="0" u="none" strike="noStrike" cap="none" normalizeH="0" baseline="0">
                  <a:ln>
                    <a:noFill/>
                  </a:ln>
                  <a:effectLst/>
                  <a:latin typeface="Meiryo UI"/>
                  <a:ea typeface="Meiryo UI"/>
                  <a:cs typeface="Arial"/>
                </a:endParaRPr>
              </a:p>
            </p:txBody>
          </p:sp>
          <p:sp>
            <p:nvSpPr>
              <p:cNvPr id="304" name="Rectangle 77">
                <a:extLst>
                  <a:ext uri="{FF2B5EF4-FFF2-40B4-BE49-F238E27FC236}">
                    <a16:creationId xmlns:a16="http://schemas.microsoft.com/office/drawing/2014/main" id="{E26C256D-CE26-6993-1536-ED8249640C2B}"/>
                  </a:ext>
                </a:extLst>
              </p:cNvPr>
              <p:cNvSpPr>
                <a:spLocks noChangeArrowheads="1"/>
              </p:cNvSpPr>
              <p:nvPr/>
            </p:nvSpPr>
            <p:spPr bwMode="auto">
              <a:xfrm>
                <a:off x="2222" y="2270"/>
                <a:ext cx="35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93.4</a:t>
                </a:r>
                <a:r>
                  <a:rPr kumimoji="0" lang="ja-JP" altLang="ja-JP" sz="1200">
                    <a:latin typeface="Meiryo UI"/>
                    <a:ea typeface="Meiryo UI"/>
                  </a:rPr>
                  <a:t>%</a:t>
                </a:r>
              </a:p>
            </p:txBody>
          </p:sp>
          <p:sp>
            <p:nvSpPr>
              <p:cNvPr id="305" name="Rectangle 81">
                <a:extLst>
                  <a:ext uri="{FF2B5EF4-FFF2-40B4-BE49-F238E27FC236}">
                    <a16:creationId xmlns:a16="http://schemas.microsoft.com/office/drawing/2014/main" id="{C9F067D5-CDBE-6222-C968-24C6FF9D5D47}"/>
                  </a:ext>
                </a:extLst>
              </p:cNvPr>
              <p:cNvSpPr>
                <a:spLocks noChangeArrowheads="1"/>
              </p:cNvSpPr>
              <p:nvPr/>
            </p:nvSpPr>
            <p:spPr bwMode="auto">
              <a:xfrm>
                <a:off x="3243" y="2275"/>
                <a:ext cx="111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 </a:t>
                </a:r>
                <a:r>
                  <a:rPr kumimoji="0" lang="ja-JP" altLang="ja-JP" sz="1200">
                    <a:latin typeface="Meiryo UI"/>
                    <a:ea typeface="Meiryo UI"/>
                  </a:rPr>
                  <a:t>木造戸建住宅</a:t>
                </a:r>
                <a:r>
                  <a:rPr kumimoji="0" lang="ja-JP" altLang="en-US" sz="1200">
                    <a:latin typeface="Meiryo UI"/>
                    <a:ea typeface="Meiryo UI"/>
                  </a:rPr>
                  <a:t>　</a:t>
                </a:r>
                <a:r>
                  <a:rPr kumimoji="0" lang="en-US" altLang="ja-JP" sz="1200">
                    <a:latin typeface="Meiryo UI"/>
                    <a:ea typeface="Meiryo UI"/>
                  </a:rPr>
                  <a:t>89</a:t>
                </a:r>
                <a:r>
                  <a:rPr kumimoji="0" lang="ja-JP" altLang="ja-JP" sz="1200">
                    <a:latin typeface="Meiryo UI"/>
                    <a:ea typeface="Meiryo UI"/>
                  </a:rPr>
                  <a:t>.0%</a:t>
                </a:r>
              </a:p>
            </p:txBody>
          </p:sp>
          <p:sp>
            <p:nvSpPr>
              <p:cNvPr id="306" name="Rectangle 82">
                <a:extLst>
                  <a:ext uri="{FF2B5EF4-FFF2-40B4-BE49-F238E27FC236}">
                    <a16:creationId xmlns:a16="http://schemas.microsoft.com/office/drawing/2014/main" id="{F62A1A61-0F39-4EEC-DC6D-DE6BB0E2D402}"/>
                  </a:ext>
                </a:extLst>
              </p:cNvPr>
              <p:cNvSpPr>
                <a:spLocks noChangeArrowheads="1"/>
              </p:cNvSpPr>
              <p:nvPr/>
            </p:nvSpPr>
            <p:spPr bwMode="auto">
              <a:xfrm>
                <a:off x="3930" y="2276"/>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ja-JP" altLang="ja-JP" sz="1800" b="0" i="0" u="none" strike="noStrike" cap="none" normalizeH="0" baseline="0">
                  <a:ln>
                    <a:noFill/>
                  </a:ln>
                  <a:effectLst/>
                  <a:ea typeface="ＭＳ Ｐゴシック"/>
                  <a:cs typeface="Arial"/>
                </a:endParaRPr>
              </a:p>
            </p:txBody>
          </p:sp>
          <p:sp>
            <p:nvSpPr>
              <p:cNvPr id="307" name="Rectangle 83">
                <a:extLst>
                  <a:ext uri="{FF2B5EF4-FFF2-40B4-BE49-F238E27FC236}">
                    <a16:creationId xmlns:a16="http://schemas.microsoft.com/office/drawing/2014/main" id="{7A7069F9-8F41-23D7-9230-CF3E81653DD7}"/>
                  </a:ext>
                </a:extLst>
              </p:cNvPr>
              <p:cNvSpPr>
                <a:spLocks noChangeArrowheads="1"/>
              </p:cNvSpPr>
              <p:nvPr/>
            </p:nvSpPr>
            <p:spPr bwMode="auto">
              <a:xfrm>
                <a:off x="4857" y="2280"/>
                <a:ext cx="55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18.6</a:t>
                </a:r>
                <a:r>
                  <a:rPr kumimoji="0" lang="ja-JP" altLang="en-US" sz="1200">
                    <a:latin typeface="Meiryo UI"/>
                    <a:ea typeface="Meiryo UI"/>
                  </a:rPr>
                  <a:t>万戸</a:t>
                </a:r>
                <a:endParaRPr kumimoji="0" lang="ja-JP" altLang="ja-JP" sz="1200">
                  <a:latin typeface="Meiryo UI"/>
                  <a:ea typeface="Meiryo UI"/>
                </a:endParaRPr>
              </a:p>
            </p:txBody>
          </p:sp>
          <p:sp>
            <p:nvSpPr>
              <p:cNvPr id="308" name="Rectangle 84">
                <a:extLst>
                  <a:ext uri="{FF2B5EF4-FFF2-40B4-BE49-F238E27FC236}">
                    <a16:creationId xmlns:a16="http://schemas.microsoft.com/office/drawing/2014/main" id="{F32C3CC6-365A-4B6C-44A3-03CBE493C986}"/>
                  </a:ext>
                </a:extLst>
              </p:cNvPr>
              <p:cNvSpPr>
                <a:spLocks noChangeArrowheads="1"/>
              </p:cNvSpPr>
              <p:nvPr/>
            </p:nvSpPr>
            <p:spPr bwMode="auto">
              <a:xfrm>
                <a:off x="4982" y="2276"/>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ja-JP" altLang="ja-JP" sz="1800" b="0" i="0" u="none" strike="noStrike" cap="none" normalizeH="0" baseline="0">
                  <a:ln>
                    <a:noFill/>
                  </a:ln>
                  <a:effectLst/>
                  <a:ea typeface="ＭＳ Ｐゴシック"/>
                  <a:cs typeface="Arial"/>
                </a:endParaRPr>
              </a:p>
            </p:txBody>
          </p:sp>
          <p:sp>
            <p:nvSpPr>
              <p:cNvPr id="309" name="Rectangle 86">
                <a:extLst>
                  <a:ext uri="{FF2B5EF4-FFF2-40B4-BE49-F238E27FC236}">
                    <a16:creationId xmlns:a16="http://schemas.microsoft.com/office/drawing/2014/main" id="{35574D26-8930-A176-163E-79CE4187555C}"/>
                  </a:ext>
                </a:extLst>
              </p:cNvPr>
              <p:cNvSpPr>
                <a:spLocks noChangeArrowheads="1"/>
              </p:cNvSpPr>
              <p:nvPr/>
            </p:nvSpPr>
            <p:spPr bwMode="auto">
              <a:xfrm>
                <a:off x="918" y="2453"/>
                <a:ext cx="29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a:ln>
                      <a:noFill/>
                    </a:ln>
                    <a:solidFill>
                      <a:srgbClr val="FFFFFF"/>
                    </a:solidFill>
                    <a:effectLst/>
                    <a:latin typeface="Meiryo UI"/>
                    <a:ea typeface="Meiryo UI"/>
                  </a:rPr>
                  <a:t>静岡県</a:t>
                </a:r>
                <a:endParaRPr lang="ja-JP" altLang="ja-JP" sz="1800" b="0" i="0" u="none" strike="noStrike" cap="none" normalizeH="0" baseline="0">
                  <a:ln>
                    <a:noFill/>
                  </a:ln>
                  <a:effectLst/>
                  <a:latin typeface="Meiryo UI"/>
                  <a:ea typeface="Meiryo UI"/>
                  <a:cs typeface="Arial"/>
                </a:endParaRPr>
              </a:p>
            </p:txBody>
          </p:sp>
          <p:sp>
            <p:nvSpPr>
              <p:cNvPr id="310" name="Rectangle 93">
                <a:extLst>
                  <a:ext uri="{FF2B5EF4-FFF2-40B4-BE49-F238E27FC236}">
                    <a16:creationId xmlns:a16="http://schemas.microsoft.com/office/drawing/2014/main" id="{4414B9B2-BADB-1DD6-F0DB-44FA56DC137D}"/>
                  </a:ext>
                </a:extLst>
              </p:cNvPr>
              <p:cNvSpPr>
                <a:spLocks noChangeArrowheads="1"/>
              </p:cNvSpPr>
              <p:nvPr/>
            </p:nvSpPr>
            <p:spPr bwMode="auto">
              <a:xfrm>
                <a:off x="2220" y="2496"/>
                <a:ext cx="34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92.8</a:t>
                </a:r>
                <a:r>
                  <a:rPr kumimoji="0" lang="ja-JP" altLang="ja-JP" sz="1200">
                    <a:latin typeface="Meiryo UI"/>
                    <a:ea typeface="Meiryo UI"/>
                  </a:rPr>
                  <a:t>%</a:t>
                </a:r>
              </a:p>
            </p:txBody>
          </p:sp>
          <p:sp>
            <p:nvSpPr>
              <p:cNvPr id="311" name="Rectangle 95">
                <a:extLst>
                  <a:ext uri="{FF2B5EF4-FFF2-40B4-BE49-F238E27FC236}">
                    <a16:creationId xmlns:a16="http://schemas.microsoft.com/office/drawing/2014/main" id="{10B047D9-A6D1-3D99-DFC8-2FC0E570EAAE}"/>
                  </a:ext>
                </a:extLst>
              </p:cNvPr>
              <p:cNvSpPr>
                <a:spLocks noChangeArrowheads="1"/>
              </p:cNvSpPr>
              <p:nvPr/>
            </p:nvSpPr>
            <p:spPr bwMode="auto">
              <a:xfrm>
                <a:off x="2915" y="2496"/>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ja-JP" altLang="ja-JP" sz="1800" b="0" i="0" u="none" strike="noStrike" cap="none" normalizeH="0" baseline="0">
                  <a:ln>
                    <a:noFill/>
                  </a:ln>
                  <a:effectLst/>
                  <a:ea typeface="ＭＳ Ｐゴシック"/>
                  <a:cs typeface="Arial"/>
                </a:endParaRPr>
              </a:p>
            </p:txBody>
          </p:sp>
          <p:sp>
            <p:nvSpPr>
              <p:cNvPr id="312" name="Rectangle 97">
                <a:extLst>
                  <a:ext uri="{FF2B5EF4-FFF2-40B4-BE49-F238E27FC236}">
                    <a16:creationId xmlns:a16="http://schemas.microsoft.com/office/drawing/2014/main" id="{972E78FB-86B8-A77A-2421-6C169A5F9243}"/>
                  </a:ext>
                </a:extLst>
              </p:cNvPr>
              <p:cNvSpPr>
                <a:spLocks noChangeArrowheads="1"/>
              </p:cNvSpPr>
              <p:nvPr/>
            </p:nvSpPr>
            <p:spPr bwMode="auto">
              <a:xfrm>
                <a:off x="3246" y="2451"/>
                <a:ext cx="111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 </a:t>
                </a:r>
                <a:r>
                  <a:rPr kumimoji="0" lang="ja-JP" altLang="ja-JP" sz="1200">
                    <a:latin typeface="Meiryo UI"/>
                    <a:ea typeface="Meiryo UI"/>
                  </a:rPr>
                  <a:t>木造住宅</a:t>
                </a:r>
                <a:r>
                  <a:rPr kumimoji="0" lang="ja-JP" altLang="en-US" sz="1200">
                    <a:latin typeface="Meiryo UI"/>
                    <a:ea typeface="Meiryo UI"/>
                  </a:rPr>
                  <a:t>　　　　</a:t>
                </a:r>
                <a:r>
                  <a:rPr kumimoji="0" lang="en-US" altLang="ja-JP" sz="1200">
                    <a:latin typeface="Meiryo UI"/>
                    <a:ea typeface="Meiryo UI"/>
                  </a:rPr>
                  <a:t>90.3</a:t>
                </a:r>
                <a:r>
                  <a:rPr kumimoji="0" lang="ja-JP" altLang="en-US" sz="1200">
                    <a:latin typeface="Meiryo UI"/>
                    <a:ea typeface="Meiryo UI"/>
                  </a:rPr>
                  <a:t>％</a:t>
                </a:r>
                <a:endParaRPr kumimoji="0" lang="ja-JP" altLang="ja-JP" sz="1200">
                  <a:latin typeface="Meiryo UI"/>
                  <a:ea typeface="Meiryo UI"/>
                </a:endParaRPr>
              </a:p>
            </p:txBody>
          </p:sp>
          <p:sp>
            <p:nvSpPr>
              <p:cNvPr id="313" name="Rectangle 101">
                <a:extLst>
                  <a:ext uri="{FF2B5EF4-FFF2-40B4-BE49-F238E27FC236}">
                    <a16:creationId xmlns:a16="http://schemas.microsoft.com/office/drawing/2014/main" id="{034F5354-A5ED-684D-D6BF-A1263DC70904}"/>
                  </a:ext>
                </a:extLst>
              </p:cNvPr>
              <p:cNvSpPr>
                <a:spLocks noChangeArrowheads="1"/>
              </p:cNvSpPr>
              <p:nvPr/>
            </p:nvSpPr>
            <p:spPr bwMode="auto">
              <a:xfrm>
                <a:off x="3600" y="2559"/>
                <a:ext cx="76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b="0" i="0" u="none" strike="noStrike" cap="none" normalizeH="0" baseline="0">
                    <a:ln>
                      <a:noFill/>
                    </a:ln>
                    <a:solidFill>
                      <a:srgbClr val="000000"/>
                    </a:solidFill>
                    <a:effectLst/>
                    <a:latin typeface="Meiryo UI"/>
                    <a:ea typeface="Meiryo UI"/>
                  </a:rPr>
                  <a:t>※</a:t>
                </a:r>
                <a:r>
                  <a:rPr kumimoji="0" lang="ja-JP" altLang="ja-JP" sz="1200" b="0" i="0" u="none" strike="noStrike" cap="none" normalizeH="0" baseline="0">
                    <a:ln>
                      <a:noFill/>
                    </a:ln>
                    <a:solidFill>
                      <a:srgbClr val="000000"/>
                    </a:solidFill>
                    <a:effectLst/>
                    <a:latin typeface="Meiryo UI"/>
                    <a:ea typeface="Meiryo UI"/>
                  </a:rPr>
                  <a:t>共同住宅等含む</a:t>
                </a:r>
                <a:endParaRPr lang="ja-JP" altLang="ja-JP" sz="1800" b="0" i="0" u="none" strike="noStrike" cap="none" normalizeH="0" baseline="0">
                  <a:ln>
                    <a:noFill/>
                  </a:ln>
                  <a:effectLst/>
                  <a:latin typeface="Meiryo UI"/>
                  <a:ea typeface="Meiryo UI"/>
                  <a:cs typeface="Arial"/>
                </a:endParaRPr>
              </a:p>
            </p:txBody>
          </p:sp>
          <p:sp>
            <p:nvSpPr>
              <p:cNvPr id="314" name="Rectangle 105">
                <a:extLst>
                  <a:ext uri="{FF2B5EF4-FFF2-40B4-BE49-F238E27FC236}">
                    <a16:creationId xmlns:a16="http://schemas.microsoft.com/office/drawing/2014/main" id="{32483ED2-79E3-8BAC-E143-9396304D575D}"/>
                  </a:ext>
                </a:extLst>
              </p:cNvPr>
              <p:cNvSpPr>
                <a:spLocks noChangeArrowheads="1"/>
              </p:cNvSpPr>
              <p:nvPr/>
            </p:nvSpPr>
            <p:spPr bwMode="auto">
              <a:xfrm>
                <a:off x="918" y="2692"/>
                <a:ext cx="29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a:ln>
                      <a:noFill/>
                    </a:ln>
                    <a:solidFill>
                      <a:srgbClr val="FFFFFF"/>
                    </a:solidFill>
                    <a:effectLst/>
                    <a:latin typeface="Meiryo UI"/>
                    <a:ea typeface="Meiryo UI"/>
                  </a:rPr>
                  <a:t>愛知県</a:t>
                </a:r>
                <a:endParaRPr lang="ja-JP" altLang="ja-JP" sz="1800" b="0" i="0" u="none" strike="noStrike" cap="none" normalizeH="0" baseline="0">
                  <a:ln>
                    <a:noFill/>
                  </a:ln>
                  <a:effectLst/>
                  <a:latin typeface="Meiryo UI"/>
                  <a:ea typeface="Meiryo UI"/>
                  <a:cs typeface="Arial"/>
                </a:endParaRPr>
              </a:p>
            </p:txBody>
          </p:sp>
          <p:sp>
            <p:nvSpPr>
              <p:cNvPr id="315" name="Rectangle 124">
                <a:extLst>
                  <a:ext uri="{FF2B5EF4-FFF2-40B4-BE49-F238E27FC236}">
                    <a16:creationId xmlns:a16="http://schemas.microsoft.com/office/drawing/2014/main" id="{8385858B-50D5-4A6D-5D4D-6EDB6EED2341}"/>
                  </a:ext>
                </a:extLst>
              </p:cNvPr>
              <p:cNvSpPr>
                <a:spLocks noChangeArrowheads="1"/>
              </p:cNvSpPr>
              <p:nvPr/>
            </p:nvSpPr>
            <p:spPr bwMode="auto">
              <a:xfrm>
                <a:off x="918" y="2912"/>
                <a:ext cx="295"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a:ln>
                      <a:noFill/>
                    </a:ln>
                    <a:solidFill>
                      <a:srgbClr val="FFFFFF"/>
                    </a:solidFill>
                    <a:effectLst/>
                    <a:latin typeface="Meiryo UI"/>
                    <a:ea typeface="Meiryo UI"/>
                  </a:rPr>
                  <a:t>大阪府</a:t>
                </a:r>
                <a:endParaRPr lang="ja-JP" altLang="ja-JP" sz="1800" b="0" i="0" u="none" strike="noStrike" cap="none" normalizeH="0" baseline="0">
                  <a:ln>
                    <a:noFill/>
                  </a:ln>
                  <a:effectLst/>
                  <a:latin typeface="Meiryo UI"/>
                  <a:ea typeface="Meiryo UI"/>
                  <a:cs typeface="Arial"/>
                </a:endParaRPr>
              </a:p>
            </p:txBody>
          </p:sp>
          <p:sp>
            <p:nvSpPr>
              <p:cNvPr id="316" name="Rectangle 128">
                <a:extLst>
                  <a:ext uri="{FF2B5EF4-FFF2-40B4-BE49-F238E27FC236}">
                    <a16:creationId xmlns:a16="http://schemas.microsoft.com/office/drawing/2014/main" id="{9FFA5850-3655-4A65-6905-00EEAC39B729}"/>
                  </a:ext>
                </a:extLst>
              </p:cNvPr>
              <p:cNvSpPr>
                <a:spLocks noChangeArrowheads="1"/>
              </p:cNvSpPr>
              <p:nvPr/>
            </p:nvSpPr>
            <p:spPr bwMode="auto">
              <a:xfrm>
                <a:off x="1230" y="303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ja-JP" altLang="ja-JP" sz="1800" b="0" i="0" u="none" strike="noStrike" cap="none" normalizeH="0" baseline="0">
                  <a:ln>
                    <a:noFill/>
                  </a:ln>
                  <a:effectLst/>
                  <a:ea typeface="ＭＳ Ｐゴシック"/>
                  <a:cs typeface="Arial"/>
                </a:endParaRPr>
              </a:p>
            </p:txBody>
          </p:sp>
          <p:sp>
            <p:nvSpPr>
              <p:cNvPr id="317" name="Rectangle 69">
                <a:extLst>
                  <a:ext uri="{FF2B5EF4-FFF2-40B4-BE49-F238E27FC236}">
                    <a16:creationId xmlns:a16="http://schemas.microsoft.com/office/drawing/2014/main" id="{CDFB6722-57AC-9760-D4E3-BE3A74DF8585}"/>
                  </a:ext>
                </a:extLst>
              </p:cNvPr>
              <p:cNvSpPr>
                <a:spLocks noChangeArrowheads="1"/>
              </p:cNvSpPr>
              <p:nvPr/>
            </p:nvSpPr>
            <p:spPr bwMode="auto">
              <a:xfrm>
                <a:off x="832" y="2331"/>
                <a:ext cx="56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a:ln>
                      <a:noFill/>
                    </a:ln>
                    <a:solidFill>
                      <a:schemeClr val="bg1"/>
                    </a:solidFill>
                    <a:effectLst/>
                    <a:latin typeface="Arial"/>
                    <a:ea typeface="ＭＳ Ｐゴシック"/>
                    <a:cs typeface="Arial"/>
                  </a:rPr>
                  <a:t>(R7</a:t>
                </a:r>
                <a:r>
                  <a:rPr kumimoji="0" lang="ja-JP" altLang="en-US" sz="1000" b="0" i="0" u="none" strike="noStrike" cap="none" normalizeH="0" baseline="0">
                    <a:ln>
                      <a:noFill/>
                    </a:ln>
                    <a:solidFill>
                      <a:schemeClr val="bg1"/>
                    </a:solidFill>
                    <a:effectLst/>
                    <a:latin typeface="Arial"/>
                    <a:ea typeface="ＭＳ Ｐゴシック"/>
                    <a:cs typeface="Arial"/>
                  </a:rPr>
                  <a:t>年度末推計</a:t>
                </a:r>
                <a:r>
                  <a:rPr kumimoji="0" lang="en-US" altLang="ja-JP" sz="1000" b="0" i="0" u="none" strike="noStrike" cap="none" normalizeH="0" baseline="0">
                    <a:ln>
                      <a:noFill/>
                    </a:ln>
                    <a:solidFill>
                      <a:schemeClr val="bg1"/>
                    </a:solidFill>
                    <a:effectLst/>
                    <a:latin typeface="Arial"/>
                    <a:ea typeface="ＭＳ Ｐゴシック"/>
                    <a:cs typeface="Arial"/>
                  </a:rPr>
                  <a:t>)</a:t>
                </a:r>
                <a:endParaRPr lang="ja-JP" altLang="ja-JP" sz="1800" b="0" i="0" u="none" strike="noStrike" cap="none" normalizeH="0" baseline="0">
                  <a:ln>
                    <a:noFill/>
                  </a:ln>
                  <a:solidFill>
                    <a:schemeClr val="bg1"/>
                  </a:solidFill>
                  <a:effectLst/>
                  <a:latin typeface="Arial"/>
                  <a:ea typeface="ＭＳ Ｐゴシック"/>
                  <a:cs typeface="Arial"/>
                </a:endParaRPr>
              </a:p>
            </p:txBody>
          </p:sp>
          <p:sp>
            <p:nvSpPr>
              <p:cNvPr id="318" name="Rectangle 74">
                <a:extLst>
                  <a:ext uri="{FF2B5EF4-FFF2-40B4-BE49-F238E27FC236}">
                    <a16:creationId xmlns:a16="http://schemas.microsoft.com/office/drawing/2014/main" id="{2B380AA4-7E59-D4B3-343F-E90FC75CC25E}"/>
                  </a:ext>
                </a:extLst>
              </p:cNvPr>
              <p:cNvSpPr>
                <a:spLocks noChangeArrowheads="1"/>
              </p:cNvSpPr>
              <p:nvPr/>
            </p:nvSpPr>
            <p:spPr bwMode="auto">
              <a:xfrm>
                <a:off x="2675" y="2275"/>
                <a:ext cx="56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169</a:t>
                </a:r>
                <a:r>
                  <a:rPr kumimoji="0" lang="ja-JP" altLang="en-US" sz="1200">
                    <a:latin typeface="Meiryo UI"/>
                    <a:ea typeface="Meiryo UI"/>
                  </a:rPr>
                  <a:t>万戸</a:t>
                </a:r>
                <a:endParaRPr kumimoji="0" lang="ja-JP" altLang="ja-JP" sz="1200">
                  <a:latin typeface="Meiryo UI"/>
                  <a:ea typeface="Meiryo UI"/>
                </a:endParaRPr>
              </a:p>
            </p:txBody>
          </p:sp>
          <p:sp>
            <p:nvSpPr>
              <p:cNvPr id="319" name="Rectangle 69">
                <a:extLst>
                  <a:ext uri="{FF2B5EF4-FFF2-40B4-BE49-F238E27FC236}">
                    <a16:creationId xmlns:a16="http://schemas.microsoft.com/office/drawing/2014/main" id="{4315CF9B-4051-EF63-A192-1FC96EF62923}"/>
                  </a:ext>
                </a:extLst>
              </p:cNvPr>
              <p:cNvSpPr>
                <a:spLocks noChangeArrowheads="1"/>
              </p:cNvSpPr>
              <p:nvPr/>
            </p:nvSpPr>
            <p:spPr bwMode="auto">
              <a:xfrm>
                <a:off x="832" y="2564"/>
                <a:ext cx="56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a:ln>
                      <a:noFill/>
                    </a:ln>
                    <a:solidFill>
                      <a:schemeClr val="bg1"/>
                    </a:solidFill>
                    <a:effectLst/>
                    <a:latin typeface="Arial"/>
                    <a:ea typeface="ＭＳ Ｐゴシック"/>
                    <a:cs typeface="Arial"/>
                  </a:rPr>
                  <a:t>(R5</a:t>
                </a:r>
                <a:r>
                  <a:rPr kumimoji="0" lang="ja-JP" altLang="en-US" sz="1000" b="0" i="0" u="none" strike="noStrike" cap="none" normalizeH="0" baseline="0">
                    <a:ln>
                      <a:noFill/>
                    </a:ln>
                    <a:solidFill>
                      <a:schemeClr val="bg1"/>
                    </a:solidFill>
                    <a:effectLst/>
                    <a:latin typeface="Arial"/>
                    <a:ea typeface="ＭＳ Ｐゴシック"/>
                    <a:cs typeface="Arial"/>
                  </a:rPr>
                  <a:t>年度末推計</a:t>
                </a:r>
                <a:r>
                  <a:rPr kumimoji="0" lang="en-US" altLang="ja-JP" sz="1000" b="0" i="0" u="none" strike="noStrike" cap="none" normalizeH="0" baseline="0">
                    <a:ln>
                      <a:noFill/>
                    </a:ln>
                    <a:solidFill>
                      <a:schemeClr val="bg1"/>
                    </a:solidFill>
                    <a:effectLst/>
                    <a:latin typeface="Arial"/>
                    <a:ea typeface="ＭＳ Ｐゴシック"/>
                    <a:cs typeface="Arial"/>
                  </a:rPr>
                  <a:t>)</a:t>
                </a:r>
                <a:endParaRPr lang="ja-JP" altLang="ja-JP" sz="1800" b="0" i="0" u="none" strike="noStrike" cap="none" normalizeH="0" baseline="0">
                  <a:ln>
                    <a:noFill/>
                  </a:ln>
                  <a:solidFill>
                    <a:schemeClr val="bg1"/>
                  </a:solidFill>
                  <a:effectLst/>
                  <a:latin typeface="Arial"/>
                  <a:ea typeface="ＭＳ Ｐゴシック"/>
                  <a:cs typeface="Arial"/>
                </a:endParaRPr>
              </a:p>
            </p:txBody>
          </p:sp>
          <p:sp>
            <p:nvSpPr>
              <p:cNvPr id="320" name="Rectangle 74">
                <a:extLst>
                  <a:ext uri="{FF2B5EF4-FFF2-40B4-BE49-F238E27FC236}">
                    <a16:creationId xmlns:a16="http://schemas.microsoft.com/office/drawing/2014/main" id="{6034B18C-7D30-01F7-DCF1-C7110D104FF7}"/>
                  </a:ext>
                </a:extLst>
              </p:cNvPr>
              <p:cNvSpPr>
                <a:spLocks noChangeArrowheads="1"/>
              </p:cNvSpPr>
              <p:nvPr/>
            </p:nvSpPr>
            <p:spPr bwMode="auto">
              <a:xfrm>
                <a:off x="1456" y="2503"/>
                <a:ext cx="55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147</a:t>
                </a:r>
                <a:r>
                  <a:rPr kumimoji="0" lang="ja-JP" altLang="en-US" sz="1200">
                    <a:latin typeface="Meiryo UI"/>
                    <a:ea typeface="Meiryo UI"/>
                  </a:rPr>
                  <a:t>万戸</a:t>
                </a:r>
                <a:endParaRPr kumimoji="0" lang="ja-JP" altLang="ja-JP" sz="1200">
                  <a:latin typeface="Meiryo UI"/>
                  <a:ea typeface="Meiryo UI"/>
                </a:endParaRPr>
              </a:p>
            </p:txBody>
          </p:sp>
          <p:sp>
            <p:nvSpPr>
              <p:cNvPr id="321" name="Rectangle 74">
                <a:extLst>
                  <a:ext uri="{FF2B5EF4-FFF2-40B4-BE49-F238E27FC236}">
                    <a16:creationId xmlns:a16="http://schemas.microsoft.com/office/drawing/2014/main" id="{A181935D-F6D0-5941-3A96-86060709979B}"/>
                  </a:ext>
                </a:extLst>
              </p:cNvPr>
              <p:cNvSpPr>
                <a:spLocks noChangeArrowheads="1"/>
              </p:cNvSpPr>
              <p:nvPr/>
            </p:nvSpPr>
            <p:spPr bwMode="auto">
              <a:xfrm>
                <a:off x="2675" y="2497"/>
                <a:ext cx="56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ja-JP" altLang="en-US" sz="1200">
                    <a:latin typeface="Meiryo UI"/>
                    <a:ea typeface="Meiryo UI"/>
                  </a:rPr>
                  <a:t>　</a:t>
                </a:r>
                <a:r>
                  <a:rPr kumimoji="0" lang="en-US" altLang="ja-JP" sz="1200">
                    <a:latin typeface="Meiryo UI"/>
                    <a:ea typeface="Meiryo UI"/>
                  </a:rPr>
                  <a:t>91</a:t>
                </a:r>
                <a:r>
                  <a:rPr kumimoji="0" lang="ja-JP" altLang="en-US" sz="1200">
                    <a:latin typeface="Meiryo UI"/>
                    <a:ea typeface="Meiryo UI"/>
                  </a:rPr>
                  <a:t>万戸</a:t>
                </a:r>
                <a:endParaRPr kumimoji="0" lang="ja-JP" altLang="ja-JP" sz="1200">
                  <a:latin typeface="Meiryo UI"/>
                  <a:ea typeface="Meiryo UI"/>
                </a:endParaRPr>
              </a:p>
            </p:txBody>
          </p:sp>
          <p:sp>
            <p:nvSpPr>
              <p:cNvPr id="322" name="Rectangle 83">
                <a:extLst>
                  <a:ext uri="{FF2B5EF4-FFF2-40B4-BE49-F238E27FC236}">
                    <a16:creationId xmlns:a16="http://schemas.microsoft.com/office/drawing/2014/main" id="{1853E453-D8FE-A1A5-5CDE-1056ECD03C5D}"/>
                  </a:ext>
                </a:extLst>
              </p:cNvPr>
              <p:cNvSpPr>
                <a:spLocks noChangeArrowheads="1"/>
              </p:cNvSpPr>
              <p:nvPr/>
            </p:nvSpPr>
            <p:spPr bwMode="auto">
              <a:xfrm>
                <a:off x="4857" y="2491"/>
                <a:ext cx="56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ja-JP" altLang="en-US" sz="1200">
                    <a:latin typeface="Meiryo UI"/>
                    <a:ea typeface="Meiryo UI"/>
                  </a:rPr>
                  <a:t>　</a:t>
                </a:r>
                <a:r>
                  <a:rPr kumimoji="0" lang="en-US" altLang="ja-JP" sz="1200">
                    <a:latin typeface="Meiryo UI"/>
                    <a:ea typeface="Meiryo UI"/>
                  </a:rPr>
                  <a:t>8.8</a:t>
                </a:r>
                <a:r>
                  <a:rPr kumimoji="0" lang="ja-JP" altLang="en-US" sz="1200">
                    <a:latin typeface="Meiryo UI"/>
                    <a:ea typeface="Meiryo UI"/>
                  </a:rPr>
                  <a:t>万戸</a:t>
                </a:r>
                <a:endParaRPr kumimoji="0" lang="ja-JP" altLang="ja-JP" sz="1200">
                  <a:latin typeface="Meiryo UI"/>
                  <a:ea typeface="Meiryo UI"/>
                </a:endParaRPr>
              </a:p>
            </p:txBody>
          </p:sp>
          <p:sp>
            <p:nvSpPr>
              <p:cNvPr id="323" name="Rectangle 69">
                <a:extLst>
                  <a:ext uri="{FF2B5EF4-FFF2-40B4-BE49-F238E27FC236}">
                    <a16:creationId xmlns:a16="http://schemas.microsoft.com/office/drawing/2014/main" id="{3DBCE219-2ABD-CBC0-FE81-7D4E229D1D7D}"/>
                  </a:ext>
                </a:extLst>
              </p:cNvPr>
              <p:cNvSpPr>
                <a:spLocks noChangeArrowheads="1"/>
              </p:cNvSpPr>
              <p:nvPr/>
            </p:nvSpPr>
            <p:spPr bwMode="auto">
              <a:xfrm>
                <a:off x="832" y="2794"/>
                <a:ext cx="56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a:ln>
                      <a:noFill/>
                    </a:ln>
                    <a:solidFill>
                      <a:schemeClr val="bg1"/>
                    </a:solidFill>
                    <a:effectLst/>
                    <a:latin typeface="Arial"/>
                    <a:ea typeface="ＭＳ Ｐゴシック"/>
                    <a:cs typeface="Arial"/>
                  </a:rPr>
                  <a:t>(R</a:t>
                </a:r>
                <a:r>
                  <a:rPr kumimoji="0" lang="en-US" altLang="ja-JP" sz="1000">
                    <a:solidFill>
                      <a:schemeClr val="bg1"/>
                    </a:solidFill>
                    <a:latin typeface="Arial"/>
                    <a:ea typeface="ＭＳ Ｐゴシック"/>
                    <a:cs typeface="Arial"/>
                  </a:rPr>
                  <a:t>5</a:t>
                </a:r>
                <a:r>
                  <a:rPr kumimoji="0" lang="ja-JP" altLang="en-US" sz="1000" b="0" i="0" u="none" strike="noStrike" cap="none" normalizeH="0" baseline="0">
                    <a:ln>
                      <a:noFill/>
                    </a:ln>
                    <a:solidFill>
                      <a:schemeClr val="bg1"/>
                    </a:solidFill>
                    <a:effectLst/>
                    <a:latin typeface="Arial"/>
                    <a:ea typeface="ＭＳ Ｐゴシック"/>
                    <a:cs typeface="Arial"/>
                  </a:rPr>
                  <a:t>年度末推計</a:t>
                </a:r>
                <a:r>
                  <a:rPr kumimoji="0" lang="en-US" altLang="ja-JP" sz="1000" b="0" i="0" u="none" strike="noStrike" cap="none" normalizeH="0" baseline="0">
                    <a:ln>
                      <a:noFill/>
                    </a:ln>
                    <a:solidFill>
                      <a:schemeClr val="bg1"/>
                    </a:solidFill>
                    <a:effectLst/>
                    <a:latin typeface="Arial"/>
                    <a:ea typeface="ＭＳ Ｐゴシック"/>
                    <a:cs typeface="Arial"/>
                  </a:rPr>
                  <a:t>)</a:t>
                </a:r>
                <a:endParaRPr lang="ja-JP" altLang="ja-JP" sz="1800" b="0" i="0" u="none" strike="noStrike" cap="none" normalizeH="0" baseline="0">
                  <a:ln>
                    <a:noFill/>
                  </a:ln>
                  <a:solidFill>
                    <a:schemeClr val="bg1"/>
                  </a:solidFill>
                  <a:effectLst/>
                  <a:latin typeface="Arial"/>
                  <a:ea typeface="ＭＳ Ｐゴシック"/>
                  <a:cs typeface="Arial"/>
                </a:endParaRPr>
              </a:p>
            </p:txBody>
          </p:sp>
          <p:sp>
            <p:nvSpPr>
              <p:cNvPr id="324" name="Rectangle 74">
                <a:extLst>
                  <a:ext uri="{FF2B5EF4-FFF2-40B4-BE49-F238E27FC236}">
                    <a16:creationId xmlns:a16="http://schemas.microsoft.com/office/drawing/2014/main" id="{C48FD6E4-EC3C-77D0-732D-DBB0B2101A35}"/>
                  </a:ext>
                </a:extLst>
              </p:cNvPr>
              <p:cNvSpPr>
                <a:spLocks noChangeArrowheads="1"/>
              </p:cNvSpPr>
              <p:nvPr/>
            </p:nvSpPr>
            <p:spPr bwMode="auto">
              <a:xfrm>
                <a:off x="1456" y="2740"/>
                <a:ext cx="55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321</a:t>
                </a:r>
                <a:r>
                  <a:rPr kumimoji="0" lang="ja-JP" altLang="en-US" sz="1200">
                    <a:latin typeface="Meiryo UI"/>
                    <a:ea typeface="Meiryo UI"/>
                  </a:rPr>
                  <a:t>万戸</a:t>
                </a:r>
                <a:endParaRPr kumimoji="0" lang="ja-JP" altLang="ja-JP" sz="1200">
                  <a:latin typeface="Meiryo UI"/>
                  <a:ea typeface="Meiryo UI"/>
                </a:endParaRPr>
              </a:p>
            </p:txBody>
          </p:sp>
          <p:sp>
            <p:nvSpPr>
              <p:cNvPr id="325" name="Rectangle 93">
                <a:extLst>
                  <a:ext uri="{FF2B5EF4-FFF2-40B4-BE49-F238E27FC236}">
                    <a16:creationId xmlns:a16="http://schemas.microsoft.com/office/drawing/2014/main" id="{32D5FE48-FCAC-87F6-D7B5-2F50D3EEF21E}"/>
                  </a:ext>
                </a:extLst>
              </p:cNvPr>
              <p:cNvSpPr>
                <a:spLocks noChangeArrowheads="1"/>
              </p:cNvSpPr>
              <p:nvPr/>
            </p:nvSpPr>
            <p:spPr bwMode="auto">
              <a:xfrm>
                <a:off x="2221" y="2733"/>
                <a:ext cx="34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92.3</a:t>
                </a:r>
                <a:r>
                  <a:rPr kumimoji="0" lang="ja-JP" altLang="ja-JP" sz="1200">
                    <a:latin typeface="Meiryo UI"/>
                    <a:ea typeface="Meiryo UI"/>
                  </a:rPr>
                  <a:t>%</a:t>
                </a:r>
              </a:p>
            </p:txBody>
          </p:sp>
          <p:sp>
            <p:nvSpPr>
              <p:cNvPr id="326" name="Rectangle 74">
                <a:extLst>
                  <a:ext uri="{FF2B5EF4-FFF2-40B4-BE49-F238E27FC236}">
                    <a16:creationId xmlns:a16="http://schemas.microsoft.com/office/drawing/2014/main" id="{E201D9B6-17DB-81B0-89A9-9C5F2EE10124}"/>
                  </a:ext>
                </a:extLst>
              </p:cNvPr>
              <p:cNvSpPr>
                <a:spLocks noChangeArrowheads="1"/>
              </p:cNvSpPr>
              <p:nvPr/>
            </p:nvSpPr>
            <p:spPr bwMode="auto">
              <a:xfrm>
                <a:off x="2675" y="2731"/>
                <a:ext cx="56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132</a:t>
                </a:r>
                <a:r>
                  <a:rPr kumimoji="0" lang="ja-JP" altLang="en-US" sz="1200">
                    <a:latin typeface="Meiryo UI"/>
                    <a:ea typeface="Meiryo UI"/>
                  </a:rPr>
                  <a:t>万戸</a:t>
                </a:r>
                <a:endParaRPr kumimoji="0" lang="ja-JP" altLang="ja-JP" sz="1200">
                  <a:latin typeface="Meiryo UI"/>
                  <a:ea typeface="Meiryo UI"/>
                </a:endParaRPr>
              </a:p>
            </p:txBody>
          </p:sp>
          <p:sp>
            <p:nvSpPr>
              <p:cNvPr id="327" name="Rectangle 83">
                <a:extLst>
                  <a:ext uri="{FF2B5EF4-FFF2-40B4-BE49-F238E27FC236}">
                    <a16:creationId xmlns:a16="http://schemas.microsoft.com/office/drawing/2014/main" id="{F2BAAFD6-2548-B270-8E5C-43A315D47579}"/>
                  </a:ext>
                </a:extLst>
              </p:cNvPr>
              <p:cNvSpPr>
                <a:spLocks noChangeArrowheads="1"/>
              </p:cNvSpPr>
              <p:nvPr/>
            </p:nvSpPr>
            <p:spPr bwMode="auto">
              <a:xfrm>
                <a:off x="4857" y="2733"/>
                <a:ext cx="55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17.5</a:t>
                </a:r>
                <a:r>
                  <a:rPr kumimoji="0" lang="ja-JP" altLang="en-US" sz="1200">
                    <a:latin typeface="Meiryo UI"/>
                    <a:ea typeface="Meiryo UI"/>
                  </a:rPr>
                  <a:t>万戸</a:t>
                </a:r>
                <a:endParaRPr kumimoji="0" lang="ja-JP" altLang="ja-JP" sz="1200">
                  <a:latin typeface="Meiryo UI"/>
                  <a:ea typeface="Meiryo UI"/>
                </a:endParaRPr>
              </a:p>
            </p:txBody>
          </p:sp>
          <p:sp>
            <p:nvSpPr>
              <p:cNvPr id="328" name="Rectangle 69">
                <a:extLst>
                  <a:ext uri="{FF2B5EF4-FFF2-40B4-BE49-F238E27FC236}">
                    <a16:creationId xmlns:a16="http://schemas.microsoft.com/office/drawing/2014/main" id="{0211EA77-6422-C4A2-9DA6-1F2749EEC841}"/>
                  </a:ext>
                </a:extLst>
              </p:cNvPr>
              <p:cNvSpPr>
                <a:spLocks noChangeArrowheads="1"/>
              </p:cNvSpPr>
              <p:nvPr/>
            </p:nvSpPr>
            <p:spPr bwMode="auto">
              <a:xfrm>
                <a:off x="832" y="3005"/>
                <a:ext cx="56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a:ln>
                      <a:noFill/>
                    </a:ln>
                    <a:solidFill>
                      <a:schemeClr val="bg1"/>
                    </a:solidFill>
                    <a:effectLst/>
                    <a:latin typeface="Arial"/>
                    <a:ea typeface="ＭＳ Ｐゴシック"/>
                    <a:cs typeface="Arial"/>
                  </a:rPr>
                  <a:t>(R7</a:t>
                </a:r>
                <a:r>
                  <a:rPr kumimoji="0" lang="ja-JP" altLang="en-US" sz="1000" b="0" i="0" u="none" strike="noStrike" cap="none" normalizeH="0" baseline="0">
                    <a:ln>
                      <a:noFill/>
                    </a:ln>
                    <a:solidFill>
                      <a:schemeClr val="bg1"/>
                    </a:solidFill>
                    <a:effectLst/>
                    <a:latin typeface="Arial"/>
                    <a:ea typeface="ＭＳ Ｐゴシック"/>
                    <a:cs typeface="Arial"/>
                  </a:rPr>
                  <a:t>年度末推計</a:t>
                </a:r>
                <a:r>
                  <a:rPr kumimoji="0" lang="en-US" altLang="ja-JP" sz="1000" b="0" i="0" u="none" strike="noStrike" cap="none" normalizeH="0" baseline="0">
                    <a:ln>
                      <a:noFill/>
                    </a:ln>
                    <a:solidFill>
                      <a:schemeClr val="bg1"/>
                    </a:solidFill>
                    <a:effectLst/>
                    <a:latin typeface="Arial"/>
                    <a:ea typeface="ＭＳ Ｐゴシック"/>
                    <a:cs typeface="Arial"/>
                  </a:rPr>
                  <a:t>)</a:t>
                </a:r>
                <a:endParaRPr lang="ja-JP" altLang="ja-JP" sz="1800" b="0" i="0" u="none" strike="noStrike" cap="none" normalizeH="0" baseline="0">
                  <a:ln>
                    <a:noFill/>
                  </a:ln>
                  <a:solidFill>
                    <a:schemeClr val="bg1"/>
                  </a:solidFill>
                  <a:effectLst/>
                  <a:latin typeface="Arial"/>
                  <a:ea typeface="ＭＳ Ｐゴシック"/>
                  <a:cs typeface="Arial"/>
                </a:endParaRPr>
              </a:p>
            </p:txBody>
          </p:sp>
          <p:sp>
            <p:nvSpPr>
              <p:cNvPr id="329" name="Rectangle 74">
                <a:extLst>
                  <a:ext uri="{FF2B5EF4-FFF2-40B4-BE49-F238E27FC236}">
                    <a16:creationId xmlns:a16="http://schemas.microsoft.com/office/drawing/2014/main" id="{C97587BC-C8F4-46C2-1D03-8B87AE580D15}"/>
                  </a:ext>
                </a:extLst>
              </p:cNvPr>
              <p:cNvSpPr>
                <a:spLocks noChangeArrowheads="1"/>
              </p:cNvSpPr>
              <p:nvPr/>
            </p:nvSpPr>
            <p:spPr bwMode="auto">
              <a:xfrm>
                <a:off x="1456" y="2961"/>
                <a:ext cx="55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420</a:t>
                </a:r>
                <a:r>
                  <a:rPr kumimoji="0" lang="ja-JP" altLang="en-US" sz="1200">
                    <a:latin typeface="Meiryo UI"/>
                    <a:ea typeface="Meiryo UI"/>
                  </a:rPr>
                  <a:t>万戸</a:t>
                </a:r>
                <a:endParaRPr kumimoji="0" lang="ja-JP" altLang="ja-JP" sz="1200">
                  <a:latin typeface="Meiryo UI"/>
                  <a:ea typeface="Meiryo UI"/>
                </a:endParaRPr>
              </a:p>
            </p:txBody>
          </p:sp>
          <p:sp>
            <p:nvSpPr>
              <p:cNvPr id="330" name="Rectangle 93">
                <a:extLst>
                  <a:ext uri="{FF2B5EF4-FFF2-40B4-BE49-F238E27FC236}">
                    <a16:creationId xmlns:a16="http://schemas.microsoft.com/office/drawing/2014/main" id="{5A03DDD3-4340-4DDB-5FA4-59CCE2D7F0D4}"/>
                  </a:ext>
                </a:extLst>
              </p:cNvPr>
              <p:cNvSpPr>
                <a:spLocks noChangeArrowheads="1"/>
              </p:cNvSpPr>
              <p:nvPr/>
            </p:nvSpPr>
            <p:spPr bwMode="auto">
              <a:xfrm>
                <a:off x="2221" y="2953"/>
                <a:ext cx="34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91.3</a:t>
                </a:r>
                <a:r>
                  <a:rPr kumimoji="0" lang="ja-JP" altLang="ja-JP" sz="1200">
                    <a:latin typeface="Meiryo UI"/>
                    <a:ea typeface="Meiryo UI"/>
                  </a:rPr>
                  <a:t>%</a:t>
                </a:r>
              </a:p>
            </p:txBody>
          </p:sp>
          <p:sp>
            <p:nvSpPr>
              <p:cNvPr id="331" name="Rectangle 74">
                <a:extLst>
                  <a:ext uri="{FF2B5EF4-FFF2-40B4-BE49-F238E27FC236}">
                    <a16:creationId xmlns:a16="http://schemas.microsoft.com/office/drawing/2014/main" id="{71417140-E988-AC9B-655B-29D6E69A9380}"/>
                  </a:ext>
                </a:extLst>
              </p:cNvPr>
              <p:cNvSpPr>
                <a:spLocks noChangeArrowheads="1"/>
              </p:cNvSpPr>
              <p:nvPr/>
            </p:nvSpPr>
            <p:spPr bwMode="auto">
              <a:xfrm>
                <a:off x="2675" y="2959"/>
                <a:ext cx="563"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140</a:t>
                </a:r>
                <a:r>
                  <a:rPr kumimoji="0" lang="ja-JP" altLang="en-US" sz="1200">
                    <a:latin typeface="Meiryo UI"/>
                    <a:ea typeface="Meiryo UI"/>
                  </a:rPr>
                  <a:t>万戸</a:t>
                </a:r>
                <a:endParaRPr kumimoji="0" lang="ja-JP" altLang="ja-JP" sz="1200">
                  <a:latin typeface="Meiryo UI"/>
                  <a:ea typeface="Meiryo UI"/>
                </a:endParaRPr>
              </a:p>
            </p:txBody>
          </p:sp>
          <p:sp>
            <p:nvSpPr>
              <p:cNvPr id="332" name="Rectangle 116">
                <a:extLst>
                  <a:ext uri="{FF2B5EF4-FFF2-40B4-BE49-F238E27FC236}">
                    <a16:creationId xmlns:a16="http://schemas.microsoft.com/office/drawing/2014/main" id="{EDEF8B13-95E7-12D2-6EAC-F69E2DF6A6FD}"/>
                  </a:ext>
                </a:extLst>
              </p:cNvPr>
              <p:cNvSpPr>
                <a:spLocks noChangeArrowheads="1"/>
              </p:cNvSpPr>
              <p:nvPr/>
            </p:nvSpPr>
            <p:spPr bwMode="auto">
              <a:xfrm>
                <a:off x="3238" y="2952"/>
                <a:ext cx="111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en-US" sz="1200">
                    <a:latin typeface="Meiryo UI"/>
                    <a:ea typeface="Meiryo UI"/>
                  </a:rPr>
                  <a:t> 木造</a:t>
                </a:r>
                <a:r>
                  <a:rPr kumimoji="0" lang="ja-JP" altLang="ja-JP" sz="1200">
                    <a:latin typeface="Meiryo UI"/>
                    <a:ea typeface="Meiryo UI"/>
                  </a:rPr>
                  <a:t>戸建住宅</a:t>
                </a:r>
                <a:r>
                  <a:rPr kumimoji="0" lang="en-US" altLang="ja-JP" sz="1200">
                    <a:latin typeface="Meiryo UI"/>
                    <a:ea typeface="Meiryo UI"/>
                  </a:rPr>
                  <a:t>  83.2%</a:t>
                </a:r>
                <a:endParaRPr kumimoji="0" lang="ja-JP" altLang="ja-JP" sz="1200">
                  <a:latin typeface="Meiryo UI"/>
                  <a:ea typeface="Meiryo UI"/>
                </a:endParaRPr>
              </a:p>
            </p:txBody>
          </p:sp>
          <p:sp>
            <p:nvSpPr>
              <p:cNvPr id="333" name="Rectangle 83">
                <a:extLst>
                  <a:ext uri="{FF2B5EF4-FFF2-40B4-BE49-F238E27FC236}">
                    <a16:creationId xmlns:a16="http://schemas.microsoft.com/office/drawing/2014/main" id="{2417DA8D-5B0F-A04A-4676-F41B2F24014A}"/>
                  </a:ext>
                </a:extLst>
              </p:cNvPr>
              <p:cNvSpPr>
                <a:spLocks noChangeArrowheads="1"/>
              </p:cNvSpPr>
              <p:nvPr/>
            </p:nvSpPr>
            <p:spPr bwMode="auto">
              <a:xfrm>
                <a:off x="4857" y="2950"/>
                <a:ext cx="55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24.0</a:t>
                </a:r>
                <a:r>
                  <a:rPr kumimoji="0" lang="ja-JP" altLang="en-US" sz="1200">
                    <a:latin typeface="Meiryo UI"/>
                    <a:ea typeface="Meiryo UI"/>
                  </a:rPr>
                  <a:t>万戸</a:t>
                </a:r>
                <a:endParaRPr kumimoji="0" lang="ja-JP" altLang="ja-JP" sz="1200">
                  <a:latin typeface="Meiryo UI"/>
                  <a:ea typeface="Meiryo UI"/>
                </a:endParaRPr>
              </a:p>
            </p:txBody>
          </p:sp>
        </p:grpSp>
        <p:sp>
          <p:nvSpPr>
            <p:cNvPr id="10" name="正方形/長方形 25">
              <a:extLst>
                <a:ext uri="{FF2B5EF4-FFF2-40B4-BE49-F238E27FC236}">
                  <a16:creationId xmlns:a16="http://schemas.microsoft.com/office/drawing/2014/main" id="{02A3BAB5-7595-9854-C7BE-B614B7F9B77F}"/>
                </a:ext>
              </a:extLst>
            </p:cNvPr>
            <p:cNvSpPr/>
            <p:nvPr/>
          </p:nvSpPr>
          <p:spPr>
            <a:xfrm>
              <a:off x="1068644" y="4623368"/>
              <a:ext cx="7522504" cy="3240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ja-JP" altLang="en-US">
                <a:solidFill>
                  <a:schemeClr val="tx1"/>
                </a:solidFill>
                <a:ea typeface="ＭＳ Ｐゴシック"/>
                <a:cs typeface="Calibri"/>
              </a:endParaRPr>
            </a:p>
          </p:txBody>
        </p:sp>
      </p:grpSp>
      <p:grpSp>
        <p:nvGrpSpPr>
          <p:cNvPr id="445" name="Group 4">
            <a:extLst>
              <a:ext uri="{FF2B5EF4-FFF2-40B4-BE49-F238E27FC236}">
                <a16:creationId xmlns:a16="http://schemas.microsoft.com/office/drawing/2014/main" id="{041A31CD-C709-1AD9-ECDF-AD086371D5CE}"/>
              </a:ext>
            </a:extLst>
          </p:cNvPr>
          <p:cNvGrpSpPr>
            <a:grpSpLocks noChangeAspect="1"/>
          </p:cNvGrpSpPr>
          <p:nvPr/>
        </p:nvGrpSpPr>
        <p:grpSpPr bwMode="auto">
          <a:xfrm>
            <a:off x="1282452" y="4968404"/>
            <a:ext cx="7435850" cy="1646011"/>
            <a:chOff x="675" y="3231"/>
            <a:chExt cx="4684" cy="1046"/>
          </a:xfrm>
        </p:grpSpPr>
        <p:sp>
          <p:nvSpPr>
            <p:cNvPr id="336" name="AutoShape 3">
              <a:extLst>
                <a:ext uri="{FF2B5EF4-FFF2-40B4-BE49-F238E27FC236}">
                  <a16:creationId xmlns:a16="http://schemas.microsoft.com/office/drawing/2014/main" id="{2C430875-A9E5-839A-54D2-1B8322BC908B}"/>
                </a:ext>
              </a:extLst>
            </p:cNvPr>
            <p:cNvSpPr>
              <a:spLocks noChangeAspect="1" noChangeArrowheads="1" noTextEdit="1"/>
            </p:cNvSpPr>
            <p:nvPr/>
          </p:nvSpPr>
          <p:spPr bwMode="auto">
            <a:xfrm>
              <a:off x="677" y="3231"/>
              <a:ext cx="4682" cy="1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7" name="Rectangle 5">
              <a:extLst>
                <a:ext uri="{FF2B5EF4-FFF2-40B4-BE49-F238E27FC236}">
                  <a16:creationId xmlns:a16="http://schemas.microsoft.com/office/drawing/2014/main" id="{7C71CF87-5491-9422-200E-B0494CFBD9BA}"/>
                </a:ext>
              </a:extLst>
            </p:cNvPr>
            <p:cNvSpPr>
              <a:spLocks noChangeArrowheads="1"/>
            </p:cNvSpPr>
            <p:nvPr/>
          </p:nvSpPr>
          <p:spPr bwMode="auto">
            <a:xfrm>
              <a:off x="679" y="3269"/>
              <a:ext cx="358" cy="192"/>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8" name="Rectangle 6">
              <a:extLst>
                <a:ext uri="{FF2B5EF4-FFF2-40B4-BE49-F238E27FC236}">
                  <a16:creationId xmlns:a16="http://schemas.microsoft.com/office/drawing/2014/main" id="{19413A0F-1BBE-C356-6463-0B321F879394}"/>
                </a:ext>
              </a:extLst>
            </p:cNvPr>
            <p:cNvSpPr>
              <a:spLocks noChangeArrowheads="1"/>
            </p:cNvSpPr>
            <p:nvPr/>
          </p:nvSpPr>
          <p:spPr bwMode="auto">
            <a:xfrm>
              <a:off x="1037" y="3269"/>
              <a:ext cx="608" cy="192"/>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9" name="Rectangle 7">
              <a:extLst>
                <a:ext uri="{FF2B5EF4-FFF2-40B4-BE49-F238E27FC236}">
                  <a16:creationId xmlns:a16="http://schemas.microsoft.com/office/drawing/2014/main" id="{45B9E592-0EC5-21DD-E5C3-A83EB10E030A}"/>
                </a:ext>
              </a:extLst>
            </p:cNvPr>
            <p:cNvSpPr>
              <a:spLocks noChangeArrowheads="1"/>
            </p:cNvSpPr>
            <p:nvPr/>
          </p:nvSpPr>
          <p:spPr bwMode="auto">
            <a:xfrm>
              <a:off x="1645" y="3269"/>
              <a:ext cx="1230" cy="84"/>
            </a:xfrm>
            <a:prstGeom prst="rect">
              <a:avLst/>
            </a:prstGeom>
            <a:solidFill>
              <a:srgbClr val="44448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0" name="Rectangle 8">
              <a:extLst>
                <a:ext uri="{FF2B5EF4-FFF2-40B4-BE49-F238E27FC236}">
                  <a16:creationId xmlns:a16="http://schemas.microsoft.com/office/drawing/2014/main" id="{E6A170D1-DDE7-D98F-DEA3-1BA57C3811B6}"/>
                </a:ext>
              </a:extLst>
            </p:cNvPr>
            <p:cNvSpPr>
              <a:spLocks noChangeArrowheads="1"/>
            </p:cNvSpPr>
            <p:nvPr/>
          </p:nvSpPr>
          <p:spPr bwMode="auto">
            <a:xfrm>
              <a:off x="2875" y="3269"/>
              <a:ext cx="2478" cy="192"/>
            </a:xfrm>
            <a:prstGeom prst="rect">
              <a:avLst/>
            </a:prstGeom>
            <a:solidFill>
              <a:srgbClr val="44448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1" name="Rectangle 9">
              <a:extLst>
                <a:ext uri="{FF2B5EF4-FFF2-40B4-BE49-F238E27FC236}">
                  <a16:creationId xmlns:a16="http://schemas.microsoft.com/office/drawing/2014/main" id="{AFB96EDF-5371-8DF3-2FF7-5589E7A50B67}"/>
                </a:ext>
              </a:extLst>
            </p:cNvPr>
            <p:cNvSpPr>
              <a:spLocks noChangeArrowheads="1"/>
            </p:cNvSpPr>
            <p:nvPr/>
          </p:nvSpPr>
          <p:spPr bwMode="auto">
            <a:xfrm>
              <a:off x="1645" y="3353"/>
              <a:ext cx="929" cy="108"/>
            </a:xfrm>
            <a:prstGeom prst="rect">
              <a:avLst/>
            </a:prstGeom>
            <a:solidFill>
              <a:srgbClr val="44448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2" name="Rectangle 10">
              <a:extLst>
                <a:ext uri="{FF2B5EF4-FFF2-40B4-BE49-F238E27FC236}">
                  <a16:creationId xmlns:a16="http://schemas.microsoft.com/office/drawing/2014/main" id="{E23A763F-9327-3745-12C3-A2A2558D3C11}"/>
                </a:ext>
              </a:extLst>
            </p:cNvPr>
            <p:cNvSpPr>
              <a:spLocks noChangeArrowheads="1"/>
            </p:cNvSpPr>
            <p:nvPr/>
          </p:nvSpPr>
          <p:spPr bwMode="auto">
            <a:xfrm>
              <a:off x="2574" y="3353"/>
              <a:ext cx="301" cy="108"/>
            </a:xfrm>
            <a:prstGeom prst="rect">
              <a:avLst/>
            </a:prstGeom>
            <a:solidFill>
              <a:srgbClr val="44448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3" name="Rectangle 11">
              <a:extLst>
                <a:ext uri="{FF2B5EF4-FFF2-40B4-BE49-F238E27FC236}">
                  <a16:creationId xmlns:a16="http://schemas.microsoft.com/office/drawing/2014/main" id="{1EE437E1-152F-C870-3125-AA6ED328AA0F}"/>
                </a:ext>
              </a:extLst>
            </p:cNvPr>
            <p:cNvSpPr>
              <a:spLocks noChangeArrowheads="1"/>
            </p:cNvSpPr>
            <p:nvPr/>
          </p:nvSpPr>
          <p:spPr bwMode="auto">
            <a:xfrm>
              <a:off x="679" y="3461"/>
              <a:ext cx="358" cy="189"/>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4" name="Rectangle 12">
              <a:extLst>
                <a:ext uri="{FF2B5EF4-FFF2-40B4-BE49-F238E27FC236}">
                  <a16:creationId xmlns:a16="http://schemas.microsoft.com/office/drawing/2014/main" id="{32E8A936-8B9D-2D1F-3449-3F62A62F57AE}"/>
                </a:ext>
              </a:extLst>
            </p:cNvPr>
            <p:cNvSpPr>
              <a:spLocks noChangeArrowheads="1"/>
            </p:cNvSpPr>
            <p:nvPr/>
          </p:nvSpPr>
          <p:spPr bwMode="auto">
            <a:xfrm>
              <a:off x="1037" y="3461"/>
              <a:ext cx="608"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5" name="Rectangle 13">
              <a:extLst>
                <a:ext uri="{FF2B5EF4-FFF2-40B4-BE49-F238E27FC236}">
                  <a16:creationId xmlns:a16="http://schemas.microsoft.com/office/drawing/2014/main" id="{0D44F07E-F8DE-8B05-DA74-3B12BC3118BE}"/>
                </a:ext>
              </a:extLst>
            </p:cNvPr>
            <p:cNvSpPr>
              <a:spLocks noChangeArrowheads="1"/>
            </p:cNvSpPr>
            <p:nvPr/>
          </p:nvSpPr>
          <p:spPr bwMode="auto">
            <a:xfrm>
              <a:off x="1645" y="3461"/>
              <a:ext cx="929"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6" name="Rectangle 14">
              <a:extLst>
                <a:ext uri="{FF2B5EF4-FFF2-40B4-BE49-F238E27FC236}">
                  <a16:creationId xmlns:a16="http://schemas.microsoft.com/office/drawing/2014/main" id="{6E538CCD-6626-60CE-5F65-51404371D64E}"/>
                </a:ext>
              </a:extLst>
            </p:cNvPr>
            <p:cNvSpPr>
              <a:spLocks noChangeArrowheads="1"/>
            </p:cNvSpPr>
            <p:nvPr/>
          </p:nvSpPr>
          <p:spPr bwMode="auto">
            <a:xfrm>
              <a:off x="2574" y="3461"/>
              <a:ext cx="301"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7" name="Rectangle 15">
              <a:extLst>
                <a:ext uri="{FF2B5EF4-FFF2-40B4-BE49-F238E27FC236}">
                  <a16:creationId xmlns:a16="http://schemas.microsoft.com/office/drawing/2014/main" id="{7BB0F357-2634-77E1-3EF8-CC86C1509393}"/>
                </a:ext>
              </a:extLst>
            </p:cNvPr>
            <p:cNvSpPr>
              <a:spLocks noChangeArrowheads="1"/>
            </p:cNvSpPr>
            <p:nvPr/>
          </p:nvSpPr>
          <p:spPr bwMode="auto">
            <a:xfrm>
              <a:off x="2875" y="3461"/>
              <a:ext cx="2478"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8" name="Rectangle 16">
              <a:extLst>
                <a:ext uri="{FF2B5EF4-FFF2-40B4-BE49-F238E27FC236}">
                  <a16:creationId xmlns:a16="http://schemas.microsoft.com/office/drawing/2014/main" id="{39770B71-5FD1-401C-9137-E55B793D075C}"/>
                </a:ext>
              </a:extLst>
            </p:cNvPr>
            <p:cNvSpPr>
              <a:spLocks noChangeArrowheads="1"/>
            </p:cNvSpPr>
            <p:nvPr/>
          </p:nvSpPr>
          <p:spPr bwMode="auto">
            <a:xfrm>
              <a:off x="679" y="3650"/>
              <a:ext cx="358" cy="188"/>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9" name="Rectangle 17">
              <a:extLst>
                <a:ext uri="{FF2B5EF4-FFF2-40B4-BE49-F238E27FC236}">
                  <a16:creationId xmlns:a16="http://schemas.microsoft.com/office/drawing/2014/main" id="{F28EDC6E-29CB-DCA6-3CAE-73F62E2C1B29}"/>
                </a:ext>
              </a:extLst>
            </p:cNvPr>
            <p:cNvSpPr>
              <a:spLocks noChangeArrowheads="1"/>
            </p:cNvSpPr>
            <p:nvPr/>
          </p:nvSpPr>
          <p:spPr bwMode="auto">
            <a:xfrm>
              <a:off x="1037" y="3650"/>
              <a:ext cx="608"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0" name="Rectangle 18">
              <a:extLst>
                <a:ext uri="{FF2B5EF4-FFF2-40B4-BE49-F238E27FC236}">
                  <a16:creationId xmlns:a16="http://schemas.microsoft.com/office/drawing/2014/main" id="{EE0F9588-B8F8-AFCD-B1C5-AD35EACE4D5A}"/>
                </a:ext>
              </a:extLst>
            </p:cNvPr>
            <p:cNvSpPr>
              <a:spLocks noChangeArrowheads="1"/>
            </p:cNvSpPr>
            <p:nvPr/>
          </p:nvSpPr>
          <p:spPr bwMode="auto">
            <a:xfrm>
              <a:off x="1645" y="3650"/>
              <a:ext cx="929"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1" name="Rectangle 19">
              <a:extLst>
                <a:ext uri="{FF2B5EF4-FFF2-40B4-BE49-F238E27FC236}">
                  <a16:creationId xmlns:a16="http://schemas.microsoft.com/office/drawing/2014/main" id="{33B8468D-51A1-D652-DE34-55460157DEF2}"/>
                </a:ext>
              </a:extLst>
            </p:cNvPr>
            <p:cNvSpPr>
              <a:spLocks noChangeArrowheads="1"/>
            </p:cNvSpPr>
            <p:nvPr/>
          </p:nvSpPr>
          <p:spPr bwMode="auto">
            <a:xfrm>
              <a:off x="2574" y="3650"/>
              <a:ext cx="301"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2" name="Rectangle 20">
              <a:extLst>
                <a:ext uri="{FF2B5EF4-FFF2-40B4-BE49-F238E27FC236}">
                  <a16:creationId xmlns:a16="http://schemas.microsoft.com/office/drawing/2014/main" id="{DA376CE8-2CC8-2C76-555D-99DA01B53AD8}"/>
                </a:ext>
              </a:extLst>
            </p:cNvPr>
            <p:cNvSpPr>
              <a:spLocks noChangeArrowheads="1"/>
            </p:cNvSpPr>
            <p:nvPr/>
          </p:nvSpPr>
          <p:spPr bwMode="auto">
            <a:xfrm>
              <a:off x="2875" y="3650"/>
              <a:ext cx="2478"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3" name="Rectangle 21">
              <a:extLst>
                <a:ext uri="{FF2B5EF4-FFF2-40B4-BE49-F238E27FC236}">
                  <a16:creationId xmlns:a16="http://schemas.microsoft.com/office/drawing/2014/main" id="{5B7BCB9A-95AC-B765-6179-5F2778A8F340}"/>
                </a:ext>
              </a:extLst>
            </p:cNvPr>
            <p:cNvSpPr>
              <a:spLocks noChangeArrowheads="1"/>
            </p:cNvSpPr>
            <p:nvPr/>
          </p:nvSpPr>
          <p:spPr bwMode="auto">
            <a:xfrm>
              <a:off x="679" y="3838"/>
              <a:ext cx="358" cy="189"/>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4" name="Rectangle 22">
              <a:extLst>
                <a:ext uri="{FF2B5EF4-FFF2-40B4-BE49-F238E27FC236}">
                  <a16:creationId xmlns:a16="http://schemas.microsoft.com/office/drawing/2014/main" id="{AB7C1C9A-A235-BE6F-13C3-9156ACB2C4FF}"/>
                </a:ext>
              </a:extLst>
            </p:cNvPr>
            <p:cNvSpPr>
              <a:spLocks noChangeArrowheads="1"/>
            </p:cNvSpPr>
            <p:nvPr/>
          </p:nvSpPr>
          <p:spPr bwMode="auto">
            <a:xfrm>
              <a:off x="1037" y="3838"/>
              <a:ext cx="608"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5" name="Rectangle 23">
              <a:extLst>
                <a:ext uri="{FF2B5EF4-FFF2-40B4-BE49-F238E27FC236}">
                  <a16:creationId xmlns:a16="http://schemas.microsoft.com/office/drawing/2014/main" id="{B4EC7296-6D07-8441-2515-98ABC361388F}"/>
                </a:ext>
              </a:extLst>
            </p:cNvPr>
            <p:cNvSpPr>
              <a:spLocks noChangeArrowheads="1"/>
            </p:cNvSpPr>
            <p:nvPr/>
          </p:nvSpPr>
          <p:spPr bwMode="auto">
            <a:xfrm>
              <a:off x="1645" y="3838"/>
              <a:ext cx="929"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6" name="Rectangle 24">
              <a:extLst>
                <a:ext uri="{FF2B5EF4-FFF2-40B4-BE49-F238E27FC236}">
                  <a16:creationId xmlns:a16="http://schemas.microsoft.com/office/drawing/2014/main" id="{9A2BE5F4-2F1D-0F50-BEFA-734D7C7B371C}"/>
                </a:ext>
              </a:extLst>
            </p:cNvPr>
            <p:cNvSpPr>
              <a:spLocks noChangeArrowheads="1"/>
            </p:cNvSpPr>
            <p:nvPr/>
          </p:nvSpPr>
          <p:spPr bwMode="auto">
            <a:xfrm>
              <a:off x="2574" y="3838"/>
              <a:ext cx="301"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7" name="Rectangle 25">
              <a:extLst>
                <a:ext uri="{FF2B5EF4-FFF2-40B4-BE49-F238E27FC236}">
                  <a16:creationId xmlns:a16="http://schemas.microsoft.com/office/drawing/2014/main" id="{2383943A-1FD2-1A5A-33F8-0A743A360D29}"/>
                </a:ext>
              </a:extLst>
            </p:cNvPr>
            <p:cNvSpPr>
              <a:spLocks noChangeArrowheads="1"/>
            </p:cNvSpPr>
            <p:nvPr/>
          </p:nvSpPr>
          <p:spPr bwMode="auto">
            <a:xfrm>
              <a:off x="2875" y="3838"/>
              <a:ext cx="2478" cy="1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8" name="Rectangle 26">
              <a:extLst>
                <a:ext uri="{FF2B5EF4-FFF2-40B4-BE49-F238E27FC236}">
                  <a16:creationId xmlns:a16="http://schemas.microsoft.com/office/drawing/2014/main" id="{A05BB378-2CDB-789B-8CA1-205B48AB8AB2}"/>
                </a:ext>
              </a:extLst>
            </p:cNvPr>
            <p:cNvSpPr>
              <a:spLocks noChangeArrowheads="1"/>
            </p:cNvSpPr>
            <p:nvPr/>
          </p:nvSpPr>
          <p:spPr bwMode="auto">
            <a:xfrm>
              <a:off x="679" y="4027"/>
              <a:ext cx="358" cy="219"/>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9" name="Rectangle 27">
              <a:extLst>
                <a:ext uri="{FF2B5EF4-FFF2-40B4-BE49-F238E27FC236}">
                  <a16:creationId xmlns:a16="http://schemas.microsoft.com/office/drawing/2014/main" id="{B37389ED-6BAA-C715-03AC-C999563506B1}"/>
                </a:ext>
              </a:extLst>
            </p:cNvPr>
            <p:cNvSpPr>
              <a:spLocks noChangeArrowheads="1"/>
            </p:cNvSpPr>
            <p:nvPr/>
          </p:nvSpPr>
          <p:spPr bwMode="auto">
            <a:xfrm>
              <a:off x="1037" y="4027"/>
              <a:ext cx="608" cy="2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0" name="Rectangle 28">
              <a:extLst>
                <a:ext uri="{FF2B5EF4-FFF2-40B4-BE49-F238E27FC236}">
                  <a16:creationId xmlns:a16="http://schemas.microsoft.com/office/drawing/2014/main" id="{48C6409D-0B60-6C49-25D0-73AB28DE2655}"/>
                </a:ext>
              </a:extLst>
            </p:cNvPr>
            <p:cNvSpPr>
              <a:spLocks noChangeArrowheads="1"/>
            </p:cNvSpPr>
            <p:nvPr/>
          </p:nvSpPr>
          <p:spPr bwMode="auto">
            <a:xfrm>
              <a:off x="1645" y="4027"/>
              <a:ext cx="929" cy="2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1" name="Rectangle 29">
              <a:extLst>
                <a:ext uri="{FF2B5EF4-FFF2-40B4-BE49-F238E27FC236}">
                  <a16:creationId xmlns:a16="http://schemas.microsoft.com/office/drawing/2014/main" id="{7C7912EB-9177-4BE5-E12C-2C80A2582EAA}"/>
                </a:ext>
              </a:extLst>
            </p:cNvPr>
            <p:cNvSpPr>
              <a:spLocks noChangeArrowheads="1"/>
            </p:cNvSpPr>
            <p:nvPr/>
          </p:nvSpPr>
          <p:spPr bwMode="auto">
            <a:xfrm>
              <a:off x="2574" y="4027"/>
              <a:ext cx="301" cy="2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2" name="Rectangle 30">
              <a:extLst>
                <a:ext uri="{FF2B5EF4-FFF2-40B4-BE49-F238E27FC236}">
                  <a16:creationId xmlns:a16="http://schemas.microsoft.com/office/drawing/2014/main" id="{A5EB8006-8061-9ED6-9C7A-ED53ABCC71BD}"/>
                </a:ext>
              </a:extLst>
            </p:cNvPr>
            <p:cNvSpPr>
              <a:spLocks noChangeArrowheads="1"/>
            </p:cNvSpPr>
            <p:nvPr/>
          </p:nvSpPr>
          <p:spPr bwMode="auto">
            <a:xfrm>
              <a:off x="2875" y="4027"/>
              <a:ext cx="2478" cy="2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3" name="Line 31">
              <a:extLst>
                <a:ext uri="{FF2B5EF4-FFF2-40B4-BE49-F238E27FC236}">
                  <a16:creationId xmlns:a16="http://schemas.microsoft.com/office/drawing/2014/main" id="{1D9167D0-F547-9D3F-0C41-EC9E6147BE92}"/>
                </a:ext>
              </a:extLst>
            </p:cNvPr>
            <p:cNvSpPr>
              <a:spLocks noChangeShapeType="1"/>
            </p:cNvSpPr>
            <p:nvPr/>
          </p:nvSpPr>
          <p:spPr bwMode="auto">
            <a:xfrm>
              <a:off x="1037" y="3265"/>
              <a:ext cx="0" cy="199"/>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4" name="Line 32">
              <a:extLst>
                <a:ext uri="{FF2B5EF4-FFF2-40B4-BE49-F238E27FC236}">
                  <a16:creationId xmlns:a16="http://schemas.microsoft.com/office/drawing/2014/main" id="{D1C32B8A-9432-D13A-3BC4-F029D5F7801B}"/>
                </a:ext>
              </a:extLst>
            </p:cNvPr>
            <p:cNvSpPr>
              <a:spLocks noChangeShapeType="1"/>
            </p:cNvSpPr>
            <p:nvPr/>
          </p:nvSpPr>
          <p:spPr bwMode="auto">
            <a:xfrm>
              <a:off x="1037" y="3464"/>
              <a:ext cx="0" cy="786"/>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5" name="Line 33">
              <a:extLst>
                <a:ext uri="{FF2B5EF4-FFF2-40B4-BE49-F238E27FC236}">
                  <a16:creationId xmlns:a16="http://schemas.microsoft.com/office/drawing/2014/main" id="{4367BAAE-3289-99BE-A906-E6D3CD5F6E10}"/>
                </a:ext>
              </a:extLst>
            </p:cNvPr>
            <p:cNvSpPr>
              <a:spLocks noChangeShapeType="1"/>
            </p:cNvSpPr>
            <p:nvPr/>
          </p:nvSpPr>
          <p:spPr bwMode="auto">
            <a:xfrm>
              <a:off x="1645" y="3265"/>
              <a:ext cx="0" cy="196"/>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6" name="Line 34">
              <a:extLst>
                <a:ext uri="{FF2B5EF4-FFF2-40B4-BE49-F238E27FC236}">
                  <a16:creationId xmlns:a16="http://schemas.microsoft.com/office/drawing/2014/main" id="{85401CC6-5628-84FD-1E6E-8DB9593CC69A}"/>
                </a:ext>
              </a:extLst>
            </p:cNvPr>
            <p:cNvSpPr>
              <a:spLocks noChangeShapeType="1"/>
            </p:cNvSpPr>
            <p:nvPr/>
          </p:nvSpPr>
          <p:spPr bwMode="auto">
            <a:xfrm>
              <a:off x="1645" y="3461"/>
              <a:ext cx="0" cy="789"/>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7" name="Line 35">
              <a:extLst>
                <a:ext uri="{FF2B5EF4-FFF2-40B4-BE49-F238E27FC236}">
                  <a16:creationId xmlns:a16="http://schemas.microsoft.com/office/drawing/2014/main" id="{B4BDF028-594B-F3BC-DC7D-A29D0768211D}"/>
                </a:ext>
              </a:extLst>
            </p:cNvPr>
            <p:cNvSpPr>
              <a:spLocks noChangeShapeType="1"/>
            </p:cNvSpPr>
            <p:nvPr/>
          </p:nvSpPr>
          <p:spPr bwMode="auto">
            <a:xfrm>
              <a:off x="2574" y="3349"/>
              <a:ext cx="0" cy="112"/>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8" name="Line 36">
              <a:extLst>
                <a:ext uri="{FF2B5EF4-FFF2-40B4-BE49-F238E27FC236}">
                  <a16:creationId xmlns:a16="http://schemas.microsoft.com/office/drawing/2014/main" id="{B192B674-D2D8-537D-3741-E90B1B7750BA}"/>
                </a:ext>
              </a:extLst>
            </p:cNvPr>
            <p:cNvSpPr>
              <a:spLocks noChangeShapeType="1"/>
            </p:cNvSpPr>
            <p:nvPr/>
          </p:nvSpPr>
          <p:spPr bwMode="auto">
            <a:xfrm>
              <a:off x="2574" y="3461"/>
              <a:ext cx="0" cy="789"/>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9" name="Line 37">
              <a:extLst>
                <a:ext uri="{FF2B5EF4-FFF2-40B4-BE49-F238E27FC236}">
                  <a16:creationId xmlns:a16="http://schemas.microsoft.com/office/drawing/2014/main" id="{3C5F9542-AF70-1393-FB21-D964402B6D67}"/>
                </a:ext>
              </a:extLst>
            </p:cNvPr>
            <p:cNvSpPr>
              <a:spLocks noChangeShapeType="1"/>
            </p:cNvSpPr>
            <p:nvPr/>
          </p:nvSpPr>
          <p:spPr bwMode="auto">
            <a:xfrm>
              <a:off x="2875" y="3265"/>
              <a:ext cx="0" cy="196"/>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0" name="Line 38">
              <a:extLst>
                <a:ext uri="{FF2B5EF4-FFF2-40B4-BE49-F238E27FC236}">
                  <a16:creationId xmlns:a16="http://schemas.microsoft.com/office/drawing/2014/main" id="{D3B828FC-E513-41C0-C6DB-2534325AAC4D}"/>
                </a:ext>
              </a:extLst>
            </p:cNvPr>
            <p:cNvSpPr>
              <a:spLocks noChangeShapeType="1"/>
            </p:cNvSpPr>
            <p:nvPr/>
          </p:nvSpPr>
          <p:spPr bwMode="auto">
            <a:xfrm>
              <a:off x="2875" y="3461"/>
              <a:ext cx="0" cy="789"/>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1" name="Line 39">
              <a:extLst>
                <a:ext uri="{FF2B5EF4-FFF2-40B4-BE49-F238E27FC236}">
                  <a16:creationId xmlns:a16="http://schemas.microsoft.com/office/drawing/2014/main" id="{E488F28A-51A5-1751-137C-5423594D4939}"/>
                </a:ext>
              </a:extLst>
            </p:cNvPr>
            <p:cNvSpPr>
              <a:spLocks noChangeShapeType="1"/>
            </p:cNvSpPr>
            <p:nvPr/>
          </p:nvSpPr>
          <p:spPr bwMode="auto">
            <a:xfrm>
              <a:off x="1642" y="3353"/>
              <a:ext cx="1236"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2" name="Line 40">
              <a:extLst>
                <a:ext uri="{FF2B5EF4-FFF2-40B4-BE49-F238E27FC236}">
                  <a16:creationId xmlns:a16="http://schemas.microsoft.com/office/drawing/2014/main" id="{C444C6DD-5E95-307B-3529-A023545167DC}"/>
                </a:ext>
              </a:extLst>
            </p:cNvPr>
            <p:cNvSpPr>
              <a:spLocks noChangeShapeType="1"/>
            </p:cNvSpPr>
            <p:nvPr/>
          </p:nvSpPr>
          <p:spPr bwMode="auto">
            <a:xfrm>
              <a:off x="675" y="3461"/>
              <a:ext cx="362"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3" name="Line 41">
              <a:extLst>
                <a:ext uri="{FF2B5EF4-FFF2-40B4-BE49-F238E27FC236}">
                  <a16:creationId xmlns:a16="http://schemas.microsoft.com/office/drawing/2014/main" id="{79FC5F6C-8023-F988-34C5-C341917F589F}"/>
                </a:ext>
              </a:extLst>
            </p:cNvPr>
            <p:cNvSpPr>
              <a:spLocks noChangeShapeType="1"/>
            </p:cNvSpPr>
            <p:nvPr/>
          </p:nvSpPr>
          <p:spPr bwMode="auto">
            <a:xfrm>
              <a:off x="1037" y="3461"/>
              <a:ext cx="4320"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4" name="Line 42">
              <a:extLst>
                <a:ext uri="{FF2B5EF4-FFF2-40B4-BE49-F238E27FC236}">
                  <a16:creationId xmlns:a16="http://schemas.microsoft.com/office/drawing/2014/main" id="{2F81B8C1-93D9-81FA-DA2F-5BCA7E587174}"/>
                </a:ext>
              </a:extLst>
            </p:cNvPr>
            <p:cNvSpPr>
              <a:spLocks noChangeShapeType="1"/>
            </p:cNvSpPr>
            <p:nvPr/>
          </p:nvSpPr>
          <p:spPr bwMode="auto">
            <a:xfrm>
              <a:off x="675" y="3650"/>
              <a:ext cx="362"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5" name="Line 43">
              <a:extLst>
                <a:ext uri="{FF2B5EF4-FFF2-40B4-BE49-F238E27FC236}">
                  <a16:creationId xmlns:a16="http://schemas.microsoft.com/office/drawing/2014/main" id="{3289341A-CCA8-E808-AB8C-3B7335C4961B}"/>
                </a:ext>
              </a:extLst>
            </p:cNvPr>
            <p:cNvSpPr>
              <a:spLocks noChangeShapeType="1"/>
            </p:cNvSpPr>
            <p:nvPr/>
          </p:nvSpPr>
          <p:spPr bwMode="auto">
            <a:xfrm>
              <a:off x="1037" y="3650"/>
              <a:ext cx="4320"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6" name="Line 44">
              <a:extLst>
                <a:ext uri="{FF2B5EF4-FFF2-40B4-BE49-F238E27FC236}">
                  <a16:creationId xmlns:a16="http://schemas.microsoft.com/office/drawing/2014/main" id="{FB6F21ED-8439-52FC-5568-E622F5359325}"/>
                </a:ext>
              </a:extLst>
            </p:cNvPr>
            <p:cNvSpPr>
              <a:spLocks noChangeShapeType="1"/>
            </p:cNvSpPr>
            <p:nvPr/>
          </p:nvSpPr>
          <p:spPr bwMode="auto">
            <a:xfrm>
              <a:off x="675" y="3838"/>
              <a:ext cx="362"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7" name="Line 45">
              <a:extLst>
                <a:ext uri="{FF2B5EF4-FFF2-40B4-BE49-F238E27FC236}">
                  <a16:creationId xmlns:a16="http://schemas.microsoft.com/office/drawing/2014/main" id="{23269849-870D-6266-3278-44C1B0364054}"/>
                </a:ext>
              </a:extLst>
            </p:cNvPr>
            <p:cNvSpPr>
              <a:spLocks noChangeShapeType="1"/>
            </p:cNvSpPr>
            <p:nvPr/>
          </p:nvSpPr>
          <p:spPr bwMode="auto">
            <a:xfrm>
              <a:off x="1037" y="3838"/>
              <a:ext cx="4320"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8" name="Line 46">
              <a:extLst>
                <a:ext uri="{FF2B5EF4-FFF2-40B4-BE49-F238E27FC236}">
                  <a16:creationId xmlns:a16="http://schemas.microsoft.com/office/drawing/2014/main" id="{A8ADADE4-B3A3-7B3F-2CA1-E1213775AAB9}"/>
                </a:ext>
              </a:extLst>
            </p:cNvPr>
            <p:cNvSpPr>
              <a:spLocks noChangeShapeType="1"/>
            </p:cNvSpPr>
            <p:nvPr/>
          </p:nvSpPr>
          <p:spPr bwMode="auto">
            <a:xfrm>
              <a:off x="675" y="4027"/>
              <a:ext cx="362"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9" name="Line 47">
              <a:extLst>
                <a:ext uri="{FF2B5EF4-FFF2-40B4-BE49-F238E27FC236}">
                  <a16:creationId xmlns:a16="http://schemas.microsoft.com/office/drawing/2014/main" id="{B5FC5D61-FED2-7CFC-621A-A6D08F8299D4}"/>
                </a:ext>
              </a:extLst>
            </p:cNvPr>
            <p:cNvSpPr>
              <a:spLocks noChangeShapeType="1"/>
            </p:cNvSpPr>
            <p:nvPr/>
          </p:nvSpPr>
          <p:spPr bwMode="auto">
            <a:xfrm>
              <a:off x="1037" y="4027"/>
              <a:ext cx="4320"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80" name="Line 48">
              <a:extLst>
                <a:ext uri="{FF2B5EF4-FFF2-40B4-BE49-F238E27FC236}">
                  <a16:creationId xmlns:a16="http://schemas.microsoft.com/office/drawing/2014/main" id="{9AA921FB-B45F-B24D-7B96-8C5F6D27DF89}"/>
                </a:ext>
              </a:extLst>
            </p:cNvPr>
            <p:cNvSpPr>
              <a:spLocks noChangeShapeType="1"/>
            </p:cNvSpPr>
            <p:nvPr/>
          </p:nvSpPr>
          <p:spPr bwMode="auto">
            <a:xfrm>
              <a:off x="679" y="3265"/>
              <a:ext cx="0" cy="985"/>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81" name="Line 49">
              <a:extLst>
                <a:ext uri="{FF2B5EF4-FFF2-40B4-BE49-F238E27FC236}">
                  <a16:creationId xmlns:a16="http://schemas.microsoft.com/office/drawing/2014/main" id="{E193EC1E-C30A-D38B-3938-664EAD373E72}"/>
                </a:ext>
              </a:extLst>
            </p:cNvPr>
            <p:cNvSpPr>
              <a:spLocks noChangeShapeType="1"/>
            </p:cNvSpPr>
            <p:nvPr/>
          </p:nvSpPr>
          <p:spPr bwMode="auto">
            <a:xfrm>
              <a:off x="5353" y="3265"/>
              <a:ext cx="0" cy="985"/>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82" name="Line 50">
              <a:extLst>
                <a:ext uri="{FF2B5EF4-FFF2-40B4-BE49-F238E27FC236}">
                  <a16:creationId xmlns:a16="http://schemas.microsoft.com/office/drawing/2014/main" id="{EF7C342B-5E2B-FB76-2537-EBF6FB9DA1EC}"/>
                </a:ext>
              </a:extLst>
            </p:cNvPr>
            <p:cNvSpPr>
              <a:spLocks noChangeShapeType="1"/>
            </p:cNvSpPr>
            <p:nvPr/>
          </p:nvSpPr>
          <p:spPr bwMode="auto">
            <a:xfrm>
              <a:off x="675" y="3269"/>
              <a:ext cx="4682"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83" name="Line 51">
              <a:extLst>
                <a:ext uri="{FF2B5EF4-FFF2-40B4-BE49-F238E27FC236}">
                  <a16:creationId xmlns:a16="http://schemas.microsoft.com/office/drawing/2014/main" id="{0016709C-C1C3-59ED-B181-B0475313FB2F}"/>
                </a:ext>
              </a:extLst>
            </p:cNvPr>
            <p:cNvSpPr>
              <a:spLocks noChangeShapeType="1"/>
            </p:cNvSpPr>
            <p:nvPr/>
          </p:nvSpPr>
          <p:spPr bwMode="auto">
            <a:xfrm>
              <a:off x="675" y="4246"/>
              <a:ext cx="4682"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84" name="Rectangle 52">
              <a:extLst>
                <a:ext uri="{FF2B5EF4-FFF2-40B4-BE49-F238E27FC236}">
                  <a16:creationId xmlns:a16="http://schemas.microsoft.com/office/drawing/2014/main" id="{C38F2EF4-61B9-8431-E40B-D0C20AB2BB3C}"/>
                </a:ext>
              </a:extLst>
            </p:cNvPr>
            <p:cNvSpPr>
              <a:spLocks noChangeArrowheads="1"/>
            </p:cNvSpPr>
            <p:nvPr/>
          </p:nvSpPr>
          <p:spPr bwMode="auto">
            <a:xfrm>
              <a:off x="728" y="3306"/>
              <a:ext cx="24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都府県</a:t>
              </a:r>
              <a:endParaRPr kumimoji="0" lang="ja-JP" altLang="ja-JP" sz="1800" b="0" i="0" u="none" strike="noStrike" cap="none" normalizeH="0" baseline="0">
                <a:ln>
                  <a:noFill/>
                </a:ln>
                <a:solidFill>
                  <a:schemeClr val="tx1"/>
                </a:solidFill>
                <a:effectLst/>
              </a:endParaRPr>
            </a:p>
          </p:txBody>
        </p:sp>
        <p:sp>
          <p:nvSpPr>
            <p:cNvPr id="385" name="Rectangle 53">
              <a:extLst>
                <a:ext uri="{FF2B5EF4-FFF2-40B4-BE49-F238E27FC236}">
                  <a16:creationId xmlns:a16="http://schemas.microsoft.com/office/drawing/2014/main" id="{1F2C89B5-5FD5-A752-E327-51005CDFFF7C}"/>
                </a:ext>
              </a:extLst>
            </p:cNvPr>
            <p:cNvSpPr>
              <a:spLocks noChangeArrowheads="1"/>
            </p:cNvSpPr>
            <p:nvPr/>
          </p:nvSpPr>
          <p:spPr bwMode="auto">
            <a:xfrm>
              <a:off x="1106" y="3266"/>
              <a:ext cx="47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改修補助額の</a:t>
              </a:r>
              <a:endParaRPr kumimoji="0" lang="ja-JP" altLang="ja-JP" sz="1800" b="0" i="0" u="none" strike="noStrike" cap="none" normalizeH="0" baseline="0">
                <a:ln>
                  <a:noFill/>
                </a:ln>
                <a:solidFill>
                  <a:schemeClr val="tx1"/>
                </a:solidFill>
                <a:effectLst/>
              </a:endParaRPr>
            </a:p>
          </p:txBody>
        </p:sp>
        <p:sp>
          <p:nvSpPr>
            <p:cNvPr id="386" name="Rectangle 54">
              <a:extLst>
                <a:ext uri="{FF2B5EF4-FFF2-40B4-BE49-F238E27FC236}">
                  <a16:creationId xmlns:a16="http://schemas.microsoft.com/office/drawing/2014/main" id="{4BA26DAE-B132-1EC9-5C09-D6DFCBFFCDE3}"/>
                </a:ext>
              </a:extLst>
            </p:cNvPr>
            <p:cNvSpPr>
              <a:spLocks noChangeArrowheads="1"/>
            </p:cNvSpPr>
            <p:nvPr/>
          </p:nvSpPr>
          <p:spPr bwMode="auto">
            <a:xfrm>
              <a:off x="1262" y="3347"/>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上限</a:t>
              </a:r>
              <a:endParaRPr kumimoji="0" lang="ja-JP" altLang="ja-JP" sz="1800" b="0" i="0" u="none" strike="noStrike" cap="none" normalizeH="0" baseline="0">
                <a:ln>
                  <a:noFill/>
                </a:ln>
                <a:solidFill>
                  <a:schemeClr val="tx1"/>
                </a:solidFill>
                <a:effectLst/>
              </a:endParaRPr>
            </a:p>
          </p:txBody>
        </p:sp>
        <p:sp>
          <p:nvSpPr>
            <p:cNvPr id="387" name="Rectangle 55">
              <a:extLst>
                <a:ext uri="{FF2B5EF4-FFF2-40B4-BE49-F238E27FC236}">
                  <a16:creationId xmlns:a16="http://schemas.microsoft.com/office/drawing/2014/main" id="{9899BDFB-1432-82C0-058D-9E27FADA04DB}"/>
                </a:ext>
              </a:extLst>
            </p:cNvPr>
            <p:cNvSpPr>
              <a:spLocks noChangeArrowheads="1"/>
            </p:cNvSpPr>
            <p:nvPr/>
          </p:nvSpPr>
          <p:spPr bwMode="auto">
            <a:xfrm>
              <a:off x="2061" y="3252"/>
              <a:ext cx="39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補助の有無</a:t>
              </a:r>
              <a:endParaRPr kumimoji="0" lang="ja-JP" altLang="ja-JP" sz="1800" b="0" i="0" u="none" strike="noStrike" cap="none" normalizeH="0" baseline="0">
                <a:ln>
                  <a:noFill/>
                </a:ln>
                <a:solidFill>
                  <a:schemeClr val="tx1"/>
                </a:solidFill>
                <a:effectLst/>
              </a:endParaRPr>
            </a:p>
          </p:txBody>
        </p:sp>
        <p:sp>
          <p:nvSpPr>
            <p:cNvPr id="388" name="Rectangle 56">
              <a:extLst>
                <a:ext uri="{FF2B5EF4-FFF2-40B4-BE49-F238E27FC236}">
                  <a16:creationId xmlns:a16="http://schemas.microsoft.com/office/drawing/2014/main" id="{4CEC6864-CA1C-E355-8BEC-CAF243C39E38}"/>
                </a:ext>
              </a:extLst>
            </p:cNvPr>
            <p:cNvSpPr>
              <a:spLocks noChangeArrowheads="1"/>
            </p:cNvSpPr>
            <p:nvPr/>
          </p:nvSpPr>
          <p:spPr bwMode="auto">
            <a:xfrm>
              <a:off x="3879" y="3306"/>
              <a:ext cx="47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特徴的な施策</a:t>
              </a:r>
              <a:endParaRPr kumimoji="0" lang="ja-JP" altLang="ja-JP" sz="1800" b="0" i="0" u="none" strike="noStrike" cap="none" normalizeH="0" baseline="0">
                <a:ln>
                  <a:noFill/>
                </a:ln>
                <a:solidFill>
                  <a:schemeClr val="tx1"/>
                </a:solidFill>
                <a:effectLst/>
              </a:endParaRPr>
            </a:p>
          </p:txBody>
        </p:sp>
        <p:sp>
          <p:nvSpPr>
            <p:cNvPr id="389" name="Rectangle 57">
              <a:extLst>
                <a:ext uri="{FF2B5EF4-FFF2-40B4-BE49-F238E27FC236}">
                  <a16:creationId xmlns:a16="http://schemas.microsoft.com/office/drawing/2014/main" id="{4572FB1A-832A-BDDA-0856-24AF0895DB87}"/>
                </a:ext>
              </a:extLst>
            </p:cNvPr>
            <p:cNvSpPr>
              <a:spLocks noChangeArrowheads="1"/>
            </p:cNvSpPr>
            <p:nvPr/>
          </p:nvSpPr>
          <p:spPr bwMode="auto">
            <a:xfrm>
              <a:off x="1734" y="3354"/>
              <a:ext cx="64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通常の耐震改修以外</a:t>
              </a:r>
              <a:endParaRPr kumimoji="0" lang="ja-JP" altLang="ja-JP" sz="1800" b="0" i="0" u="none" strike="noStrike" cap="none" normalizeH="0" baseline="0">
                <a:ln>
                  <a:noFill/>
                </a:ln>
                <a:solidFill>
                  <a:schemeClr val="tx1"/>
                </a:solidFill>
                <a:effectLst/>
              </a:endParaRPr>
            </a:p>
          </p:txBody>
        </p:sp>
        <p:sp>
          <p:nvSpPr>
            <p:cNvPr id="390" name="Rectangle 58">
              <a:extLst>
                <a:ext uri="{FF2B5EF4-FFF2-40B4-BE49-F238E27FC236}">
                  <a16:creationId xmlns:a16="http://schemas.microsoft.com/office/drawing/2014/main" id="{4D148D4F-9FEE-5B13-C48A-AAC3C77D6C21}"/>
                </a:ext>
              </a:extLst>
            </p:cNvPr>
            <p:cNvSpPr>
              <a:spLocks noChangeArrowheads="1"/>
            </p:cNvSpPr>
            <p:nvPr/>
          </p:nvSpPr>
          <p:spPr bwMode="auto">
            <a:xfrm>
              <a:off x="2398" y="3375"/>
              <a:ext cx="92"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※1</a:t>
              </a:r>
              <a:endParaRPr kumimoji="0" lang="ja-JP" altLang="ja-JP" sz="1800" b="0" i="0" u="none" strike="noStrike" cap="none" normalizeH="0" baseline="0">
                <a:ln>
                  <a:noFill/>
                </a:ln>
                <a:solidFill>
                  <a:schemeClr val="tx1"/>
                </a:solidFill>
                <a:effectLst/>
              </a:endParaRPr>
            </a:p>
          </p:txBody>
        </p:sp>
        <p:sp>
          <p:nvSpPr>
            <p:cNvPr id="391" name="Rectangle 59">
              <a:extLst>
                <a:ext uri="{FF2B5EF4-FFF2-40B4-BE49-F238E27FC236}">
                  <a16:creationId xmlns:a16="http://schemas.microsoft.com/office/drawing/2014/main" id="{BC00331D-A7DC-6845-826F-3AC302E4AC26}"/>
                </a:ext>
              </a:extLst>
            </p:cNvPr>
            <p:cNvSpPr>
              <a:spLocks noChangeArrowheads="1"/>
            </p:cNvSpPr>
            <p:nvPr/>
          </p:nvSpPr>
          <p:spPr bwMode="auto">
            <a:xfrm>
              <a:off x="2647" y="3349"/>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解体</a:t>
              </a:r>
              <a:endParaRPr kumimoji="0" lang="ja-JP" altLang="ja-JP" sz="1800" b="0" i="0" u="none" strike="noStrike" cap="none" normalizeH="0" baseline="0">
                <a:ln>
                  <a:noFill/>
                </a:ln>
                <a:solidFill>
                  <a:schemeClr val="tx1"/>
                </a:solidFill>
                <a:effectLst/>
              </a:endParaRPr>
            </a:p>
          </p:txBody>
        </p:sp>
        <p:sp>
          <p:nvSpPr>
            <p:cNvPr id="392" name="Rectangle 60">
              <a:extLst>
                <a:ext uri="{FF2B5EF4-FFF2-40B4-BE49-F238E27FC236}">
                  <a16:creationId xmlns:a16="http://schemas.microsoft.com/office/drawing/2014/main" id="{16837E76-8117-0CA8-A906-F018773BF42E}"/>
                </a:ext>
              </a:extLst>
            </p:cNvPr>
            <p:cNvSpPr>
              <a:spLocks noChangeArrowheads="1"/>
            </p:cNvSpPr>
            <p:nvPr/>
          </p:nvSpPr>
          <p:spPr bwMode="auto">
            <a:xfrm>
              <a:off x="738" y="3497"/>
              <a:ext cx="24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東京都</a:t>
              </a:r>
              <a:endParaRPr kumimoji="0" lang="ja-JP" altLang="ja-JP" sz="1800" b="0" i="0" u="none" strike="noStrike" cap="none" normalizeH="0" baseline="0">
                <a:ln>
                  <a:noFill/>
                </a:ln>
                <a:solidFill>
                  <a:schemeClr val="tx1"/>
                </a:solidFill>
                <a:effectLst/>
              </a:endParaRPr>
            </a:p>
          </p:txBody>
        </p:sp>
        <p:sp>
          <p:nvSpPr>
            <p:cNvPr id="393" name="Rectangle 61">
              <a:extLst>
                <a:ext uri="{FF2B5EF4-FFF2-40B4-BE49-F238E27FC236}">
                  <a16:creationId xmlns:a16="http://schemas.microsoft.com/office/drawing/2014/main" id="{5962B0AC-EEDC-2686-2AE7-7C5D0641056E}"/>
                </a:ext>
              </a:extLst>
            </p:cNvPr>
            <p:cNvSpPr>
              <a:spLocks noChangeArrowheads="1"/>
            </p:cNvSpPr>
            <p:nvPr/>
          </p:nvSpPr>
          <p:spPr bwMode="auto">
            <a:xfrm>
              <a:off x="1185" y="3502"/>
              <a:ext cx="213"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50" b="0" i="0" u="none" strike="noStrike" cap="none" normalizeH="0" baseline="0">
                  <a:ln>
                    <a:noFill/>
                  </a:ln>
                  <a:solidFill>
                    <a:schemeClr val="tx1"/>
                  </a:solidFill>
                  <a:effectLst/>
                </a:rPr>
                <a:t>177.5</a:t>
              </a:r>
              <a:endParaRPr kumimoji="0" lang="ja-JP" altLang="ja-JP" sz="1800" b="0" i="0" u="none" strike="noStrike" cap="none" normalizeH="0" baseline="0">
                <a:ln>
                  <a:noFill/>
                </a:ln>
                <a:solidFill>
                  <a:schemeClr val="tx1"/>
                </a:solidFill>
                <a:effectLst/>
              </a:endParaRPr>
            </a:p>
          </p:txBody>
        </p:sp>
        <p:sp>
          <p:nvSpPr>
            <p:cNvPr id="394" name="Rectangle 62">
              <a:extLst>
                <a:ext uri="{FF2B5EF4-FFF2-40B4-BE49-F238E27FC236}">
                  <a16:creationId xmlns:a16="http://schemas.microsoft.com/office/drawing/2014/main" id="{0A39DB04-C148-2B36-ED0F-AD7CF3F026AB}"/>
                </a:ext>
              </a:extLst>
            </p:cNvPr>
            <p:cNvSpPr>
              <a:spLocks noChangeArrowheads="1"/>
            </p:cNvSpPr>
            <p:nvPr/>
          </p:nvSpPr>
          <p:spPr bwMode="auto">
            <a:xfrm>
              <a:off x="1402" y="3502"/>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万円</a:t>
              </a:r>
              <a:endParaRPr kumimoji="0" lang="ja-JP" altLang="ja-JP" sz="1800" b="0" i="0" u="none" strike="noStrike" cap="none" normalizeH="0" baseline="0">
                <a:ln>
                  <a:noFill/>
                </a:ln>
                <a:solidFill>
                  <a:schemeClr val="tx1"/>
                </a:solidFill>
                <a:effectLst/>
              </a:endParaRPr>
            </a:p>
          </p:txBody>
        </p:sp>
        <p:sp>
          <p:nvSpPr>
            <p:cNvPr id="395" name="Rectangle 63">
              <a:extLst>
                <a:ext uri="{FF2B5EF4-FFF2-40B4-BE49-F238E27FC236}">
                  <a16:creationId xmlns:a16="http://schemas.microsoft.com/office/drawing/2014/main" id="{C95101CA-A6C3-08CA-73F0-7176D8EE3062}"/>
                </a:ext>
              </a:extLst>
            </p:cNvPr>
            <p:cNvSpPr>
              <a:spLocks noChangeArrowheads="1"/>
            </p:cNvSpPr>
            <p:nvPr/>
          </p:nvSpPr>
          <p:spPr bwMode="auto">
            <a:xfrm>
              <a:off x="2070" y="3502"/>
              <a:ext cx="8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無</a:t>
              </a:r>
              <a:endParaRPr kumimoji="0" lang="ja-JP" altLang="ja-JP" sz="1800" b="0" i="0" u="none" strike="noStrike" cap="none" normalizeH="0" baseline="0">
                <a:ln>
                  <a:noFill/>
                </a:ln>
                <a:solidFill>
                  <a:schemeClr val="tx1"/>
                </a:solidFill>
                <a:effectLst/>
              </a:endParaRPr>
            </a:p>
          </p:txBody>
        </p:sp>
        <p:sp>
          <p:nvSpPr>
            <p:cNvPr id="396" name="Rectangle 64">
              <a:extLst>
                <a:ext uri="{FF2B5EF4-FFF2-40B4-BE49-F238E27FC236}">
                  <a16:creationId xmlns:a16="http://schemas.microsoft.com/office/drawing/2014/main" id="{4B1BE570-AB96-D308-20F4-9B55C80F641B}"/>
                </a:ext>
              </a:extLst>
            </p:cNvPr>
            <p:cNvSpPr>
              <a:spLocks noChangeArrowheads="1"/>
            </p:cNvSpPr>
            <p:nvPr/>
          </p:nvSpPr>
          <p:spPr bwMode="auto">
            <a:xfrm>
              <a:off x="2687" y="3502"/>
              <a:ext cx="8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有</a:t>
              </a:r>
              <a:endParaRPr kumimoji="0" lang="ja-JP" altLang="ja-JP" sz="1800" b="0" i="0" u="none" strike="noStrike" cap="none" normalizeH="0" baseline="0">
                <a:ln>
                  <a:noFill/>
                </a:ln>
                <a:solidFill>
                  <a:schemeClr val="tx1"/>
                </a:solidFill>
                <a:effectLst/>
              </a:endParaRPr>
            </a:p>
          </p:txBody>
        </p:sp>
        <p:sp>
          <p:nvSpPr>
            <p:cNvPr id="397" name="Rectangle 65">
              <a:extLst>
                <a:ext uri="{FF2B5EF4-FFF2-40B4-BE49-F238E27FC236}">
                  <a16:creationId xmlns:a16="http://schemas.microsoft.com/office/drawing/2014/main" id="{61A3F51A-AA3B-817D-A145-6227DC786C31}"/>
                </a:ext>
              </a:extLst>
            </p:cNvPr>
            <p:cNvSpPr>
              <a:spLocks noChangeArrowheads="1"/>
            </p:cNvSpPr>
            <p:nvPr/>
          </p:nvSpPr>
          <p:spPr bwMode="auto">
            <a:xfrm>
              <a:off x="2877" y="3453"/>
              <a:ext cx="146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・木造住宅耐震改修事業者の養成及び公表</a:t>
              </a:r>
              <a:endParaRPr kumimoji="0" lang="ja-JP" altLang="ja-JP" sz="1800" b="0" i="0" u="none" strike="noStrike" cap="none" normalizeH="0" baseline="0">
                <a:ln>
                  <a:noFill/>
                </a:ln>
                <a:solidFill>
                  <a:schemeClr val="tx1"/>
                </a:solidFill>
                <a:effectLst/>
              </a:endParaRPr>
            </a:p>
          </p:txBody>
        </p:sp>
        <p:sp>
          <p:nvSpPr>
            <p:cNvPr id="398" name="Rectangle 66">
              <a:extLst>
                <a:ext uri="{FF2B5EF4-FFF2-40B4-BE49-F238E27FC236}">
                  <a16:creationId xmlns:a16="http://schemas.microsoft.com/office/drawing/2014/main" id="{BA754551-8294-6EFE-524E-D21320E11B35}"/>
                </a:ext>
              </a:extLst>
            </p:cNvPr>
            <p:cNvSpPr>
              <a:spLocks noChangeArrowheads="1"/>
            </p:cNvSpPr>
            <p:nvPr/>
          </p:nvSpPr>
          <p:spPr bwMode="auto">
            <a:xfrm>
              <a:off x="2877" y="3549"/>
              <a:ext cx="130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・固定資産税や都市計画税を全額免除</a:t>
              </a:r>
              <a:endParaRPr kumimoji="0" lang="ja-JP" altLang="ja-JP" sz="1800" b="0" i="0" u="none" strike="noStrike" cap="none" normalizeH="0" baseline="0">
                <a:ln>
                  <a:noFill/>
                </a:ln>
                <a:solidFill>
                  <a:schemeClr val="tx1"/>
                </a:solidFill>
                <a:effectLst/>
              </a:endParaRPr>
            </a:p>
          </p:txBody>
        </p:sp>
        <p:sp>
          <p:nvSpPr>
            <p:cNvPr id="399" name="Rectangle 67">
              <a:extLst>
                <a:ext uri="{FF2B5EF4-FFF2-40B4-BE49-F238E27FC236}">
                  <a16:creationId xmlns:a16="http://schemas.microsoft.com/office/drawing/2014/main" id="{11AC49BE-6ABA-FC7A-30F7-57840F3BCF92}"/>
                </a:ext>
              </a:extLst>
            </p:cNvPr>
            <p:cNvSpPr>
              <a:spLocks noChangeArrowheads="1"/>
            </p:cNvSpPr>
            <p:nvPr/>
          </p:nvSpPr>
          <p:spPr bwMode="auto">
            <a:xfrm>
              <a:off x="4175" y="3549"/>
              <a:ext cx="3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endParaRPr kumimoji="0" lang="ja-JP" altLang="ja-JP" sz="1800" b="0" i="0" u="none" strike="noStrike" cap="none" normalizeH="0" baseline="0">
                <a:ln>
                  <a:noFill/>
                </a:ln>
                <a:solidFill>
                  <a:schemeClr val="tx1"/>
                </a:solidFill>
                <a:effectLst/>
              </a:endParaRPr>
            </a:p>
          </p:txBody>
        </p:sp>
        <p:sp>
          <p:nvSpPr>
            <p:cNvPr id="400" name="Rectangle 68">
              <a:extLst>
                <a:ext uri="{FF2B5EF4-FFF2-40B4-BE49-F238E27FC236}">
                  <a16:creationId xmlns:a16="http://schemas.microsoft.com/office/drawing/2014/main" id="{A6D6755C-E601-79D1-AF2C-01EAABF3FCE5}"/>
                </a:ext>
              </a:extLst>
            </p:cNvPr>
            <p:cNvSpPr>
              <a:spLocks noChangeArrowheads="1"/>
            </p:cNvSpPr>
            <p:nvPr/>
          </p:nvSpPr>
          <p:spPr bwMode="auto">
            <a:xfrm>
              <a:off x="4210" y="3549"/>
              <a:ext cx="683"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改修１年間、建替え</a:t>
              </a:r>
              <a:endParaRPr kumimoji="0" lang="ja-JP" altLang="ja-JP" sz="1800" b="0" i="0" u="none" strike="noStrike" cap="none" normalizeH="0" baseline="0">
                <a:ln>
                  <a:noFill/>
                </a:ln>
                <a:solidFill>
                  <a:schemeClr val="tx1"/>
                </a:solidFill>
                <a:effectLst/>
              </a:endParaRPr>
            </a:p>
          </p:txBody>
        </p:sp>
        <p:sp>
          <p:nvSpPr>
            <p:cNvPr id="401" name="Rectangle 69">
              <a:extLst>
                <a:ext uri="{FF2B5EF4-FFF2-40B4-BE49-F238E27FC236}">
                  <a16:creationId xmlns:a16="http://schemas.microsoft.com/office/drawing/2014/main" id="{45B5DB45-76DD-5AE3-AAA8-EDCA539C548E}"/>
                </a:ext>
              </a:extLst>
            </p:cNvPr>
            <p:cNvSpPr>
              <a:spLocks noChangeArrowheads="1"/>
            </p:cNvSpPr>
            <p:nvPr/>
          </p:nvSpPr>
          <p:spPr bwMode="auto">
            <a:xfrm>
              <a:off x="4894" y="3549"/>
              <a:ext cx="5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3</a:t>
              </a:r>
              <a:endParaRPr kumimoji="0" lang="ja-JP" altLang="ja-JP" sz="1800" b="0" i="0" u="none" strike="noStrike" cap="none" normalizeH="0" baseline="0">
                <a:ln>
                  <a:noFill/>
                </a:ln>
                <a:solidFill>
                  <a:schemeClr val="tx1"/>
                </a:solidFill>
                <a:effectLst/>
              </a:endParaRPr>
            </a:p>
          </p:txBody>
        </p:sp>
        <p:sp>
          <p:nvSpPr>
            <p:cNvPr id="402" name="Rectangle 70">
              <a:extLst>
                <a:ext uri="{FF2B5EF4-FFF2-40B4-BE49-F238E27FC236}">
                  <a16:creationId xmlns:a16="http://schemas.microsoft.com/office/drawing/2014/main" id="{D27F6569-47E5-2D50-3343-384D36CD505B}"/>
                </a:ext>
              </a:extLst>
            </p:cNvPr>
            <p:cNvSpPr>
              <a:spLocks noChangeArrowheads="1"/>
            </p:cNvSpPr>
            <p:nvPr/>
          </p:nvSpPr>
          <p:spPr bwMode="auto">
            <a:xfrm>
              <a:off x="4944" y="3549"/>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年間</a:t>
              </a:r>
              <a:endParaRPr kumimoji="0" lang="ja-JP" altLang="ja-JP" sz="1800" b="0" i="0" u="none" strike="noStrike" cap="none" normalizeH="0" baseline="0">
                <a:ln>
                  <a:noFill/>
                </a:ln>
                <a:solidFill>
                  <a:schemeClr val="tx1"/>
                </a:solidFill>
                <a:effectLst/>
              </a:endParaRPr>
            </a:p>
          </p:txBody>
        </p:sp>
        <p:sp>
          <p:nvSpPr>
            <p:cNvPr id="403" name="Rectangle 71">
              <a:extLst>
                <a:ext uri="{FF2B5EF4-FFF2-40B4-BE49-F238E27FC236}">
                  <a16:creationId xmlns:a16="http://schemas.microsoft.com/office/drawing/2014/main" id="{94A33B0B-0B55-B189-C14E-0C16F0122E3C}"/>
                </a:ext>
              </a:extLst>
            </p:cNvPr>
            <p:cNvSpPr>
              <a:spLocks noChangeArrowheads="1"/>
            </p:cNvSpPr>
            <p:nvPr/>
          </p:nvSpPr>
          <p:spPr bwMode="auto">
            <a:xfrm>
              <a:off x="5105" y="3549"/>
              <a:ext cx="3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endParaRPr kumimoji="0" lang="ja-JP" altLang="ja-JP" sz="1800" b="0" i="0" u="none" strike="noStrike" cap="none" normalizeH="0" baseline="0">
                <a:ln>
                  <a:noFill/>
                </a:ln>
                <a:solidFill>
                  <a:schemeClr val="tx1"/>
                </a:solidFill>
                <a:effectLst/>
              </a:endParaRPr>
            </a:p>
          </p:txBody>
        </p:sp>
        <p:sp>
          <p:nvSpPr>
            <p:cNvPr id="404" name="Rectangle 72">
              <a:extLst>
                <a:ext uri="{FF2B5EF4-FFF2-40B4-BE49-F238E27FC236}">
                  <a16:creationId xmlns:a16="http://schemas.microsoft.com/office/drawing/2014/main" id="{7E532B87-2EF2-7F47-4228-B6D82ECA1480}"/>
                </a:ext>
              </a:extLst>
            </p:cNvPr>
            <p:cNvSpPr>
              <a:spLocks noChangeArrowheads="1"/>
            </p:cNvSpPr>
            <p:nvPr/>
          </p:nvSpPr>
          <p:spPr bwMode="auto">
            <a:xfrm>
              <a:off x="738" y="3686"/>
              <a:ext cx="24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静岡県</a:t>
              </a:r>
              <a:endParaRPr kumimoji="0" lang="ja-JP" altLang="ja-JP" sz="1800" b="0" i="0" u="none" strike="noStrike" cap="none" normalizeH="0" baseline="0">
                <a:ln>
                  <a:noFill/>
                </a:ln>
                <a:solidFill>
                  <a:schemeClr val="tx1"/>
                </a:solidFill>
                <a:effectLst/>
              </a:endParaRPr>
            </a:p>
          </p:txBody>
        </p:sp>
        <p:sp>
          <p:nvSpPr>
            <p:cNvPr id="405" name="Rectangle 73">
              <a:extLst>
                <a:ext uri="{FF2B5EF4-FFF2-40B4-BE49-F238E27FC236}">
                  <a16:creationId xmlns:a16="http://schemas.microsoft.com/office/drawing/2014/main" id="{6F10ADCD-D08D-3F43-09CB-53C206BCF05F}"/>
                </a:ext>
              </a:extLst>
            </p:cNvPr>
            <p:cNvSpPr>
              <a:spLocks noChangeArrowheads="1"/>
            </p:cNvSpPr>
            <p:nvPr/>
          </p:nvSpPr>
          <p:spPr bwMode="auto">
            <a:xfrm>
              <a:off x="1185" y="3689"/>
              <a:ext cx="15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100</a:t>
              </a:r>
              <a:endParaRPr kumimoji="0" lang="ja-JP" altLang="ja-JP" sz="1800" b="0" i="0" u="none" strike="noStrike" cap="none" normalizeH="0" baseline="0">
                <a:ln>
                  <a:noFill/>
                </a:ln>
                <a:solidFill>
                  <a:schemeClr val="tx1"/>
                </a:solidFill>
                <a:effectLst/>
              </a:endParaRPr>
            </a:p>
          </p:txBody>
        </p:sp>
        <p:sp>
          <p:nvSpPr>
            <p:cNvPr id="406" name="Rectangle 74">
              <a:extLst>
                <a:ext uri="{FF2B5EF4-FFF2-40B4-BE49-F238E27FC236}">
                  <a16:creationId xmlns:a16="http://schemas.microsoft.com/office/drawing/2014/main" id="{5C9DC155-F9EC-679F-3670-AAD72909894E}"/>
                </a:ext>
              </a:extLst>
            </p:cNvPr>
            <p:cNvSpPr>
              <a:spLocks noChangeArrowheads="1"/>
            </p:cNvSpPr>
            <p:nvPr/>
          </p:nvSpPr>
          <p:spPr bwMode="auto">
            <a:xfrm>
              <a:off x="1336" y="3689"/>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万円</a:t>
              </a:r>
              <a:endParaRPr kumimoji="0" lang="ja-JP" altLang="ja-JP" sz="1800" b="0" i="0" u="none" strike="noStrike" cap="none" normalizeH="0" baseline="0">
                <a:ln>
                  <a:noFill/>
                </a:ln>
                <a:solidFill>
                  <a:schemeClr val="tx1"/>
                </a:solidFill>
                <a:effectLst/>
              </a:endParaRPr>
            </a:p>
          </p:txBody>
        </p:sp>
        <p:sp>
          <p:nvSpPr>
            <p:cNvPr id="407" name="Rectangle 75">
              <a:extLst>
                <a:ext uri="{FF2B5EF4-FFF2-40B4-BE49-F238E27FC236}">
                  <a16:creationId xmlns:a16="http://schemas.microsoft.com/office/drawing/2014/main" id="{835C07BD-1D8C-94D1-8D81-74234A801C58}"/>
                </a:ext>
              </a:extLst>
            </p:cNvPr>
            <p:cNvSpPr>
              <a:spLocks noChangeArrowheads="1"/>
            </p:cNvSpPr>
            <p:nvPr/>
          </p:nvSpPr>
          <p:spPr bwMode="auto">
            <a:xfrm>
              <a:off x="1648" y="3689"/>
              <a:ext cx="4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耐震シェルター</a:t>
              </a:r>
              <a:endParaRPr kumimoji="0" lang="ja-JP" altLang="ja-JP" sz="1800" b="0" i="0" u="none" strike="noStrike" cap="none" normalizeH="0" baseline="0">
                <a:ln>
                  <a:noFill/>
                </a:ln>
                <a:solidFill>
                  <a:schemeClr val="tx1"/>
                </a:solidFill>
                <a:effectLst/>
              </a:endParaRPr>
            </a:p>
          </p:txBody>
        </p:sp>
        <p:sp>
          <p:nvSpPr>
            <p:cNvPr id="408" name="Rectangle 76">
              <a:extLst>
                <a:ext uri="{FF2B5EF4-FFF2-40B4-BE49-F238E27FC236}">
                  <a16:creationId xmlns:a16="http://schemas.microsoft.com/office/drawing/2014/main" id="{59E1A03D-BD6B-6498-99E9-38CBA20B2C60}"/>
                </a:ext>
              </a:extLst>
            </p:cNvPr>
            <p:cNvSpPr>
              <a:spLocks noChangeArrowheads="1"/>
            </p:cNvSpPr>
            <p:nvPr/>
          </p:nvSpPr>
          <p:spPr bwMode="auto">
            <a:xfrm>
              <a:off x="2687" y="3689"/>
              <a:ext cx="8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有</a:t>
              </a:r>
              <a:endParaRPr kumimoji="0" lang="ja-JP" altLang="ja-JP" sz="1800" b="0" i="0" u="none" strike="noStrike" cap="none" normalizeH="0" baseline="0">
                <a:ln>
                  <a:noFill/>
                </a:ln>
                <a:solidFill>
                  <a:schemeClr val="tx1"/>
                </a:solidFill>
                <a:effectLst/>
              </a:endParaRPr>
            </a:p>
          </p:txBody>
        </p:sp>
        <p:sp>
          <p:nvSpPr>
            <p:cNvPr id="409" name="Rectangle 77">
              <a:extLst>
                <a:ext uri="{FF2B5EF4-FFF2-40B4-BE49-F238E27FC236}">
                  <a16:creationId xmlns:a16="http://schemas.microsoft.com/office/drawing/2014/main" id="{A42F022C-2188-B8E4-B23F-0D0A726ED0C7}"/>
                </a:ext>
              </a:extLst>
            </p:cNvPr>
            <p:cNvSpPr>
              <a:spLocks noChangeArrowheads="1"/>
            </p:cNvSpPr>
            <p:nvPr/>
          </p:nvSpPr>
          <p:spPr bwMode="auto">
            <a:xfrm>
              <a:off x="2877" y="3647"/>
              <a:ext cx="194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・耐震性のない住宅の建て替えに係る住宅ローンの優遇制度</a:t>
              </a:r>
              <a:endParaRPr kumimoji="0" lang="ja-JP" altLang="ja-JP" sz="1800" b="0" i="0" u="none" strike="noStrike" cap="none" normalizeH="0" baseline="0">
                <a:ln>
                  <a:noFill/>
                </a:ln>
                <a:solidFill>
                  <a:schemeClr val="tx1"/>
                </a:solidFill>
                <a:effectLst/>
              </a:endParaRPr>
            </a:p>
          </p:txBody>
        </p:sp>
        <p:sp>
          <p:nvSpPr>
            <p:cNvPr id="410" name="Rectangle 78">
              <a:extLst>
                <a:ext uri="{FF2B5EF4-FFF2-40B4-BE49-F238E27FC236}">
                  <a16:creationId xmlns:a16="http://schemas.microsoft.com/office/drawing/2014/main" id="{911AC3DF-795F-E241-BAAA-2854BB2AF64A}"/>
                </a:ext>
              </a:extLst>
            </p:cNvPr>
            <p:cNvSpPr>
              <a:spLocks noChangeArrowheads="1"/>
            </p:cNvSpPr>
            <p:nvPr/>
          </p:nvSpPr>
          <p:spPr bwMode="auto">
            <a:xfrm>
              <a:off x="2877" y="3743"/>
              <a:ext cx="150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・静岡県耐震診断補強相談士を養成し、登録</a:t>
              </a:r>
              <a:endParaRPr kumimoji="0" lang="ja-JP" altLang="ja-JP" sz="1800" b="0" i="0" u="none" strike="noStrike" cap="none" normalizeH="0" baseline="0">
                <a:ln>
                  <a:noFill/>
                </a:ln>
                <a:solidFill>
                  <a:schemeClr val="tx1"/>
                </a:solidFill>
                <a:effectLst/>
              </a:endParaRPr>
            </a:p>
          </p:txBody>
        </p:sp>
        <p:sp>
          <p:nvSpPr>
            <p:cNvPr id="411" name="Rectangle 79">
              <a:extLst>
                <a:ext uri="{FF2B5EF4-FFF2-40B4-BE49-F238E27FC236}">
                  <a16:creationId xmlns:a16="http://schemas.microsoft.com/office/drawing/2014/main" id="{51AD295B-5EAB-5ACA-F186-D182745671AB}"/>
                </a:ext>
              </a:extLst>
            </p:cNvPr>
            <p:cNvSpPr>
              <a:spLocks noChangeArrowheads="1"/>
            </p:cNvSpPr>
            <p:nvPr/>
          </p:nvSpPr>
          <p:spPr bwMode="auto">
            <a:xfrm>
              <a:off x="738" y="3874"/>
              <a:ext cx="24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愛知県</a:t>
              </a:r>
              <a:endParaRPr kumimoji="0" lang="ja-JP" altLang="ja-JP" sz="1800" b="0" i="0" u="none" strike="noStrike" cap="none" normalizeH="0" baseline="0">
                <a:ln>
                  <a:noFill/>
                </a:ln>
                <a:solidFill>
                  <a:schemeClr val="tx1"/>
                </a:solidFill>
                <a:effectLst/>
              </a:endParaRPr>
            </a:p>
          </p:txBody>
        </p:sp>
        <p:sp>
          <p:nvSpPr>
            <p:cNvPr id="412" name="Rectangle 80">
              <a:extLst>
                <a:ext uri="{FF2B5EF4-FFF2-40B4-BE49-F238E27FC236}">
                  <a16:creationId xmlns:a16="http://schemas.microsoft.com/office/drawing/2014/main" id="{D9FB64E3-F4C1-8C82-F954-82E4CB0FE28B}"/>
                </a:ext>
              </a:extLst>
            </p:cNvPr>
            <p:cNvSpPr>
              <a:spLocks noChangeArrowheads="1"/>
            </p:cNvSpPr>
            <p:nvPr/>
          </p:nvSpPr>
          <p:spPr bwMode="auto">
            <a:xfrm>
              <a:off x="1185" y="3878"/>
              <a:ext cx="15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a:solidFill>
                    <a:srgbClr val="000000"/>
                  </a:solidFill>
                  <a:latin typeface="Meiryo UI" panose="020B0604030504040204" pitchFamily="50" charset="-128"/>
                  <a:ea typeface="Meiryo UI" panose="020B0604030504040204" pitchFamily="50" charset="-128"/>
                </a:rPr>
                <a:t>115</a:t>
              </a:r>
              <a:endParaRPr kumimoji="0" lang="ja-JP" altLang="ja-JP" sz="1800" b="0" i="0" u="none" strike="noStrike" cap="none" normalizeH="0" baseline="0">
                <a:ln>
                  <a:noFill/>
                </a:ln>
                <a:solidFill>
                  <a:schemeClr val="tx1"/>
                </a:solidFill>
                <a:effectLst/>
              </a:endParaRPr>
            </a:p>
          </p:txBody>
        </p:sp>
        <p:sp>
          <p:nvSpPr>
            <p:cNvPr id="413" name="Rectangle 81">
              <a:extLst>
                <a:ext uri="{FF2B5EF4-FFF2-40B4-BE49-F238E27FC236}">
                  <a16:creationId xmlns:a16="http://schemas.microsoft.com/office/drawing/2014/main" id="{60863888-5278-8007-5A84-71028F461B39}"/>
                </a:ext>
              </a:extLst>
            </p:cNvPr>
            <p:cNvSpPr>
              <a:spLocks noChangeArrowheads="1"/>
            </p:cNvSpPr>
            <p:nvPr/>
          </p:nvSpPr>
          <p:spPr bwMode="auto">
            <a:xfrm>
              <a:off x="1336" y="3878"/>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万円</a:t>
              </a:r>
              <a:endParaRPr kumimoji="0" lang="ja-JP" altLang="ja-JP" sz="1800" b="0" i="0" u="none" strike="noStrike" cap="none" normalizeH="0" baseline="0">
                <a:ln>
                  <a:noFill/>
                </a:ln>
                <a:solidFill>
                  <a:schemeClr val="tx1"/>
                </a:solidFill>
                <a:effectLst/>
              </a:endParaRPr>
            </a:p>
          </p:txBody>
        </p:sp>
        <p:sp>
          <p:nvSpPr>
            <p:cNvPr id="414" name="Rectangle 82">
              <a:extLst>
                <a:ext uri="{FF2B5EF4-FFF2-40B4-BE49-F238E27FC236}">
                  <a16:creationId xmlns:a16="http://schemas.microsoft.com/office/drawing/2014/main" id="{ECA05B96-7010-0607-A4F0-20E854B25834}"/>
                </a:ext>
              </a:extLst>
            </p:cNvPr>
            <p:cNvSpPr>
              <a:spLocks noChangeArrowheads="1"/>
            </p:cNvSpPr>
            <p:nvPr/>
          </p:nvSpPr>
          <p:spPr bwMode="auto">
            <a:xfrm>
              <a:off x="1648" y="3831"/>
              <a:ext cx="40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段階的改修</a:t>
              </a:r>
              <a:endParaRPr kumimoji="0" lang="ja-JP" altLang="ja-JP" sz="1800" b="0" i="0" u="none" strike="noStrike" cap="none" normalizeH="0" baseline="0">
                <a:ln>
                  <a:noFill/>
                </a:ln>
                <a:solidFill>
                  <a:schemeClr val="tx1"/>
                </a:solidFill>
                <a:effectLst/>
              </a:endParaRPr>
            </a:p>
          </p:txBody>
        </p:sp>
        <p:sp>
          <p:nvSpPr>
            <p:cNvPr id="415" name="Rectangle 83">
              <a:extLst>
                <a:ext uri="{FF2B5EF4-FFF2-40B4-BE49-F238E27FC236}">
                  <a16:creationId xmlns:a16="http://schemas.microsoft.com/office/drawing/2014/main" id="{240E99A5-4546-4537-2EA3-EC6172A4449A}"/>
                </a:ext>
              </a:extLst>
            </p:cNvPr>
            <p:cNvSpPr>
              <a:spLocks noChangeArrowheads="1"/>
            </p:cNvSpPr>
            <p:nvPr/>
          </p:nvSpPr>
          <p:spPr bwMode="auto">
            <a:xfrm>
              <a:off x="2050" y="3857"/>
              <a:ext cx="92"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※2</a:t>
              </a:r>
              <a:endParaRPr kumimoji="0" lang="ja-JP" altLang="ja-JP" sz="1800" b="0" i="0" u="none" strike="noStrike" cap="none" normalizeH="0" baseline="0">
                <a:ln>
                  <a:noFill/>
                </a:ln>
                <a:solidFill>
                  <a:schemeClr val="tx1"/>
                </a:solidFill>
                <a:effectLst/>
              </a:endParaRPr>
            </a:p>
          </p:txBody>
        </p:sp>
        <p:sp>
          <p:nvSpPr>
            <p:cNvPr id="416" name="Rectangle 84">
              <a:extLst>
                <a:ext uri="{FF2B5EF4-FFF2-40B4-BE49-F238E27FC236}">
                  <a16:creationId xmlns:a16="http://schemas.microsoft.com/office/drawing/2014/main" id="{6D56033F-8A59-EF9B-4218-614D3B1BB763}"/>
                </a:ext>
              </a:extLst>
            </p:cNvPr>
            <p:cNvSpPr>
              <a:spLocks noChangeArrowheads="1"/>
            </p:cNvSpPr>
            <p:nvPr/>
          </p:nvSpPr>
          <p:spPr bwMode="auto">
            <a:xfrm>
              <a:off x="2140" y="3831"/>
              <a:ext cx="5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endParaRPr kumimoji="0" lang="ja-JP" altLang="ja-JP" sz="1800" b="0" i="0" u="none" strike="noStrike" cap="none" normalizeH="0" baseline="0">
                <a:ln>
                  <a:noFill/>
                </a:ln>
                <a:solidFill>
                  <a:schemeClr val="tx1"/>
                </a:solidFill>
                <a:effectLst/>
              </a:endParaRPr>
            </a:p>
          </p:txBody>
        </p:sp>
        <p:sp>
          <p:nvSpPr>
            <p:cNvPr id="417" name="Rectangle 85">
              <a:extLst>
                <a:ext uri="{FF2B5EF4-FFF2-40B4-BE49-F238E27FC236}">
                  <a16:creationId xmlns:a16="http://schemas.microsoft.com/office/drawing/2014/main" id="{8AB2E19D-8565-F0B8-F587-28BE405F13A3}"/>
                </a:ext>
              </a:extLst>
            </p:cNvPr>
            <p:cNvSpPr>
              <a:spLocks noChangeArrowheads="1"/>
            </p:cNvSpPr>
            <p:nvPr/>
          </p:nvSpPr>
          <p:spPr bwMode="auto">
            <a:xfrm>
              <a:off x="2196" y="3831"/>
              <a:ext cx="5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1</a:t>
              </a:r>
              <a:endParaRPr kumimoji="0" lang="ja-JP" altLang="ja-JP" sz="1800" b="0" i="0" u="none" strike="noStrike" cap="none" normalizeH="0" baseline="0">
                <a:ln>
                  <a:noFill/>
                </a:ln>
                <a:solidFill>
                  <a:schemeClr val="tx1"/>
                </a:solidFill>
                <a:effectLst/>
              </a:endParaRPr>
            </a:p>
          </p:txBody>
        </p:sp>
        <p:sp>
          <p:nvSpPr>
            <p:cNvPr id="418" name="Rectangle 86">
              <a:extLst>
                <a:ext uri="{FF2B5EF4-FFF2-40B4-BE49-F238E27FC236}">
                  <a16:creationId xmlns:a16="http://schemas.microsoft.com/office/drawing/2014/main" id="{060AC736-8515-5D40-1A22-E69CABD15B2F}"/>
                </a:ext>
              </a:extLst>
            </p:cNvPr>
            <p:cNvSpPr>
              <a:spLocks noChangeArrowheads="1"/>
            </p:cNvSpPr>
            <p:nvPr/>
          </p:nvSpPr>
          <p:spPr bwMode="auto">
            <a:xfrm>
              <a:off x="2246" y="3831"/>
              <a:ext cx="21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階のみ</a:t>
              </a:r>
              <a:endParaRPr kumimoji="0" lang="ja-JP" altLang="ja-JP" sz="1800" b="0" i="0" u="none" strike="noStrike" cap="none" normalizeH="0" baseline="0">
                <a:ln>
                  <a:noFill/>
                </a:ln>
                <a:solidFill>
                  <a:schemeClr val="tx1"/>
                </a:solidFill>
                <a:effectLst/>
              </a:endParaRPr>
            </a:p>
          </p:txBody>
        </p:sp>
        <p:sp>
          <p:nvSpPr>
            <p:cNvPr id="419" name="Rectangle 87">
              <a:extLst>
                <a:ext uri="{FF2B5EF4-FFF2-40B4-BE49-F238E27FC236}">
                  <a16:creationId xmlns:a16="http://schemas.microsoft.com/office/drawing/2014/main" id="{CB805F8B-0228-6DE9-6DEC-F5A5AA137317}"/>
                </a:ext>
              </a:extLst>
            </p:cNvPr>
            <p:cNvSpPr>
              <a:spLocks noChangeArrowheads="1"/>
            </p:cNvSpPr>
            <p:nvPr/>
          </p:nvSpPr>
          <p:spPr bwMode="auto">
            <a:xfrm>
              <a:off x="1648" y="3927"/>
              <a:ext cx="12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1.0</a:t>
              </a:r>
              <a:endParaRPr kumimoji="0" lang="ja-JP" altLang="ja-JP" sz="1800" b="0" i="0" u="none" strike="noStrike" cap="none" normalizeH="0" baseline="0">
                <a:ln>
                  <a:noFill/>
                </a:ln>
                <a:solidFill>
                  <a:schemeClr val="tx1"/>
                </a:solidFill>
                <a:effectLst/>
              </a:endParaRPr>
            </a:p>
          </p:txBody>
        </p:sp>
        <p:sp>
          <p:nvSpPr>
            <p:cNvPr id="420" name="Rectangle 88">
              <a:extLst>
                <a:ext uri="{FF2B5EF4-FFF2-40B4-BE49-F238E27FC236}">
                  <a16:creationId xmlns:a16="http://schemas.microsoft.com/office/drawing/2014/main" id="{90BC67F2-4D00-557A-DCB2-C0DF4A58CA29}"/>
                </a:ext>
              </a:extLst>
            </p:cNvPr>
            <p:cNvSpPr>
              <a:spLocks noChangeArrowheads="1"/>
            </p:cNvSpPr>
            <p:nvPr/>
          </p:nvSpPr>
          <p:spPr bwMode="auto">
            <a:xfrm>
              <a:off x="1778" y="3927"/>
              <a:ext cx="67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以上、耐震シェルター</a:t>
              </a:r>
              <a:endParaRPr kumimoji="0" lang="ja-JP" altLang="ja-JP" sz="1800" b="0" i="0" u="none" strike="noStrike" cap="none" normalizeH="0" baseline="0">
                <a:ln>
                  <a:noFill/>
                </a:ln>
                <a:solidFill>
                  <a:schemeClr val="tx1"/>
                </a:solidFill>
                <a:effectLst/>
              </a:endParaRPr>
            </a:p>
          </p:txBody>
        </p:sp>
        <p:sp>
          <p:nvSpPr>
            <p:cNvPr id="421" name="Rectangle 89">
              <a:extLst>
                <a:ext uri="{FF2B5EF4-FFF2-40B4-BE49-F238E27FC236}">
                  <a16:creationId xmlns:a16="http://schemas.microsoft.com/office/drawing/2014/main" id="{ACD11634-07FB-1F4C-FCAC-E519FB42411E}"/>
                </a:ext>
              </a:extLst>
            </p:cNvPr>
            <p:cNvSpPr>
              <a:spLocks noChangeArrowheads="1"/>
            </p:cNvSpPr>
            <p:nvPr/>
          </p:nvSpPr>
          <p:spPr bwMode="auto">
            <a:xfrm>
              <a:off x="2687" y="3878"/>
              <a:ext cx="8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有</a:t>
              </a:r>
              <a:endParaRPr kumimoji="0" lang="ja-JP" altLang="ja-JP" sz="1800" b="0" i="0" u="none" strike="noStrike" cap="none" normalizeH="0" baseline="0">
                <a:ln>
                  <a:noFill/>
                </a:ln>
                <a:solidFill>
                  <a:schemeClr val="tx1"/>
                </a:solidFill>
                <a:effectLst/>
              </a:endParaRPr>
            </a:p>
          </p:txBody>
        </p:sp>
        <p:sp>
          <p:nvSpPr>
            <p:cNvPr id="422" name="Rectangle 90">
              <a:extLst>
                <a:ext uri="{FF2B5EF4-FFF2-40B4-BE49-F238E27FC236}">
                  <a16:creationId xmlns:a16="http://schemas.microsoft.com/office/drawing/2014/main" id="{65A311E7-B708-02AD-46DA-BDA4421ED6AF}"/>
                </a:ext>
              </a:extLst>
            </p:cNvPr>
            <p:cNvSpPr>
              <a:spLocks noChangeArrowheads="1"/>
            </p:cNvSpPr>
            <p:nvPr/>
          </p:nvSpPr>
          <p:spPr bwMode="auto">
            <a:xfrm>
              <a:off x="2877" y="3831"/>
              <a:ext cx="142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・低価格耐震改修工法の開発や評価・普及</a:t>
              </a:r>
              <a:endParaRPr kumimoji="0" lang="ja-JP" altLang="ja-JP" sz="1800" b="0" i="0" u="none" strike="noStrike" cap="none" normalizeH="0" baseline="0">
                <a:ln>
                  <a:noFill/>
                </a:ln>
                <a:solidFill>
                  <a:schemeClr val="tx1"/>
                </a:solidFill>
                <a:effectLst/>
              </a:endParaRPr>
            </a:p>
          </p:txBody>
        </p:sp>
        <p:sp>
          <p:nvSpPr>
            <p:cNvPr id="423" name="Rectangle 91">
              <a:extLst>
                <a:ext uri="{FF2B5EF4-FFF2-40B4-BE49-F238E27FC236}">
                  <a16:creationId xmlns:a16="http://schemas.microsoft.com/office/drawing/2014/main" id="{9C8838AD-C0D4-60CE-4B32-8075745466C9}"/>
                </a:ext>
              </a:extLst>
            </p:cNvPr>
            <p:cNvSpPr>
              <a:spLocks noChangeArrowheads="1"/>
            </p:cNvSpPr>
            <p:nvPr/>
          </p:nvSpPr>
          <p:spPr bwMode="auto">
            <a:xfrm>
              <a:off x="2877" y="3927"/>
              <a:ext cx="203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・住宅の改修時の仮住居の提供（公的賃貸住宅などの活用）</a:t>
              </a:r>
              <a:endParaRPr kumimoji="0" lang="ja-JP" altLang="ja-JP" sz="1800" b="0" i="0" u="none" strike="noStrike" cap="none" normalizeH="0" baseline="0">
                <a:ln>
                  <a:noFill/>
                </a:ln>
                <a:solidFill>
                  <a:schemeClr val="tx1"/>
                </a:solidFill>
                <a:effectLst/>
              </a:endParaRPr>
            </a:p>
          </p:txBody>
        </p:sp>
        <p:sp>
          <p:nvSpPr>
            <p:cNvPr id="424" name="Rectangle 92">
              <a:extLst>
                <a:ext uri="{FF2B5EF4-FFF2-40B4-BE49-F238E27FC236}">
                  <a16:creationId xmlns:a16="http://schemas.microsoft.com/office/drawing/2014/main" id="{027E46A9-B88A-3770-5F17-9EC95D883235}"/>
                </a:ext>
              </a:extLst>
            </p:cNvPr>
            <p:cNvSpPr>
              <a:spLocks noChangeArrowheads="1"/>
            </p:cNvSpPr>
            <p:nvPr/>
          </p:nvSpPr>
          <p:spPr bwMode="auto">
            <a:xfrm>
              <a:off x="738" y="4078"/>
              <a:ext cx="24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大阪府</a:t>
              </a:r>
              <a:endParaRPr kumimoji="0" lang="ja-JP" altLang="ja-JP" sz="1800" b="0" i="0" u="none" strike="noStrike" cap="none" normalizeH="0" baseline="0">
                <a:ln>
                  <a:noFill/>
                </a:ln>
                <a:solidFill>
                  <a:schemeClr val="tx1"/>
                </a:solidFill>
                <a:effectLst/>
              </a:endParaRPr>
            </a:p>
          </p:txBody>
        </p:sp>
        <p:sp>
          <p:nvSpPr>
            <p:cNvPr id="425" name="Rectangle 93">
              <a:extLst>
                <a:ext uri="{FF2B5EF4-FFF2-40B4-BE49-F238E27FC236}">
                  <a16:creationId xmlns:a16="http://schemas.microsoft.com/office/drawing/2014/main" id="{37EEC6EE-3983-00CD-1566-D1359FB36FEA}"/>
                </a:ext>
              </a:extLst>
            </p:cNvPr>
            <p:cNvSpPr>
              <a:spLocks noChangeArrowheads="1"/>
            </p:cNvSpPr>
            <p:nvPr/>
          </p:nvSpPr>
          <p:spPr bwMode="auto">
            <a:xfrm>
              <a:off x="1039" y="4036"/>
              <a:ext cx="10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a:solidFill>
                    <a:srgbClr val="000000"/>
                  </a:solidFill>
                  <a:latin typeface="Meiryo UI" panose="020B0604030504040204" pitchFamily="50" charset="-128"/>
                  <a:ea typeface="Meiryo UI" panose="020B0604030504040204" pitchFamily="50" charset="-128"/>
                </a:rPr>
                <a:t>50</a:t>
              </a:r>
              <a:endParaRPr kumimoji="0" lang="ja-JP" altLang="ja-JP" sz="1800" b="0" i="0" u="none" strike="noStrike" cap="none" normalizeH="0" baseline="0">
                <a:ln>
                  <a:noFill/>
                </a:ln>
                <a:solidFill>
                  <a:schemeClr val="tx1"/>
                </a:solidFill>
                <a:effectLst/>
              </a:endParaRPr>
            </a:p>
          </p:txBody>
        </p:sp>
        <p:sp>
          <p:nvSpPr>
            <p:cNvPr id="426" name="Rectangle 94">
              <a:extLst>
                <a:ext uri="{FF2B5EF4-FFF2-40B4-BE49-F238E27FC236}">
                  <a16:creationId xmlns:a16="http://schemas.microsoft.com/office/drawing/2014/main" id="{E950F8CC-25AA-B687-A1FD-7624E05EF31D}"/>
                </a:ext>
              </a:extLst>
            </p:cNvPr>
            <p:cNvSpPr>
              <a:spLocks noChangeArrowheads="1"/>
            </p:cNvSpPr>
            <p:nvPr/>
          </p:nvSpPr>
          <p:spPr bwMode="auto">
            <a:xfrm>
              <a:off x="1140" y="4036"/>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万円</a:t>
              </a:r>
              <a:endParaRPr kumimoji="0" lang="ja-JP" altLang="ja-JP" sz="1800" b="0" i="0" u="none" strike="noStrike" cap="none" normalizeH="0" baseline="0">
                <a:ln>
                  <a:noFill/>
                </a:ln>
                <a:solidFill>
                  <a:schemeClr val="tx1"/>
                </a:solidFill>
                <a:effectLst/>
              </a:endParaRPr>
            </a:p>
          </p:txBody>
        </p:sp>
        <p:sp>
          <p:nvSpPr>
            <p:cNvPr id="427" name="Rectangle 95">
              <a:extLst>
                <a:ext uri="{FF2B5EF4-FFF2-40B4-BE49-F238E27FC236}">
                  <a16:creationId xmlns:a16="http://schemas.microsoft.com/office/drawing/2014/main" id="{1486E5ED-53F5-8EB0-3124-03C2E380B0CD}"/>
                </a:ext>
              </a:extLst>
            </p:cNvPr>
            <p:cNvSpPr>
              <a:spLocks noChangeArrowheads="1"/>
            </p:cNvSpPr>
            <p:nvPr/>
          </p:nvSpPr>
          <p:spPr bwMode="auto">
            <a:xfrm>
              <a:off x="1301" y="4046"/>
              <a:ext cx="3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endParaRPr kumimoji="0" lang="ja-JP" altLang="ja-JP" sz="1800" b="0" i="0" u="none" strike="noStrike" cap="none" normalizeH="0" baseline="0">
                <a:ln>
                  <a:noFill/>
                </a:ln>
                <a:solidFill>
                  <a:schemeClr val="tx1"/>
                </a:solidFill>
                <a:effectLst/>
              </a:endParaRPr>
            </a:p>
          </p:txBody>
        </p:sp>
        <p:sp>
          <p:nvSpPr>
            <p:cNvPr id="428" name="Rectangle 96">
              <a:extLst>
                <a:ext uri="{FF2B5EF4-FFF2-40B4-BE49-F238E27FC236}">
                  <a16:creationId xmlns:a16="http://schemas.microsoft.com/office/drawing/2014/main" id="{90C65D0A-D9F7-501F-491D-2115C10FD24D}"/>
                </a:ext>
              </a:extLst>
            </p:cNvPr>
            <p:cNvSpPr>
              <a:spLocks noChangeArrowheads="1"/>
            </p:cNvSpPr>
            <p:nvPr/>
          </p:nvSpPr>
          <p:spPr bwMode="auto">
            <a:xfrm>
              <a:off x="1331" y="4046"/>
              <a:ext cx="29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高齢者等</a:t>
              </a:r>
              <a:endParaRPr kumimoji="0" lang="ja-JP" altLang="ja-JP" sz="1800" b="0" i="0" u="none" strike="noStrike" cap="none" normalizeH="0" baseline="0">
                <a:ln>
                  <a:noFill/>
                </a:ln>
                <a:solidFill>
                  <a:schemeClr val="tx1"/>
                </a:solidFill>
                <a:effectLst/>
              </a:endParaRPr>
            </a:p>
          </p:txBody>
        </p:sp>
        <p:sp>
          <p:nvSpPr>
            <p:cNvPr id="429" name="Rectangle 97">
              <a:extLst>
                <a:ext uri="{FF2B5EF4-FFF2-40B4-BE49-F238E27FC236}">
                  <a16:creationId xmlns:a16="http://schemas.microsoft.com/office/drawing/2014/main" id="{7FB73D62-7EFF-C8F6-15E7-BA2F60E19677}"/>
                </a:ext>
              </a:extLst>
            </p:cNvPr>
            <p:cNvSpPr>
              <a:spLocks noChangeArrowheads="1"/>
            </p:cNvSpPr>
            <p:nvPr/>
          </p:nvSpPr>
          <p:spPr bwMode="auto">
            <a:xfrm>
              <a:off x="1039" y="4137"/>
              <a:ext cx="26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への割増</a:t>
              </a:r>
              <a:endParaRPr kumimoji="0" lang="ja-JP" altLang="ja-JP" sz="1800" b="0" i="0" u="none" strike="noStrike" cap="none" normalizeH="0" baseline="0">
                <a:ln>
                  <a:noFill/>
                </a:ln>
                <a:solidFill>
                  <a:schemeClr val="tx1"/>
                </a:solidFill>
                <a:effectLst/>
              </a:endParaRPr>
            </a:p>
          </p:txBody>
        </p:sp>
        <p:sp>
          <p:nvSpPr>
            <p:cNvPr id="430" name="Rectangle 98">
              <a:extLst>
                <a:ext uri="{FF2B5EF4-FFF2-40B4-BE49-F238E27FC236}">
                  <a16:creationId xmlns:a16="http://schemas.microsoft.com/office/drawing/2014/main" id="{9E813F2C-433E-7CCB-EBC1-FDDA202B1C45}"/>
                </a:ext>
              </a:extLst>
            </p:cNvPr>
            <p:cNvSpPr>
              <a:spLocks noChangeArrowheads="1"/>
            </p:cNvSpPr>
            <p:nvPr/>
          </p:nvSpPr>
          <p:spPr bwMode="auto">
            <a:xfrm>
              <a:off x="1300" y="4137"/>
              <a:ext cx="9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900">
                  <a:solidFill>
                    <a:srgbClr val="000000"/>
                  </a:solidFill>
                  <a:latin typeface="Meiryo UI" panose="020B0604030504040204" pitchFamily="50" charset="-128"/>
                  <a:ea typeface="Meiryo UI" panose="020B0604030504040204" pitchFamily="50" charset="-128"/>
                </a:rPr>
                <a:t>25</a:t>
              </a:r>
              <a:endParaRPr kumimoji="0" lang="ja-JP" altLang="ja-JP" sz="1800" b="0" i="0" u="none" strike="noStrike" cap="none" normalizeH="0" baseline="0">
                <a:ln>
                  <a:noFill/>
                </a:ln>
                <a:solidFill>
                  <a:schemeClr val="tx1"/>
                </a:solidFill>
                <a:effectLst/>
              </a:endParaRPr>
            </a:p>
          </p:txBody>
        </p:sp>
        <p:sp>
          <p:nvSpPr>
            <p:cNvPr id="431" name="Rectangle 99">
              <a:extLst>
                <a:ext uri="{FF2B5EF4-FFF2-40B4-BE49-F238E27FC236}">
                  <a16:creationId xmlns:a16="http://schemas.microsoft.com/office/drawing/2014/main" id="{EC30ABF3-6B58-519D-3753-48AC6E726FB2}"/>
                </a:ext>
              </a:extLst>
            </p:cNvPr>
            <p:cNvSpPr>
              <a:spLocks noChangeArrowheads="1"/>
            </p:cNvSpPr>
            <p:nvPr/>
          </p:nvSpPr>
          <p:spPr bwMode="auto">
            <a:xfrm>
              <a:off x="1393" y="4137"/>
              <a:ext cx="14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万円</a:t>
              </a:r>
              <a:endParaRPr kumimoji="0" lang="ja-JP" altLang="ja-JP" sz="1800" b="0" i="0" u="none" strike="noStrike" cap="none" normalizeH="0" baseline="0">
                <a:ln>
                  <a:noFill/>
                </a:ln>
                <a:solidFill>
                  <a:schemeClr val="tx1"/>
                </a:solidFill>
                <a:effectLst/>
              </a:endParaRPr>
            </a:p>
          </p:txBody>
        </p:sp>
        <p:sp>
          <p:nvSpPr>
            <p:cNvPr id="432" name="Rectangle 100">
              <a:extLst>
                <a:ext uri="{FF2B5EF4-FFF2-40B4-BE49-F238E27FC236}">
                  <a16:creationId xmlns:a16="http://schemas.microsoft.com/office/drawing/2014/main" id="{1C6F9A10-ECA1-D38C-624F-13C1C0B9CA1C}"/>
                </a:ext>
              </a:extLst>
            </p:cNvPr>
            <p:cNvSpPr>
              <a:spLocks noChangeArrowheads="1"/>
            </p:cNvSpPr>
            <p:nvPr/>
          </p:nvSpPr>
          <p:spPr bwMode="auto">
            <a:xfrm>
              <a:off x="1522" y="4137"/>
              <a:ext cx="3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endParaRPr kumimoji="0" lang="ja-JP" altLang="ja-JP" sz="1800" b="0" i="0" u="none" strike="noStrike" cap="none" normalizeH="0" baseline="0">
                <a:ln>
                  <a:noFill/>
                </a:ln>
                <a:solidFill>
                  <a:schemeClr val="tx1"/>
                </a:solidFill>
                <a:effectLst/>
              </a:endParaRPr>
            </a:p>
          </p:txBody>
        </p:sp>
        <p:sp>
          <p:nvSpPr>
            <p:cNvPr id="433" name="Rectangle 101">
              <a:extLst>
                <a:ext uri="{FF2B5EF4-FFF2-40B4-BE49-F238E27FC236}">
                  <a16:creationId xmlns:a16="http://schemas.microsoft.com/office/drawing/2014/main" id="{C8A1C45C-06A9-6EF8-A8B0-63A99146EAE3}"/>
                </a:ext>
              </a:extLst>
            </p:cNvPr>
            <p:cNvSpPr>
              <a:spLocks noChangeArrowheads="1"/>
            </p:cNvSpPr>
            <p:nvPr/>
          </p:nvSpPr>
          <p:spPr bwMode="auto">
            <a:xfrm>
              <a:off x="1648" y="4036"/>
              <a:ext cx="16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評点</a:t>
              </a:r>
              <a:endParaRPr kumimoji="0" lang="ja-JP" altLang="ja-JP" sz="1800" b="0" i="0" u="none" strike="noStrike" cap="none" normalizeH="0" baseline="0">
                <a:ln>
                  <a:noFill/>
                </a:ln>
                <a:solidFill>
                  <a:schemeClr val="tx1"/>
                </a:solidFill>
                <a:effectLst/>
              </a:endParaRPr>
            </a:p>
          </p:txBody>
        </p:sp>
        <p:sp>
          <p:nvSpPr>
            <p:cNvPr id="434" name="Rectangle 102">
              <a:extLst>
                <a:ext uri="{FF2B5EF4-FFF2-40B4-BE49-F238E27FC236}">
                  <a16:creationId xmlns:a16="http://schemas.microsoft.com/office/drawing/2014/main" id="{73750646-702B-FC3A-8FCD-5DD0A37375D1}"/>
                </a:ext>
              </a:extLst>
            </p:cNvPr>
            <p:cNvSpPr>
              <a:spLocks noChangeArrowheads="1"/>
            </p:cNvSpPr>
            <p:nvPr/>
          </p:nvSpPr>
          <p:spPr bwMode="auto">
            <a:xfrm>
              <a:off x="1809" y="4036"/>
              <a:ext cx="12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0.7</a:t>
              </a:r>
              <a:endParaRPr kumimoji="0" lang="ja-JP" altLang="ja-JP" sz="1800" b="0" i="0" u="none" strike="noStrike" cap="none" normalizeH="0" baseline="0">
                <a:ln>
                  <a:noFill/>
                </a:ln>
                <a:solidFill>
                  <a:schemeClr val="tx1"/>
                </a:solidFill>
                <a:effectLst/>
              </a:endParaRPr>
            </a:p>
          </p:txBody>
        </p:sp>
        <p:sp>
          <p:nvSpPr>
            <p:cNvPr id="435" name="Rectangle 103">
              <a:extLst>
                <a:ext uri="{FF2B5EF4-FFF2-40B4-BE49-F238E27FC236}">
                  <a16:creationId xmlns:a16="http://schemas.microsoft.com/office/drawing/2014/main" id="{09751EB1-C42F-3FCA-86E3-1318F16B42ED}"/>
                </a:ext>
              </a:extLst>
            </p:cNvPr>
            <p:cNvSpPr>
              <a:spLocks noChangeArrowheads="1"/>
            </p:cNvSpPr>
            <p:nvPr/>
          </p:nvSpPr>
          <p:spPr bwMode="auto">
            <a:xfrm>
              <a:off x="1939" y="4036"/>
              <a:ext cx="41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以上若しくは</a:t>
              </a:r>
              <a:endParaRPr kumimoji="0" lang="ja-JP" altLang="ja-JP" sz="1800" b="0" i="0" u="none" strike="noStrike" cap="none" normalizeH="0" baseline="0">
                <a:ln>
                  <a:noFill/>
                </a:ln>
                <a:solidFill>
                  <a:schemeClr val="tx1"/>
                </a:solidFill>
                <a:effectLst/>
              </a:endParaRPr>
            </a:p>
          </p:txBody>
        </p:sp>
        <p:sp>
          <p:nvSpPr>
            <p:cNvPr id="436" name="Rectangle 104">
              <a:extLst>
                <a:ext uri="{FF2B5EF4-FFF2-40B4-BE49-F238E27FC236}">
                  <a16:creationId xmlns:a16="http://schemas.microsoft.com/office/drawing/2014/main" id="{0CC05B1A-A052-D045-E30F-21C7754D3D90}"/>
                </a:ext>
              </a:extLst>
            </p:cNvPr>
            <p:cNvSpPr>
              <a:spLocks noChangeArrowheads="1"/>
            </p:cNvSpPr>
            <p:nvPr/>
          </p:nvSpPr>
          <p:spPr bwMode="auto">
            <a:xfrm>
              <a:off x="2352" y="4036"/>
              <a:ext cx="5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1</a:t>
              </a:r>
              <a:endParaRPr kumimoji="0" lang="ja-JP" altLang="ja-JP" sz="1800" b="0" i="0" u="none" strike="noStrike" cap="none" normalizeH="0" baseline="0">
                <a:ln>
                  <a:noFill/>
                </a:ln>
                <a:solidFill>
                  <a:schemeClr val="tx1"/>
                </a:solidFill>
                <a:effectLst/>
              </a:endParaRPr>
            </a:p>
          </p:txBody>
        </p:sp>
        <p:sp>
          <p:nvSpPr>
            <p:cNvPr id="437" name="Rectangle 105">
              <a:extLst>
                <a:ext uri="{FF2B5EF4-FFF2-40B4-BE49-F238E27FC236}">
                  <a16:creationId xmlns:a16="http://schemas.microsoft.com/office/drawing/2014/main" id="{EF352C2A-C2BA-BE72-FE3D-2E3E80EF0B44}"/>
                </a:ext>
              </a:extLst>
            </p:cNvPr>
            <p:cNvSpPr>
              <a:spLocks noChangeArrowheads="1"/>
            </p:cNvSpPr>
            <p:nvPr/>
          </p:nvSpPr>
          <p:spPr bwMode="auto">
            <a:xfrm>
              <a:off x="2402" y="4036"/>
              <a:ext cx="14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階の</a:t>
              </a:r>
              <a:endParaRPr kumimoji="0" lang="ja-JP" altLang="ja-JP" sz="1800" b="0" i="0" u="none" strike="noStrike" cap="none" normalizeH="0" baseline="0">
                <a:ln>
                  <a:noFill/>
                </a:ln>
                <a:solidFill>
                  <a:schemeClr val="tx1"/>
                </a:solidFill>
                <a:effectLst/>
              </a:endParaRPr>
            </a:p>
          </p:txBody>
        </p:sp>
        <p:sp>
          <p:nvSpPr>
            <p:cNvPr id="438" name="Rectangle 106">
              <a:extLst>
                <a:ext uri="{FF2B5EF4-FFF2-40B4-BE49-F238E27FC236}">
                  <a16:creationId xmlns:a16="http://schemas.microsoft.com/office/drawing/2014/main" id="{11F0B2D6-FCDC-F93B-0C86-8D45062DABAB}"/>
                </a:ext>
              </a:extLst>
            </p:cNvPr>
            <p:cNvSpPr>
              <a:spLocks noChangeArrowheads="1"/>
            </p:cNvSpPr>
            <p:nvPr/>
          </p:nvSpPr>
          <p:spPr bwMode="auto">
            <a:xfrm>
              <a:off x="1648" y="4132"/>
              <a:ext cx="7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み</a:t>
              </a:r>
              <a:endParaRPr kumimoji="0" lang="ja-JP" altLang="ja-JP" sz="1800" b="0" i="0" u="none" strike="noStrike" cap="none" normalizeH="0" baseline="0">
                <a:ln>
                  <a:noFill/>
                </a:ln>
                <a:solidFill>
                  <a:schemeClr val="tx1"/>
                </a:solidFill>
                <a:effectLst/>
              </a:endParaRPr>
            </a:p>
          </p:txBody>
        </p:sp>
        <p:sp>
          <p:nvSpPr>
            <p:cNvPr id="439" name="Rectangle 107">
              <a:extLst>
                <a:ext uri="{FF2B5EF4-FFF2-40B4-BE49-F238E27FC236}">
                  <a16:creationId xmlns:a16="http://schemas.microsoft.com/office/drawing/2014/main" id="{708D699E-9B95-5292-5C48-1FF4274BA5BE}"/>
                </a:ext>
              </a:extLst>
            </p:cNvPr>
            <p:cNvSpPr>
              <a:spLocks noChangeArrowheads="1"/>
            </p:cNvSpPr>
            <p:nvPr/>
          </p:nvSpPr>
          <p:spPr bwMode="auto">
            <a:xfrm>
              <a:off x="1718" y="4132"/>
              <a:ext cx="12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1.0</a:t>
              </a:r>
              <a:endParaRPr kumimoji="0" lang="ja-JP" altLang="ja-JP" sz="1800" b="0" i="0" u="none" strike="noStrike" cap="none" normalizeH="0" baseline="0">
                <a:ln>
                  <a:noFill/>
                </a:ln>
                <a:solidFill>
                  <a:schemeClr val="tx1"/>
                </a:solidFill>
                <a:effectLst/>
              </a:endParaRPr>
            </a:p>
          </p:txBody>
        </p:sp>
        <p:sp>
          <p:nvSpPr>
            <p:cNvPr id="440" name="Rectangle 108">
              <a:extLst>
                <a:ext uri="{FF2B5EF4-FFF2-40B4-BE49-F238E27FC236}">
                  <a16:creationId xmlns:a16="http://schemas.microsoft.com/office/drawing/2014/main" id="{583EE4C9-951C-9D5C-7A36-1DFAC0F47452}"/>
                </a:ext>
              </a:extLst>
            </p:cNvPr>
            <p:cNvSpPr>
              <a:spLocks noChangeArrowheads="1"/>
            </p:cNvSpPr>
            <p:nvPr/>
          </p:nvSpPr>
          <p:spPr bwMode="auto">
            <a:xfrm>
              <a:off x="1849" y="4132"/>
              <a:ext cx="67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以上、耐震シェルター</a:t>
              </a:r>
              <a:endParaRPr kumimoji="0" lang="ja-JP" altLang="ja-JP" sz="1800" b="0" i="0" u="none" strike="noStrike" cap="none" normalizeH="0" baseline="0">
                <a:ln>
                  <a:noFill/>
                </a:ln>
                <a:solidFill>
                  <a:schemeClr val="tx1"/>
                </a:solidFill>
                <a:effectLst/>
              </a:endParaRPr>
            </a:p>
          </p:txBody>
        </p:sp>
        <p:sp>
          <p:nvSpPr>
            <p:cNvPr id="441" name="Rectangle 109">
              <a:extLst>
                <a:ext uri="{FF2B5EF4-FFF2-40B4-BE49-F238E27FC236}">
                  <a16:creationId xmlns:a16="http://schemas.microsoft.com/office/drawing/2014/main" id="{FFDA7E38-598E-464F-CD93-23BE3F1066C3}"/>
                </a:ext>
              </a:extLst>
            </p:cNvPr>
            <p:cNvSpPr>
              <a:spLocks noChangeArrowheads="1"/>
            </p:cNvSpPr>
            <p:nvPr/>
          </p:nvSpPr>
          <p:spPr bwMode="auto">
            <a:xfrm>
              <a:off x="2687" y="4082"/>
              <a:ext cx="8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無</a:t>
              </a:r>
              <a:endParaRPr kumimoji="0" lang="ja-JP" altLang="ja-JP" sz="1800" b="0" i="0" u="none" strike="noStrike" cap="none" normalizeH="0" baseline="0">
                <a:ln>
                  <a:noFill/>
                </a:ln>
                <a:solidFill>
                  <a:schemeClr val="tx1"/>
                </a:solidFill>
                <a:effectLst/>
              </a:endParaRPr>
            </a:p>
          </p:txBody>
        </p:sp>
        <p:sp>
          <p:nvSpPr>
            <p:cNvPr id="442" name="Rectangle 110">
              <a:extLst>
                <a:ext uri="{FF2B5EF4-FFF2-40B4-BE49-F238E27FC236}">
                  <a16:creationId xmlns:a16="http://schemas.microsoft.com/office/drawing/2014/main" id="{8C16CC55-B30D-ABEF-B89E-B0F8DE7ACAAC}"/>
                </a:ext>
              </a:extLst>
            </p:cNvPr>
            <p:cNvSpPr>
              <a:spLocks noChangeArrowheads="1"/>
            </p:cNvSpPr>
            <p:nvPr/>
          </p:nvSpPr>
          <p:spPr bwMode="auto">
            <a:xfrm>
              <a:off x="2877" y="4036"/>
              <a:ext cx="963"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・まちまるごと耐震化支援事業</a:t>
              </a:r>
              <a:endParaRPr kumimoji="0" lang="ja-JP" altLang="ja-JP" sz="1800" b="0" i="0" u="none" strike="noStrike" cap="none" normalizeH="0" baseline="0">
                <a:ln>
                  <a:noFill/>
                </a:ln>
                <a:solidFill>
                  <a:schemeClr val="tx1"/>
                </a:solidFill>
                <a:effectLst/>
              </a:endParaRPr>
            </a:p>
          </p:txBody>
        </p:sp>
        <p:sp>
          <p:nvSpPr>
            <p:cNvPr id="443" name="Rectangle 111">
              <a:extLst>
                <a:ext uri="{FF2B5EF4-FFF2-40B4-BE49-F238E27FC236}">
                  <a16:creationId xmlns:a16="http://schemas.microsoft.com/office/drawing/2014/main" id="{EE8FDD5A-FDCC-1E43-6F96-8B26933EB080}"/>
                </a:ext>
              </a:extLst>
            </p:cNvPr>
            <p:cNvSpPr>
              <a:spLocks noChangeArrowheads="1"/>
            </p:cNvSpPr>
            <p:nvPr/>
          </p:nvSpPr>
          <p:spPr bwMode="auto">
            <a:xfrm>
              <a:off x="2877" y="4132"/>
              <a:ext cx="4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a:t>
              </a:r>
              <a:endParaRPr kumimoji="0" lang="ja-JP" altLang="ja-JP" sz="1800" b="0" i="0" u="none" strike="noStrike" cap="none" normalizeH="0" baseline="0">
                <a:ln>
                  <a:noFill/>
                </a:ln>
                <a:solidFill>
                  <a:schemeClr val="tx1"/>
                </a:solidFill>
                <a:effectLst/>
              </a:endParaRPr>
            </a:p>
          </p:txBody>
        </p:sp>
        <p:sp>
          <p:nvSpPr>
            <p:cNvPr id="444" name="Rectangle 112">
              <a:extLst>
                <a:ext uri="{FF2B5EF4-FFF2-40B4-BE49-F238E27FC236}">
                  <a16:creationId xmlns:a16="http://schemas.microsoft.com/office/drawing/2014/main" id="{0DFABCDF-90E3-0152-B6D4-6E5AEFCA1E67}"/>
                </a:ext>
              </a:extLst>
            </p:cNvPr>
            <p:cNvSpPr>
              <a:spLocks noChangeArrowheads="1"/>
            </p:cNvSpPr>
            <p:nvPr/>
          </p:nvSpPr>
          <p:spPr bwMode="auto">
            <a:xfrm>
              <a:off x="2917" y="4132"/>
              <a:ext cx="121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木造住宅耐震診断技術者紹介制度</a:t>
              </a:r>
              <a:endParaRPr kumimoji="0" lang="ja-JP" altLang="ja-JP" sz="1800" b="0" i="0" u="none" strike="noStrike" cap="none" normalizeH="0" baseline="0">
                <a:ln>
                  <a:noFill/>
                </a:ln>
                <a:solidFill>
                  <a:schemeClr val="tx1"/>
                </a:solidFill>
                <a:effectLst/>
              </a:endParaRPr>
            </a:p>
          </p:txBody>
        </p:sp>
      </p:grpSp>
      <p:sp>
        <p:nvSpPr>
          <p:cNvPr id="447" name="正方形/長方形 18">
            <a:extLst>
              <a:ext uri="{FF2B5EF4-FFF2-40B4-BE49-F238E27FC236}">
                <a16:creationId xmlns:a16="http://schemas.microsoft.com/office/drawing/2014/main" id="{A7C9E8C9-FEB8-15BA-0F55-E2FF4DFEA07F}"/>
              </a:ext>
            </a:extLst>
          </p:cNvPr>
          <p:cNvSpPr/>
          <p:nvPr/>
        </p:nvSpPr>
        <p:spPr>
          <a:xfrm>
            <a:off x="1279276" y="6205288"/>
            <a:ext cx="7426325" cy="35236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55004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2">
            <a:extLst>
              <a:ext uri="{FF2B5EF4-FFF2-40B4-BE49-F238E27FC236}">
                <a16:creationId xmlns:a16="http://schemas.microsoft.com/office/drawing/2014/main" id="{C8AA5E3D-C4F7-4847-A9AE-A95DD8D02ADE}"/>
              </a:ext>
            </a:extLst>
          </p:cNvPr>
          <p:cNvSpPr/>
          <p:nvPr/>
        </p:nvSpPr>
        <p:spPr>
          <a:xfrm>
            <a:off x="-3044" y="1606728"/>
            <a:ext cx="9128933" cy="841160"/>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３</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安全を支える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11470" y="1607482"/>
            <a:ext cx="9137588" cy="668773"/>
          </a:xfrm>
          <a:prstGeom prst="rect">
            <a:avLst/>
          </a:prstGeom>
          <a:noFill/>
        </p:spPr>
        <p:txBody>
          <a:bodyPr wrap="square" lIns="91440" tIns="45720" rIns="91440" bIns="45720" rtlCol="0" anchor="t">
            <a:spAutoFit/>
          </a:bodyPr>
          <a:lstStyle/>
          <a:p>
            <a:pPr marL="285750" indent="-285750">
              <a:buFont typeface="Arial"/>
              <a:buChar char="•"/>
            </a:pPr>
            <a:r>
              <a:rPr lang="ja-JP" altLang="en-US">
                <a:latin typeface="Meiryo UI"/>
                <a:ea typeface="Meiryo UI"/>
              </a:rPr>
              <a:t>共同住宅の</a:t>
            </a:r>
            <a:r>
              <a:rPr lang="ja-JP" sz="1900">
                <a:latin typeface="Meiryo UI"/>
                <a:ea typeface="Meiryo UI"/>
              </a:rPr>
              <a:t>約</a:t>
            </a:r>
            <a:r>
              <a:rPr lang="en-US" altLang="ja-JP" sz="1900">
                <a:latin typeface="Meiryo UI"/>
                <a:ea typeface="Meiryo UI"/>
              </a:rPr>
              <a:t>95.4</a:t>
            </a:r>
            <a:r>
              <a:rPr lang="ja-JP" sz="1900">
                <a:latin typeface="Meiryo UI"/>
                <a:ea typeface="Meiryo UI"/>
              </a:rPr>
              <a:t>％と住宅全般と比べて高く、耐震性が不十分な戸数は約</a:t>
            </a:r>
            <a:r>
              <a:rPr lang="en-US" altLang="ja-JP" sz="1900">
                <a:latin typeface="Meiryo UI"/>
                <a:ea typeface="Meiryo UI"/>
              </a:rPr>
              <a:t>12.9</a:t>
            </a:r>
            <a:r>
              <a:rPr lang="ja-JP" sz="1900">
                <a:latin typeface="Meiryo UI"/>
                <a:ea typeface="Meiryo UI"/>
              </a:rPr>
              <a:t>万戸</a:t>
            </a:r>
            <a:endParaRPr lang="en-US" sz="1900">
              <a:latin typeface="Meiryo UI"/>
              <a:ea typeface="Meiryo UI"/>
            </a:endParaRPr>
          </a:p>
          <a:p>
            <a:pPr marL="179705" indent="-179705">
              <a:buFont typeface="Arial" panose="020B0604020202020204" pitchFamily="34" charset="0"/>
              <a:buChar char="•"/>
            </a:pPr>
            <a:r>
              <a:rPr lang="ja-JP" altLang="en-US">
                <a:latin typeface="Meiryo UI"/>
                <a:ea typeface="Meiryo UI"/>
              </a:rPr>
              <a:t>アドバイザー派遣や耐震化サポート事業者情報の提供を実施 </a:t>
            </a:r>
            <a:r>
              <a:rPr lang="en-US" altLang="ja-JP" sz="1000">
                <a:latin typeface="Meiryo UI"/>
                <a:ea typeface="Meiryo UI"/>
              </a:rPr>
              <a:t>※1※2</a:t>
            </a:r>
            <a:endParaRPr lang="ja-JP" altLang="en-US" sz="1000">
              <a:latin typeface="Meiryo UI"/>
              <a:ea typeface="Meiryo UI"/>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○分譲マンションの耐震化の状況</a:t>
            </a:r>
          </a:p>
        </p:txBody>
      </p:sp>
      <p:sp>
        <p:nvSpPr>
          <p:cNvPr id="212" name="テキスト ボックス 211"/>
          <p:cNvSpPr txBox="1"/>
          <p:nvPr/>
        </p:nvSpPr>
        <p:spPr>
          <a:xfrm>
            <a:off x="0" y="927081"/>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a:defRPr/>
            </a:pPr>
            <a:r>
              <a:rPr kumimoji="1" lang="ja-JP" altLang="en-US"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　</a:t>
            </a:r>
            <a:r>
              <a:rPr kumimoji="1" lang="ja-JP" sz="1600"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⑨</a:t>
            </a:r>
            <a:r>
              <a:rPr lang="ja-JP" sz="1600" b="1">
                <a:latin typeface="Meiryo UI"/>
                <a:ea typeface="Meiryo UI"/>
                <a:cs typeface="Meiryo UI" panose="020B0604030504040204" pitchFamily="50" charset="-128"/>
              </a:rPr>
              <a:t>新 </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住宅建築物耐震</a:t>
            </a:r>
            <a:r>
              <a:rPr lang="en-US" altLang="ja-JP" sz="1600" b="1">
                <a:latin typeface="Meiryo UI"/>
                <a:ea typeface="Meiryo UI"/>
                <a:cs typeface="Meiryo UI" panose="020B0604030504040204" pitchFamily="50" charset="-128"/>
              </a:rPr>
              <a:t>10</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ヵ年戦略・大阪</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大阪府耐震改修促進計画</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altLang="en-US" sz="1600" b="1" i="0" u="none" strike="noStrike" kern="1200" cap="none" normalizeH="0" baseline="0" noProof="0">
                <a:ln>
                  <a:noFill/>
                </a:ln>
                <a:effectLst/>
                <a:uLnTx/>
                <a:uFillTx/>
                <a:latin typeface="Meiryo UI"/>
                <a:ea typeface="Meiryo UI"/>
                <a:cs typeface="Meiryo UI" panose="020B0604030504040204" pitchFamily="50" charset="-128"/>
              </a:rPr>
              <a:t> </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lang="en-US" altLang="ja-JP" sz="1600" b="1">
                <a:latin typeface="Meiryo UI"/>
                <a:ea typeface="Meiryo UI"/>
                <a:cs typeface="Meiryo UI" panose="020B0604030504040204" pitchFamily="50" charset="-128"/>
              </a:rPr>
              <a:t>R8.3</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改定</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 に基づく取組の推進</a:t>
            </a:r>
            <a:endParaRPr lang="ja-JP" sz="1600" b="1" i="0" u="none" strike="noStrike" kern="1200" cap="none" normalizeH="0" baseline="0" noProof="0">
              <a:ln>
                <a:noFill/>
              </a:ln>
              <a:effectLst/>
              <a:uLnTx/>
              <a:uFillTx/>
              <a:latin typeface="Meiryo UI"/>
              <a:ea typeface="Meiryo UI"/>
              <a:cs typeface="Meiryo UI" panose="020B0604030504040204" pitchFamily="50" charset="-128"/>
            </a:endParaRPr>
          </a:p>
        </p:txBody>
      </p:sp>
      <p:sp>
        <p:nvSpPr>
          <p:cNvPr id="214" name="テキスト ボックス 213"/>
          <p:cNvSpPr txBox="1"/>
          <p:nvPr/>
        </p:nvSpPr>
        <p:spPr>
          <a:xfrm>
            <a:off x="522784" y="2498913"/>
            <a:ext cx="2377772" cy="276999"/>
          </a:xfrm>
          <a:prstGeom prst="rect">
            <a:avLst/>
          </a:prstGeom>
          <a:noFill/>
        </p:spPr>
        <p:txBody>
          <a:bodyPr wrap="square" rtlCol="0">
            <a:spAutoFit/>
          </a:bodyPr>
          <a:lstStyle/>
          <a:p>
            <a:r>
              <a:rPr lang="ja-JP" altLang="en-US" sz="1200">
                <a:latin typeface="Meiryo UI" panose="020B0604030504040204" pitchFamily="50" charset="-128"/>
                <a:ea typeface="Meiryo UI" panose="020B0604030504040204" pitchFamily="50" charset="-128"/>
              </a:rPr>
              <a:t>〇耐震化の状況</a:t>
            </a:r>
            <a:endParaRPr lang="en-US" altLang="ja-JP" sz="1200">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827583" y="4670050"/>
            <a:ext cx="7830425" cy="2139047"/>
          </a:xfrm>
          <a:prstGeom prst="rect">
            <a:avLst/>
          </a:prstGeom>
          <a:noFill/>
        </p:spPr>
        <p:txBody>
          <a:bodyPr wrap="square" rtlCol="0">
            <a:spAutoFit/>
          </a:bodyPr>
          <a:lstStyle/>
          <a:p>
            <a:r>
              <a:rPr lang="ja-JP" altLang="en-US" sz="1200">
                <a:latin typeface="Meiryo UI" panose="020B0604030504040204" pitchFamily="50" charset="-128"/>
                <a:ea typeface="Meiryo UI" panose="020B0604030504040204" pitchFamily="50" charset="-128"/>
              </a:rPr>
              <a:t>〇</a:t>
            </a:r>
            <a:r>
              <a:rPr lang="ja-JP" altLang="en-US" sz="1200" b="1">
                <a:latin typeface="Meiryo UI" panose="020B0604030504040204" pitchFamily="50" charset="-128"/>
                <a:ea typeface="Meiryo UI" panose="020B0604030504040204" pitchFamily="50" charset="-128"/>
              </a:rPr>
              <a:t>分譲マンションに対する補助制度</a:t>
            </a:r>
            <a:endParaRPr lang="en-US" altLang="ja-JP" sz="1200" b="1">
              <a:latin typeface="Meiryo UI" panose="020B0604030504040204" pitchFamily="50" charset="-128"/>
              <a:ea typeface="Meiryo UI" panose="020B0604030504040204" pitchFamily="50" charset="-128"/>
            </a:endParaRPr>
          </a:p>
          <a:p>
            <a:r>
              <a:rPr lang="ja-JP" altLang="en-US" sz="1200">
                <a:latin typeface="Meiryo UI" panose="020B0604030504040204" pitchFamily="50" charset="-128"/>
                <a:ea typeface="Meiryo UI" panose="020B0604030504040204" pitchFamily="50" charset="-128"/>
              </a:rPr>
              <a:t>　診断：</a:t>
            </a:r>
            <a:r>
              <a:rPr lang="en-US" altLang="ja-JP" sz="1200">
                <a:latin typeface="Meiryo UI" panose="020B0604030504040204" pitchFamily="50" charset="-128"/>
                <a:ea typeface="Meiryo UI" panose="020B0604030504040204" pitchFamily="50" charset="-128"/>
              </a:rPr>
              <a:t>19</a:t>
            </a:r>
            <a:r>
              <a:rPr lang="ja-JP" altLang="en-US" sz="1200">
                <a:latin typeface="Meiryo UI" panose="020B0604030504040204" pitchFamily="50" charset="-128"/>
                <a:ea typeface="Meiryo UI" panose="020B0604030504040204" pitchFamily="50" charset="-128"/>
              </a:rPr>
              <a:t>都府県　</a:t>
            </a:r>
            <a:r>
              <a:rPr lang="zh-TW" altLang="en-US" sz="1000">
                <a:latin typeface="Meiryo UI" panose="020B0604030504040204" pitchFamily="50" charset="-128"/>
                <a:ea typeface="Meiryo UI" panose="020B0604030504040204" pitchFamily="50" charset="-128"/>
              </a:rPr>
              <a:t>埼玉県、</a:t>
            </a:r>
            <a:r>
              <a:rPr lang="ja-JP" altLang="en-US" sz="1000">
                <a:latin typeface="Meiryo UI" panose="020B0604030504040204" pitchFamily="50" charset="-128"/>
                <a:ea typeface="Meiryo UI" panose="020B0604030504040204" pitchFamily="50" charset="-128"/>
              </a:rPr>
              <a:t>東京都、</a:t>
            </a:r>
            <a:r>
              <a:rPr lang="zh-TW" altLang="en-US" sz="1000">
                <a:latin typeface="Meiryo UI" panose="020B0604030504040204" pitchFamily="50" charset="-128"/>
                <a:ea typeface="Meiryo UI" panose="020B0604030504040204" pitchFamily="50" charset="-128"/>
              </a:rPr>
              <a:t>千葉県、神奈川県、長野県、岐阜県、静岡県、愛知県、滋賀県、京都府、兵庫県、</a:t>
            </a:r>
            <a:r>
              <a:rPr lang="ja-JP" altLang="en-US" sz="1000" b="1" u="sng">
                <a:latin typeface="Meiryo UI" panose="020B0604030504040204" pitchFamily="50" charset="-128"/>
                <a:ea typeface="Meiryo UI" panose="020B0604030504040204" pitchFamily="50" charset="-128"/>
              </a:rPr>
              <a:t>大阪府</a:t>
            </a:r>
            <a:r>
              <a:rPr lang="ja-JP" altLang="en-US" sz="1000">
                <a:latin typeface="Meiryo UI" panose="020B0604030504040204" pitchFamily="50" charset="-128"/>
                <a:ea typeface="Meiryo UI" panose="020B0604030504040204" pitchFamily="50" charset="-128"/>
              </a:rPr>
              <a:t>、</a:t>
            </a:r>
            <a:r>
              <a:rPr lang="zh-TW" altLang="en-US" sz="1000">
                <a:latin typeface="Meiryo UI" panose="020B0604030504040204" pitchFamily="50" charset="-128"/>
                <a:ea typeface="Meiryo UI" panose="020B0604030504040204" pitchFamily="50" charset="-128"/>
              </a:rPr>
              <a:t>奈良県、</a:t>
            </a:r>
            <a:endParaRPr lang="en-US" altLang="zh-TW" sz="1000">
              <a:latin typeface="Meiryo UI" panose="020B0604030504040204" pitchFamily="50" charset="-128"/>
              <a:ea typeface="Meiryo UI" panose="020B0604030504040204" pitchFamily="50" charset="-128"/>
            </a:endParaRPr>
          </a:p>
          <a:p>
            <a:r>
              <a:rPr lang="ja-JP" altLang="en-US" sz="1000">
                <a:latin typeface="Meiryo UI" panose="020B0604030504040204" pitchFamily="50" charset="-128"/>
                <a:ea typeface="Meiryo UI" panose="020B0604030504040204" pitchFamily="50" charset="-128"/>
              </a:rPr>
              <a:t>　　　　　　　　　　　　　　　 </a:t>
            </a:r>
            <a:r>
              <a:rPr lang="zh-TW" altLang="en-US" sz="1000">
                <a:latin typeface="Meiryo UI" panose="020B0604030504040204" pitchFamily="50" charset="-128"/>
                <a:ea typeface="Meiryo UI" panose="020B0604030504040204" pitchFamily="50" charset="-128"/>
              </a:rPr>
              <a:t>和歌山県、鳥取県、岡山県、山口県、徳島県、佐賀県</a:t>
            </a:r>
            <a:r>
              <a:rPr lang="zh-TW" altLang="en-US" sz="1200">
                <a:latin typeface="Meiryo UI" panose="020B0604030504040204" pitchFamily="50" charset="-128"/>
                <a:ea typeface="Meiryo UI" panose="020B0604030504040204" pitchFamily="50" charset="-128"/>
              </a:rPr>
              <a:t>　</a:t>
            </a:r>
            <a:endParaRPr lang="en-US" altLang="ja-JP" sz="1200">
              <a:latin typeface="Meiryo UI" panose="020B0604030504040204" pitchFamily="50" charset="-128"/>
              <a:ea typeface="Meiryo UI" panose="020B0604030504040204" pitchFamily="50" charset="-128"/>
            </a:endParaRPr>
          </a:p>
          <a:p>
            <a:r>
              <a:rPr lang="ja-JP" altLang="en-US" sz="1200">
                <a:latin typeface="Meiryo UI" panose="020B0604030504040204" pitchFamily="50" charset="-128"/>
                <a:ea typeface="Meiryo UI" panose="020B0604030504040204" pitchFamily="50" charset="-128"/>
              </a:rPr>
              <a:t>　設計：　</a:t>
            </a:r>
            <a:r>
              <a:rPr lang="en-US" altLang="ja-JP" sz="1200">
                <a:latin typeface="Meiryo UI" panose="020B0604030504040204" pitchFamily="50" charset="-128"/>
                <a:ea typeface="Meiryo UI" panose="020B0604030504040204" pitchFamily="50" charset="-128"/>
              </a:rPr>
              <a:t>9</a:t>
            </a:r>
            <a:r>
              <a:rPr lang="ja-JP" altLang="en-US" sz="1200">
                <a:latin typeface="Meiryo UI" panose="020B0604030504040204" pitchFamily="50" charset="-128"/>
                <a:ea typeface="Meiryo UI" panose="020B0604030504040204" pitchFamily="50" charset="-128"/>
              </a:rPr>
              <a:t>都府県　</a:t>
            </a:r>
            <a:r>
              <a:rPr lang="zh-TW" altLang="en-US" sz="1000">
                <a:latin typeface="Meiryo UI" panose="020B0604030504040204" pitchFamily="50" charset="-128"/>
                <a:ea typeface="Meiryo UI" panose="020B0604030504040204" pitchFamily="50" charset="-128"/>
              </a:rPr>
              <a:t>埼玉県、</a:t>
            </a:r>
            <a:r>
              <a:rPr lang="ja-JP" altLang="en-US" sz="1000">
                <a:latin typeface="Meiryo UI" panose="020B0604030504040204" pitchFamily="50" charset="-128"/>
                <a:ea typeface="Meiryo UI" panose="020B0604030504040204" pitchFamily="50" charset="-128"/>
              </a:rPr>
              <a:t>東京都、</a:t>
            </a:r>
            <a:r>
              <a:rPr lang="zh-TW" altLang="en-US" sz="1000">
                <a:latin typeface="Meiryo UI" panose="020B0604030504040204" pitchFamily="50" charset="-128"/>
                <a:ea typeface="Meiryo UI" panose="020B0604030504040204" pitchFamily="50" charset="-128"/>
              </a:rPr>
              <a:t>神奈川県、静岡県、兵庫県、</a:t>
            </a:r>
            <a:r>
              <a:rPr lang="ja-JP" altLang="en-US" sz="1000" b="1" u="sng">
                <a:latin typeface="Meiryo UI" panose="020B0604030504040204" pitchFamily="50" charset="-128"/>
                <a:ea typeface="Meiryo UI" panose="020B0604030504040204" pitchFamily="50" charset="-128"/>
              </a:rPr>
              <a:t>大阪府</a:t>
            </a:r>
            <a:r>
              <a:rPr lang="ja-JP" altLang="en-US" sz="1000">
                <a:latin typeface="Meiryo UI" panose="020B0604030504040204" pitchFamily="50" charset="-128"/>
                <a:ea typeface="Meiryo UI" panose="020B0604030504040204" pitchFamily="50" charset="-128"/>
              </a:rPr>
              <a:t>、</a:t>
            </a:r>
            <a:r>
              <a:rPr lang="zh-TW" altLang="en-US" sz="1000">
                <a:latin typeface="Meiryo UI" panose="020B0604030504040204" pitchFamily="50" charset="-128"/>
                <a:ea typeface="Meiryo UI" panose="020B0604030504040204" pitchFamily="50" charset="-128"/>
              </a:rPr>
              <a:t>和歌山県、鳥取県、徳島県</a:t>
            </a:r>
            <a:endParaRPr lang="en-US" altLang="zh-TW" sz="1200">
              <a:latin typeface="Meiryo UI" panose="020B0604030504040204" pitchFamily="50" charset="-128"/>
              <a:ea typeface="Meiryo UI" panose="020B0604030504040204" pitchFamily="50" charset="-128"/>
            </a:endParaRPr>
          </a:p>
          <a:p>
            <a:r>
              <a:rPr lang="ja-JP" altLang="en-US" sz="1200">
                <a:latin typeface="Meiryo UI" panose="020B0604030504040204" pitchFamily="50" charset="-128"/>
                <a:ea typeface="Meiryo UI" panose="020B0604030504040204" pitchFamily="50" charset="-128"/>
              </a:rPr>
              <a:t>　改修：</a:t>
            </a:r>
            <a:r>
              <a:rPr lang="en-US" altLang="ja-JP" sz="1200">
                <a:latin typeface="Meiryo UI" panose="020B0604030504040204" pitchFamily="50" charset="-128"/>
                <a:ea typeface="Meiryo UI" panose="020B0604030504040204" pitchFamily="50" charset="-128"/>
              </a:rPr>
              <a:t>13</a:t>
            </a:r>
            <a:r>
              <a:rPr lang="ja-JP" altLang="en-US" sz="1200">
                <a:latin typeface="Meiryo UI" panose="020B0604030504040204" pitchFamily="50" charset="-128"/>
                <a:ea typeface="Meiryo UI" panose="020B0604030504040204" pitchFamily="50" charset="-128"/>
              </a:rPr>
              <a:t>都道県　</a:t>
            </a:r>
            <a:r>
              <a:rPr lang="zh-TW" altLang="en-US" sz="1000">
                <a:latin typeface="Meiryo UI" panose="020B0604030504040204" pitchFamily="50" charset="-128"/>
                <a:ea typeface="Meiryo UI" panose="020B0604030504040204" pitchFamily="50" charset="-128"/>
              </a:rPr>
              <a:t>北海道、埼玉県、</a:t>
            </a:r>
            <a:r>
              <a:rPr lang="ja-JP" altLang="en-US" sz="1000">
                <a:latin typeface="Meiryo UI" panose="020B0604030504040204" pitchFamily="50" charset="-128"/>
                <a:ea typeface="Meiryo UI" panose="020B0604030504040204" pitchFamily="50" charset="-128"/>
              </a:rPr>
              <a:t>東京都、</a:t>
            </a:r>
            <a:r>
              <a:rPr lang="zh-TW" altLang="en-US" sz="1000">
                <a:latin typeface="Meiryo UI" panose="020B0604030504040204" pitchFamily="50" charset="-128"/>
                <a:ea typeface="Meiryo UI" panose="020B0604030504040204" pitchFamily="50" charset="-128"/>
              </a:rPr>
              <a:t>神奈川県、長野県、岐阜県、静岡県、愛知県、兵庫県、</a:t>
            </a:r>
            <a:r>
              <a:rPr lang="ja-JP" altLang="en-US" sz="1000" b="1" u="sng">
                <a:latin typeface="Meiryo UI" panose="020B0604030504040204" pitchFamily="50" charset="-128"/>
                <a:ea typeface="Meiryo UI" panose="020B0604030504040204" pitchFamily="50" charset="-128"/>
              </a:rPr>
              <a:t>大阪府</a:t>
            </a:r>
            <a:r>
              <a:rPr lang="ja-JP" altLang="en-US" sz="1000">
                <a:latin typeface="Meiryo UI" panose="020B0604030504040204" pitchFamily="50" charset="-128"/>
                <a:ea typeface="Meiryo UI" panose="020B0604030504040204" pitchFamily="50" charset="-128"/>
              </a:rPr>
              <a:t>、和歌山県、鳥取県、徳島県</a:t>
            </a:r>
            <a:endParaRPr lang="en-US" altLang="ja-JP" sz="1000">
              <a:latin typeface="Meiryo UI" panose="020B0604030504040204" pitchFamily="50" charset="-128"/>
              <a:ea typeface="Meiryo UI" panose="020B0604030504040204" pitchFamily="50" charset="-128"/>
            </a:endParaRPr>
          </a:p>
          <a:p>
            <a:endParaRPr lang="en-US" altLang="ja-JP" sz="600">
              <a:latin typeface="Meiryo UI" panose="020B0604030504040204" pitchFamily="50" charset="-128"/>
              <a:ea typeface="Meiryo UI" panose="020B0604030504040204" pitchFamily="50" charset="-128"/>
            </a:endParaRPr>
          </a:p>
          <a:p>
            <a:r>
              <a:rPr lang="ja-JP" altLang="en-US" sz="1200">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主な取組</a:t>
            </a:r>
            <a:endParaRPr lang="en-US" altLang="ja-JP" sz="1200" b="1">
              <a:latin typeface="Meiryo UI" panose="020B0604030504040204" pitchFamily="50" charset="-128"/>
              <a:ea typeface="Meiryo UI" panose="020B0604030504040204" pitchFamily="50" charset="-128"/>
            </a:endParaRPr>
          </a:p>
          <a:p>
            <a:r>
              <a:rPr lang="ja-JP" altLang="en-US" sz="1100">
                <a:latin typeface="Meiryo UI" panose="020B0604030504040204" pitchFamily="50" charset="-128"/>
                <a:ea typeface="Meiryo UI" panose="020B0604030504040204" pitchFamily="50" charset="-128"/>
              </a:rPr>
              <a:t>　　</a:t>
            </a:r>
            <a:r>
              <a:rPr lang="en-US" altLang="ja-JP" sz="1100">
                <a:latin typeface="Meiryo UI" panose="020B0604030504040204" pitchFamily="50" charset="-128"/>
                <a:ea typeface="Meiryo UI" panose="020B0604030504040204" pitchFamily="50" charset="-128"/>
              </a:rPr>
              <a:t>【</a:t>
            </a:r>
            <a:r>
              <a:rPr lang="ja-JP" altLang="en-US" sz="1100">
                <a:latin typeface="Meiryo UI" panose="020B0604030504040204" pitchFamily="50" charset="-128"/>
                <a:ea typeface="Meiryo UI" panose="020B0604030504040204" pitchFamily="50" charset="-128"/>
              </a:rPr>
              <a:t>大阪府</a:t>
            </a:r>
            <a:r>
              <a:rPr lang="en-US" altLang="ja-JP" sz="1100">
                <a:latin typeface="Meiryo UI" panose="020B0604030504040204" pitchFamily="50" charset="-128"/>
                <a:ea typeface="Meiryo UI" panose="020B0604030504040204" pitchFamily="50" charset="-128"/>
              </a:rPr>
              <a:t>】</a:t>
            </a:r>
            <a:r>
              <a:rPr lang="ja-JP" altLang="en-US" sz="1100">
                <a:latin typeface="Meiryo UI" panose="020B0604030504040204" pitchFamily="50" charset="-128"/>
                <a:ea typeface="Meiryo UI" panose="020B0604030504040204" pitchFamily="50" charset="-128"/>
              </a:rPr>
              <a:t>　　　　　　　　　　　　　　　　　　　　　　　　　　　　　　　　　　　　</a:t>
            </a:r>
            <a:r>
              <a:rPr lang="en-US" altLang="ja-JP" sz="1100">
                <a:latin typeface="Meiryo UI" panose="020B0604030504040204" pitchFamily="50" charset="-128"/>
                <a:ea typeface="Meiryo UI" panose="020B0604030504040204" pitchFamily="50" charset="-128"/>
              </a:rPr>
              <a:t>【</a:t>
            </a:r>
            <a:r>
              <a:rPr lang="ja-JP" altLang="en-US" sz="1100">
                <a:latin typeface="Meiryo UI" panose="020B0604030504040204" pitchFamily="50" charset="-128"/>
                <a:ea typeface="Meiryo UI" panose="020B0604030504040204" pitchFamily="50" charset="-128"/>
              </a:rPr>
              <a:t>東京都</a:t>
            </a:r>
            <a:r>
              <a:rPr lang="en-US" altLang="ja-JP" sz="1100">
                <a:latin typeface="Meiryo UI" panose="020B0604030504040204" pitchFamily="50" charset="-128"/>
                <a:ea typeface="Meiryo UI" panose="020B0604030504040204" pitchFamily="50" charset="-128"/>
              </a:rPr>
              <a:t>】</a:t>
            </a:r>
          </a:p>
          <a:p>
            <a:r>
              <a:rPr lang="ja-JP" altLang="en-US" sz="1100">
                <a:latin typeface="Meiryo UI" panose="020B0604030504040204" pitchFamily="50" charset="-128"/>
                <a:ea typeface="Meiryo UI" panose="020B0604030504040204" pitchFamily="50" charset="-128"/>
              </a:rPr>
              <a:t>　　　・アドバイザー派遣などの支援</a:t>
            </a:r>
            <a:r>
              <a:rPr lang="en-US" altLang="ja-JP" sz="1100">
                <a:latin typeface="Meiryo UI" panose="020B0604030504040204" pitchFamily="50" charset="-128"/>
                <a:ea typeface="Meiryo UI" panose="020B0604030504040204" pitchFamily="50" charset="-128"/>
              </a:rPr>
              <a:t>※1</a:t>
            </a:r>
            <a:r>
              <a:rPr lang="ja-JP" altLang="en-US" sz="1100">
                <a:latin typeface="Meiryo UI" panose="020B0604030504040204" pitchFamily="50" charset="-128"/>
                <a:ea typeface="Meiryo UI" panose="020B0604030504040204" pitchFamily="50" charset="-128"/>
              </a:rPr>
              <a:t>　　　　　　　　　　　　　　　　　　　　　　 ・建替えや除却も補助対象</a:t>
            </a:r>
            <a:endParaRPr lang="en-US" altLang="ja-JP" sz="1100">
              <a:latin typeface="Meiryo UI" panose="020B0604030504040204" pitchFamily="50" charset="-128"/>
              <a:ea typeface="Meiryo UI" panose="020B0604030504040204" pitchFamily="50" charset="-128"/>
            </a:endParaRPr>
          </a:p>
          <a:p>
            <a:r>
              <a:rPr lang="ja-JP" altLang="en-US" sz="1100">
                <a:latin typeface="Meiryo UI" panose="020B0604030504040204" pitchFamily="50" charset="-128"/>
                <a:ea typeface="Meiryo UI" panose="020B0604030504040204" pitchFamily="50" charset="-128"/>
              </a:rPr>
              <a:t>　　　・耐震化をサポートする事業者情報の提供</a:t>
            </a:r>
            <a:r>
              <a:rPr lang="en-US" altLang="ja-JP" sz="1100">
                <a:latin typeface="Meiryo UI" panose="020B0604030504040204" pitchFamily="50" charset="-128"/>
                <a:ea typeface="Meiryo UI" panose="020B0604030504040204" pitchFamily="50" charset="-128"/>
              </a:rPr>
              <a:t>※2                            </a:t>
            </a:r>
            <a:r>
              <a:rPr lang="ja-JP" altLang="en-US" sz="1100">
                <a:latin typeface="Meiryo UI" panose="020B0604030504040204" pitchFamily="50" charset="-128"/>
                <a:ea typeface="Meiryo UI" panose="020B0604030504040204" pitchFamily="50" charset="-128"/>
              </a:rPr>
              <a:t>・アドバイザー派遣などの支援策</a:t>
            </a:r>
            <a:endParaRPr lang="en-US" altLang="ja-JP" sz="1100">
              <a:latin typeface="Meiryo UI" panose="020B0604030504040204" pitchFamily="50" charset="-128"/>
              <a:ea typeface="Meiryo UI" panose="020B0604030504040204" pitchFamily="50" charset="-128"/>
            </a:endParaRPr>
          </a:p>
          <a:p>
            <a:r>
              <a:rPr lang="ja-JP" altLang="en-US" sz="1100">
                <a:latin typeface="Meiryo UI" panose="020B0604030504040204" pitchFamily="50" charset="-128"/>
                <a:ea typeface="Meiryo UI" panose="020B0604030504040204" pitchFamily="50" charset="-128"/>
              </a:rPr>
              <a:t>　　　　　　　　　　　　　　　　　　　　　　　　　　　　　　　 　　　　　　　　　　　　 </a:t>
            </a:r>
            <a:r>
              <a:rPr lang="en-US" altLang="ja-JP" sz="1100">
                <a:latin typeface="Meiryo UI" panose="020B0604030504040204" pitchFamily="50" charset="-128"/>
                <a:ea typeface="Meiryo UI" panose="020B0604030504040204" pitchFamily="50" charset="-128"/>
              </a:rPr>
              <a:t>【</a:t>
            </a:r>
            <a:r>
              <a:rPr lang="ja-JP" altLang="en-US" sz="1100">
                <a:latin typeface="Meiryo UI" panose="020B0604030504040204" pitchFamily="50" charset="-128"/>
                <a:ea typeface="Meiryo UI" panose="020B0604030504040204" pitchFamily="50" charset="-128"/>
              </a:rPr>
              <a:t>愛知県（名古屋市）</a:t>
            </a:r>
            <a:r>
              <a:rPr lang="en-US" altLang="ja-JP" sz="1100">
                <a:latin typeface="Meiryo UI" panose="020B0604030504040204" pitchFamily="50" charset="-128"/>
                <a:ea typeface="Meiryo UI" panose="020B0604030504040204" pitchFamily="50" charset="-128"/>
              </a:rPr>
              <a:t>】</a:t>
            </a:r>
          </a:p>
          <a:p>
            <a:r>
              <a:rPr lang="ja-JP" altLang="en-US" sz="1100">
                <a:latin typeface="Meiryo UI" panose="020B0604030504040204" pitchFamily="50" charset="-128"/>
                <a:ea typeface="Meiryo UI" panose="020B0604030504040204" pitchFamily="50" charset="-128"/>
              </a:rPr>
              <a:t>　　　　　　　　　　　　　　　　　　　　　　　　　　　　　　　　　　　　　　　　　　　 　・段階的改修も補助対象</a:t>
            </a:r>
            <a:endParaRPr lang="en-US" altLang="ja-JP" sz="1200" b="1">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9E2148AD-A9BB-44E2-9917-1BF3458382C1}"/>
              </a:ext>
            </a:extLst>
          </p:cNvPr>
          <p:cNvSpPr/>
          <p:nvPr/>
        </p:nvSpPr>
        <p:spPr>
          <a:xfrm>
            <a:off x="1172320" y="6382373"/>
            <a:ext cx="3507692" cy="33855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none" rtlCol="0" anchor="ctr">
            <a:spAutoFit/>
          </a:bodyPr>
          <a:lstStyle/>
          <a:p>
            <a:r>
              <a:rPr kumimoji="1" lang="en-US" altLang="ja-JP" sz="800">
                <a:latin typeface="Meiryo UI" panose="020B0604030504040204" pitchFamily="50" charset="-128"/>
                <a:ea typeface="Meiryo UI" panose="020B0604030504040204" pitchFamily="50" charset="-128"/>
              </a:rPr>
              <a:t>※1</a:t>
            </a:r>
            <a:r>
              <a:rPr kumimoji="1" lang="ja-JP" altLang="en-US" sz="800">
                <a:latin typeface="Meiryo UI" panose="020B0604030504040204" pitchFamily="50" charset="-128"/>
                <a:ea typeface="Meiryo UI" panose="020B0604030504040204" pitchFamily="50" charset="-128"/>
              </a:rPr>
              <a:t>　⼤阪府分譲マンション管理・建替えサポートシステム協議会による派遣制度</a:t>
            </a:r>
            <a:endParaRPr kumimoji="1" lang="en-US" altLang="ja-JP" sz="800">
              <a:latin typeface="Meiryo UI" panose="020B0604030504040204" pitchFamily="50" charset="-128"/>
              <a:ea typeface="Meiryo UI" panose="020B0604030504040204" pitchFamily="50" charset="-128"/>
            </a:endParaRPr>
          </a:p>
          <a:p>
            <a:r>
              <a:rPr kumimoji="1" lang="en-US" altLang="ja-JP" sz="800">
                <a:latin typeface="Meiryo UI" panose="020B0604030504040204" pitchFamily="50" charset="-128"/>
                <a:ea typeface="Meiryo UI" panose="020B0604030504040204" pitchFamily="50" charset="-128"/>
              </a:rPr>
              <a:t>※2</a:t>
            </a:r>
            <a:r>
              <a:rPr kumimoji="1" lang="ja-JP" altLang="en-US" sz="800">
                <a:latin typeface="Meiryo UI" panose="020B0604030504040204" pitchFamily="50" charset="-128"/>
                <a:ea typeface="Meiryo UI" panose="020B0604030504040204" pitchFamily="50" charset="-128"/>
              </a:rPr>
              <a:t>　大阪府分譲マンション耐震化サポート事業者情報提供制度</a:t>
            </a:r>
          </a:p>
        </p:txBody>
      </p:sp>
      <p:sp>
        <p:nvSpPr>
          <p:cNvPr id="15" name="テキスト ボックス 14">
            <a:extLst>
              <a:ext uri="{FF2B5EF4-FFF2-40B4-BE49-F238E27FC236}">
                <a16:creationId xmlns:a16="http://schemas.microsoft.com/office/drawing/2014/main" id="{70BC7F0E-A88E-4F51-BFD3-8E780A70503A}"/>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a:solidFill>
                  <a:schemeClr val="bg1"/>
                </a:solidFill>
                <a:latin typeface="Meiryo UI" panose="020B0604030504040204" pitchFamily="50" charset="-128"/>
                <a:ea typeface="Meiryo UI" panose="020B0604030504040204" pitchFamily="50" charset="-128"/>
              </a:rPr>
              <a:t>事業調整室</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21" name="スライド番号プレースホルダー 2">
            <a:extLst>
              <a:ext uri="{FF2B5EF4-FFF2-40B4-BE49-F238E27FC236}">
                <a16:creationId xmlns:a16="http://schemas.microsoft.com/office/drawing/2014/main" id="{126A10E6-6A01-4C0D-8A9E-3E34A2EED14F}"/>
              </a:ext>
            </a:extLst>
          </p:cNvPr>
          <p:cNvSpPr>
            <a:spLocks noGrp="1"/>
          </p:cNvSpPr>
          <p:nvPr>
            <p:ph type="sldNum" sz="quarter" idx="12"/>
          </p:nvPr>
        </p:nvSpPr>
        <p:spPr>
          <a:xfrm>
            <a:off x="8532440" y="6597352"/>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12</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70" name="Group 4">
            <a:extLst>
              <a:ext uri="{FF2B5EF4-FFF2-40B4-BE49-F238E27FC236}">
                <a16:creationId xmlns:a16="http://schemas.microsoft.com/office/drawing/2014/main" id="{5C6087B5-C0AB-59CF-2AF0-1C8A3D915CE5}"/>
              </a:ext>
            </a:extLst>
          </p:cNvPr>
          <p:cNvGrpSpPr>
            <a:grpSpLocks noChangeAspect="1"/>
          </p:cNvGrpSpPr>
          <p:nvPr/>
        </p:nvGrpSpPr>
        <p:grpSpPr bwMode="auto">
          <a:xfrm>
            <a:off x="1076957" y="2758207"/>
            <a:ext cx="7589837" cy="1882775"/>
            <a:chOff x="673" y="1783"/>
            <a:chExt cx="4781" cy="1186"/>
          </a:xfrm>
        </p:grpSpPr>
        <p:sp>
          <p:nvSpPr>
            <p:cNvPr id="207" name="AutoShape 3">
              <a:extLst>
                <a:ext uri="{FF2B5EF4-FFF2-40B4-BE49-F238E27FC236}">
                  <a16:creationId xmlns:a16="http://schemas.microsoft.com/office/drawing/2014/main" id="{87FBF2C2-8FB4-440C-F0BE-BC3DC7CFC90D}"/>
                </a:ext>
              </a:extLst>
            </p:cNvPr>
            <p:cNvSpPr>
              <a:spLocks noChangeAspect="1" noChangeArrowheads="1" noTextEdit="1"/>
            </p:cNvSpPr>
            <p:nvPr/>
          </p:nvSpPr>
          <p:spPr bwMode="auto">
            <a:xfrm>
              <a:off x="673" y="1783"/>
              <a:ext cx="4781" cy="1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08" name="Rectangle 5">
              <a:extLst>
                <a:ext uri="{FF2B5EF4-FFF2-40B4-BE49-F238E27FC236}">
                  <a16:creationId xmlns:a16="http://schemas.microsoft.com/office/drawing/2014/main" id="{555C9DCD-362C-F49D-416D-A0CF8B9A0703}"/>
                </a:ext>
              </a:extLst>
            </p:cNvPr>
            <p:cNvSpPr>
              <a:spLocks noChangeArrowheads="1"/>
            </p:cNvSpPr>
            <p:nvPr/>
          </p:nvSpPr>
          <p:spPr bwMode="auto">
            <a:xfrm>
              <a:off x="677" y="1797"/>
              <a:ext cx="616" cy="269"/>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09" name="Rectangle 6">
              <a:extLst>
                <a:ext uri="{FF2B5EF4-FFF2-40B4-BE49-F238E27FC236}">
                  <a16:creationId xmlns:a16="http://schemas.microsoft.com/office/drawing/2014/main" id="{4AFCC215-1602-F0BB-3059-92744A6358BE}"/>
                </a:ext>
              </a:extLst>
            </p:cNvPr>
            <p:cNvSpPr>
              <a:spLocks noChangeArrowheads="1"/>
            </p:cNvSpPr>
            <p:nvPr/>
          </p:nvSpPr>
          <p:spPr bwMode="auto">
            <a:xfrm>
              <a:off x="1293" y="1797"/>
              <a:ext cx="1165" cy="149"/>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0" name="Rectangle 7">
              <a:extLst>
                <a:ext uri="{FF2B5EF4-FFF2-40B4-BE49-F238E27FC236}">
                  <a16:creationId xmlns:a16="http://schemas.microsoft.com/office/drawing/2014/main" id="{31188709-44E8-F5DE-4339-142099E05961}"/>
                </a:ext>
              </a:extLst>
            </p:cNvPr>
            <p:cNvSpPr>
              <a:spLocks noChangeArrowheads="1"/>
            </p:cNvSpPr>
            <p:nvPr/>
          </p:nvSpPr>
          <p:spPr bwMode="auto">
            <a:xfrm>
              <a:off x="2458" y="1797"/>
              <a:ext cx="2991" cy="149"/>
            </a:xfrm>
            <a:prstGeom prst="rect">
              <a:avLst/>
            </a:prstGeom>
            <a:solidFill>
              <a:srgbClr val="4BAC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1" name="Rectangle 210">
              <a:extLst>
                <a:ext uri="{FF2B5EF4-FFF2-40B4-BE49-F238E27FC236}">
                  <a16:creationId xmlns:a16="http://schemas.microsoft.com/office/drawing/2014/main" id="{55EE4837-4DA2-DDDD-53CF-2C97D02270B4}"/>
                </a:ext>
              </a:extLst>
            </p:cNvPr>
            <p:cNvSpPr>
              <a:spLocks noChangeArrowheads="1"/>
            </p:cNvSpPr>
            <p:nvPr/>
          </p:nvSpPr>
          <p:spPr bwMode="auto">
            <a:xfrm>
              <a:off x="1293" y="1946"/>
              <a:ext cx="594" cy="120"/>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3" name="Rectangle 212">
              <a:extLst>
                <a:ext uri="{FF2B5EF4-FFF2-40B4-BE49-F238E27FC236}">
                  <a16:creationId xmlns:a16="http://schemas.microsoft.com/office/drawing/2014/main" id="{4AFDAEF7-BDE1-F3C1-8C65-6B0BCCDEB245}"/>
                </a:ext>
              </a:extLst>
            </p:cNvPr>
            <p:cNvSpPr>
              <a:spLocks noChangeArrowheads="1"/>
            </p:cNvSpPr>
            <p:nvPr/>
          </p:nvSpPr>
          <p:spPr bwMode="auto">
            <a:xfrm>
              <a:off x="1887" y="1946"/>
              <a:ext cx="571" cy="120"/>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5" name="Rectangle 10">
              <a:extLst>
                <a:ext uri="{FF2B5EF4-FFF2-40B4-BE49-F238E27FC236}">
                  <a16:creationId xmlns:a16="http://schemas.microsoft.com/office/drawing/2014/main" id="{D21F5117-D531-7EDB-A77F-EDA0638EC2AA}"/>
                </a:ext>
              </a:extLst>
            </p:cNvPr>
            <p:cNvSpPr>
              <a:spLocks noChangeArrowheads="1"/>
            </p:cNvSpPr>
            <p:nvPr/>
          </p:nvSpPr>
          <p:spPr bwMode="auto">
            <a:xfrm>
              <a:off x="2458" y="1946"/>
              <a:ext cx="538" cy="120"/>
            </a:xfrm>
            <a:prstGeom prst="rect">
              <a:avLst/>
            </a:prstGeom>
            <a:solidFill>
              <a:srgbClr val="4BAC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6" name="Rectangle 11">
              <a:extLst>
                <a:ext uri="{FF2B5EF4-FFF2-40B4-BE49-F238E27FC236}">
                  <a16:creationId xmlns:a16="http://schemas.microsoft.com/office/drawing/2014/main" id="{DE69217D-C9BD-0432-54CF-538B0204CCA1}"/>
                </a:ext>
              </a:extLst>
            </p:cNvPr>
            <p:cNvSpPr>
              <a:spLocks noChangeArrowheads="1"/>
            </p:cNvSpPr>
            <p:nvPr/>
          </p:nvSpPr>
          <p:spPr bwMode="auto">
            <a:xfrm>
              <a:off x="2996" y="1946"/>
              <a:ext cx="1164" cy="120"/>
            </a:xfrm>
            <a:prstGeom prst="rect">
              <a:avLst/>
            </a:prstGeom>
            <a:solidFill>
              <a:srgbClr val="4BAC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7" name="Rectangle 12">
              <a:extLst>
                <a:ext uri="{FF2B5EF4-FFF2-40B4-BE49-F238E27FC236}">
                  <a16:creationId xmlns:a16="http://schemas.microsoft.com/office/drawing/2014/main" id="{19A9D17E-13E7-76DF-6BB2-641C26138521}"/>
                </a:ext>
              </a:extLst>
            </p:cNvPr>
            <p:cNvSpPr>
              <a:spLocks noChangeArrowheads="1"/>
            </p:cNvSpPr>
            <p:nvPr/>
          </p:nvSpPr>
          <p:spPr bwMode="auto">
            <a:xfrm>
              <a:off x="4160" y="1946"/>
              <a:ext cx="1289" cy="120"/>
            </a:xfrm>
            <a:prstGeom prst="rect">
              <a:avLst/>
            </a:prstGeom>
            <a:solidFill>
              <a:srgbClr val="4BAC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8" name="Rectangle 13">
              <a:extLst>
                <a:ext uri="{FF2B5EF4-FFF2-40B4-BE49-F238E27FC236}">
                  <a16:creationId xmlns:a16="http://schemas.microsoft.com/office/drawing/2014/main" id="{8B85330A-A7C3-E766-31CD-26E941FF2751}"/>
                </a:ext>
              </a:extLst>
            </p:cNvPr>
            <p:cNvSpPr>
              <a:spLocks noChangeArrowheads="1"/>
            </p:cNvSpPr>
            <p:nvPr/>
          </p:nvSpPr>
          <p:spPr bwMode="auto">
            <a:xfrm>
              <a:off x="677" y="2066"/>
              <a:ext cx="616" cy="204"/>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9" name="Rectangle 14">
              <a:extLst>
                <a:ext uri="{FF2B5EF4-FFF2-40B4-BE49-F238E27FC236}">
                  <a16:creationId xmlns:a16="http://schemas.microsoft.com/office/drawing/2014/main" id="{EE783396-9460-C450-B746-F39A59A9B0A8}"/>
                </a:ext>
              </a:extLst>
            </p:cNvPr>
            <p:cNvSpPr>
              <a:spLocks noChangeArrowheads="1"/>
            </p:cNvSpPr>
            <p:nvPr/>
          </p:nvSpPr>
          <p:spPr bwMode="auto">
            <a:xfrm>
              <a:off x="1293" y="2066"/>
              <a:ext cx="594" cy="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0" name="Rectangle 15">
              <a:extLst>
                <a:ext uri="{FF2B5EF4-FFF2-40B4-BE49-F238E27FC236}">
                  <a16:creationId xmlns:a16="http://schemas.microsoft.com/office/drawing/2014/main" id="{0F043622-DC9E-E185-ABE0-C1C32B6699BE}"/>
                </a:ext>
              </a:extLst>
            </p:cNvPr>
            <p:cNvSpPr>
              <a:spLocks noChangeArrowheads="1"/>
            </p:cNvSpPr>
            <p:nvPr/>
          </p:nvSpPr>
          <p:spPr bwMode="auto">
            <a:xfrm>
              <a:off x="1887" y="2066"/>
              <a:ext cx="571" cy="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1" name="Rectangle 16">
              <a:extLst>
                <a:ext uri="{FF2B5EF4-FFF2-40B4-BE49-F238E27FC236}">
                  <a16:creationId xmlns:a16="http://schemas.microsoft.com/office/drawing/2014/main" id="{CA2EA412-AFDA-E6AF-7421-4F34E975EE19}"/>
                </a:ext>
              </a:extLst>
            </p:cNvPr>
            <p:cNvSpPr>
              <a:spLocks noChangeArrowheads="1"/>
            </p:cNvSpPr>
            <p:nvPr/>
          </p:nvSpPr>
          <p:spPr bwMode="auto">
            <a:xfrm>
              <a:off x="2458" y="2066"/>
              <a:ext cx="538" cy="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2" name="Rectangle 19">
              <a:extLst>
                <a:ext uri="{FF2B5EF4-FFF2-40B4-BE49-F238E27FC236}">
                  <a16:creationId xmlns:a16="http://schemas.microsoft.com/office/drawing/2014/main" id="{C3FCDF62-7FD7-A966-A9BF-60258713D3C8}"/>
                </a:ext>
              </a:extLst>
            </p:cNvPr>
            <p:cNvSpPr>
              <a:spLocks noChangeArrowheads="1"/>
            </p:cNvSpPr>
            <p:nvPr/>
          </p:nvSpPr>
          <p:spPr bwMode="auto">
            <a:xfrm>
              <a:off x="677" y="2270"/>
              <a:ext cx="616" cy="243"/>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3" name="Rectangle 20">
              <a:extLst>
                <a:ext uri="{FF2B5EF4-FFF2-40B4-BE49-F238E27FC236}">
                  <a16:creationId xmlns:a16="http://schemas.microsoft.com/office/drawing/2014/main" id="{A831C060-2342-C78B-F239-D21863D45645}"/>
                </a:ext>
              </a:extLst>
            </p:cNvPr>
            <p:cNvSpPr>
              <a:spLocks noChangeArrowheads="1"/>
            </p:cNvSpPr>
            <p:nvPr/>
          </p:nvSpPr>
          <p:spPr bwMode="auto">
            <a:xfrm>
              <a:off x="1293" y="2270"/>
              <a:ext cx="594" cy="2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4" name="Rectangle 21">
              <a:extLst>
                <a:ext uri="{FF2B5EF4-FFF2-40B4-BE49-F238E27FC236}">
                  <a16:creationId xmlns:a16="http://schemas.microsoft.com/office/drawing/2014/main" id="{D94B375A-413F-A265-A0F2-3B1B450994CB}"/>
                </a:ext>
              </a:extLst>
            </p:cNvPr>
            <p:cNvSpPr>
              <a:spLocks noChangeArrowheads="1"/>
            </p:cNvSpPr>
            <p:nvPr/>
          </p:nvSpPr>
          <p:spPr bwMode="auto">
            <a:xfrm>
              <a:off x="1887" y="2270"/>
              <a:ext cx="571" cy="2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5" name="Rectangle 22">
              <a:extLst>
                <a:ext uri="{FF2B5EF4-FFF2-40B4-BE49-F238E27FC236}">
                  <a16:creationId xmlns:a16="http://schemas.microsoft.com/office/drawing/2014/main" id="{EAC383DC-09D4-A363-D8ED-928F418B2696}"/>
                </a:ext>
              </a:extLst>
            </p:cNvPr>
            <p:cNvSpPr>
              <a:spLocks noChangeArrowheads="1"/>
            </p:cNvSpPr>
            <p:nvPr/>
          </p:nvSpPr>
          <p:spPr bwMode="auto">
            <a:xfrm>
              <a:off x="2458" y="2270"/>
              <a:ext cx="538" cy="2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6" name="Rectangle 25">
              <a:extLst>
                <a:ext uri="{FF2B5EF4-FFF2-40B4-BE49-F238E27FC236}">
                  <a16:creationId xmlns:a16="http://schemas.microsoft.com/office/drawing/2014/main" id="{5BE2709A-E8F6-D909-2FAA-B2EBC4EB9ABA}"/>
                </a:ext>
              </a:extLst>
            </p:cNvPr>
            <p:cNvSpPr>
              <a:spLocks noChangeArrowheads="1"/>
            </p:cNvSpPr>
            <p:nvPr/>
          </p:nvSpPr>
          <p:spPr bwMode="auto">
            <a:xfrm>
              <a:off x="677" y="2513"/>
              <a:ext cx="616" cy="204"/>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7" name="Rectangle 26">
              <a:extLst>
                <a:ext uri="{FF2B5EF4-FFF2-40B4-BE49-F238E27FC236}">
                  <a16:creationId xmlns:a16="http://schemas.microsoft.com/office/drawing/2014/main" id="{4F5E0535-EB36-2272-0DEF-833074E342E9}"/>
                </a:ext>
              </a:extLst>
            </p:cNvPr>
            <p:cNvSpPr>
              <a:spLocks noChangeArrowheads="1"/>
            </p:cNvSpPr>
            <p:nvPr/>
          </p:nvSpPr>
          <p:spPr bwMode="auto">
            <a:xfrm>
              <a:off x="1293" y="2513"/>
              <a:ext cx="594" cy="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8" name="Rectangle 27">
              <a:extLst>
                <a:ext uri="{FF2B5EF4-FFF2-40B4-BE49-F238E27FC236}">
                  <a16:creationId xmlns:a16="http://schemas.microsoft.com/office/drawing/2014/main" id="{3FE5F92C-7ECA-3124-D5AB-F6362F88CEF0}"/>
                </a:ext>
              </a:extLst>
            </p:cNvPr>
            <p:cNvSpPr>
              <a:spLocks noChangeArrowheads="1"/>
            </p:cNvSpPr>
            <p:nvPr/>
          </p:nvSpPr>
          <p:spPr bwMode="auto">
            <a:xfrm>
              <a:off x="1887" y="2513"/>
              <a:ext cx="571" cy="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9" name="Rectangle 28">
              <a:extLst>
                <a:ext uri="{FF2B5EF4-FFF2-40B4-BE49-F238E27FC236}">
                  <a16:creationId xmlns:a16="http://schemas.microsoft.com/office/drawing/2014/main" id="{2A739179-EB61-EF79-A903-8A625EF9804B}"/>
                </a:ext>
              </a:extLst>
            </p:cNvPr>
            <p:cNvSpPr>
              <a:spLocks noChangeArrowheads="1"/>
            </p:cNvSpPr>
            <p:nvPr/>
          </p:nvSpPr>
          <p:spPr bwMode="auto">
            <a:xfrm>
              <a:off x="2458" y="2513"/>
              <a:ext cx="538" cy="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0" name="Rectangle 30">
              <a:extLst>
                <a:ext uri="{FF2B5EF4-FFF2-40B4-BE49-F238E27FC236}">
                  <a16:creationId xmlns:a16="http://schemas.microsoft.com/office/drawing/2014/main" id="{F6B5DECB-D077-CEC9-41F1-CAD90923EA8F}"/>
                </a:ext>
              </a:extLst>
            </p:cNvPr>
            <p:cNvSpPr>
              <a:spLocks noChangeArrowheads="1"/>
            </p:cNvSpPr>
            <p:nvPr/>
          </p:nvSpPr>
          <p:spPr bwMode="auto">
            <a:xfrm>
              <a:off x="4160" y="2513"/>
              <a:ext cx="1289" cy="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1" name="Rectangle 31">
              <a:extLst>
                <a:ext uri="{FF2B5EF4-FFF2-40B4-BE49-F238E27FC236}">
                  <a16:creationId xmlns:a16="http://schemas.microsoft.com/office/drawing/2014/main" id="{B78F55AF-2306-EEA6-32A8-D544D08F5CA7}"/>
                </a:ext>
              </a:extLst>
            </p:cNvPr>
            <p:cNvSpPr>
              <a:spLocks noChangeArrowheads="1"/>
            </p:cNvSpPr>
            <p:nvPr/>
          </p:nvSpPr>
          <p:spPr bwMode="auto">
            <a:xfrm>
              <a:off x="677" y="2717"/>
              <a:ext cx="616" cy="20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2" name="Rectangle 32">
              <a:extLst>
                <a:ext uri="{FF2B5EF4-FFF2-40B4-BE49-F238E27FC236}">
                  <a16:creationId xmlns:a16="http://schemas.microsoft.com/office/drawing/2014/main" id="{DC93FF4F-2932-1004-4EB8-E9DAE6B0F623}"/>
                </a:ext>
              </a:extLst>
            </p:cNvPr>
            <p:cNvSpPr>
              <a:spLocks noChangeArrowheads="1"/>
            </p:cNvSpPr>
            <p:nvPr/>
          </p:nvSpPr>
          <p:spPr bwMode="auto">
            <a:xfrm>
              <a:off x="1293" y="2717"/>
              <a:ext cx="594" cy="2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3" name="Rectangle 33">
              <a:extLst>
                <a:ext uri="{FF2B5EF4-FFF2-40B4-BE49-F238E27FC236}">
                  <a16:creationId xmlns:a16="http://schemas.microsoft.com/office/drawing/2014/main" id="{18BDACE0-2C23-CD7E-A9D8-AD66B6F08E5E}"/>
                </a:ext>
              </a:extLst>
            </p:cNvPr>
            <p:cNvSpPr>
              <a:spLocks noChangeArrowheads="1"/>
            </p:cNvSpPr>
            <p:nvPr/>
          </p:nvSpPr>
          <p:spPr bwMode="auto">
            <a:xfrm>
              <a:off x="1887" y="2717"/>
              <a:ext cx="571" cy="2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4" name="Rectangle 35">
              <a:extLst>
                <a:ext uri="{FF2B5EF4-FFF2-40B4-BE49-F238E27FC236}">
                  <a16:creationId xmlns:a16="http://schemas.microsoft.com/office/drawing/2014/main" id="{967788F8-EFFC-7B4F-6C78-31774CE35A62}"/>
                </a:ext>
              </a:extLst>
            </p:cNvPr>
            <p:cNvSpPr>
              <a:spLocks noChangeArrowheads="1"/>
            </p:cNvSpPr>
            <p:nvPr/>
          </p:nvSpPr>
          <p:spPr bwMode="auto">
            <a:xfrm>
              <a:off x="2996" y="2717"/>
              <a:ext cx="1164" cy="2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5" name="Line 37">
              <a:extLst>
                <a:ext uri="{FF2B5EF4-FFF2-40B4-BE49-F238E27FC236}">
                  <a16:creationId xmlns:a16="http://schemas.microsoft.com/office/drawing/2014/main" id="{B5EB2768-3323-DB3F-378E-923B6A223DDE}"/>
                </a:ext>
              </a:extLst>
            </p:cNvPr>
            <p:cNvSpPr>
              <a:spLocks noChangeShapeType="1"/>
            </p:cNvSpPr>
            <p:nvPr/>
          </p:nvSpPr>
          <p:spPr bwMode="auto">
            <a:xfrm>
              <a:off x="1293" y="1794"/>
              <a:ext cx="0" cy="272"/>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6" name="Line 38">
              <a:extLst>
                <a:ext uri="{FF2B5EF4-FFF2-40B4-BE49-F238E27FC236}">
                  <a16:creationId xmlns:a16="http://schemas.microsoft.com/office/drawing/2014/main" id="{974582DF-84C9-52E9-13BB-2ABE49CF40ED}"/>
                </a:ext>
              </a:extLst>
            </p:cNvPr>
            <p:cNvSpPr>
              <a:spLocks noChangeShapeType="1"/>
            </p:cNvSpPr>
            <p:nvPr/>
          </p:nvSpPr>
          <p:spPr bwMode="auto">
            <a:xfrm>
              <a:off x="1293" y="2066"/>
              <a:ext cx="0" cy="859"/>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7" name="Line 39">
              <a:extLst>
                <a:ext uri="{FF2B5EF4-FFF2-40B4-BE49-F238E27FC236}">
                  <a16:creationId xmlns:a16="http://schemas.microsoft.com/office/drawing/2014/main" id="{657266F4-C158-0F40-B9B2-ADB4CC99834B}"/>
                </a:ext>
              </a:extLst>
            </p:cNvPr>
            <p:cNvSpPr>
              <a:spLocks noChangeShapeType="1"/>
            </p:cNvSpPr>
            <p:nvPr/>
          </p:nvSpPr>
          <p:spPr bwMode="auto">
            <a:xfrm>
              <a:off x="1887" y="1943"/>
              <a:ext cx="0" cy="12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8" name="Line 40">
              <a:extLst>
                <a:ext uri="{FF2B5EF4-FFF2-40B4-BE49-F238E27FC236}">
                  <a16:creationId xmlns:a16="http://schemas.microsoft.com/office/drawing/2014/main" id="{4D422666-7BDA-3F6D-115F-6584DC22A3D0}"/>
                </a:ext>
              </a:extLst>
            </p:cNvPr>
            <p:cNvSpPr>
              <a:spLocks noChangeShapeType="1"/>
            </p:cNvSpPr>
            <p:nvPr/>
          </p:nvSpPr>
          <p:spPr bwMode="auto">
            <a:xfrm>
              <a:off x="1887" y="2066"/>
              <a:ext cx="0" cy="859"/>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9" name="Line 41">
              <a:extLst>
                <a:ext uri="{FF2B5EF4-FFF2-40B4-BE49-F238E27FC236}">
                  <a16:creationId xmlns:a16="http://schemas.microsoft.com/office/drawing/2014/main" id="{4EC94AAE-FF95-7DE0-D984-DFDF7B7BB409}"/>
                </a:ext>
              </a:extLst>
            </p:cNvPr>
            <p:cNvSpPr>
              <a:spLocks noChangeShapeType="1"/>
            </p:cNvSpPr>
            <p:nvPr/>
          </p:nvSpPr>
          <p:spPr bwMode="auto">
            <a:xfrm>
              <a:off x="2458" y="1794"/>
              <a:ext cx="0" cy="272"/>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0" name="Line 42">
              <a:extLst>
                <a:ext uri="{FF2B5EF4-FFF2-40B4-BE49-F238E27FC236}">
                  <a16:creationId xmlns:a16="http://schemas.microsoft.com/office/drawing/2014/main" id="{2BB1BA8F-E2BF-136F-EE91-132C57CCFDA5}"/>
                </a:ext>
              </a:extLst>
            </p:cNvPr>
            <p:cNvSpPr>
              <a:spLocks noChangeShapeType="1"/>
            </p:cNvSpPr>
            <p:nvPr/>
          </p:nvSpPr>
          <p:spPr bwMode="auto">
            <a:xfrm>
              <a:off x="2458" y="2066"/>
              <a:ext cx="0" cy="859"/>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1" name="Line 43">
              <a:extLst>
                <a:ext uri="{FF2B5EF4-FFF2-40B4-BE49-F238E27FC236}">
                  <a16:creationId xmlns:a16="http://schemas.microsoft.com/office/drawing/2014/main" id="{3D473C3C-4764-EC4E-6DBE-86B3408E60D7}"/>
                </a:ext>
              </a:extLst>
            </p:cNvPr>
            <p:cNvSpPr>
              <a:spLocks noChangeShapeType="1"/>
            </p:cNvSpPr>
            <p:nvPr/>
          </p:nvSpPr>
          <p:spPr bwMode="auto">
            <a:xfrm>
              <a:off x="2996" y="1943"/>
              <a:ext cx="0" cy="123"/>
            </a:xfrm>
            <a:prstGeom prst="line">
              <a:avLst/>
            </a:prstGeom>
            <a:noFill/>
            <a:ln w="11113" cap="flat">
              <a:solidFill>
                <a:srgbClr val="1F497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2" name="Line 44">
              <a:extLst>
                <a:ext uri="{FF2B5EF4-FFF2-40B4-BE49-F238E27FC236}">
                  <a16:creationId xmlns:a16="http://schemas.microsoft.com/office/drawing/2014/main" id="{26A8B9BB-9861-8A56-55E6-BD6BF1654C9F}"/>
                </a:ext>
              </a:extLst>
            </p:cNvPr>
            <p:cNvSpPr>
              <a:spLocks noChangeShapeType="1"/>
            </p:cNvSpPr>
            <p:nvPr/>
          </p:nvSpPr>
          <p:spPr bwMode="auto">
            <a:xfrm>
              <a:off x="2996" y="2066"/>
              <a:ext cx="0" cy="859"/>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3" name="Line 45">
              <a:extLst>
                <a:ext uri="{FF2B5EF4-FFF2-40B4-BE49-F238E27FC236}">
                  <a16:creationId xmlns:a16="http://schemas.microsoft.com/office/drawing/2014/main" id="{278D1106-3771-BE9D-CE02-FDEFE85150F5}"/>
                </a:ext>
              </a:extLst>
            </p:cNvPr>
            <p:cNvSpPr>
              <a:spLocks noChangeShapeType="1"/>
            </p:cNvSpPr>
            <p:nvPr/>
          </p:nvSpPr>
          <p:spPr bwMode="auto">
            <a:xfrm>
              <a:off x="4160" y="1943"/>
              <a:ext cx="0" cy="982"/>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4" name="Line 46">
              <a:extLst>
                <a:ext uri="{FF2B5EF4-FFF2-40B4-BE49-F238E27FC236}">
                  <a16:creationId xmlns:a16="http://schemas.microsoft.com/office/drawing/2014/main" id="{2936B22A-59F8-26E9-65C9-4F0A15141669}"/>
                </a:ext>
              </a:extLst>
            </p:cNvPr>
            <p:cNvSpPr>
              <a:spLocks noChangeShapeType="1"/>
            </p:cNvSpPr>
            <p:nvPr/>
          </p:nvSpPr>
          <p:spPr bwMode="auto">
            <a:xfrm>
              <a:off x="1290" y="1946"/>
              <a:ext cx="1168"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5" name="Line 47">
              <a:extLst>
                <a:ext uri="{FF2B5EF4-FFF2-40B4-BE49-F238E27FC236}">
                  <a16:creationId xmlns:a16="http://schemas.microsoft.com/office/drawing/2014/main" id="{BA622DE1-F1A0-6F51-E6C4-7B1EBE41E95A}"/>
                </a:ext>
              </a:extLst>
            </p:cNvPr>
            <p:cNvSpPr>
              <a:spLocks noChangeShapeType="1"/>
            </p:cNvSpPr>
            <p:nvPr/>
          </p:nvSpPr>
          <p:spPr bwMode="auto">
            <a:xfrm>
              <a:off x="2458" y="1946"/>
              <a:ext cx="2994"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6" name="Line 48">
              <a:extLst>
                <a:ext uri="{FF2B5EF4-FFF2-40B4-BE49-F238E27FC236}">
                  <a16:creationId xmlns:a16="http://schemas.microsoft.com/office/drawing/2014/main" id="{C8EEDE86-2FB4-F667-8FE4-6DF4A6247226}"/>
                </a:ext>
              </a:extLst>
            </p:cNvPr>
            <p:cNvSpPr>
              <a:spLocks noChangeShapeType="1"/>
            </p:cNvSpPr>
            <p:nvPr/>
          </p:nvSpPr>
          <p:spPr bwMode="auto">
            <a:xfrm>
              <a:off x="673" y="2066"/>
              <a:ext cx="620"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7" name="Line 49">
              <a:extLst>
                <a:ext uri="{FF2B5EF4-FFF2-40B4-BE49-F238E27FC236}">
                  <a16:creationId xmlns:a16="http://schemas.microsoft.com/office/drawing/2014/main" id="{7DC285EC-3834-63BD-D6AA-11C4A352B862}"/>
                </a:ext>
              </a:extLst>
            </p:cNvPr>
            <p:cNvSpPr>
              <a:spLocks noChangeShapeType="1"/>
            </p:cNvSpPr>
            <p:nvPr/>
          </p:nvSpPr>
          <p:spPr bwMode="auto">
            <a:xfrm>
              <a:off x="1293" y="2066"/>
              <a:ext cx="4159"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8" name="Line 50">
              <a:extLst>
                <a:ext uri="{FF2B5EF4-FFF2-40B4-BE49-F238E27FC236}">
                  <a16:creationId xmlns:a16="http://schemas.microsoft.com/office/drawing/2014/main" id="{6B8DD733-8DF4-BEFB-71BD-6A5906E8810C}"/>
                </a:ext>
              </a:extLst>
            </p:cNvPr>
            <p:cNvSpPr>
              <a:spLocks noChangeShapeType="1"/>
            </p:cNvSpPr>
            <p:nvPr/>
          </p:nvSpPr>
          <p:spPr bwMode="auto">
            <a:xfrm>
              <a:off x="673" y="2270"/>
              <a:ext cx="620"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9" name="Line 51">
              <a:extLst>
                <a:ext uri="{FF2B5EF4-FFF2-40B4-BE49-F238E27FC236}">
                  <a16:creationId xmlns:a16="http://schemas.microsoft.com/office/drawing/2014/main" id="{CE18FC15-FBB5-2BFB-7D6E-E83185066E61}"/>
                </a:ext>
              </a:extLst>
            </p:cNvPr>
            <p:cNvSpPr>
              <a:spLocks noChangeShapeType="1"/>
            </p:cNvSpPr>
            <p:nvPr/>
          </p:nvSpPr>
          <p:spPr bwMode="auto">
            <a:xfrm>
              <a:off x="1293" y="2270"/>
              <a:ext cx="1165"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0" name="Line 52">
              <a:extLst>
                <a:ext uri="{FF2B5EF4-FFF2-40B4-BE49-F238E27FC236}">
                  <a16:creationId xmlns:a16="http://schemas.microsoft.com/office/drawing/2014/main" id="{68B31FED-1908-2C2B-7FAB-EEE923293FA5}"/>
                </a:ext>
              </a:extLst>
            </p:cNvPr>
            <p:cNvSpPr>
              <a:spLocks noChangeShapeType="1"/>
            </p:cNvSpPr>
            <p:nvPr/>
          </p:nvSpPr>
          <p:spPr bwMode="auto">
            <a:xfrm>
              <a:off x="2458" y="2270"/>
              <a:ext cx="1702" cy="0"/>
            </a:xfrm>
            <a:prstGeom prst="line">
              <a:avLst/>
            </a:prstGeom>
            <a:noFill/>
            <a:ln w="11113" cap="flat">
              <a:solidFill>
                <a:srgbClr val="1F497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1" name="Line 53">
              <a:extLst>
                <a:ext uri="{FF2B5EF4-FFF2-40B4-BE49-F238E27FC236}">
                  <a16:creationId xmlns:a16="http://schemas.microsoft.com/office/drawing/2014/main" id="{98F7C372-0F42-4A8A-96CB-797276279DC7}"/>
                </a:ext>
              </a:extLst>
            </p:cNvPr>
            <p:cNvSpPr>
              <a:spLocks noChangeShapeType="1"/>
            </p:cNvSpPr>
            <p:nvPr/>
          </p:nvSpPr>
          <p:spPr bwMode="auto">
            <a:xfrm>
              <a:off x="4160" y="2270"/>
              <a:ext cx="1292"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2" name="Line 54">
              <a:extLst>
                <a:ext uri="{FF2B5EF4-FFF2-40B4-BE49-F238E27FC236}">
                  <a16:creationId xmlns:a16="http://schemas.microsoft.com/office/drawing/2014/main" id="{E776CA69-7ED1-45D9-EB81-6BD3F5B0239B}"/>
                </a:ext>
              </a:extLst>
            </p:cNvPr>
            <p:cNvSpPr>
              <a:spLocks noChangeShapeType="1"/>
            </p:cNvSpPr>
            <p:nvPr/>
          </p:nvSpPr>
          <p:spPr bwMode="auto">
            <a:xfrm>
              <a:off x="673" y="2513"/>
              <a:ext cx="620"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3" name="Line 55">
              <a:extLst>
                <a:ext uri="{FF2B5EF4-FFF2-40B4-BE49-F238E27FC236}">
                  <a16:creationId xmlns:a16="http://schemas.microsoft.com/office/drawing/2014/main" id="{80C11E32-6546-959C-1000-A8182C740999}"/>
                </a:ext>
              </a:extLst>
            </p:cNvPr>
            <p:cNvSpPr>
              <a:spLocks noChangeShapeType="1"/>
            </p:cNvSpPr>
            <p:nvPr/>
          </p:nvSpPr>
          <p:spPr bwMode="auto">
            <a:xfrm>
              <a:off x="1293" y="2513"/>
              <a:ext cx="4159"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4" name="Line 56">
              <a:extLst>
                <a:ext uri="{FF2B5EF4-FFF2-40B4-BE49-F238E27FC236}">
                  <a16:creationId xmlns:a16="http://schemas.microsoft.com/office/drawing/2014/main" id="{2D338979-595A-E9DA-4266-B348B23EF8E2}"/>
                </a:ext>
              </a:extLst>
            </p:cNvPr>
            <p:cNvSpPr>
              <a:spLocks noChangeShapeType="1"/>
            </p:cNvSpPr>
            <p:nvPr/>
          </p:nvSpPr>
          <p:spPr bwMode="auto">
            <a:xfrm>
              <a:off x="673" y="2717"/>
              <a:ext cx="620"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5" name="Line 58">
              <a:extLst>
                <a:ext uri="{FF2B5EF4-FFF2-40B4-BE49-F238E27FC236}">
                  <a16:creationId xmlns:a16="http://schemas.microsoft.com/office/drawing/2014/main" id="{6B9E1DD9-7453-FFB2-5D8E-7006E650706B}"/>
                </a:ext>
              </a:extLst>
            </p:cNvPr>
            <p:cNvSpPr>
              <a:spLocks noChangeShapeType="1"/>
            </p:cNvSpPr>
            <p:nvPr/>
          </p:nvSpPr>
          <p:spPr bwMode="auto">
            <a:xfrm>
              <a:off x="677" y="1794"/>
              <a:ext cx="0" cy="1131"/>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6" name="Line 57">
              <a:extLst>
                <a:ext uri="{FF2B5EF4-FFF2-40B4-BE49-F238E27FC236}">
                  <a16:creationId xmlns:a16="http://schemas.microsoft.com/office/drawing/2014/main" id="{83BF1E8D-449B-9872-C349-3A0086E152AB}"/>
                </a:ext>
              </a:extLst>
            </p:cNvPr>
            <p:cNvSpPr>
              <a:spLocks noChangeShapeType="1"/>
            </p:cNvSpPr>
            <p:nvPr/>
          </p:nvSpPr>
          <p:spPr bwMode="auto">
            <a:xfrm>
              <a:off x="1293" y="2717"/>
              <a:ext cx="4159"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7" name="Line 59">
              <a:extLst>
                <a:ext uri="{FF2B5EF4-FFF2-40B4-BE49-F238E27FC236}">
                  <a16:creationId xmlns:a16="http://schemas.microsoft.com/office/drawing/2014/main" id="{5E6E61DC-195C-B9CB-312F-053150B7BB6A}"/>
                </a:ext>
              </a:extLst>
            </p:cNvPr>
            <p:cNvSpPr>
              <a:spLocks noChangeShapeType="1"/>
            </p:cNvSpPr>
            <p:nvPr/>
          </p:nvSpPr>
          <p:spPr bwMode="auto">
            <a:xfrm>
              <a:off x="5449" y="1794"/>
              <a:ext cx="0" cy="1131"/>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8" name="Line 60">
              <a:extLst>
                <a:ext uri="{FF2B5EF4-FFF2-40B4-BE49-F238E27FC236}">
                  <a16:creationId xmlns:a16="http://schemas.microsoft.com/office/drawing/2014/main" id="{0DC502F2-350D-643B-5B80-F8FD4EF669A6}"/>
                </a:ext>
              </a:extLst>
            </p:cNvPr>
            <p:cNvSpPr>
              <a:spLocks noChangeShapeType="1"/>
            </p:cNvSpPr>
            <p:nvPr/>
          </p:nvSpPr>
          <p:spPr bwMode="auto">
            <a:xfrm>
              <a:off x="673" y="1797"/>
              <a:ext cx="4779"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9" name="Line 61">
              <a:extLst>
                <a:ext uri="{FF2B5EF4-FFF2-40B4-BE49-F238E27FC236}">
                  <a16:creationId xmlns:a16="http://schemas.microsoft.com/office/drawing/2014/main" id="{DDCECE37-56F7-7466-68CD-BF5AEF4E537D}"/>
                </a:ext>
              </a:extLst>
            </p:cNvPr>
            <p:cNvSpPr>
              <a:spLocks noChangeShapeType="1"/>
            </p:cNvSpPr>
            <p:nvPr/>
          </p:nvSpPr>
          <p:spPr bwMode="auto">
            <a:xfrm>
              <a:off x="673" y="2922"/>
              <a:ext cx="4779" cy="0"/>
            </a:xfrm>
            <a:prstGeom prst="line">
              <a:avLst/>
            </a:prstGeom>
            <a:noFill/>
            <a:ln w="11113" cap="flat">
              <a:solidFill>
                <a:srgbClr val="33339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0" name="Rectangle 62">
              <a:extLst>
                <a:ext uri="{FF2B5EF4-FFF2-40B4-BE49-F238E27FC236}">
                  <a16:creationId xmlns:a16="http://schemas.microsoft.com/office/drawing/2014/main" id="{BF7A0DC1-9A71-2F67-D625-F85D6ACEB0A4}"/>
                </a:ext>
              </a:extLst>
            </p:cNvPr>
            <p:cNvSpPr>
              <a:spLocks noChangeArrowheads="1"/>
            </p:cNvSpPr>
            <p:nvPr/>
          </p:nvSpPr>
          <p:spPr bwMode="auto">
            <a:xfrm>
              <a:off x="823" y="1868"/>
              <a:ext cx="21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都府県</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1" name="Rectangle 63">
              <a:extLst>
                <a:ext uri="{FF2B5EF4-FFF2-40B4-BE49-F238E27FC236}">
                  <a16:creationId xmlns:a16="http://schemas.microsoft.com/office/drawing/2014/main" id="{059052B0-5330-1544-C560-F99D27F47A73}"/>
                </a:ext>
              </a:extLst>
            </p:cNvPr>
            <p:cNvSpPr>
              <a:spLocks noChangeArrowheads="1"/>
            </p:cNvSpPr>
            <p:nvPr/>
          </p:nvSpPr>
          <p:spPr bwMode="auto">
            <a:xfrm>
              <a:off x="1678" y="1810"/>
              <a:ext cx="26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住宅全般</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2" name="Rectangle 64">
              <a:extLst>
                <a:ext uri="{FF2B5EF4-FFF2-40B4-BE49-F238E27FC236}">
                  <a16:creationId xmlns:a16="http://schemas.microsoft.com/office/drawing/2014/main" id="{80483760-C447-2813-9257-6ED20F384B3F}"/>
                </a:ext>
              </a:extLst>
            </p:cNvPr>
            <p:cNvSpPr>
              <a:spLocks noChangeArrowheads="1"/>
            </p:cNvSpPr>
            <p:nvPr/>
          </p:nvSpPr>
          <p:spPr bwMode="auto">
            <a:xfrm>
              <a:off x="3706" y="1810"/>
              <a:ext cx="31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1"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共同住宅等</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3" name="Rectangle 65">
              <a:extLst>
                <a:ext uri="{FF2B5EF4-FFF2-40B4-BE49-F238E27FC236}">
                  <a16:creationId xmlns:a16="http://schemas.microsoft.com/office/drawing/2014/main" id="{E23C6AF3-1B80-6A09-9135-5C43D8E30146}"/>
                </a:ext>
              </a:extLst>
            </p:cNvPr>
            <p:cNvSpPr>
              <a:spLocks noChangeArrowheads="1"/>
            </p:cNvSpPr>
            <p:nvPr/>
          </p:nvSpPr>
          <p:spPr bwMode="auto">
            <a:xfrm>
              <a:off x="1493" y="1944"/>
              <a:ext cx="15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0"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戸数</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4" name="Rectangle 66">
              <a:extLst>
                <a:ext uri="{FF2B5EF4-FFF2-40B4-BE49-F238E27FC236}">
                  <a16:creationId xmlns:a16="http://schemas.microsoft.com/office/drawing/2014/main" id="{4623C493-8383-AA6B-8241-39864A771EDF}"/>
                </a:ext>
              </a:extLst>
            </p:cNvPr>
            <p:cNvSpPr>
              <a:spLocks noChangeArrowheads="1"/>
            </p:cNvSpPr>
            <p:nvPr/>
          </p:nvSpPr>
          <p:spPr bwMode="auto">
            <a:xfrm>
              <a:off x="1970" y="1944"/>
              <a:ext cx="26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0" i="0" u="none" strike="noStrike" cap="none" normalizeH="0" baseline="0">
                  <a:ln>
                    <a:noFill/>
                  </a:ln>
                  <a:solidFill>
                    <a:srgbClr val="FFFFFF"/>
                  </a:solidFill>
                  <a:effectLst/>
                  <a:latin typeface="Meiryo UI" panose="020B0604030504040204" pitchFamily="50" charset="-128"/>
                  <a:ea typeface="Meiryo UI" panose="020B0604030504040204" pitchFamily="50" charset="-128"/>
                </a:rPr>
                <a:t>耐震化率</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5" name="Rectangle 67">
              <a:extLst>
                <a:ext uri="{FF2B5EF4-FFF2-40B4-BE49-F238E27FC236}">
                  <a16:creationId xmlns:a16="http://schemas.microsoft.com/office/drawing/2014/main" id="{E313BA2B-173E-45DF-792A-E0A64B1DAD40}"/>
                </a:ext>
              </a:extLst>
            </p:cNvPr>
            <p:cNvSpPr>
              <a:spLocks noChangeArrowheads="1"/>
            </p:cNvSpPr>
            <p:nvPr/>
          </p:nvSpPr>
          <p:spPr bwMode="auto">
            <a:xfrm>
              <a:off x="2626" y="1944"/>
              <a:ext cx="26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戸数</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6" name="Rectangle 68">
              <a:extLst>
                <a:ext uri="{FF2B5EF4-FFF2-40B4-BE49-F238E27FC236}">
                  <a16:creationId xmlns:a16="http://schemas.microsoft.com/office/drawing/2014/main" id="{3A55B834-A354-D6D0-A2F9-D37CE0B65C6F}"/>
                </a:ext>
              </a:extLst>
            </p:cNvPr>
            <p:cNvSpPr>
              <a:spLocks noChangeArrowheads="1"/>
            </p:cNvSpPr>
            <p:nvPr/>
          </p:nvSpPr>
          <p:spPr bwMode="auto">
            <a:xfrm>
              <a:off x="3376" y="1944"/>
              <a:ext cx="26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耐震化率</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7" name="Rectangle 69">
              <a:extLst>
                <a:ext uri="{FF2B5EF4-FFF2-40B4-BE49-F238E27FC236}">
                  <a16:creationId xmlns:a16="http://schemas.microsoft.com/office/drawing/2014/main" id="{A5234F33-10C8-E6D0-31E6-1DBA80E77EBD}"/>
                </a:ext>
              </a:extLst>
            </p:cNvPr>
            <p:cNvSpPr>
              <a:spLocks noChangeArrowheads="1"/>
            </p:cNvSpPr>
            <p:nvPr/>
          </p:nvSpPr>
          <p:spPr bwMode="auto">
            <a:xfrm>
              <a:off x="4206" y="1944"/>
              <a:ext cx="54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3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耐震性が不十分な戸数</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8" name="Rectangle 70">
              <a:extLst>
                <a:ext uri="{FF2B5EF4-FFF2-40B4-BE49-F238E27FC236}">
                  <a16:creationId xmlns:a16="http://schemas.microsoft.com/office/drawing/2014/main" id="{7FAFEF76-71F6-CE6A-7959-B8B3D59CE4E7}"/>
                </a:ext>
              </a:extLst>
            </p:cNvPr>
            <p:cNvSpPr>
              <a:spLocks noChangeArrowheads="1"/>
            </p:cNvSpPr>
            <p:nvPr/>
          </p:nvSpPr>
          <p:spPr bwMode="auto">
            <a:xfrm>
              <a:off x="5175" y="1986"/>
              <a:ext cx="158"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（推計）</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9" name="Rectangle 103">
              <a:extLst>
                <a:ext uri="{FF2B5EF4-FFF2-40B4-BE49-F238E27FC236}">
                  <a16:creationId xmlns:a16="http://schemas.microsoft.com/office/drawing/2014/main" id="{C161E183-0D78-3A5B-5518-BE1596704D0E}"/>
                </a:ext>
              </a:extLst>
            </p:cNvPr>
            <p:cNvSpPr>
              <a:spLocks noChangeArrowheads="1"/>
            </p:cNvSpPr>
            <p:nvPr/>
          </p:nvSpPr>
          <p:spPr bwMode="auto">
            <a:xfrm>
              <a:off x="3256" y="2395"/>
              <a:ext cx="72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300">
                  <a:solidFill>
                    <a:srgbClr val="000000"/>
                  </a:solidFill>
                  <a:latin typeface="Meiryo UI" panose="020B0604030504040204" pitchFamily="50" charset="-128"/>
                  <a:ea typeface="Meiryo UI" panose="020B0604030504040204" pitchFamily="50" charset="-128"/>
                </a:rPr>
                <a:t>※</a:t>
              </a:r>
              <a:r>
                <a:rPr kumimoji="0" lang="ja-JP" altLang="ja-JP" sz="13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rPr>
                <a:t>戸建住宅含む</a:t>
              </a:r>
              <a:endParaRPr kumimoji="0" lang="ja-JP" altLang="ja-JP" sz="1800" b="0" i="0" u="none" strike="noStrike" cap="none" normalizeH="0" baseline="0">
                <a:ln>
                  <a:noFill/>
                </a:ln>
                <a:solidFill>
                  <a:schemeClr val="tx1"/>
                </a:solidFill>
                <a:effectLst/>
                <a:latin typeface="Arial" panose="020B0604020202020204" pitchFamily="34" charset="0"/>
              </a:endParaRPr>
            </a:p>
          </p:txBody>
        </p:sp>
      </p:grpSp>
      <p:sp>
        <p:nvSpPr>
          <p:cNvPr id="272" name="Rectangle 69">
            <a:extLst>
              <a:ext uri="{FF2B5EF4-FFF2-40B4-BE49-F238E27FC236}">
                <a16:creationId xmlns:a16="http://schemas.microsoft.com/office/drawing/2014/main" id="{EAB8AF7C-0B09-B7CF-08F7-08DE471E3FEA}"/>
              </a:ext>
            </a:extLst>
          </p:cNvPr>
          <p:cNvSpPr>
            <a:spLocks noChangeArrowheads="1"/>
          </p:cNvSpPr>
          <p:nvPr/>
        </p:nvSpPr>
        <p:spPr bwMode="auto">
          <a:xfrm>
            <a:off x="1228124" y="3205989"/>
            <a:ext cx="75946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東京都</a:t>
            </a:r>
            <a:endParaRPr kumimoji="0" lang="ja-JP" altLang="ja-JP" sz="1800" b="0" i="0" u="none" strike="noStrike" cap="none" normalizeH="0" baseline="0" dirty="0">
              <a:ln>
                <a:noFill/>
              </a:ln>
              <a:solidFill>
                <a:schemeClr val="tx1"/>
              </a:solidFill>
              <a:effectLst/>
            </a:endParaRPr>
          </a:p>
        </p:txBody>
      </p:sp>
      <p:sp>
        <p:nvSpPr>
          <p:cNvPr id="274" name="Rectangle 74">
            <a:extLst>
              <a:ext uri="{FF2B5EF4-FFF2-40B4-BE49-F238E27FC236}">
                <a16:creationId xmlns:a16="http://schemas.microsoft.com/office/drawing/2014/main" id="{64D62B87-6948-B169-7D19-6B0ACE3D7CA4}"/>
              </a:ext>
            </a:extLst>
          </p:cNvPr>
          <p:cNvSpPr>
            <a:spLocks noChangeArrowheads="1"/>
          </p:cNvSpPr>
          <p:nvPr/>
        </p:nvSpPr>
        <p:spPr bwMode="auto">
          <a:xfrm>
            <a:off x="2121293" y="3272509"/>
            <a:ext cx="87279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effectLst/>
                <a:latin typeface="Meiryo UI"/>
                <a:ea typeface="Meiryo UI"/>
              </a:rPr>
              <a:t>約</a:t>
            </a:r>
            <a:r>
              <a:rPr kumimoji="0" lang="en-US" altLang="ja-JP" sz="1200" b="0" i="0" u="none" strike="noStrike" cap="none" normalizeH="0" baseline="0">
                <a:ln>
                  <a:noFill/>
                </a:ln>
                <a:effectLst/>
                <a:latin typeface="Meiryo UI"/>
                <a:ea typeface="Meiryo UI"/>
              </a:rPr>
              <a:t>688</a:t>
            </a:r>
            <a:r>
              <a:rPr kumimoji="0" lang="ja-JP" altLang="en-US" sz="1200" b="0" i="0" u="none" strike="noStrike" cap="none" normalizeH="0" baseline="0">
                <a:ln>
                  <a:noFill/>
                </a:ln>
                <a:effectLst/>
                <a:latin typeface="Meiryo UI"/>
                <a:ea typeface="Meiryo UI"/>
              </a:rPr>
              <a:t>万戸</a:t>
            </a:r>
            <a:endParaRPr kumimoji="0" lang="ja-JP" altLang="ja-JP" sz="1200" b="0" i="0" u="none" strike="noStrike" cap="none" normalizeH="0" baseline="0">
              <a:ln>
                <a:noFill/>
              </a:ln>
              <a:effectLst/>
              <a:latin typeface="Meiryo UI"/>
              <a:ea typeface="Meiryo UI"/>
            </a:endParaRPr>
          </a:p>
        </p:txBody>
      </p:sp>
      <p:sp>
        <p:nvSpPr>
          <p:cNvPr id="276" name="Rectangle 77">
            <a:extLst>
              <a:ext uri="{FF2B5EF4-FFF2-40B4-BE49-F238E27FC236}">
                <a16:creationId xmlns:a16="http://schemas.microsoft.com/office/drawing/2014/main" id="{4FA59DA3-7CB6-32A9-BD80-B0060E56A508}"/>
              </a:ext>
            </a:extLst>
          </p:cNvPr>
          <p:cNvSpPr>
            <a:spLocks noChangeArrowheads="1"/>
          </p:cNvSpPr>
          <p:nvPr/>
        </p:nvSpPr>
        <p:spPr bwMode="auto">
          <a:xfrm>
            <a:off x="3321585" y="3256634"/>
            <a:ext cx="5547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93.4</a:t>
            </a:r>
            <a:r>
              <a:rPr kumimoji="0" lang="ja-JP" altLang="ja-JP" sz="1200">
                <a:latin typeface="Meiryo UI"/>
                <a:ea typeface="Meiryo UI"/>
              </a:rPr>
              <a:t>%</a:t>
            </a:r>
          </a:p>
        </p:txBody>
      </p:sp>
      <p:sp>
        <p:nvSpPr>
          <p:cNvPr id="278" name="Rectangle 86">
            <a:extLst>
              <a:ext uri="{FF2B5EF4-FFF2-40B4-BE49-F238E27FC236}">
                <a16:creationId xmlns:a16="http://schemas.microsoft.com/office/drawing/2014/main" id="{3018B59E-0EF0-6174-7668-4CC90AD902FF}"/>
              </a:ext>
            </a:extLst>
          </p:cNvPr>
          <p:cNvSpPr>
            <a:spLocks noChangeArrowheads="1"/>
          </p:cNvSpPr>
          <p:nvPr/>
        </p:nvSpPr>
        <p:spPr bwMode="auto">
          <a:xfrm>
            <a:off x="1278267" y="3563331"/>
            <a:ext cx="78452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静岡県</a:t>
            </a:r>
            <a:endParaRPr kumimoji="0" lang="ja-JP" altLang="ja-JP" sz="1800" b="0" i="0" u="none" strike="noStrike" cap="none" normalizeH="0" baseline="0" dirty="0">
              <a:ln>
                <a:noFill/>
              </a:ln>
              <a:solidFill>
                <a:schemeClr val="tx1"/>
              </a:solidFill>
              <a:effectLst/>
            </a:endParaRPr>
          </a:p>
        </p:txBody>
      </p:sp>
      <p:sp>
        <p:nvSpPr>
          <p:cNvPr id="280" name="Rectangle 93">
            <a:extLst>
              <a:ext uri="{FF2B5EF4-FFF2-40B4-BE49-F238E27FC236}">
                <a16:creationId xmlns:a16="http://schemas.microsoft.com/office/drawing/2014/main" id="{5416746A-C8DE-CC45-CA75-0ADE77F2B576}"/>
              </a:ext>
            </a:extLst>
          </p:cNvPr>
          <p:cNvSpPr>
            <a:spLocks noChangeArrowheads="1"/>
          </p:cNvSpPr>
          <p:nvPr/>
        </p:nvSpPr>
        <p:spPr bwMode="auto">
          <a:xfrm>
            <a:off x="3318451" y="3615409"/>
            <a:ext cx="53903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en-US" altLang="ja-JP" sz="1200">
                <a:latin typeface="Meiryo UI"/>
                <a:ea typeface="Meiryo UI"/>
              </a:rPr>
              <a:t>92.8</a:t>
            </a:r>
            <a:r>
              <a:rPr kumimoji="0" lang="ja-JP" altLang="ja-JP" sz="1200">
                <a:latin typeface="Meiryo UI"/>
                <a:ea typeface="Meiryo UI"/>
              </a:rPr>
              <a:t>%</a:t>
            </a:r>
          </a:p>
        </p:txBody>
      </p:sp>
      <p:sp>
        <p:nvSpPr>
          <p:cNvPr id="282" name="Rectangle 69">
            <a:extLst>
              <a:ext uri="{FF2B5EF4-FFF2-40B4-BE49-F238E27FC236}">
                <a16:creationId xmlns:a16="http://schemas.microsoft.com/office/drawing/2014/main" id="{C1FF0B96-A6ED-134B-852C-BB42CBCAF51F}"/>
              </a:ext>
            </a:extLst>
          </p:cNvPr>
          <p:cNvSpPr>
            <a:spLocks noChangeArrowheads="1"/>
          </p:cNvSpPr>
          <p:nvPr/>
        </p:nvSpPr>
        <p:spPr bwMode="auto">
          <a:xfrm>
            <a:off x="1168444" y="3402561"/>
            <a:ext cx="87906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0" i="0" u="none" strike="noStrike" cap="none" normalizeH="0" baseline="0" dirty="0">
                <a:ln>
                  <a:noFill/>
                </a:ln>
                <a:solidFill>
                  <a:schemeClr val="bg1"/>
                </a:solidFill>
                <a:effectLst/>
                <a:latin typeface="Arial"/>
                <a:ea typeface="ＭＳ Ｐゴシック"/>
                <a:cs typeface="Arial"/>
              </a:rPr>
              <a:t>(R7</a:t>
            </a:r>
            <a:r>
              <a:rPr kumimoji="0" lang="ja-JP" altLang="en-US" sz="800" b="0" i="0" u="none" strike="noStrike" cap="none" normalizeH="0" baseline="0" dirty="0">
                <a:ln>
                  <a:noFill/>
                </a:ln>
                <a:solidFill>
                  <a:schemeClr val="bg1"/>
                </a:solidFill>
                <a:effectLst/>
                <a:latin typeface="Arial"/>
                <a:ea typeface="ＭＳ Ｐゴシック"/>
                <a:cs typeface="Arial"/>
              </a:rPr>
              <a:t>年度末推計</a:t>
            </a:r>
            <a:r>
              <a:rPr kumimoji="0" lang="en-US" altLang="ja-JP" sz="800" b="0" i="0" u="none" strike="noStrike" cap="none" normalizeH="0" baseline="0" dirty="0">
                <a:ln>
                  <a:noFill/>
                </a:ln>
                <a:solidFill>
                  <a:schemeClr val="bg1"/>
                </a:solidFill>
                <a:effectLst/>
                <a:latin typeface="Arial"/>
                <a:ea typeface="ＭＳ Ｐゴシック"/>
                <a:cs typeface="Arial"/>
              </a:rPr>
              <a:t>)</a:t>
            </a:r>
            <a:endParaRPr kumimoji="0" lang="ja-JP" altLang="ja-JP" sz="1400" b="0" i="0" u="none" strike="noStrike" cap="none" normalizeH="0" baseline="0" dirty="0">
              <a:ln>
                <a:noFill/>
              </a:ln>
              <a:solidFill>
                <a:schemeClr val="bg1"/>
              </a:solidFill>
              <a:effectLst/>
              <a:latin typeface="Arial"/>
              <a:ea typeface="ＭＳ Ｐゴシック"/>
              <a:cs typeface="Arial"/>
            </a:endParaRPr>
          </a:p>
        </p:txBody>
      </p:sp>
      <p:sp>
        <p:nvSpPr>
          <p:cNvPr id="284" name="Rectangle 69">
            <a:extLst>
              <a:ext uri="{FF2B5EF4-FFF2-40B4-BE49-F238E27FC236}">
                <a16:creationId xmlns:a16="http://schemas.microsoft.com/office/drawing/2014/main" id="{A2D13112-F9B3-A1F7-86A4-280BC7C26517}"/>
              </a:ext>
            </a:extLst>
          </p:cNvPr>
          <p:cNvSpPr>
            <a:spLocks noChangeArrowheads="1"/>
          </p:cNvSpPr>
          <p:nvPr/>
        </p:nvSpPr>
        <p:spPr bwMode="auto">
          <a:xfrm>
            <a:off x="1143509" y="3739543"/>
            <a:ext cx="87906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914400"/>
            <a:r>
              <a:rPr kumimoji="0" lang="en-US" altLang="ja-JP" sz="800">
                <a:solidFill>
                  <a:schemeClr val="bg1"/>
                </a:solidFill>
                <a:latin typeface="Arial"/>
                <a:ea typeface="ＭＳ Ｐゴシック"/>
                <a:cs typeface="Arial"/>
              </a:rPr>
              <a:t>(R5</a:t>
            </a:r>
            <a:r>
              <a:rPr kumimoji="0" lang="ja-JP" altLang="en-US" sz="800">
                <a:solidFill>
                  <a:schemeClr val="bg1"/>
                </a:solidFill>
                <a:latin typeface="Arial"/>
                <a:ea typeface="ＭＳ Ｐゴシック"/>
                <a:cs typeface="Arial"/>
              </a:rPr>
              <a:t>年度末推計</a:t>
            </a:r>
            <a:r>
              <a:rPr kumimoji="0" lang="en-US" altLang="ja-JP" sz="800">
                <a:solidFill>
                  <a:schemeClr val="bg1"/>
                </a:solidFill>
                <a:latin typeface="Arial"/>
                <a:ea typeface="ＭＳ Ｐゴシック"/>
                <a:cs typeface="Arial"/>
              </a:rPr>
              <a:t>)</a:t>
            </a:r>
            <a:endParaRPr kumimoji="0" lang="ja-JP" altLang="ja-JP" sz="800">
              <a:solidFill>
                <a:schemeClr val="bg1"/>
              </a:solidFill>
              <a:latin typeface="Arial"/>
              <a:ea typeface="ＭＳ Ｐゴシック"/>
              <a:cs typeface="Arial"/>
            </a:endParaRPr>
          </a:p>
        </p:txBody>
      </p:sp>
      <p:sp>
        <p:nvSpPr>
          <p:cNvPr id="286" name="Rectangle 74">
            <a:extLst>
              <a:ext uri="{FF2B5EF4-FFF2-40B4-BE49-F238E27FC236}">
                <a16:creationId xmlns:a16="http://schemas.microsoft.com/office/drawing/2014/main" id="{51F87D61-1E40-E55D-2BC2-9370CCB229B9}"/>
              </a:ext>
            </a:extLst>
          </p:cNvPr>
          <p:cNvSpPr>
            <a:spLocks noChangeArrowheads="1"/>
          </p:cNvSpPr>
          <p:nvPr/>
        </p:nvSpPr>
        <p:spPr bwMode="auto">
          <a:xfrm>
            <a:off x="2121293" y="3626522"/>
            <a:ext cx="87279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147</a:t>
            </a:r>
            <a:r>
              <a:rPr kumimoji="0" lang="ja-JP" altLang="en-US" sz="1200">
                <a:latin typeface="Meiryo UI"/>
                <a:ea typeface="Meiryo UI"/>
              </a:rPr>
              <a:t>万戸</a:t>
            </a:r>
            <a:endParaRPr kumimoji="0" lang="ja-JP" altLang="ja-JP" sz="1200">
              <a:latin typeface="Meiryo UI"/>
              <a:ea typeface="Meiryo UI"/>
            </a:endParaRPr>
          </a:p>
        </p:txBody>
      </p:sp>
      <p:sp>
        <p:nvSpPr>
          <p:cNvPr id="288" name="Rectangle 105">
            <a:extLst>
              <a:ext uri="{FF2B5EF4-FFF2-40B4-BE49-F238E27FC236}">
                <a16:creationId xmlns:a16="http://schemas.microsoft.com/office/drawing/2014/main" id="{9E57A973-EAE2-DB10-19AA-A53751CD6884}"/>
              </a:ext>
            </a:extLst>
          </p:cNvPr>
          <p:cNvSpPr>
            <a:spLocks noChangeArrowheads="1"/>
          </p:cNvSpPr>
          <p:nvPr/>
        </p:nvSpPr>
        <p:spPr bwMode="auto">
          <a:xfrm>
            <a:off x="1290542" y="3921788"/>
            <a:ext cx="64683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愛知県</a:t>
            </a:r>
            <a:endParaRPr kumimoji="0" lang="ja-JP" altLang="ja-JP" sz="1800" b="0" i="0" u="none" strike="noStrike" cap="none" normalizeH="0" baseline="0" dirty="0">
              <a:ln>
                <a:noFill/>
              </a:ln>
              <a:solidFill>
                <a:schemeClr val="tx1"/>
              </a:solidFill>
              <a:effectLst/>
            </a:endParaRPr>
          </a:p>
        </p:txBody>
      </p:sp>
      <p:sp>
        <p:nvSpPr>
          <p:cNvPr id="290" name="Rectangle 124">
            <a:extLst>
              <a:ext uri="{FF2B5EF4-FFF2-40B4-BE49-F238E27FC236}">
                <a16:creationId xmlns:a16="http://schemas.microsoft.com/office/drawing/2014/main" id="{AB90DA63-53F3-6177-7C7F-7566C9D0CF4D}"/>
              </a:ext>
            </a:extLst>
          </p:cNvPr>
          <p:cNvSpPr>
            <a:spLocks noChangeArrowheads="1"/>
          </p:cNvSpPr>
          <p:nvPr/>
        </p:nvSpPr>
        <p:spPr bwMode="auto">
          <a:xfrm>
            <a:off x="1290543" y="4253258"/>
            <a:ext cx="6633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大阪府</a:t>
            </a:r>
            <a:endParaRPr kumimoji="0" lang="ja-JP" altLang="ja-JP" sz="1800" b="0" i="0" u="none" strike="noStrike" cap="none" normalizeH="0" baseline="0" dirty="0">
              <a:ln>
                <a:noFill/>
              </a:ln>
              <a:solidFill>
                <a:schemeClr val="tx1"/>
              </a:solidFill>
              <a:effectLst/>
            </a:endParaRPr>
          </a:p>
        </p:txBody>
      </p:sp>
      <p:sp>
        <p:nvSpPr>
          <p:cNvPr id="292" name="Rectangle 69">
            <a:extLst>
              <a:ext uri="{FF2B5EF4-FFF2-40B4-BE49-F238E27FC236}">
                <a16:creationId xmlns:a16="http://schemas.microsoft.com/office/drawing/2014/main" id="{2884BBC9-E45B-5685-D0AC-9A13F84CC43F}"/>
              </a:ext>
            </a:extLst>
          </p:cNvPr>
          <p:cNvSpPr>
            <a:spLocks noChangeArrowheads="1"/>
          </p:cNvSpPr>
          <p:nvPr/>
        </p:nvSpPr>
        <p:spPr bwMode="auto">
          <a:xfrm>
            <a:off x="1155785" y="4083713"/>
            <a:ext cx="87906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914400"/>
            <a:r>
              <a:rPr kumimoji="0" lang="en-US" altLang="ja-JP" sz="800">
                <a:solidFill>
                  <a:schemeClr val="bg1"/>
                </a:solidFill>
                <a:latin typeface="Arial"/>
                <a:ea typeface="ＭＳ Ｐゴシック"/>
                <a:cs typeface="Arial"/>
              </a:rPr>
              <a:t>(R5</a:t>
            </a:r>
            <a:r>
              <a:rPr kumimoji="0" lang="ja-JP" altLang="en-US" sz="800">
                <a:solidFill>
                  <a:schemeClr val="bg1"/>
                </a:solidFill>
                <a:latin typeface="Arial"/>
                <a:ea typeface="ＭＳ Ｐゴシック"/>
                <a:cs typeface="Arial"/>
              </a:rPr>
              <a:t>年度末推計</a:t>
            </a:r>
            <a:r>
              <a:rPr kumimoji="0" lang="en-US" altLang="ja-JP" sz="800">
                <a:solidFill>
                  <a:schemeClr val="bg1"/>
                </a:solidFill>
                <a:latin typeface="Arial"/>
                <a:ea typeface="ＭＳ Ｐゴシック"/>
                <a:cs typeface="Arial"/>
              </a:rPr>
              <a:t>)</a:t>
            </a:r>
            <a:endParaRPr kumimoji="0" lang="ja-JP" altLang="ja-JP" sz="800">
              <a:solidFill>
                <a:schemeClr val="bg1"/>
              </a:solidFill>
              <a:latin typeface="Arial"/>
              <a:ea typeface="ＭＳ Ｐゴシック"/>
              <a:cs typeface="Arial"/>
            </a:endParaRPr>
          </a:p>
        </p:txBody>
      </p:sp>
      <p:sp>
        <p:nvSpPr>
          <p:cNvPr id="294" name="Rectangle 74">
            <a:extLst>
              <a:ext uri="{FF2B5EF4-FFF2-40B4-BE49-F238E27FC236}">
                <a16:creationId xmlns:a16="http://schemas.microsoft.com/office/drawing/2014/main" id="{CF9CFA8B-693C-B7EC-E7EB-0DB8F508388B}"/>
              </a:ext>
            </a:extLst>
          </p:cNvPr>
          <p:cNvSpPr>
            <a:spLocks noChangeArrowheads="1"/>
          </p:cNvSpPr>
          <p:nvPr/>
        </p:nvSpPr>
        <p:spPr bwMode="auto">
          <a:xfrm>
            <a:off x="2133569" y="4004693"/>
            <a:ext cx="87279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321</a:t>
            </a:r>
            <a:r>
              <a:rPr kumimoji="0" lang="ja-JP" altLang="en-US" sz="1200">
                <a:latin typeface="Meiryo UI"/>
                <a:ea typeface="Meiryo UI"/>
              </a:rPr>
              <a:t>万戸</a:t>
            </a:r>
            <a:endParaRPr kumimoji="0" lang="ja-JP" altLang="ja-JP" sz="1200">
              <a:latin typeface="Meiryo UI"/>
              <a:ea typeface="Meiryo UI"/>
            </a:endParaRPr>
          </a:p>
        </p:txBody>
      </p:sp>
      <p:sp>
        <p:nvSpPr>
          <p:cNvPr id="296" name="Rectangle 93">
            <a:extLst>
              <a:ext uri="{FF2B5EF4-FFF2-40B4-BE49-F238E27FC236}">
                <a16:creationId xmlns:a16="http://schemas.microsoft.com/office/drawing/2014/main" id="{BCB3A1E2-125D-8DFB-4417-799A18F72692}"/>
              </a:ext>
            </a:extLst>
          </p:cNvPr>
          <p:cNvSpPr>
            <a:spLocks noChangeArrowheads="1"/>
          </p:cNvSpPr>
          <p:nvPr/>
        </p:nvSpPr>
        <p:spPr bwMode="auto">
          <a:xfrm>
            <a:off x="3332294" y="3997176"/>
            <a:ext cx="53903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en-US" altLang="ja-JP" sz="1200">
                <a:latin typeface="Meiryo UI"/>
                <a:ea typeface="Meiryo UI"/>
              </a:rPr>
              <a:t>92.3</a:t>
            </a:r>
            <a:r>
              <a:rPr kumimoji="0" lang="ja-JP" altLang="ja-JP" sz="1200">
                <a:latin typeface="Meiryo UI"/>
                <a:ea typeface="Meiryo UI"/>
              </a:rPr>
              <a:t>%</a:t>
            </a:r>
          </a:p>
        </p:txBody>
      </p:sp>
      <p:sp>
        <p:nvSpPr>
          <p:cNvPr id="298" name="Rectangle 69">
            <a:extLst>
              <a:ext uri="{FF2B5EF4-FFF2-40B4-BE49-F238E27FC236}">
                <a16:creationId xmlns:a16="http://schemas.microsoft.com/office/drawing/2014/main" id="{AC3A887C-BD6D-C43C-1438-0AA0CE4F068D}"/>
              </a:ext>
            </a:extLst>
          </p:cNvPr>
          <p:cNvSpPr>
            <a:spLocks noChangeArrowheads="1"/>
          </p:cNvSpPr>
          <p:nvPr/>
        </p:nvSpPr>
        <p:spPr bwMode="auto">
          <a:xfrm>
            <a:off x="1155785" y="4400896"/>
            <a:ext cx="87906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914400"/>
            <a:r>
              <a:rPr kumimoji="0" lang="en-US" altLang="ja-JP" sz="800">
                <a:solidFill>
                  <a:schemeClr val="bg1"/>
                </a:solidFill>
                <a:latin typeface="Arial"/>
                <a:ea typeface="ＭＳ Ｐゴシック"/>
                <a:cs typeface="Arial"/>
              </a:rPr>
              <a:t>(R7</a:t>
            </a:r>
            <a:r>
              <a:rPr kumimoji="0" lang="ja-JP" altLang="en-US" sz="800">
                <a:solidFill>
                  <a:schemeClr val="bg1"/>
                </a:solidFill>
                <a:latin typeface="Arial"/>
                <a:ea typeface="ＭＳ Ｐゴシック"/>
                <a:cs typeface="Arial"/>
              </a:rPr>
              <a:t>年度末推計</a:t>
            </a:r>
            <a:r>
              <a:rPr kumimoji="0" lang="en-US" altLang="ja-JP" sz="800">
                <a:solidFill>
                  <a:schemeClr val="bg1"/>
                </a:solidFill>
                <a:latin typeface="Arial"/>
                <a:ea typeface="ＭＳ Ｐゴシック"/>
                <a:cs typeface="Arial"/>
              </a:rPr>
              <a:t>)</a:t>
            </a:r>
            <a:endParaRPr kumimoji="0" lang="ja-JP" altLang="ja-JP" sz="800">
              <a:solidFill>
                <a:schemeClr val="bg1"/>
              </a:solidFill>
              <a:latin typeface="Arial"/>
              <a:ea typeface="ＭＳ Ｐゴシック"/>
              <a:cs typeface="Arial"/>
            </a:endParaRPr>
          </a:p>
        </p:txBody>
      </p:sp>
      <p:sp>
        <p:nvSpPr>
          <p:cNvPr id="300" name="Rectangle 74">
            <a:extLst>
              <a:ext uri="{FF2B5EF4-FFF2-40B4-BE49-F238E27FC236}">
                <a16:creationId xmlns:a16="http://schemas.microsoft.com/office/drawing/2014/main" id="{E02693CE-04CC-4822-15A3-88D2B058487F}"/>
              </a:ext>
            </a:extLst>
          </p:cNvPr>
          <p:cNvSpPr>
            <a:spLocks noChangeArrowheads="1"/>
          </p:cNvSpPr>
          <p:nvPr/>
        </p:nvSpPr>
        <p:spPr bwMode="auto">
          <a:xfrm>
            <a:off x="2133569" y="4325022"/>
            <a:ext cx="87279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ja-JP" sz="1200">
                <a:latin typeface="Meiryo UI"/>
                <a:ea typeface="Meiryo UI"/>
              </a:rPr>
              <a:t>約</a:t>
            </a:r>
            <a:r>
              <a:rPr kumimoji="0" lang="en-US" altLang="ja-JP" sz="1200">
                <a:latin typeface="Meiryo UI"/>
                <a:ea typeface="Meiryo UI"/>
              </a:rPr>
              <a:t>420</a:t>
            </a:r>
            <a:r>
              <a:rPr kumimoji="0" lang="ja-JP" altLang="en-US" sz="1200">
                <a:latin typeface="Meiryo UI"/>
                <a:ea typeface="Meiryo UI"/>
              </a:rPr>
              <a:t>万戸</a:t>
            </a:r>
            <a:endParaRPr kumimoji="0" lang="ja-JP" altLang="ja-JP" sz="1200">
              <a:latin typeface="Meiryo UI"/>
              <a:ea typeface="Meiryo UI"/>
            </a:endParaRPr>
          </a:p>
        </p:txBody>
      </p:sp>
      <p:sp>
        <p:nvSpPr>
          <p:cNvPr id="302" name="Rectangle 93">
            <a:extLst>
              <a:ext uri="{FF2B5EF4-FFF2-40B4-BE49-F238E27FC236}">
                <a16:creationId xmlns:a16="http://schemas.microsoft.com/office/drawing/2014/main" id="{596D50FE-9D05-8946-F09C-0B7388278FAD}"/>
              </a:ext>
            </a:extLst>
          </p:cNvPr>
          <p:cNvSpPr>
            <a:spLocks noChangeArrowheads="1"/>
          </p:cNvSpPr>
          <p:nvPr/>
        </p:nvSpPr>
        <p:spPr bwMode="auto">
          <a:xfrm>
            <a:off x="3332294" y="4312322"/>
            <a:ext cx="53903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en-US" altLang="ja-JP" sz="1200">
                <a:latin typeface="Meiryo UI"/>
                <a:ea typeface="Meiryo UI"/>
              </a:rPr>
              <a:t>91.3</a:t>
            </a:r>
            <a:r>
              <a:rPr kumimoji="0" lang="ja-JP" altLang="ja-JP" sz="1200">
                <a:latin typeface="Meiryo UI"/>
                <a:ea typeface="Meiryo UI"/>
              </a:rPr>
              <a:t>%</a:t>
            </a:r>
          </a:p>
        </p:txBody>
      </p:sp>
      <p:sp>
        <p:nvSpPr>
          <p:cNvPr id="304" name="正方形/長方形 13">
            <a:extLst>
              <a:ext uri="{FF2B5EF4-FFF2-40B4-BE49-F238E27FC236}">
                <a16:creationId xmlns:a16="http://schemas.microsoft.com/office/drawing/2014/main" id="{33479012-FF12-91F4-6D23-CC9AFD6A0926}"/>
              </a:ext>
            </a:extLst>
          </p:cNvPr>
          <p:cNvSpPr/>
          <p:nvPr/>
        </p:nvSpPr>
        <p:spPr>
          <a:xfrm>
            <a:off x="1085744" y="4242853"/>
            <a:ext cx="7572264" cy="3240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6" name="Rectangle 74">
            <a:extLst>
              <a:ext uri="{FF2B5EF4-FFF2-40B4-BE49-F238E27FC236}">
                <a16:creationId xmlns:a16="http://schemas.microsoft.com/office/drawing/2014/main" id="{D5AB56EF-CBAA-1FF7-AD44-21816320B903}"/>
              </a:ext>
            </a:extLst>
          </p:cNvPr>
          <p:cNvSpPr>
            <a:spLocks noChangeArrowheads="1"/>
          </p:cNvSpPr>
          <p:nvPr/>
        </p:nvSpPr>
        <p:spPr bwMode="auto">
          <a:xfrm>
            <a:off x="3915883" y="3281749"/>
            <a:ext cx="8542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453</a:t>
            </a:r>
            <a:r>
              <a:rPr kumimoji="0" lang="ja-JP" altLang="en-US" sz="1200">
                <a:latin typeface="Meiryo UI"/>
                <a:ea typeface="Meiryo UI"/>
              </a:rPr>
              <a:t>万戸</a:t>
            </a:r>
            <a:endParaRPr kumimoji="0" lang="ja-JP" altLang="ja-JP" sz="1200">
              <a:latin typeface="Meiryo UI"/>
              <a:ea typeface="Meiryo UI"/>
            </a:endParaRPr>
          </a:p>
        </p:txBody>
      </p:sp>
      <p:sp>
        <p:nvSpPr>
          <p:cNvPr id="308" name="Rectangle 81">
            <a:extLst>
              <a:ext uri="{FF2B5EF4-FFF2-40B4-BE49-F238E27FC236}">
                <a16:creationId xmlns:a16="http://schemas.microsoft.com/office/drawing/2014/main" id="{32ED2C02-32E6-149F-4F87-CE0F4FC68EE0}"/>
              </a:ext>
            </a:extLst>
          </p:cNvPr>
          <p:cNvSpPr>
            <a:spLocks noChangeArrowheads="1"/>
          </p:cNvSpPr>
          <p:nvPr/>
        </p:nvSpPr>
        <p:spPr bwMode="auto">
          <a:xfrm>
            <a:off x="4764719" y="3271173"/>
            <a:ext cx="18478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 </a:t>
            </a:r>
            <a:r>
              <a:rPr kumimoji="0" lang="ja-JP" altLang="en-US" sz="1200">
                <a:latin typeface="Meiryo UI"/>
                <a:ea typeface="Meiryo UI"/>
              </a:rPr>
              <a:t>非木造共同住宅 </a:t>
            </a:r>
            <a:r>
              <a:rPr kumimoji="0" lang="en-US" altLang="ja-JP" sz="1200">
                <a:latin typeface="Meiryo UI"/>
                <a:ea typeface="Meiryo UI"/>
              </a:rPr>
              <a:t>95.4</a:t>
            </a:r>
            <a:r>
              <a:rPr kumimoji="0" lang="ja-JP" altLang="ja-JP" sz="1200">
                <a:latin typeface="Meiryo UI"/>
                <a:ea typeface="Meiryo UI"/>
              </a:rPr>
              <a:t>%</a:t>
            </a:r>
          </a:p>
        </p:txBody>
      </p:sp>
      <p:sp>
        <p:nvSpPr>
          <p:cNvPr id="310" name="Rectangle 83">
            <a:extLst>
              <a:ext uri="{FF2B5EF4-FFF2-40B4-BE49-F238E27FC236}">
                <a16:creationId xmlns:a16="http://schemas.microsoft.com/office/drawing/2014/main" id="{FB701FA5-2C27-D0D5-B11E-963195AB5CB6}"/>
              </a:ext>
            </a:extLst>
          </p:cNvPr>
          <p:cNvSpPr>
            <a:spLocks noChangeArrowheads="1"/>
          </p:cNvSpPr>
          <p:nvPr/>
        </p:nvSpPr>
        <p:spPr bwMode="auto">
          <a:xfrm>
            <a:off x="7749219" y="3263032"/>
            <a:ext cx="90879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22.0</a:t>
            </a:r>
            <a:r>
              <a:rPr kumimoji="0" lang="ja-JP" altLang="en-US" sz="1200">
                <a:latin typeface="Meiryo UI"/>
                <a:ea typeface="Meiryo UI"/>
              </a:rPr>
              <a:t>万戸</a:t>
            </a:r>
            <a:endParaRPr kumimoji="0" lang="ja-JP" altLang="ja-JP" sz="1200">
              <a:latin typeface="Meiryo UI"/>
              <a:ea typeface="Meiryo UI"/>
            </a:endParaRPr>
          </a:p>
        </p:txBody>
      </p:sp>
      <p:sp>
        <p:nvSpPr>
          <p:cNvPr id="312" name="Rectangle 74">
            <a:extLst>
              <a:ext uri="{FF2B5EF4-FFF2-40B4-BE49-F238E27FC236}">
                <a16:creationId xmlns:a16="http://schemas.microsoft.com/office/drawing/2014/main" id="{8EC44011-2CB6-F8DD-6499-4C710641E72D}"/>
              </a:ext>
            </a:extLst>
          </p:cNvPr>
          <p:cNvSpPr>
            <a:spLocks noChangeArrowheads="1"/>
          </p:cNvSpPr>
          <p:nvPr/>
        </p:nvSpPr>
        <p:spPr bwMode="auto">
          <a:xfrm>
            <a:off x="3915883" y="3643447"/>
            <a:ext cx="85421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ja-JP" altLang="en-US" sz="1200">
                <a:latin typeface="Meiryo UI"/>
                <a:ea typeface="Meiryo UI"/>
              </a:rPr>
              <a:t>　</a:t>
            </a:r>
            <a:r>
              <a:rPr kumimoji="0" lang="en-US" altLang="ja-JP" sz="1200">
                <a:latin typeface="Meiryo UI"/>
                <a:ea typeface="Meiryo UI"/>
              </a:rPr>
              <a:t>56</a:t>
            </a:r>
            <a:r>
              <a:rPr kumimoji="0" lang="ja-JP" altLang="en-US" sz="1200">
                <a:latin typeface="Meiryo UI"/>
                <a:ea typeface="Meiryo UI"/>
              </a:rPr>
              <a:t>万戸</a:t>
            </a:r>
            <a:endParaRPr kumimoji="0" lang="ja-JP" altLang="ja-JP" sz="1200">
              <a:latin typeface="Meiryo UI"/>
              <a:ea typeface="Meiryo UI"/>
            </a:endParaRPr>
          </a:p>
        </p:txBody>
      </p:sp>
      <p:sp>
        <p:nvSpPr>
          <p:cNvPr id="314" name="Rectangle 81">
            <a:extLst>
              <a:ext uri="{FF2B5EF4-FFF2-40B4-BE49-F238E27FC236}">
                <a16:creationId xmlns:a16="http://schemas.microsoft.com/office/drawing/2014/main" id="{29083233-A45C-EDD7-B0CA-39EEC1BDB41D}"/>
              </a:ext>
            </a:extLst>
          </p:cNvPr>
          <p:cNvSpPr>
            <a:spLocks noChangeArrowheads="1"/>
          </p:cNvSpPr>
          <p:nvPr/>
        </p:nvSpPr>
        <p:spPr bwMode="auto">
          <a:xfrm>
            <a:off x="4764719" y="3564951"/>
            <a:ext cx="18478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en-US" altLang="ja-JP" sz="1200">
                <a:latin typeface="Meiryo UI"/>
                <a:ea typeface="Meiryo UI"/>
              </a:rPr>
              <a:t> </a:t>
            </a:r>
            <a:r>
              <a:rPr kumimoji="0" lang="ja-JP" altLang="en-US" sz="1200">
                <a:latin typeface="Meiryo UI"/>
                <a:ea typeface="Meiryo UI"/>
              </a:rPr>
              <a:t>非木造住宅       </a:t>
            </a:r>
            <a:r>
              <a:rPr kumimoji="0" lang="en-US" altLang="ja-JP" sz="1200">
                <a:latin typeface="Meiryo UI"/>
                <a:ea typeface="Meiryo UI"/>
              </a:rPr>
              <a:t>97.0</a:t>
            </a:r>
            <a:r>
              <a:rPr kumimoji="0" lang="ja-JP" altLang="ja-JP" sz="1200">
                <a:latin typeface="Meiryo UI"/>
                <a:ea typeface="Meiryo UI"/>
              </a:rPr>
              <a:t>%</a:t>
            </a:r>
          </a:p>
        </p:txBody>
      </p:sp>
      <p:sp>
        <p:nvSpPr>
          <p:cNvPr id="316" name="Rectangle 83">
            <a:extLst>
              <a:ext uri="{FF2B5EF4-FFF2-40B4-BE49-F238E27FC236}">
                <a16:creationId xmlns:a16="http://schemas.microsoft.com/office/drawing/2014/main" id="{BA303B27-ED6F-F7F0-1223-4A666489A6C2}"/>
              </a:ext>
            </a:extLst>
          </p:cNvPr>
          <p:cNvSpPr>
            <a:spLocks noChangeArrowheads="1"/>
          </p:cNvSpPr>
          <p:nvPr/>
        </p:nvSpPr>
        <p:spPr bwMode="auto">
          <a:xfrm>
            <a:off x="7749219" y="3629729"/>
            <a:ext cx="90879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ja-JP" altLang="en-US" sz="1200">
                <a:latin typeface="Meiryo UI"/>
                <a:ea typeface="Meiryo UI"/>
              </a:rPr>
              <a:t>　</a:t>
            </a:r>
            <a:r>
              <a:rPr kumimoji="0" lang="en-US" altLang="ja-JP" sz="1200">
                <a:latin typeface="Meiryo UI"/>
                <a:ea typeface="Meiryo UI"/>
              </a:rPr>
              <a:t>1.7</a:t>
            </a:r>
            <a:r>
              <a:rPr kumimoji="0" lang="ja-JP" altLang="en-US" sz="1200">
                <a:latin typeface="Meiryo UI"/>
                <a:ea typeface="Meiryo UI"/>
              </a:rPr>
              <a:t>万戸</a:t>
            </a:r>
            <a:endParaRPr kumimoji="0" lang="ja-JP" altLang="ja-JP" sz="1200">
              <a:latin typeface="Meiryo UI"/>
              <a:ea typeface="Meiryo UI"/>
            </a:endParaRPr>
          </a:p>
        </p:txBody>
      </p:sp>
      <p:sp>
        <p:nvSpPr>
          <p:cNvPr id="318" name="Rectangle 74">
            <a:extLst>
              <a:ext uri="{FF2B5EF4-FFF2-40B4-BE49-F238E27FC236}">
                <a16:creationId xmlns:a16="http://schemas.microsoft.com/office/drawing/2014/main" id="{917E71A9-9645-F9DE-A970-F67F4BBEB2A5}"/>
              </a:ext>
            </a:extLst>
          </p:cNvPr>
          <p:cNvSpPr>
            <a:spLocks noChangeArrowheads="1"/>
          </p:cNvSpPr>
          <p:nvPr/>
        </p:nvSpPr>
        <p:spPr bwMode="auto">
          <a:xfrm>
            <a:off x="3915883" y="3999411"/>
            <a:ext cx="85421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157</a:t>
            </a:r>
            <a:r>
              <a:rPr kumimoji="0" lang="ja-JP" altLang="en-US" sz="1200">
                <a:latin typeface="Meiryo UI"/>
                <a:ea typeface="Meiryo UI"/>
              </a:rPr>
              <a:t>万戸</a:t>
            </a:r>
            <a:endParaRPr kumimoji="0" lang="ja-JP" altLang="ja-JP" sz="1200">
              <a:latin typeface="Meiryo UI"/>
              <a:ea typeface="Meiryo UI"/>
            </a:endParaRPr>
          </a:p>
        </p:txBody>
      </p:sp>
      <p:sp>
        <p:nvSpPr>
          <p:cNvPr id="320" name="Rectangle 81">
            <a:extLst>
              <a:ext uri="{FF2B5EF4-FFF2-40B4-BE49-F238E27FC236}">
                <a16:creationId xmlns:a16="http://schemas.microsoft.com/office/drawing/2014/main" id="{922891C8-C3BE-8C01-0BD9-FEEEB28AA2E8}"/>
              </a:ext>
            </a:extLst>
          </p:cNvPr>
          <p:cNvSpPr>
            <a:spLocks noChangeArrowheads="1"/>
          </p:cNvSpPr>
          <p:nvPr/>
        </p:nvSpPr>
        <p:spPr bwMode="auto">
          <a:xfrm>
            <a:off x="4764719" y="3996740"/>
            <a:ext cx="18478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en-US" sz="1200">
                <a:latin typeface="Meiryo UI"/>
                <a:ea typeface="Meiryo UI"/>
              </a:rPr>
              <a:t> 共同住宅　　　    </a:t>
            </a:r>
            <a:r>
              <a:rPr kumimoji="0" lang="en-US" altLang="ja-JP" sz="1200">
                <a:latin typeface="Meiryo UI"/>
                <a:ea typeface="Meiryo UI"/>
              </a:rPr>
              <a:t>96.4</a:t>
            </a:r>
            <a:r>
              <a:rPr kumimoji="0" lang="ja-JP" altLang="ja-JP" sz="1200">
                <a:latin typeface="Meiryo UI"/>
                <a:ea typeface="Meiryo UI"/>
              </a:rPr>
              <a:t>%</a:t>
            </a:r>
          </a:p>
        </p:txBody>
      </p:sp>
      <p:sp>
        <p:nvSpPr>
          <p:cNvPr id="322" name="Rectangle 83">
            <a:extLst>
              <a:ext uri="{FF2B5EF4-FFF2-40B4-BE49-F238E27FC236}">
                <a16:creationId xmlns:a16="http://schemas.microsoft.com/office/drawing/2014/main" id="{8ED13BD7-4A32-1A64-4DA5-96C70D0BE776}"/>
              </a:ext>
            </a:extLst>
          </p:cNvPr>
          <p:cNvSpPr>
            <a:spLocks noChangeArrowheads="1"/>
          </p:cNvSpPr>
          <p:nvPr/>
        </p:nvSpPr>
        <p:spPr bwMode="auto">
          <a:xfrm>
            <a:off x="7749219" y="3996739"/>
            <a:ext cx="90879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ja-JP" altLang="en-US" sz="1200">
                <a:latin typeface="Meiryo UI"/>
                <a:ea typeface="Meiryo UI"/>
              </a:rPr>
              <a:t>　</a:t>
            </a:r>
            <a:r>
              <a:rPr kumimoji="0" lang="en-US" altLang="ja-JP" sz="1200">
                <a:latin typeface="Meiryo UI"/>
                <a:ea typeface="Meiryo UI"/>
              </a:rPr>
              <a:t>5.7</a:t>
            </a:r>
            <a:r>
              <a:rPr kumimoji="0" lang="ja-JP" altLang="en-US" sz="1200">
                <a:latin typeface="Meiryo UI"/>
                <a:ea typeface="Meiryo UI"/>
              </a:rPr>
              <a:t>万戸</a:t>
            </a:r>
            <a:endParaRPr kumimoji="0" lang="ja-JP" altLang="ja-JP" sz="1200">
              <a:latin typeface="Meiryo UI"/>
              <a:ea typeface="Meiryo UI"/>
            </a:endParaRPr>
          </a:p>
        </p:txBody>
      </p:sp>
      <p:sp>
        <p:nvSpPr>
          <p:cNvPr id="324" name="Rectangle 74">
            <a:extLst>
              <a:ext uri="{FF2B5EF4-FFF2-40B4-BE49-F238E27FC236}">
                <a16:creationId xmlns:a16="http://schemas.microsoft.com/office/drawing/2014/main" id="{616E472F-92D3-4E70-E40F-DDECE1656F85}"/>
              </a:ext>
            </a:extLst>
          </p:cNvPr>
          <p:cNvSpPr>
            <a:spLocks noChangeArrowheads="1"/>
          </p:cNvSpPr>
          <p:nvPr/>
        </p:nvSpPr>
        <p:spPr bwMode="auto">
          <a:xfrm>
            <a:off x="3915883" y="4319488"/>
            <a:ext cx="85421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281</a:t>
            </a:r>
            <a:r>
              <a:rPr kumimoji="0" lang="ja-JP" altLang="en-US" sz="1200">
                <a:latin typeface="Meiryo UI"/>
                <a:ea typeface="Meiryo UI"/>
              </a:rPr>
              <a:t>万戸</a:t>
            </a:r>
            <a:endParaRPr kumimoji="0" lang="ja-JP" altLang="ja-JP" sz="1200">
              <a:latin typeface="Meiryo UI"/>
              <a:ea typeface="Meiryo UI"/>
            </a:endParaRPr>
          </a:p>
        </p:txBody>
      </p:sp>
      <p:sp>
        <p:nvSpPr>
          <p:cNvPr id="326" name="Rectangle 81">
            <a:extLst>
              <a:ext uri="{FF2B5EF4-FFF2-40B4-BE49-F238E27FC236}">
                <a16:creationId xmlns:a16="http://schemas.microsoft.com/office/drawing/2014/main" id="{C5CEC25E-FD83-2348-E085-61C99435B151}"/>
              </a:ext>
            </a:extLst>
          </p:cNvPr>
          <p:cNvSpPr>
            <a:spLocks noChangeArrowheads="1"/>
          </p:cNvSpPr>
          <p:nvPr/>
        </p:nvSpPr>
        <p:spPr bwMode="auto">
          <a:xfrm>
            <a:off x="4764719" y="4306087"/>
            <a:ext cx="18478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r" defTabSz="914400"/>
            <a:r>
              <a:rPr kumimoji="0" lang="ja-JP" altLang="en-US" sz="1200">
                <a:latin typeface="Meiryo UI"/>
                <a:ea typeface="Meiryo UI"/>
              </a:rPr>
              <a:t> 共同住宅等 　    </a:t>
            </a:r>
            <a:r>
              <a:rPr kumimoji="0" lang="en-US" altLang="ja-JP" sz="1200">
                <a:latin typeface="Meiryo UI"/>
                <a:ea typeface="Meiryo UI"/>
              </a:rPr>
              <a:t>95.4</a:t>
            </a:r>
            <a:r>
              <a:rPr kumimoji="0" lang="ja-JP" altLang="ja-JP" sz="1200">
                <a:latin typeface="Meiryo UI"/>
                <a:ea typeface="Meiryo UI"/>
              </a:rPr>
              <a:t>%</a:t>
            </a:r>
          </a:p>
        </p:txBody>
      </p:sp>
      <p:sp>
        <p:nvSpPr>
          <p:cNvPr id="328" name="Rectangle 83">
            <a:extLst>
              <a:ext uri="{FF2B5EF4-FFF2-40B4-BE49-F238E27FC236}">
                <a16:creationId xmlns:a16="http://schemas.microsoft.com/office/drawing/2014/main" id="{C167B9E4-1615-6436-5867-4C333C464BDB}"/>
              </a:ext>
            </a:extLst>
          </p:cNvPr>
          <p:cNvSpPr>
            <a:spLocks noChangeArrowheads="1"/>
          </p:cNvSpPr>
          <p:nvPr/>
        </p:nvSpPr>
        <p:spPr bwMode="auto">
          <a:xfrm>
            <a:off x="7749219" y="4301380"/>
            <a:ext cx="90879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r" defTabSz="914400">
              <a:lnSpc>
                <a:spcPct val="100000"/>
              </a:lnSpc>
              <a:buClrTx/>
              <a:buSzTx/>
              <a:buFontTx/>
              <a:buNone/>
              <a:tabLst/>
            </a:pPr>
            <a:r>
              <a:rPr kumimoji="0" lang="ja-JP" altLang="ja-JP" sz="1200">
                <a:latin typeface="Meiryo UI"/>
                <a:ea typeface="Meiryo UI"/>
              </a:rPr>
              <a:t>約</a:t>
            </a:r>
            <a:r>
              <a:rPr kumimoji="0" lang="en-US" altLang="ja-JP" sz="1200">
                <a:latin typeface="Meiryo UI"/>
                <a:ea typeface="Meiryo UI"/>
              </a:rPr>
              <a:t>12.9</a:t>
            </a:r>
            <a:r>
              <a:rPr kumimoji="0" lang="ja-JP" altLang="en-US" sz="1200">
                <a:latin typeface="Meiryo UI"/>
                <a:ea typeface="Meiryo UI"/>
              </a:rPr>
              <a:t>万戸</a:t>
            </a:r>
            <a:endParaRPr kumimoji="0" lang="ja-JP" altLang="ja-JP" sz="1200">
              <a:latin typeface="Meiryo UI"/>
              <a:ea typeface="Meiryo UI"/>
            </a:endParaRPr>
          </a:p>
        </p:txBody>
      </p:sp>
    </p:spTree>
    <p:extLst>
      <p:ext uri="{BB962C8B-B14F-4D97-AF65-F5344CB8AC3E}">
        <p14:creationId xmlns:p14="http://schemas.microsoft.com/office/powerpoint/2010/main" val="1082407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842A8EDF-D585-4346-B7FD-6E1827800F1F}"/>
              </a:ext>
            </a:extLst>
          </p:cNvPr>
          <p:cNvGraphicFramePr>
            <a:graphicFrameLocks noGrp="1"/>
          </p:cNvGraphicFramePr>
          <p:nvPr>
            <p:extLst>
              <p:ext uri="{D42A27DB-BD31-4B8C-83A1-F6EECF244321}">
                <p14:modId xmlns:p14="http://schemas.microsoft.com/office/powerpoint/2010/main" val="513240467"/>
              </p:ext>
            </p:extLst>
          </p:nvPr>
        </p:nvGraphicFramePr>
        <p:xfrm>
          <a:off x="364374" y="2313613"/>
          <a:ext cx="4102098" cy="1725573"/>
        </p:xfrm>
        <a:graphic>
          <a:graphicData uri="http://schemas.openxmlformats.org/drawingml/2006/table">
            <a:tbl>
              <a:tblPr/>
              <a:tblGrid>
                <a:gridCol w="809625">
                  <a:extLst>
                    <a:ext uri="{9D8B030D-6E8A-4147-A177-3AD203B41FA5}">
                      <a16:colId xmlns:a16="http://schemas.microsoft.com/office/drawing/2014/main" val="2103423559"/>
                    </a:ext>
                  </a:extLst>
                </a:gridCol>
                <a:gridCol w="1097491">
                  <a:extLst>
                    <a:ext uri="{9D8B030D-6E8A-4147-A177-3AD203B41FA5}">
                      <a16:colId xmlns:a16="http://schemas.microsoft.com/office/drawing/2014/main" val="4258505584"/>
                    </a:ext>
                  </a:extLst>
                </a:gridCol>
                <a:gridCol w="1097491">
                  <a:extLst>
                    <a:ext uri="{9D8B030D-6E8A-4147-A177-3AD203B41FA5}">
                      <a16:colId xmlns:a16="http://schemas.microsoft.com/office/drawing/2014/main" val="1928498115"/>
                    </a:ext>
                  </a:extLst>
                </a:gridCol>
                <a:gridCol w="1097491">
                  <a:extLst>
                    <a:ext uri="{9D8B030D-6E8A-4147-A177-3AD203B41FA5}">
                      <a16:colId xmlns:a16="http://schemas.microsoft.com/office/drawing/2014/main" val="3695551814"/>
                    </a:ext>
                  </a:extLst>
                </a:gridCol>
              </a:tblGrid>
              <a:tr h="355717">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都道府県 </a:t>
                      </a:r>
                    </a:p>
                  </a:txBody>
                  <a:tcPr marL="7620" marR="7620" marT="7620" marB="0" anchor="ctr">
                    <a:lnL w="12700" cap="flat" cmpd="sng" algn="ctr">
                      <a:solidFill>
                        <a:srgbClr val="0033CC"/>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対象棟数</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耐震性不足棟数</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ctr" rtl="0" fontAlgn="ctr"/>
                      <a:r>
                        <a:rPr lang="en-US" altLang="ja-JP" sz="1100" b="1" i="0" u="none" strike="noStrike" err="1">
                          <a:solidFill>
                            <a:schemeClr val="bg1"/>
                          </a:solidFill>
                          <a:effectLst/>
                          <a:latin typeface="Meiryo UI"/>
                          <a:ea typeface="Meiryo UI"/>
                        </a:rPr>
                        <a:t>耐震性不足</a:t>
                      </a:r>
                      <a:endParaRPr lang="en-US">
                        <a:solidFill>
                          <a:schemeClr val="bg1"/>
                        </a:solidFill>
                      </a:endParaRPr>
                    </a:p>
                    <a:p>
                      <a:pPr lvl="0" algn="ctr">
                        <a:buNone/>
                      </a:pPr>
                      <a:r>
                        <a:rPr lang="en-US" altLang="ja-JP" sz="1100" b="1" i="0" u="none" strike="noStrike" err="1">
                          <a:solidFill>
                            <a:schemeClr val="bg1"/>
                          </a:solidFill>
                          <a:effectLst/>
                          <a:latin typeface="Meiryo UI"/>
                          <a:ea typeface="Meiryo UI"/>
                        </a:rPr>
                        <a:t>解消率</a:t>
                      </a:r>
                      <a:r>
                        <a:rPr lang="en-US" altLang="ja-JP" sz="1100" b="1" i="0" u="none" strike="noStrike">
                          <a:solidFill>
                            <a:schemeClr val="bg1"/>
                          </a:solidFill>
                          <a:effectLst/>
                          <a:latin typeface="Meiryo UI"/>
                          <a:ea typeface="Meiryo UI"/>
                        </a:rPr>
                        <a:t>※</a:t>
                      </a:r>
                    </a:p>
                  </a:txBody>
                  <a:tcPr marL="7620" marR="7620" marT="7620" marB="0" anchor="ctr">
                    <a:lnL w="19050" cap="flat" cmpd="sng" algn="ctr">
                      <a:solidFill>
                        <a:srgbClr val="FFFFFF"/>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extLst>
                  <a:ext uri="{0D108BD9-81ED-4DB2-BD59-A6C34878D82A}">
                    <a16:rowId xmlns:a16="http://schemas.microsoft.com/office/drawing/2014/main" val="1316905911"/>
                  </a:ext>
                </a:extLst>
              </a:tr>
              <a:tr h="321066">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東京都</a:t>
                      </a:r>
                      <a:endParaRPr lang="en-US" altLang="ja-JP" sz="1100" b="1" i="0" u="none" strike="noStrike">
                        <a:solidFill>
                          <a:srgbClr val="FFFFFF"/>
                        </a:solidFill>
                        <a:effectLst/>
                        <a:latin typeface="Meiryo UI" panose="020B0604030504040204" pitchFamily="50" charset="-128"/>
                        <a:ea typeface="Meiryo UI" panose="020B0604030504040204" pitchFamily="50" charset="-128"/>
                      </a:endParaRPr>
                    </a:p>
                    <a:p>
                      <a:pPr marL="0" marR="0" lvl="0" indent="0" algn="ctr" defTabSz="914290" rtl="0" eaLnBrk="1" fontAlgn="ctr" latinLnBrk="0" hangingPunct="1">
                        <a:lnSpc>
                          <a:spcPct val="100000"/>
                        </a:lnSpc>
                        <a:spcBef>
                          <a:spcPts val="0"/>
                        </a:spcBef>
                        <a:spcAft>
                          <a:spcPts val="0"/>
                        </a:spcAft>
                        <a:buClrTx/>
                        <a:buSzTx/>
                        <a:buFontTx/>
                        <a:buNone/>
                        <a:tabLst/>
                        <a:defRPr/>
                      </a:pPr>
                      <a:r>
                        <a:rPr kumimoji="1" lang="ja-JP" altLang="en-US" sz="800" kern="100">
                          <a:solidFill>
                            <a:schemeClr val="bg1"/>
                          </a:solidFill>
                          <a:effectLst/>
                          <a:latin typeface="Meiryo UI"/>
                          <a:ea typeface="Meiryo UI"/>
                          <a:cs typeface="+mn-cs"/>
                        </a:rPr>
                        <a:t>（</a:t>
                      </a:r>
                      <a:r>
                        <a:rPr lang="en-US" altLang="ja-JP" sz="800" kern="100">
                          <a:solidFill>
                            <a:schemeClr val="bg1"/>
                          </a:solidFill>
                          <a:effectLst/>
                          <a:latin typeface="Meiryo UI"/>
                          <a:ea typeface="Meiryo UI"/>
                          <a:cs typeface="+mn-cs"/>
                        </a:rPr>
                        <a:t>R７</a:t>
                      </a:r>
                      <a:r>
                        <a:rPr kumimoji="1" lang="ja-JP" altLang="en-US" sz="800" kern="100">
                          <a:solidFill>
                            <a:schemeClr val="bg1"/>
                          </a:solidFill>
                          <a:effectLst/>
                          <a:latin typeface="Meiryo UI"/>
                          <a:ea typeface="Meiryo UI"/>
                          <a:cs typeface="+mn-cs"/>
                        </a:rPr>
                        <a:t>年度末）</a:t>
                      </a:r>
                      <a:endParaRPr kumimoji="1" lang="ja-JP" altLang="ja-JP" sz="800" kern="100">
                        <a:solidFill>
                          <a:schemeClr val="bg1"/>
                        </a:solidFill>
                        <a:effectLst/>
                        <a:latin typeface="Meiryo UI"/>
                        <a:ea typeface="Meiryo UI"/>
                        <a:cs typeface="+mn-cs"/>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rtl="0" fontAlgn="ctr"/>
                      <a:r>
                        <a:rPr lang="en-US" altLang="ja-JP" sz="1000" b="0" i="0" u="none" strike="noStrike">
                          <a:solidFill>
                            <a:schemeClr val="tx1"/>
                          </a:solidFill>
                          <a:effectLst/>
                          <a:latin typeface="Meiryo UI"/>
                          <a:ea typeface="Meiryo UI"/>
                        </a:rPr>
                        <a:t>1942</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57</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97.1%</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1402316891"/>
                  </a:ext>
                </a:extLst>
              </a:tr>
              <a:tr h="321066">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静岡県</a:t>
                      </a:r>
                      <a:endParaRPr lang="en-US" altLang="ja-JP" sz="1100" b="1" i="0" u="none" strike="noStrike">
                        <a:solidFill>
                          <a:srgbClr val="FFFFFF"/>
                        </a:solidFill>
                        <a:effectLst/>
                        <a:latin typeface="Meiryo UI" panose="020B0604030504040204" pitchFamily="50" charset="-128"/>
                        <a:ea typeface="Meiryo UI" panose="020B0604030504040204" pitchFamily="50" charset="-128"/>
                      </a:endParaRPr>
                    </a:p>
                    <a:p>
                      <a:pPr algn="ctr" rtl="0" fontAlgn="ctr"/>
                      <a:r>
                        <a:rPr kumimoji="1" lang="ja-JP" altLang="en-US" sz="800" kern="100">
                          <a:solidFill>
                            <a:schemeClr val="bg1"/>
                          </a:solidFill>
                          <a:effectLst/>
                          <a:latin typeface="Meiryo UI"/>
                          <a:ea typeface="Meiryo UI"/>
                          <a:cs typeface="+mn-cs"/>
                        </a:rPr>
                        <a:t>（</a:t>
                      </a:r>
                      <a:r>
                        <a:rPr kumimoji="1" lang="en-US" altLang="ja-JP" sz="800" kern="100">
                          <a:solidFill>
                            <a:schemeClr val="bg1"/>
                          </a:solidFill>
                          <a:effectLst/>
                          <a:latin typeface="Meiryo UI"/>
                          <a:ea typeface="Meiryo UI"/>
                          <a:cs typeface="+mn-cs"/>
                        </a:rPr>
                        <a:t>R７</a:t>
                      </a:r>
                      <a:r>
                        <a:rPr kumimoji="1" lang="ja-JP" altLang="en-US" sz="800" kern="100">
                          <a:solidFill>
                            <a:schemeClr val="bg1"/>
                          </a:solidFill>
                          <a:effectLst/>
                          <a:latin typeface="Meiryo UI"/>
                          <a:ea typeface="Meiryo UI"/>
                          <a:cs typeface="+mn-cs"/>
                        </a:rPr>
                        <a:t>年度末）</a:t>
                      </a:r>
                      <a:endParaRPr lang="ja-JP" altLang="en-US" sz="800" b="1" i="0" u="none" strike="noStrike">
                        <a:solidFill>
                          <a:srgbClr val="FFFFFF"/>
                        </a:solidFill>
                        <a:effectLst/>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rtl="0" fontAlgn="ctr"/>
                      <a:r>
                        <a:rPr lang="en-US" altLang="ja-JP" sz="1000" b="0" i="0" u="none" strike="noStrike">
                          <a:solidFill>
                            <a:schemeClr val="tx1"/>
                          </a:solidFill>
                          <a:effectLst/>
                          <a:latin typeface="Meiryo UI"/>
                          <a:ea typeface="Meiryo UI"/>
                        </a:rPr>
                        <a:t>303</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18</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94.1%</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1244611299"/>
                  </a:ext>
                </a:extLst>
              </a:tr>
              <a:tr h="368794">
                <a:tc>
                  <a:txBody>
                    <a:bodyPr/>
                    <a:lstStyle/>
                    <a:p>
                      <a:pPr marL="0" marR="0" lvl="0" indent="0" algn="ctr" defTabSz="914290" rtl="0" eaLnBrk="1" fontAlgn="ctr" latinLnBrk="0" hangingPunct="1">
                        <a:lnSpc>
                          <a:spcPct val="100000"/>
                        </a:lnSpc>
                        <a:spcBef>
                          <a:spcPts val="0"/>
                        </a:spcBef>
                        <a:spcAft>
                          <a:spcPts val="0"/>
                        </a:spcAft>
                        <a:buClrTx/>
                        <a:buSzTx/>
                        <a:buFontTx/>
                        <a:buNone/>
                        <a:tabLst/>
                        <a:defRPr/>
                      </a:pPr>
                      <a:r>
                        <a:rPr lang="ja-JP" altLang="en-US" sz="1100" b="1" i="0" u="none" strike="noStrike">
                          <a:solidFill>
                            <a:srgbClr val="FFFFFF"/>
                          </a:solidFill>
                          <a:effectLst/>
                          <a:latin typeface="Meiryo UI" panose="020B0604030504040204" pitchFamily="50" charset="-128"/>
                          <a:ea typeface="Meiryo UI" panose="020B0604030504040204" pitchFamily="50" charset="-128"/>
                        </a:rPr>
                        <a:t>愛知県</a:t>
                      </a:r>
                      <a:endParaRPr lang="en-US" altLang="ja-JP" sz="1100" b="1" i="0" u="none" strike="noStrike">
                        <a:solidFill>
                          <a:srgbClr val="FFFFFF"/>
                        </a:solidFill>
                        <a:effectLst/>
                        <a:latin typeface="Meiryo UI" panose="020B0604030504040204" pitchFamily="50" charset="-128"/>
                        <a:ea typeface="Meiryo UI" panose="020B0604030504040204" pitchFamily="50" charset="-128"/>
                      </a:endParaRPr>
                    </a:p>
                    <a:p>
                      <a:pPr marL="0" marR="0" lvl="0" indent="0" algn="ctr" defTabSz="914290" rtl="0" eaLnBrk="1" fontAlgn="ctr" latinLnBrk="0" hangingPunct="1">
                        <a:lnSpc>
                          <a:spcPct val="100000"/>
                        </a:lnSpc>
                        <a:spcBef>
                          <a:spcPts val="0"/>
                        </a:spcBef>
                        <a:spcAft>
                          <a:spcPts val="0"/>
                        </a:spcAft>
                        <a:buClrTx/>
                        <a:buSzTx/>
                        <a:buFontTx/>
                        <a:buNone/>
                        <a:tabLst/>
                        <a:defRPr/>
                      </a:pPr>
                      <a:r>
                        <a:rPr kumimoji="1" lang="ja-JP" altLang="en-US" sz="800" kern="100">
                          <a:solidFill>
                            <a:schemeClr val="bg1"/>
                          </a:solidFill>
                          <a:effectLst/>
                          <a:latin typeface="Meiryo UI"/>
                          <a:ea typeface="Meiryo UI"/>
                          <a:cs typeface="+mn-cs"/>
                        </a:rPr>
                        <a:t>（</a:t>
                      </a:r>
                      <a:r>
                        <a:rPr kumimoji="1" lang="en-US" altLang="ja-JP" sz="800" kern="100">
                          <a:solidFill>
                            <a:schemeClr val="bg1"/>
                          </a:solidFill>
                          <a:effectLst/>
                          <a:latin typeface="Meiryo UI"/>
                          <a:ea typeface="Meiryo UI"/>
                          <a:cs typeface="+mn-cs"/>
                        </a:rPr>
                        <a:t>R７</a:t>
                      </a:r>
                      <a:r>
                        <a:rPr kumimoji="1" lang="ja-JP" altLang="en-US" sz="800" kern="100">
                          <a:solidFill>
                            <a:schemeClr val="bg1"/>
                          </a:solidFill>
                          <a:effectLst/>
                          <a:latin typeface="Meiryo UI"/>
                          <a:ea typeface="Meiryo UI"/>
                          <a:cs typeface="+mn-cs"/>
                        </a:rPr>
                        <a:t>年度末）</a:t>
                      </a:r>
                      <a:endParaRPr lang="ja-JP" altLang="en-US" sz="1100" b="1" i="0" u="none" strike="noStrike">
                        <a:solidFill>
                          <a:srgbClr val="FFFFFF"/>
                        </a:solidFill>
                        <a:effectLst/>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r" rtl="0" fontAlgn="ctr"/>
                      <a:r>
                        <a:rPr lang="en-US" altLang="ja-JP" sz="1000" b="0" i="0" u="none" strike="noStrike">
                          <a:solidFill>
                            <a:schemeClr val="tx1"/>
                          </a:solidFill>
                          <a:effectLst/>
                          <a:latin typeface="Meiryo UI"/>
                          <a:ea typeface="Meiryo UI"/>
                        </a:rPr>
                        <a:t>481</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23</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95.2%</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517845858"/>
                  </a:ext>
                </a:extLst>
              </a:tr>
              <a:tr h="358930">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大阪府</a:t>
                      </a:r>
                      <a:endParaRPr lang="en-US" altLang="ja-JP" sz="1100" b="1" i="0" u="none" strike="noStrike">
                        <a:solidFill>
                          <a:srgbClr val="FFFFFF"/>
                        </a:solidFill>
                        <a:effectLst/>
                        <a:latin typeface="Meiryo UI" panose="020B0604030504040204" pitchFamily="50" charset="-128"/>
                        <a:ea typeface="Meiryo UI" panose="020B0604030504040204" pitchFamily="50" charset="-128"/>
                      </a:endParaRPr>
                    </a:p>
                    <a:p>
                      <a:pPr marL="0" marR="0" lvl="0" indent="0" algn="ctr" rtl="0" eaLnBrk="1" fontAlgn="ctr" latinLnBrk="0" hangingPunct="1">
                        <a:lnSpc>
                          <a:spcPct val="100000"/>
                        </a:lnSpc>
                        <a:spcBef>
                          <a:spcPts val="0"/>
                        </a:spcBef>
                        <a:spcAft>
                          <a:spcPts val="0"/>
                        </a:spcAft>
                        <a:buClrTx/>
                        <a:buSzTx/>
                        <a:buFontTx/>
                        <a:buNone/>
                      </a:pPr>
                      <a:r>
                        <a:rPr kumimoji="1" lang="ja-JP" altLang="en-US" sz="800" kern="100">
                          <a:solidFill>
                            <a:schemeClr val="bg1"/>
                          </a:solidFill>
                          <a:effectLst/>
                          <a:latin typeface="Meiryo UI"/>
                          <a:ea typeface="Meiryo UI"/>
                          <a:cs typeface="+mn-cs"/>
                        </a:rPr>
                        <a:t>（</a:t>
                      </a:r>
                      <a:r>
                        <a:rPr kumimoji="1" lang="en-US" altLang="ja-JP" sz="800" kern="100">
                          <a:solidFill>
                            <a:schemeClr val="bg1"/>
                          </a:solidFill>
                          <a:effectLst/>
                          <a:latin typeface="Meiryo UI"/>
                          <a:ea typeface="Meiryo UI"/>
                          <a:cs typeface="+mn-cs"/>
                        </a:rPr>
                        <a:t>R７</a:t>
                      </a:r>
                      <a:r>
                        <a:rPr kumimoji="1" lang="ja-JP" altLang="en-US" sz="800" kern="100">
                          <a:solidFill>
                            <a:schemeClr val="bg1"/>
                          </a:solidFill>
                          <a:effectLst/>
                          <a:latin typeface="Meiryo UI"/>
                          <a:ea typeface="Meiryo UI"/>
                          <a:cs typeface="+mn-cs"/>
                        </a:rPr>
                        <a:t>年度末）</a:t>
                      </a:r>
                      <a:endParaRPr lang="ja-JP" altLang="en-US" sz="1100" b="1" i="0" u="none" strike="noStrike">
                        <a:solidFill>
                          <a:srgbClr val="FFFFFF"/>
                        </a:solidFill>
                        <a:effectLst/>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r" rtl="0" fontAlgn="ctr"/>
                      <a:r>
                        <a:rPr lang="en-US" altLang="ja-JP" sz="1000" b="0" i="0" u="none" strike="noStrike">
                          <a:solidFill>
                            <a:schemeClr val="tx1"/>
                          </a:solidFill>
                          <a:effectLst/>
                          <a:latin typeface="Meiryo UI"/>
                          <a:ea typeface="Meiryo UI"/>
                        </a:rPr>
                        <a:t>844</a:t>
                      </a:r>
                      <a:endParaRPr lang="en-US">
                        <a:solidFill>
                          <a:schemeClr val="tx1"/>
                        </a:solidFill>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56</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000" b="0" i="0" u="none" strike="noStrike">
                          <a:solidFill>
                            <a:schemeClr val="tx1"/>
                          </a:solidFill>
                          <a:effectLst/>
                          <a:latin typeface="Meiryo UI"/>
                          <a:ea typeface="Meiryo UI"/>
                        </a:rPr>
                        <a:t>93.3%</a:t>
                      </a:r>
                      <a:endParaRPr lang="en-US">
                        <a:solidFill>
                          <a:schemeClr val="tx1"/>
                        </a:solidFill>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2218320151"/>
                  </a:ext>
                </a:extLst>
              </a:tr>
            </a:tbl>
          </a:graphicData>
        </a:graphic>
      </p:graphicFrame>
      <p:sp>
        <p:nvSpPr>
          <p:cNvPr id="16" name="角丸四角形 2">
            <a:extLst>
              <a:ext uri="{FF2B5EF4-FFF2-40B4-BE49-F238E27FC236}">
                <a16:creationId xmlns:a16="http://schemas.microsoft.com/office/drawing/2014/main" id="{C8AA5E3D-C4F7-4847-A9AE-A95DD8D02ADE}"/>
              </a:ext>
            </a:extLst>
          </p:cNvPr>
          <p:cNvSpPr/>
          <p:nvPr/>
        </p:nvSpPr>
        <p:spPr>
          <a:xfrm>
            <a:off x="-10302" y="1606728"/>
            <a:ext cx="9150703" cy="455507"/>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18257" y="1617979"/>
            <a:ext cx="9153355" cy="400110"/>
          </a:xfrm>
          <a:prstGeom prst="rect">
            <a:avLst/>
          </a:prstGeom>
          <a:noFill/>
        </p:spPr>
        <p:txBody>
          <a:bodyPr wrap="square" lIns="91440" tIns="45720" rIns="91440" bIns="45720" rtlCol="0" anchor="t">
            <a:spAutoFit/>
          </a:bodyPr>
          <a:lstStyle/>
          <a:p>
            <a:pPr marL="285750" indent="-285750">
              <a:buFont typeface="Arial"/>
              <a:buChar char="•"/>
              <a:defRPr/>
            </a:pPr>
            <a:r>
              <a:rPr kumimoji="1" lang="ja-JP" altLang="en-US" b="0" i="0" u="none" strike="noStrike" kern="1200" cap="none" spc="0" normalizeH="0" baseline="0" noProof="0">
                <a:ln>
                  <a:noFill/>
                </a:ln>
                <a:solidFill>
                  <a:prstClr val="black"/>
                </a:solidFill>
                <a:effectLst/>
                <a:uLnTx/>
                <a:uFillTx/>
                <a:latin typeface="Meiryo UI"/>
                <a:ea typeface="Meiryo UI"/>
              </a:rPr>
              <a:t>耐震化の進捗率は、</a:t>
            </a:r>
            <a:r>
              <a:rPr kumimoji="1" lang="ja-JP" sz="2000" i="0" u="none" strike="noStrike" kern="1200" cap="none" spc="0" normalizeH="0" baseline="0" noProof="0">
                <a:ln>
                  <a:noFill/>
                </a:ln>
                <a:effectLst/>
                <a:uLnTx/>
                <a:uFillTx/>
                <a:latin typeface="Meiryo UI"/>
                <a:ea typeface="Meiryo UI"/>
              </a:rPr>
              <a:t>大阪府</a:t>
            </a:r>
            <a:r>
              <a:rPr lang="ja-JP" sz="2000">
                <a:latin typeface="Meiryo UI"/>
                <a:ea typeface="Meiryo UI"/>
              </a:rPr>
              <a:t>は93.</a:t>
            </a:r>
            <a:r>
              <a:rPr lang="en-US" altLang="ja-JP" sz="2000">
                <a:latin typeface="Meiryo UI"/>
                <a:ea typeface="Meiryo UI"/>
              </a:rPr>
              <a:t>3</a:t>
            </a:r>
            <a:r>
              <a:rPr lang="ja-JP" sz="2000">
                <a:latin typeface="Meiryo UI"/>
                <a:ea typeface="Meiryo UI"/>
              </a:rPr>
              <a:t>％で全国が</a:t>
            </a:r>
            <a:r>
              <a:rPr lang="en-US" altLang="ja-JP" sz="2000">
                <a:latin typeface="Meiryo UI"/>
                <a:ea typeface="Meiryo UI"/>
              </a:rPr>
              <a:t>93.7</a:t>
            </a:r>
            <a:r>
              <a:rPr lang="ja-JP" sz="2000">
                <a:latin typeface="Meiryo UI"/>
                <a:ea typeface="Meiryo UI"/>
              </a:rPr>
              <a:t>％となり、国とほぼ同率</a:t>
            </a:r>
            <a:r>
              <a:rPr lang="ja-JP" sz="2000">
                <a:solidFill>
                  <a:prstClr val="black"/>
                </a:solidFill>
                <a:latin typeface="Meiryo UI"/>
                <a:ea typeface="Meiryo UI"/>
              </a:rPr>
              <a:t>となっている</a:t>
            </a:r>
            <a:endParaRPr lang="en-US" sz="1600">
              <a:solidFill>
                <a:prstClr val="black"/>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参考</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○大規模建築物の耐震化の状況</a:t>
            </a:r>
          </a:p>
        </p:txBody>
      </p:sp>
      <p:sp>
        <p:nvSpPr>
          <p:cNvPr id="212" name="テキスト ボックス 211"/>
          <p:cNvSpPr txBox="1"/>
          <p:nvPr/>
        </p:nvSpPr>
        <p:spPr>
          <a:xfrm>
            <a:off x="0" y="927081"/>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a:defRPr/>
            </a:pPr>
            <a:r>
              <a:rPr kumimoji="1" lang="ja-JP" altLang="en-US"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　</a:t>
            </a:r>
            <a:r>
              <a:rPr kumimoji="1" lang="ja-JP" sz="1600"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⑨</a:t>
            </a:r>
            <a:r>
              <a:rPr lang="ja-JP" sz="1600" b="1">
                <a:latin typeface="Meiryo UI"/>
                <a:ea typeface="Meiryo UI"/>
                <a:cs typeface="Meiryo UI" panose="020B0604030504040204" pitchFamily="50" charset="-128"/>
              </a:rPr>
              <a:t>新 </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住宅建築物耐震</a:t>
            </a:r>
            <a:r>
              <a:rPr lang="en-US" altLang="ja-JP" sz="1600" b="1">
                <a:latin typeface="Meiryo UI"/>
                <a:ea typeface="Meiryo UI"/>
                <a:cs typeface="Meiryo UI" panose="020B0604030504040204" pitchFamily="50" charset="-128"/>
              </a:rPr>
              <a:t>10</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ヵ年戦略・大阪</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大阪府耐震改修促進計画</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altLang="en-US" sz="1600" b="1" i="0" u="none" strike="noStrike" kern="1200" cap="none" normalizeH="0" baseline="0" noProof="0">
                <a:ln>
                  <a:noFill/>
                </a:ln>
                <a:effectLst/>
                <a:uLnTx/>
                <a:uFillTx/>
                <a:latin typeface="Meiryo UI"/>
                <a:ea typeface="Meiryo UI"/>
                <a:cs typeface="Meiryo UI" panose="020B0604030504040204" pitchFamily="50" charset="-128"/>
              </a:rPr>
              <a:t> </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lang="en-US" altLang="ja-JP" sz="1600" b="1">
                <a:latin typeface="Meiryo UI"/>
                <a:ea typeface="Meiryo UI"/>
                <a:cs typeface="Meiryo UI" panose="020B0604030504040204" pitchFamily="50" charset="-128"/>
              </a:rPr>
              <a:t>R8.3</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改定</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 に基づく取組の推進</a:t>
            </a:r>
          </a:p>
        </p:txBody>
      </p:sp>
      <p:sp>
        <p:nvSpPr>
          <p:cNvPr id="214" name="テキスト ボックス 213"/>
          <p:cNvSpPr txBox="1"/>
          <p:nvPr/>
        </p:nvSpPr>
        <p:spPr>
          <a:xfrm>
            <a:off x="323526" y="2067939"/>
            <a:ext cx="2736306" cy="27699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〇耐震化の状況</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p:cNvSpPr txBox="1"/>
          <p:nvPr/>
        </p:nvSpPr>
        <p:spPr>
          <a:xfrm>
            <a:off x="383498" y="4766052"/>
            <a:ext cx="2377772" cy="27699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〇他都市における取組等</a:t>
            </a:r>
          </a:p>
        </p:txBody>
      </p:sp>
      <p:sp>
        <p:nvSpPr>
          <p:cNvPr id="25" name="テキスト ボックス 24"/>
          <p:cNvSpPr txBox="1"/>
          <p:nvPr/>
        </p:nvSpPr>
        <p:spPr>
          <a:xfrm>
            <a:off x="5672181" y="2063501"/>
            <a:ext cx="2212187" cy="301021"/>
          </a:xfrm>
          <a:prstGeom prst="rect">
            <a:avLst/>
          </a:prstGeom>
          <a:noFill/>
          <a:ln w="6350" cap="flat" cmpd="sng" algn="ctr">
            <a:noFill/>
            <a:prstDash val="solid"/>
          </a:ln>
          <a:effectLst/>
        </p:spPr>
        <p:style>
          <a:lnRef idx="2">
            <a:schemeClr val="accent2"/>
          </a:lnRef>
          <a:fillRef idx="1">
            <a:schemeClr val="lt1"/>
          </a:fillRef>
          <a:effectRef idx="0">
            <a:schemeClr val="accent2"/>
          </a:effectRef>
          <a:fontRef idx="minor">
            <a:schemeClr val="dk1"/>
          </a:fontRef>
        </p:style>
        <p:txBody>
          <a:bodyPr wrap="square" rtlCol="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大規模建築物の進捗率等</a:t>
            </a:r>
          </a:p>
        </p:txBody>
      </p:sp>
      <p:sp>
        <p:nvSpPr>
          <p:cNvPr id="27" name="テキスト ボックス 26"/>
          <p:cNvSpPr txBox="1"/>
          <p:nvPr/>
        </p:nvSpPr>
        <p:spPr>
          <a:xfrm>
            <a:off x="4534264" y="1931665"/>
            <a:ext cx="572022" cy="345058"/>
          </a:xfrm>
          <a:prstGeom prst="rect">
            <a:avLst/>
          </a:prstGeom>
          <a:noFill/>
          <a:ln w="6350" cap="flat" cmpd="sng" algn="ctr">
            <a:noFill/>
            <a:prstDash val="solid"/>
          </a:ln>
          <a:effectLst/>
        </p:spPr>
        <p:style>
          <a:lnRef idx="2">
            <a:schemeClr val="accent2"/>
          </a:lnRef>
          <a:fillRef idx="1">
            <a:schemeClr val="lt1"/>
          </a:fillRef>
          <a:effectRef idx="0">
            <a:schemeClr val="accent2"/>
          </a:effectRef>
          <a:fontRef idx="minor">
            <a:schemeClr val="dk1"/>
          </a:fontRef>
        </p:style>
        <p:txBody>
          <a:bodyPr wrap="square" rtlCol="0">
            <a:no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（棟）</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27">
            <a:extLst>
              <a:ext uri="{FF2B5EF4-FFF2-40B4-BE49-F238E27FC236}">
                <a16:creationId xmlns:a16="http://schemas.microsoft.com/office/drawing/2014/main" id="{49A59C1A-3B36-464D-A87E-56EC12CDEC35}"/>
              </a:ext>
            </a:extLst>
          </p:cNvPr>
          <p:cNvSpPr txBox="1">
            <a:spLocks noChangeArrowheads="1"/>
          </p:cNvSpPr>
          <p:nvPr/>
        </p:nvSpPr>
        <p:spPr bwMode="auto">
          <a:xfrm>
            <a:off x="5882035" y="5146159"/>
            <a:ext cx="2551152" cy="947137"/>
          </a:xfrm>
          <a:prstGeom prst="rect">
            <a:avLst/>
          </a:prstGeom>
          <a:solidFill>
            <a:schemeClr val="accent5"/>
          </a:solidFill>
          <a:ln>
            <a:noFill/>
          </a:ln>
        </p:spPr>
        <p:txBody>
          <a:bodyPr lIns="72000" tIns="72000" rIns="72000" bIns="72000" anchor="t"/>
          <a:lstStyle>
            <a:lvl1pPr marL="287338" indent="-287338"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1363" indent="-284163"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1413" indent="-227013"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598613" indent="-227013"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5813" indent="-227013"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16000" marR="0" lvl="0" indent="-216000" algn="l" defTabSz="914290" rtl="0" eaLnBrk="1" fontAlgn="auto" latinLnBrk="0" hangingPunct="1">
              <a:lnSpc>
                <a:spcPct val="100000"/>
              </a:lnSpc>
              <a:spcBef>
                <a:spcPct val="0"/>
              </a:spcBef>
              <a:spcAft>
                <a:spcPts val="0"/>
              </a:spcAft>
              <a:buClrTx/>
              <a:buSzTx/>
              <a:buFontTx/>
              <a:buNone/>
              <a:tabLst/>
              <a:defRPr/>
            </a:pPr>
            <a:endParaRPr kumimoji="1" lang="en-US" altLang="ja-JP"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テキスト ボックス 28"/>
          <p:cNvSpPr txBox="1"/>
          <p:nvPr/>
        </p:nvSpPr>
        <p:spPr>
          <a:xfrm>
            <a:off x="5882035" y="5195015"/>
            <a:ext cx="2623160" cy="1474345"/>
          </a:xfrm>
          <a:prstGeom prst="rect">
            <a:avLst/>
          </a:prstGeom>
          <a:noFill/>
          <a:ln w="6350" cap="flat" cmpd="sng" algn="ctr">
            <a:noFill/>
            <a:prstDash val="solid"/>
          </a:ln>
          <a:effectLst/>
        </p:spPr>
        <p:style>
          <a:lnRef idx="2">
            <a:schemeClr val="accent2"/>
          </a:lnRef>
          <a:fillRef idx="1">
            <a:schemeClr val="lt1"/>
          </a:fillRef>
          <a:effectRef idx="0">
            <a:schemeClr val="accent2"/>
          </a:effectRef>
          <a:fontRef idx="minor">
            <a:schemeClr val="dk1"/>
          </a:fontRef>
        </p:style>
        <p:txBody>
          <a:bodyPr wrap="square" rtlCol="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他都市における有効な取組</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95250" algn="l" defTabSz="91429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・大規模建築物全てを対象としている</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95250" algn="l" defTabSz="91429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・補助制度の一覧等、わかりやすいパンフレットの作成</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95250" algn="l" defTabSz="91429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・無料で相談が可能な専門家派遣制度</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algn="l" defTabSz="91429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algn="l" defTabSz="91429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補助額については、府には平米当たりの限度額はあるものの、上限はない</a:t>
            </a:r>
          </a:p>
        </p:txBody>
      </p:sp>
      <p:sp>
        <p:nvSpPr>
          <p:cNvPr id="30" name="右矢印 29"/>
          <p:cNvSpPr/>
          <p:nvPr/>
        </p:nvSpPr>
        <p:spPr>
          <a:xfrm>
            <a:off x="5455822" y="5601388"/>
            <a:ext cx="147680" cy="620100"/>
          </a:xfrm>
          <a:prstGeom prst="rightArrow">
            <a:avLst>
              <a:gd name="adj1" fmla="val 50000"/>
              <a:gd name="adj2" fmla="val 983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aphicFrame>
        <p:nvGraphicFramePr>
          <p:cNvPr id="32" name="表 31">
            <a:extLst>
              <a:ext uri="{FF2B5EF4-FFF2-40B4-BE49-F238E27FC236}">
                <a16:creationId xmlns:a16="http://schemas.microsoft.com/office/drawing/2014/main" id="{BD5EDC15-295F-49F1-B500-07CA75CAE709}"/>
              </a:ext>
            </a:extLst>
          </p:cNvPr>
          <p:cNvGraphicFramePr>
            <a:graphicFrameLocks noGrp="1"/>
          </p:cNvGraphicFramePr>
          <p:nvPr/>
        </p:nvGraphicFramePr>
        <p:xfrm>
          <a:off x="383497" y="5042620"/>
          <a:ext cx="4793792" cy="1725573"/>
        </p:xfrm>
        <a:graphic>
          <a:graphicData uri="http://schemas.openxmlformats.org/drawingml/2006/table">
            <a:tbl>
              <a:tblPr firstRow="1" firstCol="1">
                <a:tableStyleId>{85BE263C-DBD7-4A20-BB59-AAB30ACAA65A}</a:tableStyleId>
              </a:tblPr>
              <a:tblGrid>
                <a:gridCol w="725792">
                  <a:extLst>
                    <a:ext uri="{9D8B030D-6E8A-4147-A177-3AD203B41FA5}">
                      <a16:colId xmlns:a16="http://schemas.microsoft.com/office/drawing/2014/main" val="3373791282"/>
                    </a:ext>
                  </a:extLst>
                </a:gridCol>
                <a:gridCol w="648000">
                  <a:extLst>
                    <a:ext uri="{9D8B030D-6E8A-4147-A177-3AD203B41FA5}">
                      <a16:colId xmlns:a16="http://schemas.microsoft.com/office/drawing/2014/main" val="4171385472"/>
                    </a:ext>
                  </a:extLst>
                </a:gridCol>
                <a:gridCol w="648000">
                  <a:extLst>
                    <a:ext uri="{9D8B030D-6E8A-4147-A177-3AD203B41FA5}">
                      <a16:colId xmlns:a16="http://schemas.microsoft.com/office/drawing/2014/main" val="2278615806"/>
                    </a:ext>
                  </a:extLst>
                </a:gridCol>
                <a:gridCol w="720000">
                  <a:extLst>
                    <a:ext uri="{9D8B030D-6E8A-4147-A177-3AD203B41FA5}">
                      <a16:colId xmlns:a16="http://schemas.microsoft.com/office/drawing/2014/main" val="1313424371"/>
                    </a:ext>
                  </a:extLst>
                </a:gridCol>
                <a:gridCol w="648000">
                  <a:extLst>
                    <a:ext uri="{9D8B030D-6E8A-4147-A177-3AD203B41FA5}">
                      <a16:colId xmlns:a16="http://schemas.microsoft.com/office/drawing/2014/main" val="3822313838"/>
                    </a:ext>
                  </a:extLst>
                </a:gridCol>
                <a:gridCol w="756000">
                  <a:extLst>
                    <a:ext uri="{9D8B030D-6E8A-4147-A177-3AD203B41FA5}">
                      <a16:colId xmlns:a16="http://schemas.microsoft.com/office/drawing/2014/main" val="2877892067"/>
                    </a:ext>
                  </a:extLst>
                </a:gridCol>
                <a:gridCol w="648000">
                  <a:extLst>
                    <a:ext uri="{9D8B030D-6E8A-4147-A177-3AD203B41FA5}">
                      <a16:colId xmlns:a16="http://schemas.microsoft.com/office/drawing/2014/main" val="2170242582"/>
                    </a:ext>
                  </a:extLst>
                </a:gridCol>
              </a:tblGrid>
              <a:tr h="216000">
                <a:tc rowSpan="2">
                  <a:txBody>
                    <a:bodyPr/>
                    <a:lstStyle/>
                    <a:p>
                      <a:pPr marL="0" algn="ctr" defTabSz="914278" rtl="0" eaLnBrk="1" latinLnBrk="0" hangingPunct="1">
                        <a:lnSpc>
                          <a:spcPct val="100000"/>
                        </a:lnSpc>
                        <a:spcAft>
                          <a:spcPts val="0"/>
                        </a:spcAft>
                      </a:pPr>
                      <a:endParaRPr kumimoji="1" lang="ja-JP" sz="1000" kern="100">
                        <a:solidFill>
                          <a:schemeClr val="dk1"/>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33CC"/>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rgbClr val="0033CC"/>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rowSpan="2">
                  <a:txBody>
                    <a:bodyPr/>
                    <a:lstStyle/>
                    <a:p>
                      <a:pPr marL="0" algn="ctr" defTabSz="914278" rtl="0" eaLnBrk="1" latinLnBrk="0" hangingPunct="1">
                        <a:lnSpc>
                          <a:spcPct val="100000"/>
                        </a:lnSpc>
                        <a:spcAft>
                          <a:spcPts val="0"/>
                        </a:spcAft>
                      </a:pPr>
                      <a:r>
                        <a:rPr kumimoji="1" lang="ja-JP" altLang="en-US" sz="1000" kern="100">
                          <a:effectLst/>
                          <a:latin typeface="Meiryo UI" panose="020B0604030504040204" pitchFamily="50" charset="-128"/>
                          <a:ea typeface="Meiryo UI" panose="020B0604030504040204" pitchFamily="50" charset="-128"/>
                        </a:rPr>
                        <a:t>補助制度</a:t>
                      </a:r>
                      <a:endParaRPr kumimoji="1" lang="en-US" altLang="ja-JP" sz="1000" kern="100">
                        <a:effectLst/>
                        <a:latin typeface="Meiryo UI" panose="020B0604030504040204" pitchFamily="50" charset="-128"/>
                        <a:ea typeface="Meiryo UI" panose="020B0604030504040204" pitchFamily="50"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rowSpan="2">
                  <a:txBody>
                    <a:bodyPr/>
                    <a:lstStyle/>
                    <a:p>
                      <a:pPr marL="0" algn="ctr" defTabSz="914278" rtl="0" eaLnBrk="1" latinLnBrk="0" hangingPunct="1">
                        <a:lnSpc>
                          <a:spcPct val="100000"/>
                        </a:lnSpc>
                        <a:spcAft>
                          <a:spcPts val="0"/>
                        </a:spcAft>
                      </a:pPr>
                      <a:r>
                        <a:rPr kumimoji="1" lang="ja-JP" altLang="en-US" sz="1000" kern="100">
                          <a:effectLst/>
                          <a:latin typeface="Meiryo UI" panose="020B0604030504040204" pitchFamily="50" charset="-128"/>
                          <a:ea typeface="Meiryo UI" panose="020B0604030504040204" pitchFamily="50" charset="-128"/>
                        </a:rPr>
                        <a:t>補助対象</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gridSpan="2">
                  <a:txBody>
                    <a:bodyPr/>
                    <a:lstStyle/>
                    <a:p>
                      <a:pPr marL="0" algn="ctr" defTabSz="914278" rtl="0" eaLnBrk="1" latinLnBrk="0" hangingPunct="1">
                        <a:lnSpc>
                          <a:spcPct val="100000"/>
                        </a:lnSpc>
                        <a:spcAft>
                          <a:spcPts val="0"/>
                        </a:spcAft>
                      </a:pPr>
                      <a:r>
                        <a:rPr kumimoji="1" lang="ja-JP" altLang="en-US" sz="1000" kern="100">
                          <a:effectLst/>
                          <a:latin typeface="Meiryo UI" panose="020B0604030504040204" pitchFamily="50" charset="-128"/>
                          <a:ea typeface="Meiryo UI" panose="020B0604030504040204" pitchFamily="50" charset="-128"/>
                        </a:rPr>
                        <a:t>補助限度額</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rgbClr val="0033CC"/>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pPr marL="0" algn="ctr" defTabSz="914278" rtl="0" eaLnBrk="1" latinLnBrk="0" hangingPunct="1">
                        <a:lnSpc>
                          <a:spcPct val="100000"/>
                        </a:lnSpc>
                        <a:spcAft>
                          <a:spcPts val="0"/>
                        </a:spcAft>
                      </a:pPr>
                      <a:endParaRPr kumimoji="1" lang="ja-JP" altLang="en-US" sz="1100" kern="100">
                        <a:effectLst/>
                        <a:latin typeface="Meiryo UI" panose="020B0604030504040204" pitchFamily="50" charset="-128"/>
                        <a:ea typeface="Meiryo UI" panose="020B0604030504040204" pitchFamily="50" charset="-128"/>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rowSpan="2">
                  <a:txBody>
                    <a:bodyPr/>
                    <a:lstStyle/>
                    <a:p>
                      <a:pPr marL="0" algn="ctr" defTabSz="914278" rtl="0" eaLnBrk="1" latinLnBrk="0" hangingPunct="1">
                        <a:lnSpc>
                          <a:spcPct val="100000"/>
                        </a:lnSpc>
                        <a:spcAft>
                          <a:spcPts val="0"/>
                        </a:spcAft>
                      </a:pPr>
                      <a:r>
                        <a:rPr kumimoji="1" lang="ja-JP" altLang="en-US" sz="1000" b="1" kern="100">
                          <a:solidFill>
                            <a:schemeClr val="lt1"/>
                          </a:solidFill>
                          <a:effectLst/>
                          <a:latin typeface="Meiryo UI" panose="020B0604030504040204" pitchFamily="50" charset="-128"/>
                          <a:ea typeface="Meiryo UI" panose="020B0604030504040204" pitchFamily="50" charset="-128"/>
                          <a:cs typeface="+mn-cs"/>
                        </a:rPr>
                        <a:t>チラシ等</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rgbClr val="0033CC"/>
                      </a:solidFill>
                      <a:prstDash val="solid"/>
                      <a:round/>
                      <a:headEnd type="none" w="med" len="med"/>
                      <a:tailEnd type="none" w="med" len="med"/>
                    </a:lnT>
                  </a:tcPr>
                </a:tc>
                <a:tc rowSpan="2">
                  <a:txBody>
                    <a:bodyPr/>
                    <a:lstStyle/>
                    <a:p>
                      <a:pPr marL="0" algn="ctr" defTabSz="914278" rtl="0" eaLnBrk="1" latinLnBrk="0" hangingPunct="1">
                        <a:lnSpc>
                          <a:spcPct val="100000"/>
                        </a:lnSpc>
                        <a:spcAft>
                          <a:spcPts val="0"/>
                        </a:spcAft>
                      </a:pPr>
                      <a:r>
                        <a:rPr kumimoji="1" lang="ja-JP" altLang="en-US" sz="1000" b="1" kern="100">
                          <a:solidFill>
                            <a:schemeClr val="lt1"/>
                          </a:solidFill>
                          <a:effectLst/>
                          <a:latin typeface="Meiryo UI" panose="020B0604030504040204" pitchFamily="50" charset="-128"/>
                          <a:ea typeface="Meiryo UI" panose="020B0604030504040204" pitchFamily="50" charset="-128"/>
                          <a:cs typeface="+mn-cs"/>
                        </a:rPr>
                        <a:t>専門家</a:t>
                      </a:r>
                      <a:endParaRPr kumimoji="1" lang="en-US" altLang="ja-JP" sz="1000" b="1" kern="100">
                        <a:solidFill>
                          <a:schemeClr val="lt1"/>
                        </a:solidFill>
                        <a:effectLst/>
                        <a:latin typeface="Meiryo UI" panose="020B0604030504040204" pitchFamily="50" charset="-128"/>
                        <a:ea typeface="Meiryo UI" panose="020B0604030504040204" pitchFamily="50" charset="-128"/>
                        <a:cs typeface="+mn-cs"/>
                      </a:endParaRPr>
                    </a:p>
                    <a:p>
                      <a:pPr marL="0" algn="ctr" defTabSz="914278" rtl="0" eaLnBrk="1" latinLnBrk="0" hangingPunct="1">
                        <a:lnSpc>
                          <a:spcPct val="100000"/>
                        </a:lnSpc>
                        <a:spcAft>
                          <a:spcPts val="0"/>
                        </a:spcAft>
                      </a:pPr>
                      <a:r>
                        <a:rPr kumimoji="1" lang="ja-JP" altLang="en-US" sz="1000" b="1" kern="100">
                          <a:solidFill>
                            <a:schemeClr val="lt1"/>
                          </a:solidFill>
                          <a:effectLst/>
                          <a:latin typeface="Meiryo UI" panose="020B0604030504040204" pitchFamily="50" charset="-128"/>
                          <a:ea typeface="Meiryo UI" panose="020B0604030504040204" pitchFamily="50" charset="-128"/>
                          <a:cs typeface="+mn-cs"/>
                        </a:rPr>
                        <a:t>派遣制度</a:t>
                      </a:r>
                    </a:p>
                  </a:txBody>
                  <a:tcPr marL="68580" marR="68580" marT="0" marB="0" anchor="ctr">
                    <a:lnL w="19050" cap="flat" cmpd="sng" algn="ctr">
                      <a:solidFill>
                        <a:schemeClr val="bg1"/>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tcPr>
                </a:tc>
                <a:extLst>
                  <a:ext uri="{0D108BD9-81ED-4DB2-BD59-A6C34878D82A}">
                    <a16:rowId xmlns:a16="http://schemas.microsoft.com/office/drawing/2014/main" val="3761007960"/>
                  </a:ext>
                </a:extLst>
              </a:tr>
              <a:tr h="252000">
                <a:tc vMerge="1">
                  <a:txBody>
                    <a:bodyPr/>
                    <a:lstStyle/>
                    <a:p>
                      <a:endParaRPr kumimoji="1" lang="ja-JP" altLang="en-US"/>
                    </a:p>
                  </a:txBody>
                  <a:tcPr>
                    <a:lnT w="19050" cap="flat" cmpd="sng" algn="ctr">
                      <a:solidFill>
                        <a:schemeClr val="bg1"/>
                      </a:solidFill>
                      <a:prstDash val="solid"/>
                      <a:round/>
                      <a:headEnd type="none" w="med" len="med"/>
                      <a:tailEnd type="none" w="med" len="med"/>
                    </a:lnT>
                  </a:tcPr>
                </a:tc>
                <a:tc vMerge="1">
                  <a:txBody>
                    <a:bodyPr/>
                    <a:lstStyle/>
                    <a:p>
                      <a:endParaRPr kumimoji="1" lang="ja-JP" altLang="en-US"/>
                    </a:p>
                  </a:txBody>
                  <a:tcPr>
                    <a:lnT w="12700" cap="flat" cmpd="sng" algn="ctr">
                      <a:solidFill>
                        <a:srgbClr val="0033CC"/>
                      </a:solidFill>
                      <a:prstDash val="solid"/>
                      <a:round/>
                      <a:headEnd type="none" w="med" len="med"/>
                      <a:tailEnd type="none" w="med" len="med"/>
                    </a:lnT>
                  </a:tcPr>
                </a:tc>
                <a:tc vMerge="1">
                  <a:txBody>
                    <a:bodyPr/>
                    <a:lstStyle/>
                    <a:p>
                      <a:endParaRPr kumimoji="1" lang="ja-JP" altLang="en-US"/>
                    </a:p>
                  </a:txBody>
                  <a:tcPr>
                    <a:lnT w="12700" cap="flat" cmpd="sng" algn="ctr">
                      <a:solidFill>
                        <a:srgbClr val="0033CC"/>
                      </a:solidFill>
                      <a:prstDash val="solid"/>
                      <a:round/>
                      <a:headEnd type="none" w="med" len="med"/>
                      <a:tailEnd type="none" w="med" len="med"/>
                    </a:lnT>
                  </a:tcPr>
                </a:tc>
                <a:tc>
                  <a:txBody>
                    <a:bodyPr/>
                    <a:lstStyle/>
                    <a:p>
                      <a:pPr marL="0" algn="ctr" defTabSz="914278" rtl="0" eaLnBrk="1" latinLnBrk="0" hangingPunct="1">
                        <a:lnSpc>
                          <a:spcPct val="100000"/>
                        </a:lnSpc>
                        <a:spcAft>
                          <a:spcPts val="0"/>
                        </a:spcAft>
                      </a:pPr>
                      <a:r>
                        <a:rPr kumimoji="1" lang="ja-JP" altLang="en-US" sz="1000" b="1" kern="100">
                          <a:solidFill>
                            <a:schemeClr val="lt1"/>
                          </a:solidFill>
                          <a:effectLst/>
                          <a:latin typeface="Meiryo UI" panose="020B0604030504040204" pitchFamily="50" charset="-128"/>
                          <a:ea typeface="Meiryo UI" panose="020B0604030504040204" pitchFamily="50" charset="-128"/>
                          <a:cs typeface="+mn-cs"/>
                        </a:rPr>
                        <a:t>平米当たり</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chemeClr val="accent2"/>
                    </a:solidFill>
                  </a:tcPr>
                </a:tc>
                <a:tc>
                  <a:txBody>
                    <a:bodyPr/>
                    <a:lstStyle/>
                    <a:p>
                      <a:pPr algn="ctr"/>
                      <a:r>
                        <a:rPr kumimoji="1" lang="ja-JP" altLang="en-US" sz="1000" b="1" kern="100">
                          <a:solidFill>
                            <a:schemeClr val="lt1"/>
                          </a:solidFill>
                          <a:effectLst/>
                          <a:latin typeface="Meiryo UI" panose="020B0604030504040204" pitchFamily="50" charset="-128"/>
                          <a:ea typeface="Meiryo UI" panose="020B0604030504040204" pitchFamily="50" charset="-128"/>
                          <a:cs typeface="+mn-cs"/>
                        </a:rPr>
                        <a:t>総額</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chemeClr val="accent2"/>
                    </a:solidFill>
                  </a:tcPr>
                </a:tc>
                <a:tc vMerge="1">
                  <a:txBody>
                    <a:bodyPr/>
                    <a:lstStyle/>
                    <a:p>
                      <a:endParaRPr kumimoji="1" lang="ja-JP" altLang="en-US"/>
                    </a:p>
                  </a:txBody>
                  <a:tcPr>
                    <a:lnL w="19050" cap="flat" cmpd="sng" algn="ctr">
                      <a:solidFill>
                        <a:schemeClr val="bg1"/>
                      </a:solidFill>
                      <a:prstDash val="solid"/>
                      <a:round/>
                      <a:headEnd type="none" w="med" len="med"/>
                      <a:tailEnd type="none" w="med" len="med"/>
                    </a:lnL>
                  </a:tcPr>
                </a:tc>
                <a:tc vMerge="1">
                  <a:txBody>
                    <a:bodyPr/>
                    <a:lstStyle/>
                    <a:p>
                      <a:endParaRPr kumimoji="1" lang="ja-JP" altLang="en-US"/>
                    </a:p>
                  </a:txBody>
                  <a:tcPr/>
                </a:tc>
                <a:extLst>
                  <a:ext uri="{0D108BD9-81ED-4DB2-BD59-A6C34878D82A}">
                    <a16:rowId xmlns:a16="http://schemas.microsoft.com/office/drawing/2014/main" val="3103785594"/>
                  </a:ext>
                </a:extLst>
              </a:tr>
              <a:tr h="314791">
                <a:tc>
                  <a:txBody>
                    <a:bodyPr/>
                    <a:lstStyle/>
                    <a:p>
                      <a:pPr marL="0" algn="ctr" defTabSz="914278" rtl="0" eaLnBrk="1" latinLnBrk="0" hangingPunct="1">
                        <a:lnSpc>
                          <a:spcPct val="100000"/>
                        </a:lnSpc>
                        <a:spcAft>
                          <a:spcPts val="0"/>
                        </a:spcAft>
                      </a:pPr>
                      <a:r>
                        <a:rPr kumimoji="1" lang="ja-JP" altLang="en-US" sz="1000" kern="100">
                          <a:solidFill>
                            <a:schemeClr val="bg1"/>
                          </a:solidFill>
                          <a:effectLst/>
                          <a:latin typeface="Meiryo UI" panose="020B0604030504040204" pitchFamily="50" charset="-128"/>
                          <a:ea typeface="Meiryo UI" panose="020B0604030504040204" pitchFamily="50" charset="-128"/>
                          <a:cs typeface="+mn-cs"/>
                        </a:rPr>
                        <a:t>東京都</a:t>
                      </a:r>
                      <a:endParaRPr kumimoji="1" lang="en-US" altLang="ja-JP" sz="1000" kern="100">
                        <a:solidFill>
                          <a:schemeClr val="bg1"/>
                        </a:solidFill>
                        <a:effectLst/>
                        <a:latin typeface="Meiryo UI" panose="020B0604030504040204" pitchFamily="50" charset="-128"/>
                        <a:ea typeface="Meiryo UI" panose="020B0604030504040204" pitchFamily="50" charset="-128"/>
                        <a:cs typeface="+mn-cs"/>
                      </a:endParaRPr>
                    </a:p>
                    <a:p>
                      <a:pPr marL="0" algn="ctr" defTabSz="914278" rtl="0" eaLnBrk="1" latinLnBrk="0" hangingPunct="1">
                        <a:lnSpc>
                          <a:spcPct val="100000"/>
                        </a:lnSpc>
                        <a:spcAft>
                          <a:spcPts val="0"/>
                        </a:spcAft>
                      </a:pPr>
                      <a:r>
                        <a:rPr kumimoji="1" lang="ja-JP" altLang="en-US" sz="700" kern="100">
                          <a:solidFill>
                            <a:schemeClr val="bg1"/>
                          </a:solidFill>
                          <a:effectLst/>
                          <a:latin typeface="Meiryo UI" panose="020B0604030504040204" pitchFamily="50" charset="-128"/>
                          <a:ea typeface="Meiryo UI" panose="020B0604030504040204" pitchFamily="50" charset="-128"/>
                          <a:cs typeface="+mn-cs"/>
                        </a:rPr>
                        <a:t>（新宿区）</a:t>
                      </a:r>
                      <a:endParaRPr kumimoji="1" lang="ja-JP" sz="700" kern="100">
                        <a:solidFill>
                          <a:schemeClr val="bg1"/>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全て</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補助制度</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総合パンフレット</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B w="12700" cap="flat" cmpd="sng" algn="ctr">
                      <a:solidFill>
                        <a:srgbClr val="0033CC"/>
                      </a:solidFill>
                      <a:prstDash val="solid"/>
                      <a:round/>
                      <a:headEnd type="none" w="med" len="med"/>
                      <a:tailEnd type="none" w="med" len="med"/>
                    </a:lnB>
                  </a:tcPr>
                </a:tc>
                <a:extLst>
                  <a:ext uri="{0D108BD9-81ED-4DB2-BD59-A6C34878D82A}">
                    <a16:rowId xmlns:a16="http://schemas.microsoft.com/office/drawing/2014/main" val="3868621111"/>
                  </a:ext>
                </a:extLst>
              </a:tr>
              <a:tr h="314791">
                <a:tc>
                  <a:txBody>
                    <a:bodyPr/>
                    <a:lstStyle/>
                    <a:p>
                      <a:pPr marL="0" algn="ctr" defTabSz="914278" rtl="0" eaLnBrk="1" latinLnBrk="0" hangingPunct="1">
                        <a:lnSpc>
                          <a:spcPct val="100000"/>
                        </a:lnSpc>
                        <a:spcAft>
                          <a:spcPts val="0"/>
                        </a:spcAft>
                      </a:pPr>
                      <a:r>
                        <a:rPr kumimoji="1" lang="ja-JP" altLang="en-US" sz="1000" kern="100">
                          <a:solidFill>
                            <a:schemeClr val="bg1"/>
                          </a:solidFill>
                          <a:effectLst/>
                          <a:latin typeface="Meiryo UI" panose="020B0604030504040204" pitchFamily="50" charset="-128"/>
                          <a:ea typeface="Meiryo UI" panose="020B0604030504040204" pitchFamily="50" charset="-128"/>
                          <a:cs typeface="+mn-cs"/>
                        </a:rPr>
                        <a:t>静岡県</a:t>
                      </a:r>
                      <a:endParaRPr kumimoji="1" lang="en-US" altLang="ja-JP" sz="1000" kern="100">
                        <a:solidFill>
                          <a:schemeClr val="bg1"/>
                        </a:solidFill>
                        <a:effectLst/>
                        <a:latin typeface="Meiryo UI" panose="020B0604030504040204" pitchFamily="50" charset="-128"/>
                        <a:ea typeface="Meiryo UI" panose="020B0604030504040204" pitchFamily="50" charset="-128"/>
                        <a:cs typeface="+mn-cs"/>
                      </a:endParaRPr>
                    </a:p>
                    <a:p>
                      <a:pPr marL="0" algn="ctr" defTabSz="914278" rtl="0" eaLnBrk="1" latinLnBrk="0" hangingPunct="1">
                        <a:lnSpc>
                          <a:spcPct val="100000"/>
                        </a:lnSpc>
                        <a:spcAft>
                          <a:spcPts val="0"/>
                        </a:spcAft>
                      </a:pPr>
                      <a:r>
                        <a:rPr kumimoji="1" lang="ja-JP" altLang="en-US" sz="700" kern="100">
                          <a:solidFill>
                            <a:schemeClr val="bg1"/>
                          </a:solidFill>
                          <a:effectLst/>
                          <a:latin typeface="Meiryo UI" panose="020B0604030504040204" pitchFamily="50" charset="-128"/>
                          <a:ea typeface="Meiryo UI" panose="020B0604030504040204" pitchFamily="50" charset="-128"/>
                          <a:cs typeface="+mn-cs"/>
                        </a:rPr>
                        <a:t>（静岡市）</a:t>
                      </a:r>
                      <a:endParaRPr kumimoji="1" lang="ja-JP" sz="700" kern="100">
                        <a:solidFill>
                          <a:schemeClr val="bg1"/>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全て</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リーフレット</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無</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extLst>
                  <a:ext uri="{0D108BD9-81ED-4DB2-BD59-A6C34878D82A}">
                    <a16:rowId xmlns:a16="http://schemas.microsoft.com/office/drawing/2014/main" val="1431509745"/>
                  </a:ext>
                </a:extLst>
              </a:tr>
              <a:tr h="314791">
                <a:tc>
                  <a:txBody>
                    <a:bodyPr/>
                    <a:lstStyle/>
                    <a:p>
                      <a:pPr marL="0" algn="ctr" defTabSz="914278" rtl="0" eaLnBrk="1" latinLnBrk="0" hangingPunct="1">
                        <a:lnSpc>
                          <a:spcPct val="100000"/>
                        </a:lnSpc>
                        <a:spcAft>
                          <a:spcPts val="0"/>
                        </a:spcAft>
                      </a:pPr>
                      <a:r>
                        <a:rPr kumimoji="1" lang="ja-JP" altLang="en-US" sz="1000" kern="100">
                          <a:solidFill>
                            <a:schemeClr val="bg1"/>
                          </a:solidFill>
                          <a:effectLst/>
                          <a:latin typeface="Meiryo UI" panose="020B0604030504040204" pitchFamily="50" charset="-128"/>
                          <a:ea typeface="Meiryo UI" panose="020B0604030504040204" pitchFamily="50" charset="-128"/>
                          <a:cs typeface="+mn-cs"/>
                        </a:rPr>
                        <a:t>愛知県</a:t>
                      </a:r>
                      <a:endParaRPr kumimoji="1" lang="en-US" altLang="ja-JP" sz="1000" kern="100">
                        <a:solidFill>
                          <a:schemeClr val="bg1"/>
                        </a:solidFill>
                        <a:effectLst/>
                        <a:latin typeface="Meiryo UI" panose="020B0604030504040204" pitchFamily="50" charset="-128"/>
                        <a:ea typeface="Meiryo UI" panose="020B0604030504040204" pitchFamily="50" charset="-128"/>
                        <a:cs typeface="+mn-cs"/>
                      </a:endParaRPr>
                    </a:p>
                    <a:p>
                      <a:pPr marL="0" algn="ctr" defTabSz="914278" rtl="0" eaLnBrk="1" latinLnBrk="0" hangingPunct="1">
                        <a:lnSpc>
                          <a:spcPct val="100000"/>
                        </a:lnSpc>
                        <a:spcAft>
                          <a:spcPts val="0"/>
                        </a:spcAft>
                      </a:pPr>
                      <a:r>
                        <a:rPr kumimoji="1" lang="ja-JP" altLang="en-US" sz="700" kern="100">
                          <a:solidFill>
                            <a:schemeClr val="bg1"/>
                          </a:solidFill>
                          <a:effectLst/>
                          <a:latin typeface="Meiryo UI" panose="020B0604030504040204" pitchFamily="50" charset="-128"/>
                          <a:ea typeface="Meiryo UI" panose="020B0604030504040204" pitchFamily="50" charset="-128"/>
                          <a:cs typeface="+mn-cs"/>
                        </a:rPr>
                        <a:t>（名古屋市）</a:t>
                      </a:r>
                      <a:endParaRPr kumimoji="1" lang="ja-JP" sz="700" kern="100">
                        <a:solidFill>
                          <a:schemeClr val="bg1"/>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全て</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設計のみ有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リーフレット</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extLst>
                  <a:ext uri="{0D108BD9-81ED-4DB2-BD59-A6C34878D82A}">
                    <a16:rowId xmlns:a16="http://schemas.microsoft.com/office/drawing/2014/main" val="3801101946"/>
                  </a:ext>
                </a:extLst>
              </a:tr>
              <a:tr h="313200">
                <a:tc>
                  <a:txBody>
                    <a:bodyPr/>
                    <a:lstStyle/>
                    <a:p>
                      <a:pPr algn="ctr">
                        <a:lnSpc>
                          <a:spcPct val="100000"/>
                        </a:lnSpc>
                        <a:spcAft>
                          <a:spcPts val="0"/>
                        </a:spcAft>
                      </a:pPr>
                      <a:r>
                        <a:rPr lang="ja-JP" altLang="en-US" sz="1000"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大阪府</a:t>
                      </a:r>
                      <a:endParaRPr lang="ja-JP" altLang="ja-JP" sz="1000"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一部</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有</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無</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リーフレット</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R4</a:t>
                      </a:r>
                      <a:r>
                        <a:rPr lang="ja-JP" altLang="en-US" sz="1000" b="0" i="0" u="none" strike="noStrike">
                          <a:solidFill>
                            <a:srgbClr val="000000"/>
                          </a:solidFill>
                          <a:effectLst/>
                          <a:latin typeface="Meiryo UI" panose="020B0604030504040204" pitchFamily="50" charset="-128"/>
                          <a:ea typeface="Meiryo UI" panose="020B0604030504040204" pitchFamily="50" charset="-128"/>
                        </a:rPr>
                        <a:t>より</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tcPr>
                </a:tc>
                <a:extLst>
                  <a:ext uri="{0D108BD9-81ED-4DB2-BD59-A6C34878D82A}">
                    <a16:rowId xmlns:a16="http://schemas.microsoft.com/office/drawing/2014/main" val="1196628055"/>
                  </a:ext>
                </a:extLst>
              </a:tr>
            </a:tbl>
          </a:graphicData>
        </a:graphic>
      </p:graphicFrame>
      <p:sp>
        <p:nvSpPr>
          <p:cNvPr id="33" name="正方形/長方形 32">
            <a:extLst>
              <a:ext uri="{FF2B5EF4-FFF2-40B4-BE49-F238E27FC236}">
                <a16:creationId xmlns:a16="http://schemas.microsoft.com/office/drawing/2014/main" id="{92752D12-8D0A-45F7-BF4B-45973DAC7433}"/>
              </a:ext>
            </a:extLst>
          </p:cNvPr>
          <p:cNvSpPr/>
          <p:nvPr/>
        </p:nvSpPr>
        <p:spPr>
          <a:xfrm>
            <a:off x="364374" y="6452675"/>
            <a:ext cx="4793791" cy="31551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1" name="テキスト ボックス 30">
            <a:extLst>
              <a:ext uri="{FF2B5EF4-FFF2-40B4-BE49-F238E27FC236}">
                <a16:creationId xmlns:a16="http://schemas.microsoft.com/office/drawing/2014/main" id="{CF9978C1-34B4-4D3C-81F1-F74C132CF42C}"/>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事業調整室</a:t>
            </a:r>
          </a:p>
        </p:txBody>
      </p:sp>
      <p:sp>
        <p:nvSpPr>
          <p:cNvPr id="26" name="正方形/長方形 25"/>
          <p:cNvSpPr/>
          <p:nvPr/>
        </p:nvSpPr>
        <p:spPr>
          <a:xfrm>
            <a:off x="366843" y="3668324"/>
            <a:ext cx="4115680" cy="364649"/>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36" name="テキスト ボックス 35">
            <a:extLst>
              <a:ext uri="{FF2B5EF4-FFF2-40B4-BE49-F238E27FC236}">
                <a16:creationId xmlns:a16="http://schemas.microsoft.com/office/drawing/2014/main" id="{1ECDA458-CD0F-47A5-BDC3-F768A5544B09}"/>
              </a:ext>
            </a:extLst>
          </p:cNvPr>
          <p:cNvSpPr txBox="1"/>
          <p:nvPr/>
        </p:nvSpPr>
        <p:spPr>
          <a:xfrm>
            <a:off x="215382" y="4040956"/>
            <a:ext cx="4690166" cy="581187"/>
          </a:xfrm>
          <a:prstGeom prst="rect">
            <a:avLst/>
          </a:prstGeom>
          <a:noFill/>
          <a:ln w="6350" cap="flat" cmpd="sng" algn="ctr">
            <a:noFill/>
            <a:prstDash val="solid"/>
          </a:ln>
          <a:effectLst/>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noAutofit/>
          </a:bodyPr>
          <a:lstStyle/>
          <a:p>
            <a:pPr marL="177800" marR="0" lvl="0" indent="-17780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Meiryo UI"/>
                <a:ea typeface="Meiryo UI"/>
              </a:rPr>
              <a:t> 　</a:t>
            </a:r>
            <a:r>
              <a:rPr kumimoji="1" lang="en-US" altLang="ja-JP" sz="800" b="0" i="0" u="none" strike="noStrike" kern="1200" cap="none" spc="0" normalizeH="0" baseline="0" noProof="0">
                <a:ln>
                  <a:noFill/>
                </a:ln>
                <a:solidFill>
                  <a:srgbClr val="000000"/>
                </a:solidFill>
                <a:effectLst/>
                <a:uLnTx/>
                <a:uFillTx/>
                <a:latin typeface="Meiryo UI"/>
                <a:ea typeface="Meiryo UI"/>
              </a:rPr>
              <a:t>※</a:t>
            </a:r>
            <a:r>
              <a:rPr kumimoji="1" lang="ja-JP" altLang="en-US"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大阪府以外は国の公表資料から算出</a:t>
            </a:r>
            <a:endParaRPr kumimoji="1" lang="en-US" altLang="ja-JP"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endParaRPr>
          </a:p>
          <a:p>
            <a:pPr marL="241300" indent="-241300">
              <a:defRPr/>
            </a:pPr>
            <a:r>
              <a:rPr kumimoji="1" lang="en-US" altLang="ja-JP"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   ※</a:t>
            </a:r>
            <a:r>
              <a:rPr lang="ja-JP" sz="900">
                <a:solidFill>
                  <a:srgbClr val="000000"/>
                </a:solidFill>
                <a:latin typeface="Meiryo UI"/>
                <a:ea typeface="Meiryo UI"/>
                <a:cs typeface="Meiryo UI" panose="020B0604030504040204" pitchFamily="50" charset="-128"/>
              </a:rPr>
              <a:t>耐震性不足解消</a:t>
            </a:r>
            <a:r>
              <a:rPr kumimoji="1" lang="ja-JP" sz="9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率：</a:t>
            </a:r>
            <a:r>
              <a:rPr lang="ja-JP" sz="900">
                <a:solidFill>
                  <a:srgbClr val="000000"/>
                </a:solidFill>
                <a:latin typeface="Calibri"/>
                <a:ea typeface="Meiryo UI"/>
                <a:cs typeface="Calibri"/>
              </a:rPr>
              <a:t>耐震診断結果が公表された建築物</a:t>
            </a:r>
            <a:r>
              <a:rPr kumimoji="1" lang="ja-JP" sz="900" b="0" i="0" u="none" strike="noStrike" kern="1200" cap="none" spc="0" normalizeH="0" baseline="0" noProof="0">
                <a:ln>
                  <a:noFill/>
                </a:ln>
                <a:solidFill>
                  <a:srgbClr val="000000"/>
                </a:solidFill>
                <a:effectLst/>
                <a:uLnTx/>
                <a:uFillTx/>
                <a:latin typeface="Calibri"/>
                <a:ea typeface="Meiryo UI"/>
                <a:cs typeface="Calibri"/>
              </a:rPr>
              <a:t>の</a:t>
            </a:r>
            <a:r>
              <a:rPr lang="ja-JP" sz="900">
                <a:solidFill>
                  <a:srgbClr val="000000"/>
                </a:solidFill>
                <a:latin typeface="Calibri"/>
                <a:ea typeface="Meiryo UI"/>
                <a:cs typeface="Calibri"/>
              </a:rPr>
              <a:t>うち、耐震診断</a:t>
            </a:r>
            <a:r>
              <a:rPr kumimoji="1" lang="ja-JP" sz="900" b="0" i="0" u="none" strike="noStrike" kern="1200" cap="none" spc="0" normalizeH="0" baseline="0" noProof="0">
                <a:ln>
                  <a:noFill/>
                </a:ln>
                <a:solidFill>
                  <a:srgbClr val="000000"/>
                </a:solidFill>
                <a:effectLst/>
                <a:uLnTx/>
                <a:uFillTx/>
                <a:latin typeface="Calibri"/>
                <a:ea typeface="Meiryo UI"/>
                <a:cs typeface="Calibri"/>
              </a:rPr>
              <a:t>に</a:t>
            </a:r>
            <a:r>
              <a:rPr lang="ja-JP" sz="900">
                <a:solidFill>
                  <a:srgbClr val="000000"/>
                </a:solidFill>
                <a:latin typeface="Calibri"/>
                <a:ea typeface="Meiryo UI"/>
                <a:cs typeface="Calibri"/>
              </a:rPr>
              <a:t>より</a:t>
            </a:r>
            <a:r>
              <a:rPr kumimoji="1" lang="ja-JP" sz="900" b="0" i="0" u="none" strike="noStrike" kern="1200" cap="none" spc="0" normalizeH="0" baseline="0" noProof="0">
                <a:ln>
                  <a:noFill/>
                </a:ln>
                <a:solidFill>
                  <a:srgbClr val="000000"/>
                </a:solidFill>
                <a:effectLst/>
                <a:uLnTx/>
                <a:uFillTx/>
                <a:latin typeface="Calibri"/>
                <a:ea typeface="Meiryo UI"/>
                <a:cs typeface="Calibri"/>
              </a:rPr>
              <a:t>耐震性</a:t>
            </a:r>
            <a:r>
              <a:rPr lang="ja-JP" sz="900">
                <a:solidFill>
                  <a:srgbClr val="000000"/>
                </a:solidFill>
                <a:latin typeface="Calibri"/>
                <a:ea typeface="Meiryo UI"/>
                <a:cs typeface="Calibri"/>
              </a:rPr>
              <a:t>を</a:t>
            </a:r>
            <a:endParaRPr lang="en-US" altLang="ja-JP" sz="900">
              <a:solidFill>
                <a:srgbClr val="000000"/>
              </a:solidFill>
              <a:latin typeface="Meiryo UI"/>
              <a:ea typeface="Meiryo UI"/>
              <a:cs typeface="Calibri"/>
            </a:endParaRPr>
          </a:p>
          <a:p>
            <a:pPr marL="241300" indent="-241300">
              <a:defRPr/>
            </a:pPr>
            <a:r>
              <a:rPr lang="ja-JP" sz="900">
                <a:solidFill>
                  <a:srgbClr val="000000"/>
                </a:solidFill>
                <a:latin typeface="Calibri"/>
                <a:ea typeface="Meiryo UI"/>
                <a:cs typeface="Calibri"/>
              </a:rPr>
              <a:t>       </a:t>
            </a:r>
            <a:r>
              <a:rPr lang="ja-JP" altLang="en-US" sz="900">
                <a:solidFill>
                  <a:srgbClr val="000000"/>
                </a:solidFill>
                <a:latin typeface="Calibri"/>
                <a:ea typeface="Meiryo UI"/>
                <a:cs typeface="Calibri"/>
              </a:rPr>
              <a:t> </a:t>
            </a:r>
            <a:r>
              <a:rPr lang="ja-JP" sz="900">
                <a:solidFill>
                  <a:srgbClr val="000000"/>
                </a:solidFill>
                <a:latin typeface="Calibri"/>
                <a:ea typeface="Meiryo UI"/>
                <a:cs typeface="Calibri"/>
              </a:rPr>
              <a:t>有することが確認された建築物、耐震改修、建替え等された建築物及び除却された建築物</a:t>
            </a:r>
            <a:endParaRPr lang="en-US" altLang="ja-JP" sz="900">
              <a:solidFill>
                <a:srgbClr val="000000"/>
              </a:solidFill>
              <a:latin typeface="Meiryo UI"/>
              <a:ea typeface="Meiryo UI"/>
              <a:cs typeface="Calibri"/>
            </a:endParaRPr>
          </a:p>
          <a:p>
            <a:pPr marL="241300" indent="-241300">
              <a:defRPr/>
            </a:pPr>
            <a:r>
              <a:rPr lang="ja-JP" altLang="en-US" sz="900">
                <a:solidFill>
                  <a:srgbClr val="000000"/>
                </a:solidFill>
                <a:latin typeface="Calibri"/>
                <a:ea typeface="Meiryo UI"/>
                <a:cs typeface="Calibri"/>
              </a:rPr>
              <a:t>        </a:t>
            </a:r>
            <a:r>
              <a:rPr kumimoji="1" lang="ja-JP" sz="900" b="0" i="0" u="none" strike="noStrike" kern="1200" cap="none" spc="0" normalizeH="0" baseline="0" noProof="0">
                <a:ln>
                  <a:noFill/>
                </a:ln>
                <a:solidFill>
                  <a:srgbClr val="000000"/>
                </a:solidFill>
                <a:effectLst/>
                <a:uLnTx/>
                <a:uFillTx/>
                <a:latin typeface="Calibri"/>
                <a:ea typeface="Meiryo UI"/>
                <a:cs typeface="Calibri"/>
              </a:rPr>
              <a:t>の</a:t>
            </a:r>
            <a:r>
              <a:rPr lang="ja-JP" sz="900">
                <a:solidFill>
                  <a:srgbClr val="000000"/>
                </a:solidFill>
                <a:latin typeface="Calibri"/>
                <a:ea typeface="Meiryo UI"/>
                <a:cs typeface="Calibri"/>
              </a:rPr>
              <a:t>棟数が占める</a:t>
            </a:r>
            <a:r>
              <a:rPr kumimoji="1" lang="ja-JP" sz="900" b="0" i="0" u="none" strike="noStrike" kern="1200" cap="none" spc="0" normalizeH="0" baseline="0" noProof="0">
                <a:ln>
                  <a:noFill/>
                </a:ln>
                <a:solidFill>
                  <a:srgbClr val="000000"/>
                </a:solidFill>
                <a:effectLst/>
                <a:uLnTx/>
                <a:uFillTx/>
                <a:latin typeface="Calibri"/>
                <a:ea typeface="Meiryo UI"/>
                <a:cs typeface="Calibri"/>
              </a:rPr>
              <a:t>割合</a:t>
            </a:r>
            <a:endParaRPr lang="en-US" sz="900">
              <a:solidFill>
                <a:srgbClr val="000000"/>
              </a:solidFill>
              <a:latin typeface="Meiryo UI"/>
              <a:ea typeface="Meiryo UI"/>
              <a:cs typeface="Calibri"/>
            </a:endParaRPr>
          </a:p>
          <a:p>
            <a:pPr marL="177800" marR="0" lvl="0" indent="-177800" algn="l" defTabSz="91429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   ※R6</a:t>
            </a:r>
            <a:r>
              <a:rPr kumimoji="1" lang="ja-JP" altLang="en-US"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年度対象棟数及び末進捗率下段の数値：国交省より新たに示された指標算定方式による数値</a:t>
            </a:r>
            <a:endParaRPr kumimoji="1" lang="en-US" altLang="ja-JP"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endParaRPr>
          </a:p>
        </p:txBody>
      </p:sp>
      <p:sp>
        <p:nvSpPr>
          <p:cNvPr id="24" name="スライド番号プレースホルダー 2">
            <a:extLst>
              <a:ext uri="{FF2B5EF4-FFF2-40B4-BE49-F238E27FC236}">
                <a16:creationId xmlns:a16="http://schemas.microsoft.com/office/drawing/2014/main" id="{A1A7594C-9CB2-44D5-8E71-181B1AEA17A8}"/>
              </a:ext>
            </a:extLst>
          </p:cNvPr>
          <p:cNvSpPr txBox="1">
            <a:spLocks/>
          </p:cNvSpPr>
          <p:nvPr/>
        </p:nvSpPr>
        <p:spPr>
          <a:xfrm>
            <a:off x="8532440" y="6597352"/>
            <a:ext cx="611560" cy="260648"/>
          </a:xfrm>
          <a:prstGeom prst="rect">
            <a:avLst/>
          </a:prstGeom>
        </p:spPr>
        <p:txBody>
          <a:bodyPr vert="horz" lIns="91429" tIns="45715" rIns="91429" bIns="45715" rtlCol="0" anchor="ctr"/>
          <a:lstStyle>
            <a:defPPr>
              <a:defRPr lang="ja-JP"/>
            </a:defPPr>
            <a:lvl1pPr marL="0" algn="r" defTabSz="914290" rtl="0" eaLnBrk="1" latinLnBrk="0" hangingPunct="1">
              <a:defRPr kumimoji="1" sz="1200" kern="1200">
                <a:solidFill>
                  <a:schemeClr val="tx1">
                    <a:tint val="75000"/>
                  </a:schemeClr>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Picture 2">
            <a:extLst>
              <a:ext uri="{FF2B5EF4-FFF2-40B4-BE49-F238E27FC236}">
                <a16:creationId xmlns:a16="http://schemas.microsoft.com/office/drawing/2014/main" id="{CC648E68-9C50-8503-10A5-4A31B15072ED}"/>
              </a:ext>
            </a:extLst>
          </p:cNvPr>
          <p:cNvPicPr>
            <a:picLocks noChangeAspect="1"/>
          </p:cNvPicPr>
          <p:nvPr/>
        </p:nvPicPr>
        <p:blipFill>
          <a:blip r:embed="rId3"/>
          <a:stretch>
            <a:fillRect/>
          </a:stretch>
        </p:blipFill>
        <p:spPr>
          <a:xfrm>
            <a:off x="4613763" y="2236002"/>
            <a:ext cx="4251081" cy="2378321"/>
          </a:xfrm>
          <a:prstGeom prst="rect">
            <a:avLst/>
          </a:prstGeom>
        </p:spPr>
      </p:pic>
    </p:spTree>
    <p:extLst>
      <p:ext uri="{BB962C8B-B14F-4D97-AF65-F5344CB8AC3E}">
        <p14:creationId xmlns:p14="http://schemas.microsoft.com/office/powerpoint/2010/main" val="3840830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D13162BE-74DB-45CE-BC1A-22B9822F8A84}"/>
              </a:ext>
            </a:extLst>
          </p:cNvPr>
          <p:cNvGraphicFramePr>
            <a:graphicFrameLocks noGrp="1"/>
          </p:cNvGraphicFramePr>
          <p:nvPr>
            <p:extLst>
              <p:ext uri="{D42A27DB-BD31-4B8C-83A1-F6EECF244321}">
                <p14:modId xmlns:p14="http://schemas.microsoft.com/office/powerpoint/2010/main" val="3890250897"/>
              </p:ext>
            </p:extLst>
          </p:nvPr>
        </p:nvGraphicFramePr>
        <p:xfrm>
          <a:off x="1298120" y="3605281"/>
          <a:ext cx="6807199" cy="1958340"/>
        </p:xfrm>
        <a:graphic>
          <a:graphicData uri="http://schemas.openxmlformats.org/drawingml/2006/table">
            <a:tbl>
              <a:tblPr/>
              <a:tblGrid>
                <a:gridCol w="673101">
                  <a:extLst>
                    <a:ext uri="{9D8B030D-6E8A-4147-A177-3AD203B41FA5}">
                      <a16:colId xmlns:a16="http://schemas.microsoft.com/office/drawing/2014/main" val="4086421814"/>
                    </a:ext>
                  </a:extLst>
                </a:gridCol>
                <a:gridCol w="977900">
                  <a:extLst>
                    <a:ext uri="{9D8B030D-6E8A-4147-A177-3AD203B41FA5}">
                      <a16:colId xmlns:a16="http://schemas.microsoft.com/office/drawing/2014/main" val="2456097817"/>
                    </a:ext>
                  </a:extLst>
                </a:gridCol>
                <a:gridCol w="863600">
                  <a:extLst>
                    <a:ext uri="{9D8B030D-6E8A-4147-A177-3AD203B41FA5}">
                      <a16:colId xmlns:a16="http://schemas.microsoft.com/office/drawing/2014/main" val="1630214804"/>
                    </a:ext>
                  </a:extLst>
                </a:gridCol>
                <a:gridCol w="1117599">
                  <a:extLst>
                    <a:ext uri="{9D8B030D-6E8A-4147-A177-3AD203B41FA5}">
                      <a16:colId xmlns:a16="http://schemas.microsoft.com/office/drawing/2014/main" val="3783714961"/>
                    </a:ext>
                  </a:extLst>
                </a:gridCol>
                <a:gridCol w="812800">
                  <a:extLst>
                    <a:ext uri="{9D8B030D-6E8A-4147-A177-3AD203B41FA5}">
                      <a16:colId xmlns:a16="http://schemas.microsoft.com/office/drawing/2014/main" val="710551422"/>
                    </a:ext>
                  </a:extLst>
                </a:gridCol>
                <a:gridCol w="2362199">
                  <a:extLst>
                    <a:ext uri="{9D8B030D-6E8A-4147-A177-3AD203B41FA5}">
                      <a16:colId xmlns:a16="http://schemas.microsoft.com/office/drawing/2014/main" val="2475824972"/>
                    </a:ext>
                  </a:extLst>
                </a:gridCol>
              </a:tblGrid>
              <a:tr h="216000">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都府県 </a:t>
                      </a:r>
                    </a:p>
                  </a:txBody>
                  <a:tcPr marL="7620" marR="7620" marT="7620" marB="0" anchor="ctr">
                    <a:lnL w="12700" cap="flat" cmpd="sng" algn="ctr">
                      <a:solidFill>
                        <a:srgbClr val="0033CC"/>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公表日</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対象棟数</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耐震性なし棟数</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lvl="0" algn="ctr">
                        <a:buNone/>
                      </a:pPr>
                      <a:r>
                        <a:rPr lang="ja-JP" altLang="en-US" sz="1100" b="1" i="0" u="none" strike="noStrike" noProof="0">
                          <a:solidFill>
                            <a:schemeClr val="bg1"/>
                          </a:solidFill>
                          <a:effectLst/>
                          <a:latin typeface="Meiryo UI"/>
                          <a:ea typeface="Meiryo UI"/>
                        </a:rPr>
                        <a:t>耐震性不足</a:t>
                      </a:r>
                      <a:endParaRPr lang="en-US" sz="1100" b="0" i="0" u="none" strike="noStrike" noProof="0">
                        <a:solidFill>
                          <a:schemeClr val="bg1"/>
                        </a:solidFill>
                        <a:effectLst/>
                        <a:latin typeface="Meiryo UI"/>
                        <a:ea typeface="Meiryo UI"/>
                      </a:endParaRPr>
                    </a:p>
                    <a:p>
                      <a:pPr lvl="0" algn="ctr">
                        <a:buNone/>
                      </a:pPr>
                      <a:r>
                        <a:rPr lang="ja-JP" altLang="en-US" sz="1100" b="1" i="0" u="none" strike="noStrike" noProof="0">
                          <a:solidFill>
                            <a:schemeClr val="bg1"/>
                          </a:solidFill>
                          <a:effectLst/>
                          <a:latin typeface="Meiryo UI"/>
                          <a:ea typeface="Meiryo UI"/>
                        </a:rPr>
                        <a:t>解消率</a:t>
                      </a:r>
                      <a:r>
                        <a:rPr lang="en-US" altLang="ja-JP" sz="1100" b="1" i="0" u="none" strike="noStrike">
                          <a:solidFill>
                            <a:schemeClr val="bg1"/>
                          </a:solidFill>
                          <a:effectLst/>
                          <a:latin typeface="Meiryo UI"/>
                          <a:ea typeface="Meiryo UI"/>
                        </a:rPr>
                        <a:t>※</a:t>
                      </a:r>
                      <a:endParaRPr lang="en-US">
                        <a:solidFill>
                          <a:schemeClr val="bg1"/>
                        </a:solidFill>
                      </a:endParaRP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主な施策（補助制度除く）</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extLst>
                  <a:ext uri="{0D108BD9-81ED-4DB2-BD59-A6C34878D82A}">
                    <a16:rowId xmlns:a16="http://schemas.microsoft.com/office/drawing/2014/main" val="1304773952"/>
                  </a:ext>
                </a:extLst>
              </a:tr>
              <a:tr h="468000">
                <a:tc>
                  <a:txBody>
                    <a:bodyPr/>
                    <a:lstStyle/>
                    <a:p>
                      <a:pPr marL="0" marR="0" lvl="0" indent="0" algn="ctr" defTabSz="914290" rtl="0" eaLnBrk="1" fontAlgn="ctr" latinLnBrk="0" hangingPunct="1">
                        <a:lnSpc>
                          <a:spcPct val="100000"/>
                        </a:lnSpc>
                        <a:spcBef>
                          <a:spcPts val="0"/>
                        </a:spcBef>
                        <a:spcAft>
                          <a:spcPts val="0"/>
                        </a:spcAft>
                        <a:buClrTx/>
                        <a:buSzTx/>
                        <a:buFontTx/>
                        <a:buNone/>
                        <a:tabLst/>
                        <a:defRPr/>
                      </a:pPr>
                      <a:r>
                        <a:rPr lang="ja-JP" altLang="en-US" sz="1100" b="1" i="0" u="none" strike="noStrike">
                          <a:solidFill>
                            <a:srgbClr val="FFFFFF"/>
                          </a:solidFill>
                          <a:effectLst/>
                          <a:latin typeface="Meiryo UI" panose="020B0604030504040204" pitchFamily="50" charset="-128"/>
                          <a:ea typeface="Meiryo UI" panose="020B0604030504040204" pitchFamily="50" charset="-128"/>
                        </a:rPr>
                        <a:t>東京都</a:t>
                      </a:r>
                      <a:endParaRPr lang="en-US" altLang="ja-JP" sz="1100" b="1" i="0" u="none" strike="noStrike">
                        <a:solidFill>
                          <a:srgbClr val="FFFFFF"/>
                        </a:solidFill>
                        <a:effectLst/>
                        <a:latin typeface="Meiryo UI" panose="020B0604030504040204" pitchFamily="50" charset="-128"/>
                        <a:ea typeface="Meiryo UI" panose="020B0604030504040204" pitchFamily="50" charset="-128"/>
                      </a:endParaRPr>
                    </a:p>
                    <a:p>
                      <a:pPr marL="0" marR="0" lvl="0" indent="0" algn="ctr" defTabSz="914290" rtl="0" eaLnBrk="1" fontAlgn="ctr" latinLnBrk="0" hangingPunct="1">
                        <a:lnSpc>
                          <a:spcPct val="100000"/>
                        </a:lnSpc>
                        <a:spcBef>
                          <a:spcPts val="0"/>
                        </a:spcBef>
                        <a:spcAft>
                          <a:spcPts val="0"/>
                        </a:spcAft>
                        <a:buClrTx/>
                        <a:buSzTx/>
                        <a:buFontTx/>
                        <a:buNone/>
                        <a:tabLst/>
                        <a:defRPr/>
                      </a:pPr>
                      <a:r>
                        <a:rPr kumimoji="1" lang="ja-JP" altLang="en-US" sz="800" kern="100">
                          <a:solidFill>
                            <a:schemeClr val="bg1"/>
                          </a:solidFill>
                          <a:effectLst/>
                          <a:latin typeface="Meiryo UI"/>
                          <a:ea typeface="Meiryo UI"/>
                          <a:cs typeface="+mn-cs"/>
                        </a:rPr>
                        <a:t>（</a:t>
                      </a:r>
                      <a:r>
                        <a:rPr lang="en-US" altLang="ja-JP" sz="800" kern="100">
                          <a:solidFill>
                            <a:schemeClr val="bg1"/>
                          </a:solidFill>
                          <a:effectLst/>
                          <a:latin typeface="Meiryo UI"/>
                          <a:ea typeface="Meiryo UI"/>
                          <a:cs typeface="+mn-cs"/>
                        </a:rPr>
                        <a:t>R7</a:t>
                      </a:r>
                      <a:r>
                        <a:rPr kumimoji="1" lang="ja-JP" altLang="en-US" sz="800" kern="100">
                          <a:solidFill>
                            <a:schemeClr val="bg1"/>
                          </a:solidFill>
                          <a:effectLst/>
                          <a:latin typeface="Meiryo UI"/>
                          <a:ea typeface="Meiryo UI"/>
                          <a:cs typeface="+mn-cs"/>
                        </a:rPr>
                        <a:t>年度末）</a:t>
                      </a:r>
                      <a:endParaRPr kumimoji="1" lang="ja-JP" altLang="ja-JP" sz="1100" kern="100">
                        <a:solidFill>
                          <a:schemeClr val="bg1"/>
                        </a:solidFill>
                        <a:effectLst/>
                        <a:latin typeface="Meiryo UI"/>
                        <a:ea typeface="Meiryo UI"/>
                        <a:cs typeface="+mn-cs"/>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ctr" rtl="0"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平成</a:t>
                      </a: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1100" b="0" i="0" u="none" strike="noStrike">
                          <a:solidFill>
                            <a:srgbClr val="000000"/>
                          </a:solidFill>
                          <a:effectLst/>
                          <a:latin typeface="Meiryo UI" panose="020B0604030504040204" pitchFamily="50" charset="-128"/>
                          <a:ea typeface="Meiryo UI" panose="020B0604030504040204" pitchFamily="50" charset="-128"/>
                        </a:rPr>
                        <a:t>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4322</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1952</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54.8%</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l" rtl="0" fontAlgn="ctr"/>
                      <a:r>
                        <a:rPr lang="ja-JP" altLang="en-US" sz="1100" b="0" i="0" u="none" strike="noStrike">
                          <a:solidFill>
                            <a:srgbClr val="000000"/>
                          </a:solidFill>
                          <a:effectLst/>
                          <a:latin typeface="Meiryo UI"/>
                          <a:ea typeface="Meiryo UI"/>
                        </a:rPr>
                        <a:t>個別訪問</a:t>
                      </a:r>
                      <a:br>
                        <a:rPr lang="ja-JP" altLang="en-US" sz="1100" b="0" i="0" u="none" strike="noStrike">
                          <a:solidFill>
                            <a:srgbClr val="000000"/>
                          </a:solidFill>
                          <a:effectLst/>
                          <a:latin typeface="Meiryo UI"/>
                          <a:ea typeface="Meiryo UI"/>
                        </a:rPr>
                      </a:br>
                      <a:r>
                        <a:rPr lang="ja-JP" altLang="en-US" sz="1100" b="0" i="0" u="none" strike="noStrike">
                          <a:solidFill>
                            <a:srgbClr val="000000"/>
                          </a:solidFill>
                          <a:effectLst/>
                          <a:latin typeface="Meiryo UI"/>
                          <a:ea typeface="Meiryo UI"/>
                        </a:rPr>
                        <a:t>専門家派遣制度</a:t>
                      </a:r>
                      <a:br>
                        <a:rPr lang="ja-JP" altLang="en-US" sz="1100" b="0" i="0" u="none" strike="noStrike">
                          <a:solidFill>
                            <a:srgbClr val="000000"/>
                          </a:solidFill>
                          <a:effectLst/>
                          <a:latin typeface="Meiryo UI"/>
                          <a:ea typeface="Meiryo UI"/>
                        </a:rPr>
                      </a:br>
                      <a:r>
                        <a:rPr lang="ja-JP" altLang="en-US" sz="1100" b="0" i="0" u="none" strike="noStrike">
                          <a:solidFill>
                            <a:srgbClr val="000000"/>
                          </a:solidFill>
                          <a:effectLst/>
                          <a:latin typeface="Meiryo UI"/>
                          <a:ea typeface="Meiryo UI"/>
                        </a:rPr>
                        <a:t>耐震化の状況を地図を用いて公表</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482595676"/>
                  </a:ext>
                </a:extLst>
              </a:tr>
              <a:tr h="216000">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愛知県</a:t>
                      </a:r>
                      <a:endParaRPr lang="en-US" altLang="ja-JP" sz="1100" b="1" i="0" u="none" strike="noStrike">
                        <a:solidFill>
                          <a:srgbClr val="FFFFFF"/>
                        </a:solidFill>
                        <a:effectLst/>
                        <a:latin typeface="Meiryo UI" panose="020B0604030504040204" pitchFamily="50" charset="-128"/>
                        <a:ea typeface="Meiryo UI" panose="020B0604030504040204" pitchFamily="50" charset="-128"/>
                      </a:endParaRPr>
                    </a:p>
                    <a:p>
                      <a:pPr algn="ctr" rtl="0" fontAlgn="ctr"/>
                      <a:r>
                        <a:rPr kumimoji="1" lang="ja-JP" altLang="en-US" sz="800" kern="100">
                          <a:solidFill>
                            <a:schemeClr val="bg1"/>
                          </a:solidFill>
                          <a:effectLst/>
                          <a:latin typeface="Meiryo UI"/>
                          <a:ea typeface="Meiryo UI"/>
                          <a:cs typeface="+mn-cs"/>
                        </a:rPr>
                        <a:t>（</a:t>
                      </a:r>
                      <a:r>
                        <a:rPr lang="en-US" altLang="ja-JP" sz="800" kern="100">
                          <a:solidFill>
                            <a:schemeClr val="bg1"/>
                          </a:solidFill>
                          <a:effectLst/>
                          <a:latin typeface="Meiryo UI"/>
                          <a:ea typeface="Meiryo UI"/>
                          <a:cs typeface="+mn-cs"/>
                        </a:rPr>
                        <a:t>R7</a:t>
                      </a:r>
                      <a:r>
                        <a:rPr kumimoji="1" lang="ja-JP" altLang="en-US" sz="800" kern="100">
                          <a:solidFill>
                            <a:schemeClr val="bg1"/>
                          </a:solidFill>
                          <a:effectLst/>
                          <a:latin typeface="Meiryo UI"/>
                          <a:ea typeface="Meiryo UI"/>
                          <a:cs typeface="+mn-cs"/>
                        </a:rPr>
                        <a:t>年度末）</a:t>
                      </a:r>
                      <a:endParaRPr lang="ja-JP" altLang="en-US" sz="800" b="1" i="0" u="none" strike="noStrike">
                        <a:solidFill>
                          <a:srgbClr val="FFFFFF"/>
                        </a:solidFill>
                        <a:effectLst/>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ctr" rtl="0"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平成</a:t>
                      </a: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1100" b="0" i="0" u="none" strike="noStrike">
                          <a:solidFill>
                            <a:srgbClr val="000000"/>
                          </a:solidFill>
                          <a:effectLst/>
                          <a:latin typeface="Meiryo UI" panose="020B0604030504040204" pitchFamily="50" charset="-128"/>
                          <a:ea typeface="Meiryo UI" panose="020B0604030504040204" pitchFamily="50" charset="-128"/>
                        </a:rPr>
                        <a:t>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533</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364</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31.7%</a:t>
                      </a:r>
                      <a:endParaRPr lang="en-US">
                        <a:solidFill>
                          <a:schemeClr val="tx1"/>
                        </a:solidFill>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l" rtl="0"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個別訪問</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2624891840"/>
                  </a:ext>
                </a:extLst>
              </a:tr>
              <a:tr h="216000">
                <a:tc>
                  <a:txBody>
                    <a:bodyPr/>
                    <a:lstStyle/>
                    <a:p>
                      <a:pPr algn="ctr" rtl="0" fontAlgn="ctr"/>
                      <a:r>
                        <a:rPr lang="ja-JP" altLang="en-US" sz="1100" b="1" i="0" u="none" strike="noStrike">
                          <a:solidFill>
                            <a:srgbClr val="FFFFFF"/>
                          </a:solidFill>
                          <a:effectLst/>
                          <a:latin typeface="Meiryo UI" panose="020B0604030504040204" pitchFamily="50" charset="-128"/>
                          <a:ea typeface="Meiryo UI" panose="020B0604030504040204" pitchFamily="50" charset="-128"/>
                        </a:rPr>
                        <a:t>滋賀県</a:t>
                      </a:r>
                      <a:endParaRPr lang="en-US" altLang="ja-JP" sz="1100" b="1" i="0" u="none" strike="noStrike">
                        <a:solidFill>
                          <a:srgbClr val="FFFFFF"/>
                        </a:solidFill>
                        <a:effectLst/>
                        <a:latin typeface="Meiryo UI" panose="020B0604030504040204" pitchFamily="50" charset="-128"/>
                        <a:ea typeface="Meiryo UI" panose="020B0604030504040204" pitchFamily="50" charset="-128"/>
                      </a:endParaRPr>
                    </a:p>
                    <a:p>
                      <a:pPr algn="ctr" rtl="0" fontAlgn="ctr"/>
                      <a:r>
                        <a:rPr kumimoji="1" lang="ja-JP" altLang="en-US" sz="800" kern="100">
                          <a:solidFill>
                            <a:schemeClr val="bg1"/>
                          </a:solidFill>
                          <a:effectLst/>
                          <a:latin typeface="Meiryo UI"/>
                          <a:ea typeface="Meiryo UI"/>
                          <a:cs typeface="+mn-cs"/>
                        </a:rPr>
                        <a:t>（</a:t>
                      </a:r>
                      <a:r>
                        <a:rPr lang="en-US" altLang="ja-JP" sz="800" kern="100">
                          <a:solidFill>
                            <a:schemeClr val="bg1"/>
                          </a:solidFill>
                          <a:effectLst/>
                          <a:latin typeface="Meiryo UI"/>
                          <a:ea typeface="Meiryo UI"/>
                          <a:cs typeface="+mn-cs"/>
                        </a:rPr>
                        <a:t>R7</a:t>
                      </a:r>
                      <a:r>
                        <a:rPr kumimoji="1" lang="ja-JP" altLang="en-US" sz="800" kern="100">
                          <a:solidFill>
                            <a:schemeClr val="bg1"/>
                          </a:solidFill>
                          <a:effectLst/>
                          <a:latin typeface="Meiryo UI"/>
                          <a:ea typeface="Meiryo UI"/>
                          <a:cs typeface="+mn-cs"/>
                        </a:rPr>
                        <a:t>年度末）</a:t>
                      </a:r>
                      <a:endParaRPr lang="ja-JP" altLang="en-US" sz="1100" b="1" i="0" u="none" strike="noStrike">
                        <a:solidFill>
                          <a:srgbClr val="FFFFFF"/>
                        </a:solidFill>
                        <a:effectLst/>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ctr" rtl="0"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令和</a:t>
                      </a:r>
                      <a:r>
                        <a:rPr lang="en-US" altLang="ja-JP" sz="1100" b="0" i="0" u="none" strike="noStrike">
                          <a:solidFill>
                            <a:srgbClr val="000000"/>
                          </a:solidFill>
                          <a:effectLst/>
                          <a:latin typeface="Meiryo UI" panose="020B0604030504040204" pitchFamily="50" charset="-128"/>
                          <a:ea typeface="Meiryo UI" panose="020B0604030504040204" pitchFamily="50" charset="-128"/>
                        </a:rPr>
                        <a:t>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1100" b="0" i="0" u="none" strike="noStrike">
                          <a:solidFill>
                            <a:srgbClr val="000000"/>
                          </a:solidFill>
                          <a:effectLst/>
                          <a:latin typeface="Meiryo UI" panose="020B0604030504040204" pitchFamily="50" charset="-128"/>
                          <a:ea typeface="Meiryo UI" panose="020B0604030504040204" pitchFamily="50" charset="-128"/>
                        </a:rPr>
                        <a:t>4</a:t>
                      </a:r>
                      <a:r>
                        <a:rPr lang="ja-JP" altLang="en-US" sz="1100" b="0" i="0" u="none" strike="noStrike">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41</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25</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39.0%</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l" rtl="0"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個別訪問</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2687193697"/>
                  </a:ext>
                </a:extLst>
              </a:tr>
              <a:tr h="468000">
                <a:tc>
                  <a:txBody>
                    <a:bodyPr/>
                    <a:lstStyle/>
                    <a:p>
                      <a:pPr algn="ctr" rtl="0" fontAlgn="ctr"/>
                      <a:r>
                        <a:rPr lang="ja-JP" altLang="en-US" sz="1100" b="1" i="0" u="none" strike="noStrike">
                          <a:solidFill>
                            <a:srgbClr val="FFFFFF"/>
                          </a:solidFill>
                          <a:effectLst/>
                          <a:latin typeface="Meiryo UI"/>
                          <a:ea typeface="Meiryo UI"/>
                        </a:rPr>
                        <a:t>大阪府</a:t>
                      </a:r>
                    </a:p>
                    <a:p>
                      <a:pPr lvl="0" algn="ctr">
                        <a:buNone/>
                      </a:pPr>
                      <a:r>
                        <a:rPr kumimoji="1" lang="ja-JP" altLang="en-US" sz="800" kern="100">
                          <a:solidFill>
                            <a:schemeClr val="bg1"/>
                          </a:solidFill>
                          <a:effectLst/>
                          <a:latin typeface="Meiryo UI"/>
                          <a:ea typeface="Meiryo UI"/>
                          <a:cs typeface="+mn-cs"/>
                        </a:rPr>
                        <a:t>（</a:t>
                      </a:r>
                      <a:r>
                        <a:rPr lang="en-US" altLang="ja-JP" sz="800" kern="100">
                          <a:solidFill>
                            <a:schemeClr val="bg1"/>
                          </a:solidFill>
                          <a:effectLst/>
                          <a:latin typeface="Meiryo UI"/>
                          <a:ea typeface="Meiryo UI"/>
                          <a:cs typeface="+mn-cs"/>
                        </a:rPr>
                        <a:t>R7</a:t>
                      </a:r>
                      <a:r>
                        <a:rPr kumimoji="1" lang="ja-JP" altLang="en-US" sz="800" kern="100">
                          <a:solidFill>
                            <a:schemeClr val="bg1"/>
                          </a:solidFill>
                          <a:effectLst/>
                          <a:latin typeface="Meiryo UI"/>
                          <a:ea typeface="Meiryo UI"/>
                          <a:cs typeface="+mn-cs"/>
                        </a:rPr>
                        <a:t>年度末）</a:t>
                      </a:r>
                      <a:endParaRPr lang="ja-JP" altLang="en-US" sz="1100" b="1" i="0" u="none" strike="noStrike">
                        <a:solidFill>
                          <a:srgbClr val="FFFFFF"/>
                        </a:solidFill>
                        <a:effectLst/>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C0504D"/>
                    </a:solidFill>
                  </a:tcPr>
                </a:tc>
                <a:tc>
                  <a:txBody>
                    <a:bodyPr/>
                    <a:lstStyle/>
                    <a:p>
                      <a:pPr algn="ctr" rtl="0"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平成</a:t>
                      </a:r>
                      <a:r>
                        <a:rPr lang="en-US" altLang="ja-JP" sz="1100" b="0" i="0" u="none" strike="noStrike">
                          <a:solidFill>
                            <a:srgbClr val="000000"/>
                          </a:solidFill>
                          <a:effectLst/>
                          <a:latin typeface="Meiryo UI" panose="020B0604030504040204" pitchFamily="50" charset="-128"/>
                          <a:ea typeface="Meiryo UI" panose="020B0604030504040204" pitchFamily="50" charset="-128"/>
                        </a:rPr>
                        <a:t>30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1100" b="0" i="0" u="none" strike="noStrike">
                          <a:solidFill>
                            <a:srgbClr val="000000"/>
                          </a:solidFill>
                          <a:effectLst/>
                          <a:latin typeface="Meiryo UI" panose="020B0604030504040204" pitchFamily="50" charset="-128"/>
                          <a:ea typeface="Meiryo UI" panose="020B0604030504040204" pitchFamily="50" charset="-128"/>
                        </a:rPr>
                        <a:t>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323</a:t>
                      </a:r>
                      <a:endParaRPr lang="en-US">
                        <a:solidFill>
                          <a:schemeClr val="tx1"/>
                        </a:solidFill>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176</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r" rtl="0" fontAlgn="ctr"/>
                      <a:r>
                        <a:rPr lang="en-US" altLang="ja-JP" sz="1100" b="0" i="0" u="none" strike="noStrike">
                          <a:solidFill>
                            <a:schemeClr val="tx1"/>
                          </a:solidFill>
                          <a:effectLst/>
                          <a:latin typeface="Meiryo UI"/>
                          <a:ea typeface="Meiryo UI"/>
                        </a:rPr>
                        <a:t>45.5%</a:t>
                      </a:r>
                      <a:endParaRPr lang="en-US">
                        <a:solidFill>
                          <a:schemeClr val="tx1"/>
                        </a:solidFill>
                        <a:latin typeface="Meiryo UI"/>
                        <a:ea typeface="Meiryo UI"/>
                      </a:endParaRP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tc>
                  <a:txBody>
                    <a:bodyPr/>
                    <a:lstStyle/>
                    <a:p>
                      <a:pPr algn="l" rtl="0" fontAlgn="ctr"/>
                      <a:r>
                        <a:rPr lang="ja-JP" altLang="en-US" sz="1100" b="0" i="0" u="none" strike="noStrike">
                          <a:solidFill>
                            <a:srgbClr val="000000"/>
                          </a:solidFill>
                          <a:effectLst/>
                          <a:latin typeface="Meiryo UI"/>
                          <a:ea typeface="Meiryo UI"/>
                        </a:rPr>
                        <a:t>個別訪問</a:t>
                      </a:r>
                      <a:br>
                        <a:rPr lang="ja-JP" altLang="en-US" sz="1100" b="0" i="0" u="none" strike="noStrike">
                          <a:solidFill>
                            <a:srgbClr val="000000"/>
                          </a:solidFill>
                          <a:effectLst/>
                          <a:latin typeface="Meiryo UI"/>
                          <a:ea typeface="Meiryo UI"/>
                        </a:rPr>
                      </a:br>
                      <a:r>
                        <a:rPr lang="ja-JP" altLang="en-US" sz="1100" b="0" i="0" u="none" strike="noStrike">
                          <a:solidFill>
                            <a:srgbClr val="000000"/>
                          </a:solidFill>
                          <a:effectLst/>
                          <a:latin typeface="Meiryo UI"/>
                          <a:ea typeface="Meiryo UI"/>
                        </a:rPr>
                        <a:t>大阪府耐震プロデュ</a:t>
                      </a:r>
                      <a:r>
                        <a:rPr lang="en-US" altLang="ja-JP" sz="1100" b="0" i="0" u="none" strike="noStrike">
                          <a:solidFill>
                            <a:srgbClr val="000000"/>
                          </a:solidFill>
                          <a:effectLst/>
                          <a:latin typeface="Meiryo UI"/>
                          <a:ea typeface="Meiryo UI"/>
                        </a:rPr>
                        <a:t>―</a:t>
                      </a:r>
                      <a:r>
                        <a:rPr lang="ja-JP" altLang="en-US" sz="1100" b="0" i="0" u="none" strike="noStrike">
                          <a:solidFill>
                            <a:srgbClr val="000000"/>
                          </a:solidFill>
                          <a:effectLst/>
                          <a:latin typeface="Meiryo UI"/>
                          <a:ea typeface="Meiryo UI"/>
                        </a:rPr>
                        <a:t>サー派遣制度</a:t>
                      </a:r>
                      <a:br>
                        <a:rPr lang="ja-JP" altLang="en-US" sz="1100" b="0" i="0" u="none" strike="noStrike">
                          <a:solidFill>
                            <a:srgbClr val="000000"/>
                          </a:solidFill>
                          <a:effectLst/>
                          <a:latin typeface="Meiryo UI"/>
                          <a:ea typeface="Meiryo UI"/>
                        </a:rPr>
                      </a:br>
                      <a:r>
                        <a:rPr lang="ja-JP" altLang="en-US" sz="1100" b="0" i="0" u="none" strike="noStrike">
                          <a:solidFill>
                            <a:srgbClr val="000000"/>
                          </a:solidFill>
                          <a:effectLst/>
                          <a:latin typeface="Meiryo UI"/>
                          <a:ea typeface="Meiryo UI"/>
                        </a:rPr>
                        <a:t>耐震化の状況を地図を用いて公表</a:t>
                      </a:r>
                    </a:p>
                  </a:txBody>
                  <a:tcPr marL="7620" marR="7620" marT="7620" marB="0" anchor="ct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solidFill>
                      <a:srgbClr val="FFFFFF"/>
                    </a:solidFill>
                  </a:tcPr>
                </a:tc>
                <a:extLst>
                  <a:ext uri="{0D108BD9-81ED-4DB2-BD59-A6C34878D82A}">
                    <a16:rowId xmlns:a16="http://schemas.microsoft.com/office/drawing/2014/main" val="4253767059"/>
                  </a:ext>
                </a:extLst>
              </a:tr>
            </a:tbl>
          </a:graphicData>
        </a:graphic>
      </p:graphicFrame>
      <p:sp>
        <p:nvSpPr>
          <p:cNvPr id="16" name="角丸四角形 2">
            <a:extLst>
              <a:ext uri="{FF2B5EF4-FFF2-40B4-BE49-F238E27FC236}">
                <a16:creationId xmlns:a16="http://schemas.microsoft.com/office/drawing/2014/main" id="{C8AA5E3D-C4F7-4847-A9AE-A95DD8D02ADE}"/>
              </a:ext>
            </a:extLst>
          </p:cNvPr>
          <p:cNvSpPr/>
          <p:nvPr/>
        </p:nvSpPr>
        <p:spPr>
          <a:xfrm>
            <a:off x="2662" y="1543579"/>
            <a:ext cx="9140668" cy="759757"/>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３</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安全を支える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399" y="1523144"/>
            <a:ext cx="9142412" cy="830997"/>
          </a:xfrm>
          <a:prstGeom prst="rect">
            <a:avLst/>
          </a:prstGeom>
          <a:noFill/>
        </p:spPr>
        <p:txBody>
          <a:bodyPr wrap="square" lIns="91440" tIns="45720" rIns="91440" bIns="45720" rtlCol="0" anchor="t">
            <a:spAutoFit/>
          </a:bodyPr>
          <a:lstStyle/>
          <a:p>
            <a:pPr lvl="0" algn="l" defTabSz="914290">
              <a:lnSpc>
                <a:spcPct val="100000"/>
              </a:lnSpc>
              <a:spcBef>
                <a:spcPts val="0"/>
              </a:spcBef>
              <a:spcAft>
                <a:spcPts val="0"/>
              </a:spcAft>
              <a:buClrTx/>
              <a:buSzTx/>
              <a:buFont typeface="Arial" panose="020B0604020202020204" pitchFamily="34" charset="0"/>
              <a:buChar char="•"/>
              <a:tabLst/>
              <a:defRPr/>
            </a:pPr>
            <a:r>
              <a:rPr kumimoji="1" lang="ja-JP" sz="1600" b="0" i="0" u="none" strike="noStrike" kern="1200" cap="none" spc="0" normalizeH="0" baseline="0" noProof="0">
                <a:ln>
                  <a:noFill/>
                </a:ln>
                <a:effectLst/>
                <a:uLnTx/>
                <a:uFillTx/>
                <a:latin typeface="Meiryo UI"/>
                <a:ea typeface="Meiryo UI"/>
              </a:rPr>
              <a:t>進捗率は約</a:t>
            </a:r>
            <a:r>
              <a:rPr lang="en-US" altLang="ja-JP" sz="1600">
                <a:latin typeface="Meiryo UI"/>
                <a:ea typeface="Meiryo UI"/>
              </a:rPr>
              <a:t>45.5</a:t>
            </a:r>
            <a:r>
              <a:rPr kumimoji="1" lang="ja-JP" sz="1600" b="0" i="0" u="none" strike="noStrike" kern="1200" cap="none" spc="0" normalizeH="0" baseline="0" noProof="0">
                <a:ln>
                  <a:noFill/>
                </a:ln>
                <a:effectLst/>
                <a:uLnTx/>
                <a:uFillTx/>
                <a:latin typeface="Meiryo UI"/>
                <a:ea typeface="Meiryo UI"/>
              </a:rPr>
              <a:t>％で耐震性なし棟数は</a:t>
            </a:r>
            <a:r>
              <a:rPr lang="en-US" altLang="ja-JP" sz="1600">
                <a:latin typeface="Meiryo UI"/>
                <a:ea typeface="Meiryo UI"/>
              </a:rPr>
              <a:t>176</a:t>
            </a:r>
            <a:r>
              <a:rPr kumimoji="1" lang="ja-JP" sz="1600" b="0" i="0" u="none" strike="noStrike" kern="1200" cap="none" spc="0" normalizeH="0" baseline="0" noProof="0">
                <a:ln>
                  <a:noFill/>
                </a:ln>
                <a:effectLst/>
                <a:uLnTx/>
                <a:uFillTx/>
                <a:latin typeface="Meiryo UI"/>
                <a:ea typeface="Meiryo UI"/>
              </a:rPr>
              <a:t>件</a:t>
            </a:r>
            <a:endParaRPr lang="en-US" sz="1600" b="0" i="0" u="none" strike="noStrike" kern="1200" cap="none" spc="0" normalizeH="0" baseline="0" noProof="0">
              <a:ln>
                <a:noFill/>
              </a:ln>
              <a:effectLst/>
              <a:uLnTx/>
              <a:uFillTx/>
              <a:latin typeface="Meiryo UI"/>
              <a:ea typeface="Meiryo UI"/>
            </a:endParaRPr>
          </a:p>
          <a:p>
            <a:pPr>
              <a:buFont typeface="Arial" panose="020B0604020202020204" pitchFamily="34" charset="0"/>
              <a:buChar char="•"/>
              <a:defRPr/>
            </a:pPr>
            <a:r>
              <a:rPr lang="ja-JP" sz="1600">
                <a:latin typeface="Meiryo UI"/>
                <a:ea typeface="Meiryo UI"/>
              </a:rPr>
              <a:t>地震災害による建築物の倒壊により、前面道路を全閉塞する建築物88棟の耐震化を加</a:t>
            </a:r>
            <a:r>
              <a:rPr lang="ja-JP" altLang="en-US" sz="1600">
                <a:latin typeface="Meiryo UI"/>
                <a:ea typeface="Meiryo UI"/>
              </a:rPr>
              <a:t>速</a:t>
            </a:r>
            <a:endParaRPr lang="ja-JP" sz="1600">
              <a:ea typeface="ＭＳ Ｐゴシック"/>
              <a:cs typeface="Calibri"/>
            </a:endParaRPr>
          </a:p>
          <a:p>
            <a:pPr>
              <a:buFont typeface="Arial" panose="020B0604020202020204" pitchFamily="34" charset="0"/>
              <a:buChar char="•"/>
              <a:defRPr/>
            </a:pPr>
            <a:r>
              <a:rPr kumimoji="1" lang="ja-JP" sz="1600" b="0" i="0" u="none" strike="noStrike" kern="1200" cap="none" spc="0" normalizeH="0" baseline="0" noProof="0">
                <a:ln>
                  <a:noFill/>
                </a:ln>
                <a:effectLst/>
                <a:uLnTx/>
                <a:uFillTx/>
                <a:latin typeface="Meiryo UI"/>
                <a:ea typeface="Meiryo UI"/>
              </a:rPr>
              <a:t>府は耐震プロデューサー派遣制度による建築士や弁護士などの専門家支援を実施</a:t>
            </a:r>
            <a:endParaRPr lang="ja-JP" sz="1600">
              <a:latin typeface="Meiryo UI"/>
              <a:ea typeface="Meiryo UI"/>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参考</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zh-TW"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広域緊急交通路沿道建築物</a:t>
            </a: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の耐震化の状況</a:t>
            </a:r>
          </a:p>
        </p:txBody>
      </p:sp>
      <p:sp>
        <p:nvSpPr>
          <p:cNvPr id="212" name="テキスト ボックス 211"/>
          <p:cNvSpPr txBox="1"/>
          <p:nvPr/>
        </p:nvSpPr>
        <p:spPr>
          <a:xfrm>
            <a:off x="0" y="927081"/>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a:defRPr/>
            </a:pPr>
            <a:r>
              <a:rPr kumimoji="1" lang="ja-JP" altLang="en-US"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　</a:t>
            </a:r>
            <a:r>
              <a:rPr kumimoji="1" lang="ja-JP" sz="1600" b="1"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⑨</a:t>
            </a:r>
            <a:r>
              <a:rPr lang="ja-JP" sz="1600" b="1">
                <a:latin typeface="Meiryo UI"/>
                <a:ea typeface="Meiryo UI"/>
                <a:cs typeface="Meiryo UI" panose="020B0604030504040204" pitchFamily="50" charset="-128"/>
              </a:rPr>
              <a:t>新 </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住宅建築物耐震</a:t>
            </a:r>
            <a:r>
              <a:rPr lang="en-US" altLang="ja-JP" sz="1600" b="1">
                <a:latin typeface="Meiryo UI"/>
                <a:ea typeface="Meiryo UI"/>
                <a:cs typeface="Meiryo UI" panose="020B0604030504040204" pitchFamily="50" charset="-128"/>
              </a:rPr>
              <a:t>10</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ヵ年戦略・大阪</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大阪府耐震改修促進計画</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altLang="en-US" sz="1600" b="1" i="0" u="none" strike="noStrike" kern="1200" cap="none" normalizeH="0" baseline="0" noProof="0">
                <a:ln>
                  <a:noFill/>
                </a:ln>
                <a:effectLst/>
                <a:uLnTx/>
                <a:uFillTx/>
                <a:latin typeface="Meiryo UI"/>
                <a:ea typeface="Meiryo UI"/>
                <a:cs typeface="Meiryo UI" panose="020B0604030504040204" pitchFamily="50" charset="-128"/>
              </a:rPr>
              <a:t> </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lang="en-US" altLang="ja-JP" sz="1600" b="1">
                <a:latin typeface="Meiryo UI"/>
                <a:ea typeface="Meiryo UI"/>
                <a:cs typeface="Meiryo UI" panose="020B0604030504040204" pitchFamily="50" charset="-128"/>
              </a:rPr>
              <a:t>R8.3</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改定</a:t>
            </a:r>
            <a:r>
              <a:rPr kumimoji="1" lang="en-US" altLang="ja-JP" sz="1600" b="1" i="0" u="none" strike="noStrike" kern="1200" cap="none" normalizeH="0" baseline="0" noProof="0">
                <a:ln>
                  <a:noFill/>
                </a:ln>
                <a:effectLst/>
                <a:uLnTx/>
                <a:uFillTx/>
                <a:latin typeface="Meiryo UI"/>
                <a:ea typeface="Meiryo UI"/>
                <a:cs typeface="Meiryo UI" panose="020B0604030504040204" pitchFamily="50" charset="-128"/>
              </a:rPr>
              <a:t>)</a:t>
            </a:r>
            <a:r>
              <a:rPr kumimoji="1" lang="ja-JP" sz="1600" b="1" i="0" u="none" strike="noStrike" kern="1200" cap="none" normalizeH="0" baseline="0" noProof="0">
                <a:ln>
                  <a:noFill/>
                </a:ln>
                <a:effectLst/>
                <a:uLnTx/>
                <a:uFillTx/>
                <a:latin typeface="Meiryo UI"/>
                <a:ea typeface="Meiryo UI"/>
                <a:cs typeface="Meiryo UI" panose="020B0604030504040204" pitchFamily="50" charset="-128"/>
              </a:rPr>
              <a:t> に基づく取組の推進</a:t>
            </a:r>
            <a:endParaRPr lang="ja-JP" sz="1600" b="1" i="0" u="none" strike="noStrike" kern="1200" cap="none" normalizeH="0" baseline="0" noProof="0">
              <a:ln>
                <a:noFill/>
              </a:ln>
              <a:effectLst/>
              <a:uLnTx/>
              <a:uFillTx/>
              <a:latin typeface="Meiryo UI"/>
              <a:ea typeface="Meiryo UI"/>
              <a:cs typeface="Meiryo UI" panose="020B0604030504040204" pitchFamily="50" charset="-128"/>
            </a:endParaRPr>
          </a:p>
        </p:txBody>
      </p:sp>
      <p:sp>
        <p:nvSpPr>
          <p:cNvPr id="214" name="テキスト ボックス 213"/>
          <p:cNvSpPr txBox="1"/>
          <p:nvPr/>
        </p:nvSpPr>
        <p:spPr>
          <a:xfrm>
            <a:off x="460840" y="3346943"/>
            <a:ext cx="6264696" cy="27699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〇他府県の耐震化の進捗状況と主な施策</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53F670EA-60A0-4F80-8504-E5080457FC50}"/>
              </a:ext>
            </a:extLst>
          </p:cNvPr>
          <p:cNvSpPr txBox="1"/>
          <p:nvPr/>
        </p:nvSpPr>
        <p:spPr>
          <a:xfrm>
            <a:off x="4011" y="5670121"/>
            <a:ext cx="1182319" cy="349531"/>
          </a:xfrm>
          <a:prstGeom prst="rect">
            <a:avLst/>
          </a:prstGeom>
          <a:noFill/>
          <a:ln w="6350" cap="flat" cmpd="sng" algn="ctr">
            <a:noFill/>
            <a:prstDash val="solid"/>
          </a:ln>
          <a:effectLst/>
        </p:spPr>
        <p:style>
          <a:lnRef idx="2">
            <a:schemeClr val="accent2"/>
          </a:lnRef>
          <a:fillRef idx="1">
            <a:schemeClr val="lt1"/>
          </a:fillRef>
          <a:effectRef idx="0">
            <a:schemeClr val="accent2"/>
          </a:effectRef>
          <a:fontRef idx="minor">
            <a:schemeClr val="dk1"/>
          </a:fontRef>
        </p:style>
        <p:txBody>
          <a:bodyPr wrap="square">
            <a:noAutofit/>
          </a:bodyPr>
          <a:lstStyle>
            <a:defPPr>
              <a:defRPr lang="ja-JP"/>
            </a:defPPr>
            <a:lvl1pPr marL="85725" indent="-85725">
              <a:spcBef>
                <a:spcPts val="300"/>
              </a:spcBef>
              <a:defRPr sz="1400">
                <a:latin typeface="Meiryo UI" panose="020B0604030504040204" pitchFamily="50" charset="-128"/>
                <a:ea typeface="Meiryo UI" panose="020B0604030504040204" pitchFamily="50" charset="-128"/>
              </a:defRPr>
            </a:lvl1pPr>
          </a:lstStyle>
          <a:p>
            <a:pPr marL="85725" marR="0" lvl="0" indent="-85725" algn="l" defTabSz="914290" rtl="0" eaLnBrk="1" fontAlgn="auto" latinLnBrk="0" hangingPunct="1">
              <a:lnSpc>
                <a:spcPct val="100000"/>
              </a:lnSpc>
              <a:spcBef>
                <a:spcPts val="300"/>
              </a:spcBef>
              <a:spcAft>
                <a:spcPts val="0"/>
              </a:spcAft>
              <a:buClrTx/>
              <a:buSzTx/>
              <a:buFontTx/>
              <a:buNone/>
              <a:tabLst/>
              <a:defRPr/>
            </a:pPr>
            <a:r>
              <a:rPr kumimoji="1" lang="en-US" altLang="ja-JP" sz="1200" b="1" i="0" u="none" strike="noStrike" kern="1200" cap="none" spc="0" normalizeH="0" baseline="0" noProof="0">
                <a:ln>
                  <a:noFill/>
                </a:ln>
                <a:solidFill>
                  <a:srgbClr val="0033CC"/>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srgbClr val="0033CC"/>
                </a:solidFill>
                <a:effectLst/>
                <a:uLnTx/>
                <a:uFillTx/>
                <a:latin typeface="Meiryo UI" panose="020B0604030504040204" pitchFamily="50" charset="-128"/>
                <a:ea typeface="Meiryo UI" panose="020B0604030504040204" pitchFamily="50" charset="-128"/>
                <a:cs typeface="+mn-cs"/>
              </a:rPr>
              <a:t>ブロック塀等</a:t>
            </a:r>
            <a:r>
              <a:rPr kumimoji="1" lang="en-US" altLang="ja-JP" sz="1200" b="1" i="0" u="none" strike="noStrike" kern="1200" cap="none" spc="0" normalizeH="0" baseline="0" noProof="0">
                <a:ln>
                  <a:noFill/>
                </a:ln>
                <a:solidFill>
                  <a:srgbClr val="0033CC"/>
                </a:solidFill>
                <a:effectLst/>
                <a:uLnTx/>
                <a:uFillTx/>
                <a:latin typeface="Meiryo UI" panose="020B0604030504040204" pitchFamily="50" charset="-128"/>
                <a:ea typeface="Meiryo UI" panose="020B0604030504040204" pitchFamily="50" charset="-128"/>
                <a:cs typeface="+mn-cs"/>
              </a:rPr>
              <a:t>】</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2" name="テキスト ボックス 21">
            <a:extLst>
              <a:ext uri="{FF2B5EF4-FFF2-40B4-BE49-F238E27FC236}">
                <a16:creationId xmlns:a16="http://schemas.microsoft.com/office/drawing/2014/main" id="{53F670EA-60A0-4F80-8504-E5080457FC50}"/>
              </a:ext>
            </a:extLst>
          </p:cNvPr>
          <p:cNvSpPr txBox="1"/>
          <p:nvPr/>
        </p:nvSpPr>
        <p:spPr>
          <a:xfrm>
            <a:off x="4011" y="2359627"/>
            <a:ext cx="1182319" cy="349531"/>
          </a:xfrm>
          <a:prstGeom prst="rect">
            <a:avLst/>
          </a:prstGeom>
          <a:noFill/>
          <a:ln w="6350" cap="flat" cmpd="sng" algn="ctr">
            <a:noFill/>
            <a:prstDash val="solid"/>
          </a:ln>
          <a:effectLst/>
        </p:spPr>
        <p:style>
          <a:lnRef idx="2">
            <a:schemeClr val="accent2"/>
          </a:lnRef>
          <a:fillRef idx="1">
            <a:schemeClr val="lt1"/>
          </a:fillRef>
          <a:effectRef idx="0">
            <a:schemeClr val="accent2"/>
          </a:effectRef>
          <a:fontRef idx="minor">
            <a:schemeClr val="dk1"/>
          </a:fontRef>
        </p:style>
        <p:txBody>
          <a:bodyPr wrap="square">
            <a:noAutofit/>
          </a:bodyPr>
          <a:lstStyle>
            <a:defPPr>
              <a:defRPr lang="ja-JP"/>
            </a:defPPr>
            <a:lvl1pPr marL="85725" indent="-85725">
              <a:spcBef>
                <a:spcPts val="300"/>
              </a:spcBef>
              <a:defRPr sz="1400">
                <a:latin typeface="Meiryo UI" panose="020B0604030504040204" pitchFamily="50" charset="-128"/>
                <a:ea typeface="Meiryo UI" panose="020B0604030504040204" pitchFamily="50" charset="-128"/>
              </a:defRPr>
            </a:lvl1pPr>
          </a:lstStyle>
          <a:p>
            <a:pPr marL="85725" marR="0" lvl="0" indent="-85725" algn="l" defTabSz="914290" rtl="0" eaLnBrk="1" fontAlgn="auto" latinLnBrk="0" hangingPunct="1">
              <a:lnSpc>
                <a:spcPct val="100000"/>
              </a:lnSpc>
              <a:spcBef>
                <a:spcPts val="300"/>
              </a:spcBef>
              <a:spcAft>
                <a:spcPts val="0"/>
              </a:spcAft>
              <a:buClrTx/>
              <a:buSzTx/>
              <a:buFontTx/>
              <a:buNone/>
              <a:tabLst/>
              <a:defRPr/>
            </a:pPr>
            <a:r>
              <a:rPr kumimoji="1" lang="en-US" altLang="ja-JP" sz="1200" b="1" i="0" u="none" strike="noStrike" kern="1200" cap="none" spc="0" normalizeH="0" baseline="0" noProof="0">
                <a:ln>
                  <a:noFill/>
                </a:ln>
                <a:solidFill>
                  <a:srgbClr val="0033CC"/>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srgbClr val="0033CC"/>
                </a:solidFill>
                <a:effectLst/>
                <a:uLnTx/>
                <a:uFillTx/>
                <a:latin typeface="Meiryo UI" panose="020B0604030504040204" pitchFamily="50" charset="-128"/>
                <a:ea typeface="Meiryo UI" panose="020B0604030504040204" pitchFamily="50" charset="-128"/>
                <a:cs typeface="+mn-cs"/>
              </a:rPr>
              <a:t>建物</a:t>
            </a:r>
            <a:r>
              <a:rPr kumimoji="1" lang="en-US" altLang="ja-JP" sz="1200" b="1" i="0" u="none" strike="noStrike" kern="1200" cap="none" spc="0" normalizeH="0" baseline="0" noProof="0">
                <a:ln>
                  <a:noFill/>
                </a:ln>
                <a:solidFill>
                  <a:srgbClr val="0033CC"/>
                </a:solidFill>
                <a:effectLst/>
                <a:uLnTx/>
                <a:uFillTx/>
                <a:latin typeface="Meiryo UI" panose="020B0604030504040204" pitchFamily="50" charset="-128"/>
                <a:ea typeface="Meiryo UI" panose="020B0604030504040204" pitchFamily="50" charset="-128"/>
                <a:cs typeface="+mn-cs"/>
              </a:rPr>
              <a:t>】</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テキスト ボックス 24"/>
          <p:cNvSpPr txBox="1"/>
          <p:nvPr/>
        </p:nvSpPr>
        <p:spPr>
          <a:xfrm>
            <a:off x="1035497" y="5667140"/>
            <a:ext cx="2556284" cy="27699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〇診断義務付け路線の指定状況等</a:t>
            </a:r>
          </a:p>
        </p:txBody>
      </p:sp>
      <p:pic>
        <p:nvPicPr>
          <p:cNvPr id="6" name="図 5"/>
          <p:cNvPicPr>
            <a:picLocks noChangeAspect="1"/>
          </p:cNvPicPr>
          <p:nvPr/>
        </p:nvPicPr>
        <p:blipFill>
          <a:blip r:embed="rId3"/>
          <a:stretch>
            <a:fillRect/>
          </a:stretch>
        </p:blipFill>
        <p:spPr>
          <a:xfrm>
            <a:off x="1300617" y="5897604"/>
            <a:ext cx="4246349" cy="1013040"/>
          </a:xfrm>
          <a:prstGeom prst="rect">
            <a:avLst/>
          </a:prstGeom>
        </p:spPr>
      </p:pic>
      <p:sp>
        <p:nvSpPr>
          <p:cNvPr id="18" name="正方形/長方形 17"/>
          <p:cNvSpPr/>
          <p:nvPr/>
        </p:nvSpPr>
        <p:spPr>
          <a:xfrm>
            <a:off x="1294000" y="5043701"/>
            <a:ext cx="6807200" cy="51187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4" name="正方形/長方形 23"/>
          <p:cNvSpPr/>
          <p:nvPr/>
        </p:nvSpPr>
        <p:spPr>
          <a:xfrm>
            <a:off x="1300617" y="6292280"/>
            <a:ext cx="4246349" cy="1800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6" name="テキスト ボックス 25">
            <a:extLst>
              <a:ext uri="{FF2B5EF4-FFF2-40B4-BE49-F238E27FC236}">
                <a16:creationId xmlns:a16="http://schemas.microsoft.com/office/drawing/2014/main" id="{06EFEA9C-6F52-4520-81C9-392EB9D05DC0}"/>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事業調整室</a:t>
            </a:r>
          </a:p>
        </p:txBody>
      </p:sp>
      <p:sp>
        <p:nvSpPr>
          <p:cNvPr id="28" name="スライド番号プレースホルダー 2">
            <a:extLst>
              <a:ext uri="{FF2B5EF4-FFF2-40B4-BE49-F238E27FC236}">
                <a16:creationId xmlns:a16="http://schemas.microsoft.com/office/drawing/2014/main" id="{D58593D2-EC3E-41D6-983E-7B80F2D5D065}"/>
              </a:ext>
            </a:extLst>
          </p:cNvPr>
          <p:cNvSpPr txBox="1">
            <a:spLocks/>
          </p:cNvSpPr>
          <p:nvPr/>
        </p:nvSpPr>
        <p:spPr>
          <a:xfrm>
            <a:off x="8532440" y="6597352"/>
            <a:ext cx="611560" cy="260648"/>
          </a:xfrm>
          <a:prstGeom prst="rect">
            <a:avLst/>
          </a:prstGeom>
        </p:spPr>
        <p:txBody>
          <a:bodyPr vert="horz" lIns="91429" tIns="45715" rIns="91429" bIns="45715" rtlCol="0" anchor="ctr"/>
          <a:lstStyle>
            <a:defPPr>
              <a:defRPr lang="ja-JP"/>
            </a:defPPr>
            <a:lvl1pPr marL="0" algn="r" defTabSz="914290" rtl="0" eaLnBrk="1" latinLnBrk="0" hangingPunct="1">
              <a:defRPr kumimoji="1" sz="1200" kern="1200">
                <a:solidFill>
                  <a:schemeClr val="tx1">
                    <a:tint val="75000"/>
                  </a:schemeClr>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13</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テキスト ボックス 26">
            <a:extLst>
              <a:ext uri="{FF2B5EF4-FFF2-40B4-BE49-F238E27FC236}">
                <a16:creationId xmlns:a16="http://schemas.microsoft.com/office/drawing/2014/main" id="{F0B71D97-3770-4535-B43D-26DDBA8FDA09}"/>
              </a:ext>
            </a:extLst>
          </p:cNvPr>
          <p:cNvSpPr txBox="1"/>
          <p:nvPr/>
        </p:nvSpPr>
        <p:spPr>
          <a:xfrm>
            <a:off x="5542560" y="5553666"/>
            <a:ext cx="2564484" cy="1171842"/>
          </a:xfrm>
          <a:prstGeom prst="rect">
            <a:avLst/>
          </a:prstGeom>
          <a:noFill/>
          <a:ln w="6350" cap="flat" cmpd="sng" algn="ctr">
            <a:noFill/>
            <a:prstDash val="solid"/>
          </a:ln>
          <a:effectLst/>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noAutofit/>
          </a:bodyPr>
          <a:lstStyle/>
          <a:p>
            <a:pPr marL="177800" marR="0" lvl="0" indent="-177800" algn="l" defTabSz="91429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Meiryo UI"/>
                <a:ea typeface="Meiryo UI"/>
              </a:rPr>
              <a:t> 　</a:t>
            </a:r>
            <a:r>
              <a:rPr kumimoji="1" lang="en-US" altLang="ja-JP" sz="800" b="0" i="0" u="none" strike="noStrike" kern="1200" cap="none" spc="0" normalizeH="0" baseline="0" noProof="0">
                <a:ln>
                  <a:noFill/>
                </a:ln>
                <a:solidFill>
                  <a:srgbClr val="000000"/>
                </a:solidFill>
                <a:effectLst/>
                <a:uLnTx/>
                <a:uFillTx/>
                <a:latin typeface="Meiryo UI"/>
                <a:ea typeface="Meiryo UI"/>
              </a:rPr>
              <a:t>※</a:t>
            </a:r>
            <a:r>
              <a:rPr kumimoji="1" lang="ja-JP" altLang="en-US"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大阪府以外は国の公表資料から算出</a:t>
            </a:r>
            <a:endParaRPr kumimoji="1" lang="en-US" altLang="ja-JP"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endParaRPr>
          </a:p>
          <a:p>
            <a:pPr marL="241300" indent="-241300">
              <a:defRPr/>
            </a:pPr>
            <a:r>
              <a:rPr kumimoji="1" lang="en-US" altLang="ja-JP" sz="8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   ※</a:t>
            </a:r>
            <a:r>
              <a:rPr lang="ja-JP" sz="900">
                <a:solidFill>
                  <a:srgbClr val="000000"/>
                </a:solidFill>
                <a:latin typeface="Meiryo UI"/>
                <a:ea typeface="Meiryo UI"/>
                <a:cs typeface="Meiryo UI" panose="020B0604030504040204" pitchFamily="50" charset="-128"/>
              </a:rPr>
              <a:t>耐震性不足解消</a:t>
            </a:r>
            <a:r>
              <a:rPr kumimoji="1" lang="ja-JP" sz="900" b="0" i="0" u="none" strike="noStrike" kern="1200" cap="none" spc="0" normalizeH="0" baseline="0" noProof="0">
                <a:ln>
                  <a:noFill/>
                </a:ln>
                <a:solidFill>
                  <a:srgbClr val="000000"/>
                </a:solidFill>
                <a:effectLst/>
                <a:uLnTx/>
                <a:uFillTx/>
                <a:latin typeface="Meiryo UI"/>
                <a:ea typeface="Meiryo UI"/>
                <a:cs typeface="Meiryo UI" panose="020B0604030504040204" pitchFamily="50" charset="-128"/>
              </a:rPr>
              <a:t>率：</a:t>
            </a:r>
            <a:r>
              <a:rPr lang="ja-JP" sz="900">
                <a:solidFill>
                  <a:srgbClr val="000000"/>
                </a:solidFill>
                <a:latin typeface="Calibri"/>
                <a:ea typeface="Meiryo UI"/>
                <a:cs typeface="Calibri"/>
              </a:rPr>
              <a:t>耐震診断結果が公表</a:t>
            </a:r>
            <a:endParaRPr lang="en-US" altLang="ja-JP" sz="900">
              <a:solidFill>
                <a:srgbClr val="000000"/>
              </a:solidFill>
              <a:latin typeface="Meiryo UI"/>
              <a:ea typeface="Meiryo UI"/>
              <a:cs typeface="Calibri"/>
            </a:endParaRPr>
          </a:p>
          <a:p>
            <a:pPr marL="241300" indent="-241300">
              <a:defRPr/>
            </a:pPr>
            <a:r>
              <a:rPr lang="ja-JP" altLang="en-US" sz="900">
                <a:solidFill>
                  <a:srgbClr val="000000"/>
                </a:solidFill>
                <a:latin typeface="Calibri"/>
                <a:ea typeface="Meiryo UI"/>
                <a:cs typeface="Calibri"/>
              </a:rPr>
              <a:t>        </a:t>
            </a:r>
            <a:r>
              <a:rPr lang="ja-JP" sz="900">
                <a:solidFill>
                  <a:srgbClr val="000000"/>
                </a:solidFill>
                <a:latin typeface="Calibri"/>
                <a:ea typeface="Meiryo UI"/>
                <a:cs typeface="Calibri"/>
              </a:rPr>
              <a:t>された建築物</a:t>
            </a:r>
            <a:r>
              <a:rPr kumimoji="1" lang="ja-JP" sz="900" b="0" i="0" u="none" strike="noStrike" kern="1200" cap="none" spc="0" normalizeH="0" baseline="0" noProof="0">
                <a:ln>
                  <a:noFill/>
                </a:ln>
                <a:solidFill>
                  <a:srgbClr val="000000"/>
                </a:solidFill>
                <a:effectLst/>
                <a:uLnTx/>
                <a:uFillTx/>
                <a:latin typeface="Calibri"/>
                <a:ea typeface="Meiryo UI"/>
                <a:cs typeface="Calibri"/>
              </a:rPr>
              <a:t>の</a:t>
            </a:r>
            <a:r>
              <a:rPr lang="ja-JP" sz="900">
                <a:solidFill>
                  <a:srgbClr val="000000"/>
                </a:solidFill>
                <a:latin typeface="Calibri"/>
                <a:ea typeface="Meiryo UI"/>
                <a:cs typeface="Calibri"/>
              </a:rPr>
              <a:t>うち、耐震診断</a:t>
            </a:r>
            <a:r>
              <a:rPr kumimoji="1" lang="ja-JP" sz="900" b="0" i="0" u="none" strike="noStrike" kern="1200" cap="none" spc="0" normalizeH="0" baseline="0" noProof="0">
                <a:ln>
                  <a:noFill/>
                </a:ln>
                <a:solidFill>
                  <a:srgbClr val="000000"/>
                </a:solidFill>
                <a:effectLst/>
                <a:uLnTx/>
                <a:uFillTx/>
                <a:latin typeface="Calibri"/>
                <a:ea typeface="Meiryo UI"/>
                <a:cs typeface="Calibri"/>
              </a:rPr>
              <a:t>に</a:t>
            </a:r>
            <a:r>
              <a:rPr lang="ja-JP" sz="900">
                <a:solidFill>
                  <a:srgbClr val="000000"/>
                </a:solidFill>
                <a:latin typeface="Calibri"/>
                <a:ea typeface="Meiryo UI"/>
                <a:cs typeface="Calibri"/>
              </a:rPr>
              <a:t>より</a:t>
            </a:r>
            <a:r>
              <a:rPr kumimoji="1" lang="ja-JP" sz="900" b="0" i="0" u="none" strike="noStrike" kern="1200" cap="none" spc="0" normalizeH="0" baseline="0" noProof="0">
                <a:ln>
                  <a:noFill/>
                </a:ln>
                <a:solidFill>
                  <a:srgbClr val="000000"/>
                </a:solidFill>
                <a:effectLst/>
                <a:uLnTx/>
                <a:uFillTx/>
                <a:latin typeface="Calibri"/>
                <a:ea typeface="Meiryo UI"/>
                <a:cs typeface="Calibri"/>
              </a:rPr>
              <a:t>耐震性</a:t>
            </a:r>
            <a:r>
              <a:rPr lang="ja-JP" sz="900">
                <a:solidFill>
                  <a:srgbClr val="000000"/>
                </a:solidFill>
                <a:latin typeface="Calibri"/>
                <a:ea typeface="Meiryo UI"/>
                <a:cs typeface="Calibri"/>
              </a:rPr>
              <a:t>を</a:t>
            </a:r>
            <a:endParaRPr lang="en-US" altLang="ja-JP" sz="900">
              <a:solidFill>
                <a:srgbClr val="000000"/>
              </a:solidFill>
              <a:latin typeface="Meiryo UI"/>
              <a:ea typeface="Meiryo UI"/>
              <a:cs typeface="Calibri"/>
            </a:endParaRPr>
          </a:p>
          <a:p>
            <a:pPr marL="241300" indent="-241300">
              <a:defRPr/>
            </a:pPr>
            <a:r>
              <a:rPr lang="ja-JP" altLang="en-US" sz="900">
                <a:solidFill>
                  <a:srgbClr val="000000"/>
                </a:solidFill>
                <a:latin typeface="Calibri"/>
                <a:ea typeface="Meiryo UI"/>
                <a:cs typeface="Calibri"/>
              </a:rPr>
              <a:t>        </a:t>
            </a:r>
            <a:r>
              <a:rPr lang="ja-JP" sz="900">
                <a:solidFill>
                  <a:srgbClr val="000000"/>
                </a:solidFill>
                <a:latin typeface="Calibri"/>
                <a:ea typeface="Meiryo UI"/>
                <a:cs typeface="Calibri"/>
              </a:rPr>
              <a:t>有することが確認された建築物、耐震改修、建</a:t>
            </a:r>
            <a:endParaRPr lang="en-US" sz="900">
              <a:solidFill>
                <a:srgbClr val="000000"/>
              </a:solidFill>
              <a:latin typeface="Meiryo UI"/>
              <a:ea typeface="Meiryo UI"/>
              <a:cs typeface="Calibri"/>
            </a:endParaRPr>
          </a:p>
          <a:p>
            <a:pPr marL="241300" indent="-241300">
              <a:defRPr/>
            </a:pPr>
            <a:r>
              <a:rPr lang="ja-JP" sz="900">
                <a:solidFill>
                  <a:srgbClr val="000000"/>
                </a:solidFill>
                <a:latin typeface="Calibri"/>
                <a:ea typeface="Meiryo UI"/>
                <a:cs typeface="Calibri"/>
              </a:rPr>
              <a:t>        替え等された建築物及び除却された建築物</a:t>
            </a:r>
            <a:r>
              <a:rPr kumimoji="1" lang="ja-JP" sz="900" b="0" i="0" u="none" strike="noStrike" kern="1200" cap="none" spc="0" normalizeH="0" baseline="0" noProof="0">
                <a:ln>
                  <a:noFill/>
                </a:ln>
                <a:solidFill>
                  <a:srgbClr val="000000"/>
                </a:solidFill>
                <a:effectLst/>
                <a:uLnTx/>
                <a:uFillTx/>
                <a:latin typeface="Calibri"/>
                <a:ea typeface="Meiryo UI"/>
                <a:cs typeface="Calibri"/>
              </a:rPr>
              <a:t>の</a:t>
            </a:r>
            <a:endParaRPr lang="en-US" sz="900">
              <a:solidFill>
                <a:srgbClr val="000000"/>
              </a:solidFill>
              <a:latin typeface="Meiryo UI"/>
              <a:ea typeface="Meiryo UI"/>
              <a:cs typeface="Calibri"/>
            </a:endParaRPr>
          </a:p>
          <a:p>
            <a:pPr marL="241300" indent="-241300">
              <a:defRPr/>
            </a:pPr>
            <a:r>
              <a:rPr lang="ja-JP" sz="900">
                <a:solidFill>
                  <a:srgbClr val="000000"/>
                </a:solidFill>
                <a:latin typeface="Calibri"/>
                <a:ea typeface="Meiryo UI"/>
                <a:cs typeface="Calibri"/>
              </a:rPr>
              <a:t>       </a:t>
            </a:r>
            <a:r>
              <a:rPr lang="ja-JP" altLang="en-US" sz="900">
                <a:solidFill>
                  <a:srgbClr val="000000"/>
                </a:solidFill>
                <a:latin typeface="Calibri"/>
                <a:ea typeface="Meiryo UI"/>
                <a:cs typeface="Calibri"/>
              </a:rPr>
              <a:t> </a:t>
            </a:r>
            <a:r>
              <a:rPr lang="ja-JP" sz="900">
                <a:solidFill>
                  <a:srgbClr val="000000"/>
                </a:solidFill>
                <a:latin typeface="Calibri"/>
                <a:ea typeface="Meiryo UI"/>
                <a:cs typeface="Calibri"/>
              </a:rPr>
              <a:t>棟数が占める</a:t>
            </a:r>
            <a:r>
              <a:rPr kumimoji="1" lang="ja-JP" sz="900" b="0" i="0" u="none" strike="noStrike" kern="1200" cap="none" spc="0" normalizeH="0" baseline="0" noProof="0">
                <a:ln>
                  <a:noFill/>
                </a:ln>
                <a:solidFill>
                  <a:srgbClr val="000000"/>
                </a:solidFill>
                <a:effectLst/>
                <a:uLnTx/>
                <a:uFillTx/>
                <a:latin typeface="Calibri"/>
                <a:ea typeface="Meiryo UI"/>
                <a:cs typeface="Calibri"/>
              </a:rPr>
              <a:t>割合</a:t>
            </a:r>
            <a:endParaRPr lang="en-US" sz="900">
              <a:solidFill>
                <a:srgbClr val="000000"/>
              </a:solidFill>
              <a:latin typeface="Meiryo UI"/>
              <a:ea typeface="Meiryo UI"/>
              <a:cs typeface="Calibri"/>
            </a:endParaRPr>
          </a:p>
          <a:p>
            <a:pPr marL="177800" marR="0" lvl="0" indent="-177800" algn="l" defTabSz="91429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※R6</a:t>
            </a:r>
            <a:r>
              <a:rPr kumimoji="1" lang="ja-JP" altLang="en-US"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年度対象棟数及び末進捗率下段の数値：</a:t>
            </a:r>
            <a:endParaRPr kumimoji="1" lang="en-US" altLang="ja-JP"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7800" marR="0" lvl="0" indent="-177800" algn="l" defTabSz="1120775"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国交省より新たに示された指標算定方式による数値</a:t>
            </a:r>
            <a:endParaRPr kumimoji="1" lang="en-US" altLang="ja-JP" sz="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13">
            <a:extLst>
              <a:ext uri="{FF2B5EF4-FFF2-40B4-BE49-F238E27FC236}">
                <a16:creationId xmlns:a16="http://schemas.microsoft.com/office/drawing/2014/main" id="{C5A600BC-F528-E5F2-8E80-3E2D239A3B93}"/>
              </a:ext>
            </a:extLst>
          </p:cNvPr>
          <p:cNvSpPr txBox="1"/>
          <p:nvPr/>
        </p:nvSpPr>
        <p:spPr>
          <a:xfrm>
            <a:off x="308095" y="2357895"/>
            <a:ext cx="9142390" cy="1015663"/>
          </a:xfrm>
          <a:prstGeom prst="rect">
            <a:avLst/>
          </a:prstGeom>
          <a:noFill/>
        </p:spPr>
        <p:txBody>
          <a:bodyPr wrap="square" lIns="91440" tIns="45720" rIns="91440" bIns="45720" rtlCol="0" anchor="t">
            <a:spAutoFit/>
          </a:bodyPr>
          <a:lstStyle/>
          <a:p>
            <a:pPr>
              <a:defRPr/>
            </a:pPr>
            <a:r>
              <a:rPr lang="ja-JP" altLang="en-US" sz="1200">
                <a:solidFill>
                  <a:prstClr val="black"/>
                </a:solidFill>
                <a:latin typeface="Meiryo UI"/>
                <a:ea typeface="Meiryo UI"/>
              </a:rPr>
              <a:t>   </a:t>
            </a:r>
            <a:r>
              <a:rPr kumimoji="1" lang="ja-JP" altLang="en-US" sz="1200" b="0" i="0" u="none" strike="noStrike" kern="1200" cap="none" spc="0" normalizeH="0" baseline="0" noProof="0">
                <a:ln>
                  <a:noFill/>
                </a:ln>
                <a:solidFill>
                  <a:prstClr val="black"/>
                </a:solidFill>
                <a:effectLst/>
                <a:uLnTx/>
                <a:uFillTx/>
                <a:latin typeface="Meiryo UI"/>
                <a:ea typeface="Meiryo UI"/>
              </a:rPr>
              <a:t>〇診断義務付け路線の指定、公表状況等</a:t>
            </a:r>
            <a:r>
              <a:rPr kumimoji="1" lang="ja-JP" altLang="en-US" sz="1050" b="0" i="0" u="none" strike="noStrike" kern="1200" cap="none" spc="0" normalizeH="0" baseline="0" noProof="0">
                <a:ln>
                  <a:noFill/>
                </a:ln>
                <a:solidFill>
                  <a:prstClr val="black"/>
                </a:solidFill>
                <a:effectLst/>
                <a:uLnTx/>
                <a:uFillTx/>
                <a:latin typeface="Meiryo UI"/>
                <a:ea typeface="Meiryo UI"/>
              </a:rPr>
              <a:t>（路線を追加した場合等は、進んでいる内容で記載）</a:t>
            </a:r>
            <a:r>
              <a:rPr kumimoji="1" lang="en-US" altLang="ja-JP" sz="1050" b="0" i="0" u="none" strike="noStrike" kern="1200" cap="none" spc="0" normalizeH="0" baseline="0" noProof="0">
                <a:ln>
                  <a:noFill/>
                </a:ln>
                <a:solidFill>
                  <a:prstClr val="black"/>
                </a:solidFill>
                <a:effectLst/>
                <a:uLnTx/>
                <a:uFillTx/>
                <a:latin typeface="Meiryo UI"/>
                <a:ea typeface="Meiryo UI"/>
              </a:rPr>
              <a:t>R6.4</a:t>
            </a:r>
            <a:r>
              <a:rPr kumimoji="1" lang="ja-JP" altLang="en-US" sz="1050" b="0" i="0" u="none" strike="noStrike" kern="1200" cap="none" spc="0" normalizeH="0" baseline="0" noProof="0">
                <a:ln>
                  <a:noFill/>
                </a:ln>
                <a:solidFill>
                  <a:prstClr val="black"/>
                </a:solidFill>
                <a:effectLst/>
                <a:uLnTx/>
                <a:uFillTx/>
                <a:latin typeface="Meiryo UI"/>
                <a:ea typeface="Meiryo UI"/>
              </a:rPr>
              <a:t>時点</a:t>
            </a:r>
            <a:endParaRPr kumimoji="1" lang="en-US" altLang="ja-JP" sz="1050" b="0" i="0" u="none" strike="noStrike" kern="1200" cap="none" spc="0" normalizeH="0" baseline="0" noProof="0">
              <a:ln>
                <a:noFill/>
              </a:ln>
              <a:solidFill>
                <a:prstClr val="black"/>
              </a:solidFill>
              <a:effectLst/>
              <a:uLnTx/>
              <a:uFillTx/>
              <a:latin typeface="Meiryo UI"/>
              <a:ea typeface="Meiryo UI"/>
            </a:endParaRPr>
          </a:p>
          <a:p>
            <a:pPr marL="0" marR="0" lvl="1"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路線指定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都府県</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公表済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17</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都府県（福島県、埼玉県、千葉県、東京都、神奈川県、岐阜県、静岡県、愛知県、三重県、滋賀県、京都府、大阪府、</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914290" rtl="0" eaLnBrk="1" fontAlgn="auto" latinLnBrk="0" hangingPunct="1">
              <a:lnSpc>
                <a:spcPct val="100000"/>
              </a:lnSpc>
              <a:spcBef>
                <a:spcPts val="0"/>
              </a:spcBef>
              <a:spcAft>
                <a:spcPts val="0"/>
              </a:spcAft>
              <a:buClrTx/>
              <a:buSzTx/>
              <a:buFontTx/>
              <a:buNone/>
              <a:tabLst/>
              <a:defRPr/>
            </a:pPr>
            <a:r>
              <a:rPr lang="en-US" altLang="ja-JP" sz="1200">
                <a:solidFill>
                  <a:prstClr val="black"/>
                </a:solidFill>
                <a:latin typeface="Meiryo UI" panose="020B0604030504040204" pitchFamily="50" charset="-128"/>
                <a:ea typeface="Meiryo UI" panose="020B0604030504040204" pitchFamily="50" charset="-128"/>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和歌山県、岡山県、広島県、徳島県、佐賀県）</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報告期限済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県（群馬県、香川県、高知県）　報告期限前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県（茨城県、島根県）</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151536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2">
            <a:extLst>
              <a:ext uri="{FF2B5EF4-FFF2-40B4-BE49-F238E27FC236}">
                <a16:creationId xmlns:a16="http://schemas.microsoft.com/office/drawing/2014/main" id="{C8AA5E3D-C4F7-4847-A9AE-A95DD8D02ADE}"/>
              </a:ext>
            </a:extLst>
          </p:cNvPr>
          <p:cNvSpPr/>
          <p:nvPr/>
        </p:nvSpPr>
        <p:spPr>
          <a:xfrm>
            <a:off x="323527" y="1606727"/>
            <a:ext cx="8693505" cy="907941"/>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３</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安全を支える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323527" y="1607721"/>
            <a:ext cx="8768029" cy="907941"/>
          </a:xfrm>
          <a:prstGeom prst="rect">
            <a:avLst/>
          </a:prstGeom>
          <a:noFill/>
        </p:spPr>
        <p:txBody>
          <a:bodyPr wrap="square" rtlCol="0">
            <a:spAutoFit/>
          </a:bodyPr>
          <a:lstStyle/>
          <a:p>
            <a:pPr marL="180000" indent="-180000">
              <a:buFont typeface="Arial" panose="020B0604020202020204" pitchFamily="34" charset="0"/>
              <a:buChar char="•"/>
            </a:pPr>
            <a:r>
              <a:rPr lang="ja-JP" altLang="en-US" sz="1850">
                <a:latin typeface="Meiryo UI" panose="020B0604030504040204" pitchFamily="50" charset="-128"/>
                <a:ea typeface="Meiryo UI" panose="020B0604030504040204" pitchFamily="50" charset="-128"/>
              </a:rPr>
              <a:t>大阪府は全国で４番目</a:t>
            </a:r>
            <a:r>
              <a:rPr lang="en-US" altLang="ja-JP" sz="1850">
                <a:latin typeface="Meiryo UI" panose="020B0604030504040204" pitchFamily="50" charset="-128"/>
                <a:ea typeface="Meiryo UI" panose="020B0604030504040204" pitchFamily="50" charset="-128"/>
              </a:rPr>
              <a:t>(</a:t>
            </a:r>
            <a:r>
              <a:rPr lang="ja-JP" altLang="en-US" sz="1850">
                <a:latin typeface="Meiryo UI" panose="020B0604030504040204" pitchFamily="50" charset="-128"/>
                <a:ea typeface="Meiryo UI" panose="020B0604030504040204" pitchFamily="50" charset="-128"/>
              </a:rPr>
              <a:t>県単位</a:t>
            </a:r>
            <a:r>
              <a:rPr lang="en-US" altLang="ja-JP" sz="1850">
                <a:latin typeface="Meiryo UI" panose="020B0604030504040204" pitchFamily="50" charset="-128"/>
                <a:ea typeface="Meiryo UI" panose="020B0604030504040204" pitchFamily="50" charset="-128"/>
              </a:rPr>
              <a:t>)</a:t>
            </a:r>
            <a:r>
              <a:rPr lang="ja-JP" altLang="en-US" sz="1850">
                <a:latin typeface="Meiryo UI" panose="020B0604030504040204" pitchFamily="50" charset="-128"/>
                <a:ea typeface="Meiryo UI" panose="020B0604030504040204" pitchFamily="50" charset="-128"/>
              </a:rPr>
              <a:t>に規制区域の指定</a:t>
            </a:r>
            <a:r>
              <a:rPr lang="en-US" altLang="ja-JP" sz="1850">
                <a:latin typeface="Meiryo UI" panose="020B0604030504040204" pitchFamily="50" charset="-128"/>
                <a:ea typeface="Meiryo UI" panose="020B0604030504040204" pitchFamily="50" charset="-128"/>
              </a:rPr>
              <a:t>(</a:t>
            </a:r>
            <a:r>
              <a:rPr lang="ja-JP" altLang="en-US" sz="1850">
                <a:latin typeface="Meiryo UI" panose="020B0604030504040204" pitchFamily="50" charset="-128"/>
                <a:ea typeface="Meiryo UI" panose="020B0604030504040204" pitchFamily="50" charset="-128"/>
              </a:rPr>
              <a:t>令和</a:t>
            </a:r>
            <a:r>
              <a:rPr lang="en-US" altLang="ja-JP" sz="1850">
                <a:latin typeface="Meiryo UI" panose="020B0604030504040204" pitchFamily="50" charset="-128"/>
                <a:ea typeface="Meiryo UI" panose="020B0604030504040204" pitchFamily="50" charset="-128"/>
              </a:rPr>
              <a:t>6</a:t>
            </a:r>
            <a:r>
              <a:rPr lang="ja-JP" altLang="en-US" sz="1850">
                <a:latin typeface="Meiryo UI" panose="020B0604030504040204" pitchFamily="50" charset="-128"/>
                <a:ea typeface="Meiryo UI" panose="020B0604030504040204" pitchFamily="50" charset="-128"/>
              </a:rPr>
              <a:t>年</a:t>
            </a:r>
            <a:r>
              <a:rPr lang="en-US" altLang="ja-JP" sz="1850">
                <a:latin typeface="Meiryo UI" panose="020B0604030504040204" pitchFamily="50" charset="-128"/>
                <a:ea typeface="Meiryo UI" panose="020B0604030504040204" pitchFamily="50" charset="-128"/>
              </a:rPr>
              <a:t>4</a:t>
            </a:r>
            <a:r>
              <a:rPr lang="ja-JP" altLang="en-US" sz="1850">
                <a:latin typeface="Meiryo UI" panose="020B0604030504040204" pitchFamily="50" charset="-128"/>
                <a:ea typeface="Meiryo UI" panose="020B0604030504040204" pitchFamily="50" charset="-128"/>
              </a:rPr>
              <a:t>月</a:t>
            </a:r>
            <a:r>
              <a:rPr lang="en-US" altLang="ja-JP" sz="1850">
                <a:latin typeface="Meiryo UI" panose="020B0604030504040204" pitchFamily="50" charset="-128"/>
                <a:ea typeface="Meiryo UI" panose="020B0604030504040204" pitchFamily="50" charset="-128"/>
              </a:rPr>
              <a:t>)</a:t>
            </a:r>
            <a:r>
              <a:rPr lang="ja-JP" altLang="en-US" sz="1850">
                <a:latin typeface="Meiryo UI" panose="020B0604030504040204" pitchFamily="50" charset="-128"/>
                <a:ea typeface="Meiryo UI" panose="020B0604030504040204" pitchFamily="50" charset="-128"/>
              </a:rPr>
              <a:t>及び法の運用開始</a:t>
            </a:r>
            <a:endParaRPr lang="en-US" altLang="ja-JP" sz="1850">
              <a:latin typeface="Meiryo UI" panose="020B0604030504040204" pitchFamily="50" charset="-128"/>
              <a:ea typeface="Meiryo UI" panose="020B0604030504040204" pitchFamily="50" charset="-128"/>
            </a:endParaRPr>
          </a:p>
          <a:p>
            <a:r>
              <a:rPr lang="ja-JP" altLang="en-US" sz="1850">
                <a:latin typeface="Meiryo UI" panose="020B0604030504040204" pitchFamily="50" charset="-128"/>
                <a:ea typeface="Meiryo UI" panose="020B0604030504040204" pitchFamily="50" charset="-128"/>
              </a:rPr>
              <a:t>　となり、他の都道府県と比べ早期に取り組んでいる</a:t>
            </a:r>
            <a:endParaRPr lang="en-US" altLang="ja-JP" sz="1850">
              <a:latin typeface="Meiryo UI" panose="020B0604030504040204" pitchFamily="50" charset="-128"/>
              <a:ea typeface="Meiryo UI" panose="020B0604030504040204" pitchFamily="50" charset="-128"/>
            </a:endParaRPr>
          </a:p>
          <a:p>
            <a:r>
              <a:rPr kumimoji="1" lang="ja-JP" altLang="en-US" sz="1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1600">
                <a:solidFill>
                  <a:schemeClr val="tx1"/>
                </a:solidFill>
                <a:latin typeface="Meiryo UI" panose="020B0604030504040204" pitchFamily="50" charset="-128"/>
                <a:ea typeface="Meiryo UI" panose="020B0604030504040204" pitchFamily="50" charset="-128"/>
              </a:rPr>
              <a:t>政令指定都市、中核市でも規制区域が指定され、</a:t>
            </a:r>
            <a:r>
              <a:rPr kumimoji="1" lang="ja-JP" altLang="en-US" sz="1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1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1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r>
              <a:rPr lang="en-US" altLang="ja-JP" sz="1600">
                <a:latin typeface="Meiryo UI" panose="020B0604030504040204" pitchFamily="50" charset="-128"/>
                <a:ea typeface="Meiryo UI" panose="020B0604030504040204" pitchFamily="50" charset="-128"/>
              </a:rPr>
              <a:t>4</a:t>
            </a:r>
            <a:r>
              <a:rPr kumimoji="1" lang="ja-JP" altLang="en-US" sz="1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月には大阪府内全域で運用開始）</a:t>
            </a:r>
            <a:endParaRPr kumimoji="1" lang="en-US" altLang="ja-JP" sz="1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14" name="テキスト ボックス 13">
            <a:extLst>
              <a:ext uri="{FF2B5EF4-FFF2-40B4-BE49-F238E27FC236}">
                <a16:creationId xmlns:a16="http://schemas.microsoft.com/office/drawing/2014/main" id="{46A2ECF5-6896-4E6A-B7F3-4F5A430903E9}"/>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⑩宅地造成及び特定盛土等の規制による災害防止</a:t>
            </a:r>
          </a:p>
        </p:txBody>
      </p:sp>
      <p:sp>
        <p:nvSpPr>
          <p:cNvPr id="19" name="テキスト ボックス 18">
            <a:extLst>
              <a:ext uri="{FF2B5EF4-FFF2-40B4-BE49-F238E27FC236}">
                <a16:creationId xmlns:a16="http://schemas.microsoft.com/office/drawing/2014/main" id="{C9E11B73-AD5E-48BD-800F-C23C32CBD4F1}"/>
              </a:ext>
            </a:extLst>
          </p:cNvPr>
          <p:cNvSpPr txBox="1"/>
          <p:nvPr/>
        </p:nvSpPr>
        <p:spPr>
          <a:xfrm>
            <a:off x="323527" y="2564904"/>
            <a:ext cx="8485195" cy="684803"/>
          </a:xfrm>
          <a:prstGeom prst="rect">
            <a:avLst/>
          </a:prstGeom>
          <a:noFill/>
          <a:ln>
            <a:solidFill>
              <a:schemeClr val="accent1"/>
            </a:solidFill>
          </a:ln>
        </p:spPr>
        <p:txBody>
          <a:bodyPr wrap="square" rtlCol="0">
            <a:spAutoFit/>
          </a:bodyPr>
          <a:lstStyle/>
          <a:p>
            <a:r>
              <a:rPr lang="ja-JP" altLang="en-US" sz="1400">
                <a:latin typeface="Meiryo UI" panose="020B0604030504040204" pitchFamily="50" charset="-128"/>
                <a:ea typeface="Meiryo UI" panose="020B0604030504040204" pitchFamily="50" charset="-128"/>
              </a:rPr>
              <a:t>国の目標：危険な盛土等を包括的に規制し、盛土等に伴う災害を防止規制区域を指定する都道府県等</a:t>
            </a:r>
            <a:r>
              <a:rPr lang="en-US" altLang="ja-JP" sz="1400" baseline="40000">
                <a:latin typeface="Meiryo UI" panose="020B0604030504040204" pitchFamily="50" charset="-128"/>
                <a:ea typeface="Meiryo UI" panose="020B0604030504040204" pitchFamily="50" charset="-128"/>
              </a:rPr>
              <a:t>※</a:t>
            </a:r>
            <a:r>
              <a:rPr lang="ja-JP" altLang="en-US" sz="1400">
                <a:latin typeface="Meiryo UI" panose="020B0604030504040204" pitchFamily="50" charset="-128"/>
                <a:ea typeface="Meiryo UI" panose="020B0604030504040204" pitchFamily="50" charset="-128"/>
              </a:rPr>
              <a:t>の数</a:t>
            </a:r>
            <a:endParaRPr lang="en-US" altLang="ja-JP" sz="1400">
              <a:latin typeface="Meiryo UI" panose="020B0604030504040204" pitchFamily="50" charset="-128"/>
              <a:ea typeface="Meiryo UI" panose="020B0604030504040204" pitchFamily="50" charset="-128"/>
            </a:endParaRPr>
          </a:p>
          <a:p>
            <a:r>
              <a:rPr lang="ja-JP" altLang="en-US" sz="1400">
                <a:latin typeface="Meiryo UI" panose="020B0604030504040204" pitchFamily="50" charset="-128"/>
                <a:ea typeface="Meiryo UI" panose="020B0604030504040204" pitchFamily="50" charset="-128"/>
              </a:rPr>
              <a:t>　　　　　　</a:t>
            </a:r>
            <a:r>
              <a:rPr lang="en-US" altLang="ja-JP" sz="1400">
                <a:latin typeface="Meiryo UI" panose="020B0604030504040204" pitchFamily="50" charset="-128"/>
                <a:ea typeface="Meiryo UI" panose="020B0604030504040204" pitchFamily="50" charset="-128"/>
              </a:rPr>
              <a:t> </a:t>
            </a:r>
            <a:r>
              <a:rPr lang="ja-JP" altLang="en-US" sz="1400">
                <a:latin typeface="Meiryo UI" panose="020B0604030504040204" pitchFamily="50" charset="-128"/>
                <a:ea typeface="Meiryo UI" panose="020B0604030504040204" pitchFamily="50" charset="-128"/>
              </a:rPr>
              <a:t>　⇒　施行後５年以内に全都道府県等</a:t>
            </a:r>
          </a:p>
          <a:p>
            <a:pPr algn="r"/>
            <a:r>
              <a:rPr lang="en-US" altLang="ja-JP" sz="1050">
                <a:latin typeface="Meiryo UI" panose="020B0604030504040204" pitchFamily="50" charset="-128"/>
                <a:ea typeface="Meiryo UI" panose="020B0604030504040204" pitchFamily="50" charset="-128"/>
              </a:rPr>
              <a:t>※</a:t>
            </a:r>
            <a:r>
              <a:rPr lang="ja-JP" altLang="en-US" sz="1050">
                <a:latin typeface="Meiryo UI" panose="020B0604030504040204" pitchFamily="50" charset="-128"/>
                <a:ea typeface="Meiryo UI" panose="020B0604030504040204" pitchFamily="50" charset="-128"/>
              </a:rPr>
              <a:t>都道府県等： 盛土規制法の規制区域指定の権限を有する</a:t>
            </a:r>
            <a:r>
              <a:rPr lang="en-US" altLang="ja-JP" sz="1050">
                <a:latin typeface="Meiryo UI" panose="020B0604030504040204" pitchFamily="50" charset="-128"/>
                <a:ea typeface="Meiryo UI" panose="020B0604030504040204" pitchFamily="50" charset="-128"/>
              </a:rPr>
              <a:t>47</a:t>
            </a:r>
            <a:r>
              <a:rPr lang="ja-JP" altLang="en-US" sz="1050">
                <a:latin typeface="Meiryo UI" panose="020B0604030504040204" pitchFamily="50" charset="-128"/>
                <a:ea typeface="Meiryo UI" panose="020B0604030504040204" pitchFamily="50" charset="-128"/>
              </a:rPr>
              <a:t>都道府県、</a:t>
            </a:r>
            <a:r>
              <a:rPr lang="en-US" altLang="ja-JP" sz="1050">
                <a:latin typeface="Meiryo UI" panose="020B0604030504040204" pitchFamily="50" charset="-128"/>
                <a:ea typeface="Meiryo UI" panose="020B0604030504040204" pitchFamily="50" charset="-128"/>
              </a:rPr>
              <a:t>20</a:t>
            </a:r>
            <a:r>
              <a:rPr lang="ja-JP" altLang="en-US" sz="1050">
                <a:latin typeface="Meiryo UI" panose="020B0604030504040204" pitchFamily="50" charset="-128"/>
                <a:ea typeface="Meiryo UI" panose="020B0604030504040204" pitchFamily="50" charset="-128"/>
              </a:rPr>
              <a:t>政令指定市、</a:t>
            </a:r>
            <a:r>
              <a:rPr lang="en-US" altLang="ja-JP" sz="1050">
                <a:latin typeface="Meiryo UI" panose="020B0604030504040204" pitchFamily="50" charset="-128"/>
                <a:ea typeface="Meiryo UI" panose="020B0604030504040204" pitchFamily="50" charset="-128"/>
              </a:rPr>
              <a:t>62</a:t>
            </a:r>
            <a:r>
              <a:rPr lang="ja-JP" altLang="en-US" sz="1050">
                <a:latin typeface="Meiryo UI" panose="020B0604030504040204" pitchFamily="50" charset="-128"/>
                <a:ea typeface="Meiryo UI" panose="020B0604030504040204" pitchFamily="50" charset="-128"/>
              </a:rPr>
              <a:t>中核市の計</a:t>
            </a:r>
            <a:r>
              <a:rPr lang="en-US" altLang="ja-JP" sz="1050">
                <a:latin typeface="Meiryo UI" panose="020B0604030504040204" pitchFamily="50" charset="-128"/>
                <a:ea typeface="Meiryo UI" panose="020B0604030504040204" pitchFamily="50" charset="-128"/>
              </a:rPr>
              <a:t>129</a:t>
            </a:r>
            <a:r>
              <a:rPr lang="ja-JP" altLang="en-US" sz="1050">
                <a:latin typeface="Meiryo UI" panose="020B0604030504040204" pitchFamily="50" charset="-128"/>
                <a:ea typeface="Meiryo UI" panose="020B0604030504040204" pitchFamily="50" charset="-128"/>
              </a:rPr>
              <a:t>都市</a:t>
            </a:r>
            <a:endParaRPr lang="en-US" altLang="ja-JP" sz="105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8820472"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○宅地造成及び特定盛⼟等規制法に基づく規制区域の指定状況</a:t>
            </a:r>
          </a:p>
        </p:txBody>
      </p:sp>
      <p:sp>
        <p:nvSpPr>
          <p:cNvPr id="212" name="正方形/長方形 211">
            <a:extLst>
              <a:ext uri="{FF2B5EF4-FFF2-40B4-BE49-F238E27FC236}">
                <a16:creationId xmlns:a16="http://schemas.microsoft.com/office/drawing/2014/main" id="{187B444A-821C-43BE-9308-5FBEC1EB9349}"/>
              </a:ext>
            </a:extLst>
          </p:cNvPr>
          <p:cNvSpPr/>
          <p:nvPr/>
        </p:nvSpPr>
        <p:spPr>
          <a:xfrm>
            <a:off x="6993066" y="3207568"/>
            <a:ext cx="2023966" cy="261139"/>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pPr algn="r">
              <a:lnSpc>
                <a:spcPts val="1700"/>
              </a:lnSpc>
            </a:pPr>
            <a:r>
              <a:rPr lang="ja-JP" altLang="en-US" sz="1000">
                <a:latin typeface="Meiryo UI" panose="020B0604030504040204" pitchFamily="50" charset="-128"/>
                <a:ea typeface="Meiryo UI" panose="020B0604030504040204" pitchFamily="50" charset="-128"/>
              </a:rPr>
              <a:t>（公表情報等を基に作成）</a:t>
            </a:r>
            <a:endParaRPr lang="ja-JP" altLang="en-US" sz="9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13" name="グループ化 212"/>
          <p:cNvGrpSpPr/>
          <p:nvPr/>
        </p:nvGrpSpPr>
        <p:grpSpPr>
          <a:xfrm>
            <a:off x="323528" y="3425685"/>
            <a:ext cx="8509288" cy="3298162"/>
            <a:chOff x="323528" y="3209661"/>
            <a:chExt cx="8509288" cy="3298162"/>
          </a:xfrm>
        </p:grpSpPr>
        <p:sp>
          <p:nvSpPr>
            <p:cNvPr id="214" name="正方形/長方形 213">
              <a:extLst>
                <a:ext uri="{FF2B5EF4-FFF2-40B4-BE49-F238E27FC236}">
                  <a16:creationId xmlns:a16="http://schemas.microsoft.com/office/drawing/2014/main" id="{72D6C773-8115-4587-B8DB-D36551AEDE00}"/>
                </a:ext>
              </a:extLst>
            </p:cNvPr>
            <p:cNvSpPr/>
            <p:nvPr/>
          </p:nvSpPr>
          <p:spPr>
            <a:xfrm>
              <a:off x="1498132" y="3460124"/>
              <a:ext cx="7334684" cy="6668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tx1"/>
                </a:solidFill>
                <a:latin typeface="Meiryo UI" panose="020B0604030504040204" pitchFamily="50" charset="-128"/>
                <a:ea typeface="Meiryo UI" panose="020B0604030504040204" pitchFamily="50" charset="-128"/>
              </a:endParaRPr>
            </a:p>
          </p:txBody>
        </p:sp>
        <p:sp>
          <p:nvSpPr>
            <p:cNvPr id="215" name="正方形/長方形 214">
              <a:extLst>
                <a:ext uri="{FF2B5EF4-FFF2-40B4-BE49-F238E27FC236}">
                  <a16:creationId xmlns:a16="http://schemas.microsoft.com/office/drawing/2014/main" id="{6A316B2E-3398-458A-9ACB-33009DE5D979}"/>
                </a:ext>
              </a:extLst>
            </p:cNvPr>
            <p:cNvSpPr/>
            <p:nvPr/>
          </p:nvSpPr>
          <p:spPr>
            <a:xfrm>
              <a:off x="1498133" y="4908691"/>
              <a:ext cx="7320319" cy="15991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tx1"/>
                </a:solidFill>
                <a:latin typeface="Meiryo UI" panose="020B0604030504040204" pitchFamily="50" charset="-128"/>
                <a:ea typeface="Meiryo UI" panose="020B0604030504040204" pitchFamily="50" charset="-128"/>
              </a:endParaRPr>
            </a:p>
          </p:txBody>
        </p:sp>
        <p:sp>
          <p:nvSpPr>
            <p:cNvPr id="216" name="正方形/長方形 215">
              <a:extLst>
                <a:ext uri="{FF2B5EF4-FFF2-40B4-BE49-F238E27FC236}">
                  <a16:creationId xmlns:a16="http://schemas.microsoft.com/office/drawing/2014/main" id="{6935F4AB-AE4C-415A-83AA-E33B57AF5461}"/>
                </a:ext>
              </a:extLst>
            </p:cNvPr>
            <p:cNvSpPr/>
            <p:nvPr/>
          </p:nvSpPr>
          <p:spPr>
            <a:xfrm>
              <a:off x="1498134" y="4176118"/>
              <a:ext cx="7320319" cy="69304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tx1"/>
                </a:solidFill>
                <a:latin typeface="Meiryo UI" panose="020B0604030504040204" pitchFamily="50" charset="-128"/>
                <a:ea typeface="Meiryo UI" panose="020B0604030504040204" pitchFamily="50" charset="-128"/>
              </a:endParaRPr>
            </a:p>
          </p:txBody>
        </p:sp>
        <p:sp>
          <p:nvSpPr>
            <p:cNvPr id="217" name="正方形/長方形 216">
              <a:extLst>
                <a:ext uri="{FF2B5EF4-FFF2-40B4-BE49-F238E27FC236}">
                  <a16:creationId xmlns:a16="http://schemas.microsoft.com/office/drawing/2014/main" id="{3CA0460E-DE40-4BF5-AD84-76E7678DC02C}"/>
                </a:ext>
              </a:extLst>
            </p:cNvPr>
            <p:cNvSpPr/>
            <p:nvPr/>
          </p:nvSpPr>
          <p:spPr>
            <a:xfrm>
              <a:off x="323528" y="3460124"/>
              <a:ext cx="1121906" cy="66684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国の動き</a:t>
              </a:r>
            </a:p>
          </p:txBody>
        </p:sp>
        <p:sp>
          <p:nvSpPr>
            <p:cNvPr id="218" name="正方形/長方形 217">
              <a:extLst>
                <a:ext uri="{FF2B5EF4-FFF2-40B4-BE49-F238E27FC236}">
                  <a16:creationId xmlns:a16="http://schemas.microsoft.com/office/drawing/2014/main" id="{831B121C-00DF-4C69-B06F-0E869581365E}"/>
                </a:ext>
              </a:extLst>
            </p:cNvPr>
            <p:cNvSpPr/>
            <p:nvPr/>
          </p:nvSpPr>
          <p:spPr>
            <a:xfrm>
              <a:off x="323528" y="4176118"/>
              <a:ext cx="1121906" cy="69304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大阪府内の指定状況</a:t>
              </a:r>
            </a:p>
          </p:txBody>
        </p:sp>
        <p:sp>
          <p:nvSpPr>
            <p:cNvPr id="219" name="正方形/長方形 218">
              <a:extLst>
                <a:ext uri="{FF2B5EF4-FFF2-40B4-BE49-F238E27FC236}">
                  <a16:creationId xmlns:a16="http://schemas.microsoft.com/office/drawing/2014/main" id="{9A141B42-1F36-4E95-8B9F-B83E73981109}"/>
                </a:ext>
              </a:extLst>
            </p:cNvPr>
            <p:cNvSpPr/>
            <p:nvPr/>
          </p:nvSpPr>
          <p:spPr>
            <a:xfrm>
              <a:off x="323528" y="4908691"/>
              <a:ext cx="1121906" cy="159913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他府県等の</a:t>
              </a:r>
              <a:endParaRPr kumimoji="1" lang="en-US" altLang="ja-JP" sz="1400">
                <a:solidFill>
                  <a:schemeClr val="tx1"/>
                </a:solidFill>
                <a:latin typeface="Meiryo UI" panose="020B0604030504040204" pitchFamily="50" charset="-128"/>
                <a:ea typeface="Meiryo UI" panose="020B0604030504040204" pitchFamily="50" charset="-128"/>
              </a:endParaRPr>
            </a:p>
            <a:p>
              <a:pPr algn="ctr"/>
              <a:r>
                <a:rPr lang="ja-JP" altLang="en-US" sz="1400">
                  <a:solidFill>
                    <a:schemeClr val="tx1"/>
                  </a:solidFill>
                  <a:latin typeface="Meiryo UI" panose="020B0604030504040204" pitchFamily="50" charset="-128"/>
                  <a:ea typeface="Meiryo UI" panose="020B0604030504040204" pitchFamily="50" charset="-128"/>
                </a:rPr>
                <a:t>指定状況</a:t>
              </a:r>
              <a:endParaRPr kumimoji="1" lang="ja-JP" altLang="en-US" sz="1400">
                <a:solidFill>
                  <a:schemeClr val="tx1"/>
                </a:solidFill>
                <a:latin typeface="Meiryo UI" panose="020B0604030504040204" pitchFamily="50" charset="-128"/>
                <a:ea typeface="Meiryo UI" panose="020B0604030504040204" pitchFamily="50" charset="-128"/>
              </a:endParaRPr>
            </a:p>
          </p:txBody>
        </p:sp>
        <p:sp>
          <p:nvSpPr>
            <p:cNvPr id="220" name="矢印: 五方向 17">
              <a:extLst>
                <a:ext uri="{FF2B5EF4-FFF2-40B4-BE49-F238E27FC236}">
                  <a16:creationId xmlns:a16="http://schemas.microsoft.com/office/drawing/2014/main" id="{8098E2D0-3EEC-4BF5-BE30-F04B2E1EDB4A}"/>
                </a:ext>
              </a:extLst>
            </p:cNvPr>
            <p:cNvSpPr/>
            <p:nvPr/>
          </p:nvSpPr>
          <p:spPr>
            <a:xfrm>
              <a:off x="1498135" y="3209661"/>
              <a:ext cx="1121906" cy="219339"/>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a:solidFill>
                    <a:schemeClr val="bg1"/>
                  </a:solidFill>
                </a:rPr>
                <a:t>R4</a:t>
              </a:r>
              <a:endParaRPr kumimoji="1" lang="ja-JP" altLang="en-US" sz="1600">
                <a:solidFill>
                  <a:schemeClr val="bg1"/>
                </a:solidFill>
              </a:endParaRPr>
            </a:p>
          </p:txBody>
        </p:sp>
        <p:sp>
          <p:nvSpPr>
            <p:cNvPr id="221" name="矢印: 山形 18">
              <a:extLst>
                <a:ext uri="{FF2B5EF4-FFF2-40B4-BE49-F238E27FC236}">
                  <a16:creationId xmlns:a16="http://schemas.microsoft.com/office/drawing/2014/main" id="{08CD9DF6-89DE-4979-9A86-DE7D2A5A8132}"/>
                </a:ext>
              </a:extLst>
            </p:cNvPr>
            <p:cNvSpPr/>
            <p:nvPr/>
          </p:nvSpPr>
          <p:spPr>
            <a:xfrm>
              <a:off x="2524882" y="3209661"/>
              <a:ext cx="1121906" cy="219339"/>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a:solidFill>
                    <a:schemeClr val="bg1"/>
                  </a:solidFill>
                </a:rPr>
                <a:t>R5</a:t>
              </a:r>
              <a:endParaRPr kumimoji="1" lang="ja-JP" altLang="en-US" sz="1600">
                <a:solidFill>
                  <a:schemeClr val="bg1"/>
                </a:solidFill>
              </a:endParaRPr>
            </a:p>
          </p:txBody>
        </p:sp>
        <p:sp>
          <p:nvSpPr>
            <p:cNvPr id="222" name="矢印: 山形 19">
              <a:extLst>
                <a:ext uri="{FF2B5EF4-FFF2-40B4-BE49-F238E27FC236}">
                  <a16:creationId xmlns:a16="http://schemas.microsoft.com/office/drawing/2014/main" id="{24B08BC8-BD22-4187-9722-6A86840CAAEB}"/>
                </a:ext>
              </a:extLst>
            </p:cNvPr>
            <p:cNvSpPr/>
            <p:nvPr/>
          </p:nvSpPr>
          <p:spPr>
            <a:xfrm>
              <a:off x="3551629" y="3209661"/>
              <a:ext cx="1913996" cy="219339"/>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a:solidFill>
                    <a:schemeClr val="bg1"/>
                  </a:solidFill>
                </a:rPr>
                <a:t>R6</a:t>
              </a:r>
              <a:endParaRPr kumimoji="1" lang="ja-JP" altLang="en-US" sz="1600">
                <a:solidFill>
                  <a:schemeClr val="bg1"/>
                </a:solidFill>
              </a:endParaRPr>
            </a:p>
          </p:txBody>
        </p:sp>
        <p:sp>
          <p:nvSpPr>
            <p:cNvPr id="223" name="矢印: 山形 20">
              <a:extLst>
                <a:ext uri="{FF2B5EF4-FFF2-40B4-BE49-F238E27FC236}">
                  <a16:creationId xmlns:a16="http://schemas.microsoft.com/office/drawing/2014/main" id="{5FE9DE1D-A194-4C4C-AAD0-1DF729156B6E}"/>
                </a:ext>
              </a:extLst>
            </p:cNvPr>
            <p:cNvSpPr/>
            <p:nvPr/>
          </p:nvSpPr>
          <p:spPr>
            <a:xfrm>
              <a:off x="5370466" y="3209661"/>
              <a:ext cx="1121906" cy="219339"/>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a:solidFill>
                    <a:schemeClr val="bg1"/>
                  </a:solidFill>
                </a:rPr>
                <a:t>R7</a:t>
              </a:r>
              <a:endParaRPr kumimoji="1" lang="ja-JP" altLang="en-US" sz="1600">
                <a:solidFill>
                  <a:schemeClr val="bg1"/>
                </a:solidFill>
              </a:endParaRPr>
            </a:p>
          </p:txBody>
        </p:sp>
        <p:sp>
          <p:nvSpPr>
            <p:cNvPr id="224" name="矢印: 山形 21">
              <a:extLst>
                <a:ext uri="{FF2B5EF4-FFF2-40B4-BE49-F238E27FC236}">
                  <a16:creationId xmlns:a16="http://schemas.microsoft.com/office/drawing/2014/main" id="{DF8F65F1-D0E4-405F-B833-E14171FD3E62}"/>
                </a:ext>
              </a:extLst>
            </p:cNvPr>
            <p:cNvSpPr/>
            <p:nvPr/>
          </p:nvSpPr>
          <p:spPr>
            <a:xfrm>
              <a:off x="6397213" y="3209661"/>
              <a:ext cx="849075" cy="219339"/>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a:solidFill>
                    <a:schemeClr val="bg1"/>
                  </a:solidFill>
                </a:rPr>
                <a:t>R8</a:t>
              </a:r>
              <a:endParaRPr kumimoji="1" lang="ja-JP" altLang="en-US" sz="1600">
                <a:solidFill>
                  <a:schemeClr val="bg1"/>
                </a:solidFill>
              </a:endParaRPr>
            </a:p>
          </p:txBody>
        </p:sp>
        <p:sp>
          <p:nvSpPr>
            <p:cNvPr id="225" name="矢印: 山形 22">
              <a:extLst>
                <a:ext uri="{FF2B5EF4-FFF2-40B4-BE49-F238E27FC236}">
                  <a16:creationId xmlns:a16="http://schemas.microsoft.com/office/drawing/2014/main" id="{CA0E5AA0-3A0D-4A96-B81B-D492A3C6AA93}"/>
                </a:ext>
              </a:extLst>
            </p:cNvPr>
            <p:cNvSpPr/>
            <p:nvPr/>
          </p:nvSpPr>
          <p:spPr>
            <a:xfrm>
              <a:off x="7151129" y="3209661"/>
              <a:ext cx="752520" cy="219339"/>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a:solidFill>
                    <a:schemeClr val="bg1"/>
                  </a:solidFill>
                </a:rPr>
                <a:t>R9</a:t>
              </a:r>
              <a:endParaRPr kumimoji="1" lang="ja-JP" altLang="en-US" sz="1600">
                <a:solidFill>
                  <a:schemeClr val="bg1"/>
                </a:solidFill>
              </a:endParaRPr>
            </a:p>
          </p:txBody>
        </p:sp>
        <p:sp>
          <p:nvSpPr>
            <p:cNvPr id="226" name="矢印: 山形 23">
              <a:extLst>
                <a:ext uri="{FF2B5EF4-FFF2-40B4-BE49-F238E27FC236}">
                  <a16:creationId xmlns:a16="http://schemas.microsoft.com/office/drawing/2014/main" id="{61800279-A4A4-4B93-BF59-6F14CD783E44}"/>
                </a:ext>
              </a:extLst>
            </p:cNvPr>
            <p:cNvSpPr/>
            <p:nvPr/>
          </p:nvSpPr>
          <p:spPr>
            <a:xfrm>
              <a:off x="7808488" y="3209661"/>
              <a:ext cx="1000234" cy="219339"/>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a:solidFill>
                    <a:schemeClr val="bg1"/>
                  </a:solidFill>
                </a:rPr>
                <a:t>R10</a:t>
              </a:r>
              <a:endParaRPr kumimoji="1" lang="ja-JP" altLang="en-US" sz="1600">
                <a:solidFill>
                  <a:schemeClr val="bg1"/>
                </a:solidFill>
              </a:endParaRPr>
            </a:p>
          </p:txBody>
        </p:sp>
        <p:sp>
          <p:nvSpPr>
            <p:cNvPr id="227" name="楕円 226">
              <a:extLst>
                <a:ext uri="{FF2B5EF4-FFF2-40B4-BE49-F238E27FC236}">
                  <a16:creationId xmlns:a16="http://schemas.microsoft.com/office/drawing/2014/main" id="{0CB47BF3-C58E-4A7E-B81D-5A9C869ABB78}"/>
                </a:ext>
              </a:extLst>
            </p:cNvPr>
            <p:cNvSpPr/>
            <p:nvPr/>
          </p:nvSpPr>
          <p:spPr>
            <a:xfrm>
              <a:off x="1556478" y="3500411"/>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8" name="楕円 227">
              <a:extLst>
                <a:ext uri="{FF2B5EF4-FFF2-40B4-BE49-F238E27FC236}">
                  <a16:creationId xmlns:a16="http://schemas.microsoft.com/office/drawing/2014/main" id="{ACC98DDB-6281-464D-B14B-AECE82B15C9B}"/>
                </a:ext>
              </a:extLst>
            </p:cNvPr>
            <p:cNvSpPr/>
            <p:nvPr/>
          </p:nvSpPr>
          <p:spPr>
            <a:xfrm>
              <a:off x="2654526" y="3500411"/>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9" name="矢印: 五方向 33">
              <a:extLst>
                <a:ext uri="{FF2B5EF4-FFF2-40B4-BE49-F238E27FC236}">
                  <a16:creationId xmlns:a16="http://schemas.microsoft.com/office/drawing/2014/main" id="{FD40A0C9-B4A3-4B24-B2AC-9F880E3C184F}"/>
                </a:ext>
              </a:extLst>
            </p:cNvPr>
            <p:cNvSpPr/>
            <p:nvPr/>
          </p:nvSpPr>
          <p:spPr>
            <a:xfrm>
              <a:off x="5370466" y="6294254"/>
              <a:ext cx="3447986" cy="180000"/>
            </a:xfrm>
            <a:prstGeom prst="homePlate">
              <a:avLst/>
            </a:prstGeom>
            <a:solidFill>
              <a:schemeClr val="bg1"/>
            </a:solidFill>
            <a:ln w="127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その他、順次指定</a:t>
              </a:r>
            </a:p>
          </p:txBody>
        </p:sp>
        <p:sp>
          <p:nvSpPr>
            <p:cNvPr id="230" name="矢印: 五方向 34">
              <a:extLst>
                <a:ext uri="{FF2B5EF4-FFF2-40B4-BE49-F238E27FC236}">
                  <a16:creationId xmlns:a16="http://schemas.microsoft.com/office/drawing/2014/main" id="{82A70EC1-A24F-486C-893C-8D64C443BB89}"/>
                </a:ext>
              </a:extLst>
            </p:cNvPr>
            <p:cNvSpPr/>
            <p:nvPr/>
          </p:nvSpPr>
          <p:spPr>
            <a:xfrm>
              <a:off x="3551627" y="4221088"/>
              <a:ext cx="5266825" cy="180000"/>
            </a:xfrm>
            <a:prstGeom prst="homePlate">
              <a:avLst/>
            </a:prstGeom>
            <a:solidFill>
              <a:schemeClr val="bg1"/>
            </a:solidFill>
            <a:ln w="127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大阪府・豊中市・高槻市・枚方市・八尾市・寝屋川市・東大阪市　</a:t>
              </a:r>
            </a:p>
          </p:txBody>
        </p:sp>
        <p:sp>
          <p:nvSpPr>
            <p:cNvPr id="231" name="矢印: 五方向 36">
              <a:extLst>
                <a:ext uri="{FF2B5EF4-FFF2-40B4-BE49-F238E27FC236}">
                  <a16:creationId xmlns:a16="http://schemas.microsoft.com/office/drawing/2014/main" id="{D94E1529-13B5-497A-8C9C-D854C84044A8}"/>
                </a:ext>
              </a:extLst>
            </p:cNvPr>
            <p:cNvSpPr/>
            <p:nvPr/>
          </p:nvSpPr>
          <p:spPr>
            <a:xfrm>
              <a:off x="4061013" y="4434101"/>
              <a:ext cx="4757439" cy="180000"/>
            </a:xfrm>
            <a:prstGeom prst="homePlate">
              <a:avLst/>
            </a:prstGeom>
            <a:solidFill>
              <a:schemeClr val="bg1"/>
            </a:solidFill>
            <a:ln w="127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堺市・吹田市</a:t>
              </a:r>
            </a:p>
          </p:txBody>
        </p:sp>
        <p:sp>
          <p:nvSpPr>
            <p:cNvPr id="232" name="矢印: 五方向 37">
              <a:extLst>
                <a:ext uri="{FF2B5EF4-FFF2-40B4-BE49-F238E27FC236}">
                  <a16:creationId xmlns:a16="http://schemas.microsoft.com/office/drawing/2014/main" id="{C79C7576-3D22-4D40-AE13-EF742A009B39}"/>
                </a:ext>
              </a:extLst>
            </p:cNvPr>
            <p:cNvSpPr/>
            <p:nvPr/>
          </p:nvSpPr>
          <p:spPr>
            <a:xfrm>
              <a:off x="5370466" y="4647113"/>
              <a:ext cx="3450006" cy="180000"/>
            </a:xfrm>
            <a:prstGeom prst="homePlate">
              <a:avLst/>
            </a:prstGeom>
            <a:solidFill>
              <a:schemeClr val="bg1"/>
            </a:solidFill>
            <a:ln w="127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大阪市</a:t>
              </a:r>
            </a:p>
          </p:txBody>
        </p:sp>
        <p:sp>
          <p:nvSpPr>
            <p:cNvPr id="233" name="矢印: 五方向 38">
              <a:extLst>
                <a:ext uri="{FF2B5EF4-FFF2-40B4-BE49-F238E27FC236}">
                  <a16:creationId xmlns:a16="http://schemas.microsoft.com/office/drawing/2014/main" id="{894104A0-9A4B-422E-9E97-37B1912682B3}"/>
                </a:ext>
              </a:extLst>
            </p:cNvPr>
            <p:cNvSpPr/>
            <p:nvPr/>
          </p:nvSpPr>
          <p:spPr>
            <a:xfrm>
              <a:off x="2996806" y="4966970"/>
              <a:ext cx="5821646" cy="180000"/>
            </a:xfrm>
            <a:prstGeom prst="homePlate">
              <a:avLst/>
            </a:prstGeom>
            <a:solidFill>
              <a:schemeClr val="bg1"/>
            </a:solidFill>
            <a:ln w="1270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広島県</a:t>
              </a:r>
            </a:p>
          </p:txBody>
        </p:sp>
        <p:sp>
          <p:nvSpPr>
            <p:cNvPr id="234" name="矢印: 五方向 39">
              <a:extLst>
                <a:ext uri="{FF2B5EF4-FFF2-40B4-BE49-F238E27FC236}">
                  <a16:creationId xmlns:a16="http://schemas.microsoft.com/office/drawing/2014/main" id="{09DD8B0C-2B41-481C-9AAC-1531A065DC4D}"/>
                </a:ext>
              </a:extLst>
            </p:cNvPr>
            <p:cNvSpPr/>
            <p:nvPr/>
          </p:nvSpPr>
          <p:spPr>
            <a:xfrm>
              <a:off x="3551628" y="5630612"/>
              <a:ext cx="5266824" cy="180000"/>
            </a:xfrm>
            <a:prstGeom prst="homePlate">
              <a:avLst/>
            </a:prstGeom>
            <a:solidFill>
              <a:schemeClr val="bg1"/>
            </a:solidFill>
            <a:ln w="1270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神戸市・呉市・福山市</a:t>
              </a:r>
            </a:p>
          </p:txBody>
        </p:sp>
        <p:sp>
          <p:nvSpPr>
            <p:cNvPr id="235" name="矢印: 五方向 40">
              <a:extLst>
                <a:ext uri="{FF2B5EF4-FFF2-40B4-BE49-F238E27FC236}">
                  <a16:creationId xmlns:a16="http://schemas.microsoft.com/office/drawing/2014/main" id="{3727DFFD-FDE5-4367-96DE-4F9CCF987EDC}"/>
                </a:ext>
              </a:extLst>
            </p:cNvPr>
            <p:cNvSpPr/>
            <p:nvPr/>
          </p:nvSpPr>
          <p:spPr>
            <a:xfrm>
              <a:off x="3923928" y="5851826"/>
              <a:ext cx="4894524" cy="180000"/>
            </a:xfrm>
            <a:prstGeom prst="homePlate">
              <a:avLst/>
            </a:prstGeom>
            <a:solidFill>
              <a:schemeClr val="bg1"/>
            </a:solidFill>
            <a:ln w="1270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京都市</a:t>
              </a:r>
            </a:p>
          </p:txBody>
        </p:sp>
        <p:sp>
          <p:nvSpPr>
            <p:cNvPr id="236" name="矢印: 五方向 41">
              <a:extLst>
                <a:ext uri="{FF2B5EF4-FFF2-40B4-BE49-F238E27FC236}">
                  <a16:creationId xmlns:a16="http://schemas.microsoft.com/office/drawing/2014/main" id="{A4E3ED65-6B4D-4148-839A-2CE631A13C86}"/>
                </a:ext>
              </a:extLst>
            </p:cNvPr>
            <p:cNvSpPr/>
            <p:nvPr/>
          </p:nvSpPr>
          <p:spPr>
            <a:xfrm>
              <a:off x="4061013" y="6073040"/>
              <a:ext cx="4757439" cy="180000"/>
            </a:xfrm>
            <a:prstGeom prst="homePlate">
              <a:avLst/>
            </a:prstGeom>
            <a:solidFill>
              <a:schemeClr val="bg1"/>
            </a:solidFill>
            <a:ln w="1270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東京都・八王子市</a:t>
              </a:r>
            </a:p>
          </p:txBody>
        </p:sp>
        <p:sp>
          <p:nvSpPr>
            <p:cNvPr id="237" name="矢印: 五方向 42">
              <a:extLst>
                <a:ext uri="{FF2B5EF4-FFF2-40B4-BE49-F238E27FC236}">
                  <a16:creationId xmlns:a16="http://schemas.microsoft.com/office/drawing/2014/main" id="{3CE5EE9C-F90B-4831-B224-C00C56A492C1}"/>
                </a:ext>
              </a:extLst>
            </p:cNvPr>
            <p:cNvSpPr/>
            <p:nvPr/>
          </p:nvSpPr>
          <p:spPr>
            <a:xfrm>
              <a:off x="3491880" y="5409398"/>
              <a:ext cx="5326572" cy="180000"/>
            </a:xfrm>
            <a:prstGeom prst="homePlate">
              <a:avLst/>
            </a:prstGeom>
            <a:solidFill>
              <a:schemeClr val="bg1"/>
            </a:solidFill>
            <a:ln w="1270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福島県</a:t>
              </a:r>
              <a:r>
                <a:rPr kumimoji="1" lang="ja-JP" altLang="en-US" sz="700">
                  <a:solidFill>
                    <a:schemeClr val="tx1"/>
                  </a:solidFill>
                  <a:latin typeface="Meiryo UI" panose="020B0604030504040204" pitchFamily="50" charset="-128"/>
                  <a:ea typeface="Meiryo UI" panose="020B0604030504040204" pitchFamily="50" charset="-128"/>
                </a:rPr>
                <a:t>（西郷村、矢祭村のみ）</a:t>
              </a:r>
              <a:endParaRPr kumimoji="1" lang="ja-JP" altLang="en-US" sz="1000">
                <a:solidFill>
                  <a:schemeClr val="tx1"/>
                </a:solidFill>
                <a:latin typeface="Meiryo UI" panose="020B0604030504040204" pitchFamily="50" charset="-128"/>
                <a:ea typeface="Meiryo UI" panose="020B0604030504040204" pitchFamily="50" charset="-128"/>
              </a:endParaRPr>
            </a:p>
          </p:txBody>
        </p:sp>
        <p:sp>
          <p:nvSpPr>
            <p:cNvPr id="238" name="矢印: 五方向 43">
              <a:extLst>
                <a:ext uri="{FF2B5EF4-FFF2-40B4-BE49-F238E27FC236}">
                  <a16:creationId xmlns:a16="http://schemas.microsoft.com/office/drawing/2014/main" id="{7B0E87BA-F8BA-41A2-BAAD-984591BF8046}"/>
                </a:ext>
              </a:extLst>
            </p:cNvPr>
            <p:cNvSpPr/>
            <p:nvPr/>
          </p:nvSpPr>
          <p:spPr>
            <a:xfrm>
              <a:off x="2699792" y="3688564"/>
              <a:ext cx="2952328" cy="180000"/>
            </a:xfrm>
            <a:prstGeom prst="homePlate">
              <a:avLst/>
            </a:prstGeom>
            <a:solidFill>
              <a:schemeClr val="bg1"/>
            </a:solidFill>
            <a:ln w="127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solidFill>
                  <a:latin typeface="Meiryo UI" panose="020B0604030504040204" pitchFamily="50" charset="-128"/>
                  <a:ea typeface="Meiryo UI" panose="020B0604030504040204" pitchFamily="50" charset="-128"/>
                </a:rPr>
                <a:t>経過措置期間</a:t>
              </a:r>
              <a:r>
                <a:rPr kumimoji="1" lang="ja-JP" altLang="en-US" sz="800">
                  <a:solidFill>
                    <a:schemeClr val="tx1"/>
                  </a:solidFill>
                  <a:latin typeface="Meiryo UI" panose="020B0604030504040204" pitchFamily="50" charset="-128"/>
                  <a:ea typeface="Meiryo UI" panose="020B0604030504040204" pitchFamily="50" charset="-128"/>
                </a:rPr>
                <a:t>（旧宅造法の規制区域で運用できる期間）</a:t>
              </a:r>
              <a:endParaRPr kumimoji="1" lang="ja-JP" altLang="en-US" sz="1000">
                <a:solidFill>
                  <a:schemeClr val="tx1"/>
                </a:solidFill>
                <a:latin typeface="Meiryo UI" panose="020B0604030504040204" pitchFamily="50" charset="-128"/>
                <a:ea typeface="Meiryo UI" panose="020B0604030504040204" pitchFamily="50" charset="-128"/>
              </a:endParaRPr>
            </a:p>
          </p:txBody>
        </p:sp>
        <p:sp>
          <p:nvSpPr>
            <p:cNvPr id="239" name="矢印: 五方向 44">
              <a:extLst>
                <a:ext uri="{FF2B5EF4-FFF2-40B4-BE49-F238E27FC236}">
                  <a16:creationId xmlns:a16="http://schemas.microsoft.com/office/drawing/2014/main" id="{B2172F0C-F433-4C35-AEE8-BBF3DDBA3914}"/>
                </a:ext>
              </a:extLst>
            </p:cNvPr>
            <p:cNvSpPr/>
            <p:nvPr/>
          </p:nvSpPr>
          <p:spPr>
            <a:xfrm>
              <a:off x="2699792" y="3908617"/>
              <a:ext cx="5328592" cy="180000"/>
            </a:xfrm>
            <a:prstGeom prst="homePlate">
              <a:avLst/>
            </a:prstGeom>
            <a:solidFill>
              <a:schemeClr val="bg1"/>
            </a:solidFill>
            <a:ln w="127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solidFill>
                  <a:latin typeface="Meiryo UI" panose="020B0604030504040204" pitchFamily="50" charset="-128"/>
                  <a:ea typeface="Meiryo UI" panose="020B0604030504040204" pitchFamily="50" charset="-128"/>
                </a:rPr>
                <a:t>国の目標設定期間</a:t>
              </a:r>
            </a:p>
          </p:txBody>
        </p:sp>
        <p:sp>
          <p:nvSpPr>
            <p:cNvPr id="240" name="正方形/長方形 239">
              <a:extLst>
                <a:ext uri="{FF2B5EF4-FFF2-40B4-BE49-F238E27FC236}">
                  <a16:creationId xmlns:a16="http://schemas.microsoft.com/office/drawing/2014/main" id="{71E789A4-EC75-4E02-9319-6C1A7F9E4B51}"/>
                </a:ext>
              </a:extLst>
            </p:cNvPr>
            <p:cNvSpPr/>
            <p:nvPr/>
          </p:nvSpPr>
          <p:spPr>
            <a:xfrm>
              <a:off x="1586816" y="3448033"/>
              <a:ext cx="1080120" cy="205610"/>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r>
                <a:rPr lang="en-US" altLang="ja-JP" sz="900">
                  <a:latin typeface="Meiryo UI" panose="020B0604030504040204" pitchFamily="50" charset="-128"/>
                  <a:ea typeface="Meiryo UI" panose="020B0604030504040204" pitchFamily="50" charset="-128"/>
                </a:rPr>
                <a:t>R4.5.27</a:t>
              </a:r>
              <a:r>
                <a:rPr lang="ja-JP" altLang="en-US" sz="900">
                  <a:latin typeface="Meiryo UI" panose="020B0604030504040204" pitchFamily="50" charset="-128"/>
                  <a:ea typeface="Meiryo UI" panose="020B0604030504040204" pitchFamily="50" charset="-128"/>
                </a:rPr>
                <a:t> 法公布</a:t>
              </a:r>
              <a:endPar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1" name="正方形/長方形 240">
              <a:extLst>
                <a:ext uri="{FF2B5EF4-FFF2-40B4-BE49-F238E27FC236}">
                  <a16:creationId xmlns:a16="http://schemas.microsoft.com/office/drawing/2014/main" id="{B075076C-D211-47BF-98BA-D174A832DBC8}"/>
                </a:ext>
              </a:extLst>
            </p:cNvPr>
            <p:cNvSpPr/>
            <p:nvPr/>
          </p:nvSpPr>
          <p:spPr>
            <a:xfrm>
              <a:off x="2688990" y="3448033"/>
              <a:ext cx="1080120" cy="205610"/>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r>
                <a:rPr lang="en-US" altLang="ja-JP" sz="900">
                  <a:latin typeface="Meiryo UI" panose="020B0604030504040204" pitchFamily="50" charset="-128"/>
                  <a:ea typeface="Meiryo UI" panose="020B0604030504040204" pitchFamily="50" charset="-128"/>
                </a:rPr>
                <a:t>R5.5.26</a:t>
              </a:r>
              <a:r>
                <a:rPr lang="ja-JP" altLang="en-US" sz="900">
                  <a:latin typeface="Meiryo UI" panose="020B0604030504040204" pitchFamily="50" charset="-128"/>
                  <a:ea typeface="Meiryo UI" panose="020B0604030504040204" pitchFamily="50" charset="-128"/>
                </a:rPr>
                <a:t> 法施行</a:t>
              </a:r>
              <a:endParaRPr lang="ja-JP" altLang="en-US" sz="8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2" name="正方形/長方形 241">
              <a:extLst>
                <a:ext uri="{FF2B5EF4-FFF2-40B4-BE49-F238E27FC236}">
                  <a16:creationId xmlns:a16="http://schemas.microsoft.com/office/drawing/2014/main" id="{4898FCEF-2DA3-4BDD-B2FA-B0948E6F6ACD}"/>
                </a:ext>
              </a:extLst>
            </p:cNvPr>
            <p:cNvSpPr/>
            <p:nvPr/>
          </p:nvSpPr>
          <p:spPr>
            <a:xfrm>
              <a:off x="5508104" y="3686503"/>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99692" bIns="33231" anchor="t" anchorCtr="0">
              <a:spAutoFit/>
            </a:bodyPr>
            <a:lstStyle/>
            <a:p>
              <a:r>
                <a:rPr lang="ja-JP" altLang="en-US" sz="800">
                  <a:latin typeface="Meiryo UI" panose="020B0604030504040204" pitchFamily="50" charset="-128"/>
                  <a:ea typeface="Meiryo UI" panose="020B0604030504040204" pitchFamily="50" charset="-128"/>
                </a:rPr>
                <a:t>（法施行から２年）</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3" name="正方形/長方形 242">
              <a:extLst>
                <a:ext uri="{FF2B5EF4-FFF2-40B4-BE49-F238E27FC236}">
                  <a16:creationId xmlns:a16="http://schemas.microsoft.com/office/drawing/2014/main" id="{498F9AB1-82F3-4DB3-A395-FC62356DBF98}"/>
                </a:ext>
              </a:extLst>
            </p:cNvPr>
            <p:cNvSpPr/>
            <p:nvPr/>
          </p:nvSpPr>
          <p:spPr>
            <a:xfrm>
              <a:off x="2471507" y="4221348"/>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R6.4</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4" name="正方形/長方形 243">
              <a:extLst>
                <a:ext uri="{FF2B5EF4-FFF2-40B4-BE49-F238E27FC236}">
                  <a16:creationId xmlns:a16="http://schemas.microsoft.com/office/drawing/2014/main" id="{32F8A4E0-008B-45A9-81C2-D4CC343CC6F3}"/>
                </a:ext>
              </a:extLst>
            </p:cNvPr>
            <p:cNvSpPr/>
            <p:nvPr/>
          </p:nvSpPr>
          <p:spPr>
            <a:xfrm>
              <a:off x="2981164" y="4435817"/>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R6.7</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5" name="正方形/長方形 244">
              <a:extLst>
                <a:ext uri="{FF2B5EF4-FFF2-40B4-BE49-F238E27FC236}">
                  <a16:creationId xmlns:a16="http://schemas.microsoft.com/office/drawing/2014/main" id="{F742206D-5374-48B9-BA43-D67DD7316C97}"/>
                </a:ext>
              </a:extLst>
            </p:cNvPr>
            <p:cNvSpPr/>
            <p:nvPr/>
          </p:nvSpPr>
          <p:spPr>
            <a:xfrm>
              <a:off x="4290346" y="4650285"/>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R7.4</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6" name="正方形/長方形 245">
              <a:extLst>
                <a:ext uri="{FF2B5EF4-FFF2-40B4-BE49-F238E27FC236}">
                  <a16:creationId xmlns:a16="http://schemas.microsoft.com/office/drawing/2014/main" id="{B3668024-39E6-4E5F-B562-137466C8BDB4}"/>
                </a:ext>
              </a:extLst>
            </p:cNvPr>
            <p:cNvSpPr/>
            <p:nvPr/>
          </p:nvSpPr>
          <p:spPr>
            <a:xfrm>
              <a:off x="1924864" y="4966970"/>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R5.9</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7" name="正方形/長方形 246">
              <a:extLst>
                <a:ext uri="{FF2B5EF4-FFF2-40B4-BE49-F238E27FC236}">
                  <a16:creationId xmlns:a16="http://schemas.microsoft.com/office/drawing/2014/main" id="{41A30DFF-30C5-4CEE-BF12-057C5FD2940C}"/>
                </a:ext>
              </a:extLst>
            </p:cNvPr>
            <p:cNvSpPr/>
            <p:nvPr/>
          </p:nvSpPr>
          <p:spPr>
            <a:xfrm>
              <a:off x="2411760" y="5411626"/>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R6.3</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8" name="正方形/長方形 247">
              <a:extLst>
                <a:ext uri="{FF2B5EF4-FFF2-40B4-BE49-F238E27FC236}">
                  <a16:creationId xmlns:a16="http://schemas.microsoft.com/office/drawing/2014/main" id="{C9B93275-D4AF-460E-AF33-6BA3EE18BD31}"/>
                </a:ext>
              </a:extLst>
            </p:cNvPr>
            <p:cNvSpPr/>
            <p:nvPr/>
          </p:nvSpPr>
          <p:spPr>
            <a:xfrm>
              <a:off x="2471507" y="5633954"/>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R6.4</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9" name="正方形/長方形 248">
              <a:extLst>
                <a:ext uri="{FF2B5EF4-FFF2-40B4-BE49-F238E27FC236}">
                  <a16:creationId xmlns:a16="http://schemas.microsoft.com/office/drawing/2014/main" id="{45BADF79-CD67-468C-B737-B72EFC883798}"/>
                </a:ext>
              </a:extLst>
            </p:cNvPr>
            <p:cNvSpPr/>
            <p:nvPr/>
          </p:nvSpPr>
          <p:spPr>
            <a:xfrm>
              <a:off x="2843808" y="5856282"/>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R6.6</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0" name="正方形/長方形 249">
              <a:extLst>
                <a:ext uri="{FF2B5EF4-FFF2-40B4-BE49-F238E27FC236}">
                  <a16:creationId xmlns:a16="http://schemas.microsoft.com/office/drawing/2014/main" id="{B1CF869A-8ECA-4763-A1CB-7798D87B49B3}"/>
                </a:ext>
              </a:extLst>
            </p:cNvPr>
            <p:cNvSpPr/>
            <p:nvPr/>
          </p:nvSpPr>
          <p:spPr>
            <a:xfrm>
              <a:off x="2980893" y="6078610"/>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R6.7</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1" name="正方形/長方形 250">
              <a:extLst>
                <a:ext uri="{FF2B5EF4-FFF2-40B4-BE49-F238E27FC236}">
                  <a16:creationId xmlns:a16="http://schemas.microsoft.com/office/drawing/2014/main" id="{AACCAE01-F27D-4A65-8437-8069470ED06A}"/>
                </a:ext>
              </a:extLst>
            </p:cNvPr>
            <p:cNvSpPr/>
            <p:nvPr/>
          </p:nvSpPr>
          <p:spPr>
            <a:xfrm>
              <a:off x="4283968" y="6300939"/>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R7</a:t>
              </a:r>
              <a:r>
                <a:rPr kumimoji="1" lang="ja-JP" altLang="en-US" sz="800">
                  <a:solidFill>
                    <a:schemeClr val="tx1"/>
                  </a:solidFill>
                  <a:latin typeface="Meiryo UI" panose="020B0604030504040204" pitchFamily="50" charset="-128"/>
                  <a:ea typeface="Meiryo UI" panose="020B0604030504040204" pitchFamily="50" charset="-128"/>
                </a:rPr>
                <a:t>以降～</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2" name="矢印: 五方向 58">
              <a:extLst>
                <a:ext uri="{FF2B5EF4-FFF2-40B4-BE49-F238E27FC236}">
                  <a16:creationId xmlns:a16="http://schemas.microsoft.com/office/drawing/2014/main" id="{3A464CF3-9E69-491B-A5E7-9FA149B5DD0D}"/>
                </a:ext>
              </a:extLst>
            </p:cNvPr>
            <p:cNvSpPr/>
            <p:nvPr/>
          </p:nvSpPr>
          <p:spPr>
            <a:xfrm>
              <a:off x="3347864" y="5188184"/>
              <a:ext cx="5470588" cy="180000"/>
            </a:xfrm>
            <a:prstGeom prst="homePlate">
              <a:avLst/>
            </a:prstGeom>
            <a:solidFill>
              <a:schemeClr val="bg1"/>
            </a:solidFill>
            <a:ln w="1270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a:solidFill>
                    <a:schemeClr val="tx1"/>
                  </a:solidFill>
                  <a:latin typeface="Meiryo UI" panose="020B0604030504040204" pitchFamily="50" charset="-128"/>
                  <a:ea typeface="Meiryo UI" panose="020B0604030504040204" pitchFamily="50" charset="-128"/>
                </a:rPr>
                <a:t>鳥取県・鳥取市</a:t>
              </a:r>
            </a:p>
          </p:txBody>
        </p:sp>
        <p:sp>
          <p:nvSpPr>
            <p:cNvPr id="253" name="正方形/長方形 252">
              <a:extLst>
                <a:ext uri="{FF2B5EF4-FFF2-40B4-BE49-F238E27FC236}">
                  <a16:creationId xmlns:a16="http://schemas.microsoft.com/office/drawing/2014/main" id="{9AB91DA9-80C9-4137-8EEE-0A4CA8D4AB27}"/>
                </a:ext>
              </a:extLst>
            </p:cNvPr>
            <p:cNvSpPr/>
            <p:nvPr/>
          </p:nvSpPr>
          <p:spPr>
            <a:xfrm>
              <a:off x="2267744" y="5189298"/>
              <a:ext cx="1080120" cy="190222"/>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lIns="99692" tIns="33231" rIns="72000" bIns="33231" anchor="t" anchorCtr="0">
              <a:spAutoFit/>
            </a:bodyPr>
            <a:lstStyle/>
            <a:p>
              <a:pPr algn="r"/>
              <a:r>
                <a:rPr kumimoji="1" lang="en-US" altLang="ja-JP" sz="800">
                  <a:solidFill>
                    <a:schemeClr val="tx1"/>
                  </a:solidFill>
                  <a:latin typeface="Meiryo UI" panose="020B0604030504040204" pitchFamily="50" charset="-128"/>
                  <a:ea typeface="Meiryo UI" panose="020B0604030504040204" pitchFamily="50" charset="-128"/>
                </a:rPr>
                <a:t>R6.1</a:t>
              </a:r>
              <a:r>
                <a:rPr kumimoji="1" lang="ja-JP" altLang="en-US" sz="800">
                  <a:solidFill>
                    <a:schemeClr val="tx1"/>
                  </a:solidFill>
                  <a:latin typeface="Meiryo UI" panose="020B0604030504040204" pitchFamily="50" charset="-128"/>
                  <a:ea typeface="Meiryo UI" panose="020B0604030504040204" pitchFamily="50" charset="-128"/>
                </a:rPr>
                <a:t>～</a:t>
              </a:r>
              <a:endParaRPr lang="ja-JP" altLang="en-US" sz="7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53" name="テキスト ボックス 52">
            <a:extLst>
              <a:ext uri="{FF2B5EF4-FFF2-40B4-BE49-F238E27FC236}">
                <a16:creationId xmlns:a16="http://schemas.microsoft.com/office/drawing/2014/main" id="{27C0CE46-A53A-4C4F-B8B6-5D510A268A15}"/>
              </a:ext>
            </a:extLst>
          </p:cNvPr>
          <p:cNvSpPr txBox="1"/>
          <p:nvPr/>
        </p:nvSpPr>
        <p:spPr>
          <a:xfrm>
            <a:off x="6804248" y="509502"/>
            <a:ext cx="2287308"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建築指導室・環境農林水産部</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55" name="スライド番号プレースホルダー 2">
            <a:extLst>
              <a:ext uri="{FF2B5EF4-FFF2-40B4-BE49-F238E27FC236}">
                <a16:creationId xmlns:a16="http://schemas.microsoft.com/office/drawing/2014/main" id="{0CFEB53A-C27C-422C-8E78-FD2418950325}"/>
              </a:ext>
            </a:extLst>
          </p:cNvPr>
          <p:cNvSpPr>
            <a:spLocks noGrp="1"/>
          </p:cNvSpPr>
          <p:nvPr>
            <p:ph type="sldNum" sz="quarter" idx="12"/>
          </p:nvPr>
        </p:nvSpPr>
        <p:spPr>
          <a:xfrm>
            <a:off x="8624861" y="6597352"/>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88842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フリーフォーム: 図形 11">
            <a:extLst>
              <a:ext uri="{FF2B5EF4-FFF2-40B4-BE49-F238E27FC236}">
                <a16:creationId xmlns:a16="http://schemas.microsoft.com/office/drawing/2014/main" id="{35C2E514-E44B-4C62-9E6D-7419F87470C8}"/>
              </a:ext>
            </a:extLst>
          </p:cNvPr>
          <p:cNvSpPr/>
          <p:nvPr/>
        </p:nvSpPr>
        <p:spPr>
          <a:xfrm>
            <a:off x="336525" y="6424775"/>
            <a:ext cx="71521" cy="117934"/>
          </a:xfrm>
          <a:custGeom>
            <a:avLst/>
            <a:gdLst>
              <a:gd name="connsiteX0" fmla="*/ 0 w 447675"/>
              <a:gd name="connsiteY0" fmla="*/ 678656 h 738188"/>
              <a:gd name="connsiteX1" fmla="*/ 0 w 447675"/>
              <a:gd name="connsiteY1" fmla="*/ 678656 h 738188"/>
              <a:gd name="connsiteX2" fmla="*/ 38100 w 447675"/>
              <a:gd name="connsiteY2" fmla="*/ 526256 h 738188"/>
              <a:gd name="connsiteX3" fmla="*/ 161925 w 447675"/>
              <a:gd name="connsiteY3" fmla="*/ 414338 h 738188"/>
              <a:gd name="connsiteX4" fmla="*/ 238125 w 447675"/>
              <a:gd name="connsiteY4" fmla="*/ 264319 h 738188"/>
              <a:gd name="connsiteX5" fmla="*/ 250031 w 447675"/>
              <a:gd name="connsiteY5" fmla="*/ 238125 h 738188"/>
              <a:gd name="connsiteX6" fmla="*/ 304800 w 447675"/>
              <a:gd name="connsiteY6" fmla="*/ 130969 h 738188"/>
              <a:gd name="connsiteX7" fmla="*/ 419100 w 447675"/>
              <a:gd name="connsiteY7" fmla="*/ 26194 h 738188"/>
              <a:gd name="connsiteX8" fmla="*/ 447675 w 447675"/>
              <a:gd name="connsiteY8" fmla="*/ 0 h 738188"/>
              <a:gd name="connsiteX9" fmla="*/ 440531 w 447675"/>
              <a:gd name="connsiteY9" fmla="*/ 159544 h 738188"/>
              <a:gd name="connsiteX10" fmla="*/ 388144 w 447675"/>
              <a:gd name="connsiteY10" fmla="*/ 345281 h 738188"/>
              <a:gd name="connsiteX11" fmla="*/ 373856 w 447675"/>
              <a:gd name="connsiteY11" fmla="*/ 364331 h 738188"/>
              <a:gd name="connsiteX12" fmla="*/ 214312 w 447675"/>
              <a:gd name="connsiteY12" fmla="*/ 545306 h 738188"/>
              <a:gd name="connsiteX13" fmla="*/ 164306 w 447675"/>
              <a:gd name="connsiteY13" fmla="*/ 666750 h 738188"/>
              <a:gd name="connsiteX14" fmla="*/ 69056 w 447675"/>
              <a:gd name="connsiteY14" fmla="*/ 738188 h 738188"/>
              <a:gd name="connsiteX15" fmla="*/ 26194 w 447675"/>
              <a:gd name="connsiteY15" fmla="*/ 726281 h 738188"/>
              <a:gd name="connsiteX16" fmla="*/ 0 w 447675"/>
              <a:gd name="connsiteY16" fmla="*/ 678656 h 73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7675" h="738188">
                <a:moveTo>
                  <a:pt x="0" y="678656"/>
                </a:moveTo>
                <a:lnTo>
                  <a:pt x="0" y="678656"/>
                </a:lnTo>
                <a:lnTo>
                  <a:pt x="38100" y="526256"/>
                </a:lnTo>
                <a:lnTo>
                  <a:pt x="161925" y="414338"/>
                </a:lnTo>
                <a:lnTo>
                  <a:pt x="238125" y="264319"/>
                </a:lnTo>
                <a:lnTo>
                  <a:pt x="250031" y="238125"/>
                </a:lnTo>
                <a:lnTo>
                  <a:pt x="304800" y="130969"/>
                </a:lnTo>
                <a:lnTo>
                  <a:pt x="419100" y="26194"/>
                </a:lnTo>
                <a:lnTo>
                  <a:pt x="447675" y="0"/>
                </a:lnTo>
                <a:lnTo>
                  <a:pt x="440531" y="159544"/>
                </a:lnTo>
                <a:lnTo>
                  <a:pt x="388144" y="345281"/>
                </a:lnTo>
                <a:lnTo>
                  <a:pt x="373856" y="364331"/>
                </a:lnTo>
                <a:lnTo>
                  <a:pt x="214312" y="545306"/>
                </a:lnTo>
                <a:lnTo>
                  <a:pt x="164306" y="666750"/>
                </a:lnTo>
                <a:lnTo>
                  <a:pt x="69056" y="738188"/>
                </a:lnTo>
                <a:lnTo>
                  <a:pt x="26194" y="726281"/>
                </a:lnTo>
                <a:lnTo>
                  <a:pt x="0" y="678656"/>
                </a:lnTo>
                <a:close/>
              </a:path>
            </a:pathLst>
          </a:custGeom>
          <a:solidFill>
            <a:srgbClr val="FFCC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フリーフォーム: 図形 8">
            <a:extLst>
              <a:ext uri="{FF2B5EF4-FFF2-40B4-BE49-F238E27FC236}">
                <a16:creationId xmlns:a16="http://schemas.microsoft.com/office/drawing/2014/main" id="{3493F3CE-E7B6-4C92-9D37-19D6CCD78ABF}"/>
              </a:ext>
            </a:extLst>
          </p:cNvPr>
          <p:cNvSpPr/>
          <p:nvPr/>
        </p:nvSpPr>
        <p:spPr>
          <a:xfrm>
            <a:off x="2250764" y="3235960"/>
            <a:ext cx="81545" cy="117997"/>
          </a:xfrm>
          <a:custGeom>
            <a:avLst/>
            <a:gdLst>
              <a:gd name="connsiteX0" fmla="*/ 2381 w 719138"/>
              <a:gd name="connsiteY0" fmla="*/ 992982 h 1040607"/>
              <a:gd name="connsiteX1" fmla="*/ 42863 w 719138"/>
              <a:gd name="connsiteY1" fmla="*/ 783432 h 1040607"/>
              <a:gd name="connsiteX2" fmla="*/ 145256 w 719138"/>
              <a:gd name="connsiteY2" fmla="*/ 709613 h 1040607"/>
              <a:gd name="connsiteX3" fmla="*/ 171450 w 719138"/>
              <a:gd name="connsiteY3" fmla="*/ 692944 h 1040607"/>
              <a:gd name="connsiteX4" fmla="*/ 359569 w 719138"/>
              <a:gd name="connsiteY4" fmla="*/ 514350 h 1040607"/>
              <a:gd name="connsiteX5" fmla="*/ 395288 w 719138"/>
              <a:gd name="connsiteY5" fmla="*/ 354807 h 1040607"/>
              <a:gd name="connsiteX6" fmla="*/ 400050 w 719138"/>
              <a:gd name="connsiteY6" fmla="*/ 316707 h 1040607"/>
              <a:gd name="connsiteX7" fmla="*/ 488156 w 719138"/>
              <a:gd name="connsiteY7" fmla="*/ 178594 h 1040607"/>
              <a:gd name="connsiteX8" fmla="*/ 683419 w 719138"/>
              <a:gd name="connsiteY8" fmla="*/ 28575 h 1040607"/>
              <a:gd name="connsiteX9" fmla="*/ 719138 w 719138"/>
              <a:gd name="connsiteY9" fmla="*/ 0 h 1040607"/>
              <a:gd name="connsiteX10" fmla="*/ 716756 w 719138"/>
              <a:gd name="connsiteY10" fmla="*/ 90488 h 1040607"/>
              <a:gd name="connsiteX11" fmla="*/ 711994 w 719138"/>
              <a:gd name="connsiteY11" fmla="*/ 135732 h 1040607"/>
              <a:gd name="connsiteX12" fmla="*/ 635794 w 719138"/>
              <a:gd name="connsiteY12" fmla="*/ 376238 h 1040607"/>
              <a:gd name="connsiteX13" fmla="*/ 621506 w 719138"/>
              <a:gd name="connsiteY13" fmla="*/ 507207 h 1040607"/>
              <a:gd name="connsiteX14" fmla="*/ 245269 w 719138"/>
              <a:gd name="connsiteY14" fmla="*/ 840582 h 1040607"/>
              <a:gd name="connsiteX15" fmla="*/ 245269 w 719138"/>
              <a:gd name="connsiteY15" fmla="*/ 900113 h 1040607"/>
              <a:gd name="connsiteX16" fmla="*/ 233363 w 719138"/>
              <a:gd name="connsiteY16" fmla="*/ 988219 h 1040607"/>
              <a:gd name="connsiteX17" fmla="*/ 147638 w 719138"/>
              <a:gd name="connsiteY17" fmla="*/ 1040607 h 1040607"/>
              <a:gd name="connsiteX18" fmla="*/ 126206 w 719138"/>
              <a:gd name="connsiteY18" fmla="*/ 1040607 h 1040607"/>
              <a:gd name="connsiteX19" fmla="*/ 0 w 719138"/>
              <a:gd name="connsiteY19" fmla="*/ 947738 h 1040607"/>
              <a:gd name="connsiteX20" fmla="*/ 59531 w 719138"/>
              <a:gd name="connsiteY20" fmla="*/ 721519 h 104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9138" h="1040607">
                <a:moveTo>
                  <a:pt x="2381" y="992982"/>
                </a:moveTo>
                <a:lnTo>
                  <a:pt x="42863" y="783432"/>
                </a:lnTo>
                <a:lnTo>
                  <a:pt x="145256" y="709613"/>
                </a:lnTo>
                <a:lnTo>
                  <a:pt x="171450" y="692944"/>
                </a:lnTo>
                <a:lnTo>
                  <a:pt x="359569" y="514350"/>
                </a:lnTo>
                <a:lnTo>
                  <a:pt x="395288" y="354807"/>
                </a:lnTo>
                <a:cubicBezTo>
                  <a:pt x="400274" y="319898"/>
                  <a:pt x="400050" y="332694"/>
                  <a:pt x="400050" y="316707"/>
                </a:cubicBezTo>
                <a:lnTo>
                  <a:pt x="488156" y="178594"/>
                </a:lnTo>
                <a:lnTo>
                  <a:pt x="683419" y="28575"/>
                </a:lnTo>
                <a:lnTo>
                  <a:pt x="719138" y="0"/>
                </a:lnTo>
                <a:lnTo>
                  <a:pt x="716756" y="90488"/>
                </a:lnTo>
                <a:cubicBezTo>
                  <a:pt x="710593" y="121305"/>
                  <a:pt x="711994" y="106206"/>
                  <a:pt x="711994" y="135732"/>
                </a:cubicBezTo>
                <a:lnTo>
                  <a:pt x="635794" y="376238"/>
                </a:lnTo>
                <a:lnTo>
                  <a:pt x="621506" y="507207"/>
                </a:lnTo>
                <a:lnTo>
                  <a:pt x="245269" y="840582"/>
                </a:lnTo>
                <a:lnTo>
                  <a:pt x="245269" y="900113"/>
                </a:lnTo>
                <a:lnTo>
                  <a:pt x="233363" y="988219"/>
                </a:lnTo>
                <a:lnTo>
                  <a:pt x="147638" y="1040607"/>
                </a:lnTo>
                <a:lnTo>
                  <a:pt x="126206" y="1040607"/>
                </a:lnTo>
                <a:lnTo>
                  <a:pt x="0" y="947738"/>
                </a:lnTo>
                <a:lnTo>
                  <a:pt x="59531" y="721519"/>
                </a:lnTo>
              </a:path>
            </a:pathLst>
          </a:custGeom>
          <a:solidFill>
            <a:srgbClr val="FFCC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角丸四角形 2">
            <a:extLst>
              <a:ext uri="{FF2B5EF4-FFF2-40B4-BE49-F238E27FC236}">
                <a16:creationId xmlns:a16="http://schemas.microsoft.com/office/drawing/2014/main" id="{C8AA5E3D-C4F7-4847-A9AE-A95DD8D02ADE}"/>
              </a:ext>
            </a:extLst>
          </p:cNvPr>
          <p:cNvSpPr/>
          <p:nvPr/>
        </p:nvSpPr>
        <p:spPr>
          <a:xfrm>
            <a:off x="323527" y="1606728"/>
            <a:ext cx="8693505" cy="1174200"/>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４</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安心のくらしをつくる</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323527" y="1912852"/>
            <a:ext cx="8693505" cy="660437"/>
          </a:xfrm>
          <a:prstGeom prst="rect">
            <a:avLst/>
          </a:prstGeom>
          <a:noFill/>
        </p:spPr>
        <p:txBody>
          <a:bodyPr wrap="square" rtlCol="0">
            <a:spAutoFit/>
          </a:bodyPr>
          <a:lstStyle/>
          <a:p>
            <a:pPr marL="180000" marR="0" lvl="0" indent="-180000" algn="l" defTabSz="91429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国の目標値</a:t>
            </a:r>
            <a:r>
              <a:rPr kumimoji="1" lang="en-US" altLang="ja-JP"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a:t>
            </a:r>
            <a:r>
              <a:rPr kumimoji="1" lang="ja-JP" altLang="en-US"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％に対し、大阪府は</a:t>
            </a:r>
            <a:r>
              <a:rPr kumimoji="1" lang="en-US" altLang="ja-JP"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28.6</a:t>
            </a:r>
            <a:r>
              <a:rPr kumimoji="1" lang="ja-JP" altLang="en-US"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％と全国的には中</a:t>
            </a:r>
            <a:r>
              <a:rPr lang="ja-JP" altLang="en-US" sz="1846" dirty="0">
                <a:solidFill>
                  <a:prstClr val="black"/>
                </a:solidFill>
                <a:latin typeface="Meiryo UI" panose="020B0604030504040204" pitchFamily="50" charset="-128"/>
                <a:ea typeface="Meiryo UI" panose="020B0604030504040204" pitchFamily="50" charset="-128"/>
              </a:rPr>
              <a:t>上</a:t>
            </a:r>
            <a:r>
              <a:rPr kumimoji="1" lang="ja-JP" altLang="en-US"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位に位置する</a:t>
            </a:r>
          </a:p>
          <a:p>
            <a:pPr marL="180000" marR="0" lvl="0" indent="-180000" algn="l" defTabSz="91429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市区町村単位の居住支援協議会の設立などを引き続き促進する</a:t>
            </a:r>
            <a:endParaRPr kumimoji="1" lang="en-US" altLang="ja-JP" sz="1846"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参考</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grpSp>
        <p:nvGrpSpPr>
          <p:cNvPr id="3" name="グループ化 2">
            <a:extLst>
              <a:ext uri="{FF2B5EF4-FFF2-40B4-BE49-F238E27FC236}">
                <a16:creationId xmlns:a16="http://schemas.microsoft.com/office/drawing/2014/main" id="{F6BB7F32-F412-44E8-9DDF-A9C9E8FFAF1C}"/>
              </a:ext>
            </a:extLst>
          </p:cNvPr>
          <p:cNvGrpSpPr/>
          <p:nvPr/>
        </p:nvGrpSpPr>
        <p:grpSpPr>
          <a:xfrm>
            <a:off x="0" y="907668"/>
            <a:ext cx="9144000" cy="390620"/>
            <a:chOff x="0" y="723289"/>
            <a:chExt cx="9144000" cy="390620"/>
          </a:xfrm>
        </p:grpSpPr>
        <p:sp>
          <p:nvSpPr>
            <p:cNvPr id="14" name="テキスト ボックス 13">
              <a:extLst>
                <a:ext uri="{FF2B5EF4-FFF2-40B4-BE49-F238E27FC236}">
                  <a16:creationId xmlns:a16="http://schemas.microsoft.com/office/drawing/2014/main" id="{46A2ECF5-6896-4E6A-B7F3-4F5A430903E9}"/>
                </a:ext>
              </a:extLst>
            </p:cNvPr>
            <p:cNvSpPr txBox="1"/>
            <p:nvPr/>
          </p:nvSpPr>
          <p:spPr>
            <a:xfrm>
              <a:off x="0" y="74049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⑪大阪府居住安定確保計画（　　　　　　　　　　　　　）（</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R3.12</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策定）の取組の推進</a:t>
              </a:r>
            </a:p>
          </p:txBody>
        </p:sp>
        <p:sp>
          <p:nvSpPr>
            <p:cNvPr id="15" name="テキスト ボックス 14">
              <a:extLst>
                <a:ext uri="{FF2B5EF4-FFF2-40B4-BE49-F238E27FC236}">
                  <a16:creationId xmlns:a16="http://schemas.microsoft.com/office/drawing/2014/main" id="{EE3ACB11-1E6C-4347-A20D-501B592AD90B}"/>
                </a:ext>
              </a:extLst>
            </p:cNvPr>
            <p:cNvSpPr txBox="1"/>
            <p:nvPr/>
          </p:nvSpPr>
          <p:spPr>
            <a:xfrm>
              <a:off x="3066375" y="723289"/>
              <a:ext cx="2340705" cy="390620"/>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　　「大阪府賃貸住宅供給促進計画」及び</a:t>
              </a:r>
              <a:endParaRPr kumimoji="1" lang="en-US" altLang="ja-JP"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969"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rPr>
                <a:t>　　「大阪府高齢者居住安定確保計画」</a:t>
              </a:r>
              <a:endParaRPr kumimoji="1" lang="ja-JP" altLang="en-US" sz="969"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pSp>
      <p:sp>
        <p:nvSpPr>
          <p:cNvPr id="19" name="テキスト ボックス 18">
            <a:extLst>
              <a:ext uri="{FF2B5EF4-FFF2-40B4-BE49-F238E27FC236}">
                <a16:creationId xmlns:a16="http://schemas.microsoft.com/office/drawing/2014/main" id="{C9E11B73-AD5E-48BD-800F-C23C32CBD4F1}"/>
              </a:ext>
            </a:extLst>
          </p:cNvPr>
          <p:cNvSpPr txBox="1"/>
          <p:nvPr/>
        </p:nvSpPr>
        <p:spPr>
          <a:xfrm>
            <a:off x="4085894" y="2817201"/>
            <a:ext cx="4946669" cy="923330"/>
          </a:xfrm>
          <a:prstGeom prst="rect">
            <a:avLst/>
          </a:prstGeom>
          <a:noFill/>
          <a:ln>
            <a:solidFill>
              <a:schemeClr val="accent1"/>
            </a:solidFill>
          </a:ln>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居住支援協議会設立市区町村の人口カバー率</a:t>
            </a: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国の目標値：</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年度末）</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大阪府の目標値：</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改正住宅セーフティネット法（</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R7.10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KPI</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R17</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年度末）</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○市区町村居住支援協議会の設立状況（</a:t>
            </a:r>
            <a:r>
              <a:rPr kumimoji="1" lang="en-US" altLang="ja-JP" sz="166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a:t>
            </a:r>
            <a:r>
              <a:rPr kumimoji="1" lang="ja-JP" altLang="en-US" sz="166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８</a:t>
            </a:r>
            <a:r>
              <a:rPr kumimoji="1" lang="en-US" altLang="ja-JP" sz="166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.3.31</a:t>
            </a:r>
            <a:r>
              <a:rPr kumimoji="1" lang="ja-JP" altLang="en-US" sz="166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時点）</a:t>
            </a:r>
          </a:p>
        </p:txBody>
      </p:sp>
      <p:sp>
        <p:nvSpPr>
          <p:cNvPr id="21" name="テキスト ボックス 20">
            <a:extLst>
              <a:ext uri="{FF2B5EF4-FFF2-40B4-BE49-F238E27FC236}">
                <a16:creationId xmlns:a16="http://schemas.microsoft.com/office/drawing/2014/main" id="{92192079-8AD8-473D-90D6-0EDF68A587A6}"/>
              </a:ext>
            </a:extLst>
          </p:cNvPr>
          <p:cNvSpPr txBox="1"/>
          <p:nvPr/>
        </p:nvSpPr>
        <p:spPr>
          <a:xfrm>
            <a:off x="275882" y="1607960"/>
            <a:ext cx="788436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現状分析と今後の取組方針など</a:t>
            </a: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4" name="object 60">
            <a:extLst>
              <a:ext uri="{FF2B5EF4-FFF2-40B4-BE49-F238E27FC236}">
                <a16:creationId xmlns:a16="http://schemas.microsoft.com/office/drawing/2014/main" id="{AD05BE05-93DB-4FE4-AA31-72FD6E3C5685}"/>
              </a:ext>
            </a:extLst>
          </p:cNvPr>
          <p:cNvGraphicFramePr>
            <a:graphicFrameLocks noGrp="1"/>
          </p:cNvGraphicFramePr>
          <p:nvPr>
            <p:extLst>
              <p:ext uri="{D42A27DB-BD31-4B8C-83A1-F6EECF244321}">
                <p14:modId xmlns:p14="http://schemas.microsoft.com/office/powerpoint/2010/main" val="1171342997"/>
              </p:ext>
            </p:extLst>
          </p:nvPr>
        </p:nvGraphicFramePr>
        <p:xfrm>
          <a:off x="4107733" y="4024147"/>
          <a:ext cx="4902992" cy="2797375"/>
        </p:xfrm>
        <a:graphic>
          <a:graphicData uri="http://schemas.openxmlformats.org/drawingml/2006/table">
            <a:tbl>
              <a:tblPr firstRow="1" bandRow="1">
                <a:tableStyleId>{2D5ABB26-0587-4C30-8999-92F81FD0307C}</a:tableStyleId>
              </a:tblPr>
              <a:tblGrid>
                <a:gridCol w="248243">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576064">
                  <a:extLst>
                    <a:ext uri="{9D8B030D-6E8A-4147-A177-3AD203B41FA5}">
                      <a16:colId xmlns:a16="http://schemas.microsoft.com/office/drawing/2014/main" val="20002"/>
                    </a:ext>
                  </a:extLst>
                </a:gridCol>
                <a:gridCol w="3358605">
                  <a:extLst>
                    <a:ext uri="{9D8B030D-6E8A-4147-A177-3AD203B41FA5}">
                      <a16:colId xmlns:a16="http://schemas.microsoft.com/office/drawing/2014/main" val="777647109"/>
                    </a:ext>
                  </a:extLst>
                </a:gridCol>
              </a:tblGrid>
              <a:tr h="344805">
                <a:tc>
                  <a:txBody>
                    <a:bodyPr/>
                    <a:lstStyle/>
                    <a:p>
                      <a:pPr>
                        <a:lnSpc>
                          <a:spcPct val="100000"/>
                        </a:lnSpc>
                      </a:pPr>
                      <a:endParaRPr sz="1200">
                        <a:latin typeface="Times New Roman"/>
                        <a:cs typeface="Times New Roman"/>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0000"/>
                    </a:solidFill>
                  </a:tcPr>
                </a:tc>
                <a:tc>
                  <a:txBody>
                    <a:bodyPr/>
                    <a:lstStyle/>
                    <a:p>
                      <a:pPr marL="92075">
                        <a:lnSpc>
                          <a:spcPct val="100000"/>
                        </a:lnSpc>
                        <a:spcBef>
                          <a:spcPts val="219"/>
                        </a:spcBef>
                      </a:pPr>
                      <a:r>
                        <a:rPr sz="1000" spc="-5">
                          <a:latin typeface="メイリオ"/>
                          <a:cs typeface="メイリオ"/>
                        </a:rPr>
                        <a:t>51％～</a:t>
                      </a:r>
                      <a:endParaRPr sz="1000">
                        <a:latin typeface="メイリオ"/>
                        <a:cs typeface="メイリオ"/>
                      </a:endParaRPr>
                    </a:p>
                  </a:txBody>
                  <a:tcPr marL="0" marR="0" marT="27939"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ctr">
                        <a:lnSpc>
                          <a:spcPct val="100000"/>
                        </a:lnSpc>
                        <a:spcBef>
                          <a:spcPts val="219"/>
                        </a:spcBef>
                      </a:pPr>
                      <a:r>
                        <a:rPr lang="ja-JP" altLang="en-US" sz="1000" spc="-5" dirty="0">
                          <a:solidFill>
                            <a:schemeClr val="tx1"/>
                          </a:solidFill>
                          <a:latin typeface="メイリオ"/>
                          <a:cs typeface="メイリオ"/>
                        </a:rPr>
                        <a:t>８都府県</a:t>
                      </a:r>
                      <a:endParaRPr lang="ja-JP" altLang="en-US" sz="1000" dirty="0">
                        <a:solidFill>
                          <a:schemeClr val="tx1"/>
                        </a:solidFill>
                        <a:latin typeface="メイリオ"/>
                        <a:cs typeface="メイリオ"/>
                      </a:endParaRPr>
                    </a:p>
                  </a:txBody>
                  <a:tcPr marL="0" marR="0" marT="27939"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l" defTabSz="914290" rtl="0" eaLnBrk="1" fontAlgn="auto" latinLnBrk="0" hangingPunct="1">
                        <a:lnSpc>
                          <a:spcPct val="100000"/>
                        </a:lnSpc>
                        <a:spcBef>
                          <a:spcPts val="219"/>
                        </a:spcBef>
                        <a:spcAft>
                          <a:spcPts val="0"/>
                        </a:spcAft>
                        <a:buClrTx/>
                        <a:buSzTx/>
                        <a:buFontTx/>
                        <a:buNone/>
                        <a:tabLst/>
                        <a:defRPr/>
                      </a:pPr>
                      <a:r>
                        <a:rPr kumimoji="1" lang="ja-JP" altLang="en-US" sz="1000">
                          <a:solidFill>
                            <a:schemeClr val="tx1"/>
                          </a:solidFill>
                          <a:latin typeface="メイリオ" panose="020B0604030504040204" pitchFamily="50" charset="-128"/>
                          <a:ea typeface="メイリオ" panose="020B0604030504040204" pitchFamily="50" charset="-128"/>
                        </a:rPr>
                        <a:t>東京都（</a:t>
                      </a:r>
                      <a:r>
                        <a:rPr kumimoji="1" lang="en-US" altLang="ja-JP" sz="1000">
                          <a:solidFill>
                            <a:schemeClr val="tx1"/>
                          </a:solidFill>
                          <a:latin typeface="メイリオ" panose="020B0604030504040204" pitchFamily="50" charset="-128"/>
                          <a:ea typeface="メイリオ" panose="020B0604030504040204" pitchFamily="50" charset="-128"/>
                        </a:rPr>
                        <a:t>36</a:t>
                      </a:r>
                      <a:r>
                        <a:rPr kumimoji="1" lang="ja-JP" altLang="en-US" sz="1000">
                          <a:solidFill>
                            <a:schemeClr val="tx1"/>
                          </a:solidFill>
                          <a:latin typeface="メイリオ" panose="020B0604030504040204" pitchFamily="50" charset="-128"/>
                          <a:ea typeface="メイリオ" panose="020B0604030504040204" pitchFamily="50" charset="-128"/>
                        </a:rPr>
                        <a:t>）、神奈川県（</a:t>
                      </a:r>
                      <a:r>
                        <a:rPr kumimoji="1" lang="en-US" altLang="ja-JP" sz="1000">
                          <a:solidFill>
                            <a:schemeClr val="tx1"/>
                          </a:solidFill>
                          <a:latin typeface="メイリオ" panose="020B0604030504040204" pitchFamily="50" charset="-128"/>
                          <a:ea typeface="メイリオ" panose="020B0604030504040204" pitchFamily="50" charset="-128"/>
                        </a:rPr>
                        <a:t>8</a:t>
                      </a:r>
                      <a:r>
                        <a:rPr kumimoji="1" lang="ja-JP" altLang="en-US" sz="1000">
                          <a:solidFill>
                            <a:schemeClr val="tx1"/>
                          </a:solidFill>
                          <a:latin typeface="メイリオ" panose="020B0604030504040204" pitchFamily="50" charset="-128"/>
                          <a:ea typeface="メイリオ" panose="020B0604030504040204" pitchFamily="50" charset="-128"/>
                        </a:rPr>
                        <a:t>）、愛知県（</a:t>
                      </a:r>
                      <a:r>
                        <a:rPr kumimoji="1" lang="en-US" altLang="ja-JP" sz="1000">
                          <a:solidFill>
                            <a:schemeClr val="tx1"/>
                          </a:solidFill>
                          <a:latin typeface="メイリオ" panose="020B0604030504040204" pitchFamily="50" charset="-128"/>
                          <a:ea typeface="メイリオ" panose="020B0604030504040204" pitchFamily="50" charset="-128"/>
                        </a:rPr>
                        <a:t>7</a:t>
                      </a:r>
                      <a:r>
                        <a:rPr kumimoji="1" lang="ja-JP" altLang="en-US" sz="1000">
                          <a:solidFill>
                            <a:schemeClr val="tx1"/>
                          </a:solidFill>
                          <a:latin typeface="メイリオ" panose="020B0604030504040204" pitchFamily="50" charset="-128"/>
                          <a:ea typeface="メイリオ" panose="020B0604030504040204" pitchFamily="50" charset="-128"/>
                        </a:rPr>
                        <a:t>）</a:t>
                      </a:r>
                      <a:endParaRPr kumimoji="1" lang="en-US" altLang="ja-JP" sz="1000">
                        <a:solidFill>
                          <a:schemeClr val="tx1"/>
                        </a:solidFill>
                        <a:latin typeface="メイリオ" panose="020B0604030504040204" pitchFamily="50" charset="-128"/>
                        <a:ea typeface="メイリオ" panose="020B0604030504040204" pitchFamily="50" charset="-128"/>
                      </a:endParaRPr>
                    </a:p>
                    <a:p>
                      <a:pPr marL="0" marR="0" lvl="0" indent="0" algn="l" defTabSz="914290" rtl="0" eaLnBrk="1" fontAlgn="auto" latinLnBrk="0" hangingPunct="1">
                        <a:lnSpc>
                          <a:spcPct val="100000"/>
                        </a:lnSpc>
                        <a:spcBef>
                          <a:spcPts val="219"/>
                        </a:spcBef>
                        <a:spcAft>
                          <a:spcPts val="0"/>
                        </a:spcAft>
                        <a:buClrTx/>
                        <a:buSzTx/>
                        <a:buFontTx/>
                        <a:buNone/>
                        <a:tabLst/>
                        <a:defRPr/>
                      </a:pPr>
                      <a:r>
                        <a:rPr kumimoji="1" lang="ja-JP" altLang="en-US" sz="1000">
                          <a:solidFill>
                            <a:schemeClr val="tx1"/>
                          </a:solidFill>
                          <a:latin typeface="メイリオ" panose="020B0604030504040204" pitchFamily="50" charset="-128"/>
                          <a:ea typeface="メイリオ" panose="020B0604030504040204" pitchFamily="50" charset="-128"/>
                        </a:rPr>
                        <a:t>京都府（</a:t>
                      </a:r>
                      <a:r>
                        <a:rPr kumimoji="1" lang="en-US" altLang="ja-JP" sz="1000">
                          <a:solidFill>
                            <a:schemeClr val="tx1"/>
                          </a:solidFill>
                          <a:latin typeface="メイリオ" panose="020B0604030504040204" pitchFamily="50" charset="-128"/>
                          <a:ea typeface="メイリオ" panose="020B0604030504040204" pitchFamily="50" charset="-128"/>
                        </a:rPr>
                        <a:t>2</a:t>
                      </a:r>
                      <a:r>
                        <a:rPr kumimoji="1" lang="ja-JP" altLang="en-US" sz="1000">
                          <a:solidFill>
                            <a:schemeClr val="tx1"/>
                          </a:solidFill>
                          <a:latin typeface="メイリオ" panose="020B0604030504040204" pitchFamily="50" charset="-128"/>
                          <a:ea typeface="メイリオ" panose="020B0604030504040204" pitchFamily="50" charset="-128"/>
                        </a:rPr>
                        <a:t>）、兵庫県（</a:t>
                      </a:r>
                      <a:r>
                        <a:rPr kumimoji="1" lang="en-US" altLang="ja-JP" sz="1000">
                          <a:solidFill>
                            <a:schemeClr val="tx1"/>
                          </a:solidFill>
                          <a:latin typeface="メイリオ" panose="020B0604030504040204" pitchFamily="50" charset="-128"/>
                          <a:ea typeface="メイリオ" panose="020B0604030504040204" pitchFamily="50" charset="-128"/>
                        </a:rPr>
                        <a:t>5</a:t>
                      </a:r>
                      <a:r>
                        <a:rPr kumimoji="1" lang="ja-JP" altLang="en-US" sz="1000">
                          <a:solidFill>
                            <a:schemeClr val="tx1"/>
                          </a:solidFill>
                          <a:latin typeface="メイリオ" panose="020B0604030504040204" pitchFamily="50" charset="-128"/>
                          <a:ea typeface="メイリオ" panose="020B0604030504040204" pitchFamily="50" charset="-128"/>
                        </a:rPr>
                        <a:t>）、広島県（</a:t>
                      </a:r>
                      <a:r>
                        <a:rPr kumimoji="1" lang="en-US" altLang="ja-JP" sz="1000">
                          <a:solidFill>
                            <a:schemeClr val="tx1"/>
                          </a:solidFill>
                          <a:latin typeface="メイリオ" panose="020B0604030504040204" pitchFamily="50" charset="-128"/>
                          <a:ea typeface="メイリオ" panose="020B0604030504040204" pitchFamily="50" charset="-128"/>
                        </a:rPr>
                        <a:t>4</a:t>
                      </a:r>
                      <a:r>
                        <a:rPr kumimoji="1" lang="ja-JP" altLang="en-US" sz="1000">
                          <a:solidFill>
                            <a:schemeClr val="tx1"/>
                          </a:solidFill>
                          <a:latin typeface="メイリオ" panose="020B0604030504040204" pitchFamily="50" charset="-128"/>
                          <a:ea typeface="メイリオ" panose="020B0604030504040204" pitchFamily="50" charset="-128"/>
                        </a:rPr>
                        <a:t>）</a:t>
                      </a:r>
                      <a:endParaRPr kumimoji="1" lang="en-US" altLang="ja-JP" sz="1000">
                        <a:solidFill>
                          <a:schemeClr val="tx1"/>
                        </a:solidFill>
                        <a:latin typeface="メイリオ" panose="020B0604030504040204" pitchFamily="50" charset="-128"/>
                        <a:ea typeface="メイリオ" panose="020B0604030504040204" pitchFamily="50" charset="-128"/>
                      </a:endParaRPr>
                    </a:p>
                    <a:p>
                      <a:pPr marL="0" marR="0" lvl="0" indent="0" algn="l" defTabSz="914290" rtl="0" eaLnBrk="1" fontAlgn="auto" latinLnBrk="0" hangingPunct="1">
                        <a:lnSpc>
                          <a:spcPct val="100000"/>
                        </a:lnSpc>
                        <a:spcBef>
                          <a:spcPts val="219"/>
                        </a:spcBef>
                        <a:spcAft>
                          <a:spcPts val="0"/>
                        </a:spcAft>
                        <a:buClrTx/>
                        <a:buSzTx/>
                        <a:buFontTx/>
                        <a:buNone/>
                        <a:tabLst/>
                        <a:defRPr/>
                      </a:pPr>
                      <a:r>
                        <a:rPr kumimoji="1" lang="ja-JP" altLang="en-US" sz="1000">
                          <a:solidFill>
                            <a:schemeClr val="tx1"/>
                          </a:solidFill>
                          <a:latin typeface="メイリオ" panose="020B0604030504040204" pitchFamily="50" charset="-128"/>
                          <a:ea typeface="メイリオ" panose="020B0604030504040204" pitchFamily="50" charset="-128"/>
                        </a:rPr>
                        <a:t>福岡県（</a:t>
                      </a:r>
                      <a:r>
                        <a:rPr kumimoji="1" lang="en-US" altLang="ja-JP" sz="1000">
                          <a:solidFill>
                            <a:schemeClr val="tx1"/>
                          </a:solidFill>
                          <a:latin typeface="メイリオ" panose="020B0604030504040204" pitchFamily="50" charset="-128"/>
                          <a:ea typeface="メイリオ" panose="020B0604030504040204" pitchFamily="50" charset="-128"/>
                        </a:rPr>
                        <a:t>15</a:t>
                      </a:r>
                      <a:r>
                        <a:rPr kumimoji="1" lang="ja-JP" altLang="en-US" sz="1000">
                          <a:solidFill>
                            <a:schemeClr val="tx1"/>
                          </a:solidFill>
                          <a:latin typeface="メイリオ" panose="020B0604030504040204" pitchFamily="50" charset="-128"/>
                          <a:ea typeface="メイリオ" panose="020B0604030504040204" pitchFamily="50" charset="-128"/>
                        </a:rPr>
                        <a:t>）、大分県（</a:t>
                      </a:r>
                      <a:r>
                        <a:rPr kumimoji="1" lang="en-US" altLang="ja-JP" sz="1000">
                          <a:solidFill>
                            <a:schemeClr val="tx1"/>
                          </a:solidFill>
                          <a:latin typeface="メイリオ" panose="020B0604030504040204" pitchFamily="50" charset="-128"/>
                          <a:ea typeface="メイリオ" panose="020B0604030504040204" pitchFamily="50" charset="-128"/>
                        </a:rPr>
                        <a:t>8</a:t>
                      </a:r>
                      <a:r>
                        <a:rPr kumimoji="1" lang="ja-JP" altLang="en-US" sz="1000">
                          <a:solidFill>
                            <a:schemeClr val="tx1"/>
                          </a:solidFill>
                          <a:latin typeface="メイリオ" panose="020B0604030504040204" pitchFamily="50" charset="-128"/>
                          <a:ea typeface="メイリオ" panose="020B0604030504040204" pitchFamily="50" charset="-128"/>
                        </a:rPr>
                        <a:t>）</a:t>
                      </a:r>
                      <a:endParaRPr kumimoji="1" lang="en-US" altLang="ja-JP" sz="1000">
                        <a:solidFill>
                          <a:schemeClr val="tx1"/>
                        </a:solidFill>
                        <a:latin typeface="メイリオ" panose="020B0604030504040204" pitchFamily="50" charset="-128"/>
                        <a:ea typeface="メイリオ" panose="020B0604030504040204" pitchFamily="50" charset="-128"/>
                      </a:endParaRPr>
                    </a:p>
                  </a:txBody>
                  <a:tcPr marL="72000" marR="0" marT="72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50103">
                <a:tc>
                  <a:txBody>
                    <a:bodyPr/>
                    <a:lstStyle/>
                    <a:p>
                      <a:pPr>
                        <a:lnSpc>
                          <a:spcPct val="100000"/>
                        </a:lnSpc>
                      </a:pPr>
                      <a:endParaRPr sz="1200">
                        <a:latin typeface="Times New Roman"/>
                        <a:cs typeface="Times New Roman"/>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CC"/>
                    </a:solidFill>
                  </a:tcPr>
                </a:tc>
                <a:tc>
                  <a:txBody>
                    <a:bodyPr/>
                    <a:lstStyle/>
                    <a:p>
                      <a:pPr marL="92075">
                        <a:lnSpc>
                          <a:spcPct val="100000"/>
                        </a:lnSpc>
                        <a:spcBef>
                          <a:spcPts val="220"/>
                        </a:spcBef>
                      </a:pPr>
                      <a:r>
                        <a:rPr sz="1000" spc="-5">
                          <a:latin typeface="メイリオ"/>
                          <a:cs typeface="メイリオ"/>
                        </a:rPr>
                        <a:t>26～50％</a:t>
                      </a:r>
                      <a:endParaRPr sz="1000">
                        <a:latin typeface="メイリオ"/>
                        <a:cs typeface="メイリオ"/>
                      </a:endParaRPr>
                    </a:p>
                  </a:txBody>
                  <a:tcPr marL="0" marR="0" marT="2794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ctr">
                        <a:lnSpc>
                          <a:spcPct val="100000"/>
                        </a:lnSpc>
                        <a:spcBef>
                          <a:spcPts val="220"/>
                        </a:spcBef>
                      </a:pPr>
                      <a:r>
                        <a:rPr lang="ja-JP" altLang="en-US" sz="1000" spc="-5" dirty="0">
                          <a:solidFill>
                            <a:schemeClr val="tx1"/>
                          </a:solidFill>
                          <a:latin typeface="メイリオ"/>
                          <a:cs typeface="メイリオ"/>
                        </a:rPr>
                        <a:t>９府</a:t>
                      </a:r>
                      <a:r>
                        <a:rPr sz="1000" spc="-5" dirty="0">
                          <a:solidFill>
                            <a:schemeClr val="tx1"/>
                          </a:solidFill>
                          <a:latin typeface="メイリオ"/>
                          <a:cs typeface="メイリオ"/>
                        </a:rPr>
                        <a:t>県</a:t>
                      </a:r>
                      <a:endParaRPr sz="1000" dirty="0">
                        <a:solidFill>
                          <a:schemeClr val="tx1"/>
                        </a:solidFill>
                        <a:latin typeface="メイリオ"/>
                        <a:cs typeface="メイリオ"/>
                      </a:endParaRPr>
                    </a:p>
                  </a:txBody>
                  <a:tcPr marL="0" marR="0" marT="2794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r>
                        <a:rPr kumimoji="1" lang="ja-JP" altLang="en-US" sz="1000" dirty="0">
                          <a:solidFill>
                            <a:schemeClr val="tx1"/>
                          </a:solidFill>
                          <a:latin typeface="メイリオ" panose="020B0604030504040204" pitchFamily="50" charset="-128"/>
                          <a:ea typeface="メイリオ" panose="020B0604030504040204" pitchFamily="50" charset="-128"/>
                        </a:rPr>
                        <a:t>北海道（</a:t>
                      </a:r>
                      <a:r>
                        <a:rPr kumimoji="1" lang="en-US" altLang="ja-JP" sz="1000" dirty="0">
                          <a:solidFill>
                            <a:schemeClr val="tx1"/>
                          </a:solidFill>
                          <a:latin typeface="メイリオ" panose="020B0604030504040204" pitchFamily="50" charset="-128"/>
                          <a:ea typeface="メイリオ" panose="020B0604030504040204" pitchFamily="50" charset="-128"/>
                        </a:rPr>
                        <a:t>4</a:t>
                      </a:r>
                      <a:r>
                        <a:rPr kumimoji="1" lang="ja-JP" altLang="en-US" sz="1000" dirty="0">
                          <a:solidFill>
                            <a:schemeClr val="tx1"/>
                          </a:solidFill>
                          <a:latin typeface="メイリオ" panose="020B0604030504040204" pitchFamily="50" charset="-128"/>
                          <a:ea typeface="メイリオ" panose="020B0604030504040204" pitchFamily="50" charset="-128"/>
                        </a:rPr>
                        <a:t>）、宮城県（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）、山形県（</a:t>
                      </a:r>
                      <a:r>
                        <a:rPr kumimoji="1" lang="en-US" altLang="ja-JP" sz="1000" dirty="0">
                          <a:solidFill>
                            <a:schemeClr val="tx1"/>
                          </a:solidFill>
                          <a:latin typeface="メイリオ" panose="020B0604030504040204" pitchFamily="50" charset="-128"/>
                          <a:ea typeface="メイリオ" panose="020B0604030504040204" pitchFamily="50" charset="-128"/>
                        </a:rPr>
                        <a:t>2</a:t>
                      </a:r>
                      <a:r>
                        <a:rPr kumimoji="1" lang="ja-JP" altLang="en-US" sz="1000" dirty="0">
                          <a:solidFill>
                            <a:schemeClr val="tx1"/>
                          </a:solidFill>
                          <a:latin typeface="メイリオ" panose="020B0604030504040204" pitchFamily="50" charset="-128"/>
                          <a:ea typeface="メイリオ" panose="020B0604030504040204" pitchFamily="50" charset="-128"/>
                        </a:rPr>
                        <a:t>）、栃木県（</a:t>
                      </a:r>
                      <a:r>
                        <a:rPr kumimoji="1" lang="en-US" altLang="ja-JP" sz="1000" dirty="0">
                          <a:solidFill>
                            <a:schemeClr val="tx1"/>
                          </a:solidFill>
                          <a:latin typeface="メイリオ" panose="020B0604030504040204" pitchFamily="50" charset="-128"/>
                          <a:ea typeface="メイリオ" panose="020B0604030504040204" pitchFamily="50" charset="-128"/>
                        </a:rPr>
                        <a:t>2</a:t>
                      </a:r>
                      <a:r>
                        <a:rPr kumimoji="1" lang="ja-JP" altLang="en-US" sz="1000" dirty="0">
                          <a:solidFill>
                            <a:schemeClr val="tx1"/>
                          </a:solidFill>
                          <a:latin typeface="メイリオ" panose="020B0604030504040204" pitchFamily="50" charset="-128"/>
                          <a:ea typeface="メイリオ" panose="020B0604030504040204" pitchFamily="50" charset="-128"/>
                        </a:rPr>
                        <a:t>）</a:t>
                      </a:r>
                      <a:endParaRPr kumimoji="1" lang="en-US" altLang="ja-JP" sz="1000" dirty="0">
                        <a:solidFill>
                          <a:schemeClr val="tx1"/>
                        </a:solidFill>
                        <a:latin typeface="メイリオ" panose="020B0604030504040204" pitchFamily="50" charset="-128"/>
                        <a:ea typeface="メイリオ" panose="020B0604030504040204" pitchFamily="50" charset="-128"/>
                      </a:endParaRPr>
                    </a:p>
                    <a:p>
                      <a:pPr marL="0"/>
                      <a:r>
                        <a:rPr kumimoji="1" lang="ja-JP" altLang="en-US" sz="1000" dirty="0">
                          <a:solidFill>
                            <a:schemeClr val="tx1"/>
                          </a:solidFill>
                          <a:latin typeface="メイリオ" panose="020B0604030504040204" pitchFamily="50" charset="-128"/>
                          <a:ea typeface="メイリオ" panose="020B0604030504040204" pitchFamily="50" charset="-128"/>
                        </a:rPr>
                        <a:t>熊本県（</a:t>
                      </a:r>
                      <a:r>
                        <a:rPr kumimoji="1" lang="en-US" altLang="ja-JP" sz="1000" dirty="0">
                          <a:solidFill>
                            <a:schemeClr val="tx1"/>
                          </a:solidFill>
                          <a:latin typeface="メイリオ" panose="020B0604030504040204" pitchFamily="50" charset="-128"/>
                          <a:ea typeface="メイリオ" panose="020B0604030504040204" pitchFamily="50" charset="-128"/>
                        </a:rPr>
                        <a:t>2</a:t>
                      </a:r>
                      <a:r>
                        <a:rPr kumimoji="1" lang="ja-JP" altLang="en-US" sz="1000" dirty="0">
                          <a:solidFill>
                            <a:schemeClr val="tx1"/>
                          </a:solidFill>
                          <a:latin typeface="メイリオ" panose="020B0604030504040204" pitchFamily="50" charset="-128"/>
                          <a:ea typeface="メイリオ" panose="020B0604030504040204" pitchFamily="50" charset="-128"/>
                        </a:rPr>
                        <a:t>）、鹿児島県（</a:t>
                      </a:r>
                      <a:r>
                        <a:rPr kumimoji="1" lang="en-US" altLang="ja-JP" sz="1000" dirty="0">
                          <a:solidFill>
                            <a:schemeClr val="tx1"/>
                          </a:solidFill>
                          <a:latin typeface="メイリオ" panose="020B0604030504040204" pitchFamily="50" charset="-128"/>
                          <a:ea typeface="メイリオ" panose="020B0604030504040204" pitchFamily="50" charset="-128"/>
                        </a:rPr>
                        <a:t>7</a:t>
                      </a:r>
                      <a:r>
                        <a:rPr kumimoji="1" lang="ja-JP" altLang="en-US" sz="1000" dirty="0">
                          <a:solidFill>
                            <a:schemeClr val="tx1"/>
                          </a:solidFill>
                          <a:latin typeface="メイリオ" panose="020B0604030504040204" pitchFamily="50" charset="-128"/>
                          <a:ea typeface="メイリオ" panose="020B0604030504040204" pitchFamily="50" charset="-128"/>
                        </a:rPr>
                        <a:t>）福井県（</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a:t>
                      </a:r>
                      <a:r>
                        <a:rPr kumimoji="1" lang="ja-JP" altLang="en-US" sz="1000" b="1" dirty="0">
                          <a:solidFill>
                            <a:schemeClr val="tx1"/>
                          </a:solidFill>
                          <a:latin typeface="メイリオ" panose="020B0604030504040204" pitchFamily="50" charset="-128"/>
                          <a:ea typeface="メイリオ" panose="020B0604030504040204" pitchFamily="50" charset="-128"/>
                        </a:rPr>
                        <a:t>大阪府（</a:t>
                      </a:r>
                      <a:r>
                        <a:rPr kumimoji="1" lang="en-US" altLang="ja-JP" sz="1000" b="1" dirty="0">
                          <a:solidFill>
                            <a:schemeClr val="tx1"/>
                          </a:solidFill>
                          <a:latin typeface="メイリオ" panose="020B0604030504040204" pitchFamily="50" charset="-128"/>
                          <a:ea typeface="メイリオ" panose="020B0604030504040204" pitchFamily="50" charset="-128"/>
                        </a:rPr>
                        <a:t>9</a:t>
                      </a:r>
                      <a:r>
                        <a:rPr kumimoji="1" lang="ja-JP" altLang="en-US" sz="1000" b="1" dirty="0">
                          <a:solidFill>
                            <a:schemeClr val="tx1"/>
                          </a:solidFill>
                          <a:latin typeface="メイリオ" panose="020B0604030504040204" pitchFamily="50" charset="-128"/>
                          <a:ea typeface="メイリオ" panose="020B0604030504040204" pitchFamily="50" charset="-128"/>
                        </a:rPr>
                        <a:t>）</a:t>
                      </a:r>
                      <a:endParaRPr kumimoji="1" lang="en-US" altLang="ja-JP" sz="1000" b="1" dirty="0">
                        <a:solidFill>
                          <a:schemeClr val="tx1"/>
                        </a:solidFill>
                        <a:latin typeface="メイリオ" panose="020B0604030504040204" pitchFamily="50" charset="-128"/>
                        <a:ea typeface="メイリオ" panose="020B0604030504040204" pitchFamily="50" charset="-128"/>
                      </a:endParaRPr>
                    </a:p>
                    <a:p>
                      <a:pPr marL="0"/>
                      <a:r>
                        <a:rPr kumimoji="1" lang="ja-JP" altLang="en-US" sz="1000" dirty="0">
                          <a:solidFill>
                            <a:schemeClr val="tx1"/>
                          </a:solidFill>
                          <a:latin typeface="メイリオ" panose="020B0604030504040204" pitchFamily="50" charset="-128"/>
                          <a:ea typeface="メイリオ" panose="020B0604030504040204" pitchFamily="50" charset="-128"/>
                        </a:rPr>
                        <a:t>愛媛県（</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a:t>
                      </a:r>
                    </a:p>
                  </a:txBody>
                  <a:tcPr marL="72000" marR="0" marT="72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44805">
                <a:tc>
                  <a:txBody>
                    <a:bodyPr/>
                    <a:lstStyle/>
                    <a:p>
                      <a:pPr>
                        <a:lnSpc>
                          <a:spcPct val="100000"/>
                        </a:lnSpc>
                      </a:pPr>
                      <a:endParaRPr sz="1200">
                        <a:latin typeface="Times New Roman"/>
                        <a:cs typeface="Times New Roman"/>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B9BD4"/>
                    </a:solidFill>
                  </a:tcPr>
                </a:tc>
                <a:tc>
                  <a:txBody>
                    <a:bodyPr/>
                    <a:lstStyle/>
                    <a:p>
                      <a:pPr marL="92075">
                        <a:lnSpc>
                          <a:spcPct val="100000"/>
                        </a:lnSpc>
                        <a:spcBef>
                          <a:spcPts val="220"/>
                        </a:spcBef>
                      </a:pPr>
                      <a:r>
                        <a:rPr sz="1000">
                          <a:latin typeface="メイリオ"/>
                          <a:cs typeface="メイリオ"/>
                        </a:rPr>
                        <a:t>11～25％</a:t>
                      </a:r>
                    </a:p>
                  </a:txBody>
                  <a:tcPr marL="0" marR="0" marT="2794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ctr">
                        <a:lnSpc>
                          <a:spcPct val="100000"/>
                        </a:lnSpc>
                        <a:spcBef>
                          <a:spcPts val="220"/>
                        </a:spcBef>
                      </a:pPr>
                      <a:r>
                        <a:rPr lang="en-US" altLang="ja-JP" sz="1000" spc="-5">
                          <a:solidFill>
                            <a:schemeClr val="tx1"/>
                          </a:solidFill>
                          <a:latin typeface="メイリオ"/>
                          <a:cs typeface="メイリオ"/>
                        </a:rPr>
                        <a:t>6</a:t>
                      </a:r>
                      <a:r>
                        <a:rPr sz="1000" spc="-5">
                          <a:solidFill>
                            <a:schemeClr val="tx1"/>
                          </a:solidFill>
                          <a:latin typeface="メイリオ"/>
                          <a:cs typeface="メイリオ"/>
                        </a:rPr>
                        <a:t>県</a:t>
                      </a:r>
                      <a:endParaRPr sz="1000">
                        <a:solidFill>
                          <a:schemeClr val="tx1"/>
                        </a:solidFill>
                        <a:latin typeface="メイリオ"/>
                        <a:cs typeface="メイリオ"/>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r>
                        <a:rPr kumimoji="1" lang="ja-JP" altLang="en-US" sz="1000" dirty="0">
                          <a:solidFill>
                            <a:schemeClr val="tx1"/>
                          </a:solidFill>
                          <a:latin typeface="メイリオ" panose="020B0604030504040204" pitchFamily="50" charset="-128"/>
                          <a:ea typeface="メイリオ" panose="020B0604030504040204" pitchFamily="50" charset="-128"/>
                        </a:rPr>
                        <a:t>福島県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、秋田県（</a:t>
                      </a:r>
                      <a:r>
                        <a:rPr kumimoji="1" lang="en-US" altLang="ja-JP" sz="1000" dirty="0">
                          <a:solidFill>
                            <a:schemeClr val="tx1"/>
                          </a:solidFill>
                          <a:latin typeface="メイリオ" panose="020B0604030504040204" pitchFamily="50" charset="-128"/>
                          <a:ea typeface="メイリオ" panose="020B0604030504040204" pitchFamily="50" charset="-128"/>
                        </a:rPr>
                        <a:t>2</a:t>
                      </a:r>
                      <a:r>
                        <a:rPr kumimoji="1" lang="ja-JP" altLang="en-US" sz="1000" dirty="0">
                          <a:solidFill>
                            <a:schemeClr val="tx1"/>
                          </a:solidFill>
                          <a:latin typeface="メイリオ" panose="020B0604030504040204" pitchFamily="50" charset="-128"/>
                          <a:ea typeface="メイリオ" panose="020B0604030504040204" pitchFamily="50" charset="-128"/>
                        </a:rPr>
                        <a:t>）、埼玉県（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）、千葉県（</a:t>
                      </a:r>
                      <a:r>
                        <a:rPr kumimoji="1" lang="en-US" altLang="ja-JP" sz="1000" dirty="0">
                          <a:solidFill>
                            <a:schemeClr val="tx1"/>
                          </a:solidFill>
                          <a:latin typeface="メイリオ" panose="020B0604030504040204" pitchFamily="50" charset="-128"/>
                          <a:ea typeface="メイリオ" panose="020B0604030504040204" pitchFamily="50" charset="-128"/>
                        </a:rPr>
                        <a:t>2</a:t>
                      </a:r>
                      <a:r>
                        <a:rPr kumimoji="1" lang="ja-JP" altLang="en-US" sz="1000" dirty="0">
                          <a:solidFill>
                            <a:schemeClr val="tx1"/>
                          </a:solidFill>
                          <a:latin typeface="メイリオ" panose="020B0604030504040204" pitchFamily="50" charset="-128"/>
                          <a:ea typeface="メイリオ" panose="020B0604030504040204" pitchFamily="50" charset="-128"/>
                        </a:rPr>
                        <a:t>）、岐阜県（</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a:t>
                      </a:r>
                      <a:r>
                        <a:rPr kumimoji="1" lang="ja-JP" altLang="en-US" sz="1000" b="1"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鳥取県</a:t>
                      </a:r>
                      <a:r>
                        <a:rPr kumimoji="1" lang="en-US" altLang="ja-JP" sz="1000" dirty="0">
                          <a:solidFill>
                            <a:schemeClr val="tx1"/>
                          </a:solidFill>
                          <a:latin typeface="メイリオ" panose="020B0604030504040204" pitchFamily="50" charset="-128"/>
                          <a:ea typeface="メイリオ" panose="020B0604030504040204" pitchFamily="50" charset="-128"/>
                        </a:rPr>
                        <a:t>(1)</a:t>
                      </a:r>
                      <a:endParaRPr kumimoji="1" lang="ja-JP" altLang="en-US" sz="1000" dirty="0">
                        <a:solidFill>
                          <a:schemeClr val="tx1"/>
                        </a:solidFill>
                        <a:latin typeface="メイリオ" panose="020B0604030504040204" pitchFamily="50" charset="-128"/>
                        <a:ea typeface="メイリオ" panose="020B0604030504040204" pitchFamily="50" charset="-128"/>
                      </a:endParaRPr>
                    </a:p>
                  </a:txBody>
                  <a:tcPr marL="72000" marR="0" marT="72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44855">
                <a:tc>
                  <a:txBody>
                    <a:bodyPr/>
                    <a:lstStyle/>
                    <a:p>
                      <a:pPr>
                        <a:lnSpc>
                          <a:spcPct val="100000"/>
                        </a:lnSpc>
                      </a:pPr>
                      <a:endParaRPr sz="1200">
                        <a:latin typeface="Times New Roman"/>
                        <a:cs typeface="Times New Roman"/>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EBEBE"/>
                    </a:solidFill>
                  </a:tcPr>
                </a:tc>
                <a:tc>
                  <a:txBody>
                    <a:bodyPr/>
                    <a:lstStyle/>
                    <a:p>
                      <a:pPr marL="92075">
                        <a:lnSpc>
                          <a:spcPct val="100000"/>
                        </a:lnSpc>
                        <a:spcBef>
                          <a:spcPts val="220"/>
                        </a:spcBef>
                      </a:pPr>
                      <a:r>
                        <a:rPr sz="1000" spc="-5">
                          <a:latin typeface="メイリオ"/>
                          <a:cs typeface="メイリオ"/>
                        </a:rPr>
                        <a:t>～10％</a:t>
                      </a:r>
                      <a:endParaRPr sz="1000">
                        <a:latin typeface="メイリオ"/>
                        <a:cs typeface="メイリオ"/>
                      </a:endParaRPr>
                    </a:p>
                  </a:txBody>
                  <a:tcPr marL="0" marR="0" marT="2794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290" rtl="0" eaLnBrk="1" fontAlgn="auto" latinLnBrk="0" hangingPunct="1">
                        <a:lnSpc>
                          <a:spcPct val="100000"/>
                        </a:lnSpc>
                        <a:spcBef>
                          <a:spcPts val="220"/>
                        </a:spcBef>
                        <a:spcAft>
                          <a:spcPts val="0"/>
                        </a:spcAft>
                        <a:buClrTx/>
                        <a:buSzTx/>
                        <a:buFontTx/>
                        <a:buNone/>
                        <a:tabLst/>
                        <a:defRPr/>
                      </a:pPr>
                      <a:r>
                        <a:rPr lang="en-US" altLang="ja-JP" sz="1000" spc="-5">
                          <a:solidFill>
                            <a:schemeClr val="tx1"/>
                          </a:solidFill>
                          <a:latin typeface="メイリオ"/>
                          <a:cs typeface="メイリオ"/>
                        </a:rPr>
                        <a:t>10</a:t>
                      </a:r>
                      <a:r>
                        <a:rPr lang="ja-JP" altLang="en-US" sz="1000" spc="-5">
                          <a:solidFill>
                            <a:schemeClr val="tx1"/>
                          </a:solidFill>
                          <a:latin typeface="メイリオ"/>
                          <a:cs typeface="メイリオ"/>
                        </a:rPr>
                        <a:t>県</a:t>
                      </a:r>
                      <a:endParaRPr lang="ja-JP" altLang="en-US" sz="1000">
                        <a:solidFill>
                          <a:schemeClr val="tx1"/>
                        </a:solidFill>
                        <a:latin typeface="メイリオ"/>
                        <a:cs typeface="メイリオ"/>
                      </a:endParaRPr>
                    </a:p>
                  </a:txBody>
                  <a:tcPr marL="0" marR="0" marT="2794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r>
                        <a:rPr kumimoji="1" lang="ja-JP" altLang="en-US" sz="1000" dirty="0">
                          <a:solidFill>
                            <a:schemeClr val="tx1"/>
                          </a:solidFill>
                          <a:latin typeface="メイリオ" panose="020B0604030504040204" pitchFamily="50" charset="-128"/>
                          <a:ea typeface="メイリオ" panose="020B0604030504040204" pitchFamily="50" charset="-128"/>
                        </a:rPr>
                        <a:t>長野県（</a:t>
                      </a:r>
                      <a:r>
                        <a:rPr kumimoji="1" lang="en-US" altLang="ja-JP" sz="1000" dirty="0">
                          <a:solidFill>
                            <a:schemeClr val="tx1"/>
                          </a:solidFill>
                          <a:latin typeface="メイリオ" panose="020B0604030504040204" pitchFamily="50" charset="-128"/>
                          <a:ea typeface="メイリオ" panose="020B0604030504040204" pitchFamily="50" charset="-128"/>
                        </a:rPr>
                        <a:t>6</a:t>
                      </a:r>
                      <a:r>
                        <a:rPr kumimoji="1" lang="ja-JP" altLang="en-US" sz="1000" dirty="0">
                          <a:solidFill>
                            <a:schemeClr val="tx1"/>
                          </a:solidFill>
                          <a:latin typeface="メイリオ" panose="020B0604030504040204" pitchFamily="50" charset="-128"/>
                          <a:ea typeface="メイリオ" panose="020B0604030504040204" pitchFamily="50" charset="-128"/>
                        </a:rPr>
                        <a:t>）、茨城県（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、静岡県（</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）、石川県（１）三重県（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）、滋賀県（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、徳島県（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）、岡山県（１）</a:t>
                      </a:r>
                      <a:endParaRPr kumimoji="1" lang="en-US" altLang="ja-JP" sz="1000" dirty="0">
                        <a:solidFill>
                          <a:schemeClr val="tx1"/>
                        </a:solidFill>
                        <a:latin typeface="メイリオ" panose="020B0604030504040204" pitchFamily="50" charset="-128"/>
                        <a:ea typeface="メイリオ" panose="020B0604030504040204" pitchFamily="50" charset="-128"/>
                      </a:endParaRPr>
                    </a:p>
                    <a:p>
                      <a:pPr marL="0"/>
                      <a:r>
                        <a:rPr kumimoji="1" lang="ja-JP" altLang="en-US" sz="1000" dirty="0">
                          <a:solidFill>
                            <a:schemeClr val="tx1"/>
                          </a:solidFill>
                          <a:latin typeface="メイリオ" panose="020B0604030504040204" pitchFamily="50" charset="-128"/>
                          <a:ea typeface="メイリオ" panose="020B0604030504040204" pitchFamily="50" charset="-128"/>
                        </a:rPr>
                        <a:t>宮崎県（</a:t>
                      </a:r>
                      <a:r>
                        <a:rPr kumimoji="1" lang="en-US" altLang="ja-JP" sz="1000" dirty="0">
                          <a:solidFill>
                            <a:schemeClr val="tx1"/>
                          </a:solidFill>
                          <a:latin typeface="メイリオ" panose="020B0604030504040204" pitchFamily="50" charset="-128"/>
                          <a:ea typeface="メイリオ" panose="020B0604030504040204" pitchFamily="50" charset="-128"/>
                        </a:rPr>
                        <a:t>2</a:t>
                      </a:r>
                      <a:r>
                        <a:rPr kumimoji="1" lang="ja-JP" altLang="en-US" sz="1000" dirty="0">
                          <a:solidFill>
                            <a:schemeClr val="tx1"/>
                          </a:solidFill>
                          <a:latin typeface="メイリオ" panose="020B0604030504040204" pitchFamily="50" charset="-128"/>
                          <a:ea typeface="メイリオ" panose="020B0604030504040204" pitchFamily="50" charset="-128"/>
                        </a:rPr>
                        <a:t>）、沖縄県（</a:t>
                      </a:r>
                      <a:r>
                        <a:rPr kumimoji="1" lang="en-US" altLang="ja-JP" sz="1000" dirty="0">
                          <a:solidFill>
                            <a:schemeClr val="tx1"/>
                          </a:solidFill>
                          <a:latin typeface="メイリオ" panose="020B0604030504040204" pitchFamily="50" charset="-128"/>
                          <a:ea typeface="メイリオ" panose="020B0604030504040204" pitchFamily="50" charset="-128"/>
                        </a:rPr>
                        <a:t>1</a:t>
                      </a:r>
                      <a:r>
                        <a:rPr kumimoji="1" lang="ja-JP" altLang="en-US" sz="1000" dirty="0">
                          <a:solidFill>
                            <a:schemeClr val="tx1"/>
                          </a:solidFill>
                          <a:latin typeface="メイリオ" panose="020B0604030504040204" pitchFamily="50" charset="-128"/>
                          <a:ea typeface="メイリオ" panose="020B0604030504040204" pitchFamily="50" charset="-128"/>
                        </a:rPr>
                        <a:t>）</a:t>
                      </a:r>
                    </a:p>
                  </a:txBody>
                  <a:tcPr marL="72000" marR="0" marT="72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44817">
                <a:tc>
                  <a:txBody>
                    <a:bodyPr/>
                    <a:lstStyle/>
                    <a:p>
                      <a:pPr>
                        <a:lnSpc>
                          <a:spcPct val="100000"/>
                        </a:lnSpc>
                      </a:pPr>
                      <a:endParaRPr sz="1200">
                        <a:latin typeface="Times New Roman"/>
                        <a:cs typeface="Times New Roman"/>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92075">
                        <a:lnSpc>
                          <a:spcPct val="100000"/>
                        </a:lnSpc>
                        <a:spcBef>
                          <a:spcPts val="225"/>
                        </a:spcBef>
                      </a:pPr>
                      <a:r>
                        <a:rPr sz="1000" spc="-5">
                          <a:latin typeface="メイリオ"/>
                          <a:cs typeface="メイリオ"/>
                        </a:rPr>
                        <a:t>市区町村単位の居住支援協議会なし</a:t>
                      </a:r>
                      <a:endParaRPr sz="1000">
                        <a:latin typeface="メイリオ"/>
                        <a:cs typeface="メイリオ"/>
                      </a:endParaRPr>
                    </a:p>
                  </a:txBody>
                  <a:tcPr marL="0" marR="0" marT="2857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ctr">
                        <a:lnSpc>
                          <a:spcPct val="100000"/>
                        </a:lnSpc>
                        <a:spcBef>
                          <a:spcPts val="225"/>
                        </a:spcBef>
                      </a:pPr>
                      <a:r>
                        <a:rPr lang="en-US" sz="1000" spc="-5">
                          <a:latin typeface="メイリオ"/>
                          <a:cs typeface="メイリオ"/>
                        </a:rPr>
                        <a:t>14</a:t>
                      </a:r>
                      <a:r>
                        <a:rPr sz="1000" spc="-5">
                          <a:latin typeface="メイリオ"/>
                          <a:cs typeface="メイリオ"/>
                        </a:rPr>
                        <a:t>県</a:t>
                      </a:r>
                      <a:endParaRPr sz="1000">
                        <a:latin typeface="メイリオ"/>
                        <a:cs typeface="メイリオ"/>
                      </a:endParaRPr>
                    </a:p>
                  </a:txBody>
                  <a:tcPr marL="0" marR="0" marT="2857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r>
                        <a:rPr kumimoji="1" lang="ja-JP" altLang="en-US" sz="1000" dirty="0">
                          <a:solidFill>
                            <a:schemeClr val="tx1"/>
                          </a:solidFill>
                          <a:latin typeface="メイリオ" panose="020B0604030504040204" pitchFamily="50" charset="-128"/>
                          <a:ea typeface="メイリオ" panose="020B0604030504040204" pitchFamily="50" charset="-128"/>
                        </a:rPr>
                        <a:t>青森県、岩手県、群馬県、新潟県、富山県、山梨県、</a:t>
                      </a:r>
                      <a:endParaRPr kumimoji="1" lang="en-US" altLang="ja-JP" sz="1000" dirty="0">
                        <a:solidFill>
                          <a:schemeClr val="tx1"/>
                        </a:solidFill>
                        <a:latin typeface="メイリオ" panose="020B0604030504040204" pitchFamily="50" charset="-128"/>
                        <a:ea typeface="メイリオ" panose="020B0604030504040204" pitchFamily="50" charset="-128"/>
                      </a:endParaRPr>
                    </a:p>
                    <a:p>
                      <a:pPr marL="0"/>
                      <a:r>
                        <a:rPr kumimoji="1" lang="ja-JP" altLang="en-US" sz="1000" dirty="0">
                          <a:solidFill>
                            <a:schemeClr val="tx1"/>
                          </a:solidFill>
                          <a:latin typeface="メイリオ" panose="020B0604030504040204" pitchFamily="50" charset="-128"/>
                          <a:ea typeface="メイリオ" panose="020B0604030504040204" pitchFamily="50" charset="-128"/>
                        </a:rPr>
                        <a:t>奈良県、和歌山県、島根県、山口県、香川県、高知県、佐賀県、長崎県、</a:t>
                      </a:r>
                    </a:p>
                  </a:txBody>
                  <a:tcPr marL="72000" marR="0" marT="72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5" name="object 62">
            <a:extLst>
              <a:ext uri="{FF2B5EF4-FFF2-40B4-BE49-F238E27FC236}">
                <a16:creationId xmlns:a16="http://schemas.microsoft.com/office/drawing/2014/main" id="{2130921C-A817-4510-AF70-0108ABFDC07B}"/>
              </a:ext>
            </a:extLst>
          </p:cNvPr>
          <p:cNvSpPr txBox="1"/>
          <p:nvPr/>
        </p:nvSpPr>
        <p:spPr>
          <a:xfrm>
            <a:off x="4236973" y="3793617"/>
            <a:ext cx="4780396" cy="197490"/>
          </a:xfrm>
          <a:prstGeom prst="rect">
            <a:avLst/>
          </a:prstGeom>
        </p:spPr>
        <p:txBody>
          <a:bodyPr vert="horz" wrap="square" lIns="0" tIns="12700" rIns="0" bIns="0" rtlCol="0">
            <a:spAutoFit/>
          </a:bodyPr>
          <a:lstStyle/>
          <a:p>
            <a:pPr marL="12700" marR="0" lvl="0" indent="0" algn="l" defTabSz="914290" rtl="0" eaLnBrk="1" fontAlgn="auto" latinLnBrk="0" hangingPunct="1">
              <a:lnSpc>
                <a:spcPct val="100000"/>
              </a:lnSpc>
              <a:spcBef>
                <a:spcPts val="100"/>
              </a:spcBef>
              <a:spcAft>
                <a:spcPts val="0"/>
              </a:spcAft>
              <a:buClrTx/>
              <a:buSzTx/>
              <a:buFontTx/>
              <a:buNone/>
              <a:tabLst/>
              <a:defRPr/>
            </a:pPr>
            <a:r>
              <a:rPr kumimoji="1" sz="1200" b="1" i="0" u="none" strike="noStrike" kern="1200" cap="none" spc="-5"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a:rPr>
              <a:t>≪</a:t>
            </a:r>
            <a:r>
              <a:rPr kumimoji="1" lang="ja-JP" altLang="en-US" sz="1200" b="1" i="0" u="none" strike="noStrike" kern="1200" cap="none" spc="-5"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a:rPr>
              <a:t>人口カバー率</a:t>
            </a:r>
            <a:r>
              <a:rPr kumimoji="1"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a:rPr>
              <a:t>（　）内は設立市区町村数</a:t>
            </a:r>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メイリオ"/>
            </a:endParaRPr>
          </a:p>
        </p:txBody>
      </p:sp>
      <p:sp>
        <p:nvSpPr>
          <p:cNvPr id="26" name="テキスト ボックス 25">
            <a:extLst>
              <a:ext uri="{FF2B5EF4-FFF2-40B4-BE49-F238E27FC236}">
                <a16:creationId xmlns:a16="http://schemas.microsoft.com/office/drawing/2014/main" id="{57E4F2A0-8E82-453B-A96F-DF64E9D09834}"/>
              </a:ext>
            </a:extLst>
          </p:cNvPr>
          <p:cNvSpPr txBox="1"/>
          <p:nvPr/>
        </p:nvSpPr>
        <p:spPr>
          <a:xfrm>
            <a:off x="6755154" y="6619954"/>
            <a:ext cx="2538029" cy="215444"/>
          </a:xfrm>
          <a:prstGeom prst="rect">
            <a:avLst/>
          </a:prstGeom>
          <a:noFill/>
        </p:spPr>
        <p:txBody>
          <a:bodyPr wrap="square">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zh-TW"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令和２年国勢調査　人口等基本集計</a:t>
            </a: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より</a:t>
            </a:r>
          </a:p>
        </p:txBody>
      </p:sp>
      <p:grpSp>
        <p:nvGrpSpPr>
          <p:cNvPr id="106" name="グループ化 105">
            <a:extLst>
              <a:ext uri="{FF2B5EF4-FFF2-40B4-BE49-F238E27FC236}">
                <a16:creationId xmlns:a16="http://schemas.microsoft.com/office/drawing/2014/main" id="{AC50A9B3-0D35-4E0C-A6B3-D534BCC479F9}"/>
              </a:ext>
            </a:extLst>
          </p:cNvPr>
          <p:cNvGrpSpPr/>
          <p:nvPr/>
        </p:nvGrpSpPr>
        <p:grpSpPr>
          <a:xfrm>
            <a:off x="2256" y="3174263"/>
            <a:ext cx="4105477" cy="3617845"/>
            <a:chOff x="235718" y="1413886"/>
            <a:chExt cx="5686254" cy="5010864"/>
          </a:xfrm>
        </p:grpSpPr>
        <p:sp>
          <p:nvSpPr>
            <p:cNvPr id="107" name="object 7">
              <a:extLst>
                <a:ext uri="{FF2B5EF4-FFF2-40B4-BE49-F238E27FC236}">
                  <a16:creationId xmlns:a16="http://schemas.microsoft.com/office/drawing/2014/main" id="{E2680F46-FCF7-4901-9E45-343CE0D4EA4C}"/>
                </a:ext>
              </a:extLst>
            </p:cNvPr>
            <p:cNvSpPr/>
            <p:nvPr/>
          </p:nvSpPr>
          <p:spPr>
            <a:xfrm>
              <a:off x="1687411" y="4396562"/>
              <a:ext cx="134112" cy="97536"/>
            </a:xfrm>
            <a:prstGeom prst="rect">
              <a:avLst/>
            </a:prstGeom>
            <a:blipFill>
              <a:blip r:embed="rId3" cstate="print"/>
              <a:stretch>
                <a:fillRect/>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object 10">
              <a:extLst>
                <a:ext uri="{FF2B5EF4-FFF2-40B4-BE49-F238E27FC236}">
                  <a16:creationId xmlns:a16="http://schemas.microsoft.com/office/drawing/2014/main" id="{CEF10F59-C9DC-4153-8399-63E7B0F4C04A}"/>
                </a:ext>
              </a:extLst>
            </p:cNvPr>
            <p:cNvSpPr/>
            <p:nvPr/>
          </p:nvSpPr>
          <p:spPr>
            <a:xfrm>
              <a:off x="3228937" y="5290387"/>
              <a:ext cx="26034" cy="38100"/>
            </a:xfrm>
            <a:custGeom>
              <a:avLst/>
              <a:gdLst/>
              <a:ahLst/>
              <a:cxnLst/>
              <a:rect l="l" t="t" r="r" b="b"/>
              <a:pathLst>
                <a:path w="26035" h="38100">
                  <a:moveTo>
                    <a:pt x="13969" y="0"/>
                  </a:moveTo>
                  <a:lnTo>
                    <a:pt x="3937" y="0"/>
                  </a:lnTo>
                  <a:lnTo>
                    <a:pt x="0" y="10033"/>
                  </a:lnTo>
                  <a:lnTo>
                    <a:pt x="0" y="24003"/>
                  </a:lnTo>
                  <a:lnTo>
                    <a:pt x="3937" y="38100"/>
                  </a:lnTo>
                  <a:lnTo>
                    <a:pt x="13969" y="38100"/>
                  </a:lnTo>
                  <a:lnTo>
                    <a:pt x="25907" y="28067"/>
                  </a:lnTo>
                  <a:lnTo>
                    <a:pt x="25907" y="18034"/>
                  </a:lnTo>
                  <a:lnTo>
                    <a:pt x="19938" y="5969"/>
                  </a:lnTo>
                  <a:lnTo>
                    <a:pt x="13969" y="0"/>
                  </a:lnTo>
                  <a:close/>
                </a:path>
              </a:pathLst>
            </a:custGeom>
            <a:solidFill>
              <a:srgbClr val="FF0000"/>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object 11">
              <a:extLst>
                <a:ext uri="{FF2B5EF4-FFF2-40B4-BE49-F238E27FC236}">
                  <a16:creationId xmlns:a16="http://schemas.microsoft.com/office/drawing/2014/main" id="{7A017D7C-2EC3-441A-9381-7AE6F494FF0B}"/>
                </a:ext>
              </a:extLst>
            </p:cNvPr>
            <p:cNvSpPr/>
            <p:nvPr/>
          </p:nvSpPr>
          <p:spPr>
            <a:xfrm>
              <a:off x="3228937" y="5290387"/>
              <a:ext cx="26034" cy="38100"/>
            </a:xfrm>
            <a:custGeom>
              <a:avLst/>
              <a:gdLst/>
              <a:ahLst/>
              <a:cxnLst/>
              <a:rect l="l" t="t" r="r" b="b"/>
              <a:pathLst>
                <a:path w="26035" h="38100">
                  <a:moveTo>
                    <a:pt x="3937" y="0"/>
                  </a:moveTo>
                  <a:lnTo>
                    <a:pt x="0" y="10033"/>
                  </a:lnTo>
                  <a:lnTo>
                    <a:pt x="0" y="18034"/>
                  </a:lnTo>
                  <a:lnTo>
                    <a:pt x="0" y="24003"/>
                  </a:lnTo>
                  <a:lnTo>
                    <a:pt x="3937" y="38100"/>
                  </a:lnTo>
                  <a:lnTo>
                    <a:pt x="13969" y="38100"/>
                  </a:lnTo>
                  <a:lnTo>
                    <a:pt x="25907" y="28067"/>
                  </a:lnTo>
                  <a:lnTo>
                    <a:pt x="25907" y="18034"/>
                  </a:lnTo>
                  <a:lnTo>
                    <a:pt x="19938" y="5969"/>
                  </a:lnTo>
                  <a:lnTo>
                    <a:pt x="13969" y="0"/>
                  </a:lnTo>
                  <a:lnTo>
                    <a:pt x="3937" y="0"/>
                  </a:lnTo>
                  <a:close/>
                </a:path>
              </a:pathLst>
            </a:custGeom>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object 12">
              <a:extLst>
                <a:ext uri="{FF2B5EF4-FFF2-40B4-BE49-F238E27FC236}">
                  <a16:creationId xmlns:a16="http://schemas.microsoft.com/office/drawing/2014/main" id="{2321D1C9-DF6C-4CE8-9B18-22A9D6CFB5F0}"/>
                </a:ext>
              </a:extLst>
            </p:cNvPr>
            <p:cNvSpPr/>
            <p:nvPr/>
          </p:nvSpPr>
          <p:spPr>
            <a:xfrm>
              <a:off x="3212174" y="5526607"/>
              <a:ext cx="17145" cy="26034"/>
            </a:xfrm>
            <a:custGeom>
              <a:avLst/>
              <a:gdLst/>
              <a:ahLst/>
              <a:cxnLst/>
              <a:rect l="l" t="t" r="r" b="b"/>
              <a:pathLst>
                <a:path w="17145" h="26035">
                  <a:moveTo>
                    <a:pt x="9270" y="0"/>
                  </a:moveTo>
                  <a:lnTo>
                    <a:pt x="5587" y="5981"/>
                  </a:lnTo>
                  <a:lnTo>
                    <a:pt x="0" y="13944"/>
                  </a:lnTo>
                  <a:lnTo>
                    <a:pt x="0" y="25907"/>
                  </a:lnTo>
                  <a:lnTo>
                    <a:pt x="16763" y="25907"/>
                  </a:lnTo>
                  <a:lnTo>
                    <a:pt x="16763" y="9969"/>
                  </a:lnTo>
                  <a:lnTo>
                    <a:pt x="9270" y="0"/>
                  </a:lnTo>
                  <a:close/>
                </a:path>
              </a:pathLst>
            </a:custGeom>
            <a:solidFill>
              <a:srgbClr val="FF0000"/>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object 13">
              <a:extLst>
                <a:ext uri="{FF2B5EF4-FFF2-40B4-BE49-F238E27FC236}">
                  <a16:creationId xmlns:a16="http://schemas.microsoft.com/office/drawing/2014/main" id="{71044C6C-4C4D-4B36-B67F-4C25D6CE26E1}"/>
                </a:ext>
              </a:extLst>
            </p:cNvPr>
            <p:cNvSpPr/>
            <p:nvPr/>
          </p:nvSpPr>
          <p:spPr>
            <a:xfrm>
              <a:off x="3212174" y="5526607"/>
              <a:ext cx="17145" cy="26034"/>
            </a:xfrm>
            <a:custGeom>
              <a:avLst/>
              <a:gdLst/>
              <a:ahLst/>
              <a:cxnLst/>
              <a:rect l="l" t="t" r="r" b="b"/>
              <a:pathLst>
                <a:path w="17145" h="26035">
                  <a:moveTo>
                    <a:pt x="9270" y="0"/>
                  </a:moveTo>
                  <a:lnTo>
                    <a:pt x="5587" y="5981"/>
                  </a:lnTo>
                  <a:lnTo>
                    <a:pt x="0" y="13944"/>
                  </a:lnTo>
                  <a:lnTo>
                    <a:pt x="0" y="15938"/>
                  </a:lnTo>
                  <a:lnTo>
                    <a:pt x="0" y="25907"/>
                  </a:lnTo>
                  <a:lnTo>
                    <a:pt x="9270" y="25907"/>
                  </a:lnTo>
                  <a:lnTo>
                    <a:pt x="16763" y="25907"/>
                  </a:lnTo>
                  <a:lnTo>
                    <a:pt x="16763" y="21920"/>
                  </a:lnTo>
                  <a:lnTo>
                    <a:pt x="16763" y="9969"/>
                  </a:lnTo>
                  <a:lnTo>
                    <a:pt x="9270" y="0"/>
                  </a:lnTo>
                  <a:close/>
                </a:path>
              </a:pathLst>
            </a:custGeom>
            <a:solidFill>
              <a:srgbClr val="FF0000"/>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2" name="object 14">
              <a:extLst>
                <a:ext uri="{FF2B5EF4-FFF2-40B4-BE49-F238E27FC236}">
                  <a16:creationId xmlns:a16="http://schemas.microsoft.com/office/drawing/2014/main" id="{20D7DB0A-F21B-43FC-895F-4887530A3765}"/>
                </a:ext>
              </a:extLst>
            </p:cNvPr>
            <p:cNvSpPr/>
            <p:nvPr/>
          </p:nvSpPr>
          <p:spPr>
            <a:xfrm>
              <a:off x="3117686" y="5471743"/>
              <a:ext cx="26034" cy="18415"/>
            </a:xfrm>
            <a:custGeom>
              <a:avLst/>
              <a:gdLst/>
              <a:ahLst/>
              <a:cxnLst/>
              <a:rect l="l" t="t" r="r" b="b"/>
              <a:pathLst>
                <a:path w="26035" h="18414">
                  <a:moveTo>
                    <a:pt x="25907" y="0"/>
                  </a:moveTo>
                  <a:lnTo>
                    <a:pt x="5968" y="0"/>
                  </a:lnTo>
                  <a:lnTo>
                    <a:pt x="0" y="12191"/>
                  </a:lnTo>
                  <a:lnTo>
                    <a:pt x="0" y="18287"/>
                  </a:lnTo>
                  <a:lnTo>
                    <a:pt x="5968" y="18287"/>
                  </a:lnTo>
                  <a:lnTo>
                    <a:pt x="19938" y="4063"/>
                  </a:lnTo>
                  <a:lnTo>
                    <a:pt x="25907" y="0"/>
                  </a:lnTo>
                  <a:close/>
                </a:path>
              </a:pathLst>
            </a:custGeom>
            <a:solidFill>
              <a:srgbClr val="FF0000"/>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3" name="object 15">
              <a:extLst>
                <a:ext uri="{FF2B5EF4-FFF2-40B4-BE49-F238E27FC236}">
                  <a16:creationId xmlns:a16="http://schemas.microsoft.com/office/drawing/2014/main" id="{67E129D4-A748-4BFA-B126-66A9064D912C}"/>
                </a:ext>
              </a:extLst>
            </p:cNvPr>
            <p:cNvSpPr/>
            <p:nvPr/>
          </p:nvSpPr>
          <p:spPr>
            <a:xfrm>
              <a:off x="3117686" y="5471743"/>
              <a:ext cx="26034" cy="18415"/>
            </a:xfrm>
            <a:custGeom>
              <a:avLst/>
              <a:gdLst/>
              <a:ahLst/>
              <a:cxnLst/>
              <a:rect l="l" t="t" r="r" b="b"/>
              <a:pathLst>
                <a:path w="26035" h="18414">
                  <a:moveTo>
                    <a:pt x="25907" y="0"/>
                  </a:moveTo>
                  <a:lnTo>
                    <a:pt x="19938" y="4063"/>
                  </a:lnTo>
                  <a:lnTo>
                    <a:pt x="11937" y="12191"/>
                  </a:lnTo>
                  <a:lnTo>
                    <a:pt x="5968" y="18287"/>
                  </a:lnTo>
                  <a:lnTo>
                    <a:pt x="0" y="18287"/>
                  </a:lnTo>
                  <a:lnTo>
                    <a:pt x="0" y="12191"/>
                  </a:lnTo>
                  <a:lnTo>
                    <a:pt x="5968" y="0"/>
                  </a:lnTo>
                  <a:lnTo>
                    <a:pt x="16001" y="0"/>
                  </a:lnTo>
                  <a:lnTo>
                    <a:pt x="25907" y="0"/>
                  </a:lnTo>
                  <a:close/>
                </a:path>
              </a:pathLst>
            </a:custGeom>
            <a:solidFill>
              <a:srgbClr val="FF0000"/>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4" name="object 16">
              <a:extLst>
                <a:ext uri="{FF2B5EF4-FFF2-40B4-BE49-F238E27FC236}">
                  <a16:creationId xmlns:a16="http://schemas.microsoft.com/office/drawing/2014/main" id="{9DBD9398-A346-4A3F-9A93-A7CDE2DD5218}"/>
                </a:ext>
              </a:extLst>
            </p:cNvPr>
            <p:cNvSpPr/>
            <p:nvPr/>
          </p:nvSpPr>
          <p:spPr>
            <a:xfrm>
              <a:off x="3174074" y="5404687"/>
              <a:ext cx="12700" cy="22860"/>
            </a:xfrm>
            <a:custGeom>
              <a:avLst/>
              <a:gdLst/>
              <a:ahLst/>
              <a:cxnLst/>
              <a:rect l="l" t="t" r="r" b="b"/>
              <a:pathLst>
                <a:path w="12700" h="22860">
                  <a:moveTo>
                    <a:pt x="12191" y="0"/>
                  </a:moveTo>
                  <a:lnTo>
                    <a:pt x="8127" y="0"/>
                  </a:lnTo>
                  <a:lnTo>
                    <a:pt x="0" y="7620"/>
                  </a:lnTo>
                  <a:lnTo>
                    <a:pt x="0" y="22860"/>
                  </a:lnTo>
                  <a:lnTo>
                    <a:pt x="4063" y="22860"/>
                  </a:lnTo>
                  <a:lnTo>
                    <a:pt x="4063" y="13335"/>
                  </a:lnTo>
                  <a:lnTo>
                    <a:pt x="8127" y="7620"/>
                  </a:lnTo>
                  <a:lnTo>
                    <a:pt x="12191" y="0"/>
                  </a:lnTo>
                  <a:close/>
                </a:path>
              </a:pathLst>
            </a:custGeom>
            <a:solidFill>
              <a:srgbClr val="FF0000"/>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5" name="object 17">
              <a:extLst>
                <a:ext uri="{FF2B5EF4-FFF2-40B4-BE49-F238E27FC236}">
                  <a16:creationId xmlns:a16="http://schemas.microsoft.com/office/drawing/2014/main" id="{2914961A-969B-4FB1-909F-3C5E9FCFB305}"/>
                </a:ext>
              </a:extLst>
            </p:cNvPr>
            <p:cNvSpPr/>
            <p:nvPr/>
          </p:nvSpPr>
          <p:spPr>
            <a:xfrm>
              <a:off x="3174074" y="5404687"/>
              <a:ext cx="12700" cy="22860"/>
            </a:xfrm>
            <a:custGeom>
              <a:avLst/>
              <a:gdLst/>
              <a:ahLst/>
              <a:cxnLst/>
              <a:rect l="l" t="t" r="r" b="b"/>
              <a:pathLst>
                <a:path w="12700" h="22860">
                  <a:moveTo>
                    <a:pt x="4063" y="22860"/>
                  </a:moveTo>
                  <a:lnTo>
                    <a:pt x="0" y="22860"/>
                  </a:lnTo>
                  <a:lnTo>
                    <a:pt x="0" y="13335"/>
                  </a:lnTo>
                  <a:lnTo>
                    <a:pt x="0" y="7620"/>
                  </a:lnTo>
                  <a:lnTo>
                    <a:pt x="8127" y="0"/>
                  </a:lnTo>
                  <a:lnTo>
                    <a:pt x="12191" y="0"/>
                  </a:lnTo>
                  <a:lnTo>
                    <a:pt x="8127" y="7620"/>
                  </a:lnTo>
                  <a:lnTo>
                    <a:pt x="4063" y="13335"/>
                  </a:lnTo>
                  <a:lnTo>
                    <a:pt x="4063" y="22860"/>
                  </a:lnTo>
                  <a:close/>
                </a:path>
              </a:pathLst>
            </a:custGeom>
            <a:solidFill>
              <a:srgbClr val="FF0000"/>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6" name="object 18">
              <a:extLst>
                <a:ext uri="{FF2B5EF4-FFF2-40B4-BE49-F238E27FC236}">
                  <a16:creationId xmlns:a16="http://schemas.microsoft.com/office/drawing/2014/main" id="{2078A0B1-81E1-485B-BF7A-1D1998D8307E}"/>
                </a:ext>
              </a:extLst>
            </p:cNvPr>
            <p:cNvSpPr/>
            <p:nvPr/>
          </p:nvSpPr>
          <p:spPr>
            <a:xfrm>
              <a:off x="3199981" y="5874080"/>
              <a:ext cx="29209" cy="52069"/>
            </a:xfrm>
            <a:custGeom>
              <a:avLst/>
              <a:gdLst/>
              <a:ahLst/>
              <a:cxnLst/>
              <a:rect l="l" t="t" r="r" b="b"/>
              <a:pathLst>
                <a:path w="29210" h="52070">
                  <a:moveTo>
                    <a:pt x="7747" y="0"/>
                  </a:moveTo>
                  <a:lnTo>
                    <a:pt x="1905" y="0"/>
                  </a:lnTo>
                  <a:lnTo>
                    <a:pt x="0" y="3987"/>
                  </a:lnTo>
                  <a:lnTo>
                    <a:pt x="0" y="19926"/>
                  </a:lnTo>
                  <a:lnTo>
                    <a:pt x="1905" y="35877"/>
                  </a:lnTo>
                  <a:lnTo>
                    <a:pt x="17399" y="51815"/>
                  </a:lnTo>
                  <a:lnTo>
                    <a:pt x="21209" y="39852"/>
                  </a:lnTo>
                  <a:lnTo>
                    <a:pt x="28956" y="31889"/>
                  </a:lnTo>
                  <a:lnTo>
                    <a:pt x="27050" y="25907"/>
                  </a:lnTo>
                  <a:lnTo>
                    <a:pt x="11557" y="9969"/>
                  </a:lnTo>
                  <a:lnTo>
                    <a:pt x="7747" y="0"/>
                  </a:lnTo>
                  <a:close/>
                </a:path>
              </a:pathLst>
            </a:custGeom>
            <a:solidFill>
              <a:srgbClr val="FF0000"/>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object 19">
              <a:extLst>
                <a:ext uri="{FF2B5EF4-FFF2-40B4-BE49-F238E27FC236}">
                  <a16:creationId xmlns:a16="http://schemas.microsoft.com/office/drawing/2014/main" id="{5DB81E74-1E00-4C21-B7BE-D70145D32CBB}"/>
                </a:ext>
              </a:extLst>
            </p:cNvPr>
            <p:cNvSpPr/>
            <p:nvPr/>
          </p:nvSpPr>
          <p:spPr>
            <a:xfrm>
              <a:off x="3199981" y="5874080"/>
              <a:ext cx="29209" cy="52069"/>
            </a:xfrm>
            <a:custGeom>
              <a:avLst/>
              <a:gdLst/>
              <a:ahLst/>
              <a:cxnLst/>
              <a:rect l="l" t="t" r="r" b="b"/>
              <a:pathLst>
                <a:path w="29210" h="52070">
                  <a:moveTo>
                    <a:pt x="28956" y="31889"/>
                  </a:moveTo>
                  <a:lnTo>
                    <a:pt x="21209" y="39852"/>
                  </a:lnTo>
                  <a:lnTo>
                    <a:pt x="17399" y="51815"/>
                  </a:lnTo>
                  <a:lnTo>
                    <a:pt x="11557" y="45834"/>
                  </a:lnTo>
                  <a:lnTo>
                    <a:pt x="1905" y="35877"/>
                  </a:lnTo>
                  <a:lnTo>
                    <a:pt x="0" y="19926"/>
                  </a:lnTo>
                  <a:lnTo>
                    <a:pt x="0" y="3987"/>
                  </a:lnTo>
                  <a:lnTo>
                    <a:pt x="1905" y="0"/>
                  </a:lnTo>
                  <a:lnTo>
                    <a:pt x="7747" y="0"/>
                  </a:lnTo>
                  <a:lnTo>
                    <a:pt x="11557" y="9969"/>
                  </a:lnTo>
                  <a:lnTo>
                    <a:pt x="21209" y="19926"/>
                  </a:lnTo>
                  <a:lnTo>
                    <a:pt x="27050" y="25907"/>
                  </a:lnTo>
                  <a:lnTo>
                    <a:pt x="28956" y="31889"/>
                  </a:lnTo>
                  <a:close/>
                </a:path>
              </a:pathLst>
            </a:custGeom>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8" name="object 20">
              <a:extLst>
                <a:ext uri="{FF2B5EF4-FFF2-40B4-BE49-F238E27FC236}">
                  <a16:creationId xmlns:a16="http://schemas.microsoft.com/office/drawing/2014/main" id="{6AE731FA-D525-4231-AA28-04ABF4EA0C5F}"/>
                </a:ext>
              </a:extLst>
            </p:cNvPr>
            <p:cNvSpPr/>
            <p:nvPr/>
          </p:nvSpPr>
          <p:spPr>
            <a:xfrm>
              <a:off x="3222842" y="5625668"/>
              <a:ext cx="12700" cy="15240"/>
            </a:xfrm>
            <a:custGeom>
              <a:avLst/>
              <a:gdLst/>
              <a:ahLst/>
              <a:cxnLst/>
              <a:rect l="l" t="t" r="r" b="b"/>
              <a:pathLst>
                <a:path w="12700" h="15239">
                  <a:moveTo>
                    <a:pt x="12191" y="15239"/>
                  </a:moveTo>
                  <a:lnTo>
                    <a:pt x="8127" y="15239"/>
                  </a:lnTo>
                  <a:lnTo>
                    <a:pt x="4063" y="15239"/>
                  </a:lnTo>
                  <a:lnTo>
                    <a:pt x="0" y="4356"/>
                  </a:lnTo>
                  <a:lnTo>
                    <a:pt x="0" y="0"/>
                  </a:lnTo>
                  <a:lnTo>
                    <a:pt x="4063" y="0"/>
                  </a:lnTo>
                  <a:lnTo>
                    <a:pt x="12191" y="4356"/>
                  </a:lnTo>
                  <a:lnTo>
                    <a:pt x="12191" y="15239"/>
                  </a:lnTo>
                  <a:close/>
                </a:path>
              </a:pathLst>
            </a:custGeom>
            <a:solidFill>
              <a:srgbClr val="FF0000"/>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object 59">
              <a:extLst>
                <a:ext uri="{FF2B5EF4-FFF2-40B4-BE49-F238E27FC236}">
                  <a16:creationId xmlns:a16="http://schemas.microsoft.com/office/drawing/2014/main" id="{2511E670-A09A-4EFE-BB61-7AF0BC5C6711}"/>
                </a:ext>
              </a:extLst>
            </p:cNvPr>
            <p:cNvSpPr/>
            <p:nvPr/>
          </p:nvSpPr>
          <p:spPr>
            <a:xfrm>
              <a:off x="1656932" y="3854018"/>
              <a:ext cx="108204" cy="118872"/>
            </a:xfrm>
            <a:prstGeom prst="rect">
              <a:avLst/>
            </a:prstGeom>
            <a:blipFill>
              <a:blip r:embed="rId4" cstate="print"/>
              <a:stretch>
                <a:fillRect/>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20" name="グループ化 119">
              <a:extLst>
                <a:ext uri="{FF2B5EF4-FFF2-40B4-BE49-F238E27FC236}">
                  <a16:creationId xmlns:a16="http://schemas.microsoft.com/office/drawing/2014/main" id="{7558CB2B-45C9-4F40-94A3-2901F59A4F8E}"/>
                </a:ext>
              </a:extLst>
            </p:cNvPr>
            <p:cNvGrpSpPr/>
            <p:nvPr/>
          </p:nvGrpSpPr>
          <p:grpSpPr>
            <a:xfrm>
              <a:off x="235718" y="1413886"/>
              <a:ext cx="5686254" cy="5010864"/>
              <a:chOff x="235718" y="1413886"/>
              <a:chExt cx="5686254" cy="5010864"/>
            </a:xfrm>
          </p:grpSpPr>
          <p:sp>
            <p:nvSpPr>
              <p:cNvPr id="121" name="object 29">
                <a:extLst>
                  <a:ext uri="{FF2B5EF4-FFF2-40B4-BE49-F238E27FC236}">
                    <a16:creationId xmlns:a16="http://schemas.microsoft.com/office/drawing/2014/main" id="{980FED07-561A-42AD-9411-6D4796DCA6E6}"/>
                  </a:ext>
                </a:extLst>
              </p:cNvPr>
              <p:cNvSpPr/>
              <p:nvPr/>
            </p:nvSpPr>
            <p:spPr>
              <a:xfrm>
                <a:off x="556604" y="4638903"/>
                <a:ext cx="173621" cy="199618"/>
              </a:xfrm>
              <a:prstGeom prst="rect">
                <a:avLst/>
              </a:prstGeom>
              <a:blipFill>
                <a:blip r:embed="rId5" cstate="print"/>
                <a:stretch>
                  <a:fillRect/>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object 30">
                <a:extLst>
                  <a:ext uri="{FF2B5EF4-FFF2-40B4-BE49-F238E27FC236}">
                    <a16:creationId xmlns:a16="http://schemas.microsoft.com/office/drawing/2014/main" id="{0A74EC5D-B708-468F-8284-6373EF83E299}"/>
                  </a:ext>
                </a:extLst>
              </p:cNvPr>
              <p:cNvSpPr/>
              <p:nvPr/>
            </p:nvSpPr>
            <p:spPr>
              <a:xfrm>
                <a:off x="555079" y="4661737"/>
                <a:ext cx="134112" cy="185928"/>
              </a:xfrm>
              <a:prstGeom prst="rect">
                <a:avLst/>
              </a:prstGeom>
              <a:blipFill>
                <a:blip r:embed="rId6" cstate="print"/>
                <a:stretch>
                  <a:fillRect/>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23" name="object 31">
                <a:extLst>
                  <a:ext uri="{FF2B5EF4-FFF2-40B4-BE49-F238E27FC236}">
                    <a16:creationId xmlns:a16="http://schemas.microsoft.com/office/drawing/2014/main" id="{969765AE-92DC-4670-A19A-27ED9E08B3AC}"/>
                  </a:ext>
                </a:extLst>
              </p:cNvPr>
              <p:cNvSpPr/>
              <p:nvPr/>
            </p:nvSpPr>
            <p:spPr>
              <a:xfrm>
                <a:off x="656426" y="4944439"/>
                <a:ext cx="36830" cy="48895"/>
              </a:xfrm>
              <a:custGeom>
                <a:avLst/>
                <a:gdLst/>
                <a:ahLst/>
                <a:cxnLst/>
                <a:rect l="l" t="t" r="r" b="b"/>
                <a:pathLst>
                  <a:path w="36830" h="48895">
                    <a:moveTo>
                      <a:pt x="36576" y="7746"/>
                    </a:moveTo>
                    <a:lnTo>
                      <a:pt x="32727" y="7746"/>
                    </a:lnTo>
                    <a:lnTo>
                      <a:pt x="26949" y="5841"/>
                    </a:lnTo>
                    <a:lnTo>
                      <a:pt x="23101" y="0"/>
                    </a:lnTo>
                    <a:lnTo>
                      <a:pt x="19253" y="0"/>
                    </a:lnTo>
                    <a:lnTo>
                      <a:pt x="15405" y="5841"/>
                    </a:lnTo>
                    <a:lnTo>
                      <a:pt x="9626" y="7746"/>
                    </a:lnTo>
                    <a:lnTo>
                      <a:pt x="15405" y="13715"/>
                    </a:lnTo>
                    <a:lnTo>
                      <a:pt x="9626" y="17525"/>
                    </a:lnTo>
                    <a:lnTo>
                      <a:pt x="5778" y="13715"/>
                    </a:lnTo>
                    <a:lnTo>
                      <a:pt x="5778" y="21462"/>
                    </a:lnTo>
                    <a:lnTo>
                      <a:pt x="5778" y="27304"/>
                    </a:lnTo>
                    <a:lnTo>
                      <a:pt x="5778" y="31241"/>
                    </a:lnTo>
                    <a:lnTo>
                      <a:pt x="5778" y="27304"/>
                    </a:lnTo>
                    <a:lnTo>
                      <a:pt x="0" y="27304"/>
                    </a:lnTo>
                    <a:lnTo>
                      <a:pt x="0" y="31241"/>
                    </a:lnTo>
                    <a:lnTo>
                      <a:pt x="5778" y="37083"/>
                    </a:lnTo>
                    <a:lnTo>
                      <a:pt x="9626" y="38988"/>
                    </a:lnTo>
                    <a:lnTo>
                      <a:pt x="15405" y="44830"/>
                    </a:lnTo>
                    <a:lnTo>
                      <a:pt x="15405" y="48767"/>
                    </a:lnTo>
                    <a:lnTo>
                      <a:pt x="19253" y="38988"/>
                    </a:lnTo>
                    <a:lnTo>
                      <a:pt x="26949" y="38988"/>
                    </a:lnTo>
                    <a:lnTo>
                      <a:pt x="36576" y="38988"/>
                    </a:lnTo>
                    <a:lnTo>
                      <a:pt x="32727" y="37083"/>
                    </a:lnTo>
                    <a:lnTo>
                      <a:pt x="26949" y="31241"/>
                    </a:lnTo>
                    <a:lnTo>
                      <a:pt x="32727" y="31241"/>
                    </a:lnTo>
                    <a:lnTo>
                      <a:pt x="36576" y="31241"/>
                    </a:lnTo>
                    <a:lnTo>
                      <a:pt x="32727" y="21462"/>
                    </a:lnTo>
                    <a:lnTo>
                      <a:pt x="32727" y="17525"/>
                    </a:lnTo>
                    <a:lnTo>
                      <a:pt x="36576" y="13715"/>
                    </a:lnTo>
                    <a:lnTo>
                      <a:pt x="36576" y="7746"/>
                    </a:lnTo>
                    <a:close/>
                  </a:path>
                </a:pathLst>
              </a:custGeom>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26" name="object 53">
                <a:extLst>
                  <a:ext uri="{FF2B5EF4-FFF2-40B4-BE49-F238E27FC236}">
                    <a16:creationId xmlns:a16="http://schemas.microsoft.com/office/drawing/2014/main" id="{4C538D36-CE8E-420A-AE51-A92FB73C6D4B}"/>
                  </a:ext>
                </a:extLst>
              </p:cNvPr>
              <p:cNvSpPr/>
              <p:nvPr/>
            </p:nvSpPr>
            <p:spPr>
              <a:xfrm>
                <a:off x="5568277" y="2467939"/>
                <a:ext cx="353695" cy="253365"/>
              </a:xfrm>
              <a:custGeom>
                <a:avLst/>
                <a:gdLst/>
                <a:ahLst/>
                <a:cxnLst/>
                <a:rect l="l" t="t" r="r" b="b"/>
                <a:pathLst>
                  <a:path w="353695" h="253364">
                    <a:moveTo>
                      <a:pt x="254253" y="0"/>
                    </a:moveTo>
                    <a:lnTo>
                      <a:pt x="246252" y="0"/>
                    </a:lnTo>
                    <a:lnTo>
                      <a:pt x="232410" y="7874"/>
                    </a:lnTo>
                    <a:lnTo>
                      <a:pt x="208534" y="27686"/>
                    </a:lnTo>
                    <a:lnTo>
                      <a:pt x="194690" y="45466"/>
                    </a:lnTo>
                    <a:lnTo>
                      <a:pt x="176784" y="65278"/>
                    </a:lnTo>
                    <a:lnTo>
                      <a:pt x="152908" y="88900"/>
                    </a:lnTo>
                    <a:lnTo>
                      <a:pt x="123189" y="106680"/>
                    </a:lnTo>
                    <a:lnTo>
                      <a:pt x="111251" y="126492"/>
                    </a:lnTo>
                    <a:lnTo>
                      <a:pt x="93345" y="144272"/>
                    </a:lnTo>
                    <a:lnTo>
                      <a:pt x="63500" y="160147"/>
                    </a:lnTo>
                    <a:lnTo>
                      <a:pt x="31750" y="171958"/>
                    </a:lnTo>
                    <a:lnTo>
                      <a:pt x="17907" y="181864"/>
                    </a:lnTo>
                    <a:lnTo>
                      <a:pt x="8000" y="191770"/>
                    </a:lnTo>
                    <a:lnTo>
                      <a:pt x="0" y="205486"/>
                    </a:lnTo>
                    <a:lnTo>
                      <a:pt x="0" y="219329"/>
                    </a:lnTo>
                    <a:lnTo>
                      <a:pt x="3937" y="225298"/>
                    </a:lnTo>
                    <a:lnTo>
                      <a:pt x="17907" y="235204"/>
                    </a:lnTo>
                    <a:lnTo>
                      <a:pt x="23875" y="239141"/>
                    </a:lnTo>
                    <a:lnTo>
                      <a:pt x="27812" y="252984"/>
                    </a:lnTo>
                    <a:lnTo>
                      <a:pt x="31750" y="249047"/>
                    </a:lnTo>
                    <a:lnTo>
                      <a:pt x="45720" y="219329"/>
                    </a:lnTo>
                    <a:lnTo>
                      <a:pt x="63500" y="191770"/>
                    </a:lnTo>
                    <a:lnTo>
                      <a:pt x="73533" y="181864"/>
                    </a:lnTo>
                    <a:lnTo>
                      <a:pt x="77470" y="177927"/>
                    </a:lnTo>
                    <a:lnTo>
                      <a:pt x="105283" y="171958"/>
                    </a:lnTo>
                    <a:lnTo>
                      <a:pt x="133096" y="144272"/>
                    </a:lnTo>
                    <a:lnTo>
                      <a:pt x="152908" y="130429"/>
                    </a:lnTo>
                    <a:lnTo>
                      <a:pt x="176784" y="110617"/>
                    </a:lnTo>
                    <a:lnTo>
                      <a:pt x="194690" y="98806"/>
                    </a:lnTo>
                    <a:lnTo>
                      <a:pt x="208534" y="88900"/>
                    </a:lnTo>
                    <a:lnTo>
                      <a:pt x="232410" y="83058"/>
                    </a:lnTo>
                    <a:lnTo>
                      <a:pt x="270128" y="83058"/>
                    </a:lnTo>
                    <a:lnTo>
                      <a:pt x="280035" y="78994"/>
                    </a:lnTo>
                    <a:lnTo>
                      <a:pt x="297941" y="65278"/>
                    </a:lnTo>
                    <a:lnTo>
                      <a:pt x="311912" y="61214"/>
                    </a:lnTo>
                    <a:lnTo>
                      <a:pt x="335661" y="61214"/>
                    </a:lnTo>
                    <a:lnTo>
                      <a:pt x="347599" y="55372"/>
                    </a:lnTo>
                    <a:lnTo>
                      <a:pt x="353567" y="41529"/>
                    </a:lnTo>
                    <a:lnTo>
                      <a:pt x="297941" y="41529"/>
                    </a:lnTo>
                    <a:lnTo>
                      <a:pt x="288036" y="37592"/>
                    </a:lnTo>
                    <a:lnTo>
                      <a:pt x="274065" y="21717"/>
                    </a:lnTo>
                    <a:lnTo>
                      <a:pt x="264160" y="7874"/>
                    </a:lnTo>
                    <a:lnTo>
                      <a:pt x="254253" y="0"/>
                    </a:lnTo>
                    <a:close/>
                  </a:path>
                  <a:path w="353695" h="253364">
                    <a:moveTo>
                      <a:pt x="347599" y="37592"/>
                    </a:moveTo>
                    <a:lnTo>
                      <a:pt x="335661" y="37592"/>
                    </a:lnTo>
                    <a:lnTo>
                      <a:pt x="297941" y="41529"/>
                    </a:lnTo>
                    <a:lnTo>
                      <a:pt x="353567" y="41529"/>
                    </a:lnTo>
                    <a:lnTo>
                      <a:pt x="347599" y="37592"/>
                    </a:lnTo>
                    <a:close/>
                  </a:path>
                </a:pathLst>
              </a:custGeom>
              <a:solidFill>
                <a:srgbClr val="FFCCCC"/>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27" name="object 54">
                <a:extLst>
                  <a:ext uri="{FF2B5EF4-FFF2-40B4-BE49-F238E27FC236}">
                    <a16:creationId xmlns:a16="http://schemas.microsoft.com/office/drawing/2014/main" id="{7756BD51-1C2B-4EC0-9DAF-E515CC25C8FD}"/>
                  </a:ext>
                </a:extLst>
              </p:cNvPr>
              <p:cNvSpPr/>
              <p:nvPr/>
            </p:nvSpPr>
            <p:spPr>
              <a:xfrm>
                <a:off x="5568277" y="2467939"/>
                <a:ext cx="353695" cy="253365"/>
              </a:xfrm>
              <a:custGeom>
                <a:avLst/>
                <a:gdLst/>
                <a:ahLst/>
                <a:cxnLst/>
                <a:rect l="l" t="t" r="r" b="b"/>
                <a:pathLst>
                  <a:path w="353695" h="253364">
                    <a:moveTo>
                      <a:pt x="353567" y="41529"/>
                    </a:moveTo>
                    <a:lnTo>
                      <a:pt x="347599" y="55372"/>
                    </a:lnTo>
                    <a:lnTo>
                      <a:pt x="335661" y="61214"/>
                    </a:lnTo>
                    <a:lnTo>
                      <a:pt x="311912" y="61214"/>
                    </a:lnTo>
                    <a:lnTo>
                      <a:pt x="297941" y="65278"/>
                    </a:lnTo>
                    <a:lnTo>
                      <a:pt x="280035" y="78994"/>
                    </a:lnTo>
                    <a:lnTo>
                      <a:pt x="270128" y="83058"/>
                    </a:lnTo>
                    <a:lnTo>
                      <a:pt x="254253" y="83058"/>
                    </a:lnTo>
                    <a:lnTo>
                      <a:pt x="232410" y="83058"/>
                    </a:lnTo>
                    <a:lnTo>
                      <a:pt x="208534" y="88900"/>
                    </a:lnTo>
                    <a:lnTo>
                      <a:pt x="194690" y="98806"/>
                    </a:lnTo>
                    <a:lnTo>
                      <a:pt x="176784" y="110617"/>
                    </a:lnTo>
                    <a:lnTo>
                      <a:pt x="152908" y="130429"/>
                    </a:lnTo>
                    <a:lnTo>
                      <a:pt x="133096" y="144272"/>
                    </a:lnTo>
                    <a:lnTo>
                      <a:pt x="105283" y="171958"/>
                    </a:lnTo>
                    <a:lnTo>
                      <a:pt x="77470" y="177927"/>
                    </a:lnTo>
                    <a:lnTo>
                      <a:pt x="73533" y="181864"/>
                    </a:lnTo>
                    <a:lnTo>
                      <a:pt x="63500" y="191770"/>
                    </a:lnTo>
                    <a:lnTo>
                      <a:pt x="45720" y="219329"/>
                    </a:lnTo>
                    <a:lnTo>
                      <a:pt x="31750" y="249047"/>
                    </a:lnTo>
                    <a:lnTo>
                      <a:pt x="27812" y="252984"/>
                    </a:lnTo>
                    <a:lnTo>
                      <a:pt x="23875" y="239141"/>
                    </a:lnTo>
                    <a:lnTo>
                      <a:pt x="17907" y="235204"/>
                    </a:lnTo>
                    <a:lnTo>
                      <a:pt x="3937" y="225298"/>
                    </a:lnTo>
                    <a:lnTo>
                      <a:pt x="0" y="219329"/>
                    </a:lnTo>
                    <a:lnTo>
                      <a:pt x="0" y="205486"/>
                    </a:lnTo>
                    <a:lnTo>
                      <a:pt x="8000" y="191770"/>
                    </a:lnTo>
                    <a:lnTo>
                      <a:pt x="17907" y="181864"/>
                    </a:lnTo>
                    <a:lnTo>
                      <a:pt x="31750" y="171958"/>
                    </a:lnTo>
                    <a:lnTo>
                      <a:pt x="63500" y="160147"/>
                    </a:lnTo>
                    <a:lnTo>
                      <a:pt x="93345" y="144272"/>
                    </a:lnTo>
                    <a:lnTo>
                      <a:pt x="111251" y="126492"/>
                    </a:lnTo>
                    <a:lnTo>
                      <a:pt x="123189" y="106680"/>
                    </a:lnTo>
                    <a:lnTo>
                      <a:pt x="152908" y="88900"/>
                    </a:lnTo>
                    <a:lnTo>
                      <a:pt x="176784" y="65278"/>
                    </a:lnTo>
                    <a:lnTo>
                      <a:pt x="194690" y="45466"/>
                    </a:lnTo>
                    <a:lnTo>
                      <a:pt x="208534" y="27686"/>
                    </a:lnTo>
                    <a:lnTo>
                      <a:pt x="232410" y="7874"/>
                    </a:lnTo>
                    <a:lnTo>
                      <a:pt x="246252" y="0"/>
                    </a:lnTo>
                    <a:lnTo>
                      <a:pt x="254253" y="0"/>
                    </a:lnTo>
                    <a:lnTo>
                      <a:pt x="264160" y="7874"/>
                    </a:lnTo>
                    <a:lnTo>
                      <a:pt x="274065" y="21717"/>
                    </a:lnTo>
                    <a:lnTo>
                      <a:pt x="288036" y="37592"/>
                    </a:lnTo>
                    <a:lnTo>
                      <a:pt x="297941" y="41529"/>
                    </a:lnTo>
                    <a:lnTo>
                      <a:pt x="335661" y="37592"/>
                    </a:lnTo>
                    <a:lnTo>
                      <a:pt x="347599" y="37592"/>
                    </a:lnTo>
                    <a:lnTo>
                      <a:pt x="353567" y="41529"/>
                    </a:lnTo>
                    <a:close/>
                  </a:path>
                </a:pathLst>
              </a:custGeom>
              <a:ln w="4571">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object 55">
                <a:extLst>
                  <a:ext uri="{FF2B5EF4-FFF2-40B4-BE49-F238E27FC236}">
                    <a16:creationId xmlns:a16="http://schemas.microsoft.com/office/drawing/2014/main" id="{1AE4A5C0-B80B-44F9-A9DB-75F84E3C9E11}"/>
                  </a:ext>
                </a:extLst>
              </p:cNvPr>
              <p:cNvSpPr/>
              <p:nvPr/>
            </p:nvSpPr>
            <p:spPr>
              <a:xfrm>
                <a:off x="5772494" y="2789504"/>
                <a:ext cx="24765" cy="7620"/>
              </a:xfrm>
              <a:custGeom>
                <a:avLst/>
                <a:gdLst/>
                <a:ahLst/>
                <a:cxnLst/>
                <a:rect l="l" t="t" r="r" b="b"/>
                <a:pathLst>
                  <a:path w="24764" h="7619">
                    <a:moveTo>
                      <a:pt x="24384" y="7619"/>
                    </a:moveTo>
                    <a:lnTo>
                      <a:pt x="20320" y="7619"/>
                    </a:lnTo>
                    <a:lnTo>
                      <a:pt x="16256" y="7619"/>
                    </a:lnTo>
                    <a:lnTo>
                      <a:pt x="4063" y="0"/>
                    </a:lnTo>
                    <a:lnTo>
                      <a:pt x="0" y="0"/>
                    </a:lnTo>
                    <a:lnTo>
                      <a:pt x="4063" y="0"/>
                    </a:lnTo>
                    <a:lnTo>
                      <a:pt x="16256" y="0"/>
                    </a:lnTo>
                    <a:lnTo>
                      <a:pt x="20320" y="7619"/>
                    </a:lnTo>
                    <a:lnTo>
                      <a:pt x="24384" y="7619"/>
                    </a:lnTo>
                    <a:close/>
                  </a:path>
                </a:pathLst>
              </a:custGeom>
              <a:solidFill>
                <a:srgbClr val="FFCCCC"/>
              </a:solidFill>
              <a:ln w="4571">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object 56">
                <a:extLst>
                  <a:ext uri="{FF2B5EF4-FFF2-40B4-BE49-F238E27FC236}">
                    <a16:creationId xmlns:a16="http://schemas.microsoft.com/office/drawing/2014/main" id="{DF8EDECB-8C3A-4BD3-845D-D38FE93B5625}"/>
                  </a:ext>
                </a:extLst>
              </p:cNvPr>
              <p:cNvSpPr/>
              <p:nvPr/>
            </p:nvSpPr>
            <p:spPr>
              <a:xfrm>
                <a:off x="5711533" y="2809316"/>
                <a:ext cx="35560" cy="22860"/>
              </a:xfrm>
              <a:custGeom>
                <a:avLst/>
                <a:gdLst/>
                <a:ahLst/>
                <a:cxnLst/>
                <a:rect l="l" t="t" r="r" b="b"/>
                <a:pathLst>
                  <a:path w="35560" h="22860">
                    <a:moveTo>
                      <a:pt x="35052" y="7619"/>
                    </a:moveTo>
                    <a:lnTo>
                      <a:pt x="31115" y="7619"/>
                    </a:lnTo>
                    <a:lnTo>
                      <a:pt x="25273" y="11429"/>
                    </a:lnTo>
                    <a:lnTo>
                      <a:pt x="15621" y="19050"/>
                    </a:lnTo>
                    <a:lnTo>
                      <a:pt x="9779" y="22859"/>
                    </a:lnTo>
                    <a:lnTo>
                      <a:pt x="3937" y="19050"/>
                    </a:lnTo>
                    <a:lnTo>
                      <a:pt x="3937" y="11429"/>
                    </a:lnTo>
                    <a:lnTo>
                      <a:pt x="0" y="1904"/>
                    </a:lnTo>
                    <a:lnTo>
                      <a:pt x="3937" y="0"/>
                    </a:lnTo>
                    <a:lnTo>
                      <a:pt x="15621" y="0"/>
                    </a:lnTo>
                    <a:lnTo>
                      <a:pt x="15621" y="1904"/>
                    </a:lnTo>
                    <a:lnTo>
                      <a:pt x="25273" y="1904"/>
                    </a:lnTo>
                    <a:lnTo>
                      <a:pt x="31115" y="1904"/>
                    </a:lnTo>
                    <a:lnTo>
                      <a:pt x="35052" y="7619"/>
                    </a:lnTo>
                    <a:close/>
                  </a:path>
                </a:pathLst>
              </a:custGeom>
              <a:solidFill>
                <a:srgbClr val="FFCCCC"/>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object 57">
                <a:extLst>
                  <a:ext uri="{FF2B5EF4-FFF2-40B4-BE49-F238E27FC236}">
                    <a16:creationId xmlns:a16="http://schemas.microsoft.com/office/drawing/2014/main" id="{1ACB7D76-8DB1-4518-B9BA-556528A90878}"/>
                  </a:ext>
                </a:extLst>
              </p:cNvPr>
              <p:cNvSpPr/>
              <p:nvPr/>
            </p:nvSpPr>
            <p:spPr>
              <a:xfrm>
                <a:off x="5653621" y="2821507"/>
                <a:ext cx="20320" cy="10795"/>
              </a:xfrm>
              <a:custGeom>
                <a:avLst/>
                <a:gdLst/>
                <a:ahLst/>
                <a:cxnLst/>
                <a:rect l="l" t="t" r="r" b="b"/>
                <a:pathLst>
                  <a:path w="20320" h="10794">
                    <a:moveTo>
                      <a:pt x="19812" y="10667"/>
                    </a:moveTo>
                    <a:lnTo>
                      <a:pt x="13843" y="10667"/>
                    </a:lnTo>
                    <a:lnTo>
                      <a:pt x="5969" y="10667"/>
                    </a:lnTo>
                    <a:lnTo>
                      <a:pt x="0" y="3555"/>
                    </a:lnTo>
                    <a:lnTo>
                      <a:pt x="0" y="0"/>
                    </a:lnTo>
                    <a:lnTo>
                      <a:pt x="5969" y="3555"/>
                    </a:lnTo>
                    <a:lnTo>
                      <a:pt x="13843" y="3555"/>
                    </a:lnTo>
                    <a:lnTo>
                      <a:pt x="19812" y="3555"/>
                    </a:lnTo>
                    <a:lnTo>
                      <a:pt x="19812" y="7112"/>
                    </a:lnTo>
                    <a:lnTo>
                      <a:pt x="19812" y="10667"/>
                    </a:lnTo>
                    <a:close/>
                  </a:path>
                </a:pathLst>
              </a:custGeom>
              <a:solidFill>
                <a:srgbClr val="FFCCCC"/>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1" name="グループ化 130">
                <a:extLst>
                  <a:ext uri="{FF2B5EF4-FFF2-40B4-BE49-F238E27FC236}">
                    <a16:creationId xmlns:a16="http://schemas.microsoft.com/office/drawing/2014/main" id="{A284DC57-21FA-471E-BA8A-97079226E705}"/>
                  </a:ext>
                </a:extLst>
              </p:cNvPr>
              <p:cNvGrpSpPr/>
              <p:nvPr/>
            </p:nvGrpSpPr>
            <p:grpSpPr>
              <a:xfrm rot="863619">
                <a:off x="865040" y="1413886"/>
                <a:ext cx="4424616" cy="5010864"/>
                <a:chOff x="752475" y="1797051"/>
                <a:chExt cx="8099426" cy="9172575"/>
              </a:xfrm>
              <a:solidFill>
                <a:schemeClr val="bg1"/>
              </a:solidFill>
            </p:grpSpPr>
            <p:sp>
              <p:nvSpPr>
                <p:cNvPr id="136" name="Freeform 7">
                  <a:extLst>
                    <a:ext uri="{FF2B5EF4-FFF2-40B4-BE49-F238E27FC236}">
                      <a16:creationId xmlns:a16="http://schemas.microsoft.com/office/drawing/2014/main" id="{40FC43C1-5BA1-4AA2-9324-EF5806EC845D}"/>
                    </a:ext>
                  </a:extLst>
                </p:cNvPr>
                <p:cNvSpPr>
                  <a:spLocks/>
                </p:cNvSpPr>
                <p:nvPr/>
              </p:nvSpPr>
              <p:spPr bwMode="auto">
                <a:xfrm>
                  <a:off x="5859463" y="1797051"/>
                  <a:ext cx="2992438" cy="2809875"/>
                </a:xfrm>
                <a:custGeom>
                  <a:avLst/>
                  <a:gdLst>
                    <a:gd name="T0" fmla="*/ 248 w 798"/>
                    <a:gd name="T1" fmla="*/ 25 h 749"/>
                    <a:gd name="T2" fmla="*/ 279 w 798"/>
                    <a:gd name="T3" fmla="*/ 9 h 749"/>
                    <a:gd name="T4" fmla="*/ 434 w 798"/>
                    <a:gd name="T5" fmla="*/ 188 h 749"/>
                    <a:gd name="T6" fmla="*/ 678 w 798"/>
                    <a:gd name="T7" fmla="*/ 281 h 749"/>
                    <a:gd name="T8" fmla="*/ 732 w 798"/>
                    <a:gd name="T9" fmla="*/ 249 h 749"/>
                    <a:gd name="T10" fmla="*/ 698 w 798"/>
                    <a:gd name="T11" fmla="*/ 318 h 749"/>
                    <a:gd name="T12" fmla="*/ 735 w 798"/>
                    <a:gd name="T13" fmla="*/ 359 h 749"/>
                    <a:gd name="T14" fmla="*/ 754 w 798"/>
                    <a:gd name="T15" fmla="*/ 415 h 749"/>
                    <a:gd name="T16" fmla="*/ 794 w 798"/>
                    <a:gd name="T17" fmla="*/ 400 h 749"/>
                    <a:gd name="T18" fmla="*/ 762 w 798"/>
                    <a:gd name="T19" fmla="*/ 426 h 749"/>
                    <a:gd name="T20" fmla="*/ 715 w 798"/>
                    <a:gd name="T21" fmla="*/ 439 h 749"/>
                    <a:gd name="T22" fmla="*/ 691 w 798"/>
                    <a:gd name="T23" fmla="*/ 466 h 749"/>
                    <a:gd name="T24" fmla="*/ 658 w 798"/>
                    <a:gd name="T25" fmla="*/ 457 h 749"/>
                    <a:gd name="T26" fmla="*/ 637 w 798"/>
                    <a:gd name="T27" fmla="*/ 474 h 749"/>
                    <a:gd name="T28" fmla="*/ 520 w 798"/>
                    <a:gd name="T29" fmla="*/ 514 h 749"/>
                    <a:gd name="T30" fmla="*/ 458 w 798"/>
                    <a:gd name="T31" fmla="*/ 654 h 749"/>
                    <a:gd name="T32" fmla="*/ 283 w 798"/>
                    <a:gd name="T33" fmla="*/ 542 h 749"/>
                    <a:gd name="T34" fmla="*/ 138 w 798"/>
                    <a:gd name="T35" fmla="*/ 552 h 749"/>
                    <a:gd name="T36" fmla="*/ 69 w 798"/>
                    <a:gd name="T37" fmla="*/ 586 h 749"/>
                    <a:gd name="T38" fmla="*/ 117 w 798"/>
                    <a:gd name="T39" fmla="*/ 622 h 749"/>
                    <a:gd name="T40" fmla="*/ 157 w 798"/>
                    <a:gd name="T41" fmla="*/ 656 h 749"/>
                    <a:gd name="T42" fmla="*/ 185 w 798"/>
                    <a:gd name="T43" fmla="*/ 673 h 749"/>
                    <a:gd name="T44" fmla="*/ 167 w 798"/>
                    <a:gd name="T45" fmla="*/ 692 h 749"/>
                    <a:gd name="T46" fmla="*/ 124 w 798"/>
                    <a:gd name="T47" fmla="*/ 683 h 749"/>
                    <a:gd name="T48" fmla="*/ 109 w 798"/>
                    <a:gd name="T49" fmla="*/ 691 h 749"/>
                    <a:gd name="T50" fmla="*/ 90 w 798"/>
                    <a:gd name="T51" fmla="*/ 720 h 749"/>
                    <a:gd name="T52" fmla="*/ 58 w 798"/>
                    <a:gd name="T53" fmla="*/ 749 h 749"/>
                    <a:gd name="T54" fmla="*/ 31 w 798"/>
                    <a:gd name="T55" fmla="*/ 715 h 749"/>
                    <a:gd name="T56" fmla="*/ 38 w 798"/>
                    <a:gd name="T57" fmla="*/ 625 h 749"/>
                    <a:gd name="T58" fmla="*/ 7 w 798"/>
                    <a:gd name="T59" fmla="*/ 602 h 749"/>
                    <a:gd name="T60" fmla="*/ 10 w 798"/>
                    <a:gd name="T61" fmla="*/ 542 h 749"/>
                    <a:gd name="T62" fmla="*/ 44 w 798"/>
                    <a:gd name="T63" fmla="*/ 512 h 749"/>
                    <a:gd name="T64" fmla="*/ 64 w 798"/>
                    <a:gd name="T65" fmla="*/ 503 h 749"/>
                    <a:gd name="T66" fmla="*/ 83 w 798"/>
                    <a:gd name="T67" fmla="*/ 482 h 749"/>
                    <a:gd name="T68" fmla="*/ 88 w 798"/>
                    <a:gd name="T69" fmla="*/ 438 h 749"/>
                    <a:gd name="T70" fmla="*/ 94 w 798"/>
                    <a:gd name="T71" fmla="*/ 402 h 749"/>
                    <a:gd name="T72" fmla="*/ 124 w 798"/>
                    <a:gd name="T73" fmla="*/ 420 h 749"/>
                    <a:gd name="T74" fmla="*/ 159 w 798"/>
                    <a:gd name="T75" fmla="*/ 423 h 749"/>
                    <a:gd name="T76" fmla="*/ 185 w 798"/>
                    <a:gd name="T77" fmla="*/ 439 h 749"/>
                    <a:gd name="T78" fmla="*/ 220 w 798"/>
                    <a:gd name="T79" fmla="*/ 387 h 749"/>
                    <a:gd name="T80" fmla="*/ 211 w 798"/>
                    <a:gd name="T81" fmla="*/ 326 h 749"/>
                    <a:gd name="T82" fmla="*/ 250 w 798"/>
                    <a:gd name="T83" fmla="*/ 228 h 749"/>
                    <a:gd name="T84" fmla="*/ 264 w 798"/>
                    <a:gd name="T85" fmla="*/ 130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 h="749">
                      <a:moveTo>
                        <a:pt x="242" y="75"/>
                      </a:moveTo>
                      <a:cubicBezTo>
                        <a:pt x="234" y="61"/>
                        <a:pt x="240" y="54"/>
                        <a:pt x="244" y="48"/>
                      </a:cubicBezTo>
                      <a:cubicBezTo>
                        <a:pt x="249" y="41"/>
                        <a:pt x="252" y="33"/>
                        <a:pt x="248" y="25"/>
                      </a:cubicBezTo>
                      <a:cubicBezTo>
                        <a:pt x="245" y="19"/>
                        <a:pt x="251" y="16"/>
                        <a:pt x="255" y="21"/>
                      </a:cubicBezTo>
                      <a:cubicBezTo>
                        <a:pt x="259" y="27"/>
                        <a:pt x="265" y="26"/>
                        <a:pt x="272" y="22"/>
                      </a:cubicBezTo>
                      <a:cubicBezTo>
                        <a:pt x="278" y="18"/>
                        <a:pt x="279" y="18"/>
                        <a:pt x="279" y="9"/>
                      </a:cubicBezTo>
                      <a:cubicBezTo>
                        <a:pt x="279" y="1"/>
                        <a:pt x="289" y="0"/>
                        <a:pt x="292" y="8"/>
                      </a:cubicBezTo>
                      <a:cubicBezTo>
                        <a:pt x="294" y="16"/>
                        <a:pt x="320" y="39"/>
                        <a:pt x="325" y="47"/>
                      </a:cubicBezTo>
                      <a:cubicBezTo>
                        <a:pt x="331" y="55"/>
                        <a:pt x="414" y="174"/>
                        <a:pt x="434" y="188"/>
                      </a:cubicBezTo>
                      <a:cubicBezTo>
                        <a:pt x="454" y="203"/>
                        <a:pt x="520" y="262"/>
                        <a:pt x="590" y="265"/>
                      </a:cubicBezTo>
                      <a:cubicBezTo>
                        <a:pt x="599" y="292"/>
                        <a:pt x="606" y="298"/>
                        <a:pt x="627" y="298"/>
                      </a:cubicBezTo>
                      <a:cubicBezTo>
                        <a:pt x="647" y="299"/>
                        <a:pt x="665" y="300"/>
                        <a:pt x="678" y="281"/>
                      </a:cubicBezTo>
                      <a:cubicBezTo>
                        <a:pt x="691" y="262"/>
                        <a:pt x="707" y="256"/>
                        <a:pt x="712" y="250"/>
                      </a:cubicBezTo>
                      <a:cubicBezTo>
                        <a:pt x="717" y="244"/>
                        <a:pt x="728" y="229"/>
                        <a:pt x="733" y="221"/>
                      </a:cubicBezTo>
                      <a:cubicBezTo>
                        <a:pt x="739" y="233"/>
                        <a:pt x="735" y="244"/>
                        <a:pt x="732" y="249"/>
                      </a:cubicBezTo>
                      <a:cubicBezTo>
                        <a:pt x="728" y="255"/>
                        <a:pt x="721" y="259"/>
                        <a:pt x="721" y="272"/>
                      </a:cubicBezTo>
                      <a:cubicBezTo>
                        <a:pt x="719" y="276"/>
                        <a:pt x="704" y="297"/>
                        <a:pt x="703" y="303"/>
                      </a:cubicBezTo>
                      <a:cubicBezTo>
                        <a:pt x="702" y="309"/>
                        <a:pt x="701" y="313"/>
                        <a:pt x="698" y="318"/>
                      </a:cubicBezTo>
                      <a:cubicBezTo>
                        <a:pt x="696" y="322"/>
                        <a:pt x="697" y="328"/>
                        <a:pt x="700" y="332"/>
                      </a:cubicBezTo>
                      <a:cubicBezTo>
                        <a:pt x="705" y="339"/>
                        <a:pt x="706" y="347"/>
                        <a:pt x="714" y="350"/>
                      </a:cubicBezTo>
                      <a:cubicBezTo>
                        <a:pt x="721" y="353"/>
                        <a:pt x="735" y="356"/>
                        <a:pt x="735" y="359"/>
                      </a:cubicBezTo>
                      <a:cubicBezTo>
                        <a:pt x="734" y="365"/>
                        <a:pt x="734" y="365"/>
                        <a:pt x="734" y="365"/>
                      </a:cubicBezTo>
                      <a:cubicBezTo>
                        <a:pt x="719" y="365"/>
                        <a:pt x="719" y="365"/>
                        <a:pt x="719" y="365"/>
                      </a:cubicBezTo>
                      <a:cubicBezTo>
                        <a:pt x="725" y="397"/>
                        <a:pt x="735" y="412"/>
                        <a:pt x="754" y="415"/>
                      </a:cubicBezTo>
                      <a:cubicBezTo>
                        <a:pt x="776" y="394"/>
                        <a:pt x="776" y="394"/>
                        <a:pt x="776" y="394"/>
                      </a:cubicBezTo>
                      <a:cubicBezTo>
                        <a:pt x="781" y="396"/>
                        <a:pt x="785" y="396"/>
                        <a:pt x="788" y="394"/>
                      </a:cubicBezTo>
                      <a:cubicBezTo>
                        <a:pt x="793" y="394"/>
                        <a:pt x="798" y="396"/>
                        <a:pt x="794" y="400"/>
                      </a:cubicBezTo>
                      <a:cubicBezTo>
                        <a:pt x="790" y="403"/>
                        <a:pt x="781" y="406"/>
                        <a:pt x="773" y="407"/>
                      </a:cubicBezTo>
                      <a:cubicBezTo>
                        <a:pt x="763" y="417"/>
                        <a:pt x="763" y="417"/>
                        <a:pt x="763" y="417"/>
                      </a:cubicBezTo>
                      <a:cubicBezTo>
                        <a:pt x="762" y="426"/>
                        <a:pt x="762" y="426"/>
                        <a:pt x="762" y="426"/>
                      </a:cubicBezTo>
                      <a:cubicBezTo>
                        <a:pt x="755" y="434"/>
                        <a:pt x="755" y="434"/>
                        <a:pt x="755" y="434"/>
                      </a:cubicBezTo>
                      <a:cubicBezTo>
                        <a:pt x="749" y="431"/>
                        <a:pt x="736" y="432"/>
                        <a:pt x="731" y="434"/>
                      </a:cubicBezTo>
                      <a:cubicBezTo>
                        <a:pt x="726" y="435"/>
                        <a:pt x="721" y="439"/>
                        <a:pt x="715" y="439"/>
                      </a:cubicBezTo>
                      <a:cubicBezTo>
                        <a:pt x="710" y="439"/>
                        <a:pt x="705" y="439"/>
                        <a:pt x="704" y="445"/>
                      </a:cubicBezTo>
                      <a:cubicBezTo>
                        <a:pt x="703" y="451"/>
                        <a:pt x="699" y="456"/>
                        <a:pt x="696" y="458"/>
                      </a:cubicBezTo>
                      <a:cubicBezTo>
                        <a:pt x="693" y="461"/>
                        <a:pt x="694" y="464"/>
                        <a:pt x="691" y="466"/>
                      </a:cubicBezTo>
                      <a:cubicBezTo>
                        <a:pt x="688" y="467"/>
                        <a:pt x="678" y="467"/>
                        <a:pt x="675" y="467"/>
                      </a:cubicBezTo>
                      <a:cubicBezTo>
                        <a:pt x="672" y="466"/>
                        <a:pt x="666" y="464"/>
                        <a:pt x="669" y="457"/>
                      </a:cubicBezTo>
                      <a:cubicBezTo>
                        <a:pt x="671" y="454"/>
                        <a:pt x="662" y="452"/>
                        <a:pt x="658" y="457"/>
                      </a:cubicBezTo>
                      <a:cubicBezTo>
                        <a:pt x="655" y="462"/>
                        <a:pt x="651" y="468"/>
                        <a:pt x="654" y="470"/>
                      </a:cubicBezTo>
                      <a:cubicBezTo>
                        <a:pt x="657" y="472"/>
                        <a:pt x="664" y="477"/>
                        <a:pt x="659" y="477"/>
                      </a:cubicBezTo>
                      <a:cubicBezTo>
                        <a:pt x="654" y="477"/>
                        <a:pt x="641" y="473"/>
                        <a:pt x="637" y="474"/>
                      </a:cubicBezTo>
                      <a:cubicBezTo>
                        <a:pt x="633" y="474"/>
                        <a:pt x="625" y="477"/>
                        <a:pt x="620" y="475"/>
                      </a:cubicBezTo>
                      <a:cubicBezTo>
                        <a:pt x="615" y="474"/>
                        <a:pt x="605" y="465"/>
                        <a:pt x="597" y="464"/>
                      </a:cubicBezTo>
                      <a:cubicBezTo>
                        <a:pt x="575" y="462"/>
                        <a:pt x="537" y="498"/>
                        <a:pt x="520" y="514"/>
                      </a:cubicBezTo>
                      <a:cubicBezTo>
                        <a:pt x="505" y="526"/>
                        <a:pt x="470" y="577"/>
                        <a:pt x="469" y="600"/>
                      </a:cubicBezTo>
                      <a:cubicBezTo>
                        <a:pt x="469" y="605"/>
                        <a:pt x="470" y="618"/>
                        <a:pt x="468" y="626"/>
                      </a:cubicBezTo>
                      <a:cubicBezTo>
                        <a:pt x="466" y="633"/>
                        <a:pt x="456" y="643"/>
                        <a:pt x="458" y="654"/>
                      </a:cubicBezTo>
                      <a:cubicBezTo>
                        <a:pt x="449" y="644"/>
                        <a:pt x="447" y="634"/>
                        <a:pt x="431" y="627"/>
                      </a:cubicBezTo>
                      <a:cubicBezTo>
                        <a:pt x="415" y="620"/>
                        <a:pt x="360" y="597"/>
                        <a:pt x="347" y="586"/>
                      </a:cubicBezTo>
                      <a:cubicBezTo>
                        <a:pt x="334" y="574"/>
                        <a:pt x="293" y="550"/>
                        <a:pt x="283" y="542"/>
                      </a:cubicBezTo>
                      <a:cubicBezTo>
                        <a:pt x="272" y="533"/>
                        <a:pt x="237" y="526"/>
                        <a:pt x="215" y="543"/>
                      </a:cubicBezTo>
                      <a:cubicBezTo>
                        <a:pt x="193" y="561"/>
                        <a:pt x="171" y="574"/>
                        <a:pt x="165" y="589"/>
                      </a:cubicBezTo>
                      <a:cubicBezTo>
                        <a:pt x="155" y="573"/>
                        <a:pt x="145" y="561"/>
                        <a:pt x="138" y="552"/>
                      </a:cubicBezTo>
                      <a:cubicBezTo>
                        <a:pt x="131" y="543"/>
                        <a:pt x="121" y="536"/>
                        <a:pt x="112" y="539"/>
                      </a:cubicBezTo>
                      <a:cubicBezTo>
                        <a:pt x="103" y="543"/>
                        <a:pt x="99" y="533"/>
                        <a:pt x="92" y="539"/>
                      </a:cubicBezTo>
                      <a:cubicBezTo>
                        <a:pt x="82" y="548"/>
                        <a:pt x="70" y="573"/>
                        <a:pt x="69" y="586"/>
                      </a:cubicBezTo>
                      <a:cubicBezTo>
                        <a:pt x="69" y="594"/>
                        <a:pt x="69" y="602"/>
                        <a:pt x="84" y="604"/>
                      </a:cubicBezTo>
                      <a:cubicBezTo>
                        <a:pt x="90" y="610"/>
                        <a:pt x="92" y="611"/>
                        <a:pt x="96" y="616"/>
                      </a:cubicBezTo>
                      <a:cubicBezTo>
                        <a:pt x="103" y="622"/>
                        <a:pt x="110" y="626"/>
                        <a:pt x="117" y="622"/>
                      </a:cubicBezTo>
                      <a:cubicBezTo>
                        <a:pt x="123" y="618"/>
                        <a:pt x="131" y="619"/>
                        <a:pt x="136" y="629"/>
                      </a:cubicBezTo>
                      <a:cubicBezTo>
                        <a:pt x="142" y="638"/>
                        <a:pt x="144" y="640"/>
                        <a:pt x="149" y="643"/>
                      </a:cubicBezTo>
                      <a:cubicBezTo>
                        <a:pt x="154" y="646"/>
                        <a:pt x="154" y="652"/>
                        <a:pt x="157" y="656"/>
                      </a:cubicBezTo>
                      <a:cubicBezTo>
                        <a:pt x="161" y="660"/>
                        <a:pt x="166" y="661"/>
                        <a:pt x="173" y="662"/>
                      </a:cubicBezTo>
                      <a:cubicBezTo>
                        <a:pt x="177" y="663"/>
                        <a:pt x="180" y="666"/>
                        <a:pt x="182" y="667"/>
                      </a:cubicBezTo>
                      <a:cubicBezTo>
                        <a:pt x="185" y="669"/>
                        <a:pt x="183" y="671"/>
                        <a:pt x="185" y="673"/>
                      </a:cubicBezTo>
                      <a:cubicBezTo>
                        <a:pt x="187" y="675"/>
                        <a:pt x="190" y="679"/>
                        <a:pt x="184" y="681"/>
                      </a:cubicBezTo>
                      <a:cubicBezTo>
                        <a:pt x="181" y="681"/>
                        <a:pt x="178" y="681"/>
                        <a:pt x="176" y="685"/>
                      </a:cubicBezTo>
                      <a:cubicBezTo>
                        <a:pt x="175" y="689"/>
                        <a:pt x="173" y="692"/>
                        <a:pt x="167" y="692"/>
                      </a:cubicBezTo>
                      <a:cubicBezTo>
                        <a:pt x="160" y="693"/>
                        <a:pt x="156" y="690"/>
                        <a:pt x="151" y="687"/>
                      </a:cubicBezTo>
                      <a:cubicBezTo>
                        <a:pt x="145" y="684"/>
                        <a:pt x="136" y="679"/>
                        <a:pt x="129" y="686"/>
                      </a:cubicBezTo>
                      <a:cubicBezTo>
                        <a:pt x="126" y="688"/>
                        <a:pt x="123" y="686"/>
                        <a:pt x="124" y="683"/>
                      </a:cubicBezTo>
                      <a:cubicBezTo>
                        <a:pt x="126" y="679"/>
                        <a:pt x="127" y="677"/>
                        <a:pt x="124" y="675"/>
                      </a:cubicBezTo>
                      <a:cubicBezTo>
                        <a:pt x="120" y="673"/>
                        <a:pt x="115" y="675"/>
                        <a:pt x="114" y="679"/>
                      </a:cubicBezTo>
                      <a:cubicBezTo>
                        <a:pt x="114" y="683"/>
                        <a:pt x="111" y="688"/>
                        <a:pt x="109" y="691"/>
                      </a:cubicBezTo>
                      <a:cubicBezTo>
                        <a:pt x="106" y="694"/>
                        <a:pt x="103" y="696"/>
                        <a:pt x="99" y="696"/>
                      </a:cubicBezTo>
                      <a:cubicBezTo>
                        <a:pt x="96" y="696"/>
                        <a:pt x="90" y="697"/>
                        <a:pt x="90" y="703"/>
                      </a:cubicBezTo>
                      <a:cubicBezTo>
                        <a:pt x="90" y="709"/>
                        <a:pt x="90" y="720"/>
                        <a:pt x="90" y="720"/>
                      </a:cubicBezTo>
                      <a:cubicBezTo>
                        <a:pt x="90" y="720"/>
                        <a:pt x="92" y="726"/>
                        <a:pt x="84" y="728"/>
                      </a:cubicBezTo>
                      <a:cubicBezTo>
                        <a:pt x="77" y="730"/>
                        <a:pt x="70" y="731"/>
                        <a:pt x="67" y="736"/>
                      </a:cubicBezTo>
                      <a:cubicBezTo>
                        <a:pt x="64" y="742"/>
                        <a:pt x="61" y="749"/>
                        <a:pt x="58" y="749"/>
                      </a:cubicBezTo>
                      <a:cubicBezTo>
                        <a:pt x="55" y="748"/>
                        <a:pt x="54" y="742"/>
                        <a:pt x="50" y="743"/>
                      </a:cubicBezTo>
                      <a:cubicBezTo>
                        <a:pt x="45" y="744"/>
                        <a:pt x="46" y="749"/>
                        <a:pt x="40" y="741"/>
                      </a:cubicBezTo>
                      <a:cubicBezTo>
                        <a:pt x="35" y="733"/>
                        <a:pt x="31" y="723"/>
                        <a:pt x="31" y="715"/>
                      </a:cubicBezTo>
                      <a:cubicBezTo>
                        <a:pt x="31" y="706"/>
                        <a:pt x="35" y="694"/>
                        <a:pt x="42" y="685"/>
                      </a:cubicBezTo>
                      <a:cubicBezTo>
                        <a:pt x="49" y="676"/>
                        <a:pt x="52" y="664"/>
                        <a:pt x="51" y="656"/>
                      </a:cubicBezTo>
                      <a:cubicBezTo>
                        <a:pt x="50" y="649"/>
                        <a:pt x="44" y="631"/>
                        <a:pt x="38" y="625"/>
                      </a:cubicBezTo>
                      <a:cubicBezTo>
                        <a:pt x="32" y="620"/>
                        <a:pt x="31" y="620"/>
                        <a:pt x="24" y="620"/>
                      </a:cubicBezTo>
                      <a:cubicBezTo>
                        <a:pt x="16" y="605"/>
                        <a:pt x="16" y="605"/>
                        <a:pt x="16" y="605"/>
                      </a:cubicBezTo>
                      <a:cubicBezTo>
                        <a:pt x="7" y="602"/>
                        <a:pt x="7" y="602"/>
                        <a:pt x="7" y="602"/>
                      </a:cubicBezTo>
                      <a:cubicBezTo>
                        <a:pt x="7" y="602"/>
                        <a:pt x="0" y="590"/>
                        <a:pt x="4" y="582"/>
                      </a:cubicBezTo>
                      <a:cubicBezTo>
                        <a:pt x="9" y="574"/>
                        <a:pt x="12" y="575"/>
                        <a:pt x="13" y="566"/>
                      </a:cubicBezTo>
                      <a:cubicBezTo>
                        <a:pt x="13" y="557"/>
                        <a:pt x="14" y="549"/>
                        <a:pt x="10" y="542"/>
                      </a:cubicBezTo>
                      <a:cubicBezTo>
                        <a:pt x="7" y="536"/>
                        <a:pt x="13" y="528"/>
                        <a:pt x="17" y="525"/>
                      </a:cubicBezTo>
                      <a:cubicBezTo>
                        <a:pt x="20" y="521"/>
                        <a:pt x="31" y="521"/>
                        <a:pt x="36" y="520"/>
                      </a:cubicBezTo>
                      <a:cubicBezTo>
                        <a:pt x="41" y="519"/>
                        <a:pt x="41" y="515"/>
                        <a:pt x="44" y="512"/>
                      </a:cubicBezTo>
                      <a:cubicBezTo>
                        <a:pt x="46" y="510"/>
                        <a:pt x="50" y="510"/>
                        <a:pt x="52" y="509"/>
                      </a:cubicBezTo>
                      <a:cubicBezTo>
                        <a:pt x="54" y="507"/>
                        <a:pt x="53" y="498"/>
                        <a:pt x="58" y="496"/>
                      </a:cubicBezTo>
                      <a:cubicBezTo>
                        <a:pt x="62" y="497"/>
                        <a:pt x="64" y="501"/>
                        <a:pt x="64" y="503"/>
                      </a:cubicBezTo>
                      <a:cubicBezTo>
                        <a:pt x="65" y="506"/>
                        <a:pt x="68" y="508"/>
                        <a:pt x="72" y="506"/>
                      </a:cubicBezTo>
                      <a:cubicBezTo>
                        <a:pt x="75" y="503"/>
                        <a:pt x="72" y="499"/>
                        <a:pt x="74" y="495"/>
                      </a:cubicBezTo>
                      <a:cubicBezTo>
                        <a:pt x="77" y="490"/>
                        <a:pt x="81" y="487"/>
                        <a:pt x="83" y="482"/>
                      </a:cubicBezTo>
                      <a:cubicBezTo>
                        <a:pt x="84" y="478"/>
                        <a:pt x="86" y="477"/>
                        <a:pt x="93" y="473"/>
                      </a:cubicBezTo>
                      <a:cubicBezTo>
                        <a:pt x="101" y="467"/>
                        <a:pt x="105" y="464"/>
                        <a:pt x="100" y="456"/>
                      </a:cubicBezTo>
                      <a:cubicBezTo>
                        <a:pt x="95" y="448"/>
                        <a:pt x="93" y="442"/>
                        <a:pt x="88" y="438"/>
                      </a:cubicBezTo>
                      <a:cubicBezTo>
                        <a:pt x="83" y="434"/>
                        <a:pt x="74" y="428"/>
                        <a:pt x="77" y="420"/>
                      </a:cubicBezTo>
                      <a:cubicBezTo>
                        <a:pt x="80" y="412"/>
                        <a:pt x="80" y="408"/>
                        <a:pt x="80" y="405"/>
                      </a:cubicBezTo>
                      <a:cubicBezTo>
                        <a:pt x="84" y="406"/>
                        <a:pt x="93" y="405"/>
                        <a:pt x="94" y="402"/>
                      </a:cubicBezTo>
                      <a:cubicBezTo>
                        <a:pt x="94" y="399"/>
                        <a:pt x="97" y="396"/>
                        <a:pt x="100" y="399"/>
                      </a:cubicBezTo>
                      <a:cubicBezTo>
                        <a:pt x="103" y="403"/>
                        <a:pt x="113" y="410"/>
                        <a:pt x="117" y="413"/>
                      </a:cubicBezTo>
                      <a:cubicBezTo>
                        <a:pt x="117" y="417"/>
                        <a:pt x="120" y="420"/>
                        <a:pt x="124" y="420"/>
                      </a:cubicBezTo>
                      <a:cubicBezTo>
                        <a:pt x="128" y="419"/>
                        <a:pt x="133" y="423"/>
                        <a:pt x="135" y="426"/>
                      </a:cubicBezTo>
                      <a:cubicBezTo>
                        <a:pt x="136" y="429"/>
                        <a:pt x="139" y="432"/>
                        <a:pt x="143" y="430"/>
                      </a:cubicBezTo>
                      <a:cubicBezTo>
                        <a:pt x="148" y="427"/>
                        <a:pt x="155" y="425"/>
                        <a:pt x="159" y="423"/>
                      </a:cubicBezTo>
                      <a:cubicBezTo>
                        <a:pt x="164" y="421"/>
                        <a:pt x="168" y="423"/>
                        <a:pt x="167" y="427"/>
                      </a:cubicBezTo>
                      <a:cubicBezTo>
                        <a:pt x="166" y="432"/>
                        <a:pt x="170" y="433"/>
                        <a:pt x="174" y="433"/>
                      </a:cubicBezTo>
                      <a:cubicBezTo>
                        <a:pt x="177" y="433"/>
                        <a:pt x="180" y="439"/>
                        <a:pt x="185" y="439"/>
                      </a:cubicBezTo>
                      <a:cubicBezTo>
                        <a:pt x="191" y="438"/>
                        <a:pt x="197" y="435"/>
                        <a:pt x="200" y="431"/>
                      </a:cubicBezTo>
                      <a:cubicBezTo>
                        <a:pt x="204" y="427"/>
                        <a:pt x="215" y="416"/>
                        <a:pt x="218" y="410"/>
                      </a:cubicBezTo>
                      <a:cubicBezTo>
                        <a:pt x="220" y="404"/>
                        <a:pt x="224" y="394"/>
                        <a:pt x="220" y="387"/>
                      </a:cubicBezTo>
                      <a:cubicBezTo>
                        <a:pt x="217" y="379"/>
                        <a:pt x="209" y="374"/>
                        <a:pt x="213" y="365"/>
                      </a:cubicBezTo>
                      <a:cubicBezTo>
                        <a:pt x="217" y="357"/>
                        <a:pt x="215" y="356"/>
                        <a:pt x="213" y="350"/>
                      </a:cubicBezTo>
                      <a:cubicBezTo>
                        <a:pt x="210" y="344"/>
                        <a:pt x="206" y="335"/>
                        <a:pt x="211" y="326"/>
                      </a:cubicBezTo>
                      <a:cubicBezTo>
                        <a:pt x="216" y="318"/>
                        <a:pt x="225" y="316"/>
                        <a:pt x="234" y="311"/>
                      </a:cubicBezTo>
                      <a:cubicBezTo>
                        <a:pt x="243" y="306"/>
                        <a:pt x="250" y="297"/>
                        <a:pt x="251" y="281"/>
                      </a:cubicBezTo>
                      <a:cubicBezTo>
                        <a:pt x="252" y="265"/>
                        <a:pt x="248" y="231"/>
                        <a:pt x="250" y="228"/>
                      </a:cubicBezTo>
                      <a:cubicBezTo>
                        <a:pt x="252" y="224"/>
                        <a:pt x="259" y="212"/>
                        <a:pt x="262" y="204"/>
                      </a:cubicBezTo>
                      <a:cubicBezTo>
                        <a:pt x="266" y="196"/>
                        <a:pt x="263" y="189"/>
                        <a:pt x="266" y="181"/>
                      </a:cubicBezTo>
                      <a:cubicBezTo>
                        <a:pt x="269" y="172"/>
                        <a:pt x="270" y="148"/>
                        <a:pt x="264" y="130"/>
                      </a:cubicBezTo>
                      <a:cubicBezTo>
                        <a:pt x="258" y="113"/>
                        <a:pt x="251" y="88"/>
                        <a:pt x="242" y="75"/>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37" name="Freeform 8">
                  <a:extLst>
                    <a:ext uri="{FF2B5EF4-FFF2-40B4-BE49-F238E27FC236}">
                      <a16:creationId xmlns:a16="http://schemas.microsoft.com/office/drawing/2014/main" id="{98E68EF8-8DA3-4123-8FF2-246CE33044C0}"/>
                    </a:ext>
                  </a:extLst>
                </p:cNvPr>
                <p:cNvSpPr>
                  <a:spLocks/>
                </p:cNvSpPr>
                <p:nvPr/>
              </p:nvSpPr>
              <p:spPr bwMode="auto">
                <a:xfrm>
                  <a:off x="5097463" y="6567488"/>
                  <a:ext cx="187325" cy="338138"/>
                </a:xfrm>
                <a:custGeom>
                  <a:avLst/>
                  <a:gdLst>
                    <a:gd name="T0" fmla="*/ 9 w 50"/>
                    <a:gd name="T1" fmla="*/ 58 h 90"/>
                    <a:gd name="T2" fmla="*/ 4 w 50"/>
                    <a:gd name="T3" fmla="*/ 60 h 90"/>
                    <a:gd name="T4" fmla="*/ 5 w 50"/>
                    <a:gd name="T5" fmla="*/ 46 h 90"/>
                    <a:gd name="T6" fmla="*/ 9 w 50"/>
                    <a:gd name="T7" fmla="*/ 37 h 90"/>
                    <a:gd name="T8" fmla="*/ 14 w 50"/>
                    <a:gd name="T9" fmla="*/ 27 h 90"/>
                    <a:gd name="T10" fmla="*/ 19 w 50"/>
                    <a:gd name="T11" fmla="*/ 22 h 90"/>
                    <a:gd name="T12" fmla="*/ 26 w 50"/>
                    <a:gd name="T13" fmla="*/ 15 h 90"/>
                    <a:gd name="T14" fmla="*/ 30 w 50"/>
                    <a:gd name="T15" fmla="*/ 13 h 90"/>
                    <a:gd name="T16" fmla="*/ 32 w 50"/>
                    <a:gd name="T17" fmla="*/ 8 h 90"/>
                    <a:gd name="T18" fmla="*/ 37 w 50"/>
                    <a:gd name="T19" fmla="*/ 2 h 90"/>
                    <a:gd name="T20" fmla="*/ 41 w 50"/>
                    <a:gd name="T21" fmla="*/ 4 h 90"/>
                    <a:gd name="T22" fmla="*/ 40 w 50"/>
                    <a:gd name="T23" fmla="*/ 12 h 90"/>
                    <a:gd name="T24" fmla="*/ 39 w 50"/>
                    <a:gd name="T25" fmla="*/ 21 h 90"/>
                    <a:gd name="T26" fmla="*/ 33 w 50"/>
                    <a:gd name="T27" fmla="*/ 31 h 90"/>
                    <a:gd name="T28" fmla="*/ 31 w 50"/>
                    <a:gd name="T29" fmla="*/ 41 h 90"/>
                    <a:gd name="T30" fmla="*/ 36 w 50"/>
                    <a:gd name="T31" fmla="*/ 46 h 90"/>
                    <a:gd name="T32" fmla="*/ 43 w 50"/>
                    <a:gd name="T33" fmla="*/ 43 h 90"/>
                    <a:gd name="T34" fmla="*/ 49 w 50"/>
                    <a:gd name="T35" fmla="*/ 43 h 90"/>
                    <a:gd name="T36" fmla="*/ 48 w 50"/>
                    <a:gd name="T37" fmla="*/ 49 h 90"/>
                    <a:gd name="T38" fmla="*/ 44 w 50"/>
                    <a:gd name="T39" fmla="*/ 56 h 90"/>
                    <a:gd name="T40" fmla="*/ 40 w 50"/>
                    <a:gd name="T41" fmla="*/ 66 h 90"/>
                    <a:gd name="T42" fmla="*/ 37 w 50"/>
                    <a:gd name="T43" fmla="*/ 72 h 90"/>
                    <a:gd name="T44" fmla="*/ 30 w 50"/>
                    <a:gd name="T45" fmla="*/ 77 h 90"/>
                    <a:gd name="T46" fmla="*/ 24 w 50"/>
                    <a:gd name="T47" fmla="*/ 81 h 90"/>
                    <a:gd name="T48" fmla="*/ 18 w 50"/>
                    <a:gd name="T49" fmla="*/ 85 h 90"/>
                    <a:gd name="T50" fmla="*/ 12 w 50"/>
                    <a:gd name="T51" fmla="*/ 87 h 90"/>
                    <a:gd name="T52" fmla="*/ 7 w 50"/>
                    <a:gd name="T53" fmla="*/ 89 h 90"/>
                    <a:gd name="T54" fmla="*/ 1 w 50"/>
                    <a:gd name="T55" fmla="*/ 86 h 90"/>
                    <a:gd name="T56" fmla="*/ 7 w 50"/>
                    <a:gd name="T57" fmla="*/ 83 h 90"/>
                    <a:gd name="T58" fmla="*/ 12 w 50"/>
                    <a:gd name="T59" fmla="*/ 77 h 90"/>
                    <a:gd name="T60" fmla="*/ 11 w 50"/>
                    <a:gd name="T61" fmla="*/ 70 h 90"/>
                    <a:gd name="T62" fmla="*/ 16 w 50"/>
                    <a:gd name="T63" fmla="*/ 65 h 90"/>
                    <a:gd name="T64" fmla="*/ 18 w 50"/>
                    <a:gd name="T65" fmla="*/ 59 h 90"/>
                    <a:gd name="T66" fmla="*/ 13 w 50"/>
                    <a:gd name="T67" fmla="*/ 55 h 90"/>
                    <a:gd name="T68" fmla="*/ 9 w 50"/>
                    <a:gd name="T69" fmla="*/ 5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 h="90">
                      <a:moveTo>
                        <a:pt x="9" y="58"/>
                      </a:moveTo>
                      <a:cubicBezTo>
                        <a:pt x="8" y="61"/>
                        <a:pt x="5" y="66"/>
                        <a:pt x="4" y="60"/>
                      </a:cubicBezTo>
                      <a:cubicBezTo>
                        <a:pt x="3" y="55"/>
                        <a:pt x="5" y="49"/>
                        <a:pt x="5" y="46"/>
                      </a:cubicBezTo>
                      <a:cubicBezTo>
                        <a:pt x="5" y="43"/>
                        <a:pt x="7" y="40"/>
                        <a:pt x="9" y="37"/>
                      </a:cubicBezTo>
                      <a:cubicBezTo>
                        <a:pt x="11" y="35"/>
                        <a:pt x="13" y="30"/>
                        <a:pt x="14" y="27"/>
                      </a:cubicBezTo>
                      <a:cubicBezTo>
                        <a:pt x="15" y="25"/>
                        <a:pt x="17" y="23"/>
                        <a:pt x="19" y="22"/>
                      </a:cubicBezTo>
                      <a:cubicBezTo>
                        <a:pt x="22" y="21"/>
                        <a:pt x="25" y="16"/>
                        <a:pt x="26" y="15"/>
                      </a:cubicBezTo>
                      <a:cubicBezTo>
                        <a:pt x="28" y="14"/>
                        <a:pt x="28" y="14"/>
                        <a:pt x="30" y="13"/>
                      </a:cubicBezTo>
                      <a:cubicBezTo>
                        <a:pt x="32" y="13"/>
                        <a:pt x="32" y="11"/>
                        <a:pt x="32" y="8"/>
                      </a:cubicBezTo>
                      <a:cubicBezTo>
                        <a:pt x="32" y="6"/>
                        <a:pt x="35" y="3"/>
                        <a:pt x="37" y="2"/>
                      </a:cubicBezTo>
                      <a:cubicBezTo>
                        <a:pt x="39" y="0"/>
                        <a:pt x="41" y="0"/>
                        <a:pt x="41" y="4"/>
                      </a:cubicBezTo>
                      <a:cubicBezTo>
                        <a:pt x="41" y="8"/>
                        <a:pt x="40" y="10"/>
                        <a:pt x="40" y="12"/>
                      </a:cubicBezTo>
                      <a:cubicBezTo>
                        <a:pt x="40" y="14"/>
                        <a:pt x="41" y="18"/>
                        <a:pt x="39" y="21"/>
                      </a:cubicBezTo>
                      <a:cubicBezTo>
                        <a:pt x="37" y="24"/>
                        <a:pt x="33" y="27"/>
                        <a:pt x="33" y="31"/>
                      </a:cubicBezTo>
                      <a:cubicBezTo>
                        <a:pt x="32" y="35"/>
                        <a:pt x="29" y="38"/>
                        <a:pt x="31" y="41"/>
                      </a:cubicBezTo>
                      <a:cubicBezTo>
                        <a:pt x="32" y="44"/>
                        <a:pt x="33" y="46"/>
                        <a:pt x="36" y="46"/>
                      </a:cubicBezTo>
                      <a:cubicBezTo>
                        <a:pt x="39" y="46"/>
                        <a:pt x="40" y="44"/>
                        <a:pt x="43" y="43"/>
                      </a:cubicBezTo>
                      <a:cubicBezTo>
                        <a:pt x="45" y="42"/>
                        <a:pt x="49" y="40"/>
                        <a:pt x="49" y="43"/>
                      </a:cubicBezTo>
                      <a:cubicBezTo>
                        <a:pt x="50" y="45"/>
                        <a:pt x="49" y="48"/>
                        <a:pt x="48" y="49"/>
                      </a:cubicBezTo>
                      <a:cubicBezTo>
                        <a:pt x="46" y="51"/>
                        <a:pt x="45" y="55"/>
                        <a:pt x="44" y="56"/>
                      </a:cubicBezTo>
                      <a:cubicBezTo>
                        <a:pt x="43" y="58"/>
                        <a:pt x="40" y="64"/>
                        <a:pt x="40" y="66"/>
                      </a:cubicBezTo>
                      <a:cubicBezTo>
                        <a:pt x="40" y="69"/>
                        <a:pt x="40" y="70"/>
                        <a:pt x="37" y="72"/>
                      </a:cubicBezTo>
                      <a:cubicBezTo>
                        <a:pt x="34" y="74"/>
                        <a:pt x="31" y="76"/>
                        <a:pt x="30" y="77"/>
                      </a:cubicBezTo>
                      <a:cubicBezTo>
                        <a:pt x="30" y="78"/>
                        <a:pt x="26" y="79"/>
                        <a:pt x="24" y="81"/>
                      </a:cubicBezTo>
                      <a:cubicBezTo>
                        <a:pt x="23" y="83"/>
                        <a:pt x="21" y="85"/>
                        <a:pt x="18" y="85"/>
                      </a:cubicBezTo>
                      <a:cubicBezTo>
                        <a:pt x="15" y="86"/>
                        <a:pt x="15" y="85"/>
                        <a:pt x="12" y="87"/>
                      </a:cubicBezTo>
                      <a:cubicBezTo>
                        <a:pt x="10" y="89"/>
                        <a:pt x="10" y="90"/>
                        <a:pt x="7" y="89"/>
                      </a:cubicBezTo>
                      <a:cubicBezTo>
                        <a:pt x="4" y="89"/>
                        <a:pt x="0" y="88"/>
                        <a:pt x="1" y="86"/>
                      </a:cubicBezTo>
                      <a:cubicBezTo>
                        <a:pt x="2" y="84"/>
                        <a:pt x="5" y="84"/>
                        <a:pt x="7" y="83"/>
                      </a:cubicBezTo>
                      <a:cubicBezTo>
                        <a:pt x="10" y="82"/>
                        <a:pt x="12" y="80"/>
                        <a:pt x="12" y="77"/>
                      </a:cubicBezTo>
                      <a:cubicBezTo>
                        <a:pt x="12" y="74"/>
                        <a:pt x="9" y="74"/>
                        <a:pt x="11" y="70"/>
                      </a:cubicBezTo>
                      <a:cubicBezTo>
                        <a:pt x="13" y="67"/>
                        <a:pt x="13" y="67"/>
                        <a:pt x="16" y="65"/>
                      </a:cubicBezTo>
                      <a:cubicBezTo>
                        <a:pt x="18" y="64"/>
                        <a:pt x="20" y="62"/>
                        <a:pt x="18" y="59"/>
                      </a:cubicBezTo>
                      <a:cubicBezTo>
                        <a:pt x="16" y="56"/>
                        <a:pt x="15" y="56"/>
                        <a:pt x="13" y="55"/>
                      </a:cubicBezTo>
                      <a:cubicBezTo>
                        <a:pt x="12" y="55"/>
                        <a:pt x="10" y="56"/>
                        <a:pt x="9" y="58"/>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38" name="Freeform 9">
                  <a:extLst>
                    <a:ext uri="{FF2B5EF4-FFF2-40B4-BE49-F238E27FC236}">
                      <a16:creationId xmlns:a16="http://schemas.microsoft.com/office/drawing/2014/main" id="{8C61A769-21F3-46AB-A3B1-84F7D19B0640}"/>
                    </a:ext>
                  </a:extLst>
                </p:cNvPr>
                <p:cNvSpPr>
                  <a:spLocks/>
                </p:cNvSpPr>
                <p:nvPr/>
              </p:nvSpPr>
              <p:spPr bwMode="auto">
                <a:xfrm>
                  <a:off x="5907088" y="4497388"/>
                  <a:ext cx="908050" cy="881063"/>
                </a:xfrm>
                <a:custGeom>
                  <a:avLst/>
                  <a:gdLst>
                    <a:gd name="T0" fmla="*/ 24 w 242"/>
                    <a:gd name="T1" fmla="*/ 197 h 235"/>
                    <a:gd name="T2" fmla="*/ 33 w 242"/>
                    <a:gd name="T3" fmla="*/ 192 h 235"/>
                    <a:gd name="T4" fmla="*/ 40 w 242"/>
                    <a:gd name="T5" fmla="*/ 196 h 235"/>
                    <a:gd name="T6" fmla="*/ 49 w 242"/>
                    <a:gd name="T7" fmla="*/ 195 h 235"/>
                    <a:gd name="T8" fmla="*/ 66 w 242"/>
                    <a:gd name="T9" fmla="*/ 193 h 235"/>
                    <a:gd name="T10" fmla="*/ 77 w 242"/>
                    <a:gd name="T11" fmla="*/ 188 h 235"/>
                    <a:gd name="T12" fmla="*/ 87 w 242"/>
                    <a:gd name="T13" fmla="*/ 198 h 235"/>
                    <a:gd name="T14" fmla="*/ 95 w 242"/>
                    <a:gd name="T15" fmla="*/ 198 h 235"/>
                    <a:gd name="T16" fmla="*/ 113 w 242"/>
                    <a:gd name="T17" fmla="*/ 197 h 235"/>
                    <a:gd name="T18" fmla="*/ 127 w 242"/>
                    <a:gd name="T19" fmla="*/ 188 h 235"/>
                    <a:gd name="T20" fmla="*/ 135 w 242"/>
                    <a:gd name="T21" fmla="*/ 196 h 235"/>
                    <a:gd name="T22" fmla="*/ 150 w 242"/>
                    <a:gd name="T23" fmla="*/ 210 h 235"/>
                    <a:gd name="T24" fmla="*/ 144 w 242"/>
                    <a:gd name="T25" fmla="*/ 220 h 235"/>
                    <a:gd name="T26" fmla="*/ 159 w 242"/>
                    <a:gd name="T27" fmla="*/ 230 h 235"/>
                    <a:gd name="T28" fmla="*/ 168 w 242"/>
                    <a:gd name="T29" fmla="*/ 220 h 235"/>
                    <a:gd name="T30" fmla="*/ 182 w 242"/>
                    <a:gd name="T31" fmla="*/ 213 h 235"/>
                    <a:gd name="T32" fmla="*/ 194 w 242"/>
                    <a:gd name="T33" fmla="*/ 209 h 235"/>
                    <a:gd name="T34" fmla="*/ 216 w 242"/>
                    <a:gd name="T35" fmla="*/ 207 h 235"/>
                    <a:gd name="T36" fmla="*/ 229 w 242"/>
                    <a:gd name="T37" fmla="*/ 201 h 235"/>
                    <a:gd name="T38" fmla="*/ 242 w 242"/>
                    <a:gd name="T39" fmla="*/ 197 h 235"/>
                    <a:gd name="T40" fmla="*/ 223 w 242"/>
                    <a:gd name="T41" fmla="*/ 179 h 235"/>
                    <a:gd name="T42" fmla="*/ 203 w 242"/>
                    <a:gd name="T43" fmla="*/ 69 h 235"/>
                    <a:gd name="T44" fmla="*/ 208 w 242"/>
                    <a:gd name="T45" fmla="*/ 27 h 235"/>
                    <a:gd name="T46" fmla="*/ 169 w 242"/>
                    <a:gd name="T47" fmla="*/ 21 h 235"/>
                    <a:gd name="T48" fmla="*/ 145 w 242"/>
                    <a:gd name="T49" fmla="*/ 6 h 235"/>
                    <a:gd name="T50" fmla="*/ 134 w 242"/>
                    <a:gd name="T51" fmla="*/ 21 h 235"/>
                    <a:gd name="T52" fmla="*/ 123 w 242"/>
                    <a:gd name="T53" fmla="*/ 58 h 235"/>
                    <a:gd name="T54" fmla="*/ 127 w 242"/>
                    <a:gd name="T55" fmla="*/ 76 h 235"/>
                    <a:gd name="T56" fmla="*/ 139 w 242"/>
                    <a:gd name="T57" fmla="*/ 69 h 235"/>
                    <a:gd name="T58" fmla="*/ 154 w 242"/>
                    <a:gd name="T59" fmla="*/ 65 h 235"/>
                    <a:gd name="T60" fmla="*/ 168 w 242"/>
                    <a:gd name="T61" fmla="*/ 59 h 235"/>
                    <a:gd name="T62" fmla="*/ 179 w 242"/>
                    <a:gd name="T63" fmla="*/ 52 h 235"/>
                    <a:gd name="T64" fmla="*/ 185 w 242"/>
                    <a:gd name="T65" fmla="*/ 77 h 235"/>
                    <a:gd name="T66" fmla="*/ 181 w 242"/>
                    <a:gd name="T67" fmla="*/ 103 h 235"/>
                    <a:gd name="T68" fmla="*/ 163 w 242"/>
                    <a:gd name="T69" fmla="*/ 117 h 235"/>
                    <a:gd name="T70" fmla="*/ 151 w 242"/>
                    <a:gd name="T71" fmla="*/ 110 h 235"/>
                    <a:gd name="T72" fmla="*/ 141 w 242"/>
                    <a:gd name="T73" fmla="*/ 98 h 235"/>
                    <a:gd name="T74" fmla="*/ 134 w 242"/>
                    <a:gd name="T75" fmla="*/ 108 h 235"/>
                    <a:gd name="T76" fmla="*/ 122 w 242"/>
                    <a:gd name="T77" fmla="*/ 128 h 235"/>
                    <a:gd name="T78" fmla="*/ 104 w 242"/>
                    <a:gd name="T79" fmla="*/ 86 h 235"/>
                    <a:gd name="T80" fmla="*/ 101 w 242"/>
                    <a:gd name="T81" fmla="*/ 63 h 235"/>
                    <a:gd name="T82" fmla="*/ 88 w 242"/>
                    <a:gd name="T83" fmla="*/ 63 h 235"/>
                    <a:gd name="T84" fmla="*/ 73 w 242"/>
                    <a:gd name="T85" fmla="*/ 58 h 235"/>
                    <a:gd name="T86" fmla="*/ 64 w 242"/>
                    <a:gd name="T87" fmla="*/ 62 h 235"/>
                    <a:gd name="T88" fmla="*/ 56 w 242"/>
                    <a:gd name="T89" fmla="*/ 75 h 235"/>
                    <a:gd name="T90" fmla="*/ 63 w 242"/>
                    <a:gd name="T91" fmla="*/ 85 h 235"/>
                    <a:gd name="T92" fmla="*/ 55 w 242"/>
                    <a:gd name="T93" fmla="*/ 130 h 235"/>
                    <a:gd name="T94" fmla="*/ 42 w 242"/>
                    <a:gd name="T95" fmla="*/ 139 h 235"/>
                    <a:gd name="T96" fmla="*/ 28 w 242"/>
                    <a:gd name="T97" fmla="*/ 139 h 235"/>
                    <a:gd name="T98" fmla="*/ 16 w 242"/>
                    <a:gd name="T99" fmla="*/ 151 h 235"/>
                    <a:gd name="T100" fmla="*/ 3 w 242"/>
                    <a:gd name="T101" fmla="*/ 165 h 235"/>
                    <a:gd name="T102" fmla="*/ 11 w 242"/>
                    <a:gd name="T103" fmla="*/ 173 h 235"/>
                    <a:gd name="T104" fmla="*/ 12 w 242"/>
                    <a:gd name="T105" fmla="*/ 19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2" h="235">
                      <a:moveTo>
                        <a:pt x="20" y="195"/>
                      </a:moveTo>
                      <a:cubicBezTo>
                        <a:pt x="22" y="196"/>
                        <a:pt x="22" y="198"/>
                        <a:pt x="24" y="197"/>
                      </a:cubicBezTo>
                      <a:cubicBezTo>
                        <a:pt x="25" y="196"/>
                        <a:pt x="24" y="194"/>
                        <a:pt x="24" y="193"/>
                      </a:cubicBezTo>
                      <a:cubicBezTo>
                        <a:pt x="26" y="189"/>
                        <a:pt x="31" y="190"/>
                        <a:pt x="33" y="192"/>
                      </a:cubicBezTo>
                      <a:cubicBezTo>
                        <a:pt x="34" y="193"/>
                        <a:pt x="34" y="194"/>
                        <a:pt x="36" y="195"/>
                      </a:cubicBezTo>
                      <a:cubicBezTo>
                        <a:pt x="37" y="196"/>
                        <a:pt x="39" y="196"/>
                        <a:pt x="40" y="196"/>
                      </a:cubicBezTo>
                      <a:cubicBezTo>
                        <a:pt x="41" y="196"/>
                        <a:pt x="43" y="195"/>
                        <a:pt x="44" y="194"/>
                      </a:cubicBezTo>
                      <a:cubicBezTo>
                        <a:pt x="47" y="194"/>
                        <a:pt x="47" y="195"/>
                        <a:pt x="49" y="195"/>
                      </a:cubicBezTo>
                      <a:cubicBezTo>
                        <a:pt x="53" y="196"/>
                        <a:pt x="58" y="196"/>
                        <a:pt x="61" y="195"/>
                      </a:cubicBezTo>
                      <a:cubicBezTo>
                        <a:pt x="62" y="195"/>
                        <a:pt x="65" y="194"/>
                        <a:pt x="66" y="193"/>
                      </a:cubicBezTo>
                      <a:cubicBezTo>
                        <a:pt x="67" y="192"/>
                        <a:pt x="66" y="190"/>
                        <a:pt x="67" y="189"/>
                      </a:cubicBezTo>
                      <a:cubicBezTo>
                        <a:pt x="70" y="187"/>
                        <a:pt x="74" y="188"/>
                        <a:pt x="77" y="188"/>
                      </a:cubicBezTo>
                      <a:cubicBezTo>
                        <a:pt x="77" y="191"/>
                        <a:pt x="77" y="192"/>
                        <a:pt x="80" y="193"/>
                      </a:cubicBezTo>
                      <a:cubicBezTo>
                        <a:pt x="83" y="194"/>
                        <a:pt x="85" y="197"/>
                        <a:pt x="87" y="198"/>
                      </a:cubicBezTo>
                      <a:cubicBezTo>
                        <a:pt x="89" y="199"/>
                        <a:pt x="90" y="200"/>
                        <a:pt x="92" y="200"/>
                      </a:cubicBezTo>
                      <a:cubicBezTo>
                        <a:pt x="94" y="200"/>
                        <a:pt x="93" y="199"/>
                        <a:pt x="95" y="198"/>
                      </a:cubicBezTo>
                      <a:cubicBezTo>
                        <a:pt x="99" y="197"/>
                        <a:pt x="100" y="199"/>
                        <a:pt x="103" y="200"/>
                      </a:cubicBezTo>
                      <a:cubicBezTo>
                        <a:pt x="108" y="202"/>
                        <a:pt x="109" y="198"/>
                        <a:pt x="113" y="197"/>
                      </a:cubicBezTo>
                      <a:cubicBezTo>
                        <a:pt x="115" y="196"/>
                        <a:pt x="118" y="197"/>
                        <a:pt x="120" y="195"/>
                      </a:cubicBezTo>
                      <a:cubicBezTo>
                        <a:pt x="123" y="193"/>
                        <a:pt x="125" y="191"/>
                        <a:pt x="127" y="188"/>
                      </a:cubicBezTo>
                      <a:cubicBezTo>
                        <a:pt x="129" y="185"/>
                        <a:pt x="130" y="184"/>
                        <a:pt x="134" y="184"/>
                      </a:cubicBezTo>
                      <a:cubicBezTo>
                        <a:pt x="134" y="186"/>
                        <a:pt x="134" y="195"/>
                        <a:pt x="135" y="196"/>
                      </a:cubicBezTo>
                      <a:cubicBezTo>
                        <a:pt x="138" y="199"/>
                        <a:pt x="144" y="195"/>
                        <a:pt x="148" y="199"/>
                      </a:cubicBezTo>
                      <a:cubicBezTo>
                        <a:pt x="150" y="201"/>
                        <a:pt x="151" y="207"/>
                        <a:pt x="150" y="210"/>
                      </a:cubicBezTo>
                      <a:cubicBezTo>
                        <a:pt x="149" y="212"/>
                        <a:pt x="147" y="212"/>
                        <a:pt x="146" y="214"/>
                      </a:cubicBezTo>
                      <a:cubicBezTo>
                        <a:pt x="145" y="215"/>
                        <a:pt x="145" y="218"/>
                        <a:pt x="144" y="220"/>
                      </a:cubicBezTo>
                      <a:cubicBezTo>
                        <a:pt x="143" y="224"/>
                        <a:pt x="144" y="229"/>
                        <a:pt x="147" y="232"/>
                      </a:cubicBezTo>
                      <a:cubicBezTo>
                        <a:pt x="151" y="235"/>
                        <a:pt x="156" y="232"/>
                        <a:pt x="159" y="230"/>
                      </a:cubicBezTo>
                      <a:cubicBezTo>
                        <a:pt x="161" y="229"/>
                        <a:pt x="163" y="228"/>
                        <a:pt x="164" y="226"/>
                      </a:cubicBezTo>
                      <a:cubicBezTo>
                        <a:pt x="166" y="223"/>
                        <a:pt x="165" y="222"/>
                        <a:pt x="168" y="220"/>
                      </a:cubicBezTo>
                      <a:cubicBezTo>
                        <a:pt x="170" y="218"/>
                        <a:pt x="173" y="218"/>
                        <a:pt x="175" y="217"/>
                      </a:cubicBezTo>
                      <a:cubicBezTo>
                        <a:pt x="178" y="216"/>
                        <a:pt x="180" y="214"/>
                        <a:pt x="182" y="213"/>
                      </a:cubicBezTo>
                      <a:cubicBezTo>
                        <a:pt x="185" y="212"/>
                        <a:pt x="188" y="211"/>
                        <a:pt x="191" y="210"/>
                      </a:cubicBezTo>
                      <a:cubicBezTo>
                        <a:pt x="192" y="209"/>
                        <a:pt x="193" y="209"/>
                        <a:pt x="194" y="209"/>
                      </a:cubicBezTo>
                      <a:cubicBezTo>
                        <a:pt x="197" y="209"/>
                        <a:pt x="197" y="210"/>
                        <a:pt x="198" y="211"/>
                      </a:cubicBezTo>
                      <a:cubicBezTo>
                        <a:pt x="206" y="217"/>
                        <a:pt x="208" y="204"/>
                        <a:pt x="216" y="207"/>
                      </a:cubicBezTo>
                      <a:cubicBezTo>
                        <a:pt x="219" y="208"/>
                        <a:pt x="220" y="210"/>
                        <a:pt x="224" y="209"/>
                      </a:cubicBezTo>
                      <a:cubicBezTo>
                        <a:pt x="229" y="208"/>
                        <a:pt x="227" y="204"/>
                        <a:pt x="229" y="201"/>
                      </a:cubicBezTo>
                      <a:cubicBezTo>
                        <a:pt x="231" y="198"/>
                        <a:pt x="238" y="198"/>
                        <a:pt x="241" y="198"/>
                      </a:cubicBezTo>
                      <a:cubicBezTo>
                        <a:pt x="241" y="198"/>
                        <a:pt x="242" y="197"/>
                        <a:pt x="242" y="197"/>
                      </a:cubicBezTo>
                      <a:cubicBezTo>
                        <a:pt x="237" y="190"/>
                        <a:pt x="232" y="183"/>
                        <a:pt x="231" y="181"/>
                      </a:cubicBezTo>
                      <a:cubicBezTo>
                        <a:pt x="229" y="179"/>
                        <a:pt x="227" y="178"/>
                        <a:pt x="223" y="179"/>
                      </a:cubicBezTo>
                      <a:cubicBezTo>
                        <a:pt x="219" y="179"/>
                        <a:pt x="216" y="174"/>
                        <a:pt x="214" y="171"/>
                      </a:cubicBezTo>
                      <a:cubicBezTo>
                        <a:pt x="201" y="149"/>
                        <a:pt x="202" y="103"/>
                        <a:pt x="203" y="69"/>
                      </a:cubicBezTo>
                      <a:cubicBezTo>
                        <a:pt x="203" y="60"/>
                        <a:pt x="209" y="39"/>
                        <a:pt x="212" y="32"/>
                      </a:cubicBezTo>
                      <a:cubicBezTo>
                        <a:pt x="214" y="24"/>
                        <a:pt x="210" y="24"/>
                        <a:pt x="208" y="27"/>
                      </a:cubicBezTo>
                      <a:cubicBezTo>
                        <a:pt x="201" y="36"/>
                        <a:pt x="191" y="37"/>
                        <a:pt x="184" y="35"/>
                      </a:cubicBezTo>
                      <a:cubicBezTo>
                        <a:pt x="177" y="33"/>
                        <a:pt x="172" y="26"/>
                        <a:pt x="169" y="21"/>
                      </a:cubicBezTo>
                      <a:cubicBezTo>
                        <a:pt x="166" y="16"/>
                        <a:pt x="159" y="14"/>
                        <a:pt x="156" y="14"/>
                      </a:cubicBezTo>
                      <a:cubicBezTo>
                        <a:pt x="153" y="14"/>
                        <a:pt x="149" y="12"/>
                        <a:pt x="145" y="6"/>
                      </a:cubicBezTo>
                      <a:cubicBezTo>
                        <a:pt x="140" y="0"/>
                        <a:pt x="139" y="3"/>
                        <a:pt x="139" y="8"/>
                      </a:cubicBezTo>
                      <a:cubicBezTo>
                        <a:pt x="139" y="14"/>
                        <a:pt x="138" y="17"/>
                        <a:pt x="134" y="21"/>
                      </a:cubicBezTo>
                      <a:cubicBezTo>
                        <a:pt x="126" y="28"/>
                        <a:pt x="128" y="34"/>
                        <a:pt x="127" y="39"/>
                      </a:cubicBezTo>
                      <a:cubicBezTo>
                        <a:pt x="125" y="44"/>
                        <a:pt x="124" y="52"/>
                        <a:pt x="123" y="58"/>
                      </a:cubicBezTo>
                      <a:cubicBezTo>
                        <a:pt x="123" y="64"/>
                        <a:pt x="121" y="66"/>
                        <a:pt x="120" y="71"/>
                      </a:cubicBezTo>
                      <a:cubicBezTo>
                        <a:pt x="120" y="76"/>
                        <a:pt x="125" y="77"/>
                        <a:pt x="127" y="76"/>
                      </a:cubicBezTo>
                      <a:cubicBezTo>
                        <a:pt x="130" y="74"/>
                        <a:pt x="131" y="71"/>
                        <a:pt x="133" y="70"/>
                      </a:cubicBezTo>
                      <a:cubicBezTo>
                        <a:pt x="135" y="69"/>
                        <a:pt x="137" y="69"/>
                        <a:pt x="139" y="69"/>
                      </a:cubicBezTo>
                      <a:cubicBezTo>
                        <a:pt x="142" y="68"/>
                        <a:pt x="144" y="68"/>
                        <a:pt x="146" y="66"/>
                      </a:cubicBezTo>
                      <a:cubicBezTo>
                        <a:pt x="149" y="64"/>
                        <a:pt x="151" y="63"/>
                        <a:pt x="154" y="65"/>
                      </a:cubicBezTo>
                      <a:cubicBezTo>
                        <a:pt x="157" y="66"/>
                        <a:pt x="159" y="67"/>
                        <a:pt x="161" y="64"/>
                      </a:cubicBezTo>
                      <a:cubicBezTo>
                        <a:pt x="162" y="62"/>
                        <a:pt x="165" y="61"/>
                        <a:pt x="168" y="59"/>
                      </a:cubicBezTo>
                      <a:cubicBezTo>
                        <a:pt x="171" y="57"/>
                        <a:pt x="170" y="56"/>
                        <a:pt x="172" y="52"/>
                      </a:cubicBezTo>
                      <a:cubicBezTo>
                        <a:pt x="174" y="48"/>
                        <a:pt x="177" y="50"/>
                        <a:pt x="179" y="52"/>
                      </a:cubicBezTo>
                      <a:cubicBezTo>
                        <a:pt x="181" y="54"/>
                        <a:pt x="183" y="57"/>
                        <a:pt x="186" y="64"/>
                      </a:cubicBezTo>
                      <a:cubicBezTo>
                        <a:pt x="189" y="71"/>
                        <a:pt x="187" y="74"/>
                        <a:pt x="185" y="77"/>
                      </a:cubicBezTo>
                      <a:cubicBezTo>
                        <a:pt x="183" y="81"/>
                        <a:pt x="183" y="86"/>
                        <a:pt x="182" y="89"/>
                      </a:cubicBezTo>
                      <a:cubicBezTo>
                        <a:pt x="182" y="93"/>
                        <a:pt x="182" y="98"/>
                        <a:pt x="181" y="103"/>
                      </a:cubicBezTo>
                      <a:cubicBezTo>
                        <a:pt x="180" y="107"/>
                        <a:pt x="174" y="116"/>
                        <a:pt x="171" y="119"/>
                      </a:cubicBezTo>
                      <a:cubicBezTo>
                        <a:pt x="168" y="122"/>
                        <a:pt x="166" y="121"/>
                        <a:pt x="163" y="117"/>
                      </a:cubicBezTo>
                      <a:cubicBezTo>
                        <a:pt x="161" y="114"/>
                        <a:pt x="161" y="114"/>
                        <a:pt x="158" y="113"/>
                      </a:cubicBezTo>
                      <a:cubicBezTo>
                        <a:pt x="155" y="112"/>
                        <a:pt x="154" y="110"/>
                        <a:pt x="151" y="110"/>
                      </a:cubicBezTo>
                      <a:cubicBezTo>
                        <a:pt x="149" y="109"/>
                        <a:pt x="149" y="106"/>
                        <a:pt x="149" y="104"/>
                      </a:cubicBezTo>
                      <a:cubicBezTo>
                        <a:pt x="148" y="102"/>
                        <a:pt x="145" y="101"/>
                        <a:pt x="141" y="98"/>
                      </a:cubicBezTo>
                      <a:cubicBezTo>
                        <a:pt x="137" y="95"/>
                        <a:pt x="135" y="98"/>
                        <a:pt x="134" y="100"/>
                      </a:cubicBezTo>
                      <a:cubicBezTo>
                        <a:pt x="133" y="103"/>
                        <a:pt x="132" y="105"/>
                        <a:pt x="134" y="108"/>
                      </a:cubicBezTo>
                      <a:cubicBezTo>
                        <a:pt x="135" y="110"/>
                        <a:pt x="135" y="113"/>
                        <a:pt x="133" y="118"/>
                      </a:cubicBezTo>
                      <a:cubicBezTo>
                        <a:pt x="131" y="122"/>
                        <a:pt x="128" y="127"/>
                        <a:pt x="122" y="128"/>
                      </a:cubicBezTo>
                      <a:cubicBezTo>
                        <a:pt x="115" y="128"/>
                        <a:pt x="111" y="123"/>
                        <a:pt x="109" y="117"/>
                      </a:cubicBezTo>
                      <a:cubicBezTo>
                        <a:pt x="107" y="111"/>
                        <a:pt x="105" y="91"/>
                        <a:pt x="104" y="86"/>
                      </a:cubicBezTo>
                      <a:cubicBezTo>
                        <a:pt x="104" y="82"/>
                        <a:pt x="104" y="78"/>
                        <a:pt x="104" y="72"/>
                      </a:cubicBezTo>
                      <a:cubicBezTo>
                        <a:pt x="104" y="65"/>
                        <a:pt x="103" y="65"/>
                        <a:pt x="101" y="63"/>
                      </a:cubicBezTo>
                      <a:cubicBezTo>
                        <a:pt x="99" y="61"/>
                        <a:pt x="99" y="60"/>
                        <a:pt x="94" y="59"/>
                      </a:cubicBezTo>
                      <a:cubicBezTo>
                        <a:pt x="90" y="58"/>
                        <a:pt x="89" y="61"/>
                        <a:pt x="88" y="63"/>
                      </a:cubicBezTo>
                      <a:cubicBezTo>
                        <a:pt x="87" y="64"/>
                        <a:pt x="86" y="67"/>
                        <a:pt x="81" y="66"/>
                      </a:cubicBezTo>
                      <a:cubicBezTo>
                        <a:pt x="77" y="65"/>
                        <a:pt x="75" y="62"/>
                        <a:pt x="73" y="58"/>
                      </a:cubicBezTo>
                      <a:cubicBezTo>
                        <a:pt x="70" y="55"/>
                        <a:pt x="68" y="53"/>
                        <a:pt x="65" y="54"/>
                      </a:cubicBezTo>
                      <a:cubicBezTo>
                        <a:pt x="62" y="55"/>
                        <a:pt x="63" y="58"/>
                        <a:pt x="64" y="62"/>
                      </a:cubicBezTo>
                      <a:cubicBezTo>
                        <a:pt x="64" y="65"/>
                        <a:pt x="64" y="69"/>
                        <a:pt x="63" y="71"/>
                      </a:cubicBezTo>
                      <a:cubicBezTo>
                        <a:pt x="61" y="74"/>
                        <a:pt x="58" y="74"/>
                        <a:pt x="56" y="75"/>
                      </a:cubicBezTo>
                      <a:cubicBezTo>
                        <a:pt x="53" y="76"/>
                        <a:pt x="56" y="77"/>
                        <a:pt x="58" y="78"/>
                      </a:cubicBezTo>
                      <a:cubicBezTo>
                        <a:pt x="60" y="79"/>
                        <a:pt x="62" y="81"/>
                        <a:pt x="63" y="85"/>
                      </a:cubicBezTo>
                      <a:cubicBezTo>
                        <a:pt x="63" y="89"/>
                        <a:pt x="61" y="104"/>
                        <a:pt x="61" y="109"/>
                      </a:cubicBezTo>
                      <a:cubicBezTo>
                        <a:pt x="60" y="115"/>
                        <a:pt x="56" y="128"/>
                        <a:pt x="55" y="130"/>
                      </a:cubicBezTo>
                      <a:cubicBezTo>
                        <a:pt x="54" y="132"/>
                        <a:pt x="51" y="135"/>
                        <a:pt x="49" y="136"/>
                      </a:cubicBezTo>
                      <a:cubicBezTo>
                        <a:pt x="47" y="136"/>
                        <a:pt x="44" y="136"/>
                        <a:pt x="42" y="139"/>
                      </a:cubicBezTo>
                      <a:cubicBezTo>
                        <a:pt x="40" y="142"/>
                        <a:pt x="37" y="143"/>
                        <a:pt x="34" y="143"/>
                      </a:cubicBezTo>
                      <a:cubicBezTo>
                        <a:pt x="32" y="142"/>
                        <a:pt x="30" y="140"/>
                        <a:pt x="28" y="139"/>
                      </a:cubicBezTo>
                      <a:cubicBezTo>
                        <a:pt x="25" y="138"/>
                        <a:pt x="23" y="141"/>
                        <a:pt x="20" y="143"/>
                      </a:cubicBezTo>
                      <a:cubicBezTo>
                        <a:pt x="18" y="145"/>
                        <a:pt x="17" y="149"/>
                        <a:pt x="16" y="151"/>
                      </a:cubicBezTo>
                      <a:cubicBezTo>
                        <a:pt x="16" y="154"/>
                        <a:pt x="13" y="156"/>
                        <a:pt x="11" y="159"/>
                      </a:cubicBezTo>
                      <a:cubicBezTo>
                        <a:pt x="8" y="162"/>
                        <a:pt x="5" y="163"/>
                        <a:pt x="3" y="165"/>
                      </a:cubicBezTo>
                      <a:cubicBezTo>
                        <a:pt x="0" y="167"/>
                        <a:pt x="2" y="170"/>
                        <a:pt x="5" y="170"/>
                      </a:cubicBezTo>
                      <a:cubicBezTo>
                        <a:pt x="9" y="170"/>
                        <a:pt x="10" y="171"/>
                        <a:pt x="11" y="173"/>
                      </a:cubicBezTo>
                      <a:cubicBezTo>
                        <a:pt x="12" y="175"/>
                        <a:pt x="14" y="181"/>
                        <a:pt x="14" y="185"/>
                      </a:cubicBezTo>
                      <a:cubicBezTo>
                        <a:pt x="14" y="189"/>
                        <a:pt x="12" y="191"/>
                        <a:pt x="12" y="196"/>
                      </a:cubicBezTo>
                      <a:cubicBezTo>
                        <a:pt x="15" y="195"/>
                        <a:pt x="17" y="194"/>
                        <a:pt x="20" y="195"/>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39" name="Freeform 10">
                  <a:extLst>
                    <a:ext uri="{FF2B5EF4-FFF2-40B4-BE49-F238E27FC236}">
                      <a16:creationId xmlns:a16="http://schemas.microsoft.com/office/drawing/2014/main" id="{529BA562-532D-4E3A-AC7E-6AD97C73EF8C}"/>
                    </a:ext>
                  </a:extLst>
                </p:cNvPr>
                <p:cNvSpPr>
                  <a:spLocks/>
                </p:cNvSpPr>
                <p:nvPr/>
              </p:nvSpPr>
              <p:spPr bwMode="auto">
                <a:xfrm>
                  <a:off x="5829300" y="5187951"/>
                  <a:ext cx="644525" cy="1046163"/>
                </a:xfrm>
                <a:custGeom>
                  <a:avLst/>
                  <a:gdLst>
                    <a:gd name="T0" fmla="*/ 142 w 172"/>
                    <a:gd name="T1" fmla="*/ 255 h 279"/>
                    <a:gd name="T2" fmla="*/ 143 w 172"/>
                    <a:gd name="T3" fmla="*/ 243 h 279"/>
                    <a:gd name="T4" fmla="*/ 142 w 172"/>
                    <a:gd name="T5" fmla="*/ 230 h 279"/>
                    <a:gd name="T6" fmla="*/ 140 w 172"/>
                    <a:gd name="T7" fmla="*/ 220 h 279"/>
                    <a:gd name="T8" fmla="*/ 140 w 172"/>
                    <a:gd name="T9" fmla="*/ 213 h 279"/>
                    <a:gd name="T10" fmla="*/ 133 w 172"/>
                    <a:gd name="T11" fmla="*/ 199 h 279"/>
                    <a:gd name="T12" fmla="*/ 129 w 172"/>
                    <a:gd name="T13" fmla="*/ 185 h 279"/>
                    <a:gd name="T14" fmla="*/ 136 w 172"/>
                    <a:gd name="T15" fmla="*/ 162 h 279"/>
                    <a:gd name="T16" fmla="*/ 147 w 172"/>
                    <a:gd name="T17" fmla="*/ 153 h 279"/>
                    <a:gd name="T18" fmla="*/ 145 w 172"/>
                    <a:gd name="T19" fmla="*/ 131 h 279"/>
                    <a:gd name="T20" fmla="*/ 148 w 172"/>
                    <a:gd name="T21" fmla="*/ 127 h 279"/>
                    <a:gd name="T22" fmla="*/ 151 w 172"/>
                    <a:gd name="T23" fmla="*/ 123 h 279"/>
                    <a:gd name="T24" fmla="*/ 149 w 172"/>
                    <a:gd name="T25" fmla="*/ 108 h 279"/>
                    <a:gd name="T26" fmla="*/ 157 w 172"/>
                    <a:gd name="T27" fmla="*/ 102 h 279"/>
                    <a:gd name="T28" fmla="*/ 154 w 172"/>
                    <a:gd name="T29" fmla="*/ 90 h 279"/>
                    <a:gd name="T30" fmla="*/ 157 w 172"/>
                    <a:gd name="T31" fmla="*/ 62 h 279"/>
                    <a:gd name="T32" fmla="*/ 164 w 172"/>
                    <a:gd name="T33" fmla="*/ 49 h 279"/>
                    <a:gd name="T34" fmla="*/ 165 w 172"/>
                    <a:gd name="T35" fmla="*/ 36 h 279"/>
                    <a:gd name="T36" fmla="*/ 171 w 172"/>
                    <a:gd name="T37" fmla="*/ 26 h 279"/>
                    <a:gd name="T38" fmla="*/ 156 w 172"/>
                    <a:gd name="T39" fmla="*/ 12 h 279"/>
                    <a:gd name="T40" fmla="*/ 148 w 172"/>
                    <a:gd name="T41" fmla="*/ 4 h 279"/>
                    <a:gd name="T42" fmla="*/ 134 w 172"/>
                    <a:gd name="T43" fmla="*/ 13 h 279"/>
                    <a:gd name="T44" fmla="*/ 116 w 172"/>
                    <a:gd name="T45" fmla="*/ 14 h 279"/>
                    <a:gd name="T46" fmla="*/ 108 w 172"/>
                    <a:gd name="T47" fmla="*/ 14 h 279"/>
                    <a:gd name="T48" fmla="*/ 98 w 172"/>
                    <a:gd name="T49" fmla="*/ 4 h 279"/>
                    <a:gd name="T50" fmla="*/ 87 w 172"/>
                    <a:gd name="T51" fmla="*/ 9 h 279"/>
                    <a:gd name="T52" fmla="*/ 70 w 172"/>
                    <a:gd name="T53" fmla="*/ 11 h 279"/>
                    <a:gd name="T54" fmla="*/ 61 w 172"/>
                    <a:gd name="T55" fmla="*/ 12 h 279"/>
                    <a:gd name="T56" fmla="*/ 54 w 172"/>
                    <a:gd name="T57" fmla="*/ 8 h 279"/>
                    <a:gd name="T58" fmla="*/ 45 w 172"/>
                    <a:gd name="T59" fmla="*/ 13 h 279"/>
                    <a:gd name="T60" fmla="*/ 33 w 172"/>
                    <a:gd name="T61" fmla="*/ 12 h 279"/>
                    <a:gd name="T62" fmla="*/ 43 w 172"/>
                    <a:gd name="T63" fmla="*/ 24 h 279"/>
                    <a:gd name="T64" fmla="*/ 42 w 172"/>
                    <a:gd name="T65" fmla="*/ 49 h 279"/>
                    <a:gd name="T66" fmla="*/ 30 w 172"/>
                    <a:gd name="T67" fmla="*/ 81 h 279"/>
                    <a:gd name="T68" fmla="*/ 6 w 172"/>
                    <a:gd name="T69" fmla="*/ 88 h 279"/>
                    <a:gd name="T70" fmla="*/ 2 w 172"/>
                    <a:gd name="T71" fmla="*/ 99 h 279"/>
                    <a:gd name="T72" fmla="*/ 14 w 172"/>
                    <a:gd name="T73" fmla="*/ 111 h 279"/>
                    <a:gd name="T74" fmla="*/ 26 w 172"/>
                    <a:gd name="T75" fmla="*/ 104 h 279"/>
                    <a:gd name="T76" fmla="*/ 47 w 172"/>
                    <a:gd name="T77" fmla="*/ 127 h 279"/>
                    <a:gd name="T78" fmla="*/ 42 w 172"/>
                    <a:gd name="T79" fmla="*/ 195 h 279"/>
                    <a:gd name="T80" fmla="*/ 29 w 172"/>
                    <a:gd name="T81" fmla="*/ 218 h 279"/>
                    <a:gd name="T82" fmla="*/ 25 w 172"/>
                    <a:gd name="T83" fmla="*/ 237 h 279"/>
                    <a:gd name="T84" fmla="*/ 42 w 172"/>
                    <a:gd name="T85" fmla="*/ 237 h 279"/>
                    <a:gd name="T86" fmla="*/ 50 w 172"/>
                    <a:gd name="T87" fmla="*/ 238 h 279"/>
                    <a:gd name="T88" fmla="*/ 55 w 172"/>
                    <a:gd name="T89" fmla="*/ 242 h 279"/>
                    <a:gd name="T90" fmla="*/ 65 w 172"/>
                    <a:gd name="T91" fmla="*/ 246 h 279"/>
                    <a:gd name="T92" fmla="*/ 85 w 172"/>
                    <a:gd name="T93" fmla="*/ 254 h 279"/>
                    <a:gd name="T94" fmla="*/ 95 w 172"/>
                    <a:gd name="T95" fmla="*/ 258 h 279"/>
                    <a:gd name="T96" fmla="*/ 103 w 172"/>
                    <a:gd name="T97" fmla="*/ 271 h 279"/>
                    <a:gd name="T98" fmla="*/ 123 w 172"/>
                    <a:gd name="T99" fmla="*/ 277 h 279"/>
                    <a:gd name="T100" fmla="*/ 135 w 172"/>
                    <a:gd name="T101" fmla="*/ 269 h 279"/>
                    <a:gd name="T102" fmla="*/ 143 w 172"/>
                    <a:gd name="T103" fmla="*/ 26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279">
                      <a:moveTo>
                        <a:pt x="143" y="261"/>
                      </a:moveTo>
                      <a:cubicBezTo>
                        <a:pt x="143" y="259"/>
                        <a:pt x="142" y="257"/>
                        <a:pt x="142" y="255"/>
                      </a:cubicBezTo>
                      <a:cubicBezTo>
                        <a:pt x="143" y="252"/>
                        <a:pt x="146" y="251"/>
                        <a:pt x="147" y="248"/>
                      </a:cubicBezTo>
                      <a:cubicBezTo>
                        <a:pt x="147" y="245"/>
                        <a:pt x="145" y="244"/>
                        <a:pt x="143" y="243"/>
                      </a:cubicBezTo>
                      <a:cubicBezTo>
                        <a:pt x="140" y="241"/>
                        <a:pt x="140" y="241"/>
                        <a:pt x="141" y="237"/>
                      </a:cubicBezTo>
                      <a:cubicBezTo>
                        <a:pt x="141" y="235"/>
                        <a:pt x="140" y="232"/>
                        <a:pt x="142" y="230"/>
                      </a:cubicBezTo>
                      <a:cubicBezTo>
                        <a:pt x="143" y="228"/>
                        <a:pt x="149" y="227"/>
                        <a:pt x="145" y="224"/>
                      </a:cubicBezTo>
                      <a:cubicBezTo>
                        <a:pt x="143" y="222"/>
                        <a:pt x="140" y="225"/>
                        <a:pt x="140" y="220"/>
                      </a:cubicBezTo>
                      <a:cubicBezTo>
                        <a:pt x="142" y="220"/>
                        <a:pt x="143" y="219"/>
                        <a:pt x="143" y="217"/>
                      </a:cubicBezTo>
                      <a:cubicBezTo>
                        <a:pt x="143" y="214"/>
                        <a:pt x="142" y="215"/>
                        <a:pt x="140" y="213"/>
                      </a:cubicBezTo>
                      <a:cubicBezTo>
                        <a:pt x="137" y="211"/>
                        <a:pt x="135" y="208"/>
                        <a:pt x="134" y="204"/>
                      </a:cubicBezTo>
                      <a:cubicBezTo>
                        <a:pt x="133" y="202"/>
                        <a:pt x="133" y="200"/>
                        <a:pt x="133" y="199"/>
                      </a:cubicBezTo>
                      <a:cubicBezTo>
                        <a:pt x="132" y="196"/>
                        <a:pt x="130" y="196"/>
                        <a:pt x="129" y="194"/>
                      </a:cubicBezTo>
                      <a:cubicBezTo>
                        <a:pt x="127" y="191"/>
                        <a:pt x="126" y="186"/>
                        <a:pt x="129" y="185"/>
                      </a:cubicBezTo>
                      <a:cubicBezTo>
                        <a:pt x="129" y="181"/>
                        <a:pt x="134" y="177"/>
                        <a:pt x="135" y="174"/>
                      </a:cubicBezTo>
                      <a:cubicBezTo>
                        <a:pt x="136" y="171"/>
                        <a:pt x="134" y="166"/>
                        <a:pt x="136" y="162"/>
                      </a:cubicBezTo>
                      <a:cubicBezTo>
                        <a:pt x="137" y="161"/>
                        <a:pt x="139" y="161"/>
                        <a:pt x="141" y="160"/>
                      </a:cubicBezTo>
                      <a:cubicBezTo>
                        <a:pt x="144" y="158"/>
                        <a:pt x="145" y="156"/>
                        <a:pt x="147" y="153"/>
                      </a:cubicBezTo>
                      <a:cubicBezTo>
                        <a:pt x="149" y="149"/>
                        <a:pt x="151" y="144"/>
                        <a:pt x="150" y="140"/>
                      </a:cubicBezTo>
                      <a:cubicBezTo>
                        <a:pt x="149" y="136"/>
                        <a:pt x="142" y="135"/>
                        <a:pt x="145" y="131"/>
                      </a:cubicBezTo>
                      <a:cubicBezTo>
                        <a:pt x="145" y="130"/>
                        <a:pt x="147" y="130"/>
                        <a:pt x="148" y="130"/>
                      </a:cubicBezTo>
                      <a:cubicBezTo>
                        <a:pt x="148" y="129"/>
                        <a:pt x="148" y="128"/>
                        <a:pt x="148" y="127"/>
                      </a:cubicBezTo>
                      <a:cubicBezTo>
                        <a:pt x="149" y="126"/>
                        <a:pt x="149" y="125"/>
                        <a:pt x="149" y="125"/>
                      </a:cubicBezTo>
                      <a:cubicBezTo>
                        <a:pt x="150" y="124"/>
                        <a:pt x="151" y="124"/>
                        <a:pt x="151" y="123"/>
                      </a:cubicBezTo>
                      <a:cubicBezTo>
                        <a:pt x="152" y="118"/>
                        <a:pt x="144" y="118"/>
                        <a:pt x="143" y="115"/>
                      </a:cubicBezTo>
                      <a:cubicBezTo>
                        <a:pt x="141" y="111"/>
                        <a:pt x="145" y="108"/>
                        <a:pt x="149" y="108"/>
                      </a:cubicBezTo>
                      <a:cubicBezTo>
                        <a:pt x="152" y="108"/>
                        <a:pt x="154" y="110"/>
                        <a:pt x="157" y="110"/>
                      </a:cubicBezTo>
                      <a:cubicBezTo>
                        <a:pt x="158" y="107"/>
                        <a:pt x="157" y="105"/>
                        <a:pt x="157" y="102"/>
                      </a:cubicBezTo>
                      <a:cubicBezTo>
                        <a:pt x="156" y="99"/>
                        <a:pt x="156" y="99"/>
                        <a:pt x="155" y="97"/>
                      </a:cubicBezTo>
                      <a:cubicBezTo>
                        <a:pt x="154" y="94"/>
                        <a:pt x="154" y="93"/>
                        <a:pt x="154" y="90"/>
                      </a:cubicBezTo>
                      <a:cubicBezTo>
                        <a:pt x="154" y="83"/>
                        <a:pt x="150" y="78"/>
                        <a:pt x="154" y="70"/>
                      </a:cubicBezTo>
                      <a:cubicBezTo>
                        <a:pt x="156" y="67"/>
                        <a:pt x="157" y="65"/>
                        <a:pt x="157" y="62"/>
                      </a:cubicBezTo>
                      <a:cubicBezTo>
                        <a:pt x="156" y="60"/>
                        <a:pt x="154" y="56"/>
                        <a:pt x="156" y="54"/>
                      </a:cubicBezTo>
                      <a:cubicBezTo>
                        <a:pt x="157" y="51"/>
                        <a:pt x="162" y="51"/>
                        <a:pt x="164" y="49"/>
                      </a:cubicBezTo>
                      <a:cubicBezTo>
                        <a:pt x="165" y="47"/>
                        <a:pt x="165" y="46"/>
                        <a:pt x="166" y="45"/>
                      </a:cubicBezTo>
                      <a:cubicBezTo>
                        <a:pt x="165" y="42"/>
                        <a:pt x="165" y="39"/>
                        <a:pt x="165" y="36"/>
                      </a:cubicBezTo>
                      <a:cubicBezTo>
                        <a:pt x="166" y="34"/>
                        <a:pt x="166" y="31"/>
                        <a:pt x="167" y="30"/>
                      </a:cubicBezTo>
                      <a:cubicBezTo>
                        <a:pt x="168" y="28"/>
                        <a:pt x="170" y="28"/>
                        <a:pt x="171" y="26"/>
                      </a:cubicBezTo>
                      <a:cubicBezTo>
                        <a:pt x="172" y="23"/>
                        <a:pt x="171" y="17"/>
                        <a:pt x="169" y="15"/>
                      </a:cubicBezTo>
                      <a:cubicBezTo>
                        <a:pt x="165" y="11"/>
                        <a:pt x="159" y="15"/>
                        <a:pt x="156" y="12"/>
                      </a:cubicBezTo>
                      <a:cubicBezTo>
                        <a:pt x="155" y="11"/>
                        <a:pt x="155" y="2"/>
                        <a:pt x="155" y="0"/>
                      </a:cubicBezTo>
                      <a:cubicBezTo>
                        <a:pt x="151" y="0"/>
                        <a:pt x="150" y="1"/>
                        <a:pt x="148" y="4"/>
                      </a:cubicBezTo>
                      <a:cubicBezTo>
                        <a:pt x="146" y="7"/>
                        <a:pt x="144" y="9"/>
                        <a:pt x="141" y="11"/>
                      </a:cubicBezTo>
                      <a:cubicBezTo>
                        <a:pt x="139" y="13"/>
                        <a:pt x="136" y="12"/>
                        <a:pt x="134" y="13"/>
                      </a:cubicBezTo>
                      <a:cubicBezTo>
                        <a:pt x="130" y="14"/>
                        <a:pt x="129" y="18"/>
                        <a:pt x="124" y="16"/>
                      </a:cubicBezTo>
                      <a:cubicBezTo>
                        <a:pt x="121" y="15"/>
                        <a:pt x="120" y="13"/>
                        <a:pt x="116" y="14"/>
                      </a:cubicBezTo>
                      <a:cubicBezTo>
                        <a:pt x="114" y="15"/>
                        <a:pt x="115" y="16"/>
                        <a:pt x="113" y="16"/>
                      </a:cubicBezTo>
                      <a:cubicBezTo>
                        <a:pt x="111" y="16"/>
                        <a:pt x="110" y="15"/>
                        <a:pt x="108" y="14"/>
                      </a:cubicBezTo>
                      <a:cubicBezTo>
                        <a:pt x="106" y="13"/>
                        <a:pt x="104" y="10"/>
                        <a:pt x="101" y="9"/>
                      </a:cubicBezTo>
                      <a:cubicBezTo>
                        <a:pt x="98" y="8"/>
                        <a:pt x="98" y="7"/>
                        <a:pt x="98" y="4"/>
                      </a:cubicBezTo>
                      <a:cubicBezTo>
                        <a:pt x="95" y="4"/>
                        <a:pt x="91" y="3"/>
                        <a:pt x="88" y="5"/>
                      </a:cubicBezTo>
                      <a:cubicBezTo>
                        <a:pt x="87" y="6"/>
                        <a:pt x="88" y="8"/>
                        <a:pt x="87" y="9"/>
                      </a:cubicBezTo>
                      <a:cubicBezTo>
                        <a:pt x="86" y="10"/>
                        <a:pt x="83" y="11"/>
                        <a:pt x="82" y="11"/>
                      </a:cubicBezTo>
                      <a:cubicBezTo>
                        <a:pt x="79" y="12"/>
                        <a:pt x="74" y="12"/>
                        <a:pt x="70" y="11"/>
                      </a:cubicBezTo>
                      <a:cubicBezTo>
                        <a:pt x="68" y="11"/>
                        <a:pt x="68" y="10"/>
                        <a:pt x="65" y="10"/>
                      </a:cubicBezTo>
                      <a:cubicBezTo>
                        <a:pt x="64" y="11"/>
                        <a:pt x="62" y="12"/>
                        <a:pt x="61" y="12"/>
                      </a:cubicBezTo>
                      <a:cubicBezTo>
                        <a:pt x="60" y="12"/>
                        <a:pt x="58" y="12"/>
                        <a:pt x="57" y="11"/>
                      </a:cubicBezTo>
                      <a:cubicBezTo>
                        <a:pt x="55" y="10"/>
                        <a:pt x="55" y="9"/>
                        <a:pt x="54" y="8"/>
                      </a:cubicBezTo>
                      <a:cubicBezTo>
                        <a:pt x="52" y="6"/>
                        <a:pt x="47" y="5"/>
                        <a:pt x="45" y="9"/>
                      </a:cubicBezTo>
                      <a:cubicBezTo>
                        <a:pt x="45" y="10"/>
                        <a:pt x="46" y="12"/>
                        <a:pt x="45" y="13"/>
                      </a:cubicBezTo>
                      <a:cubicBezTo>
                        <a:pt x="43" y="14"/>
                        <a:pt x="43" y="12"/>
                        <a:pt x="41" y="11"/>
                      </a:cubicBezTo>
                      <a:cubicBezTo>
                        <a:pt x="38" y="10"/>
                        <a:pt x="36" y="11"/>
                        <a:pt x="33" y="12"/>
                      </a:cubicBezTo>
                      <a:cubicBezTo>
                        <a:pt x="33" y="12"/>
                        <a:pt x="33" y="12"/>
                        <a:pt x="33" y="13"/>
                      </a:cubicBezTo>
                      <a:cubicBezTo>
                        <a:pt x="34" y="18"/>
                        <a:pt x="39" y="19"/>
                        <a:pt x="43" y="24"/>
                      </a:cubicBezTo>
                      <a:cubicBezTo>
                        <a:pt x="47" y="29"/>
                        <a:pt x="45" y="33"/>
                        <a:pt x="44" y="37"/>
                      </a:cubicBezTo>
                      <a:cubicBezTo>
                        <a:pt x="43" y="41"/>
                        <a:pt x="42" y="45"/>
                        <a:pt x="42" y="49"/>
                      </a:cubicBezTo>
                      <a:cubicBezTo>
                        <a:pt x="41" y="54"/>
                        <a:pt x="39" y="56"/>
                        <a:pt x="39" y="62"/>
                      </a:cubicBezTo>
                      <a:cubicBezTo>
                        <a:pt x="38" y="68"/>
                        <a:pt x="34" y="74"/>
                        <a:pt x="30" y="81"/>
                      </a:cubicBezTo>
                      <a:cubicBezTo>
                        <a:pt x="27" y="88"/>
                        <a:pt x="20" y="93"/>
                        <a:pt x="16" y="94"/>
                      </a:cubicBezTo>
                      <a:cubicBezTo>
                        <a:pt x="12" y="95"/>
                        <a:pt x="9" y="92"/>
                        <a:pt x="6" y="88"/>
                      </a:cubicBezTo>
                      <a:cubicBezTo>
                        <a:pt x="3" y="84"/>
                        <a:pt x="0" y="87"/>
                        <a:pt x="1" y="90"/>
                      </a:cubicBezTo>
                      <a:cubicBezTo>
                        <a:pt x="1" y="92"/>
                        <a:pt x="1" y="97"/>
                        <a:pt x="2" y="99"/>
                      </a:cubicBezTo>
                      <a:cubicBezTo>
                        <a:pt x="4" y="101"/>
                        <a:pt x="5" y="104"/>
                        <a:pt x="7" y="108"/>
                      </a:cubicBezTo>
                      <a:cubicBezTo>
                        <a:pt x="9" y="111"/>
                        <a:pt x="10" y="110"/>
                        <a:pt x="14" y="111"/>
                      </a:cubicBezTo>
                      <a:cubicBezTo>
                        <a:pt x="18" y="111"/>
                        <a:pt x="20" y="111"/>
                        <a:pt x="22" y="109"/>
                      </a:cubicBezTo>
                      <a:cubicBezTo>
                        <a:pt x="25" y="107"/>
                        <a:pt x="24" y="104"/>
                        <a:pt x="26" y="104"/>
                      </a:cubicBezTo>
                      <a:cubicBezTo>
                        <a:pt x="31" y="103"/>
                        <a:pt x="33" y="105"/>
                        <a:pt x="37" y="108"/>
                      </a:cubicBezTo>
                      <a:cubicBezTo>
                        <a:pt x="42" y="111"/>
                        <a:pt x="45" y="118"/>
                        <a:pt x="47" y="127"/>
                      </a:cubicBezTo>
                      <a:cubicBezTo>
                        <a:pt x="50" y="135"/>
                        <a:pt x="49" y="144"/>
                        <a:pt x="49" y="155"/>
                      </a:cubicBezTo>
                      <a:cubicBezTo>
                        <a:pt x="50" y="167"/>
                        <a:pt x="43" y="190"/>
                        <a:pt x="42" y="195"/>
                      </a:cubicBezTo>
                      <a:cubicBezTo>
                        <a:pt x="41" y="200"/>
                        <a:pt x="38" y="205"/>
                        <a:pt x="33" y="208"/>
                      </a:cubicBezTo>
                      <a:cubicBezTo>
                        <a:pt x="28" y="212"/>
                        <a:pt x="30" y="214"/>
                        <a:pt x="29" y="218"/>
                      </a:cubicBezTo>
                      <a:cubicBezTo>
                        <a:pt x="28" y="222"/>
                        <a:pt x="29" y="223"/>
                        <a:pt x="28" y="227"/>
                      </a:cubicBezTo>
                      <a:cubicBezTo>
                        <a:pt x="28" y="231"/>
                        <a:pt x="26" y="233"/>
                        <a:pt x="25" y="237"/>
                      </a:cubicBezTo>
                      <a:cubicBezTo>
                        <a:pt x="28" y="237"/>
                        <a:pt x="32" y="238"/>
                        <a:pt x="35" y="238"/>
                      </a:cubicBezTo>
                      <a:cubicBezTo>
                        <a:pt x="37" y="238"/>
                        <a:pt x="40" y="238"/>
                        <a:pt x="42" y="237"/>
                      </a:cubicBezTo>
                      <a:cubicBezTo>
                        <a:pt x="45" y="237"/>
                        <a:pt x="45" y="235"/>
                        <a:pt x="48" y="233"/>
                      </a:cubicBezTo>
                      <a:cubicBezTo>
                        <a:pt x="50" y="235"/>
                        <a:pt x="50" y="236"/>
                        <a:pt x="50" y="238"/>
                      </a:cubicBezTo>
                      <a:cubicBezTo>
                        <a:pt x="51" y="239"/>
                        <a:pt x="50" y="241"/>
                        <a:pt x="51" y="241"/>
                      </a:cubicBezTo>
                      <a:cubicBezTo>
                        <a:pt x="52" y="242"/>
                        <a:pt x="54" y="242"/>
                        <a:pt x="55" y="242"/>
                      </a:cubicBezTo>
                      <a:cubicBezTo>
                        <a:pt x="57" y="243"/>
                        <a:pt x="57" y="245"/>
                        <a:pt x="59" y="246"/>
                      </a:cubicBezTo>
                      <a:cubicBezTo>
                        <a:pt x="61" y="247"/>
                        <a:pt x="64" y="248"/>
                        <a:pt x="65" y="246"/>
                      </a:cubicBezTo>
                      <a:cubicBezTo>
                        <a:pt x="69" y="254"/>
                        <a:pt x="77" y="250"/>
                        <a:pt x="84" y="251"/>
                      </a:cubicBezTo>
                      <a:cubicBezTo>
                        <a:pt x="85" y="252"/>
                        <a:pt x="85" y="253"/>
                        <a:pt x="85" y="254"/>
                      </a:cubicBezTo>
                      <a:cubicBezTo>
                        <a:pt x="87" y="254"/>
                        <a:pt x="88" y="254"/>
                        <a:pt x="89" y="255"/>
                      </a:cubicBezTo>
                      <a:cubicBezTo>
                        <a:pt x="92" y="256"/>
                        <a:pt x="92" y="257"/>
                        <a:pt x="95" y="258"/>
                      </a:cubicBezTo>
                      <a:cubicBezTo>
                        <a:pt x="99" y="259"/>
                        <a:pt x="101" y="262"/>
                        <a:pt x="102" y="266"/>
                      </a:cubicBezTo>
                      <a:cubicBezTo>
                        <a:pt x="103" y="268"/>
                        <a:pt x="102" y="270"/>
                        <a:pt x="103" y="271"/>
                      </a:cubicBezTo>
                      <a:cubicBezTo>
                        <a:pt x="104" y="273"/>
                        <a:pt x="107" y="273"/>
                        <a:pt x="109" y="273"/>
                      </a:cubicBezTo>
                      <a:cubicBezTo>
                        <a:pt x="114" y="275"/>
                        <a:pt x="117" y="279"/>
                        <a:pt x="123" y="277"/>
                      </a:cubicBezTo>
                      <a:cubicBezTo>
                        <a:pt x="125" y="276"/>
                        <a:pt x="126" y="274"/>
                        <a:pt x="128" y="273"/>
                      </a:cubicBezTo>
                      <a:cubicBezTo>
                        <a:pt x="132" y="272"/>
                        <a:pt x="133" y="273"/>
                        <a:pt x="135" y="269"/>
                      </a:cubicBezTo>
                      <a:cubicBezTo>
                        <a:pt x="138" y="265"/>
                        <a:pt x="139" y="264"/>
                        <a:pt x="143" y="263"/>
                      </a:cubicBezTo>
                      <a:cubicBezTo>
                        <a:pt x="143" y="263"/>
                        <a:pt x="143" y="262"/>
                        <a:pt x="143" y="261"/>
                      </a:cubicBezTo>
                      <a:close/>
                    </a:path>
                  </a:pathLst>
                </a:custGeom>
                <a:solidFill>
                  <a:srgbClr val="5B9BD4"/>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0" name="Freeform 11">
                  <a:extLst>
                    <a:ext uri="{FF2B5EF4-FFF2-40B4-BE49-F238E27FC236}">
                      <a16:creationId xmlns:a16="http://schemas.microsoft.com/office/drawing/2014/main" id="{94FB9D00-AD5F-42DA-B7E5-6C532E167985}"/>
                    </a:ext>
                  </a:extLst>
                </p:cNvPr>
                <p:cNvSpPr>
                  <a:spLocks/>
                </p:cNvSpPr>
                <p:nvPr/>
              </p:nvSpPr>
              <p:spPr bwMode="auto">
                <a:xfrm>
                  <a:off x="6302375" y="5237163"/>
                  <a:ext cx="719138" cy="1071563"/>
                </a:xfrm>
                <a:custGeom>
                  <a:avLst/>
                  <a:gdLst>
                    <a:gd name="T0" fmla="*/ 176 w 192"/>
                    <a:gd name="T1" fmla="*/ 138 h 286"/>
                    <a:gd name="T2" fmla="*/ 174 w 192"/>
                    <a:gd name="T3" fmla="*/ 95 h 286"/>
                    <a:gd name="T4" fmla="*/ 168 w 192"/>
                    <a:gd name="T5" fmla="*/ 73 h 286"/>
                    <a:gd name="T6" fmla="*/ 158 w 192"/>
                    <a:gd name="T7" fmla="*/ 52 h 286"/>
                    <a:gd name="T8" fmla="*/ 153 w 192"/>
                    <a:gd name="T9" fmla="*/ 37 h 286"/>
                    <a:gd name="T10" fmla="*/ 137 w 192"/>
                    <a:gd name="T11" fmla="*/ 0 h 286"/>
                    <a:gd name="T12" fmla="*/ 124 w 192"/>
                    <a:gd name="T13" fmla="*/ 4 h 286"/>
                    <a:gd name="T14" fmla="*/ 111 w 192"/>
                    <a:gd name="T15" fmla="*/ 10 h 286"/>
                    <a:gd name="T16" fmla="*/ 89 w 192"/>
                    <a:gd name="T17" fmla="*/ 12 h 286"/>
                    <a:gd name="T18" fmla="*/ 77 w 192"/>
                    <a:gd name="T19" fmla="*/ 16 h 286"/>
                    <a:gd name="T20" fmla="*/ 63 w 192"/>
                    <a:gd name="T21" fmla="*/ 23 h 286"/>
                    <a:gd name="T22" fmla="*/ 54 w 192"/>
                    <a:gd name="T23" fmla="*/ 33 h 286"/>
                    <a:gd name="T24" fmla="*/ 40 w 192"/>
                    <a:gd name="T25" fmla="*/ 32 h 286"/>
                    <a:gd name="T26" fmla="*/ 30 w 192"/>
                    <a:gd name="T27" fmla="*/ 41 h 286"/>
                    <a:gd name="T28" fmla="*/ 28 w 192"/>
                    <a:gd name="T29" fmla="*/ 57 h 286"/>
                    <a:gd name="T30" fmla="*/ 29 w 192"/>
                    <a:gd name="T31" fmla="*/ 84 h 286"/>
                    <a:gd name="T32" fmla="*/ 31 w 192"/>
                    <a:gd name="T33" fmla="*/ 97 h 286"/>
                    <a:gd name="T34" fmla="*/ 17 w 192"/>
                    <a:gd name="T35" fmla="*/ 102 h 286"/>
                    <a:gd name="T36" fmla="*/ 23 w 192"/>
                    <a:gd name="T37" fmla="*/ 112 h 286"/>
                    <a:gd name="T38" fmla="*/ 22 w 192"/>
                    <a:gd name="T39" fmla="*/ 117 h 286"/>
                    <a:gd name="T40" fmla="*/ 24 w 192"/>
                    <a:gd name="T41" fmla="*/ 127 h 286"/>
                    <a:gd name="T42" fmla="*/ 15 w 192"/>
                    <a:gd name="T43" fmla="*/ 147 h 286"/>
                    <a:gd name="T44" fmla="*/ 9 w 192"/>
                    <a:gd name="T45" fmla="*/ 161 h 286"/>
                    <a:gd name="T46" fmla="*/ 3 w 192"/>
                    <a:gd name="T47" fmla="*/ 181 h 286"/>
                    <a:gd name="T48" fmla="*/ 8 w 192"/>
                    <a:gd name="T49" fmla="*/ 191 h 286"/>
                    <a:gd name="T50" fmla="*/ 17 w 192"/>
                    <a:gd name="T51" fmla="*/ 204 h 286"/>
                    <a:gd name="T52" fmla="*/ 19 w 192"/>
                    <a:gd name="T53" fmla="*/ 211 h 286"/>
                    <a:gd name="T54" fmla="*/ 15 w 192"/>
                    <a:gd name="T55" fmla="*/ 224 h 286"/>
                    <a:gd name="T56" fmla="*/ 21 w 192"/>
                    <a:gd name="T57" fmla="*/ 235 h 286"/>
                    <a:gd name="T58" fmla="*/ 17 w 192"/>
                    <a:gd name="T59" fmla="*/ 248 h 286"/>
                    <a:gd name="T60" fmla="*/ 19 w 192"/>
                    <a:gd name="T61" fmla="*/ 250 h 286"/>
                    <a:gd name="T62" fmla="*/ 30 w 192"/>
                    <a:gd name="T63" fmla="*/ 256 h 286"/>
                    <a:gd name="T64" fmla="*/ 47 w 192"/>
                    <a:gd name="T65" fmla="*/ 262 h 286"/>
                    <a:gd name="T66" fmla="*/ 57 w 192"/>
                    <a:gd name="T67" fmla="*/ 264 h 286"/>
                    <a:gd name="T68" fmla="*/ 62 w 192"/>
                    <a:gd name="T69" fmla="*/ 274 h 286"/>
                    <a:gd name="T70" fmla="*/ 72 w 192"/>
                    <a:gd name="T71" fmla="*/ 282 h 286"/>
                    <a:gd name="T72" fmla="*/ 86 w 192"/>
                    <a:gd name="T73" fmla="*/ 276 h 286"/>
                    <a:gd name="T74" fmla="*/ 101 w 192"/>
                    <a:gd name="T75" fmla="*/ 280 h 286"/>
                    <a:gd name="T76" fmla="*/ 110 w 192"/>
                    <a:gd name="T77" fmla="*/ 258 h 286"/>
                    <a:gd name="T78" fmla="*/ 128 w 192"/>
                    <a:gd name="T79" fmla="*/ 248 h 286"/>
                    <a:gd name="T80" fmla="*/ 136 w 192"/>
                    <a:gd name="T81" fmla="*/ 249 h 286"/>
                    <a:gd name="T82" fmla="*/ 139 w 192"/>
                    <a:gd name="T83" fmla="*/ 248 h 286"/>
                    <a:gd name="T84" fmla="*/ 139 w 192"/>
                    <a:gd name="T85" fmla="*/ 248 h 286"/>
                    <a:gd name="T86" fmla="*/ 144 w 192"/>
                    <a:gd name="T87" fmla="*/ 246 h 286"/>
                    <a:gd name="T88" fmla="*/ 148 w 192"/>
                    <a:gd name="T89" fmla="*/ 240 h 286"/>
                    <a:gd name="T90" fmla="*/ 155 w 192"/>
                    <a:gd name="T91" fmla="*/ 234 h 286"/>
                    <a:gd name="T92" fmla="*/ 164 w 192"/>
                    <a:gd name="T93" fmla="*/ 229 h 286"/>
                    <a:gd name="T94" fmla="*/ 159 w 192"/>
                    <a:gd name="T95" fmla="*/ 220 h 286"/>
                    <a:gd name="T96" fmla="*/ 166 w 192"/>
                    <a:gd name="T97" fmla="*/ 215 h 286"/>
                    <a:gd name="T98" fmla="*/ 163 w 192"/>
                    <a:gd name="T99" fmla="*/ 210 h 286"/>
                    <a:gd name="T100" fmla="*/ 167 w 192"/>
                    <a:gd name="T101" fmla="*/ 205 h 286"/>
                    <a:gd name="T102" fmla="*/ 166 w 192"/>
                    <a:gd name="T103" fmla="*/ 201 h 286"/>
                    <a:gd name="T104" fmla="*/ 170 w 192"/>
                    <a:gd name="T105" fmla="*/ 191 h 286"/>
                    <a:gd name="T106" fmla="*/ 173 w 192"/>
                    <a:gd name="T107" fmla="*/ 184 h 286"/>
                    <a:gd name="T108" fmla="*/ 173 w 192"/>
                    <a:gd name="T109" fmla="*/ 175 h 286"/>
                    <a:gd name="T110" fmla="*/ 184 w 192"/>
                    <a:gd name="T111" fmla="*/ 170 h 286"/>
                    <a:gd name="T112" fmla="*/ 179 w 192"/>
                    <a:gd name="T113" fmla="*/ 163 h 286"/>
                    <a:gd name="T114" fmla="*/ 181 w 192"/>
                    <a:gd name="T115" fmla="*/ 141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2" h="286">
                      <a:moveTo>
                        <a:pt x="181" y="141"/>
                      </a:moveTo>
                      <a:cubicBezTo>
                        <a:pt x="182" y="133"/>
                        <a:pt x="179" y="135"/>
                        <a:pt x="176" y="138"/>
                      </a:cubicBezTo>
                      <a:cubicBezTo>
                        <a:pt x="173" y="142"/>
                        <a:pt x="172" y="136"/>
                        <a:pt x="175" y="125"/>
                      </a:cubicBezTo>
                      <a:cubicBezTo>
                        <a:pt x="177" y="114"/>
                        <a:pt x="176" y="99"/>
                        <a:pt x="174" y="95"/>
                      </a:cubicBezTo>
                      <a:cubicBezTo>
                        <a:pt x="173" y="92"/>
                        <a:pt x="169" y="89"/>
                        <a:pt x="171" y="84"/>
                      </a:cubicBezTo>
                      <a:cubicBezTo>
                        <a:pt x="173" y="79"/>
                        <a:pt x="170" y="73"/>
                        <a:pt x="168" y="73"/>
                      </a:cubicBezTo>
                      <a:cubicBezTo>
                        <a:pt x="166" y="72"/>
                        <a:pt x="165" y="69"/>
                        <a:pt x="161" y="66"/>
                      </a:cubicBezTo>
                      <a:cubicBezTo>
                        <a:pt x="156" y="63"/>
                        <a:pt x="152" y="54"/>
                        <a:pt x="158" y="52"/>
                      </a:cubicBezTo>
                      <a:cubicBezTo>
                        <a:pt x="163" y="49"/>
                        <a:pt x="160" y="45"/>
                        <a:pt x="156" y="44"/>
                      </a:cubicBezTo>
                      <a:cubicBezTo>
                        <a:pt x="152" y="42"/>
                        <a:pt x="149" y="40"/>
                        <a:pt x="153" y="37"/>
                      </a:cubicBezTo>
                      <a:cubicBezTo>
                        <a:pt x="157" y="33"/>
                        <a:pt x="155" y="30"/>
                        <a:pt x="152" y="23"/>
                      </a:cubicBezTo>
                      <a:cubicBezTo>
                        <a:pt x="150" y="19"/>
                        <a:pt x="143" y="9"/>
                        <a:pt x="137" y="0"/>
                      </a:cubicBezTo>
                      <a:cubicBezTo>
                        <a:pt x="137" y="0"/>
                        <a:pt x="136" y="1"/>
                        <a:pt x="136" y="1"/>
                      </a:cubicBezTo>
                      <a:cubicBezTo>
                        <a:pt x="133" y="1"/>
                        <a:pt x="126" y="1"/>
                        <a:pt x="124" y="4"/>
                      </a:cubicBezTo>
                      <a:cubicBezTo>
                        <a:pt x="122" y="7"/>
                        <a:pt x="124" y="11"/>
                        <a:pt x="119" y="12"/>
                      </a:cubicBezTo>
                      <a:cubicBezTo>
                        <a:pt x="115" y="13"/>
                        <a:pt x="114" y="11"/>
                        <a:pt x="111" y="10"/>
                      </a:cubicBezTo>
                      <a:cubicBezTo>
                        <a:pt x="103" y="7"/>
                        <a:pt x="101" y="20"/>
                        <a:pt x="93" y="14"/>
                      </a:cubicBezTo>
                      <a:cubicBezTo>
                        <a:pt x="92" y="13"/>
                        <a:pt x="92" y="12"/>
                        <a:pt x="89" y="12"/>
                      </a:cubicBezTo>
                      <a:cubicBezTo>
                        <a:pt x="88" y="12"/>
                        <a:pt x="87" y="12"/>
                        <a:pt x="86" y="13"/>
                      </a:cubicBezTo>
                      <a:cubicBezTo>
                        <a:pt x="83" y="14"/>
                        <a:pt x="80" y="15"/>
                        <a:pt x="77" y="16"/>
                      </a:cubicBezTo>
                      <a:cubicBezTo>
                        <a:pt x="75" y="17"/>
                        <a:pt x="73" y="19"/>
                        <a:pt x="70" y="20"/>
                      </a:cubicBezTo>
                      <a:cubicBezTo>
                        <a:pt x="68" y="21"/>
                        <a:pt x="65" y="21"/>
                        <a:pt x="63" y="23"/>
                      </a:cubicBezTo>
                      <a:cubicBezTo>
                        <a:pt x="60" y="25"/>
                        <a:pt x="61" y="26"/>
                        <a:pt x="59" y="29"/>
                      </a:cubicBezTo>
                      <a:cubicBezTo>
                        <a:pt x="58" y="31"/>
                        <a:pt x="56" y="32"/>
                        <a:pt x="54" y="33"/>
                      </a:cubicBezTo>
                      <a:cubicBezTo>
                        <a:pt x="51" y="35"/>
                        <a:pt x="46" y="38"/>
                        <a:pt x="42" y="35"/>
                      </a:cubicBezTo>
                      <a:cubicBezTo>
                        <a:pt x="41" y="34"/>
                        <a:pt x="41" y="33"/>
                        <a:pt x="40" y="32"/>
                      </a:cubicBezTo>
                      <a:cubicBezTo>
                        <a:pt x="39" y="33"/>
                        <a:pt x="39" y="34"/>
                        <a:pt x="38" y="36"/>
                      </a:cubicBezTo>
                      <a:cubicBezTo>
                        <a:pt x="36" y="38"/>
                        <a:pt x="31" y="38"/>
                        <a:pt x="30" y="41"/>
                      </a:cubicBezTo>
                      <a:cubicBezTo>
                        <a:pt x="28" y="43"/>
                        <a:pt x="30" y="47"/>
                        <a:pt x="31" y="49"/>
                      </a:cubicBezTo>
                      <a:cubicBezTo>
                        <a:pt x="31" y="52"/>
                        <a:pt x="30" y="54"/>
                        <a:pt x="28" y="57"/>
                      </a:cubicBezTo>
                      <a:cubicBezTo>
                        <a:pt x="24" y="65"/>
                        <a:pt x="28" y="70"/>
                        <a:pt x="28" y="77"/>
                      </a:cubicBezTo>
                      <a:cubicBezTo>
                        <a:pt x="28" y="80"/>
                        <a:pt x="28" y="81"/>
                        <a:pt x="29" y="84"/>
                      </a:cubicBezTo>
                      <a:cubicBezTo>
                        <a:pt x="30" y="86"/>
                        <a:pt x="30" y="86"/>
                        <a:pt x="31" y="89"/>
                      </a:cubicBezTo>
                      <a:cubicBezTo>
                        <a:pt x="31" y="92"/>
                        <a:pt x="32" y="94"/>
                        <a:pt x="31" y="97"/>
                      </a:cubicBezTo>
                      <a:cubicBezTo>
                        <a:pt x="28" y="97"/>
                        <a:pt x="26" y="95"/>
                        <a:pt x="23" y="95"/>
                      </a:cubicBezTo>
                      <a:cubicBezTo>
                        <a:pt x="19" y="95"/>
                        <a:pt x="15" y="98"/>
                        <a:pt x="17" y="102"/>
                      </a:cubicBezTo>
                      <a:cubicBezTo>
                        <a:pt x="18" y="105"/>
                        <a:pt x="26" y="105"/>
                        <a:pt x="25" y="110"/>
                      </a:cubicBezTo>
                      <a:cubicBezTo>
                        <a:pt x="25" y="111"/>
                        <a:pt x="24" y="111"/>
                        <a:pt x="23" y="112"/>
                      </a:cubicBezTo>
                      <a:cubicBezTo>
                        <a:pt x="23" y="112"/>
                        <a:pt x="23" y="113"/>
                        <a:pt x="22" y="114"/>
                      </a:cubicBezTo>
                      <a:cubicBezTo>
                        <a:pt x="22" y="115"/>
                        <a:pt x="22" y="116"/>
                        <a:pt x="22" y="117"/>
                      </a:cubicBezTo>
                      <a:cubicBezTo>
                        <a:pt x="21" y="117"/>
                        <a:pt x="19" y="117"/>
                        <a:pt x="19" y="118"/>
                      </a:cubicBezTo>
                      <a:cubicBezTo>
                        <a:pt x="16" y="122"/>
                        <a:pt x="23" y="123"/>
                        <a:pt x="24" y="127"/>
                      </a:cubicBezTo>
                      <a:cubicBezTo>
                        <a:pt x="25" y="131"/>
                        <a:pt x="23" y="136"/>
                        <a:pt x="21" y="140"/>
                      </a:cubicBezTo>
                      <a:cubicBezTo>
                        <a:pt x="19" y="143"/>
                        <a:pt x="18" y="145"/>
                        <a:pt x="15" y="147"/>
                      </a:cubicBezTo>
                      <a:cubicBezTo>
                        <a:pt x="13" y="148"/>
                        <a:pt x="11" y="148"/>
                        <a:pt x="10" y="149"/>
                      </a:cubicBezTo>
                      <a:cubicBezTo>
                        <a:pt x="8" y="153"/>
                        <a:pt x="10" y="158"/>
                        <a:pt x="9" y="161"/>
                      </a:cubicBezTo>
                      <a:cubicBezTo>
                        <a:pt x="8" y="164"/>
                        <a:pt x="3" y="168"/>
                        <a:pt x="3" y="172"/>
                      </a:cubicBezTo>
                      <a:cubicBezTo>
                        <a:pt x="0" y="173"/>
                        <a:pt x="1" y="178"/>
                        <a:pt x="3" y="181"/>
                      </a:cubicBezTo>
                      <a:cubicBezTo>
                        <a:pt x="4" y="183"/>
                        <a:pt x="6" y="183"/>
                        <a:pt x="7" y="186"/>
                      </a:cubicBezTo>
                      <a:cubicBezTo>
                        <a:pt x="7" y="187"/>
                        <a:pt x="7" y="189"/>
                        <a:pt x="8" y="191"/>
                      </a:cubicBezTo>
                      <a:cubicBezTo>
                        <a:pt x="9" y="195"/>
                        <a:pt x="11" y="198"/>
                        <a:pt x="14" y="200"/>
                      </a:cubicBezTo>
                      <a:cubicBezTo>
                        <a:pt x="16" y="202"/>
                        <a:pt x="17" y="201"/>
                        <a:pt x="17" y="204"/>
                      </a:cubicBezTo>
                      <a:cubicBezTo>
                        <a:pt x="17" y="206"/>
                        <a:pt x="16" y="207"/>
                        <a:pt x="14" y="207"/>
                      </a:cubicBezTo>
                      <a:cubicBezTo>
                        <a:pt x="14" y="212"/>
                        <a:pt x="17" y="209"/>
                        <a:pt x="19" y="211"/>
                      </a:cubicBezTo>
                      <a:cubicBezTo>
                        <a:pt x="23" y="214"/>
                        <a:pt x="17" y="215"/>
                        <a:pt x="16" y="217"/>
                      </a:cubicBezTo>
                      <a:cubicBezTo>
                        <a:pt x="14" y="219"/>
                        <a:pt x="15" y="222"/>
                        <a:pt x="15" y="224"/>
                      </a:cubicBezTo>
                      <a:cubicBezTo>
                        <a:pt x="14" y="228"/>
                        <a:pt x="14" y="228"/>
                        <a:pt x="17" y="230"/>
                      </a:cubicBezTo>
                      <a:cubicBezTo>
                        <a:pt x="19" y="231"/>
                        <a:pt x="21" y="232"/>
                        <a:pt x="21" y="235"/>
                      </a:cubicBezTo>
                      <a:cubicBezTo>
                        <a:pt x="20" y="238"/>
                        <a:pt x="17" y="239"/>
                        <a:pt x="16" y="242"/>
                      </a:cubicBezTo>
                      <a:cubicBezTo>
                        <a:pt x="16" y="244"/>
                        <a:pt x="17" y="246"/>
                        <a:pt x="17" y="248"/>
                      </a:cubicBezTo>
                      <a:cubicBezTo>
                        <a:pt x="17" y="249"/>
                        <a:pt x="17" y="250"/>
                        <a:pt x="17" y="250"/>
                      </a:cubicBezTo>
                      <a:cubicBezTo>
                        <a:pt x="18" y="250"/>
                        <a:pt x="18" y="250"/>
                        <a:pt x="19" y="250"/>
                      </a:cubicBezTo>
                      <a:cubicBezTo>
                        <a:pt x="21" y="250"/>
                        <a:pt x="23" y="250"/>
                        <a:pt x="25" y="251"/>
                      </a:cubicBezTo>
                      <a:cubicBezTo>
                        <a:pt x="27" y="252"/>
                        <a:pt x="27" y="255"/>
                        <a:pt x="30" y="256"/>
                      </a:cubicBezTo>
                      <a:cubicBezTo>
                        <a:pt x="34" y="258"/>
                        <a:pt x="40" y="256"/>
                        <a:pt x="45" y="259"/>
                      </a:cubicBezTo>
                      <a:cubicBezTo>
                        <a:pt x="46" y="260"/>
                        <a:pt x="45" y="262"/>
                        <a:pt x="47" y="262"/>
                      </a:cubicBezTo>
                      <a:cubicBezTo>
                        <a:pt x="48" y="263"/>
                        <a:pt x="49" y="262"/>
                        <a:pt x="50" y="263"/>
                      </a:cubicBezTo>
                      <a:cubicBezTo>
                        <a:pt x="52" y="263"/>
                        <a:pt x="55" y="263"/>
                        <a:pt x="57" y="264"/>
                      </a:cubicBezTo>
                      <a:cubicBezTo>
                        <a:pt x="61" y="264"/>
                        <a:pt x="67" y="263"/>
                        <a:pt x="66" y="270"/>
                      </a:cubicBezTo>
                      <a:cubicBezTo>
                        <a:pt x="65" y="271"/>
                        <a:pt x="63" y="272"/>
                        <a:pt x="62" y="274"/>
                      </a:cubicBezTo>
                      <a:cubicBezTo>
                        <a:pt x="62" y="276"/>
                        <a:pt x="65" y="278"/>
                        <a:pt x="66" y="279"/>
                      </a:cubicBezTo>
                      <a:cubicBezTo>
                        <a:pt x="68" y="280"/>
                        <a:pt x="70" y="281"/>
                        <a:pt x="72" y="282"/>
                      </a:cubicBezTo>
                      <a:cubicBezTo>
                        <a:pt x="73" y="283"/>
                        <a:pt x="75" y="285"/>
                        <a:pt x="77" y="285"/>
                      </a:cubicBezTo>
                      <a:cubicBezTo>
                        <a:pt x="83" y="286"/>
                        <a:pt x="81" y="278"/>
                        <a:pt x="86" y="276"/>
                      </a:cubicBezTo>
                      <a:cubicBezTo>
                        <a:pt x="88" y="276"/>
                        <a:pt x="93" y="276"/>
                        <a:pt x="95" y="276"/>
                      </a:cubicBezTo>
                      <a:cubicBezTo>
                        <a:pt x="98" y="277"/>
                        <a:pt x="99" y="280"/>
                        <a:pt x="101" y="280"/>
                      </a:cubicBezTo>
                      <a:cubicBezTo>
                        <a:pt x="105" y="282"/>
                        <a:pt x="105" y="273"/>
                        <a:pt x="106" y="271"/>
                      </a:cubicBezTo>
                      <a:cubicBezTo>
                        <a:pt x="107" y="266"/>
                        <a:pt x="109" y="263"/>
                        <a:pt x="110" y="258"/>
                      </a:cubicBezTo>
                      <a:cubicBezTo>
                        <a:pt x="111" y="252"/>
                        <a:pt x="112" y="243"/>
                        <a:pt x="120" y="245"/>
                      </a:cubicBezTo>
                      <a:cubicBezTo>
                        <a:pt x="123" y="245"/>
                        <a:pt x="126" y="246"/>
                        <a:pt x="128" y="248"/>
                      </a:cubicBezTo>
                      <a:cubicBezTo>
                        <a:pt x="128" y="246"/>
                        <a:pt x="129" y="245"/>
                        <a:pt x="130" y="245"/>
                      </a:cubicBezTo>
                      <a:cubicBezTo>
                        <a:pt x="133" y="244"/>
                        <a:pt x="135" y="247"/>
                        <a:pt x="136" y="249"/>
                      </a:cubicBezTo>
                      <a:cubicBezTo>
                        <a:pt x="137" y="253"/>
                        <a:pt x="137" y="251"/>
                        <a:pt x="140" y="249"/>
                      </a:cubicBezTo>
                      <a:cubicBezTo>
                        <a:pt x="140" y="249"/>
                        <a:pt x="139" y="249"/>
                        <a:pt x="139" y="248"/>
                      </a:cubicBezTo>
                      <a:cubicBezTo>
                        <a:pt x="139" y="249"/>
                        <a:pt x="139" y="249"/>
                        <a:pt x="138" y="248"/>
                      </a:cubicBezTo>
                      <a:cubicBezTo>
                        <a:pt x="139" y="248"/>
                        <a:pt x="139" y="248"/>
                        <a:pt x="139" y="248"/>
                      </a:cubicBezTo>
                      <a:cubicBezTo>
                        <a:pt x="140" y="248"/>
                        <a:pt x="141" y="247"/>
                        <a:pt x="142" y="247"/>
                      </a:cubicBezTo>
                      <a:cubicBezTo>
                        <a:pt x="143" y="246"/>
                        <a:pt x="143" y="246"/>
                        <a:pt x="144" y="246"/>
                      </a:cubicBezTo>
                      <a:cubicBezTo>
                        <a:pt x="144" y="245"/>
                        <a:pt x="144" y="243"/>
                        <a:pt x="144" y="243"/>
                      </a:cubicBezTo>
                      <a:cubicBezTo>
                        <a:pt x="145" y="241"/>
                        <a:pt x="146" y="241"/>
                        <a:pt x="148" y="240"/>
                      </a:cubicBezTo>
                      <a:cubicBezTo>
                        <a:pt x="149" y="239"/>
                        <a:pt x="150" y="236"/>
                        <a:pt x="152" y="238"/>
                      </a:cubicBezTo>
                      <a:cubicBezTo>
                        <a:pt x="153" y="236"/>
                        <a:pt x="155" y="236"/>
                        <a:pt x="155" y="234"/>
                      </a:cubicBezTo>
                      <a:cubicBezTo>
                        <a:pt x="155" y="232"/>
                        <a:pt x="155" y="229"/>
                        <a:pt x="155" y="227"/>
                      </a:cubicBezTo>
                      <a:cubicBezTo>
                        <a:pt x="157" y="228"/>
                        <a:pt x="163" y="231"/>
                        <a:pt x="164" y="229"/>
                      </a:cubicBezTo>
                      <a:cubicBezTo>
                        <a:pt x="166" y="225"/>
                        <a:pt x="153" y="224"/>
                        <a:pt x="158" y="220"/>
                      </a:cubicBezTo>
                      <a:cubicBezTo>
                        <a:pt x="158" y="220"/>
                        <a:pt x="159" y="220"/>
                        <a:pt x="159" y="220"/>
                      </a:cubicBezTo>
                      <a:cubicBezTo>
                        <a:pt x="159" y="217"/>
                        <a:pt x="169" y="220"/>
                        <a:pt x="168" y="215"/>
                      </a:cubicBezTo>
                      <a:cubicBezTo>
                        <a:pt x="167" y="215"/>
                        <a:pt x="167" y="215"/>
                        <a:pt x="166" y="215"/>
                      </a:cubicBezTo>
                      <a:cubicBezTo>
                        <a:pt x="165" y="214"/>
                        <a:pt x="163" y="215"/>
                        <a:pt x="162" y="213"/>
                      </a:cubicBezTo>
                      <a:cubicBezTo>
                        <a:pt x="161" y="211"/>
                        <a:pt x="161" y="210"/>
                        <a:pt x="163" y="210"/>
                      </a:cubicBezTo>
                      <a:cubicBezTo>
                        <a:pt x="165" y="209"/>
                        <a:pt x="165" y="210"/>
                        <a:pt x="167" y="208"/>
                      </a:cubicBezTo>
                      <a:cubicBezTo>
                        <a:pt x="168" y="207"/>
                        <a:pt x="168" y="206"/>
                        <a:pt x="167" y="205"/>
                      </a:cubicBezTo>
                      <a:cubicBezTo>
                        <a:pt x="167" y="204"/>
                        <a:pt x="166" y="203"/>
                        <a:pt x="166" y="203"/>
                      </a:cubicBezTo>
                      <a:cubicBezTo>
                        <a:pt x="166" y="202"/>
                        <a:pt x="166" y="201"/>
                        <a:pt x="166" y="201"/>
                      </a:cubicBezTo>
                      <a:cubicBezTo>
                        <a:pt x="166" y="199"/>
                        <a:pt x="165" y="196"/>
                        <a:pt x="166" y="194"/>
                      </a:cubicBezTo>
                      <a:cubicBezTo>
                        <a:pt x="167" y="193"/>
                        <a:pt x="169" y="193"/>
                        <a:pt x="170" y="191"/>
                      </a:cubicBezTo>
                      <a:cubicBezTo>
                        <a:pt x="170" y="189"/>
                        <a:pt x="169" y="188"/>
                        <a:pt x="170" y="187"/>
                      </a:cubicBezTo>
                      <a:cubicBezTo>
                        <a:pt x="171" y="185"/>
                        <a:pt x="173" y="186"/>
                        <a:pt x="173" y="184"/>
                      </a:cubicBezTo>
                      <a:cubicBezTo>
                        <a:pt x="172" y="182"/>
                        <a:pt x="170" y="181"/>
                        <a:pt x="170" y="179"/>
                      </a:cubicBezTo>
                      <a:cubicBezTo>
                        <a:pt x="170" y="177"/>
                        <a:pt x="171" y="175"/>
                        <a:pt x="173" y="175"/>
                      </a:cubicBezTo>
                      <a:cubicBezTo>
                        <a:pt x="175" y="174"/>
                        <a:pt x="175" y="176"/>
                        <a:pt x="177" y="175"/>
                      </a:cubicBezTo>
                      <a:cubicBezTo>
                        <a:pt x="180" y="175"/>
                        <a:pt x="183" y="173"/>
                        <a:pt x="184" y="170"/>
                      </a:cubicBezTo>
                      <a:cubicBezTo>
                        <a:pt x="184" y="168"/>
                        <a:pt x="184" y="165"/>
                        <a:pt x="183" y="164"/>
                      </a:cubicBezTo>
                      <a:cubicBezTo>
                        <a:pt x="182" y="163"/>
                        <a:pt x="181" y="163"/>
                        <a:pt x="179" y="163"/>
                      </a:cubicBezTo>
                      <a:cubicBezTo>
                        <a:pt x="179" y="158"/>
                        <a:pt x="181" y="157"/>
                        <a:pt x="185" y="155"/>
                      </a:cubicBezTo>
                      <a:cubicBezTo>
                        <a:pt x="192" y="151"/>
                        <a:pt x="181" y="146"/>
                        <a:pt x="181" y="141"/>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1" name="Freeform 12">
                  <a:extLst>
                    <a:ext uri="{FF2B5EF4-FFF2-40B4-BE49-F238E27FC236}">
                      <a16:creationId xmlns:a16="http://schemas.microsoft.com/office/drawing/2014/main" id="{F1F18B36-8B77-4A93-83EA-8D70FAC2BC36}"/>
                    </a:ext>
                  </a:extLst>
                </p:cNvPr>
                <p:cNvSpPr>
                  <a:spLocks/>
                </p:cNvSpPr>
                <p:nvPr/>
              </p:nvSpPr>
              <p:spPr bwMode="auto">
                <a:xfrm>
                  <a:off x="5761038" y="6061076"/>
                  <a:ext cx="536575" cy="881063"/>
                </a:xfrm>
                <a:custGeom>
                  <a:avLst/>
                  <a:gdLst>
                    <a:gd name="T0" fmla="*/ 101 w 143"/>
                    <a:gd name="T1" fmla="*/ 182 h 235"/>
                    <a:gd name="T2" fmla="*/ 115 w 143"/>
                    <a:gd name="T3" fmla="*/ 173 h 235"/>
                    <a:gd name="T4" fmla="*/ 121 w 143"/>
                    <a:gd name="T5" fmla="*/ 149 h 235"/>
                    <a:gd name="T6" fmla="*/ 125 w 143"/>
                    <a:gd name="T7" fmla="*/ 144 h 235"/>
                    <a:gd name="T8" fmla="*/ 128 w 143"/>
                    <a:gd name="T9" fmla="*/ 136 h 235"/>
                    <a:gd name="T10" fmla="*/ 134 w 143"/>
                    <a:gd name="T11" fmla="*/ 127 h 235"/>
                    <a:gd name="T12" fmla="*/ 140 w 143"/>
                    <a:gd name="T13" fmla="*/ 113 h 235"/>
                    <a:gd name="T14" fmla="*/ 133 w 143"/>
                    <a:gd name="T15" fmla="*/ 94 h 235"/>
                    <a:gd name="T16" fmla="*/ 135 w 143"/>
                    <a:gd name="T17" fmla="*/ 82 h 235"/>
                    <a:gd name="T18" fmla="*/ 139 w 143"/>
                    <a:gd name="T19" fmla="*/ 72 h 235"/>
                    <a:gd name="T20" fmla="*/ 138 w 143"/>
                    <a:gd name="T21" fmla="*/ 58 h 235"/>
                    <a:gd name="T22" fmla="*/ 133 w 143"/>
                    <a:gd name="T23" fmla="*/ 49 h 235"/>
                    <a:gd name="T24" fmla="*/ 127 w 143"/>
                    <a:gd name="T25" fmla="*/ 40 h 235"/>
                    <a:gd name="T26" fmla="*/ 120 w 143"/>
                    <a:gd name="T27" fmla="*/ 33 h 235"/>
                    <a:gd name="T28" fmla="*/ 107 w 143"/>
                    <a:gd name="T29" fmla="*/ 22 h 235"/>
                    <a:gd name="T30" fmla="*/ 102 w 143"/>
                    <a:gd name="T31" fmla="*/ 18 h 235"/>
                    <a:gd name="T32" fmla="*/ 77 w 143"/>
                    <a:gd name="T33" fmla="*/ 13 h 235"/>
                    <a:gd name="T34" fmla="*/ 69 w 143"/>
                    <a:gd name="T35" fmla="*/ 8 h 235"/>
                    <a:gd name="T36" fmla="*/ 66 w 143"/>
                    <a:gd name="T37" fmla="*/ 0 h 235"/>
                    <a:gd name="T38" fmla="*/ 53 w 143"/>
                    <a:gd name="T39" fmla="*/ 5 h 235"/>
                    <a:gd name="T40" fmla="*/ 43 w 143"/>
                    <a:gd name="T41" fmla="*/ 5 h 235"/>
                    <a:gd name="T42" fmla="*/ 36 w 143"/>
                    <a:gd name="T43" fmla="*/ 30 h 235"/>
                    <a:gd name="T44" fmla="*/ 18 w 143"/>
                    <a:gd name="T45" fmla="*/ 70 h 235"/>
                    <a:gd name="T46" fmla="*/ 0 w 143"/>
                    <a:gd name="T47" fmla="*/ 99 h 235"/>
                    <a:gd name="T48" fmla="*/ 19 w 143"/>
                    <a:gd name="T49" fmla="*/ 106 h 235"/>
                    <a:gd name="T50" fmla="*/ 41 w 143"/>
                    <a:gd name="T51" fmla="*/ 136 h 235"/>
                    <a:gd name="T52" fmla="*/ 37 w 143"/>
                    <a:gd name="T53" fmla="*/ 153 h 235"/>
                    <a:gd name="T54" fmla="*/ 26 w 143"/>
                    <a:gd name="T55" fmla="*/ 159 h 235"/>
                    <a:gd name="T56" fmla="*/ 19 w 143"/>
                    <a:gd name="T57" fmla="*/ 166 h 235"/>
                    <a:gd name="T58" fmla="*/ 18 w 143"/>
                    <a:gd name="T59" fmla="*/ 178 h 235"/>
                    <a:gd name="T60" fmla="*/ 13 w 143"/>
                    <a:gd name="T61" fmla="*/ 191 h 235"/>
                    <a:gd name="T62" fmla="*/ 13 w 143"/>
                    <a:gd name="T63" fmla="*/ 197 h 235"/>
                    <a:gd name="T64" fmla="*/ 14 w 143"/>
                    <a:gd name="T65" fmla="*/ 214 h 235"/>
                    <a:gd name="T66" fmla="*/ 24 w 143"/>
                    <a:gd name="T67" fmla="*/ 220 h 235"/>
                    <a:gd name="T68" fmla="*/ 46 w 143"/>
                    <a:gd name="T69" fmla="*/ 221 h 235"/>
                    <a:gd name="T70" fmla="*/ 63 w 143"/>
                    <a:gd name="T71" fmla="*/ 231 h 235"/>
                    <a:gd name="T72" fmla="*/ 72 w 143"/>
                    <a:gd name="T73" fmla="*/ 233 h 235"/>
                    <a:gd name="T74" fmla="*/ 83 w 143"/>
                    <a:gd name="T75" fmla="*/ 232 h 235"/>
                    <a:gd name="T76" fmla="*/ 97 w 143"/>
                    <a:gd name="T77" fmla="*/ 220 h 235"/>
                    <a:gd name="T78" fmla="*/ 94 w 143"/>
                    <a:gd name="T79" fmla="*/ 208 h 235"/>
                    <a:gd name="T80" fmla="*/ 96 w 143"/>
                    <a:gd name="T81" fmla="*/ 19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3" h="235">
                      <a:moveTo>
                        <a:pt x="96" y="182"/>
                      </a:moveTo>
                      <a:cubicBezTo>
                        <a:pt x="97" y="181"/>
                        <a:pt x="100" y="182"/>
                        <a:pt x="101" y="182"/>
                      </a:cubicBezTo>
                      <a:cubicBezTo>
                        <a:pt x="104" y="182"/>
                        <a:pt x="105" y="181"/>
                        <a:pt x="108" y="180"/>
                      </a:cubicBezTo>
                      <a:cubicBezTo>
                        <a:pt x="113" y="179"/>
                        <a:pt x="113" y="178"/>
                        <a:pt x="115" y="173"/>
                      </a:cubicBezTo>
                      <a:cubicBezTo>
                        <a:pt x="116" y="169"/>
                        <a:pt x="119" y="165"/>
                        <a:pt x="121" y="160"/>
                      </a:cubicBezTo>
                      <a:cubicBezTo>
                        <a:pt x="122" y="157"/>
                        <a:pt x="121" y="153"/>
                        <a:pt x="121" y="149"/>
                      </a:cubicBezTo>
                      <a:cubicBezTo>
                        <a:pt x="121" y="146"/>
                        <a:pt x="120" y="146"/>
                        <a:pt x="122" y="144"/>
                      </a:cubicBezTo>
                      <a:cubicBezTo>
                        <a:pt x="123" y="144"/>
                        <a:pt x="124" y="144"/>
                        <a:pt x="125" y="144"/>
                      </a:cubicBezTo>
                      <a:cubicBezTo>
                        <a:pt x="125" y="143"/>
                        <a:pt x="125" y="142"/>
                        <a:pt x="125" y="141"/>
                      </a:cubicBezTo>
                      <a:cubicBezTo>
                        <a:pt x="126" y="140"/>
                        <a:pt x="128" y="138"/>
                        <a:pt x="128" y="136"/>
                      </a:cubicBezTo>
                      <a:cubicBezTo>
                        <a:pt x="129" y="134"/>
                        <a:pt x="128" y="133"/>
                        <a:pt x="129" y="131"/>
                      </a:cubicBezTo>
                      <a:cubicBezTo>
                        <a:pt x="131" y="129"/>
                        <a:pt x="133" y="129"/>
                        <a:pt x="134" y="127"/>
                      </a:cubicBezTo>
                      <a:cubicBezTo>
                        <a:pt x="136" y="125"/>
                        <a:pt x="134" y="123"/>
                        <a:pt x="135" y="121"/>
                      </a:cubicBezTo>
                      <a:cubicBezTo>
                        <a:pt x="135" y="117"/>
                        <a:pt x="140" y="118"/>
                        <a:pt x="140" y="113"/>
                      </a:cubicBezTo>
                      <a:cubicBezTo>
                        <a:pt x="139" y="107"/>
                        <a:pt x="130" y="109"/>
                        <a:pt x="132" y="102"/>
                      </a:cubicBezTo>
                      <a:cubicBezTo>
                        <a:pt x="132" y="99"/>
                        <a:pt x="134" y="98"/>
                        <a:pt x="133" y="94"/>
                      </a:cubicBezTo>
                      <a:cubicBezTo>
                        <a:pt x="133" y="91"/>
                        <a:pt x="130" y="89"/>
                        <a:pt x="130" y="86"/>
                      </a:cubicBezTo>
                      <a:cubicBezTo>
                        <a:pt x="130" y="83"/>
                        <a:pt x="132" y="83"/>
                        <a:pt x="135" y="82"/>
                      </a:cubicBezTo>
                      <a:cubicBezTo>
                        <a:pt x="138" y="82"/>
                        <a:pt x="139" y="82"/>
                        <a:pt x="139" y="78"/>
                      </a:cubicBezTo>
                      <a:cubicBezTo>
                        <a:pt x="139" y="76"/>
                        <a:pt x="139" y="74"/>
                        <a:pt x="139" y="72"/>
                      </a:cubicBezTo>
                      <a:cubicBezTo>
                        <a:pt x="139" y="70"/>
                        <a:pt x="140" y="68"/>
                        <a:pt x="141" y="66"/>
                      </a:cubicBezTo>
                      <a:cubicBezTo>
                        <a:pt x="143" y="61"/>
                        <a:pt x="139" y="62"/>
                        <a:pt x="138" y="58"/>
                      </a:cubicBezTo>
                      <a:cubicBezTo>
                        <a:pt x="137" y="56"/>
                        <a:pt x="138" y="54"/>
                        <a:pt x="138" y="53"/>
                      </a:cubicBezTo>
                      <a:cubicBezTo>
                        <a:pt x="137" y="51"/>
                        <a:pt x="134" y="50"/>
                        <a:pt x="133" y="49"/>
                      </a:cubicBezTo>
                      <a:cubicBezTo>
                        <a:pt x="130" y="47"/>
                        <a:pt x="131" y="45"/>
                        <a:pt x="131" y="42"/>
                      </a:cubicBezTo>
                      <a:cubicBezTo>
                        <a:pt x="130" y="42"/>
                        <a:pt x="128" y="41"/>
                        <a:pt x="127" y="40"/>
                      </a:cubicBezTo>
                      <a:cubicBezTo>
                        <a:pt x="125" y="40"/>
                        <a:pt x="122" y="40"/>
                        <a:pt x="121" y="38"/>
                      </a:cubicBezTo>
                      <a:cubicBezTo>
                        <a:pt x="120" y="37"/>
                        <a:pt x="121" y="35"/>
                        <a:pt x="120" y="33"/>
                      </a:cubicBezTo>
                      <a:cubicBezTo>
                        <a:pt x="119" y="29"/>
                        <a:pt x="117" y="26"/>
                        <a:pt x="113" y="25"/>
                      </a:cubicBezTo>
                      <a:cubicBezTo>
                        <a:pt x="110" y="24"/>
                        <a:pt x="110" y="23"/>
                        <a:pt x="107" y="22"/>
                      </a:cubicBezTo>
                      <a:cubicBezTo>
                        <a:pt x="106" y="21"/>
                        <a:pt x="105" y="21"/>
                        <a:pt x="103" y="21"/>
                      </a:cubicBezTo>
                      <a:cubicBezTo>
                        <a:pt x="103" y="20"/>
                        <a:pt x="103" y="19"/>
                        <a:pt x="102" y="18"/>
                      </a:cubicBezTo>
                      <a:cubicBezTo>
                        <a:pt x="95" y="17"/>
                        <a:pt x="87" y="21"/>
                        <a:pt x="83" y="13"/>
                      </a:cubicBezTo>
                      <a:cubicBezTo>
                        <a:pt x="82" y="15"/>
                        <a:pt x="79" y="14"/>
                        <a:pt x="77" y="13"/>
                      </a:cubicBezTo>
                      <a:cubicBezTo>
                        <a:pt x="75" y="12"/>
                        <a:pt x="75" y="10"/>
                        <a:pt x="73" y="9"/>
                      </a:cubicBezTo>
                      <a:cubicBezTo>
                        <a:pt x="72" y="9"/>
                        <a:pt x="70" y="9"/>
                        <a:pt x="69" y="8"/>
                      </a:cubicBezTo>
                      <a:cubicBezTo>
                        <a:pt x="68" y="8"/>
                        <a:pt x="69" y="6"/>
                        <a:pt x="68" y="5"/>
                      </a:cubicBezTo>
                      <a:cubicBezTo>
                        <a:pt x="68" y="3"/>
                        <a:pt x="68" y="2"/>
                        <a:pt x="66" y="0"/>
                      </a:cubicBezTo>
                      <a:cubicBezTo>
                        <a:pt x="63" y="2"/>
                        <a:pt x="63" y="4"/>
                        <a:pt x="60" y="4"/>
                      </a:cubicBezTo>
                      <a:cubicBezTo>
                        <a:pt x="58" y="5"/>
                        <a:pt x="55" y="5"/>
                        <a:pt x="53" y="5"/>
                      </a:cubicBezTo>
                      <a:cubicBezTo>
                        <a:pt x="50" y="5"/>
                        <a:pt x="46" y="4"/>
                        <a:pt x="43" y="4"/>
                      </a:cubicBezTo>
                      <a:cubicBezTo>
                        <a:pt x="43" y="4"/>
                        <a:pt x="43" y="4"/>
                        <a:pt x="43" y="5"/>
                      </a:cubicBezTo>
                      <a:cubicBezTo>
                        <a:pt x="42" y="9"/>
                        <a:pt x="43" y="11"/>
                        <a:pt x="42" y="16"/>
                      </a:cubicBezTo>
                      <a:cubicBezTo>
                        <a:pt x="40" y="20"/>
                        <a:pt x="38" y="25"/>
                        <a:pt x="36" y="30"/>
                      </a:cubicBezTo>
                      <a:cubicBezTo>
                        <a:pt x="35" y="36"/>
                        <a:pt x="32" y="43"/>
                        <a:pt x="30" y="52"/>
                      </a:cubicBezTo>
                      <a:cubicBezTo>
                        <a:pt x="28" y="61"/>
                        <a:pt x="22" y="67"/>
                        <a:pt x="18" y="70"/>
                      </a:cubicBezTo>
                      <a:cubicBezTo>
                        <a:pt x="14" y="74"/>
                        <a:pt x="8" y="78"/>
                        <a:pt x="6" y="85"/>
                      </a:cubicBezTo>
                      <a:cubicBezTo>
                        <a:pt x="3" y="90"/>
                        <a:pt x="1" y="95"/>
                        <a:pt x="0" y="99"/>
                      </a:cubicBezTo>
                      <a:cubicBezTo>
                        <a:pt x="3" y="101"/>
                        <a:pt x="6" y="102"/>
                        <a:pt x="8" y="103"/>
                      </a:cubicBezTo>
                      <a:cubicBezTo>
                        <a:pt x="11" y="105"/>
                        <a:pt x="15" y="105"/>
                        <a:pt x="19" y="106"/>
                      </a:cubicBezTo>
                      <a:cubicBezTo>
                        <a:pt x="27" y="109"/>
                        <a:pt x="20" y="120"/>
                        <a:pt x="22" y="126"/>
                      </a:cubicBezTo>
                      <a:cubicBezTo>
                        <a:pt x="26" y="135"/>
                        <a:pt x="35" y="131"/>
                        <a:pt x="41" y="136"/>
                      </a:cubicBezTo>
                      <a:cubicBezTo>
                        <a:pt x="43" y="139"/>
                        <a:pt x="46" y="143"/>
                        <a:pt x="45" y="146"/>
                      </a:cubicBezTo>
                      <a:cubicBezTo>
                        <a:pt x="44" y="151"/>
                        <a:pt x="40" y="150"/>
                        <a:pt x="37" y="153"/>
                      </a:cubicBezTo>
                      <a:cubicBezTo>
                        <a:pt x="36" y="154"/>
                        <a:pt x="36" y="156"/>
                        <a:pt x="33" y="157"/>
                      </a:cubicBezTo>
                      <a:cubicBezTo>
                        <a:pt x="32" y="158"/>
                        <a:pt x="28" y="159"/>
                        <a:pt x="26" y="159"/>
                      </a:cubicBezTo>
                      <a:cubicBezTo>
                        <a:pt x="24" y="159"/>
                        <a:pt x="22" y="158"/>
                        <a:pt x="21" y="160"/>
                      </a:cubicBezTo>
                      <a:cubicBezTo>
                        <a:pt x="19" y="161"/>
                        <a:pt x="19" y="165"/>
                        <a:pt x="19" y="166"/>
                      </a:cubicBezTo>
                      <a:cubicBezTo>
                        <a:pt x="19" y="166"/>
                        <a:pt x="19" y="166"/>
                        <a:pt x="19" y="165"/>
                      </a:cubicBezTo>
                      <a:cubicBezTo>
                        <a:pt x="19" y="170"/>
                        <a:pt x="19" y="174"/>
                        <a:pt x="18" y="178"/>
                      </a:cubicBezTo>
                      <a:cubicBezTo>
                        <a:pt x="17" y="180"/>
                        <a:pt x="17" y="183"/>
                        <a:pt x="16" y="185"/>
                      </a:cubicBezTo>
                      <a:cubicBezTo>
                        <a:pt x="15" y="187"/>
                        <a:pt x="13" y="188"/>
                        <a:pt x="13" y="191"/>
                      </a:cubicBezTo>
                      <a:cubicBezTo>
                        <a:pt x="13" y="191"/>
                        <a:pt x="13" y="191"/>
                        <a:pt x="13" y="191"/>
                      </a:cubicBezTo>
                      <a:cubicBezTo>
                        <a:pt x="13" y="193"/>
                        <a:pt x="13" y="195"/>
                        <a:pt x="13" y="197"/>
                      </a:cubicBezTo>
                      <a:cubicBezTo>
                        <a:pt x="12" y="199"/>
                        <a:pt x="11" y="201"/>
                        <a:pt x="11" y="203"/>
                      </a:cubicBezTo>
                      <a:cubicBezTo>
                        <a:pt x="10" y="207"/>
                        <a:pt x="11" y="211"/>
                        <a:pt x="14" y="214"/>
                      </a:cubicBezTo>
                      <a:cubicBezTo>
                        <a:pt x="16" y="215"/>
                        <a:pt x="18" y="215"/>
                        <a:pt x="20" y="216"/>
                      </a:cubicBezTo>
                      <a:cubicBezTo>
                        <a:pt x="21" y="217"/>
                        <a:pt x="22" y="219"/>
                        <a:pt x="24" y="220"/>
                      </a:cubicBezTo>
                      <a:cubicBezTo>
                        <a:pt x="27" y="223"/>
                        <a:pt x="31" y="222"/>
                        <a:pt x="35" y="222"/>
                      </a:cubicBezTo>
                      <a:cubicBezTo>
                        <a:pt x="39" y="222"/>
                        <a:pt x="42" y="222"/>
                        <a:pt x="46" y="221"/>
                      </a:cubicBezTo>
                      <a:cubicBezTo>
                        <a:pt x="51" y="221"/>
                        <a:pt x="53" y="221"/>
                        <a:pt x="55" y="226"/>
                      </a:cubicBezTo>
                      <a:cubicBezTo>
                        <a:pt x="57" y="229"/>
                        <a:pt x="58" y="232"/>
                        <a:pt x="63" y="231"/>
                      </a:cubicBezTo>
                      <a:cubicBezTo>
                        <a:pt x="65" y="230"/>
                        <a:pt x="66" y="228"/>
                        <a:pt x="68" y="229"/>
                      </a:cubicBezTo>
                      <a:cubicBezTo>
                        <a:pt x="70" y="229"/>
                        <a:pt x="71" y="232"/>
                        <a:pt x="72" y="233"/>
                      </a:cubicBezTo>
                      <a:cubicBezTo>
                        <a:pt x="74" y="234"/>
                        <a:pt x="76" y="235"/>
                        <a:pt x="77" y="235"/>
                      </a:cubicBezTo>
                      <a:cubicBezTo>
                        <a:pt x="80" y="235"/>
                        <a:pt x="80" y="233"/>
                        <a:pt x="83" y="232"/>
                      </a:cubicBezTo>
                      <a:cubicBezTo>
                        <a:pt x="86" y="231"/>
                        <a:pt x="91" y="234"/>
                        <a:pt x="94" y="231"/>
                      </a:cubicBezTo>
                      <a:cubicBezTo>
                        <a:pt x="96" y="229"/>
                        <a:pt x="97" y="223"/>
                        <a:pt x="97" y="220"/>
                      </a:cubicBezTo>
                      <a:cubicBezTo>
                        <a:pt x="96" y="219"/>
                        <a:pt x="95" y="217"/>
                        <a:pt x="94" y="215"/>
                      </a:cubicBezTo>
                      <a:cubicBezTo>
                        <a:pt x="94" y="213"/>
                        <a:pt x="94" y="210"/>
                        <a:pt x="94" y="208"/>
                      </a:cubicBezTo>
                      <a:cubicBezTo>
                        <a:pt x="95" y="206"/>
                        <a:pt x="94" y="200"/>
                        <a:pt x="95" y="198"/>
                      </a:cubicBezTo>
                      <a:cubicBezTo>
                        <a:pt x="95" y="197"/>
                        <a:pt x="96" y="197"/>
                        <a:pt x="96" y="197"/>
                      </a:cubicBezTo>
                      <a:cubicBezTo>
                        <a:pt x="95" y="191"/>
                        <a:pt x="94" y="184"/>
                        <a:pt x="96" y="182"/>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2" name="Freeform 13">
                  <a:extLst>
                    <a:ext uri="{FF2B5EF4-FFF2-40B4-BE49-F238E27FC236}">
                      <a16:creationId xmlns:a16="http://schemas.microsoft.com/office/drawing/2014/main" id="{15DA62D8-84A6-46B7-BCD5-B9291B7521B8}"/>
                    </a:ext>
                  </a:extLst>
                </p:cNvPr>
                <p:cNvSpPr>
                  <a:spLocks/>
                </p:cNvSpPr>
                <p:nvPr/>
              </p:nvSpPr>
              <p:spPr bwMode="auto">
                <a:xfrm>
                  <a:off x="6113463" y="6148388"/>
                  <a:ext cx="682625" cy="768350"/>
                </a:xfrm>
                <a:custGeom>
                  <a:avLst/>
                  <a:gdLst>
                    <a:gd name="T0" fmla="*/ 179 w 182"/>
                    <a:gd name="T1" fmla="*/ 14 h 205"/>
                    <a:gd name="T2" fmla="*/ 178 w 182"/>
                    <a:gd name="T3" fmla="*/ 5 h 205"/>
                    <a:gd name="T4" fmla="*/ 160 w 182"/>
                    <a:gd name="T5" fmla="*/ 15 h 205"/>
                    <a:gd name="T6" fmla="*/ 151 w 182"/>
                    <a:gd name="T7" fmla="*/ 37 h 205"/>
                    <a:gd name="T8" fmla="*/ 136 w 182"/>
                    <a:gd name="T9" fmla="*/ 33 h 205"/>
                    <a:gd name="T10" fmla="*/ 122 w 182"/>
                    <a:gd name="T11" fmla="*/ 39 h 205"/>
                    <a:gd name="T12" fmla="*/ 112 w 182"/>
                    <a:gd name="T13" fmla="*/ 31 h 205"/>
                    <a:gd name="T14" fmla="*/ 107 w 182"/>
                    <a:gd name="T15" fmla="*/ 21 h 205"/>
                    <a:gd name="T16" fmla="*/ 97 w 182"/>
                    <a:gd name="T17" fmla="*/ 19 h 205"/>
                    <a:gd name="T18" fmla="*/ 80 w 182"/>
                    <a:gd name="T19" fmla="*/ 13 h 205"/>
                    <a:gd name="T20" fmla="*/ 69 w 182"/>
                    <a:gd name="T21" fmla="*/ 7 h 205"/>
                    <a:gd name="T22" fmla="*/ 52 w 182"/>
                    <a:gd name="T23" fmla="*/ 17 h 205"/>
                    <a:gd name="T24" fmla="*/ 37 w 182"/>
                    <a:gd name="T25" fmla="*/ 19 h 205"/>
                    <a:gd name="T26" fmla="*/ 44 w 182"/>
                    <a:gd name="T27" fmla="*/ 30 h 205"/>
                    <a:gd name="T28" fmla="*/ 47 w 182"/>
                    <a:gd name="T29" fmla="*/ 43 h 205"/>
                    <a:gd name="T30" fmla="*/ 45 w 182"/>
                    <a:gd name="T31" fmla="*/ 55 h 205"/>
                    <a:gd name="T32" fmla="*/ 36 w 182"/>
                    <a:gd name="T33" fmla="*/ 63 h 205"/>
                    <a:gd name="T34" fmla="*/ 38 w 182"/>
                    <a:gd name="T35" fmla="*/ 79 h 205"/>
                    <a:gd name="T36" fmla="*/ 41 w 182"/>
                    <a:gd name="T37" fmla="*/ 98 h 205"/>
                    <a:gd name="T38" fmla="*/ 35 w 182"/>
                    <a:gd name="T39" fmla="*/ 108 h 205"/>
                    <a:gd name="T40" fmla="*/ 31 w 182"/>
                    <a:gd name="T41" fmla="*/ 118 h 205"/>
                    <a:gd name="T42" fmla="*/ 28 w 182"/>
                    <a:gd name="T43" fmla="*/ 121 h 205"/>
                    <a:gd name="T44" fmla="*/ 27 w 182"/>
                    <a:gd name="T45" fmla="*/ 137 h 205"/>
                    <a:gd name="T46" fmla="*/ 14 w 182"/>
                    <a:gd name="T47" fmla="*/ 157 h 205"/>
                    <a:gd name="T48" fmla="*/ 2 w 182"/>
                    <a:gd name="T49" fmla="*/ 159 h 205"/>
                    <a:gd name="T50" fmla="*/ 13 w 182"/>
                    <a:gd name="T51" fmla="*/ 175 h 205"/>
                    <a:gd name="T52" fmla="*/ 27 w 182"/>
                    <a:gd name="T53" fmla="*/ 178 h 205"/>
                    <a:gd name="T54" fmla="*/ 37 w 182"/>
                    <a:gd name="T55" fmla="*/ 185 h 205"/>
                    <a:gd name="T56" fmla="*/ 52 w 182"/>
                    <a:gd name="T57" fmla="*/ 186 h 205"/>
                    <a:gd name="T58" fmla="*/ 57 w 182"/>
                    <a:gd name="T59" fmla="*/ 196 h 205"/>
                    <a:gd name="T60" fmla="*/ 68 w 182"/>
                    <a:gd name="T61" fmla="*/ 205 h 205"/>
                    <a:gd name="T62" fmla="*/ 81 w 182"/>
                    <a:gd name="T63" fmla="*/ 187 h 205"/>
                    <a:gd name="T64" fmla="*/ 97 w 182"/>
                    <a:gd name="T65" fmla="*/ 127 h 205"/>
                    <a:gd name="T66" fmla="*/ 114 w 182"/>
                    <a:gd name="T67" fmla="*/ 112 h 205"/>
                    <a:gd name="T68" fmla="*/ 125 w 182"/>
                    <a:gd name="T69" fmla="*/ 105 h 205"/>
                    <a:gd name="T70" fmla="*/ 140 w 182"/>
                    <a:gd name="T71" fmla="*/ 102 h 205"/>
                    <a:gd name="T72" fmla="*/ 148 w 182"/>
                    <a:gd name="T73" fmla="*/ 105 h 205"/>
                    <a:gd name="T74" fmla="*/ 168 w 182"/>
                    <a:gd name="T75" fmla="*/ 117 h 205"/>
                    <a:gd name="T76" fmla="*/ 165 w 182"/>
                    <a:gd name="T77" fmla="*/ 105 h 205"/>
                    <a:gd name="T78" fmla="*/ 158 w 182"/>
                    <a:gd name="T79" fmla="*/ 98 h 205"/>
                    <a:gd name="T80" fmla="*/ 162 w 182"/>
                    <a:gd name="T81" fmla="*/ 86 h 205"/>
                    <a:gd name="T82" fmla="*/ 160 w 182"/>
                    <a:gd name="T83" fmla="*/ 78 h 205"/>
                    <a:gd name="T84" fmla="*/ 160 w 182"/>
                    <a:gd name="T85" fmla="*/ 71 h 205"/>
                    <a:gd name="T86" fmla="*/ 153 w 182"/>
                    <a:gd name="T87" fmla="*/ 60 h 205"/>
                    <a:gd name="T88" fmla="*/ 164 w 182"/>
                    <a:gd name="T89" fmla="*/ 52 h 205"/>
                    <a:gd name="T90" fmla="*/ 170 w 182"/>
                    <a:gd name="T91" fmla="*/ 49 h 205"/>
                    <a:gd name="T92" fmla="*/ 174 w 182"/>
                    <a:gd name="T93" fmla="*/ 32 h 205"/>
                    <a:gd name="T94" fmla="*/ 181 w 182"/>
                    <a:gd name="T95" fmla="*/ 21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2" h="205">
                      <a:moveTo>
                        <a:pt x="181" y="21"/>
                      </a:moveTo>
                      <a:cubicBezTo>
                        <a:pt x="180" y="18"/>
                        <a:pt x="177" y="18"/>
                        <a:pt x="179" y="14"/>
                      </a:cubicBezTo>
                      <a:cubicBezTo>
                        <a:pt x="179" y="14"/>
                        <a:pt x="180" y="14"/>
                        <a:pt x="180" y="14"/>
                      </a:cubicBezTo>
                      <a:cubicBezTo>
                        <a:pt x="178" y="13"/>
                        <a:pt x="177" y="8"/>
                        <a:pt x="178" y="5"/>
                      </a:cubicBezTo>
                      <a:cubicBezTo>
                        <a:pt x="176" y="3"/>
                        <a:pt x="173" y="2"/>
                        <a:pt x="170" y="2"/>
                      </a:cubicBezTo>
                      <a:cubicBezTo>
                        <a:pt x="162" y="0"/>
                        <a:pt x="161" y="9"/>
                        <a:pt x="160" y="15"/>
                      </a:cubicBezTo>
                      <a:cubicBezTo>
                        <a:pt x="159" y="20"/>
                        <a:pt x="157" y="23"/>
                        <a:pt x="156" y="28"/>
                      </a:cubicBezTo>
                      <a:cubicBezTo>
                        <a:pt x="155" y="30"/>
                        <a:pt x="155" y="39"/>
                        <a:pt x="151" y="37"/>
                      </a:cubicBezTo>
                      <a:cubicBezTo>
                        <a:pt x="149" y="37"/>
                        <a:pt x="148" y="34"/>
                        <a:pt x="145" y="33"/>
                      </a:cubicBezTo>
                      <a:cubicBezTo>
                        <a:pt x="143" y="33"/>
                        <a:pt x="138" y="33"/>
                        <a:pt x="136" y="33"/>
                      </a:cubicBezTo>
                      <a:cubicBezTo>
                        <a:pt x="131" y="35"/>
                        <a:pt x="133" y="43"/>
                        <a:pt x="127" y="42"/>
                      </a:cubicBezTo>
                      <a:cubicBezTo>
                        <a:pt x="125" y="42"/>
                        <a:pt x="123" y="40"/>
                        <a:pt x="122" y="39"/>
                      </a:cubicBezTo>
                      <a:cubicBezTo>
                        <a:pt x="120" y="38"/>
                        <a:pt x="118" y="37"/>
                        <a:pt x="116" y="36"/>
                      </a:cubicBezTo>
                      <a:cubicBezTo>
                        <a:pt x="115" y="35"/>
                        <a:pt x="112" y="33"/>
                        <a:pt x="112" y="31"/>
                      </a:cubicBezTo>
                      <a:cubicBezTo>
                        <a:pt x="113" y="29"/>
                        <a:pt x="115" y="28"/>
                        <a:pt x="116" y="27"/>
                      </a:cubicBezTo>
                      <a:cubicBezTo>
                        <a:pt x="117" y="20"/>
                        <a:pt x="111" y="21"/>
                        <a:pt x="107" y="21"/>
                      </a:cubicBezTo>
                      <a:cubicBezTo>
                        <a:pt x="105" y="20"/>
                        <a:pt x="102" y="20"/>
                        <a:pt x="100" y="20"/>
                      </a:cubicBezTo>
                      <a:cubicBezTo>
                        <a:pt x="99" y="19"/>
                        <a:pt x="98" y="20"/>
                        <a:pt x="97" y="19"/>
                      </a:cubicBezTo>
                      <a:cubicBezTo>
                        <a:pt x="95" y="19"/>
                        <a:pt x="96" y="17"/>
                        <a:pt x="95" y="16"/>
                      </a:cubicBezTo>
                      <a:cubicBezTo>
                        <a:pt x="90" y="13"/>
                        <a:pt x="84" y="15"/>
                        <a:pt x="80" y="13"/>
                      </a:cubicBezTo>
                      <a:cubicBezTo>
                        <a:pt x="77" y="12"/>
                        <a:pt x="77" y="9"/>
                        <a:pt x="75" y="8"/>
                      </a:cubicBezTo>
                      <a:cubicBezTo>
                        <a:pt x="73" y="7"/>
                        <a:pt x="71" y="7"/>
                        <a:pt x="69" y="7"/>
                      </a:cubicBezTo>
                      <a:cubicBezTo>
                        <a:pt x="63" y="7"/>
                        <a:pt x="62" y="8"/>
                        <a:pt x="59" y="13"/>
                      </a:cubicBezTo>
                      <a:cubicBezTo>
                        <a:pt x="57" y="17"/>
                        <a:pt x="56" y="16"/>
                        <a:pt x="52" y="17"/>
                      </a:cubicBezTo>
                      <a:cubicBezTo>
                        <a:pt x="50" y="18"/>
                        <a:pt x="49" y="20"/>
                        <a:pt x="47" y="21"/>
                      </a:cubicBezTo>
                      <a:cubicBezTo>
                        <a:pt x="43" y="22"/>
                        <a:pt x="40" y="21"/>
                        <a:pt x="37" y="19"/>
                      </a:cubicBezTo>
                      <a:cubicBezTo>
                        <a:pt x="37" y="22"/>
                        <a:pt x="36" y="24"/>
                        <a:pt x="39" y="26"/>
                      </a:cubicBezTo>
                      <a:cubicBezTo>
                        <a:pt x="40" y="27"/>
                        <a:pt x="43" y="28"/>
                        <a:pt x="44" y="30"/>
                      </a:cubicBezTo>
                      <a:cubicBezTo>
                        <a:pt x="44" y="31"/>
                        <a:pt x="43" y="33"/>
                        <a:pt x="44" y="35"/>
                      </a:cubicBezTo>
                      <a:cubicBezTo>
                        <a:pt x="45" y="39"/>
                        <a:pt x="49" y="38"/>
                        <a:pt x="47" y="43"/>
                      </a:cubicBezTo>
                      <a:cubicBezTo>
                        <a:pt x="46" y="45"/>
                        <a:pt x="45" y="47"/>
                        <a:pt x="45" y="49"/>
                      </a:cubicBezTo>
                      <a:cubicBezTo>
                        <a:pt x="45" y="51"/>
                        <a:pt x="45" y="53"/>
                        <a:pt x="45" y="55"/>
                      </a:cubicBezTo>
                      <a:cubicBezTo>
                        <a:pt x="45" y="59"/>
                        <a:pt x="44" y="59"/>
                        <a:pt x="41" y="59"/>
                      </a:cubicBezTo>
                      <a:cubicBezTo>
                        <a:pt x="38" y="60"/>
                        <a:pt x="36" y="60"/>
                        <a:pt x="36" y="63"/>
                      </a:cubicBezTo>
                      <a:cubicBezTo>
                        <a:pt x="36" y="66"/>
                        <a:pt x="39" y="68"/>
                        <a:pt x="39" y="71"/>
                      </a:cubicBezTo>
                      <a:cubicBezTo>
                        <a:pt x="40" y="75"/>
                        <a:pt x="38" y="76"/>
                        <a:pt x="38" y="79"/>
                      </a:cubicBezTo>
                      <a:cubicBezTo>
                        <a:pt x="36" y="86"/>
                        <a:pt x="45" y="84"/>
                        <a:pt x="46" y="90"/>
                      </a:cubicBezTo>
                      <a:cubicBezTo>
                        <a:pt x="46" y="95"/>
                        <a:pt x="41" y="94"/>
                        <a:pt x="41" y="98"/>
                      </a:cubicBezTo>
                      <a:cubicBezTo>
                        <a:pt x="40" y="100"/>
                        <a:pt x="42" y="102"/>
                        <a:pt x="40" y="104"/>
                      </a:cubicBezTo>
                      <a:cubicBezTo>
                        <a:pt x="39" y="106"/>
                        <a:pt x="37" y="106"/>
                        <a:pt x="35" y="108"/>
                      </a:cubicBezTo>
                      <a:cubicBezTo>
                        <a:pt x="34" y="110"/>
                        <a:pt x="35" y="111"/>
                        <a:pt x="34" y="113"/>
                      </a:cubicBezTo>
                      <a:cubicBezTo>
                        <a:pt x="34" y="115"/>
                        <a:pt x="32" y="117"/>
                        <a:pt x="31" y="118"/>
                      </a:cubicBezTo>
                      <a:cubicBezTo>
                        <a:pt x="31" y="119"/>
                        <a:pt x="31" y="120"/>
                        <a:pt x="31" y="121"/>
                      </a:cubicBezTo>
                      <a:cubicBezTo>
                        <a:pt x="30" y="121"/>
                        <a:pt x="29" y="121"/>
                        <a:pt x="28" y="121"/>
                      </a:cubicBezTo>
                      <a:cubicBezTo>
                        <a:pt x="26" y="123"/>
                        <a:pt x="27" y="123"/>
                        <a:pt x="27" y="126"/>
                      </a:cubicBezTo>
                      <a:cubicBezTo>
                        <a:pt x="27" y="130"/>
                        <a:pt x="28" y="134"/>
                        <a:pt x="27" y="137"/>
                      </a:cubicBezTo>
                      <a:cubicBezTo>
                        <a:pt x="25" y="142"/>
                        <a:pt x="22" y="146"/>
                        <a:pt x="21" y="150"/>
                      </a:cubicBezTo>
                      <a:cubicBezTo>
                        <a:pt x="19" y="155"/>
                        <a:pt x="19" y="156"/>
                        <a:pt x="14" y="157"/>
                      </a:cubicBezTo>
                      <a:cubicBezTo>
                        <a:pt x="11" y="158"/>
                        <a:pt x="10" y="159"/>
                        <a:pt x="7" y="159"/>
                      </a:cubicBezTo>
                      <a:cubicBezTo>
                        <a:pt x="6" y="159"/>
                        <a:pt x="3" y="158"/>
                        <a:pt x="2" y="159"/>
                      </a:cubicBezTo>
                      <a:cubicBezTo>
                        <a:pt x="0" y="161"/>
                        <a:pt x="1" y="168"/>
                        <a:pt x="2" y="174"/>
                      </a:cubicBezTo>
                      <a:cubicBezTo>
                        <a:pt x="5" y="173"/>
                        <a:pt x="10" y="176"/>
                        <a:pt x="13" y="175"/>
                      </a:cubicBezTo>
                      <a:cubicBezTo>
                        <a:pt x="18" y="174"/>
                        <a:pt x="18" y="172"/>
                        <a:pt x="23" y="175"/>
                      </a:cubicBezTo>
                      <a:cubicBezTo>
                        <a:pt x="24" y="176"/>
                        <a:pt x="27" y="177"/>
                        <a:pt x="27" y="178"/>
                      </a:cubicBezTo>
                      <a:cubicBezTo>
                        <a:pt x="28" y="179"/>
                        <a:pt x="27" y="182"/>
                        <a:pt x="27" y="184"/>
                      </a:cubicBezTo>
                      <a:cubicBezTo>
                        <a:pt x="29" y="187"/>
                        <a:pt x="35" y="186"/>
                        <a:pt x="37" y="185"/>
                      </a:cubicBezTo>
                      <a:cubicBezTo>
                        <a:pt x="42" y="183"/>
                        <a:pt x="42" y="181"/>
                        <a:pt x="47" y="184"/>
                      </a:cubicBezTo>
                      <a:cubicBezTo>
                        <a:pt x="48" y="185"/>
                        <a:pt x="50" y="185"/>
                        <a:pt x="52" y="186"/>
                      </a:cubicBezTo>
                      <a:cubicBezTo>
                        <a:pt x="54" y="188"/>
                        <a:pt x="53" y="188"/>
                        <a:pt x="54" y="191"/>
                      </a:cubicBezTo>
                      <a:cubicBezTo>
                        <a:pt x="54" y="193"/>
                        <a:pt x="56" y="194"/>
                        <a:pt x="57" y="196"/>
                      </a:cubicBezTo>
                      <a:cubicBezTo>
                        <a:pt x="57" y="197"/>
                        <a:pt x="57" y="199"/>
                        <a:pt x="57" y="201"/>
                      </a:cubicBezTo>
                      <a:cubicBezTo>
                        <a:pt x="59" y="204"/>
                        <a:pt x="65" y="205"/>
                        <a:pt x="68" y="205"/>
                      </a:cubicBezTo>
                      <a:cubicBezTo>
                        <a:pt x="73" y="205"/>
                        <a:pt x="74" y="202"/>
                        <a:pt x="77" y="198"/>
                      </a:cubicBezTo>
                      <a:cubicBezTo>
                        <a:pt x="79" y="194"/>
                        <a:pt x="78" y="189"/>
                        <a:pt x="81" y="187"/>
                      </a:cubicBezTo>
                      <a:cubicBezTo>
                        <a:pt x="83" y="185"/>
                        <a:pt x="85" y="185"/>
                        <a:pt x="87" y="185"/>
                      </a:cubicBezTo>
                      <a:cubicBezTo>
                        <a:pt x="83" y="169"/>
                        <a:pt x="88" y="141"/>
                        <a:pt x="97" y="127"/>
                      </a:cubicBezTo>
                      <a:cubicBezTo>
                        <a:pt x="99" y="125"/>
                        <a:pt x="104" y="122"/>
                        <a:pt x="105" y="119"/>
                      </a:cubicBezTo>
                      <a:cubicBezTo>
                        <a:pt x="108" y="114"/>
                        <a:pt x="111" y="115"/>
                        <a:pt x="114" y="112"/>
                      </a:cubicBezTo>
                      <a:cubicBezTo>
                        <a:pt x="116" y="110"/>
                        <a:pt x="117" y="109"/>
                        <a:pt x="119" y="107"/>
                      </a:cubicBezTo>
                      <a:cubicBezTo>
                        <a:pt x="121" y="106"/>
                        <a:pt x="123" y="106"/>
                        <a:pt x="125" y="105"/>
                      </a:cubicBezTo>
                      <a:cubicBezTo>
                        <a:pt x="129" y="103"/>
                        <a:pt x="131" y="99"/>
                        <a:pt x="136" y="100"/>
                      </a:cubicBezTo>
                      <a:cubicBezTo>
                        <a:pt x="137" y="100"/>
                        <a:pt x="139" y="101"/>
                        <a:pt x="140" y="102"/>
                      </a:cubicBezTo>
                      <a:cubicBezTo>
                        <a:pt x="141" y="102"/>
                        <a:pt x="141" y="104"/>
                        <a:pt x="142" y="104"/>
                      </a:cubicBezTo>
                      <a:cubicBezTo>
                        <a:pt x="143" y="105"/>
                        <a:pt x="146" y="104"/>
                        <a:pt x="148" y="105"/>
                      </a:cubicBezTo>
                      <a:cubicBezTo>
                        <a:pt x="158" y="106"/>
                        <a:pt x="151" y="120"/>
                        <a:pt x="158" y="121"/>
                      </a:cubicBezTo>
                      <a:cubicBezTo>
                        <a:pt x="162" y="122"/>
                        <a:pt x="166" y="119"/>
                        <a:pt x="168" y="117"/>
                      </a:cubicBezTo>
                      <a:cubicBezTo>
                        <a:pt x="170" y="115"/>
                        <a:pt x="170" y="114"/>
                        <a:pt x="169" y="112"/>
                      </a:cubicBezTo>
                      <a:cubicBezTo>
                        <a:pt x="168" y="110"/>
                        <a:pt x="167" y="106"/>
                        <a:pt x="165" y="105"/>
                      </a:cubicBezTo>
                      <a:cubicBezTo>
                        <a:pt x="166" y="106"/>
                        <a:pt x="165" y="106"/>
                        <a:pt x="166" y="107"/>
                      </a:cubicBezTo>
                      <a:cubicBezTo>
                        <a:pt x="165" y="103"/>
                        <a:pt x="160" y="101"/>
                        <a:pt x="158" y="98"/>
                      </a:cubicBezTo>
                      <a:cubicBezTo>
                        <a:pt x="154" y="93"/>
                        <a:pt x="161" y="94"/>
                        <a:pt x="162" y="92"/>
                      </a:cubicBezTo>
                      <a:cubicBezTo>
                        <a:pt x="163" y="91"/>
                        <a:pt x="162" y="88"/>
                        <a:pt x="162" y="86"/>
                      </a:cubicBezTo>
                      <a:cubicBezTo>
                        <a:pt x="162" y="83"/>
                        <a:pt x="163" y="85"/>
                        <a:pt x="165" y="83"/>
                      </a:cubicBezTo>
                      <a:cubicBezTo>
                        <a:pt x="168" y="80"/>
                        <a:pt x="163" y="79"/>
                        <a:pt x="160" y="78"/>
                      </a:cubicBezTo>
                      <a:cubicBezTo>
                        <a:pt x="159" y="77"/>
                        <a:pt x="157" y="76"/>
                        <a:pt x="157" y="74"/>
                      </a:cubicBezTo>
                      <a:cubicBezTo>
                        <a:pt x="157" y="72"/>
                        <a:pt x="159" y="72"/>
                        <a:pt x="160" y="71"/>
                      </a:cubicBezTo>
                      <a:cubicBezTo>
                        <a:pt x="162" y="69"/>
                        <a:pt x="166" y="66"/>
                        <a:pt x="164" y="63"/>
                      </a:cubicBezTo>
                      <a:cubicBezTo>
                        <a:pt x="161" y="60"/>
                        <a:pt x="155" y="62"/>
                        <a:pt x="153" y="60"/>
                      </a:cubicBezTo>
                      <a:cubicBezTo>
                        <a:pt x="151" y="56"/>
                        <a:pt x="159" y="55"/>
                        <a:pt x="161" y="54"/>
                      </a:cubicBezTo>
                      <a:cubicBezTo>
                        <a:pt x="162" y="53"/>
                        <a:pt x="162" y="52"/>
                        <a:pt x="164" y="52"/>
                      </a:cubicBezTo>
                      <a:cubicBezTo>
                        <a:pt x="165" y="52"/>
                        <a:pt x="168" y="53"/>
                        <a:pt x="169" y="52"/>
                      </a:cubicBezTo>
                      <a:cubicBezTo>
                        <a:pt x="169" y="52"/>
                        <a:pt x="171" y="49"/>
                        <a:pt x="170" y="49"/>
                      </a:cubicBezTo>
                      <a:cubicBezTo>
                        <a:pt x="165" y="47"/>
                        <a:pt x="165" y="41"/>
                        <a:pt x="166" y="38"/>
                      </a:cubicBezTo>
                      <a:cubicBezTo>
                        <a:pt x="166" y="32"/>
                        <a:pt x="170" y="34"/>
                        <a:pt x="174" y="32"/>
                      </a:cubicBezTo>
                      <a:cubicBezTo>
                        <a:pt x="174" y="28"/>
                        <a:pt x="177" y="29"/>
                        <a:pt x="180" y="27"/>
                      </a:cubicBezTo>
                      <a:cubicBezTo>
                        <a:pt x="181" y="26"/>
                        <a:pt x="182" y="23"/>
                        <a:pt x="181" y="21"/>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3" name="Freeform 14">
                  <a:extLst>
                    <a:ext uri="{FF2B5EF4-FFF2-40B4-BE49-F238E27FC236}">
                      <a16:creationId xmlns:a16="http://schemas.microsoft.com/office/drawing/2014/main" id="{52E1C604-DD70-4BEF-AECE-386AE8BACD35}"/>
                    </a:ext>
                  </a:extLst>
                </p:cNvPr>
                <p:cNvSpPr>
                  <a:spLocks/>
                </p:cNvSpPr>
                <p:nvPr/>
              </p:nvSpPr>
              <p:spPr bwMode="auto">
                <a:xfrm>
                  <a:off x="4819650" y="6432551"/>
                  <a:ext cx="1114425" cy="1131888"/>
                </a:xfrm>
                <a:custGeom>
                  <a:avLst/>
                  <a:gdLst>
                    <a:gd name="T0" fmla="*/ 212 w 297"/>
                    <a:gd name="T1" fmla="*/ 248 h 302"/>
                    <a:gd name="T2" fmla="*/ 212 w 297"/>
                    <a:gd name="T3" fmla="*/ 230 h 302"/>
                    <a:gd name="T4" fmla="*/ 201 w 297"/>
                    <a:gd name="T5" fmla="*/ 219 h 302"/>
                    <a:gd name="T6" fmla="*/ 206 w 297"/>
                    <a:gd name="T7" fmla="*/ 206 h 302"/>
                    <a:gd name="T8" fmla="*/ 209 w 297"/>
                    <a:gd name="T9" fmla="*/ 198 h 302"/>
                    <a:gd name="T10" fmla="*/ 205 w 297"/>
                    <a:gd name="T11" fmla="*/ 192 h 302"/>
                    <a:gd name="T12" fmla="*/ 214 w 297"/>
                    <a:gd name="T13" fmla="*/ 183 h 302"/>
                    <a:gd name="T14" fmla="*/ 232 w 297"/>
                    <a:gd name="T15" fmla="*/ 174 h 302"/>
                    <a:gd name="T16" fmla="*/ 250 w 297"/>
                    <a:gd name="T17" fmla="*/ 173 h 302"/>
                    <a:gd name="T18" fmla="*/ 254 w 297"/>
                    <a:gd name="T19" fmla="*/ 166 h 302"/>
                    <a:gd name="T20" fmla="*/ 253 w 297"/>
                    <a:gd name="T21" fmla="*/ 150 h 302"/>
                    <a:gd name="T22" fmla="*/ 266 w 297"/>
                    <a:gd name="T23" fmla="*/ 134 h 302"/>
                    <a:gd name="T24" fmla="*/ 272 w 297"/>
                    <a:gd name="T25" fmla="*/ 125 h 302"/>
                    <a:gd name="T26" fmla="*/ 276 w 297"/>
                    <a:gd name="T27" fmla="*/ 122 h 302"/>
                    <a:gd name="T28" fmla="*/ 271 w 297"/>
                    <a:gd name="T29" fmla="*/ 117 h 302"/>
                    <a:gd name="T30" fmla="*/ 262 w 297"/>
                    <a:gd name="T31" fmla="*/ 104 h 302"/>
                    <a:gd name="T32" fmla="*/ 264 w 297"/>
                    <a:gd name="T33" fmla="*/ 92 h 302"/>
                    <a:gd name="T34" fmla="*/ 267 w 297"/>
                    <a:gd name="T35" fmla="*/ 86 h 302"/>
                    <a:gd name="T36" fmla="*/ 270 w 297"/>
                    <a:gd name="T37" fmla="*/ 66 h 302"/>
                    <a:gd name="T38" fmla="*/ 272 w 297"/>
                    <a:gd name="T39" fmla="*/ 61 h 302"/>
                    <a:gd name="T40" fmla="*/ 284 w 297"/>
                    <a:gd name="T41" fmla="*/ 58 h 302"/>
                    <a:gd name="T42" fmla="*/ 296 w 297"/>
                    <a:gd name="T43" fmla="*/ 47 h 302"/>
                    <a:gd name="T44" fmla="*/ 273 w 297"/>
                    <a:gd name="T45" fmla="*/ 27 h 302"/>
                    <a:gd name="T46" fmla="*/ 259 w 297"/>
                    <a:gd name="T47" fmla="*/ 4 h 302"/>
                    <a:gd name="T48" fmla="*/ 250 w 297"/>
                    <a:gd name="T49" fmla="*/ 4 h 302"/>
                    <a:gd name="T50" fmla="*/ 239 w 297"/>
                    <a:gd name="T51" fmla="*/ 29 h 302"/>
                    <a:gd name="T52" fmla="*/ 232 w 297"/>
                    <a:gd name="T53" fmla="*/ 69 h 302"/>
                    <a:gd name="T54" fmla="*/ 195 w 297"/>
                    <a:gd name="T55" fmla="*/ 99 h 302"/>
                    <a:gd name="T56" fmla="*/ 171 w 297"/>
                    <a:gd name="T57" fmla="*/ 113 h 302"/>
                    <a:gd name="T58" fmla="*/ 151 w 297"/>
                    <a:gd name="T59" fmla="*/ 141 h 302"/>
                    <a:gd name="T60" fmla="*/ 140 w 297"/>
                    <a:gd name="T61" fmla="*/ 167 h 302"/>
                    <a:gd name="T62" fmla="*/ 125 w 297"/>
                    <a:gd name="T63" fmla="*/ 190 h 302"/>
                    <a:gd name="T64" fmla="*/ 102 w 297"/>
                    <a:gd name="T65" fmla="*/ 208 h 302"/>
                    <a:gd name="T66" fmla="*/ 77 w 297"/>
                    <a:gd name="T67" fmla="*/ 230 h 302"/>
                    <a:gd name="T68" fmla="*/ 59 w 297"/>
                    <a:gd name="T69" fmla="*/ 231 h 302"/>
                    <a:gd name="T70" fmla="*/ 43 w 297"/>
                    <a:gd name="T71" fmla="*/ 243 h 302"/>
                    <a:gd name="T72" fmla="*/ 20 w 297"/>
                    <a:gd name="T73" fmla="*/ 254 h 302"/>
                    <a:gd name="T74" fmla="*/ 3 w 297"/>
                    <a:gd name="T75" fmla="*/ 266 h 302"/>
                    <a:gd name="T76" fmla="*/ 10 w 297"/>
                    <a:gd name="T77" fmla="*/ 279 h 302"/>
                    <a:gd name="T78" fmla="*/ 17 w 297"/>
                    <a:gd name="T79" fmla="*/ 295 h 302"/>
                    <a:gd name="T80" fmla="*/ 26 w 297"/>
                    <a:gd name="T81" fmla="*/ 286 h 302"/>
                    <a:gd name="T82" fmla="*/ 31 w 297"/>
                    <a:gd name="T83" fmla="*/ 272 h 302"/>
                    <a:gd name="T84" fmla="*/ 50 w 297"/>
                    <a:gd name="T85" fmla="*/ 280 h 302"/>
                    <a:gd name="T86" fmla="*/ 58 w 297"/>
                    <a:gd name="T87" fmla="*/ 290 h 302"/>
                    <a:gd name="T88" fmla="*/ 66 w 297"/>
                    <a:gd name="T89" fmla="*/ 283 h 302"/>
                    <a:gd name="T90" fmla="*/ 83 w 297"/>
                    <a:gd name="T91" fmla="*/ 283 h 302"/>
                    <a:gd name="T92" fmla="*/ 96 w 297"/>
                    <a:gd name="T93" fmla="*/ 267 h 302"/>
                    <a:gd name="T94" fmla="*/ 113 w 297"/>
                    <a:gd name="T95" fmla="*/ 256 h 302"/>
                    <a:gd name="T96" fmla="*/ 122 w 297"/>
                    <a:gd name="T97" fmla="*/ 258 h 302"/>
                    <a:gd name="T98" fmla="*/ 125 w 297"/>
                    <a:gd name="T99" fmla="*/ 270 h 302"/>
                    <a:gd name="T100" fmla="*/ 129 w 297"/>
                    <a:gd name="T101" fmla="*/ 275 h 302"/>
                    <a:gd name="T102" fmla="*/ 136 w 297"/>
                    <a:gd name="T103" fmla="*/ 280 h 302"/>
                    <a:gd name="T104" fmla="*/ 141 w 297"/>
                    <a:gd name="T105" fmla="*/ 301 h 302"/>
                    <a:gd name="T106" fmla="*/ 150 w 297"/>
                    <a:gd name="T107" fmla="*/ 299 h 302"/>
                    <a:gd name="T108" fmla="*/ 165 w 297"/>
                    <a:gd name="T109" fmla="*/ 288 h 302"/>
                    <a:gd name="T110" fmla="*/ 176 w 297"/>
                    <a:gd name="T111" fmla="*/ 271 h 302"/>
                    <a:gd name="T112" fmla="*/ 186 w 297"/>
                    <a:gd name="T113" fmla="*/ 259 h 302"/>
                    <a:gd name="T114" fmla="*/ 204 w 297"/>
                    <a:gd name="T115" fmla="*/ 261 h 302"/>
                    <a:gd name="T116" fmla="*/ 210 w 297"/>
                    <a:gd name="T117" fmla="*/ 268 h 302"/>
                    <a:gd name="T118" fmla="*/ 212 w 297"/>
                    <a:gd name="T119" fmla="*/ 25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7" h="302">
                      <a:moveTo>
                        <a:pt x="212" y="256"/>
                      </a:moveTo>
                      <a:cubicBezTo>
                        <a:pt x="211" y="253"/>
                        <a:pt x="212" y="251"/>
                        <a:pt x="212" y="248"/>
                      </a:cubicBezTo>
                      <a:cubicBezTo>
                        <a:pt x="212" y="245"/>
                        <a:pt x="210" y="243"/>
                        <a:pt x="210" y="240"/>
                      </a:cubicBezTo>
                      <a:cubicBezTo>
                        <a:pt x="210" y="236"/>
                        <a:pt x="212" y="234"/>
                        <a:pt x="212" y="230"/>
                      </a:cubicBezTo>
                      <a:cubicBezTo>
                        <a:pt x="211" y="226"/>
                        <a:pt x="209" y="226"/>
                        <a:pt x="206" y="225"/>
                      </a:cubicBezTo>
                      <a:cubicBezTo>
                        <a:pt x="204" y="224"/>
                        <a:pt x="201" y="222"/>
                        <a:pt x="201" y="219"/>
                      </a:cubicBezTo>
                      <a:cubicBezTo>
                        <a:pt x="200" y="215"/>
                        <a:pt x="205" y="214"/>
                        <a:pt x="206" y="211"/>
                      </a:cubicBezTo>
                      <a:cubicBezTo>
                        <a:pt x="206" y="209"/>
                        <a:pt x="206" y="207"/>
                        <a:pt x="206" y="206"/>
                      </a:cubicBezTo>
                      <a:cubicBezTo>
                        <a:pt x="207" y="204"/>
                        <a:pt x="207" y="204"/>
                        <a:pt x="208" y="202"/>
                      </a:cubicBezTo>
                      <a:cubicBezTo>
                        <a:pt x="209" y="201"/>
                        <a:pt x="208" y="200"/>
                        <a:pt x="209" y="198"/>
                      </a:cubicBezTo>
                      <a:cubicBezTo>
                        <a:pt x="209" y="196"/>
                        <a:pt x="210" y="196"/>
                        <a:pt x="208" y="194"/>
                      </a:cubicBezTo>
                      <a:cubicBezTo>
                        <a:pt x="208" y="193"/>
                        <a:pt x="206" y="193"/>
                        <a:pt x="205" y="192"/>
                      </a:cubicBezTo>
                      <a:cubicBezTo>
                        <a:pt x="205" y="191"/>
                        <a:pt x="205" y="188"/>
                        <a:pt x="206" y="187"/>
                      </a:cubicBezTo>
                      <a:cubicBezTo>
                        <a:pt x="207" y="185"/>
                        <a:pt x="212" y="184"/>
                        <a:pt x="214" y="183"/>
                      </a:cubicBezTo>
                      <a:cubicBezTo>
                        <a:pt x="219" y="182"/>
                        <a:pt x="224" y="181"/>
                        <a:pt x="229" y="181"/>
                      </a:cubicBezTo>
                      <a:cubicBezTo>
                        <a:pt x="234" y="180"/>
                        <a:pt x="231" y="177"/>
                        <a:pt x="232" y="174"/>
                      </a:cubicBezTo>
                      <a:cubicBezTo>
                        <a:pt x="233" y="171"/>
                        <a:pt x="239" y="173"/>
                        <a:pt x="241" y="173"/>
                      </a:cubicBezTo>
                      <a:cubicBezTo>
                        <a:pt x="244" y="173"/>
                        <a:pt x="247" y="173"/>
                        <a:pt x="250" y="173"/>
                      </a:cubicBezTo>
                      <a:cubicBezTo>
                        <a:pt x="253" y="174"/>
                        <a:pt x="256" y="175"/>
                        <a:pt x="255" y="170"/>
                      </a:cubicBezTo>
                      <a:cubicBezTo>
                        <a:pt x="255" y="169"/>
                        <a:pt x="254" y="168"/>
                        <a:pt x="254" y="166"/>
                      </a:cubicBezTo>
                      <a:cubicBezTo>
                        <a:pt x="253" y="164"/>
                        <a:pt x="254" y="161"/>
                        <a:pt x="253" y="159"/>
                      </a:cubicBezTo>
                      <a:cubicBezTo>
                        <a:pt x="253" y="156"/>
                        <a:pt x="251" y="153"/>
                        <a:pt x="253" y="150"/>
                      </a:cubicBezTo>
                      <a:cubicBezTo>
                        <a:pt x="254" y="147"/>
                        <a:pt x="257" y="146"/>
                        <a:pt x="260" y="144"/>
                      </a:cubicBezTo>
                      <a:cubicBezTo>
                        <a:pt x="264" y="142"/>
                        <a:pt x="263" y="137"/>
                        <a:pt x="266" y="134"/>
                      </a:cubicBezTo>
                      <a:cubicBezTo>
                        <a:pt x="268" y="132"/>
                        <a:pt x="269" y="131"/>
                        <a:pt x="270" y="129"/>
                      </a:cubicBezTo>
                      <a:cubicBezTo>
                        <a:pt x="271" y="127"/>
                        <a:pt x="270" y="127"/>
                        <a:pt x="272" y="125"/>
                      </a:cubicBezTo>
                      <a:cubicBezTo>
                        <a:pt x="273" y="124"/>
                        <a:pt x="274" y="123"/>
                        <a:pt x="276" y="123"/>
                      </a:cubicBezTo>
                      <a:cubicBezTo>
                        <a:pt x="276" y="122"/>
                        <a:pt x="276" y="122"/>
                        <a:pt x="276" y="122"/>
                      </a:cubicBezTo>
                      <a:cubicBezTo>
                        <a:pt x="276" y="122"/>
                        <a:pt x="275" y="121"/>
                        <a:pt x="275" y="121"/>
                      </a:cubicBezTo>
                      <a:cubicBezTo>
                        <a:pt x="273" y="120"/>
                        <a:pt x="272" y="118"/>
                        <a:pt x="271" y="117"/>
                      </a:cubicBezTo>
                      <a:cubicBezTo>
                        <a:pt x="269" y="116"/>
                        <a:pt x="267" y="116"/>
                        <a:pt x="265" y="115"/>
                      </a:cubicBezTo>
                      <a:cubicBezTo>
                        <a:pt x="262" y="112"/>
                        <a:pt x="261" y="108"/>
                        <a:pt x="262" y="104"/>
                      </a:cubicBezTo>
                      <a:cubicBezTo>
                        <a:pt x="262" y="102"/>
                        <a:pt x="263" y="100"/>
                        <a:pt x="264" y="98"/>
                      </a:cubicBezTo>
                      <a:cubicBezTo>
                        <a:pt x="264" y="96"/>
                        <a:pt x="264" y="94"/>
                        <a:pt x="264" y="92"/>
                      </a:cubicBezTo>
                      <a:cubicBezTo>
                        <a:pt x="264" y="92"/>
                        <a:pt x="264" y="92"/>
                        <a:pt x="264" y="92"/>
                      </a:cubicBezTo>
                      <a:cubicBezTo>
                        <a:pt x="264" y="89"/>
                        <a:pt x="266" y="88"/>
                        <a:pt x="267" y="86"/>
                      </a:cubicBezTo>
                      <a:cubicBezTo>
                        <a:pt x="268" y="84"/>
                        <a:pt x="268" y="81"/>
                        <a:pt x="269" y="79"/>
                      </a:cubicBezTo>
                      <a:cubicBezTo>
                        <a:pt x="270" y="75"/>
                        <a:pt x="270" y="71"/>
                        <a:pt x="270" y="66"/>
                      </a:cubicBezTo>
                      <a:cubicBezTo>
                        <a:pt x="270" y="67"/>
                        <a:pt x="270" y="67"/>
                        <a:pt x="270" y="67"/>
                      </a:cubicBezTo>
                      <a:cubicBezTo>
                        <a:pt x="270" y="66"/>
                        <a:pt x="270" y="62"/>
                        <a:pt x="272" y="61"/>
                      </a:cubicBezTo>
                      <a:cubicBezTo>
                        <a:pt x="273" y="59"/>
                        <a:pt x="275" y="60"/>
                        <a:pt x="277" y="60"/>
                      </a:cubicBezTo>
                      <a:cubicBezTo>
                        <a:pt x="279" y="60"/>
                        <a:pt x="283" y="59"/>
                        <a:pt x="284" y="58"/>
                      </a:cubicBezTo>
                      <a:cubicBezTo>
                        <a:pt x="287" y="57"/>
                        <a:pt x="287" y="55"/>
                        <a:pt x="288" y="54"/>
                      </a:cubicBezTo>
                      <a:cubicBezTo>
                        <a:pt x="291" y="51"/>
                        <a:pt x="295" y="52"/>
                        <a:pt x="296" y="47"/>
                      </a:cubicBezTo>
                      <a:cubicBezTo>
                        <a:pt x="297" y="44"/>
                        <a:pt x="294" y="40"/>
                        <a:pt x="292" y="37"/>
                      </a:cubicBezTo>
                      <a:cubicBezTo>
                        <a:pt x="286" y="32"/>
                        <a:pt x="277" y="36"/>
                        <a:pt x="273" y="27"/>
                      </a:cubicBezTo>
                      <a:cubicBezTo>
                        <a:pt x="271" y="21"/>
                        <a:pt x="278" y="10"/>
                        <a:pt x="270" y="7"/>
                      </a:cubicBezTo>
                      <a:cubicBezTo>
                        <a:pt x="266" y="6"/>
                        <a:pt x="262" y="6"/>
                        <a:pt x="259" y="4"/>
                      </a:cubicBezTo>
                      <a:cubicBezTo>
                        <a:pt x="257" y="3"/>
                        <a:pt x="254" y="2"/>
                        <a:pt x="251" y="0"/>
                      </a:cubicBezTo>
                      <a:cubicBezTo>
                        <a:pt x="251" y="1"/>
                        <a:pt x="250" y="3"/>
                        <a:pt x="250" y="4"/>
                      </a:cubicBezTo>
                      <a:cubicBezTo>
                        <a:pt x="248" y="8"/>
                        <a:pt x="247" y="11"/>
                        <a:pt x="244" y="16"/>
                      </a:cubicBezTo>
                      <a:cubicBezTo>
                        <a:pt x="241" y="21"/>
                        <a:pt x="239" y="24"/>
                        <a:pt x="239" y="29"/>
                      </a:cubicBezTo>
                      <a:cubicBezTo>
                        <a:pt x="238" y="33"/>
                        <a:pt x="238" y="43"/>
                        <a:pt x="238" y="49"/>
                      </a:cubicBezTo>
                      <a:cubicBezTo>
                        <a:pt x="237" y="56"/>
                        <a:pt x="234" y="63"/>
                        <a:pt x="232" y="69"/>
                      </a:cubicBezTo>
                      <a:cubicBezTo>
                        <a:pt x="229" y="75"/>
                        <a:pt x="222" y="81"/>
                        <a:pt x="218" y="87"/>
                      </a:cubicBezTo>
                      <a:cubicBezTo>
                        <a:pt x="214" y="92"/>
                        <a:pt x="201" y="97"/>
                        <a:pt x="195" y="99"/>
                      </a:cubicBezTo>
                      <a:cubicBezTo>
                        <a:pt x="190" y="101"/>
                        <a:pt x="187" y="101"/>
                        <a:pt x="185" y="104"/>
                      </a:cubicBezTo>
                      <a:cubicBezTo>
                        <a:pt x="182" y="106"/>
                        <a:pt x="177" y="110"/>
                        <a:pt x="171" y="113"/>
                      </a:cubicBezTo>
                      <a:cubicBezTo>
                        <a:pt x="165" y="116"/>
                        <a:pt x="162" y="118"/>
                        <a:pt x="159" y="122"/>
                      </a:cubicBezTo>
                      <a:cubicBezTo>
                        <a:pt x="155" y="126"/>
                        <a:pt x="152" y="134"/>
                        <a:pt x="151" y="141"/>
                      </a:cubicBezTo>
                      <a:cubicBezTo>
                        <a:pt x="150" y="147"/>
                        <a:pt x="147" y="154"/>
                        <a:pt x="146" y="158"/>
                      </a:cubicBezTo>
                      <a:cubicBezTo>
                        <a:pt x="144" y="162"/>
                        <a:pt x="144" y="164"/>
                        <a:pt x="140" y="167"/>
                      </a:cubicBezTo>
                      <a:cubicBezTo>
                        <a:pt x="135" y="171"/>
                        <a:pt x="133" y="174"/>
                        <a:pt x="130" y="178"/>
                      </a:cubicBezTo>
                      <a:cubicBezTo>
                        <a:pt x="127" y="181"/>
                        <a:pt x="126" y="186"/>
                        <a:pt x="125" y="190"/>
                      </a:cubicBezTo>
                      <a:cubicBezTo>
                        <a:pt x="123" y="195"/>
                        <a:pt x="121" y="196"/>
                        <a:pt x="116" y="199"/>
                      </a:cubicBezTo>
                      <a:cubicBezTo>
                        <a:pt x="111" y="202"/>
                        <a:pt x="106" y="205"/>
                        <a:pt x="102" y="208"/>
                      </a:cubicBezTo>
                      <a:cubicBezTo>
                        <a:pt x="99" y="211"/>
                        <a:pt x="93" y="217"/>
                        <a:pt x="90" y="221"/>
                      </a:cubicBezTo>
                      <a:cubicBezTo>
                        <a:pt x="86" y="224"/>
                        <a:pt x="81" y="228"/>
                        <a:pt x="77" y="230"/>
                      </a:cubicBezTo>
                      <a:cubicBezTo>
                        <a:pt x="73" y="231"/>
                        <a:pt x="70" y="231"/>
                        <a:pt x="66" y="230"/>
                      </a:cubicBezTo>
                      <a:cubicBezTo>
                        <a:pt x="61" y="229"/>
                        <a:pt x="61" y="229"/>
                        <a:pt x="59" y="231"/>
                      </a:cubicBezTo>
                      <a:cubicBezTo>
                        <a:pt x="57" y="233"/>
                        <a:pt x="54" y="237"/>
                        <a:pt x="52" y="238"/>
                      </a:cubicBezTo>
                      <a:cubicBezTo>
                        <a:pt x="49" y="240"/>
                        <a:pt x="46" y="241"/>
                        <a:pt x="43" y="243"/>
                      </a:cubicBezTo>
                      <a:cubicBezTo>
                        <a:pt x="39" y="246"/>
                        <a:pt x="40" y="247"/>
                        <a:pt x="34" y="249"/>
                      </a:cubicBezTo>
                      <a:cubicBezTo>
                        <a:pt x="28" y="251"/>
                        <a:pt x="25" y="253"/>
                        <a:pt x="20" y="254"/>
                      </a:cubicBezTo>
                      <a:cubicBezTo>
                        <a:pt x="16" y="255"/>
                        <a:pt x="7" y="260"/>
                        <a:pt x="0" y="262"/>
                      </a:cubicBezTo>
                      <a:cubicBezTo>
                        <a:pt x="1" y="264"/>
                        <a:pt x="2" y="266"/>
                        <a:pt x="3" y="266"/>
                      </a:cubicBezTo>
                      <a:cubicBezTo>
                        <a:pt x="7" y="268"/>
                        <a:pt x="9" y="266"/>
                        <a:pt x="10" y="270"/>
                      </a:cubicBezTo>
                      <a:cubicBezTo>
                        <a:pt x="11" y="273"/>
                        <a:pt x="10" y="276"/>
                        <a:pt x="10" y="279"/>
                      </a:cubicBezTo>
                      <a:cubicBezTo>
                        <a:pt x="11" y="282"/>
                        <a:pt x="12" y="284"/>
                        <a:pt x="13" y="287"/>
                      </a:cubicBezTo>
                      <a:cubicBezTo>
                        <a:pt x="14" y="289"/>
                        <a:pt x="13" y="294"/>
                        <a:pt x="17" y="295"/>
                      </a:cubicBezTo>
                      <a:cubicBezTo>
                        <a:pt x="20" y="297"/>
                        <a:pt x="23" y="293"/>
                        <a:pt x="24" y="290"/>
                      </a:cubicBezTo>
                      <a:cubicBezTo>
                        <a:pt x="25" y="289"/>
                        <a:pt x="26" y="287"/>
                        <a:pt x="26" y="286"/>
                      </a:cubicBezTo>
                      <a:cubicBezTo>
                        <a:pt x="27" y="284"/>
                        <a:pt x="29" y="283"/>
                        <a:pt x="30" y="282"/>
                      </a:cubicBezTo>
                      <a:cubicBezTo>
                        <a:pt x="32" y="279"/>
                        <a:pt x="31" y="275"/>
                        <a:pt x="31" y="272"/>
                      </a:cubicBezTo>
                      <a:cubicBezTo>
                        <a:pt x="37" y="271"/>
                        <a:pt x="43" y="272"/>
                        <a:pt x="48" y="273"/>
                      </a:cubicBezTo>
                      <a:cubicBezTo>
                        <a:pt x="53" y="275"/>
                        <a:pt x="51" y="276"/>
                        <a:pt x="50" y="280"/>
                      </a:cubicBezTo>
                      <a:cubicBezTo>
                        <a:pt x="49" y="283"/>
                        <a:pt x="49" y="286"/>
                        <a:pt x="48" y="289"/>
                      </a:cubicBezTo>
                      <a:cubicBezTo>
                        <a:pt x="51" y="289"/>
                        <a:pt x="56" y="292"/>
                        <a:pt x="58" y="290"/>
                      </a:cubicBezTo>
                      <a:cubicBezTo>
                        <a:pt x="59" y="289"/>
                        <a:pt x="59" y="286"/>
                        <a:pt x="60" y="285"/>
                      </a:cubicBezTo>
                      <a:cubicBezTo>
                        <a:pt x="62" y="283"/>
                        <a:pt x="64" y="284"/>
                        <a:pt x="66" y="283"/>
                      </a:cubicBezTo>
                      <a:cubicBezTo>
                        <a:pt x="70" y="283"/>
                        <a:pt x="72" y="282"/>
                        <a:pt x="75" y="281"/>
                      </a:cubicBezTo>
                      <a:cubicBezTo>
                        <a:pt x="77" y="280"/>
                        <a:pt x="84" y="279"/>
                        <a:pt x="83" y="283"/>
                      </a:cubicBezTo>
                      <a:cubicBezTo>
                        <a:pt x="87" y="284"/>
                        <a:pt x="85" y="275"/>
                        <a:pt x="86" y="273"/>
                      </a:cubicBezTo>
                      <a:cubicBezTo>
                        <a:pt x="88" y="270"/>
                        <a:pt x="93" y="270"/>
                        <a:pt x="96" y="267"/>
                      </a:cubicBezTo>
                      <a:cubicBezTo>
                        <a:pt x="98" y="264"/>
                        <a:pt x="98" y="260"/>
                        <a:pt x="102" y="257"/>
                      </a:cubicBezTo>
                      <a:cubicBezTo>
                        <a:pt x="105" y="255"/>
                        <a:pt x="110" y="256"/>
                        <a:pt x="113" y="256"/>
                      </a:cubicBezTo>
                      <a:cubicBezTo>
                        <a:pt x="115" y="255"/>
                        <a:pt x="117" y="254"/>
                        <a:pt x="119" y="255"/>
                      </a:cubicBezTo>
                      <a:cubicBezTo>
                        <a:pt x="122" y="255"/>
                        <a:pt x="121" y="256"/>
                        <a:pt x="122" y="258"/>
                      </a:cubicBezTo>
                      <a:cubicBezTo>
                        <a:pt x="123" y="260"/>
                        <a:pt x="124" y="262"/>
                        <a:pt x="125" y="264"/>
                      </a:cubicBezTo>
                      <a:cubicBezTo>
                        <a:pt x="126" y="267"/>
                        <a:pt x="125" y="268"/>
                        <a:pt x="125" y="270"/>
                      </a:cubicBezTo>
                      <a:cubicBezTo>
                        <a:pt x="125" y="273"/>
                        <a:pt x="125" y="272"/>
                        <a:pt x="127" y="274"/>
                      </a:cubicBezTo>
                      <a:cubicBezTo>
                        <a:pt x="127" y="275"/>
                        <a:pt x="128" y="274"/>
                        <a:pt x="129" y="275"/>
                      </a:cubicBezTo>
                      <a:cubicBezTo>
                        <a:pt x="130" y="276"/>
                        <a:pt x="130" y="277"/>
                        <a:pt x="131" y="278"/>
                      </a:cubicBezTo>
                      <a:cubicBezTo>
                        <a:pt x="132" y="279"/>
                        <a:pt x="134" y="278"/>
                        <a:pt x="136" y="280"/>
                      </a:cubicBezTo>
                      <a:cubicBezTo>
                        <a:pt x="138" y="282"/>
                        <a:pt x="139" y="283"/>
                        <a:pt x="139" y="286"/>
                      </a:cubicBezTo>
                      <a:cubicBezTo>
                        <a:pt x="140" y="289"/>
                        <a:pt x="134" y="302"/>
                        <a:pt x="141" y="301"/>
                      </a:cubicBezTo>
                      <a:cubicBezTo>
                        <a:pt x="143" y="300"/>
                        <a:pt x="143" y="299"/>
                        <a:pt x="145" y="299"/>
                      </a:cubicBezTo>
                      <a:cubicBezTo>
                        <a:pt x="147" y="299"/>
                        <a:pt x="148" y="300"/>
                        <a:pt x="150" y="299"/>
                      </a:cubicBezTo>
                      <a:cubicBezTo>
                        <a:pt x="153" y="299"/>
                        <a:pt x="156" y="295"/>
                        <a:pt x="156" y="292"/>
                      </a:cubicBezTo>
                      <a:cubicBezTo>
                        <a:pt x="158" y="286"/>
                        <a:pt x="159" y="289"/>
                        <a:pt x="165" y="288"/>
                      </a:cubicBezTo>
                      <a:cubicBezTo>
                        <a:pt x="170" y="286"/>
                        <a:pt x="169" y="280"/>
                        <a:pt x="169" y="275"/>
                      </a:cubicBezTo>
                      <a:cubicBezTo>
                        <a:pt x="173" y="275"/>
                        <a:pt x="176" y="276"/>
                        <a:pt x="176" y="271"/>
                      </a:cubicBezTo>
                      <a:cubicBezTo>
                        <a:pt x="175" y="267"/>
                        <a:pt x="170" y="263"/>
                        <a:pt x="175" y="261"/>
                      </a:cubicBezTo>
                      <a:cubicBezTo>
                        <a:pt x="178" y="259"/>
                        <a:pt x="182" y="262"/>
                        <a:pt x="186" y="259"/>
                      </a:cubicBezTo>
                      <a:cubicBezTo>
                        <a:pt x="189" y="256"/>
                        <a:pt x="191" y="253"/>
                        <a:pt x="191" y="249"/>
                      </a:cubicBezTo>
                      <a:cubicBezTo>
                        <a:pt x="193" y="249"/>
                        <a:pt x="203" y="258"/>
                        <a:pt x="204" y="261"/>
                      </a:cubicBezTo>
                      <a:cubicBezTo>
                        <a:pt x="205" y="264"/>
                        <a:pt x="204" y="266"/>
                        <a:pt x="208" y="267"/>
                      </a:cubicBezTo>
                      <a:cubicBezTo>
                        <a:pt x="209" y="268"/>
                        <a:pt x="210" y="268"/>
                        <a:pt x="210" y="268"/>
                      </a:cubicBezTo>
                      <a:cubicBezTo>
                        <a:pt x="211" y="267"/>
                        <a:pt x="211" y="265"/>
                        <a:pt x="211" y="264"/>
                      </a:cubicBezTo>
                      <a:cubicBezTo>
                        <a:pt x="211" y="261"/>
                        <a:pt x="212" y="259"/>
                        <a:pt x="212" y="256"/>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4" name="Freeform 15">
                  <a:extLst>
                    <a:ext uri="{FF2B5EF4-FFF2-40B4-BE49-F238E27FC236}">
                      <a16:creationId xmlns:a16="http://schemas.microsoft.com/office/drawing/2014/main" id="{6C78A211-0FDE-4F63-B902-6859680A68D7}"/>
                    </a:ext>
                  </a:extLst>
                </p:cNvPr>
                <p:cNvSpPr>
                  <a:spLocks/>
                </p:cNvSpPr>
                <p:nvPr/>
              </p:nvSpPr>
              <p:spPr bwMode="auto">
                <a:xfrm>
                  <a:off x="5570538" y="6788151"/>
                  <a:ext cx="925513" cy="742950"/>
                </a:xfrm>
                <a:custGeom>
                  <a:avLst/>
                  <a:gdLst>
                    <a:gd name="T0" fmla="*/ 235 w 247"/>
                    <a:gd name="T1" fmla="*/ 22 h 198"/>
                    <a:gd name="T2" fmla="*/ 226 w 247"/>
                    <a:gd name="T3" fmla="*/ 16 h 198"/>
                    <a:gd name="T4" fmla="*/ 213 w 247"/>
                    <a:gd name="T5" fmla="*/ 34 h 198"/>
                    <a:gd name="T6" fmla="*/ 202 w 247"/>
                    <a:gd name="T7" fmla="*/ 25 h 198"/>
                    <a:gd name="T8" fmla="*/ 197 w 247"/>
                    <a:gd name="T9" fmla="*/ 15 h 198"/>
                    <a:gd name="T10" fmla="*/ 182 w 247"/>
                    <a:gd name="T11" fmla="*/ 14 h 198"/>
                    <a:gd name="T12" fmla="*/ 172 w 247"/>
                    <a:gd name="T13" fmla="*/ 7 h 198"/>
                    <a:gd name="T14" fmla="*/ 158 w 247"/>
                    <a:gd name="T15" fmla="*/ 4 h 198"/>
                    <a:gd name="T16" fmla="*/ 145 w 247"/>
                    <a:gd name="T17" fmla="*/ 14 h 198"/>
                    <a:gd name="T18" fmla="*/ 148 w 247"/>
                    <a:gd name="T19" fmla="*/ 26 h 198"/>
                    <a:gd name="T20" fmla="*/ 134 w 247"/>
                    <a:gd name="T21" fmla="*/ 38 h 198"/>
                    <a:gd name="T22" fmla="*/ 123 w 247"/>
                    <a:gd name="T23" fmla="*/ 39 h 198"/>
                    <a:gd name="T24" fmla="*/ 114 w 247"/>
                    <a:gd name="T25" fmla="*/ 37 h 198"/>
                    <a:gd name="T26" fmla="*/ 97 w 247"/>
                    <a:gd name="T27" fmla="*/ 27 h 198"/>
                    <a:gd name="T28" fmla="*/ 76 w 247"/>
                    <a:gd name="T29" fmla="*/ 27 h 198"/>
                    <a:gd name="T30" fmla="*/ 72 w 247"/>
                    <a:gd name="T31" fmla="*/ 30 h 198"/>
                    <a:gd name="T32" fmla="*/ 66 w 247"/>
                    <a:gd name="T33" fmla="*/ 39 h 198"/>
                    <a:gd name="T34" fmla="*/ 53 w 247"/>
                    <a:gd name="T35" fmla="*/ 55 h 198"/>
                    <a:gd name="T36" fmla="*/ 54 w 247"/>
                    <a:gd name="T37" fmla="*/ 71 h 198"/>
                    <a:gd name="T38" fmla="*/ 50 w 247"/>
                    <a:gd name="T39" fmla="*/ 78 h 198"/>
                    <a:gd name="T40" fmla="*/ 32 w 247"/>
                    <a:gd name="T41" fmla="*/ 79 h 198"/>
                    <a:gd name="T42" fmla="*/ 14 w 247"/>
                    <a:gd name="T43" fmla="*/ 88 h 198"/>
                    <a:gd name="T44" fmla="*/ 5 w 247"/>
                    <a:gd name="T45" fmla="*/ 97 h 198"/>
                    <a:gd name="T46" fmla="*/ 9 w 247"/>
                    <a:gd name="T47" fmla="*/ 103 h 198"/>
                    <a:gd name="T48" fmla="*/ 6 w 247"/>
                    <a:gd name="T49" fmla="*/ 111 h 198"/>
                    <a:gd name="T50" fmla="*/ 1 w 247"/>
                    <a:gd name="T51" fmla="*/ 124 h 198"/>
                    <a:gd name="T52" fmla="*/ 12 w 247"/>
                    <a:gd name="T53" fmla="*/ 135 h 198"/>
                    <a:gd name="T54" fmla="*/ 12 w 247"/>
                    <a:gd name="T55" fmla="*/ 153 h 198"/>
                    <a:gd name="T56" fmla="*/ 11 w 247"/>
                    <a:gd name="T57" fmla="*/ 169 h 198"/>
                    <a:gd name="T58" fmla="*/ 19 w 247"/>
                    <a:gd name="T59" fmla="*/ 174 h 198"/>
                    <a:gd name="T60" fmla="*/ 36 w 247"/>
                    <a:gd name="T61" fmla="*/ 171 h 198"/>
                    <a:gd name="T62" fmla="*/ 60 w 247"/>
                    <a:gd name="T63" fmla="*/ 160 h 198"/>
                    <a:gd name="T64" fmla="*/ 70 w 247"/>
                    <a:gd name="T65" fmla="*/ 154 h 198"/>
                    <a:gd name="T66" fmla="*/ 89 w 247"/>
                    <a:gd name="T67" fmla="*/ 141 h 198"/>
                    <a:gd name="T68" fmla="*/ 113 w 247"/>
                    <a:gd name="T69" fmla="*/ 140 h 198"/>
                    <a:gd name="T70" fmla="*/ 137 w 247"/>
                    <a:gd name="T71" fmla="*/ 156 h 198"/>
                    <a:gd name="T72" fmla="*/ 143 w 247"/>
                    <a:gd name="T73" fmla="*/ 170 h 198"/>
                    <a:gd name="T74" fmla="*/ 154 w 247"/>
                    <a:gd name="T75" fmla="*/ 180 h 198"/>
                    <a:gd name="T76" fmla="*/ 159 w 247"/>
                    <a:gd name="T77" fmla="*/ 184 h 198"/>
                    <a:gd name="T78" fmla="*/ 166 w 247"/>
                    <a:gd name="T79" fmla="*/ 192 h 198"/>
                    <a:gd name="T80" fmla="*/ 180 w 247"/>
                    <a:gd name="T81" fmla="*/ 189 h 198"/>
                    <a:gd name="T82" fmla="*/ 184 w 247"/>
                    <a:gd name="T83" fmla="*/ 173 h 198"/>
                    <a:gd name="T84" fmla="*/ 193 w 247"/>
                    <a:gd name="T85" fmla="*/ 179 h 198"/>
                    <a:gd name="T86" fmla="*/ 210 w 247"/>
                    <a:gd name="T87" fmla="*/ 184 h 198"/>
                    <a:gd name="T88" fmla="*/ 230 w 247"/>
                    <a:gd name="T89" fmla="*/ 173 h 198"/>
                    <a:gd name="T90" fmla="*/ 242 w 247"/>
                    <a:gd name="T91" fmla="*/ 13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7" h="198">
                      <a:moveTo>
                        <a:pt x="244" y="57"/>
                      </a:moveTo>
                      <a:cubicBezTo>
                        <a:pt x="243" y="42"/>
                        <a:pt x="238" y="28"/>
                        <a:pt x="235" y="22"/>
                      </a:cubicBezTo>
                      <a:cubicBezTo>
                        <a:pt x="233" y="20"/>
                        <a:pt x="233" y="17"/>
                        <a:pt x="232" y="14"/>
                      </a:cubicBezTo>
                      <a:cubicBezTo>
                        <a:pt x="230" y="14"/>
                        <a:pt x="228" y="14"/>
                        <a:pt x="226" y="16"/>
                      </a:cubicBezTo>
                      <a:cubicBezTo>
                        <a:pt x="223" y="18"/>
                        <a:pt x="224" y="23"/>
                        <a:pt x="222" y="27"/>
                      </a:cubicBezTo>
                      <a:cubicBezTo>
                        <a:pt x="219" y="31"/>
                        <a:pt x="218" y="34"/>
                        <a:pt x="213" y="34"/>
                      </a:cubicBezTo>
                      <a:cubicBezTo>
                        <a:pt x="210" y="34"/>
                        <a:pt x="204" y="33"/>
                        <a:pt x="202" y="30"/>
                      </a:cubicBezTo>
                      <a:cubicBezTo>
                        <a:pt x="202" y="28"/>
                        <a:pt x="202" y="26"/>
                        <a:pt x="202" y="25"/>
                      </a:cubicBezTo>
                      <a:cubicBezTo>
                        <a:pt x="201" y="23"/>
                        <a:pt x="199" y="22"/>
                        <a:pt x="199" y="20"/>
                      </a:cubicBezTo>
                      <a:cubicBezTo>
                        <a:pt x="198" y="17"/>
                        <a:pt x="199" y="17"/>
                        <a:pt x="197" y="15"/>
                      </a:cubicBezTo>
                      <a:cubicBezTo>
                        <a:pt x="195" y="14"/>
                        <a:pt x="193" y="14"/>
                        <a:pt x="192" y="13"/>
                      </a:cubicBezTo>
                      <a:cubicBezTo>
                        <a:pt x="187" y="10"/>
                        <a:pt x="187" y="12"/>
                        <a:pt x="182" y="14"/>
                      </a:cubicBezTo>
                      <a:cubicBezTo>
                        <a:pt x="180" y="15"/>
                        <a:pt x="174" y="16"/>
                        <a:pt x="172" y="13"/>
                      </a:cubicBezTo>
                      <a:cubicBezTo>
                        <a:pt x="172" y="11"/>
                        <a:pt x="173" y="8"/>
                        <a:pt x="172" y="7"/>
                      </a:cubicBezTo>
                      <a:cubicBezTo>
                        <a:pt x="172" y="6"/>
                        <a:pt x="169" y="5"/>
                        <a:pt x="168" y="4"/>
                      </a:cubicBezTo>
                      <a:cubicBezTo>
                        <a:pt x="163" y="1"/>
                        <a:pt x="163" y="3"/>
                        <a:pt x="158" y="4"/>
                      </a:cubicBezTo>
                      <a:cubicBezTo>
                        <a:pt x="155" y="5"/>
                        <a:pt x="149" y="0"/>
                        <a:pt x="146" y="4"/>
                      </a:cubicBezTo>
                      <a:cubicBezTo>
                        <a:pt x="145" y="6"/>
                        <a:pt x="146" y="12"/>
                        <a:pt x="145" y="14"/>
                      </a:cubicBezTo>
                      <a:cubicBezTo>
                        <a:pt x="145" y="16"/>
                        <a:pt x="145" y="19"/>
                        <a:pt x="145" y="21"/>
                      </a:cubicBezTo>
                      <a:cubicBezTo>
                        <a:pt x="146" y="23"/>
                        <a:pt x="147" y="25"/>
                        <a:pt x="148" y="26"/>
                      </a:cubicBezTo>
                      <a:cubicBezTo>
                        <a:pt x="148" y="29"/>
                        <a:pt x="147" y="35"/>
                        <a:pt x="145" y="37"/>
                      </a:cubicBezTo>
                      <a:cubicBezTo>
                        <a:pt x="142" y="40"/>
                        <a:pt x="137" y="37"/>
                        <a:pt x="134" y="38"/>
                      </a:cubicBezTo>
                      <a:cubicBezTo>
                        <a:pt x="131" y="39"/>
                        <a:pt x="131" y="41"/>
                        <a:pt x="128" y="41"/>
                      </a:cubicBezTo>
                      <a:cubicBezTo>
                        <a:pt x="127" y="41"/>
                        <a:pt x="125" y="40"/>
                        <a:pt x="123" y="39"/>
                      </a:cubicBezTo>
                      <a:cubicBezTo>
                        <a:pt x="122" y="38"/>
                        <a:pt x="121" y="35"/>
                        <a:pt x="119" y="35"/>
                      </a:cubicBezTo>
                      <a:cubicBezTo>
                        <a:pt x="117" y="34"/>
                        <a:pt x="116" y="36"/>
                        <a:pt x="114" y="37"/>
                      </a:cubicBezTo>
                      <a:cubicBezTo>
                        <a:pt x="109" y="38"/>
                        <a:pt x="108" y="35"/>
                        <a:pt x="106" y="32"/>
                      </a:cubicBezTo>
                      <a:cubicBezTo>
                        <a:pt x="104" y="27"/>
                        <a:pt x="102" y="27"/>
                        <a:pt x="97" y="27"/>
                      </a:cubicBezTo>
                      <a:cubicBezTo>
                        <a:pt x="93" y="28"/>
                        <a:pt x="90" y="28"/>
                        <a:pt x="86" y="28"/>
                      </a:cubicBezTo>
                      <a:cubicBezTo>
                        <a:pt x="83" y="28"/>
                        <a:pt x="79" y="28"/>
                        <a:pt x="76" y="27"/>
                      </a:cubicBezTo>
                      <a:cubicBezTo>
                        <a:pt x="76" y="27"/>
                        <a:pt x="76" y="27"/>
                        <a:pt x="76" y="28"/>
                      </a:cubicBezTo>
                      <a:cubicBezTo>
                        <a:pt x="74" y="28"/>
                        <a:pt x="73" y="29"/>
                        <a:pt x="72" y="30"/>
                      </a:cubicBezTo>
                      <a:cubicBezTo>
                        <a:pt x="70" y="32"/>
                        <a:pt x="71" y="32"/>
                        <a:pt x="70" y="34"/>
                      </a:cubicBezTo>
                      <a:cubicBezTo>
                        <a:pt x="69" y="36"/>
                        <a:pt x="68" y="37"/>
                        <a:pt x="66" y="39"/>
                      </a:cubicBezTo>
                      <a:cubicBezTo>
                        <a:pt x="63" y="42"/>
                        <a:pt x="64" y="47"/>
                        <a:pt x="60" y="49"/>
                      </a:cubicBezTo>
                      <a:cubicBezTo>
                        <a:pt x="57" y="51"/>
                        <a:pt x="54" y="52"/>
                        <a:pt x="53" y="55"/>
                      </a:cubicBezTo>
                      <a:cubicBezTo>
                        <a:pt x="51" y="58"/>
                        <a:pt x="53" y="61"/>
                        <a:pt x="53" y="64"/>
                      </a:cubicBezTo>
                      <a:cubicBezTo>
                        <a:pt x="54" y="66"/>
                        <a:pt x="53" y="69"/>
                        <a:pt x="54" y="71"/>
                      </a:cubicBezTo>
                      <a:cubicBezTo>
                        <a:pt x="54" y="73"/>
                        <a:pt x="55" y="74"/>
                        <a:pt x="55" y="75"/>
                      </a:cubicBezTo>
                      <a:cubicBezTo>
                        <a:pt x="56" y="80"/>
                        <a:pt x="53" y="79"/>
                        <a:pt x="50" y="78"/>
                      </a:cubicBezTo>
                      <a:cubicBezTo>
                        <a:pt x="47" y="78"/>
                        <a:pt x="44" y="78"/>
                        <a:pt x="41" y="78"/>
                      </a:cubicBezTo>
                      <a:cubicBezTo>
                        <a:pt x="39" y="78"/>
                        <a:pt x="33" y="76"/>
                        <a:pt x="32" y="79"/>
                      </a:cubicBezTo>
                      <a:cubicBezTo>
                        <a:pt x="31" y="82"/>
                        <a:pt x="34" y="85"/>
                        <a:pt x="29" y="86"/>
                      </a:cubicBezTo>
                      <a:cubicBezTo>
                        <a:pt x="24" y="86"/>
                        <a:pt x="19" y="87"/>
                        <a:pt x="14" y="88"/>
                      </a:cubicBezTo>
                      <a:cubicBezTo>
                        <a:pt x="12" y="89"/>
                        <a:pt x="7" y="90"/>
                        <a:pt x="6" y="92"/>
                      </a:cubicBezTo>
                      <a:cubicBezTo>
                        <a:pt x="5" y="93"/>
                        <a:pt x="5" y="96"/>
                        <a:pt x="5" y="97"/>
                      </a:cubicBezTo>
                      <a:cubicBezTo>
                        <a:pt x="6" y="98"/>
                        <a:pt x="8" y="98"/>
                        <a:pt x="8" y="99"/>
                      </a:cubicBezTo>
                      <a:cubicBezTo>
                        <a:pt x="10" y="101"/>
                        <a:pt x="9" y="101"/>
                        <a:pt x="9" y="103"/>
                      </a:cubicBezTo>
                      <a:cubicBezTo>
                        <a:pt x="8" y="105"/>
                        <a:pt x="9" y="106"/>
                        <a:pt x="8" y="107"/>
                      </a:cubicBezTo>
                      <a:cubicBezTo>
                        <a:pt x="7" y="109"/>
                        <a:pt x="7" y="109"/>
                        <a:pt x="6" y="111"/>
                      </a:cubicBezTo>
                      <a:cubicBezTo>
                        <a:pt x="6" y="112"/>
                        <a:pt x="6" y="114"/>
                        <a:pt x="6" y="116"/>
                      </a:cubicBezTo>
                      <a:cubicBezTo>
                        <a:pt x="5" y="119"/>
                        <a:pt x="0" y="120"/>
                        <a:pt x="1" y="124"/>
                      </a:cubicBezTo>
                      <a:cubicBezTo>
                        <a:pt x="1" y="127"/>
                        <a:pt x="4" y="129"/>
                        <a:pt x="6" y="130"/>
                      </a:cubicBezTo>
                      <a:cubicBezTo>
                        <a:pt x="9" y="131"/>
                        <a:pt x="11" y="131"/>
                        <a:pt x="12" y="135"/>
                      </a:cubicBezTo>
                      <a:cubicBezTo>
                        <a:pt x="12" y="139"/>
                        <a:pt x="10" y="141"/>
                        <a:pt x="10" y="145"/>
                      </a:cubicBezTo>
                      <a:cubicBezTo>
                        <a:pt x="10" y="148"/>
                        <a:pt x="12" y="150"/>
                        <a:pt x="12" y="153"/>
                      </a:cubicBezTo>
                      <a:cubicBezTo>
                        <a:pt x="12" y="156"/>
                        <a:pt x="11" y="158"/>
                        <a:pt x="12" y="161"/>
                      </a:cubicBezTo>
                      <a:cubicBezTo>
                        <a:pt x="12" y="164"/>
                        <a:pt x="11" y="166"/>
                        <a:pt x="11" y="169"/>
                      </a:cubicBezTo>
                      <a:cubicBezTo>
                        <a:pt x="11" y="170"/>
                        <a:pt x="11" y="172"/>
                        <a:pt x="10" y="173"/>
                      </a:cubicBezTo>
                      <a:cubicBezTo>
                        <a:pt x="13" y="174"/>
                        <a:pt x="16" y="173"/>
                        <a:pt x="19" y="174"/>
                      </a:cubicBezTo>
                      <a:cubicBezTo>
                        <a:pt x="23" y="175"/>
                        <a:pt x="31" y="181"/>
                        <a:pt x="35" y="175"/>
                      </a:cubicBezTo>
                      <a:cubicBezTo>
                        <a:pt x="35" y="174"/>
                        <a:pt x="35" y="172"/>
                        <a:pt x="36" y="171"/>
                      </a:cubicBezTo>
                      <a:cubicBezTo>
                        <a:pt x="37" y="170"/>
                        <a:pt x="39" y="170"/>
                        <a:pt x="41" y="169"/>
                      </a:cubicBezTo>
                      <a:cubicBezTo>
                        <a:pt x="48" y="166"/>
                        <a:pt x="53" y="164"/>
                        <a:pt x="60" y="160"/>
                      </a:cubicBezTo>
                      <a:cubicBezTo>
                        <a:pt x="61" y="159"/>
                        <a:pt x="63" y="158"/>
                        <a:pt x="65" y="158"/>
                      </a:cubicBezTo>
                      <a:cubicBezTo>
                        <a:pt x="67" y="157"/>
                        <a:pt x="69" y="155"/>
                        <a:pt x="70" y="154"/>
                      </a:cubicBezTo>
                      <a:cubicBezTo>
                        <a:pt x="75" y="152"/>
                        <a:pt x="80" y="153"/>
                        <a:pt x="84" y="150"/>
                      </a:cubicBezTo>
                      <a:cubicBezTo>
                        <a:pt x="87" y="147"/>
                        <a:pt x="85" y="144"/>
                        <a:pt x="89" y="141"/>
                      </a:cubicBezTo>
                      <a:cubicBezTo>
                        <a:pt x="92" y="139"/>
                        <a:pt x="97" y="139"/>
                        <a:pt x="101" y="138"/>
                      </a:cubicBezTo>
                      <a:cubicBezTo>
                        <a:pt x="105" y="138"/>
                        <a:pt x="109" y="138"/>
                        <a:pt x="113" y="140"/>
                      </a:cubicBezTo>
                      <a:cubicBezTo>
                        <a:pt x="121" y="143"/>
                        <a:pt x="128" y="144"/>
                        <a:pt x="133" y="151"/>
                      </a:cubicBezTo>
                      <a:cubicBezTo>
                        <a:pt x="134" y="153"/>
                        <a:pt x="135" y="154"/>
                        <a:pt x="137" y="156"/>
                      </a:cubicBezTo>
                      <a:cubicBezTo>
                        <a:pt x="138" y="157"/>
                        <a:pt x="140" y="159"/>
                        <a:pt x="141" y="160"/>
                      </a:cubicBezTo>
                      <a:cubicBezTo>
                        <a:pt x="144" y="163"/>
                        <a:pt x="142" y="167"/>
                        <a:pt x="143" y="170"/>
                      </a:cubicBezTo>
                      <a:cubicBezTo>
                        <a:pt x="143" y="175"/>
                        <a:pt x="147" y="174"/>
                        <a:pt x="150" y="176"/>
                      </a:cubicBezTo>
                      <a:cubicBezTo>
                        <a:pt x="153" y="177"/>
                        <a:pt x="153" y="178"/>
                        <a:pt x="154" y="180"/>
                      </a:cubicBezTo>
                      <a:cubicBezTo>
                        <a:pt x="155" y="181"/>
                        <a:pt x="155" y="182"/>
                        <a:pt x="156" y="183"/>
                      </a:cubicBezTo>
                      <a:cubicBezTo>
                        <a:pt x="157" y="184"/>
                        <a:pt x="158" y="183"/>
                        <a:pt x="159" y="184"/>
                      </a:cubicBezTo>
                      <a:cubicBezTo>
                        <a:pt x="160" y="185"/>
                        <a:pt x="159" y="187"/>
                        <a:pt x="160" y="189"/>
                      </a:cubicBezTo>
                      <a:cubicBezTo>
                        <a:pt x="162" y="190"/>
                        <a:pt x="164" y="190"/>
                        <a:pt x="166" y="192"/>
                      </a:cubicBezTo>
                      <a:cubicBezTo>
                        <a:pt x="169" y="195"/>
                        <a:pt x="172" y="198"/>
                        <a:pt x="176" y="194"/>
                      </a:cubicBezTo>
                      <a:cubicBezTo>
                        <a:pt x="178" y="192"/>
                        <a:pt x="178" y="190"/>
                        <a:pt x="180" y="189"/>
                      </a:cubicBezTo>
                      <a:cubicBezTo>
                        <a:pt x="182" y="187"/>
                        <a:pt x="186" y="186"/>
                        <a:pt x="187" y="183"/>
                      </a:cubicBezTo>
                      <a:cubicBezTo>
                        <a:pt x="189" y="179"/>
                        <a:pt x="183" y="177"/>
                        <a:pt x="184" y="173"/>
                      </a:cubicBezTo>
                      <a:cubicBezTo>
                        <a:pt x="186" y="173"/>
                        <a:pt x="189" y="174"/>
                        <a:pt x="189" y="175"/>
                      </a:cubicBezTo>
                      <a:cubicBezTo>
                        <a:pt x="191" y="177"/>
                        <a:pt x="190" y="178"/>
                        <a:pt x="193" y="179"/>
                      </a:cubicBezTo>
                      <a:cubicBezTo>
                        <a:pt x="196" y="180"/>
                        <a:pt x="198" y="179"/>
                        <a:pt x="201" y="180"/>
                      </a:cubicBezTo>
                      <a:cubicBezTo>
                        <a:pt x="204" y="181"/>
                        <a:pt x="206" y="183"/>
                        <a:pt x="210" y="184"/>
                      </a:cubicBezTo>
                      <a:cubicBezTo>
                        <a:pt x="211" y="184"/>
                        <a:pt x="213" y="184"/>
                        <a:pt x="215" y="184"/>
                      </a:cubicBezTo>
                      <a:cubicBezTo>
                        <a:pt x="216" y="179"/>
                        <a:pt x="221" y="174"/>
                        <a:pt x="230" y="173"/>
                      </a:cubicBezTo>
                      <a:cubicBezTo>
                        <a:pt x="238" y="171"/>
                        <a:pt x="239" y="165"/>
                        <a:pt x="238" y="160"/>
                      </a:cubicBezTo>
                      <a:cubicBezTo>
                        <a:pt x="238" y="154"/>
                        <a:pt x="239" y="144"/>
                        <a:pt x="242" y="135"/>
                      </a:cubicBezTo>
                      <a:cubicBezTo>
                        <a:pt x="247" y="118"/>
                        <a:pt x="245" y="73"/>
                        <a:pt x="244" y="57"/>
                      </a:cubicBezTo>
                      <a:close/>
                    </a:path>
                  </a:pathLst>
                </a:custGeom>
                <a:solidFill>
                  <a:srgbClr val="5B9BD4"/>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5" name="Freeform 16">
                  <a:extLst>
                    <a:ext uri="{FF2B5EF4-FFF2-40B4-BE49-F238E27FC236}">
                      <a16:creationId xmlns:a16="http://schemas.microsoft.com/office/drawing/2014/main" id="{9D8F03DC-1245-4194-ABF0-4F58B2129972}"/>
                    </a:ext>
                  </a:extLst>
                </p:cNvPr>
                <p:cNvSpPr>
                  <a:spLocks/>
                </p:cNvSpPr>
                <p:nvPr/>
              </p:nvSpPr>
              <p:spPr bwMode="auto">
                <a:xfrm>
                  <a:off x="5649913" y="7305676"/>
                  <a:ext cx="479425" cy="582613"/>
                </a:xfrm>
                <a:custGeom>
                  <a:avLst/>
                  <a:gdLst>
                    <a:gd name="T0" fmla="*/ 58 w 128"/>
                    <a:gd name="T1" fmla="*/ 153 h 155"/>
                    <a:gd name="T2" fmla="*/ 66 w 128"/>
                    <a:gd name="T3" fmla="*/ 147 h 155"/>
                    <a:gd name="T4" fmla="*/ 68 w 128"/>
                    <a:gd name="T5" fmla="*/ 141 h 155"/>
                    <a:gd name="T6" fmla="*/ 72 w 128"/>
                    <a:gd name="T7" fmla="*/ 137 h 155"/>
                    <a:gd name="T8" fmla="*/ 80 w 128"/>
                    <a:gd name="T9" fmla="*/ 135 h 155"/>
                    <a:gd name="T10" fmla="*/ 79 w 128"/>
                    <a:gd name="T11" fmla="*/ 132 h 155"/>
                    <a:gd name="T12" fmla="*/ 85 w 128"/>
                    <a:gd name="T13" fmla="*/ 130 h 155"/>
                    <a:gd name="T14" fmla="*/ 94 w 128"/>
                    <a:gd name="T15" fmla="*/ 126 h 155"/>
                    <a:gd name="T16" fmla="*/ 98 w 128"/>
                    <a:gd name="T17" fmla="*/ 125 h 155"/>
                    <a:gd name="T18" fmla="*/ 102 w 128"/>
                    <a:gd name="T19" fmla="*/ 123 h 155"/>
                    <a:gd name="T20" fmla="*/ 106 w 128"/>
                    <a:gd name="T21" fmla="*/ 121 h 155"/>
                    <a:gd name="T22" fmla="*/ 111 w 128"/>
                    <a:gd name="T23" fmla="*/ 123 h 155"/>
                    <a:gd name="T24" fmla="*/ 116 w 128"/>
                    <a:gd name="T25" fmla="*/ 118 h 155"/>
                    <a:gd name="T26" fmla="*/ 118 w 128"/>
                    <a:gd name="T27" fmla="*/ 109 h 155"/>
                    <a:gd name="T28" fmla="*/ 123 w 128"/>
                    <a:gd name="T29" fmla="*/ 104 h 155"/>
                    <a:gd name="T30" fmla="*/ 122 w 128"/>
                    <a:gd name="T31" fmla="*/ 96 h 155"/>
                    <a:gd name="T32" fmla="*/ 121 w 128"/>
                    <a:gd name="T33" fmla="*/ 89 h 155"/>
                    <a:gd name="T34" fmla="*/ 119 w 128"/>
                    <a:gd name="T35" fmla="*/ 76 h 155"/>
                    <a:gd name="T36" fmla="*/ 126 w 128"/>
                    <a:gd name="T37" fmla="*/ 71 h 155"/>
                    <a:gd name="T38" fmla="*/ 122 w 128"/>
                    <a:gd name="T39" fmla="*/ 62 h 155"/>
                    <a:gd name="T40" fmla="*/ 124 w 128"/>
                    <a:gd name="T41" fmla="*/ 51 h 155"/>
                    <a:gd name="T42" fmla="*/ 122 w 128"/>
                    <a:gd name="T43" fmla="*/ 46 h 155"/>
                    <a:gd name="T44" fmla="*/ 122 w 128"/>
                    <a:gd name="T45" fmla="*/ 40 h 155"/>
                    <a:gd name="T46" fmla="*/ 123 w 128"/>
                    <a:gd name="T47" fmla="*/ 35 h 155"/>
                    <a:gd name="T48" fmla="*/ 122 w 128"/>
                    <a:gd name="T49" fmla="*/ 32 h 155"/>
                    <a:gd name="T50" fmla="*/ 120 w 128"/>
                    <a:gd name="T51" fmla="*/ 22 h 155"/>
                    <a:gd name="T52" fmla="*/ 116 w 128"/>
                    <a:gd name="T53" fmla="*/ 18 h 155"/>
                    <a:gd name="T54" fmla="*/ 112 w 128"/>
                    <a:gd name="T55" fmla="*/ 13 h 155"/>
                    <a:gd name="T56" fmla="*/ 92 w 128"/>
                    <a:gd name="T57" fmla="*/ 2 h 155"/>
                    <a:gd name="T58" fmla="*/ 80 w 128"/>
                    <a:gd name="T59" fmla="*/ 0 h 155"/>
                    <a:gd name="T60" fmla="*/ 68 w 128"/>
                    <a:gd name="T61" fmla="*/ 3 h 155"/>
                    <a:gd name="T62" fmla="*/ 63 w 128"/>
                    <a:gd name="T63" fmla="*/ 12 h 155"/>
                    <a:gd name="T64" fmla="*/ 49 w 128"/>
                    <a:gd name="T65" fmla="*/ 16 h 155"/>
                    <a:gd name="T66" fmla="*/ 44 w 128"/>
                    <a:gd name="T67" fmla="*/ 20 h 155"/>
                    <a:gd name="T68" fmla="*/ 39 w 128"/>
                    <a:gd name="T69" fmla="*/ 22 h 155"/>
                    <a:gd name="T70" fmla="*/ 20 w 128"/>
                    <a:gd name="T71" fmla="*/ 31 h 155"/>
                    <a:gd name="T72" fmla="*/ 15 w 128"/>
                    <a:gd name="T73" fmla="*/ 33 h 155"/>
                    <a:gd name="T74" fmla="*/ 14 w 128"/>
                    <a:gd name="T75" fmla="*/ 37 h 155"/>
                    <a:gd name="T76" fmla="*/ 10 w 128"/>
                    <a:gd name="T77" fmla="*/ 40 h 155"/>
                    <a:gd name="T78" fmla="*/ 8 w 128"/>
                    <a:gd name="T79" fmla="*/ 43 h 155"/>
                    <a:gd name="T80" fmla="*/ 5 w 128"/>
                    <a:gd name="T81" fmla="*/ 51 h 155"/>
                    <a:gd name="T82" fmla="*/ 7 w 128"/>
                    <a:gd name="T83" fmla="*/ 59 h 155"/>
                    <a:gd name="T84" fmla="*/ 4 w 128"/>
                    <a:gd name="T85" fmla="*/ 63 h 155"/>
                    <a:gd name="T86" fmla="*/ 5 w 128"/>
                    <a:gd name="T87" fmla="*/ 68 h 155"/>
                    <a:gd name="T88" fmla="*/ 1 w 128"/>
                    <a:gd name="T89" fmla="*/ 76 h 155"/>
                    <a:gd name="T90" fmla="*/ 1 w 128"/>
                    <a:gd name="T91" fmla="*/ 86 h 155"/>
                    <a:gd name="T92" fmla="*/ 20 w 128"/>
                    <a:gd name="T93" fmla="*/ 92 h 155"/>
                    <a:gd name="T94" fmla="*/ 16 w 128"/>
                    <a:gd name="T95" fmla="*/ 100 h 155"/>
                    <a:gd name="T96" fmla="*/ 13 w 128"/>
                    <a:gd name="T97" fmla="*/ 110 h 155"/>
                    <a:gd name="T98" fmla="*/ 9 w 128"/>
                    <a:gd name="T99" fmla="*/ 121 h 155"/>
                    <a:gd name="T100" fmla="*/ 8 w 128"/>
                    <a:gd name="T101" fmla="*/ 120 h 155"/>
                    <a:gd name="T102" fmla="*/ 5 w 128"/>
                    <a:gd name="T103" fmla="*/ 128 h 155"/>
                    <a:gd name="T104" fmla="*/ 12 w 128"/>
                    <a:gd name="T105" fmla="*/ 134 h 155"/>
                    <a:gd name="T106" fmla="*/ 16 w 128"/>
                    <a:gd name="T107" fmla="*/ 143 h 155"/>
                    <a:gd name="T108" fmla="*/ 25 w 128"/>
                    <a:gd name="T109" fmla="*/ 144 h 155"/>
                    <a:gd name="T110" fmla="*/ 25 w 128"/>
                    <a:gd name="T111" fmla="*/ 142 h 155"/>
                    <a:gd name="T112" fmla="*/ 37 w 128"/>
                    <a:gd name="T113" fmla="*/ 145 h 155"/>
                    <a:gd name="T114" fmla="*/ 46 w 128"/>
                    <a:gd name="T115" fmla="*/ 154 h 155"/>
                    <a:gd name="T116" fmla="*/ 46 w 128"/>
                    <a:gd name="T117" fmla="*/ 155 h 155"/>
                    <a:gd name="T118" fmla="*/ 48 w 128"/>
                    <a:gd name="T119" fmla="*/ 154 h 155"/>
                    <a:gd name="T120" fmla="*/ 58 w 128"/>
                    <a:gd name="T121" fmla="*/ 15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 h="155">
                      <a:moveTo>
                        <a:pt x="58" y="153"/>
                      </a:moveTo>
                      <a:cubicBezTo>
                        <a:pt x="63" y="152"/>
                        <a:pt x="64" y="152"/>
                        <a:pt x="66" y="147"/>
                      </a:cubicBezTo>
                      <a:cubicBezTo>
                        <a:pt x="67" y="145"/>
                        <a:pt x="67" y="143"/>
                        <a:pt x="68" y="141"/>
                      </a:cubicBezTo>
                      <a:cubicBezTo>
                        <a:pt x="68" y="138"/>
                        <a:pt x="69" y="138"/>
                        <a:pt x="72" y="137"/>
                      </a:cubicBezTo>
                      <a:cubicBezTo>
                        <a:pt x="75" y="137"/>
                        <a:pt x="79" y="140"/>
                        <a:pt x="80" y="135"/>
                      </a:cubicBezTo>
                      <a:cubicBezTo>
                        <a:pt x="80" y="134"/>
                        <a:pt x="78" y="133"/>
                        <a:pt x="79" y="132"/>
                      </a:cubicBezTo>
                      <a:cubicBezTo>
                        <a:pt x="80" y="130"/>
                        <a:pt x="84" y="131"/>
                        <a:pt x="85" y="130"/>
                      </a:cubicBezTo>
                      <a:cubicBezTo>
                        <a:pt x="89" y="129"/>
                        <a:pt x="90" y="126"/>
                        <a:pt x="94" y="126"/>
                      </a:cubicBezTo>
                      <a:cubicBezTo>
                        <a:pt x="96" y="125"/>
                        <a:pt x="97" y="126"/>
                        <a:pt x="98" y="125"/>
                      </a:cubicBezTo>
                      <a:cubicBezTo>
                        <a:pt x="100" y="125"/>
                        <a:pt x="101" y="123"/>
                        <a:pt x="102" y="123"/>
                      </a:cubicBezTo>
                      <a:cubicBezTo>
                        <a:pt x="104" y="122"/>
                        <a:pt x="105" y="121"/>
                        <a:pt x="106" y="121"/>
                      </a:cubicBezTo>
                      <a:cubicBezTo>
                        <a:pt x="109" y="121"/>
                        <a:pt x="109" y="122"/>
                        <a:pt x="111" y="123"/>
                      </a:cubicBezTo>
                      <a:cubicBezTo>
                        <a:pt x="115" y="124"/>
                        <a:pt x="115" y="121"/>
                        <a:pt x="116" y="118"/>
                      </a:cubicBezTo>
                      <a:cubicBezTo>
                        <a:pt x="116" y="115"/>
                        <a:pt x="117" y="112"/>
                        <a:pt x="118" y="109"/>
                      </a:cubicBezTo>
                      <a:cubicBezTo>
                        <a:pt x="120" y="107"/>
                        <a:pt x="122" y="106"/>
                        <a:pt x="123" y="104"/>
                      </a:cubicBezTo>
                      <a:cubicBezTo>
                        <a:pt x="123" y="102"/>
                        <a:pt x="123" y="98"/>
                        <a:pt x="122" y="96"/>
                      </a:cubicBezTo>
                      <a:cubicBezTo>
                        <a:pt x="122" y="94"/>
                        <a:pt x="121" y="92"/>
                        <a:pt x="121" y="89"/>
                      </a:cubicBezTo>
                      <a:cubicBezTo>
                        <a:pt x="120" y="85"/>
                        <a:pt x="118" y="80"/>
                        <a:pt x="119" y="76"/>
                      </a:cubicBezTo>
                      <a:cubicBezTo>
                        <a:pt x="120" y="72"/>
                        <a:pt x="125" y="74"/>
                        <a:pt x="126" y="71"/>
                      </a:cubicBezTo>
                      <a:cubicBezTo>
                        <a:pt x="128" y="66"/>
                        <a:pt x="122" y="67"/>
                        <a:pt x="122" y="62"/>
                      </a:cubicBezTo>
                      <a:cubicBezTo>
                        <a:pt x="123" y="58"/>
                        <a:pt x="125" y="55"/>
                        <a:pt x="124" y="51"/>
                      </a:cubicBezTo>
                      <a:cubicBezTo>
                        <a:pt x="124" y="49"/>
                        <a:pt x="122" y="48"/>
                        <a:pt x="122" y="46"/>
                      </a:cubicBezTo>
                      <a:cubicBezTo>
                        <a:pt x="122" y="44"/>
                        <a:pt x="122" y="42"/>
                        <a:pt x="122" y="40"/>
                      </a:cubicBezTo>
                      <a:cubicBezTo>
                        <a:pt x="122" y="39"/>
                        <a:pt x="123" y="37"/>
                        <a:pt x="123" y="35"/>
                      </a:cubicBezTo>
                      <a:cubicBezTo>
                        <a:pt x="122" y="35"/>
                        <a:pt x="122" y="34"/>
                        <a:pt x="122" y="32"/>
                      </a:cubicBezTo>
                      <a:cubicBezTo>
                        <a:pt x="121" y="29"/>
                        <a:pt x="123" y="25"/>
                        <a:pt x="120" y="22"/>
                      </a:cubicBezTo>
                      <a:cubicBezTo>
                        <a:pt x="119" y="21"/>
                        <a:pt x="117" y="19"/>
                        <a:pt x="116" y="18"/>
                      </a:cubicBezTo>
                      <a:cubicBezTo>
                        <a:pt x="114" y="16"/>
                        <a:pt x="113" y="15"/>
                        <a:pt x="112" y="13"/>
                      </a:cubicBezTo>
                      <a:cubicBezTo>
                        <a:pt x="107" y="6"/>
                        <a:pt x="100" y="5"/>
                        <a:pt x="92" y="2"/>
                      </a:cubicBezTo>
                      <a:cubicBezTo>
                        <a:pt x="88" y="0"/>
                        <a:pt x="84" y="0"/>
                        <a:pt x="80" y="0"/>
                      </a:cubicBezTo>
                      <a:cubicBezTo>
                        <a:pt x="76" y="1"/>
                        <a:pt x="71" y="1"/>
                        <a:pt x="68" y="3"/>
                      </a:cubicBezTo>
                      <a:cubicBezTo>
                        <a:pt x="64" y="6"/>
                        <a:pt x="66" y="9"/>
                        <a:pt x="63" y="12"/>
                      </a:cubicBezTo>
                      <a:cubicBezTo>
                        <a:pt x="59" y="15"/>
                        <a:pt x="54" y="14"/>
                        <a:pt x="49" y="16"/>
                      </a:cubicBezTo>
                      <a:cubicBezTo>
                        <a:pt x="48" y="17"/>
                        <a:pt x="46" y="19"/>
                        <a:pt x="44" y="20"/>
                      </a:cubicBezTo>
                      <a:cubicBezTo>
                        <a:pt x="42" y="20"/>
                        <a:pt x="40" y="21"/>
                        <a:pt x="39" y="22"/>
                      </a:cubicBezTo>
                      <a:cubicBezTo>
                        <a:pt x="32" y="26"/>
                        <a:pt x="27" y="28"/>
                        <a:pt x="20" y="31"/>
                      </a:cubicBezTo>
                      <a:cubicBezTo>
                        <a:pt x="18" y="32"/>
                        <a:pt x="16" y="32"/>
                        <a:pt x="15" y="33"/>
                      </a:cubicBezTo>
                      <a:cubicBezTo>
                        <a:pt x="14" y="34"/>
                        <a:pt x="14" y="36"/>
                        <a:pt x="14" y="37"/>
                      </a:cubicBezTo>
                      <a:cubicBezTo>
                        <a:pt x="13" y="39"/>
                        <a:pt x="11" y="40"/>
                        <a:pt x="10" y="40"/>
                      </a:cubicBezTo>
                      <a:cubicBezTo>
                        <a:pt x="10" y="41"/>
                        <a:pt x="9" y="41"/>
                        <a:pt x="8" y="43"/>
                      </a:cubicBezTo>
                      <a:cubicBezTo>
                        <a:pt x="5" y="45"/>
                        <a:pt x="2" y="48"/>
                        <a:pt x="5" y="51"/>
                      </a:cubicBezTo>
                      <a:cubicBezTo>
                        <a:pt x="8" y="54"/>
                        <a:pt x="11" y="55"/>
                        <a:pt x="7" y="59"/>
                      </a:cubicBezTo>
                      <a:cubicBezTo>
                        <a:pt x="6" y="61"/>
                        <a:pt x="4" y="61"/>
                        <a:pt x="4" y="63"/>
                      </a:cubicBezTo>
                      <a:cubicBezTo>
                        <a:pt x="4" y="65"/>
                        <a:pt x="5" y="67"/>
                        <a:pt x="5" y="68"/>
                      </a:cubicBezTo>
                      <a:cubicBezTo>
                        <a:pt x="7" y="74"/>
                        <a:pt x="3" y="72"/>
                        <a:pt x="1" y="76"/>
                      </a:cubicBezTo>
                      <a:cubicBezTo>
                        <a:pt x="1" y="78"/>
                        <a:pt x="0" y="84"/>
                        <a:pt x="1" y="86"/>
                      </a:cubicBezTo>
                      <a:cubicBezTo>
                        <a:pt x="3" y="92"/>
                        <a:pt x="15" y="90"/>
                        <a:pt x="20" y="92"/>
                      </a:cubicBezTo>
                      <a:cubicBezTo>
                        <a:pt x="21" y="97"/>
                        <a:pt x="16" y="96"/>
                        <a:pt x="16" y="100"/>
                      </a:cubicBezTo>
                      <a:cubicBezTo>
                        <a:pt x="13" y="102"/>
                        <a:pt x="14" y="107"/>
                        <a:pt x="13" y="110"/>
                      </a:cubicBezTo>
                      <a:cubicBezTo>
                        <a:pt x="13" y="113"/>
                        <a:pt x="10" y="118"/>
                        <a:pt x="9" y="121"/>
                      </a:cubicBezTo>
                      <a:cubicBezTo>
                        <a:pt x="9" y="121"/>
                        <a:pt x="8" y="121"/>
                        <a:pt x="8" y="120"/>
                      </a:cubicBezTo>
                      <a:cubicBezTo>
                        <a:pt x="7" y="122"/>
                        <a:pt x="4" y="125"/>
                        <a:pt x="5" y="128"/>
                      </a:cubicBezTo>
                      <a:cubicBezTo>
                        <a:pt x="6" y="130"/>
                        <a:pt x="10" y="131"/>
                        <a:pt x="12" y="134"/>
                      </a:cubicBezTo>
                      <a:cubicBezTo>
                        <a:pt x="13" y="137"/>
                        <a:pt x="14" y="140"/>
                        <a:pt x="16" y="143"/>
                      </a:cubicBezTo>
                      <a:cubicBezTo>
                        <a:pt x="19" y="145"/>
                        <a:pt x="22" y="144"/>
                        <a:pt x="25" y="144"/>
                      </a:cubicBezTo>
                      <a:cubicBezTo>
                        <a:pt x="25" y="144"/>
                        <a:pt x="25" y="143"/>
                        <a:pt x="25" y="142"/>
                      </a:cubicBezTo>
                      <a:cubicBezTo>
                        <a:pt x="29" y="144"/>
                        <a:pt x="34" y="144"/>
                        <a:pt x="37" y="145"/>
                      </a:cubicBezTo>
                      <a:cubicBezTo>
                        <a:pt x="42" y="146"/>
                        <a:pt x="44" y="150"/>
                        <a:pt x="46" y="154"/>
                      </a:cubicBezTo>
                      <a:cubicBezTo>
                        <a:pt x="46" y="154"/>
                        <a:pt x="46" y="155"/>
                        <a:pt x="46" y="155"/>
                      </a:cubicBezTo>
                      <a:cubicBezTo>
                        <a:pt x="47" y="155"/>
                        <a:pt x="48" y="155"/>
                        <a:pt x="48" y="154"/>
                      </a:cubicBezTo>
                      <a:cubicBezTo>
                        <a:pt x="52" y="154"/>
                        <a:pt x="54" y="153"/>
                        <a:pt x="58" y="153"/>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6" name="Freeform 17">
                  <a:extLst>
                    <a:ext uri="{FF2B5EF4-FFF2-40B4-BE49-F238E27FC236}">
                      <a16:creationId xmlns:a16="http://schemas.microsoft.com/office/drawing/2014/main" id="{32995D81-358E-47A8-A7C5-50E1B9007C85}"/>
                    </a:ext>
                  </a:extLst>
                </p:cNvPr>
                <p:cNvSpPr>
                  <a:spLocks/>
                </p:cNvSpPr>
                <p:nvPr/>
              </p:nvSpPr>
              <p:spPr bwMode="auto">
                <a:xfrm>
                  <a:off x="5187950" y="7366001"/>
                  <a:ext cx="633413" cy="657225"/>
                </a:xfrm>
                <a:custGeom>
                  <a:avLst/>
                  <a:gdLst>
                    <a:gd name="T0" fmla="*/ 148 w 169"/>
                    <a:gd name="T1" fmla="*/ 126 h 175"/>
                    <a:gd name="T2" fmla="*/ 139 w 169"/>
                    <a:gd name="T3" fmla="*/ 127 h 175"/>
                    <a:gd name="T4" fmla="*/ 128 w 169"/>
                    <a:gd name="T5" fmla="*/ 112 h 175"/>
                    <a:gd name="T6" fmla="*/ 132 w 169"/>
                    <a:gd name="T7" fmla="*/ 105 h 175"/>
                    <a:gd name="T8" fmla="*/ 139 w 169"/>
                    <a:gd name="T9" fmla="*/ 84 h 175"/>
                    <a:gd name="T10" fmla="*/ 124 w 169"/>
                    <a:gd name="T11" fmla="*/ 70 h 175"/>
                    <a:gd name="T12" fmla="*/ 128 w 169"/>
                    <a:gd name="T13" fmla="*/ 52 h 175"/>
                    <a:gd name="T14" fmla="*/ 130 w 169"/>
                    <a:gd name="T15" fmla="*/ 43 h 175"/>
                    <a:gd name="T16" fmla="*/ 131 w 169"/>
                    <a:gd name="T17" fmla="*/ 27 h 175"/>
                    <a:gd name="T18" fmla="*/ 121 w 169"/>
                    <a:gd name="T19" fmla="*/ 20 h 175"/>
                    <a:gd name="T20" fmla="*/ 106 w 169"/>
                    <a:gd name="T21" fmla="*/ 12 h 175"/>
                    <a:gd name="T22" fmla="*/ 88 w 169"/>
                    <a:gd name="T23" fmla="*/ 10 h 175"/>
                    <a:gd name="T24" fmla="*/ 78 w 169"/>
                    <a:gd name="T25" fmla="*/ 22 h 175"/>
                    <a:gd name="T26" fmla="*/ 67 w 169"/>
                    <a:gd name="T27" fmla="*/ 39 h 175"/>
                    <a:gd name="T28" fmla="*/ 52 w 169"/>
                    <a:gd name="T29" fmla="*/ 50 h 175"/>
                    <a:gd name="T30" fmla="*/ 43 w 169"/>
                    <a:gd name="T31" fmla="*/ 52 h 175"/>
                    <a:gd name="T32" fmla="*/ 30 w 169"/>
                    <a:gd name="T33" fmla="*/ 55 h 175"/>
                    <a:gd name="T34" fmla="*/ 17 w 169"/>
                    <a:gd name="T35" fmla="*/ 60 h 175"/>
                    <a:gd name="T36" fmla="*/ 10 w 169"/>
                    <a:gd name="T37" fmla="*/ 70 h 175"/>
                    <a:gd name="T38" fmla="*/ 4 w 169"/>
                    <a:gd name="T39" fmla="*/ 79 h 175"/>
                    <a:gd name="T40" fmla="*/ 3 w 169"/>
                    <a:gd name="T41" fmla="*/ 89 h 175"/>
                    <a:gd name="T42" fmla="*/ 9 w 169"/>
                    <a:gd name="T43" fmla="*/ 105 h 175"/>
                    <a:gd name="T44" fmla="*/ 16 w 169"/>
                    <a:gd name="T45" fmla="*/ 106 h 175"/>
                    <a:gd name="T46" fmla="*/ 23 w 169"/>
                    <a:gd name="T47" fmla="*/ 105 h 175"/>
                    <a:gd name="T48" fmla="*/ 34 w 169"/>
                    <a:gd name="T49" fmla="*/ 108 h 175"/>
                    <a:gd name="T50" fmla="*/ 34 w 169"/>
                    <a:gd name="T51" fmla="*/ 124 h 175"/>
                    <a:gd name="T52" fmla="*/ 28 w 169"/>
                    <a:gd name="T53" fmla="*/ 128 h 175"/>
                    <a:gd name="T54" fmla="*/ 32 w 169"/>
                    <a:gd name="T55" fmla="*/ 143 h 175"/>
                    <a:gd name="T56" fmla="*/ 26 w 169"/>
                    <a:gd name="T57" fmla="*/ 148 h 175"/>
                    <a:gd name="T58" fmla="*/ 33 w 169"/>
                    <a:gd name="T59" fmla="*/ 155 h 175"/>
                    <a:gd name="T60" fmla="*/ 34 w 169"/>
                    <a:gd name="T61" fmla="*/ 169 h 175"/>
                    <a:gd name="T62" fmla="*/ 41 w 169"/>
                    <a:gd name="T63" fmla="*/ 175 h 175"/>
                    <a:gd name="T64" fmla="*/ 46 w 169"/>
                    <a:gd name="T65" fmla="*/ 169 h 175"/>
                    <a:gd name="T66" fmla="*/ 59 w 169"/>
                    <a:gd name="T67" fmla="*/ 165 h 175"/>
                    <a:gd name="T68" fmla="*/ 73 w 169"/>
                    <a:gd name="T69" fmla="*/ 156 h 175"/>
                    <a:gd name="T70" fmla="*/ 84 w 169"/>
                    <a:gd name="T71" fmla="*/ 150 h 175"/>
                    <a:gd name="T72" fmla="*/ 96 w 169"/>
                    <a:gd name="T73" fmla="*/ 130 h 175"/>
                    <a:gd name="T74" fmla="*/ 107 w 169"/>
                    <a:gd name="T75" fmla="*/ 130 h 175"/>
                    <a:gd name="T76" fmla="*/ 124 w 169"/>
                    <a:gd name="T77" fmla="*/ 133 h 175"/>
                    <a:gd name="T78" fmla="*/ 133 w 169"/>
                    <a:gd name="T79" fmla="*/ 135 h 175"/>
                    <a:gd name="T80" fmla="*/ 149 w 169"/>
                    <a:gd name="T81" fmla="*/ 142 h 175"/>
                    <a:gd name="T82" fmla="*/ 169 w 169"/>
                    <a:gd name="T83" fmla="*/ 139 h 175"/>
                    <a:gd name="T84" fmla="*/ 160 w 169"/>
                    <a:gd name="T85" fmla="*/ 12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175">
                      <a:moveTo>
                        <a:pt x="160" y="129"/>
                      </a:moveTo>
                      <a:cubicBezTo>
                        <a:pt x="157" y="128"/>
                        <a:pt x="152" y="128"/>
                        <a:pt x="148" y="126"/>
                      </a:cubicBezTo>
                      <a:cubicBezTo>
                        <a:pt x="148" y="127"/>
                        <a:pt x="148" y="128"/>
                        <a:pt x="148" y="128"/>
                      </a:cubicBezTo>
                      <a:cubicBezTo>
                        <a:pt x="145" y="128"/>
                        <a:pt x="142" y="129"/>
                        <a:pt x="139" y="127"/>
                      </a:cubicBezTo>
                      <a:cubicBezTo>
                        <a:pt x="137" y="124"/>
                        <a:pt x="136" y="121"/>
                        <a:pt x="135" y="118"/>
                      </a:cubicBezTo>
                      <a:cubicBezTo>
                        <a:pt x="133" y="115"/>
                        <a:pt x="129" y="114"/>
                        <a:pt x="128" y="112"/>
                      </a:cubicBezTo>
                      <a:cubicBezTo>
                        <a:pt x="127" y="109"/>
                        <a:pt x="130" y="106"/>
                        <a:pt x="131" y="104"/>
                      </a:cubicBezTo>
                      <a:cubicBezTo>
                        <a:pt x="131" y="105"/>
                        <a:pt x="132" y="105"/>
                        <a:pt x="132" y="105"/>
                      </a:cubicBezTo>
                      <a:cubicBezTo>
                        <a:pt x="133" y="102"/>
                        <a:pt x="136" y="97"/>
                        <a:pt x="136" y="94"/>
                      </a:cubicBezTo>
                      <a:cubicBezTo>
                        <a:pt x="137" y="91"/>
                        <a:pt x="136" y="86"/>
                        <a:pt x="139" y="84"/>
                      </a:cubicBezTo>
                      <a:cubicBezTo>
                        <a:pt x="139" y="80"/>
                        <a:pt x="144" y="81"/>
                        <a:pt x="143" y="76"/>
                      </a:cubicBezTo>
                      <a:cubicBezTo>
                        <a:pt x="138" y="74"/>
                        <a:pt x="126" y="76"/>
                        <a:pt x="124" y="70"/>
                      </a:cubicBezTo>
                      <a:cubicBezTo>
                        <a:pt x="123" y="68"/>
                        <a:pt x="124" y="62"/>
                        <a:pt x="124" y="60"/>
                      </a:cubicBezTo>
                      <a:cubicBezTo>
                        <a:pt x="126" y="56"/>
                        <a:pt x="130" y="58"/>
                        <a:pt x="128" y="52"/>
                      </a:cubicBezTo>
                      <a:cubicBezTo>
                        <a:pt x="128" y="51"/>
                        <a:pt x="127" y="49"/>
                        <a:pt x="127" y="47"/>
                      </a:cubicBezTo>
                      <a:cubicBezTo>
                        <a:pt x="127" y="45"/>
                        <a:pt x="129" y="45"/>
                        <a:pt x="130" y="43"/>
                      </a:cubicBezTo>
                      <a:cubicBezTo>
                        <a:pt x="134" y="39"/>
                        <a:pt x="131" y="38"/>
                        <a:pt x="128" y="35"/>
                      </a:cubicBezTo>
                      <a:cubicBezTo>
                        <a:pt x="125" y="32"/>
                        <a:pt x="128" y="29"/>
                        <a:pt x="131" y="27"/>
                      </a:cubicBezTo>
                      <a:cubicBezTo>
                        <a:pt x="132" y="25"/>
                        <a:pt x="133" y="25"/>
                        <a:pt x="133" y="24"/>
                      </a:cubicBezTo>
                      <a:cubicBezTo>
                        <a:pt x="129" y="24"/>
                        <a:pt x="124" y="21"/>
                        <a:pt x="121" y="20"/>
                      </a:cubicBezTo>
                      <a:cubicBezTo>
                        <a:pt x="117" y="19"/>
                        <a:pt x="113" y="20"/>
                        <a:pt x="110" y="18"/>
                      </a:cubicBezTo>
                      <a:cubicBezTo>
                        <a:pt x="106" y="17"/>
                        <a:pt x="107" y="15"/>
                        <a:pt x="106" y="12"/>
                      </a:cubicBezTo>
                      <a:cubicBezTo>
                        <a:pt x="105" y="9"/>
                        <a:pt x="95" y="0"/>
                        <a:pt x="93" y="0"/>
                      </a:cubicBezTo>
                      <a:cubicBezTo>
                        <a:pt x="93" y="4"/>
                        <a:pt x="91" y="7"/>
                        <a:pt x="88" y="10"/>
                      </a:cubicBezTo>
                      <a:cubicBezTo>
                        <a:pt x="84" y="13"/>
                        <a:pt x="80" y="10"/>
                        <a:pt x="77" y="12"/>
                      </a:cubicBezTo>
                      <a:cubicBezTo>
                        <a:pt x="72" y="14"/>
                        <a:pt x="77" y="18"/>
                        <a:pt x="78" y="22"/>
                      </a:cubicBezTo>
                      <a:cubicBezTo>
                        <a:pt x="78" y="27"/>
                        <a:pt x="75" y="26"/>
                        <a:pt x="71" y="26"/>
                      </a:cubicBezTo>
                      <a:cubicBezTo>
                        <a:pt x="71" y="31"/>
                        <a:pt x="72" y="37"/>
                        <a:pt x="67" y="39"/>
                      </a:cubicBezTo>
                      <a:cubicBezTo>
                        <a:pt x="61" y="40"/>
                        <a:pt x="60" y="37"/>
                        <a:pt x="58" y="43"/>
                      </a:cubicBezTo>
                      <a:cubicBezTo>
                        <a:pt x="58" y="46"/>
                        <a:pt x="55" y="50"/>
                        <a:pt x="52" y="50"/>
                      </a:cubicBezTo>
                      <a:cubicBezTo>
                        <a:pt x="50" y="51"/>
                        <a:pt x="49" y="50"/>
                        <a:pt x="47" y="50"/>
                      </a:cubicBezTo>
                      <a:cubicBezTo>
                        <a:pt x="45" y="50"/>
                        <a:pt x="45" y="51"/>
                        <a:pt x="43" y="52"/>
                      </a:cubicBezTo>
                      <a:cubicBezTo>
                        <a:pt x="43" y="52"/>
                        <a:pt x="43" y="52"/>
                        <a:pt x="42" y="52"/>
                      </a:cubicBezTo>
                      <a:cubicBezTo>
                        <a:pt x="40" y="54"/>
                        <a:pt x="33" y="55"/>
                        <a:pt x="30" y="55"/>
                      </a:cubicBezTo>
                      <a:cubicBezTo>
                        <a:pt x="29" y="59"/>
                        <a:pt x="24" y="57"/>
                        <a:pt x="20" y="58"/>
                      </a:cubicBezTo>
                      <a:cubicBezTo>
                        <a:pt x="19" y="58"/>
                        <a:pt x="18" y="58"/>
                        <a:pt x="17" y="60"/>
                      </a:cubicBezTo>
                      <a:cubicBezTo>
                        <a:pt x="16" y="62"/>
                        <a:pt x="19" y="64"/>
                        <a:pt x="19" y="66"/>
                      </a:cubicBezTo>
                      <a:cubicBezTo>
                        <a:pt x="18" y="69"/>
                        <a:pt x="12" y="67"/>
                        <a:pt x="10" y="70"/>
                      </a:cubicBezTo>
                      <a:cubicBezTo>
                        <a:pt x="9" y="72"/>
                        <a:pt x="9" y="73"/>
                        <a:pt x="8" y="75"/>
                      </a:cubicBezTo>
                      <a:cubicBezTo>
                        <a:pt x="7" y="76"/>
                        <a:pt x="4" y="77"/>
                        <a:pt x="4" y="79"/>
                      </a:cubicBezTo>
                      <a:cubicBezTo>
                        <a:pt x="4" y="81"/>
                        <a:pt x="5" y="82"/>
                        <a:pt x="5" y="84"/>
                      </a:cubicBezTo>
                      <a:cubicBezTo>
                        <a:pt x="5" y="85"/>
                        <a:pt x="3" y="88"/>
                        <a:pt x="3" y="89"/>
                      </a:cubicBezTo>
                      <a:cubicBezTo>
                        <a:pt x="1" y="92"/>
                        <a:pt x="0" y="96"/>
                        <a:pt x="1" y="100"/>
                      </a:cubicBezTo>
                      <a:cubicBezTo>
                        <a:pt x="2" y="105"/>
                        <a:pt x="6" y="102"/>
                        <a:pt x="9" y="105"/>
                      </a:cubicBezTo>
                      <a:cubicBezTo>
                        <a:pt x="11" y="106"/>
                        <a:pt x="12" y="108"/>
                        <a:pt x="14" y="108"/>
                      </a:cubicBezTo>
                      <a:cubicBezTo>
                        <a:pt x="14" y="108"/>
                        <a:pt x="15" y="106"/>
                        <a:pt x="16" y="106"/>
                      </a:cubicBezTo>
                      <a:cubicBezTo>
                        <a:pt x="17" y="106"/>
                        <a:pt x="18" y="106"/>
                        <a:pt x="18" y="106"/>
                      </a:cubicBezTo>
                      <a:cubicBezTo>
                        <a:pt x="21" y="106"/>
                        <a:pt x="20" y="107"/>
                        <a:pt x="23" y="105"/>
                      </a:cubicBezTo>
                      <a:cubicBezTo>
                        <a:pt x="24" y="103"/>
                        <a:pt x="23" y="103"/>
                        <a:pt x="26" y="103"/>
                      </a:cubicBezTo>
                      <a:cubicBezTo>
                        <a:pt x="30" y="103"/>
                        <a:pt x="34" y="104"/>
                        <a:pt x="34" y="108"/>
                      </a:cubicBezTo>
                      <a:cubicBezTo>
                        <a:pt x="34" y="111"/>
                        <a:pt x="34" y="115"/>
                        <a:pt x="34" y="118"/>
                      </a:cubicBezTo>
                      <a:cubicBezTo>
                        <a:pt x="34" y="119"/>
                        <a:pt x="35" y="122"/>
                        <a:pt x="34" y="124"/>
                      </a:cubicBezTo>
                      <a:cubicBezTo>
                        <a:pt x="33" y="126"/>
                        <a:pt x="32" y="124"/>
                        <a:pt x="30" y="125"/>
                      </a:cubicBezTo>
                      <a:cubicBezTo>
                        <a:pt x="28" y="126"/>
                        <a:pt x="28" y="126"/>
                        <a:pt x="28" y="128"/>
                      </a:cubicBezTo>
                      <a:cubicBezTo>
                        <a:pt x="28" y="130"/>
                        <a:pt x="29" y="131"/>
                        <a:pt x="29" y="133"/>
                      </a:cubicBezTo>
                      <a:cubicBezTo>
                        <a:pt x="30" y="136"/>
                        <a:pt x="33" y="140"/>
                        <a:pt x="32" y="143"/>
                      </a:cubicBezTo>
                      <a:cubicBezTo>
                        <a:pt x="31" y="146"/>
                        <a:pt x="31" y="145"/>
                        <a:pt x="29" y="146"/>
                      </a:cubicBezTo>
                      <a:cubicBezTo>
                        <a:pt x="27" y="146"/>
                        <a:pt x="26" y="145"/>
                        <a:pt x="26" y="148"/>
                      </a:cubicBezTo>
                      <a:cubicBezTo>
                        <a:pt x="26" y="150"/>
                        <a:pt x="29" y="150"/>
                        <a:pt x="31" y="151"/>
                      </a:cubicBezTo>
                      <a:cubicBezTo>
                        <a:pt x="32" y="152"/>
                        <a:pt x="32" y="154"/>
                        <a:pt x="33" y="155"/>
                      </a:cubicBezTo>
                      <a:cubicBezTo>
                        <a:pt x="29" y="156"/>
                        <a:pt x="33" y="162"/>
                        <a:pt x="33" y="164"/>
                      </a:cubicBezTo>
                      <a:cubicBezTo>
                        <a:pt x="34" y="166"/>
                        <a:pt x="33" y="168"/>
                        <a:pt x="34" y="169"/>
                      </a:cubicBezTo>
                      <a:cubicBezTo>
                        <a:pt x="35" y="170"/>
                        <a:pt x="38" y="171"/>
                        <a:pt x="39" y="173"/>
                      </a:cubicBezTo>
                      <a:cubicBezTo>
                        <a:pt x="39" y="174"/>
                        <a:pt x="40" y="174"/>
                        <a:pt x="41" y="175"/>
                      </a:cubicBezTo>
                      <a:cubicBezTo>
                        <a:pt x="42" y="175"/>
                        <a:pt x="42" y="174"/>
                        <a:pt x="43" y="174"/>
                      </a:cubicBezTo>
                      <a:cubicBezTo>
                        <a:pt x="45" y="173"/>
                        <a:pt x="45" y="171"/>
                        <a:pt x="46" y="169"/>
                      </a:cubicBezTo>
                      <a:cubicBezTo>
                        <a:pt x="49" y="165"/>
                        <a:pt x="50" y="166"/>
                        <a:pt x="54" y="166"/>
                      </a:cubicBezTo>
                      <a:cubicBezTo>
                        <a:pt x="56" y="166"/>
                        <a:pt x="57" y="166"/>
                        <a:pt x="59" y="165"/>
                      </a:cubicBezTo>
                      <a:cubicBezTo>
                        <a:pt x="60" y="164"/>
                        <a:pt x="60" y="161"/>
                        <a:pt x="62" y="160"/>
                      </a:cubicBezTo>
                      <a:cubicBezTo>
                        <a:pt x="65" y="158"/>
                        <a:pt x="70" y="159"/>
                        <a:pt x="73" y="156"/>
                      </a:cubicBezTo>
                      <a:cubicBezTo>
                        <a:pt x="75" y="155"/>
                        <a:pt x="76" y="153"/>
                        <a:pt x="78" y="152"/>
                      </a:cubicBezTo>
                      <a:cubicBezTo>
                        <a:pt x="80" y="151"/>
                        <a:pt x="82" y="151"/>
                        <a:pt x="84" y="150"/>
                      </a:cubicBezTo>
                      <a:cubicBezTo>
                        <a:pt x="88" y="147"/>
                        <a:pt x="87" y="145"/>
                        <a:pt x="88" y="140"/>
                      </a:cubicBezTo>
                      <a:cubicBezTo>
                        <a:pt x="90" y="136"/>
                        <a:pt x="93" y="133"/>
                        <a:pt x="96" y="130"/>
                      </a:cubicBezTo>
                      <a:cubicBezTo>
                        <a:pt x="98" y="128"/>
                        <a:pt x="98" y="127"/>
                        <a:pt x="101" y="127"/>
                      </a:cubicBezTo>
                      <a:cubicBezTo>
                        <a:pt x="103" y="127"/>
                        <a:pt x="105" y="129"/>
                        <a:pt x="107" y="130"/>
                      </a:cubicBezTo>
                      <a:cubicBezTo>
                        <a:pt x="111" y="131"/>
                        <a:pt x="114" y="132"/>
                        <a:pt x="118" y="132"/>
                      </a:cubicBezTo>
                      <a:cubicBezTo>
                        <a:pt x="120" y="132"/>
                        <a:pt x="122" y="133"/>
                        <a:pt x="124" y="133"/>
                      </a:cubicBezTo>
                      <a:cubicBezTo>
                        <a:pt x="126" y="133"/>
                        <a:pt x="127" y="132"/>
                        <a:pt x="129" y="132"/>
                      </a:cubicBezTo>
                      <a:cubicBezTo>
                        <a:pt x="130" y="132"/>
                        <a:pt x="132" y="134"/>
                        <a:pt x="133" y="135"/>
                      </a:cubicBezTo>
                      <a:cubicBezTo>
                        <a:pt x="135" y="137"/>
                        <a:pt x="137" y="137"/>
                        <a:pt x="138" y="138"/>
                      </a:cubicBezTo>
                      <a:cubicBezTo>
                        <a:pt x="142" y="141"/>
                        <a:pt x="144" y="143"/>
                        <a:pt x="149" y="142"/>
                      </a:cubicBezTo>
                      <a:cubicBezTo>
                        <a:pt x="154" y="141"/>
                        <a:pt x="155" y="137"/>
                        <a:pt x="160" y="139"/>
                      </a:cubicBezTo>
                      <a:cubicBezTo>
                        <a:pt x="164" y="141"/>
                        <a:pt x="166" y="140"/>
                        <a:pt x="169" y="139"/>
                      </a:cubicBezTo>
                      <a:cubicBezTo>
                        <a:pt x="169" y="139"/>
                        <a:pt x="169" y="138"/>
                        <a:pt x="169" y="138"/>
                      </a:cubicBezTo>
                      <a:cubicBezTo>
                        <a:pt x="167" y="134"/>
                        <a:pt x="165" y="130"/>
                        <a:pt x="160" y="129"/>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7" name="Freeform 18">
                  <a:extLst>
                    <a:ext uri="{FF2B5EF4-FFF2-40B4-BE49-F238E27FC236}">
                      <a16:creationId xmlns:a16="http://schemas.microsoft.com/office/drawing/2014/main" id="{891F0043-0DC4-41C1-87A7-EE62AE90DA27}"/>
                    </a:ext>
                  </a:extLst>
                </p:cNvPr>
                <p:cNvSpPr>
                  <a:spLocks/>
                </p:cNvSpPr>
                <p:nvPr/>
              </p:nvSpPr>
              <p:spPr bwMode="auto">
                <a:xfrm>
                  <a:off x="5859463" y="7954963"/>
                  <a:ext cx="558800" cy="723900"/>
                </a:xfrm>
                <a:custGeom>
                  <a:avLst/>
                  <a:gdLst>
                    <a:gd name="T0" fmla="*/ 127 w 149"/>
                    <a:gd name="T1" fmla="*/ 46 h 193"/>
                    <a:gd name="T2" fmla="*/ 111 w 149"/>
                    <a:gd name="T3" fmla="*/ 30 h 193"/>
                    <a:gd name="T4" fmla="*/ 96 w 149"/>
                    <a:gd name="T5" fmla="*/ 29 h 193"/>
                    <a:gd name="T6" fmla="*/ 81 w 149"/>
                    <a:gd name="T7" fmla="*/ 32 h 193"/>
                    <a:gd name="T8" fmla="*/ 65 w 149"/>
                    <a:gd name="T9" fmla="*/ 38 h 193"/>
                    <a:gd name="T10" fmla="*/ 50 w 149"/>
                    <a:gd name="T11" fmla="*/ 36 h 193"/>
                    <a:gd name="T12" fmla="*/ 27 w 149"/>
                    <a:gd name="T13" fmla="*/ 26 h 193"/>
                    <a:gd name="T14" fmla="*/ 20 w 149"/>
                    <a:gd name="T15" fmla="*/ 17 h 193"/>
                    <a:gd name="T16" fmla="*/ 10 w 149"/>
                    <a:gd name="T17" fmla="*/ 6 h 193"/>
                    <a:gd name="T18" fmla="*/ 4 w 149"/>
                    <a:gd name="T19" fmla="*/ 0 h 193"/>
                    <a:gd name="T20" fmla="*/ 8 w 149"/>
                    <a:gd name="T21" fmla="*/ 8 h 193"/>
                    <a:gd name="T22" fmla="*/ 13 w 149"/>
                    <a:gd name="T23" fmla="*/ 24 h 193"/>
                    <a:gd name="T24" fmla="*/ 18 w 149"/>
                    <a:gd name="T25" fmla="*/ 31 h 193"/>
                    <a:gd name="T26" fmla="*/ 21 w 149"/>
                    <a:gd name="T27" fmla="*/ 64 h 193"/>
                    <a:gd name="T28" fmla="*/ 17 w 149"/>
                    <a:gd name="T29" fmla="*/ 70 h 193"/>
                    <a:gd name="T30" fmla="*/ 24 w 149"/>
                    <a:gd name="T31" fmla="*/ 75 h 193"/>
                    <a:gd name="T32" fmla="*/ 30 w 149"/>
                    <a:gd name="T33" fmla="*/ 68 h 193"/>
                    <a:gd name="T34" fmla="*/ 41 w 149"/>
                    <a:gd name="T35" fmla="*/ 91 h 193"/>
                    <a:gd name="T36" fmla="*/ 20 w 149"/>
                    <a:gd name="T37" fmla="*/ 111 h 193"/>
                    <a:gd name="T38" fmla="*/ 14 w 149"/>
                    <a:gd name="T39" fmla="*/ 117 h 193"/>
                    <a:gd name="T40" fmla="*/ 16 w 149"/>
                    <a:gd name="T41" fmla="*/ 135 h 193"/>
                    <a:gd name="T42" fmla="*/ 10 w 149"/>
                    <a:gd name="T43" fmla="*/ 152 h 193"/>
                    <a:gd name="T44" fmla="*/ 11 w 149"/>
                    <a:gd name="T45" fmla="*/ 160 h 193"/>
                    <a:gd name="T46" fmla="*/ 11 w 149"/>
                    <a:gd name="T47" fmla="*/ 171 h 193"/>
                    <a:gd name="T48" fmla="*/ 5 w 149"/>
                    <a:gd name="T49" fmla="*/ 181 h 193"/>
                    <a:gd name="T50" fmla="*/ 9 w 149"/>
                    <a:gd name="T51" fmla="*/ 188 h 193"/>
                    <a:gd name="T52" fmla="*/ 29 w 149"/>
                    <a:gd name="T53" fmla="*/ 184 h 193"/>
                    <a:gd name="T54" fmla="*/ 47 w 149"/>
                    <a:gd name="T55" fmla="*/ 163 h 193"/>
                    <a:gd name="T56" fmla="*/ 66 w 149"/>
                    <a:gd name="T57" fmla="*/ 155 h 193"/>
                    <a:gd name="T58" fmla="*/ 79 w 149"/>
                    <a:gd name="T59" fmla="*/ 148 h 193"/>
                    <a:gd name="T60" fmla="*/ 86 w 149"/>
                    <a:gd name="T61" fmla="*/ 131 h 193"/>
                    <a:gd name="T62" fmla="*/ 113 w 149"/>
                    <a:gd name="T63" fmla="*/ 70 h 193"/>
                    <a:gd name="T64" fmla="*/ 136 w 149"/>
                    <a:gd name="T65" fmla="*/ 63 h 193"/>
                    <a:gd name="T66" fmla="*/ 146 w 149"/>
                    <a:gd name="T67" fmla="*/ 5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9" h="193">
                      <a:moveTo>
                        <a:pt x="146" y="57"/>
                      </a:moveTo>
                      <a:cubicBezTo>
                        <a:pt x="139" y="58"/>
                        <a:pt x="130" y="53"/>
                        <a:pt x="127" y="46"/>
                      </a:cubicBezTo>
                      <a:cubicBezTo>
                        <a:pt x="125" y="42"/>
                        <a:pt x="123" y="41"/>
                        <a:pt x="118" y="39"/>
                      </a:cubicBezTo>
                      <a:cubicBezTo>
                        <a:pt x="114" y="37"/>
                        <a:pt x="113" y="33"/>
                        <a:pt x="111" y="30"/>
                      </a:cubicBezTo>
                      <a:cubicBezTo>
                        <a:pt x="109" y="28"/>
                        <a:pt x="103" y="22"/>
                        <a:pt x="101" y="23"/>
                      </a:cubicBezTo>
                      <a:cubicBezTo>
                        <a:pt x="99" y="24"/>
                        <a:pt x="98" y="28"/>
                        <a:pt x="96" y="29"/>
                      </a:cubicBezTo>
                      <a:cubicBezTo>
                        <a:pt x="95" y="30"/>
                        <a:pt x="94" y="30"/>
                        <a:pt x="92" y="30"/>
                      </a:cubicBezTo>
                      <a:cubicBezTo>
                        <a:pt x="88" y="30"/>
                        <a:pt x="84" y="30"/>
                        <a:pt x="81" y="32"/>
                      </a:cubicBezTo>
                      <a:cubicBezTo>
                        <a:pt x="77" y="34"/>
                        <a:pt x="75" y="35"/>
                        <a:pt x="71" y="36"/>
                      </a:cubicBezTo>
                      <a:cubicBezTo>
                        <a:pt x="69" y="37"/>
                        <a:pt x="68" y="38"/>
                        <a:pt x="65" y="38"/>
                      </a:cubicBezTo>
                      <a:cubicBezTo>
                        <a:pt x="63" y="39"/>
                        <a:pt x="61" y="38"/>
                        <a:pt x="59" y="39"/>
                      </a:cubicBezTo>
                      <a:cubicBezTo>
                        <a:pt x="54" y="41"/>
                        <a:pt x="54" y="39"/>
                        <a:pt x="50" y="36"/>
                      </a:cubicBezTo>
                      <a:cubicBezTo>
                        <a:pt x="47" y="34"/>
                        <a:pt x="42" y="33"/>
                        <a:pt x="38" y="32"/>
                      </a:cubicBezTo>
                      <a:cubicBezTo>
                        <a:pt x="35" y="31"/>
                        <a:pt x="29" y="29"/>
                        <a:pt x="27" y="26"/>
                      </a:cubicBezTo>
                      <a:cubicBezTo>
                        <a:pt x="26" y="24"/>
                        <a:pt x="26" y="23"/>
                        <a:pt x="24" y="21"/>
                      </a:cubicBezTo>
                      <a:cubicBezTo>
                        <a:pt x="22" y="20"/>
                        <a:pt x="21" y="19"/>
                        <a:pt x="20" y="17"/>
                      </a:cubicBezTo>
                      <a:cubicBezTo>
                        <a:pt x="18" y="13"/>
                        <a:pt x="14" y="10"/>
                        <a:pt x="12" y="7"/>
                      </a:cubicBezTo>
                      <a:cubicBezTo>
                        <a:pt x="11" y="7"/>
                        <a:pt x="11" y="6"/>
                        <a:pt x="10" y="6"/>
                      </a:cubicBezTo>
                      <a:cubicBezTo>
                        <a:pt x="9" y="5"/>
                        <a:pt x="9" y="4"/>
                        <a:pt x="9" y="3"/>
                      </a:cubicBezTo>
                      <a:cubicBezTo>
                        <a:pt x="8" y="2"/>
                        <a:pt x="7" y="0"/>
                        <a:pt x="4" y="0"/>
                      </a:cubicBezTo>
                      <a:cubicBezTo>
                        <a:pt x="2" y="0"/>
                        <a:pt x="2" y="1"/>
                        <a:pt x="2" y="2"/>
                      </a:cubicBezTo>
                      <a:cubicBezTo>
                        <a:pt x="3" y="5"/>
                        <a:pt x="6" y="6"/>
                        <a:pt x="8" y="8"/>
                      </a:cubicBezTo>
                      <a:cubicBezTo>
                        <a:pt x="9" y="11"/>
                        <a:pt x="8" y="14"/>
                        <a:pt x="8" y="16"/>
                      </a:cubicBezTo>
                      <a:cubicBezTo>
                        <a:pt x="9" y="20"/>
                        <a:pt x="11" y="21"/>
                        <a:pt x="13" y="24"/>
                      </a:cubicBezTo>
                      <a:cubicBezTo>
                        <a:pt x="15" y="27"/>
                        <a:pt x="16" y="30"/>
                        <a:pt x="19" y="32"/>
                      </a:cubicBezTo>
                      <a:cubicBezTo>
                        <a:pt x="19" y="32"/>
                        <a:pt x="18" y="32"/>
                        <a:pt x="18" y="31"/>
                      </a:cubicBezTo>
                      <a:cubicBezTo>
                        <a:pt x="24" y="41"/>
                        <a:pt x="16" y="49"/>
                        <a:pt x="19" y="58"/>
                      </a:cubicBezTo>
                      <a:cubicBezTo>
                        <a:pt x="20" y="61"/>
                        <a:pt x="21" y="62"/>
                        <a:pt x="21" y="64"/>
                      </a:cubicBezTo>
                      <a:cubicBezTo>
                        <a:pt x="21" y="65"/>
                        <a:pt x="21" y="67"/>
                        <a:pt x="21" y="68"/>
                      </a:cubicBezTo>
                      <a:cubicBezTo>
                        <a:pt x="21" y="69"/>
                        <a:pt x="18" y="69"/>
                        <a:pt x="17" y="70"/>
                      </a:cubicBezTo>
                      <a:cubicBezTo>
                        <a:pt x="17" y="71"/>
                        <a:pt x="17" y="73"/>
                        <a:pt x="17" y="76"/>
                      </a:cubicBezTo>
                      <a:cubicBezTo>
                        <a:pt x="19" y="77"/>
                        <a:pt x="22" y="76"/>
                        <a:pt x="24" y="75"/>
                      </a:cubicBezTo>
                      <a:cubicBezTo>
                        <a:pt x="26" y="73"/>
                        <a:pt x="23" y="71"/>
                        <a:pt x="23" y="70"/>
                      </a:cubicBezTo>
                      <a:cubicBezTo>
                        <a:pt x="23" y="67"/>
                        <a:pt x="27" y="67"/>
                        <a:pt x="30" y="68"/>
                      </a:cubicBezTo>
                      <a:cubicBezTo>
                        <a:pt x="33" y="68"/>
                        <a:pt x="37" y="71"/>
                        <a:pt x="42" y="78"/>
                      </a:cubicBezTo>
                      <a:cubicBezTo>
                        <a:pt x="48" y="85"/>
                        <a:pt x="45" y="86"/>
                        <a:pt x="41" y="91"/>
                      </a:cubicBezTo>
                      <a:cubicBezTo>
                        <a:pt x="37" y="96"/>
                        <a:pt x="29" y="104"/>
                        <a:pt x="25" y="106"/>
                      </a:cubicBezTo>
                      <a:cubicBezTo>
                        <a:pt x="22" y="107"/>
                        <a:pt x="20" y="109"/>
                        <a:pt x="20" y="111"/>
                      </a:cubicBezTo>
                      <a:cubicBezTo>
                        <a:pt x="20" y="114"/>
                        <a:pt x="23" y="115"/>
                        <a:pt x="20" y="117"/>
                      </a:cubicBezTo>
                      <a:cubicBezTo>
                        <a:pt x="17" y="119"/>
                        <a:pt x="14" y="117"/>
                        <a:pt x="14" y="117"/>
                      </a:cubicBezTo>
                      <a:cubicBezTo>
                        <a:pt x="14" y="117"/>
                        <a:pt x="8" y="123"/>
                        <a:pt x="9" y="126"/>
                      </a:cubicBezTo>
                      <a:cubicBezTo>
                        <a:pt x="9" y="129"/>
                        <a:pt x="15" y="131"/>
                        <a:pt x="16" y="135"/>
                      </a:cubicBezTo>
                      <a:cubicBezTo>
                        <a:pt x="17" y="142"/>
                        <a:pt x="15" y="141"/>
                        <a:pt x="12" y="144"/>
                      </a:cubicBezTo>
                      <a:cubicBezTo>
                        <a:pt x="8" y="146"/>
                        <a:pt x="7" y="150"/>
                        <a:pt x="10" y="152"/>
                      </a:cubicBezTo>
                      <a:cubicBezTo>
                        <a:pt x="11" y="153"/>
                        <a:pt x="13" y="155"/>
                        <a:pt x="11" y="156"/>
                      </a:cubicBezTo>
                      <a:cubicBezTo>
                        <a:pt x="9" y="157"/>
                        <a:pt x="9" y="159"/>
                        <a:pt x="11" y="160"/>
                      </a:cubicBezTo>
                      <a:cubicBezTo>
                        <a:pt x="12" y="160"/>
                        <a:pt x="14" y="163"/>
                        <a:pt x="11" y="164"/>
                      </a:cubicBezTo>
                      <a:cubicBezTo>
                        <a:pt x="9" y="165"/>
                        <a:pt x="7" y="170"/>
                        <a:pt x="11" y="171"/>
                      </a:cubicBezTo>
                      <a:cubicBezTo>
                        <a:pt x="14" y="173"/>
                        <a:pt x="15" y="173"/>
                        <a:pt x="14" y="177"/>
                      </a:cubicBezTo>
                      <a:cubicBezTo>
                        <a:pt x="14" y="181"/>
                        <a:pt x="9" y="180"/>
                        <a:pt x="5" y="181"/>
                      </a:cubicBezTo>
                      <a:cubicBezTo>
                        <a:pt x="0" y="181"/>
                        <a:pt x="1" y="184"/>
                        <a:pt x="3" y="184"/>
                      </a:cubicBezTo>
                      <a:cubicBezTo>
                        <a:pt x="7" y="184"/>
                        <a:pt x="8" y="185"/>
                        <a:pt x="9" y="188"/>
                      </a:cubicBezTo>
                      <a:cubicBezTo>
                        <a:pt x="10" y="191"/>
                        <a:pt x="13" y="193"/>
                        <a:pt x="17" y="192"/>
                      </a:cubicBezTo>
                      <a:cubicBezTo>
                        <a:pt x="21" y="192"/>
                        <a:pt x="29" y="192"/>
                        <a:pt x="29" y="184"/>
                      </a:cubicBezTo>
                      <a:cubicBezTo>
                        <a:pt x="28" y="175"/>
                        <a:pt x="36" y="170"/>
                        <a:pt x="39" y="168"/>
                      </a:cubicBezTo>
                      <a:cubicBezTo>
                        <a:pt x="42" y="167"/>
                        <a:pt x="47" y="168"/>
                        <a:pt x="47" y="163"/>
                      </a:cubicBezTo>
                      <a:cubicBezTo>
                        <a:pt x="48" y="158"/>
                        <a:pt x="52" y="156"/>
                        <a:pt x="57" y="158"/>
                      </a:cubicBezTo>
                      <a:cubicBezTo>
                        <a:pt x="62" y="159"/>
                        <a:pt x="64" y="157"/>
                        <a:pt x="66" y="155"/>
                      </a:cubicBezTo>
                      <a:cubicBezTo>
                        <a:pt x="68" y="154"/>
                        <a:pt x="75" y="155"/>
                        <a:pt x="76" y="153"/>
                      </a:cubicBezTo>
                      <a:cubicBezTo>
                        <a:pt x="78" y="152"/>
                        <a:pt x="78" y="149"/>
                        <a:pt x="79" y="148"/>
                      </a:cubicBezTo>
                      <a:cubicBezTo>
                        <a:pt x="85" y="146"/>
                        <a:pt x="84" y="145"/>
                        <a:pt x="85" y="141"/>
                      </a:cubicBezTo>
                      <a:cubicBezTo>
                        <a:pt x="85" y="136"/>
                        <a:pt x="85" y="137"/>
                        <a:pt x="86" y="131"/>
                      </a:cubicBezTo>
                      <a:cubicBezTo>
                        <a:pt x="88" y="126"/>
                        <a:pt x="85" y="123"/>
                        <a:pt x="85" y="118"/>
                      </a:cubicBezTo>
                      <a:cubicBezTo>
                        <a:pt x="82" y="101"/>
                        <a:pt x="95" y="84"/>
                        <a:pt x="113" y="70"/>
                      </a:cubicBezTo>
                      <a:cubicBezTo>
                        <a:pt x="117" y="67"/>
                        <a:pt x="120" y="65"/>
                        <a:pt x="124" y="64"/>
                      </a:cubicBezTo>
                      <a:cubicBezTo>
                        <a:pt x="130" y="63"/>
                        <a:pt x="131" y="65"/>
                        <a:pt x="136" y="63"/>
                      </a:cubicBezTo>
                      <a:cubicBezTo>
                        <a:pt x="140" y="60"/>
                        <a:pt x="142" y="62"/>
                        <a:pt x="145" y="65"/>
                      </a:cubicBezTo>
                      <a:cubicBezTo>
                        <a:pt x="149" y="67"/>
                        <a:pt x="148" y="58"/>
                        <a:pt x="146" y="57"/>
                      </a:cubicBezTo>
                      <a:cubicBezTo>
                        <a:pt x="146" y="57"/>
                        <a:pt x="146" y="57"/>
                        <a:pt x="146" y="57"/>
                      </a:cubicBezTo>
                      <a:close/>
                    </a:path>
                  </a:pathLst>
                </a:custGeom>
                <a:solidFill>
                  <a:srgbClr val="5B9BD4"/>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8" name="Freeform 19">
                  <a:extLst>
                    <a:ext uri="{FF2B5EF4-FFF2-40B4-BE49-F238E27FC236}">
                      <a16:creationId xmlns:a16="http://schemas.microsoft.com/office/drawing/2014/main" id="{EF4A6963-A2B1-4D83-8908-5E3AAFC164F0}"/>
                    </a:ext>
                  </a:extLst>
                </p:cNvPr>
                <p:cNvSpPr>
                  <a:spLocks/>
                </p:cNvSpPr>
                <p:nvPr/>
              </p:nvSpPr>
              <p:spPr bwMode="auto">
                <a:xfrm>
                  <a:off x="5821362" y="7437438"/>
                  <a:ext cx="585789" cy="735012"/>
                </a:xfrm>
                <a:custGeom>
                  <a:avLst/>
                  <a:gdLst>
                    <a:gd name="T0" fmla="*/ 19 w 156"/>
                    <a:gd name="T1" fmla="*/ 141 h 196"/>
                    <a:gd name="T2" fmla="*/ 22 w 156"/>
                    <a:gd name="T3" fmla="*/ 145 h 196"/>
                    <a:gd name="T4" fmla="*/ 34 w 156"/>
                    <a:gd name="T5" fmla="*/ 159 h 196"/>
                    <a:gd name="T6" fmla="*/ 48 w 156"/>
                    <a:gd name="T7" fmla="*/ 170 h 196"/>
                    <a:gd name="T8" fmla="*/ 69 w 156"/>
                    <a:gd name="T9" fmla="*/ 177 h 196"/>
                    <a:gd name="T10" fmla="*/ 81 w 156"/>
                    <a:gd name="T11" fmla="*/ 174 h 196"/>
                    <a:gd name="T12" fmla="*/ 102 w 156"/>
                    <a:gd name="T13" fmla="*/ 168 h 196"/>
                    <a:gd name="T14" fmla="*/ 111 w 156"/>
                    <a:gd name="T15" fmla="*/ 161 h 196"/>
                    <a:gd name="T16" fmla="*/ 128 w 156"/>
                    <a:gd name="T17" fmla="*/ 177 h 196"/>
                    <a:gd name="T18" fmla="*/ 156 w 156"/>
                    <a:gd name="T19" fmla="*/ 195 h 196"/>
                    <a:gd name="T20" fmla="*/ 156 w 156"/>
                    <a:gd name="T21" fmla="*/ 194 h 196"/>
                    <a:gd name="T22" fmla="*/ 117 w 156"/>
                    <a:gd name="T23" fmla="*/ 115 h 196"/>
                    <a:gd name="T24" fmla="*/ 123 w 156"/>
                    <a:gd name="T25" fmla="*/ 84 h 196"/>
                    <a:gd name="T26" fmla="*/ 137 w 156"/>
                    <a:gd name="T27" fmla="*/ 43 h 196"/>
                    <a:gd name="T28" fmla="*/ 148 w 156"/>
                    <a:gd name="T29" fmla="*/ 11 h 196"/>
                    <a:gd name="T30" fmla="*/ 134 w 156"/>
                    <a:gd name="T31" fmla="*/ 7 h 196"/>
                    <a:gd name="T32" fmla="*/ 122 w 156"/>
                    <a:gd name="T33" fmla="*/ 2 h 196"/>
                    <a:gd name="T34" fmla="*/ 120 w 156"/>
                    <a:gd name="T35" fmla="*/ 10 h 196"/>
                    <a:gd name="T36" fmla="*/ 109 w 156"/>
                    <a:gd name="T37" fmla="*/ 21 h 196"/>
                    <a:gd name="T38" fmla="*/ 93 w 156"/>
                    <a:gd name="T39" fmla="*/ 16 h 196"/>
                    <a:gd name="T40" fmla="*/ 89 w 156"/>
                    <a:gd name="T41" fmla="*/ 10 h 196"/>
                    <a:gd name="T42" fmla="*/ 83 w 156"/>
                    <a:gd name="T43" fmla="*/ 3 h 196"/>
                    <a:gd name="T44" fmla="*/ 76 w 156"/>
                    <a:gd name="T45" fmla="*/ 5 h 196"/>
                    <a:gd name="T46" fmla="*/ 78 w 156"/>
                    <a:gd name="T47" fmla="*/ 16 h 196"/>
                    <a:gd name="T48" fmla="*/ 80 w 156"/>
                    <a:gd name="T49" fmla="*/ 36 h 196"/>
                    <a:gd name="T50" fmla="*/ 75 w 156"/>
                    <a:gd name="T51" fmla="*/ 54 h 196"/>
                    <a:gd name="T52" fmla="*/ 77 w 156"/>
                    <a:gd name="T53" fmla="*/ 69 h 196"/>
                    <a:gd name="T54" fmla="*/ 70 w 156"/>
                    <a:gd name="T55" fmla="*/ 83 h 196"/>
                    <a:gd name="T56" fmla="*/ 60 w 156"/>
                    <a:gd name="T57" fmla="*/ 86 h 196"/>
                    <a:gd name="T58" fmla="*/ 52 w 156"/>
                    <a:gd name="T59" fmla="*/ 90 h 196"/>
                    <a:gd name="T60" fmla="*/ 39 w 156"/>
                    <a:gd name="T61" fmla="*/ 95 h 196"/>
                    <a:gd name="T62" fmla="*/ 34 w 156"/>
                    <a:gd name="T63" fmla="*/ 100 h 196"/>
                    <a:gd name="T64" fmla="*/ 22 w 156"/>
                    <a:gd name="T65" fmla="*/ 106 h 196"/>
                    <a:gd name="T66" fmla="*/ 12 w 156"/>
                    <a:gd name="T67" fmla="*/ 118 h 196"/>
                    <a:gd name="T68" fmla="*/ 0 w 156"/>
                    <a:gd name="T69" fmla="*/ 120 h 196"/>
                    <a:gd name="T70" fmla="*/ 11 w 156"/>
                    <a:gd name="T71" fmla="*/ 140 h 196"/>
                    <a:gd name="T72" fmla="*/ 12 w 156"/>
                    <a:gd name="T73" fmla="*/ 14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6" h="196">
                      <a:moveTo>
                        <a:pt x="14" y="138"/>
                      </a:moveTo>
                      <a:cubicBezTo>
                        <a:pt x="17" y="138"/>
                        <a:pt x="18" y="140"/>
                        <a:pt x="19" y="141"/>
                      </a:cubicBezTo>
                      <a:cubicBezTo>
                        <a:pt x="19" y="142"/>
                        <a:pt x="19" y="143"/>
                        <a:pt x="20" y="144"/>
                      </a:cubicBezTo>
                      <a:cubicBezTo>
                        <a:pt x="21" y="144"/>
                        <a:pt x="21" y="145"/>
                        <a:pt x="22" y="145"/>
                      </a:cubicBezTo>
                      <a:cubicBezTo>
                        <a:pt x="24" y="148"/>
                        <a:pt x="28" y="151"/>
                        <a:pt x="30" y="155"/>
                      </a:cubicBezTo>
                      <a:cubicBezTo>
                        <a:pt x="31" y="157"/>
                        <a:pt x="32" y="158"/>
                        <a:pt x="34" y="159"/>
                      </a:cubicBezTo>
                      <a:cubicBezTo>
                        <a:pt x="36" y="161"/>
                        <a:pt x="36" y="162"/>
                        <a:pt x="37" y="164"/>
                      </a:cubicBezTo>
                      <a:cubicBezTo>
                        <a:pt x="39" y="167"/>
                        <a:pt x="45" y="169"/>
                        <a:pt x="48" y="170"/>
                      </a:cubicBezTo>
                      <a:cubicBezTo>
                        <a:pt x="52" y="171"/>
                        <a:pt x="57" y="172"/>
                        <a:pt x="60" y="174"/>
                      </a:cubicBezTo>
                      <a:cubicBezTo>
                        <a:pt x="64" y="177"/>
                        <a:pt x="64" y="179"/>
                        <a:pt x="69" y="177"/>
                      </a:cubicBezTo>
                      <a:cubicBezTo>
                        <a:pt x="71" y="176"/>
                        <a:pt x="73" y="177"/>
                        <a:pt x="75" y="176"/>
                      </a:cubicBezTo>
                      <a:cubicBezTo>
                        <a:pt x="78" y="176"/>
                        <a:pt x="79" y="175"/>
                        <a:pt x="81" y="174"/>
                      </a:cubicBezTo>
                      <a:cubicBezTo>
                        <a:pt x="85" y="173"/>
                        <a:pt x="87" y="172"/>
                        <a:pt x="91" y="170"/>
                      </a:cubicBezTo>
                      <a:cubicBezTo>
                        <a:pt x="94" y="168"/>
                        <a:pt x="98" y="168"/>
                        <a:pt x="102" y="168"/>
                      </a:cubicBezTo>
                      <a:cubicBezTo>
                        <a:pt x="104" y="168"/>
                        <a:pt x="105" y="168"/>
                        <a:pt x="106" y="167"/>
                      </a:cubicBezTo>
                      <a:cubicBezTo>
                        <a:pt x="108" y="166"/>
                        <a:pt x="109" y="162"/>
                        <a:pt x="111" y="161"/>
                      </a:cubicBezTo>
                      <a:cubicBezTo>
                        <a:pt x="113" y="160"/>
                        <a:pt x="119" y="166"/>
                        <a:pt x="121" y="168"/>
                      </a:cubicBezTo>
                      <a:cubicBezTo>
                        <a:pt x="123" y="171"/>
                        <a:pt x="124" y="175"/>
                        <a:pt x="128" y="177"/>
                      </a:cubicBezTo>
                      <a:cubicBezTo>
                        <a:pt x="133" y="179"/>
                        <a:pt x="135" y="180"/>
                        <a:pt x="137" y="184"/>
                      </a:cubicBezTo>
                      <a:cubicBezTo>
                        <a:pt x="140" y="191"/>
                        <a:pt x="149" y="196"/>
                        <a:pt x="156" y="195"/>
                      </a:cubicBezTo>
                      <a:cubicBezTo>
                        <a:pt x="156" y="195"/>
                        <a:pt x="156" y="195"/>
                        <a:pt x="156" y="195"/>
                      </a:cubicBezTo>
                      <a:cubicBezTo>
                        <a:pt x="156" y="194"/>
                        <a:pt x="156" y="194"/>
                        <a:pt x="156" y="194"/>
                      </a:cubicBezTo>
                      <a:cubicBezTo>
                        <a:pt x="154" y="194"/>
                        <a:pt x="152" y="193"/>
                        <a:pt x="150" y="189"/>
                      </a:cubicBezTo>
                      <a:cubicBezTo>
                        <a:pt x="137" y="172"/>
                        <a:pt x="122" y="142"/>
                        <a:pt x="117" y="115"/>
                      </a:cubicBezTo>
                      <a:cubicBezTo>
                        <a:pt x="115" y="105"/>
                        <a:pt x="123" y="99"/>
                        <a:pt x="124" y="95"/>
                      </a:cubicBezTo>
                      <a:cubicBezTo>
                        <a:pt x="126" y="91"/>
                        <a:pt x="124" y="91"/>
                        <a:pt x="123" y="84"/>
                      </a:cubicBezTo>
                      <a:cubicBezTo>
                        <a:pt x="123" y="76"/>
                        <a:pt x="130" y="57"/>
                        <a:pt x="133" y="53"/>
                      </a:cubicBezTo>
                      <a:cubicBezTo>
                        <a:pt x="136" y="48"/>
                        <a:pt x="138" y="45"/>
                        <a:pt x="137" y="43"/>
                      </a:cubicBezTo>
                      <a:cubicBezTo>
                        <a:pt x="137" y="37"/>
                        <a:pt x="142" y="22"/>
                        <a:pt x="147" y="17"/>
                      </a:cubicBezTo>
                      <a:cubicBezTo>
                        <a:pt x="147" y="15"/>
                        <a:pt x="147" y="13"/>
                        <a:pt x="148" y="11"/>
                      </a:cubicBezTo>
                      <a:cubicBezTo>
                        <a:pt x="146" y="11"/>
                        <a:pt x="144" y="11"/>
                        <a:pt x="143" y="11"/>
                      </a:cubicBezTo>
                      <a:cubicBezTo>
                        <a:pt x="139" y="10"/>
                        <a:pt x="137" y="8"/>
                        <a:pt x="134" y="7"/>
                      </a:cubicBezTo>
                      <a:cubicBezTo>
                        <a:pt x="131" y="6"/>
                        <a:pt x="129" y="7"/>
                        <a:pt x="126" y="6"/>
                      </a:cubicBezTo>
                      <a:cubicBezTo>
                        <a:pt x="123" y="5"/>
                        <a:pt x="124" y="4"/>
                        <a:pt x="122" y="2"/>
                      </a:cubicBezTo>
                      <a:cubicBezTo>
                        <a:pt x="122" y="1"/>
                        <a:pt x="119" y="0"/>
                        <a:pt x="117" y="0"/>
                      </a:cubicBezTo>
                      <a:cubicBezTo>
                        <a:pt x="116" y="4"/>
                        <a:pt x="122" y="6"/>
                        <a:pt x="120" y="10"/>
                      </a:cubicBezTo>
                      <a:cubicBezTo>
                        <a:pt x="119" y="13"/>
                        <a:pt x="115" y="14"/>
                        <a:pt x="113" y="16"/>
                      </a:cubicBezTo>
                      <a:cubicBezTo>
                        <a:pt x="111" y="17"/>
                        <a:pt x="111" y="19"/>
                        <a:pt x="109" y="21"/>
                      </a:cubicBezTo>
                      <a:cubicBezTo>
                        <a:pt x="105" y="25"/>
                        <a:pt x="102" y="22"/>
                        <a:pt x="99" y="19"/>
                      </a:cubicBezTo>
                      <a:cubicBezTo>
                        <a:pt x="97" y="17"/>
                        <a:pt x="95" y="17"/>
                        <a:pt x="93" y="16"/>
                      </a:cubicBezTo>
                      <a:cubicBezTo>
                        <a:pt x="92" y="14"/>
                        <a:pt x="93" y="12"/>
                        <a:pt x="92" y="11"/>
                      </a:cubicBezTo>
                      <a:cubicBezTo>
                        <a:pt x="91" y="10"/>
                        <a:pt x="90" y="11"/>
                        <a:pt x="89" y="10"/>
                      </a:cubicBezTo>
                      <a:cubicBezTo>
                        <a:pt x="88" y="9"/>
                        <a:pt x="88" y="8"/>
                        <a:pt x="87" y="7"/>
                      </a:cubicBezTo>
                      <a:cubicBezTo>
                        <a:pt x="86" y="5"/>
                        <a:pt x="86" y="4"/>
                        <a:pt x="83" y="3"/>
                      </a:cubicBezTo>
                      <a:cubicBezTo>
                        <a:pt x="81" y="2"/>
                        <a:pt x="79" y="1"/>
                        <a:pt x="77" y="0"/>
                      </a:cubicBezTo>
                      <a:cubicBezTo>
                        <a:pt x="77" y="2"/>
                        <a:pt x="76" y="4"/>
                        <a:pt x="76" y="5"/>
                      </a:cubicBezTo>
                      <a:cubicBezTo>
                        <a:pt x="76" y="7"/>
                        <a:pt x="76" y="9"/>
                        <a:pt x="76" y="11"/>
                      </a:cubicBezTo>
                      <a:cubicBezTo>
                        <a:pt x="76" y="13"/>
                        <a:pt x="78" y="14"/>
                        <a:pt x="78" y="16"/>
                      </a:cubicBezTo>
                      <a:cubicBezTo>
                        <a:pt x="79" y="20"/>
                        <a:pt x="77" y="23"/>
                        <a:pt x="76" y="27"/>
                      </a:cubicBezTo>
                      <a:cubicBezTo>
                        <a:pt x="76" y="32"/>
                        <a:pt x="82" y="31"/>
                        <a:pt x="80" y="36"/>
                      </a:cubicBezTo>
                      <a:cubicBezTo>
                        <a:pt x="79" y="39"/>
                        <a:pt x="74" y="37"/>
                        <a:pt x="73" y="41"/>
                      </a:cubicBezTo>
                      <a:cubicBezTo>
                        <a:pt x="72" y="45"/>
                        <a:pt x="74" y="50"/>
                        <a:pt x="75" y="54"/>
                      </a:cubicBezTo>
                      <a:cubicBezTo>
                        <a:pt x="75" y="57"/>
                        <a:pt x="76" y="59"/>
                        <a:pt x="76" y="61"/>
                      </a:cubicBezTo>
                      <a:cubicBezTo>
                        <a:pt x="77" y="63"/>
                        <a:pt x="77" y="67"/>
                        <a:pt x="77" y="69"/>
                      </a:cubicBezTo>
                      <a:cubicBezTo>
                        <a:pt x="76" y="71"/>
                        <a:pt x="74" y="72"/>
                        <a:pt x="72" y="74"/>
                      </a:cubicBezTo>
                      <a:cubicBezTo>
                        <a:pt x="71" y="77"/>
                        <a:pt x="70" y="80"/>
                        <a:pt x="70" y="83"/>
                      </a:cubicBezTo>
                      <a:cubicBezTo>
                        <a:pt x="69" y="86"/>
                        <a:pt x="69" y="89"/>
                        <a:pt x="65" y="88"/>
                      </a:cubicBezTo>
                      <a:cubicBezTo>
                        <a:pt x="63" y="87"/>
                        <a:pt x="63" y="86"/>
                        <a:pt x="60" y="86"/>
                      </a:cubicBezTo>
                      <a:cubicBezTo>
                        <a:pt x="59" y="86"/>
                        <a:pt x="58" y="87"/>
                        <a:pt x="56" y="88"/>
                      </a:cubicBezTo>
                      <a:cubicBezTo>
                        <a:pt x="55" y="88"/>
                        <a:pt x="54" y="90"/>
                        <a:pt x="52" y="90"/>
                      </a:cubicBezTo>
                      <a:cubicBezTo>
                        <a:pt x="51" y="91"/>
                        <a:pt x="50" y="90"/>
                        <a:pt x="48" y="91"/>
                      </a:cubicBezTo>
                      <a:cubicBezTo>
                        <a:pt x="44" y="91"/>
                        <a:pt x="43" y="94"/>
                        <a:pt x="39" y="95"/>
                      </a:cubicBezTo>
                      <a:cubicBezTo>
                        <a:pt x="38" y="96"/>
                        <a:pt x="34" y="95"/>
                        <a:pt x="33" y="97"/>
                      </a:cubicBezTo>
                      <a:cubicBezTo>
                        <a:pt x="32" y="98"/>
                        <a:pt x="34" y="99"/>
                        <a:pt x="34" y="100"/>
                      </a:cubicBezTo>
                      <a:cubicBezTo>
                        <a:pt x="33" y="105"/>
                        <a:pt x="29" y="102"/>
                        <a:pt x="26" y="102"/>
                      </a:cubicBezTo>
                      <a:cubicBezTo>
                        <a:pt x="23" y="103"/>
                        <a:pt x="22" y="103"/>
                        <a:pt x="22" y="106"/>
                      </a:cubicBezTo>
                      <a:cubicBezTo>
                        <a:pt x="21" y="108"/>
                        <a:pt x="21" y="110"/>
                        <a:pt x="20" y="112"/>
                      </a:cubicBezTo>
                      <a:cubicBezTo>
                        <a:pt x="18" y="117"/>
                        <a:pt x="17" y="117"/>
                        <a:pt x="12" y="118"/>
                      </a:cubicBezTo>
                      <a:cubicBezTo>
                        <a:pt x="8" y="118"/>
                        <a:pt x="6" y="119"/>
                        <a:pt x="2" y="119"/>
                      </a:cubicBezTo>
                      <a:cubicBezTo>
                        <a:pt x="2" y="120"/>
                        <a:pt x="1" y="120"/>
                        <a:pt x="0" y="120"/>
                      </a:cubicBezTo>
                      <a:cubicBezTo>
                        <a:pt x="2" y="123"/>
                        <a:pt x="4" y="126"/>
                        <a:pt x="5" y="130"/>
                      </a:cubicBezTo>
                      <a:cubicBezTo>
                        <a:pt x="6" y="134"/>
                        <a:pt x="7" y="139"/>
                        <a:pt x="11" y="140"/>
                      </a:cubicBezTo>
                      <a:cubicBezTo>
                        <a:pt x="11" y="140"/>
                        <a:pt x="11" y="139"/>
                        <a:pt x="11" y="139"/>
                      </a:cubicBezTo>
                      <a:cubicBezTo>
                        <a:pt x="11" y="139"/>
                        <a:pt x="11" y="140"/>
                        <a:pt x="12" y="140"/>
                      </a:cubicBezTo>
                      <a:cubicBezTo>
                        <a:pt x="12" y="139"/>
                        <a:pt x="12" y="138"/>
                        <a:pt x="14" y="138"/>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49" name="Freeform 20">
                  <a:extLst>
                    <a:ext uri="{FF2B5EF4-FFF2-40B4-BE49-F238E27FC236}">
                      <a16:creationId xmlns:a16="http://schemas.microsoft.com/office/drawing/2014/main" id="{8158DA83-34C8-4F48-852B-C24ACACB3A50}"/>
                    </a:ext>
                  </a:extLst>
                </p:cNvPr>
                <p:cNvSpPr>
                  <a:spLocks/>
                </p:cNvSpPr>
                <p:nvPr/>
              </p:nvSpPr>
              <p:spPr bwMode="auto">
                <a:xfrm>
                  <a:off x="5341938" y="7842251"/>
                  <a:ext cx="600075" cy="319088"/>
                </a:xfrm>
                <a:custGeom>
                  <a:avLst/>
                  <a:gdLst>
                    <a:gd name="T0" fmla="*/ 37 w 160"/>
                    <a:gd name="T1" fmla="*/ 64 h 85"/>
                    <a:gd name="T2" fmla="*/ 50 w 160"/>
                    <a:gd name="T3" fmla="*/ 65 h 85"/>
                    <a:gd name="T4" fmla="*/ 56 w 160"/>
                    <a:gd name="T5" fmla="*/ 67 h 85"/>
                    <a:gd name="T6" fmla="*/ 64 w 160"/>
                    <a:gd name="T7" fmla="*/ 71 h 85"/>
                    <a:gd name="T8" fmla="*/ 75 w 160"/>
                    <a:gd name="T9" fmla="*/ 71 h 85"/>
                    <a:gd name="T10" fmla="*/ 83 w 160"/>
                    <a:gd name="T11" fmla="*/ 77 h 85"/>
                    <a:gd name="T12" fmla="*/ 85 w 160"/>
                    <a:gd name="T13" fmla="*/ 79 h 85"/>
                    <a:gd name="T14" fmla="*/ 90 w 160"/>
                    <a:gd name="T15" fmla="*/ 82 h 85"/>
                    <a:gd name="T16" fmla="*/ 102 w 160"/>
                    <a:gd name="T17" fmla="*/ 81 h 85"/>
                    <a:gd name="T18" fmla="*/ 111 w 160"/>
                    <a:gd name="T19" fmla="*/ 81 h 85"/>
                    <a:gd name="T20" fmla="*/ 116 w 160"/>
                    <a:gd name="T21" fmla="*/ 83 h 85"/>
                    <a:gd name="T22" fmla="*/ 122 w 160"/>
                    <a:gd name="T23" fmla="*/ 82 h 85"/>
                    <a:gd name="T24" fmla="*/ 125 w 160"/>
                    <a:gd name="T25" fmla="*/ 78 h 85"/>
                    <a:gd name="T26" fmla="*/ 137 w 160"/>
                    <a:gd name="T27" fmla="*/ 79 h 85"/>
                    <a:gd name="T28" fmla="*/ 147 w 160"/>
                    <a:gd name="T29" fmla="*/ 77 h 85"/>
                    <a:gd name="T30" fmla="*/ 156 w 160"/>
                    <a:gd name="T31" fmla="*/ 61 h 85"/>
                    <a:gd name="T32" fmla="*/ 151 w 160"/>
                    <a:gd name="T33" fmla="*/ 54 h 85"/>
                    <a:gd name="T34" fmla="*/ 146 w 160"/>
                    <a:gd name="T35" fmla="*/ 38 h 85"/>
                    <a:gd name="T36" fmla="*/ 139 w 160"/>
                    <a:gd name="T37" fmla="*/ 32 h 85"/>
                    <a:gd name="T38" fmla="*/ 128 w 160"/>
                    <a:gd name="T39" fmla="*/ 12 h 85"/>
                    <a:gd name="T40" fmla="*/ 108 w 160"/>
                    <a:gd name="T41" fmla="*/ 15 h 85"/>
                    <a:gd name="T42" fmla="*/ 92 w 160"/>
                    <a:gd name="T43" fmla="*/ 8 h 85"/>
                    <a:gd name="T44" fmla="*/ 83 w 160"/>
                    <a:gd name="T45" fmla="*/ 6 h 85"/>
                    <a:gd name="T46" fmla="*/ 66 w 160"/>
                    <a:gd name="T47" fmla="*/ 3 h 85"/>
                    <a:gd name="T48" fmla="*/ 55 w 160"/>
                    <a:gd name="T49" fmla="*/ 3 h 85"/>
                    <a:gd name="T50" fmla="*/ 43 w 160"/>
                    <a:gd name="T51" fmla="*/ 23 h 85"/>
                    <a:gd name="T52" fmla="*/ 32 w 160"/>
                    <a:gd name="T53" fmla="*/ 29 h 85"/>
                    <a:gd name="T54" fmla="*/ 18 w 160"/>
                    <a:gd name="T55" fmla="*/ 38 h 85"/>
                    <a:gd name="T56" fmla="*/ 5 w 160"/>
                    <a:gd name="T57" fmla="*/ 42 h 85"/>
                    <a:gd name="T58" fmla="*/ 0 w 160"/>
                    <a:gd name="T59" fmla="*/ 48 h 85"/>
                    <a:gd name="T60" fmla="*/ 4 w 160"/>
                    <a:gd name="T61" fmla="*/ 59 h 85"/>
                    <a:gd name="T62" fmla="*/ 18 w 160"/>
                    <a:gd name="T63" fmla="*/ 69 h 85"/>
                    <a:gd name="T64" fmla="*/ 29 w 160"/>
                    <a:gd name="T65" fmla="*/ 72 h 85"/>
                    <a:gd name="T66" fmla="*/ 32 w 160"/>
                    <a:gd name="T67" fmla="*/ 6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0" h="85">
                      <a:moveTo>
                        <a:pt x="32" y="68"/>
                      </a:moveTo>
                      <a:cubicBezTo>
                        <a:pt x="33" y="66"/>
                        <a:pt x="35" y="65"/>
                        <a:pt x="37" y="64"/>
                      </a:cubicBezTo>
                      <a:cubicBezTo>
                        <a:pt x="39" y="63"/>
                        <a:pt x="42" y="62"/>
                        <a:pt x="44" y="62"/>
                      </a:cubicBezTo>
                      <a:cubicBezTo>
                        <a:pt x="47" y="62"/>
                        <a:pt x="48" y="64"/>
                        <a:pt x="50" y="65"/>
                      </a:cubicBezTo>
                      <a:cubicBezTo>
                        <a:pt x="51" y="65"/>
                        <a:pt x="52" y="66"/>
                        <a:pt x="53" y="66"/>
                      </a:cubicBezTo>
                      <a:cubicBezTo>
                        <a:pt x="54" y="67"/>
                        <a:pt x="55" y="66"/>
                        <a:pt x="56" y="67"/>
                      </a:cubicBezTo>
                      <a:cubicBezTo>
                        <a:pt x="58" y="67"/>
                        <a:pt x="60" y="68"/>
                        <a:pt x="62" y="69"/>
                      </a:cubicBezTo>
                      <a:cubicBezTo>
                        <a:pt x="63" y="70"/>
                        <a:pt x="63" y="71"/>
                        <a:pt x="64" y="71"/>
                      </a:cubicBezTo>
                      <a:cubicBezTo>
                        <a:pt x="66" y="71"/>
                        <a:pt x="67" y="71"/>
                        <a:pt x="68" y="71"/>
                      </a:cubicBezTo>
                      <a:cubicBezTo>
                        <a:pt x="70" y="71"/>
                        <a:pt x="73" y="71"/>
                        <a:pt x="75" y="71"/>
                      </a:cubicBezTo>
                      <a:cubicBezTo>
                        <a:pt x="79" y="71"/>
                        <a:pt x="79" y="72"/>
                        <a:pt x="81" y="75"/>
                      </a:cubicBezTo>
                      <a:cubicBezTo>
                        <a:pt x="81" y="76"/>
                        <a:pt x="82" y="76"/>
                        <a:pt x="83" y="77"/>
                      </a:cubicBezTo>
                      <a:cubicBezTo>
                        <a:pt x="83" y="77"/>
                        <a:pt x="84" y="77"/>
                        <a:pt x="84" y="77"/>
                      </a:cubicBezTo>
                      <a:cubicBezTo>
                        <a:pt x="84" y="78"/>
                        <a:pt x="84" y="79"/>
                        <a:pt x="85" y="79"/>
                      </a:cubicBezTo>
                      <a:cubicBezTo>
                        <a:pt x="86" y="80"/>
                        <a:pt x="87" y="79"/>
                        <a:pt x="88" y="79"/>
                      </a:cubicBezTo>
                      <a:cubicBezTo>
                        <a:pt x="89" y="80"/>
                        <a:pt x="89" y="81"/>
                        <a:pt x="90" y="82"/>
                      </a:cubicBezTo>
                      <a:cubicBezTo>
                        <a:pt x="91" y="84"/>
                        <a:pt x="93" y="84"/>
                        <a:pt x="96" y="84"/>
                      </a:cubicBezTo>
                      <a:cubicBezTo>
                        <a:pt x="98" y="83"/>
                        <a:pt x="100" y="82"/>
                        <a:pt x="102" y="81"/>
                      </a:cubicBezTo>
                      <a:cubicBezTo>
                        <a:pt x="104" y="81"/>
                        <a:pt x="105" y="81"/>
                        <a:pt x="107" y="80"/>
                      </a:cubicBezTo>
                      <a:cubicBezTo>
                        <a:pt x="110" y="78"/>
                        <a:pt x="111" y="78"/>
                        <a:pt x="111" y="81"/>
                      </a:cubicBezTo>
                      <a:cubicBezTo>
                        <a:pt x="111" y="82"/>
                        <a:pt x="111" y="83"/>
                        <a:pt x="112" y="84"/>
                      </a:cubicBezTo>
                      <a:cubicBezTo>
                        <a:pt x="113" y="85"/>
                        <a:pt x="115" y="84"/>
                        <a:pt x="116" y="83"/>
                      </a:cubicBezTo>
                      <a:cubicBezTo>
                        <a:pt x="117" y="83"/>
                        <a:pt x="119" y="82"/>
                        <a:pt x="121" y="81"/>
                      </a:cubicBezTo>
                      <a:cubicBezTo>
                        <a:pt x="121" y="81"/>
                        <a:pt x="121" y="82"/>
                        <a:pt x="122" y="82"/>
                      </a:cubicBezTo>
                      <a:cubicBezTo>
                        <a:pt x="122" y="82"/>
                        <a:pt x="123" y="80"/>
                        <a:pt x="123" y="80"/>
                      </a:cubicBezTo>
                      <a:cubicBezTo>
                        <a:pt x="124" y="78"/>
                        <a:pt x="124" y="78"/>
                        <a:pt x="125" y="78"/>
                      </a:cubicBezTo>
                      <a:cubicBezTo>
                        <a:pt x="127" y="77"/>
                        <a:pt x="130" y="77"/>
                        <a:pt x="132" y="77"/>
                      </a:cubicBezTo>
                      <a:cubicBezTo>
                        <a:pt x="134" y="77"/>
                        <a:pt x="135" y="78"/>
                        <a:pt x="137" y="79"/>
                      </a:cubicBezTo>
                      <a:cubicBezTo>
                        <a:pt x="139" y="81"/>
                        <a:pt x="139" y="78"/>
                        <a:pt x="140" y="77"/>
                      </a:cubicBezTo>
                      <a:cubicBezTo>
                        <a:pt x="142" y="75"/>
                        <a:pt x="145" y="76"/>
                        <a:pt x="147" y="77"/>
                      </a:cubicBezTo>
                      <a:cubicBezTo>
                        <a:pt x="150" y="77"/>
                        <a:pt x="154" y="79"/>
                        <a:pt x="157" y="81"/>
                      </a:cubicBezTo>
                      <a:cubicBezTo>
                        <a:pt x="158" y="74"/>
                        <a:pt x="160" y="68"/>
                        <a:pt x="156" y="61"/>
                      </a:cubicBezTo>
                      <a:cubicBezTo>
                        <a:pt x="156" y="62"/>
                        <a:pt x="157" y="62"/>
                        <a:pt x="157" y="62"/>
                      </a:cubicBezTo>
                      <a:cubicBezTo>
                        <a:pt x="154" y="60"/>
                        <a:pt x="153" y="57"/>
                        <a:pt x="151" y="54"/>
                      </a:cubicBezTo>
                      <a:cubicBezTo>
                        <a:pt x="149" y="51"/>
                        <a:pt x="147" y="50"/>
                        <a:pt x="146" y="46"/>
                      </a:cubicBezTo>
                      <a:cubicBezTo>
                        <a:pt x="146" y="44"/>
                        <a:pt x="147" y="41"/>
                        <a:pt x="146" y="38"/>
                      </a:cubicBezTo>
                      <a:cubicBezTo>
                        <a:pt x="144" y="35"/>
                        <a:pt x="140" y="34"/>
                        <a:pt x="139" y="31"/>
                      </a:cubicBezTo>
                      <a:cubicBezTo>
                        <a:pt x="139" y="31"/>
                        <a:pt x="139" y="32"/>
                        <a:pt x="139" y="32"/>
                      </a:cubicBezTo>
                      <a:cubicBezTo>
                        <a:pt x="135" y="31"/>
                        <a:pt x="134" y="26"/>
                        <a:pt x="133" y="22"/>
                      </a:cubicBezTo>
                      <a:cubicBezTo>
                        <a:pt x="132" y="18"/>
                        <a:pt x="130" y="15"/>
                        <a:pt x="128" y="12"/>
                      </a:cubicBezTo>
                      <a:cubicBezTo>
                        <a:pt x="125" y="13"/>
                        <a:pt x="123" y="14"/>
                        <a:pt x="119" y="12"/>
                      </a:cubicBezTo>
                      <a:cubicBezTo>
                        <a:pt x="114" y="10"/>
                        <a:pt x="113" y="14"/>
                        <a:pt x="108" y="15"/>
                      </a:cubicBezTo>
                      <a:cubicBezTo>
                        <a:pt x="103" y="16"/>
                        <a:pt x="101" y="14"/>
                        <a:pt x="97" y="11"/>
                      </a:cubicBezTo>
                      <a:cubicBezTo>
                        <a:pt x="96" y="10"/>
                        <a:pt x="94" y="10"/>
                        <a:pt x="92" y="8"/>
                      </a:cubicBezTo>
                      <a:cubicBezTo>
                        <a:pt x="91" y="7"/>
                        <a:pt x="89" y="5"/>
                        <a:pt x="88" y="5"/>
                      </a:cubicBezTo>
                      <a:cubicBezTo>
                        <a:pt x="86" y="5"/>
                        <a:pt x="85" y="6"/>
                        <a:pt x="83" y="6"/>
                      </a:cubicBezTo>
                      <a:cubicBezTo>
                        <a:pt x="81" y="6"/>
                        <a:pt x="79" y="5"/>
                        <a:pt x="77" y="5"/>
                      </a:cubicBezTo>
                      <a:cubicBezTo>
                        <a:pt x="73" y="5"/>
                        <a:pt x="70" y="4"/>
                        <a:pt x="66" y="3"/>
                      </a:cubicBezTo>
                      <a:cubicBezTo>
                        <a:pt x="64" y="2"/>
                        <a:pt x="62" y="0"/>
                        <a:pt x="60" y="0"/>
                      </a:cubicBezTo>
                      <a:cubicBezTo>
                        <a:pt x="57" y="0"/>
                        <a:pt x="57" y="1"/>
                        <a:pt x="55" y="3"/>
                      </a:cubicBezTo>
                      <a:cubicBezTo>
                        <a:pt x="52" y="6"/>
                        <a:pt x="49" y="9"/>
                        <a:pt x="47" y="13"/>
                      </a:cubicBezTo>
                      <a:cubicBezTo>
                        <a:pt x="46" y="18"/>
                        <a:pt x="47" y="20"/>
                        <a:pt x="43" y="23"/>
                      </a:cubicBezTo>
                      <a:cubicBezTo>
                        <a:pt x="41" y="24"/>
                        <a:pt x="39" y="24"/>
                        <a:pt x="37" y="25"/>
                      </a:cubicBezTo>
                      <a:cubicBezTo>
                        <a:pt x="35" y="26"/>
                        <a:pt x="34" y="28"/>
                        <a:pt x="32" y="29"/>
                      </a:cubicBezTo>
                      <a:cubicBezTo>
                        <a:pt x="29" y="32"/>
                        <a:pt x="24" y="31"/>
                        <a:pt x="21" y="33"/>
                      </a:cubicBezTo>
                      <a:cubicBezTo>
                        <a:pt x="19" y="34"/>
                        <a:pt x="19" y="37"/>
                        <a:pt x="18" y="38"/>
                      </a:cubicBezTo>
                      <a:cubicBezTo>
                        <a:pt x="16" y="39"/>
                        <a:pt x="15" y="39"/>
                        <a:pt x="13" y="39"/>
                      </a:cubicBezTo>
                      <a:cubicBezTo>
                        <a:pt x="9" y="39"/>
                        <a:pt x="8" y="38"/>
                        <a:pt x="5" y="42"/>
                      </a:cubicBezTo>
                      <a:cubicBezTo>
                        <a:pt x="4" y="44"/>
                        <a:pt x="4" y="46"/>
                        <a:pt x="2" y="47"/>
                      </a:cubicBezTo>
                      <a:cubicBezTo>
                        <a:pt x="1" y="47"/>
                        <a:pt x="1" y="48"/>
                        <a:pt x="0" y="48"/>
                      </a:cubicBezTo>
                      <a:cubicBezTo>
                        <a:pt x="2" y="50"/>
                        <a:pt x="3" y="52"/>
                        <a:pt x="4" y="55"/>
                      </a:cubicBezTo>
                      <a:cubicBezTo>
                        <a:pt x="4" y="56"/>
                        <a:pt x="3" y="58"/>
                        <a:pt x="4" y="59"/>
                      </a:cubicBezTo>
                      <a:cubicBezTo>
                        <a:pt x="4" y="61"/>
                        <a:pt x="7" y="61"/>
                        <a:pt x="8" y="62"/>
                      </a:cubicBezTo>
                      <a:cubicBezTo>
                        <a:pt x="12" y="63"/>
                        <a:pt x="14" y="68"/>
                        <a:pt x="18" y="69"/>
                      </a:cubicBezTo>
                      <a:cubicBezTo>
                        <a:pt x="20" y="69"/>
                        <a:pt x="21" y="69"/>
                        <a:pt x="23" y="70"/>
                      </a:cubicBezTo>
                      <a:cubicBezTo>
                        <a:pt x="25" y="71"/>
                        <a:pt x="26" y="73"/>
                        <a:pt x="29" y="72"/>
                      </a:cubicBezTo>
                      <a:cubicBezTo>
                        <a:pt x="30" y="72"/>
                        <a:pt x="31" y="72"/>
                        <a:pt x="31" y="71"/>
                      </a:cubicBezTo>
                      <a:cubicBezTo>
                        <a:pt x="31" y="70"/>
                        <a:pt x="31" y="69"/>
                        <a:pt x="32" y="68"/>
                      </a:cubicBezTo>
                      <a:close/>
                    </a:path>
                  </a:pathLst>
                </a:custGeom>
                <a:solidFill>
                  <a:srgbClr val="5B9BD4"/>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0" name="Freeform 21">
                  <a:extLst>
                    <a:ext uri="{FF2B5EF4-FFF2-40B4-BE49-F238E27FC236}">
                      <a16:creationId xmlns:a16="http://schemas.microsoft.com/office/drawing/2014/main" id="{E0204471-54AD-4B1C-9A44-7396C9E228DA}"/>
                    </a:ext>
                  </a:extLst>
                </p:cNvPr>
                <p:cNvSpPr>
                  <a:spLocks/>
                </p:cNvSpPr>
                <p:nvPr/>
              </p:nvSpPr>
              <p:spPr bwMode="auto">
                <a:xfrm>
                  <a:off x="5457825" y="8075613"/>
                  <a:ext cx="479425" cy="239713"/>
                </a:xfrm>
                <a:custGeom>
                  <a:avLst/>
                  <a:gdLst>
                    <a:gd name="T0" fmla="*/ 128 w 128"/>
                    <a:gd name="T1" fmla="*/ 32 h 64"/>
                    <a:gd name="T2" fmla="*/ 126 w 128"/>
                    <a:gd name="T3" fmla="*/ 26 h 64"/>
                    <a:gd name="T4" fmla="*/ 126 w 128"/>
                    <a:gd name="T5" fmla="*/ 19 h 64"/>
                    <a:gd name="T6" fmla="*/ 116 w 128"/>
                    <a:gd name="T7" fmla="*/ 15 h 64"/>
                    <a:gd name="T8" fmla="*/ 109 w 128"/>
                    <a:gd name="T9" fmla="*/ 15 h 64"/>
                    <a:gd name="T10" fmla="*/ 106 w 128"/>
                    <a:gd name="T11" fmla="*/ 17 h 64"/>
                    <a:gd name="T12" fmla="*/ 101 w 128"/>
                    <a:gd name="T13" fmla="*/ 15 h 64"/>
                    <a:gd name="T14" fmla="*/ 94 w 128"/>
                    <a:gd name="T15" fmla="*/ 16 h 64"/>
                    <a:gd name="T16" fmla="*/ 92 w 128"/>
                    <a:gd name="T17" fmla="*/ 18 h 64"/>
                    <a:gd name="T18" fmla="*/ 91 w 128"/>
                    <a:gd name="T19" fmla="*/ 20 h 64"/>
                    <a:gd name="T20" fmla="*/ 90 w 128"/>
                    <a:gd name="T21" fmla="*/ 19 h 64"/>
                    <a:gd name="T22" fmla="*/ 85 w 128"/>
                    <a:gd name="T23" fmla="*/ 21 h 64"/>
                    <a:gd name="T24" fmla="*/ 81 w 128"/>
                    <a:gd name="T25" fmla="*/ 22 h 64"/>
                    <a:gd name="T26" fmla="*/ 80 w 128"/>
                    <a:gd name="T27" fmla="*/ 19 h 64"/>
                    <a:gd name="T28" fmla="*/ 76 w 128"/>
                    <a:gd name="T29" fmla="*/ 18 h 64"/>
                    <a:gd name="T30" fmla="*/ 71 w 128"/>
                    <a:gd name="T31" fmla="*/ 19 h 64"/>
                    <a:gd name="T32" fmla="*/ 65 w 128"/>
                    <a:gd name="T33" fmla="*/ 22 h 64"/>
                    <a:gd name="T34" fmla="*/ 59 w 128"/>
                    <a:gd name="T35" fmla="*/ 20 h 64"/>
                    <a:gd name="T36" fmla="*/ 57 w 128"/>
                    <a:gd name="T37" fmla="*/ 17 h 64"/>
                    <a:gd name="T38" fmla="*/ 54 w 128"/>
                    <a:gd name="T39" fmla="*/ 17 h 64"/>
                    <a:gd name="T40" fmla="*/ 53 w 128"/>
                    <a:gd name="T41" fmla="*/ 15 h 64"/>
                    <a:gd name="T42" fmla="*/ 52 w 128"/>
                    <a:gd name="T43" fmla="*/ 15 h 64"/>
                    <a:gd name="T44" fmla="*/ 50 w 128"/>
                    <a:gd name="T45" fmla="*/ 13 h 64"/>
                    <a:gd name="T46" fmla="*/ 44 w 128"/>
                    <a:gd name="T47" fmla="*/ 9 h 64"/>
                    <a:gd name="T48" fmla="*/ 37 w 128"/>
                    <a:gd name="T49" fmla="*/ 9 h 64"/>
                    <a:gd name="T50" fmla="*/ 33 w 128"/>
                    <a:gd name="T51" fmla="*/ 9 h 64"/>
                    <a:gd name="T52" fmla="*/ 31 w 128"/>
                    <a:gd name="T53" fmla="*/ 7 h 64"/>
                    <a:gd name="T54" fmla="*/ 25 w 128"/>
                    <a:gd name="T55" fmla="*/ 5 h 64"/>
                    <a:gd name="T56" fmla="*/ 22 w 128"/>
                    <a:gd name="T57" fmla="*/ 4 h 64"/>
                    <a:gd name="T58" fmla="*/ 19 w 128"/>
                    <a:gd name="T59" fmla="*/ 3 h 64"/>
                    <a:gd name="T60" fmla="*/ 13 w 128"/>
                    <a:gd name="T61" fmla="*/ 0 h 64"/>
                    <a:gd name="T62" fmla="*/ 6 w 128"/>
                    <a:gd name="T63" fmla="*/ 2 h 64"/>
                    <a:gd name="T64" fmla="*/ 1 w 128"/>
                    <a:gd name="T65" fmla="*/ 6 h 64"/>
                    <a:gd name="T66" fmla="*/ 0 w 128"/>
                    <a:gd name="T67" fmla="*/ 9 h 64"/>
                    <a:gd name="T68" fmla="*/ 2 w 128"/>
                    <a:gd name="T69" fmla="*/ 10 h 64"/>
                    <a:gd name="T70" fmla="*/ 5 w 128"/>
                    <a:gd name="T71" fmla="*/ 15 h 64"/>
                    <a:gd name="T72" fmla="*/ 9 w 128"/>
                    <a:gd name="T73" fmla="*/ 25 h 64"/>
                    <a:gd name="T74" fmla="*/ 30 w 128"/>
                    <a:gd name="T75" fmla="*/ 39 h 64"/>
                    <a:gd name="T76" fmla="*/ 34 w 128"/>
                    <a:gd name="T77" fmla="*/ 41 h 64"/>
                    <a:gd name="T78" fmla="*/ 38 w 128"/>
                    <a:gd name="T79" fmla="*/ 45 h 64"/>
                    <a:gd name="T80" fmla="*/ 49 w 128"/>
                    <a:gd name="T81" fmla="*/ 47 h 64"/>
                    <a:gd name="T82" fmla="*/ 60 w 128"/>
                    <a:gd name="T83" fmla="*/ 50 h 64"/>
                    <a:gd name="T84" fmla="*/ 68 w 128"/>
                    <a:gd name="T85" fmla="*/ 60 h 64"/>
                    <a:gd name="T86" fmla="*/ 72 w 128"/>
                    <a:gd name="T87" fmla="*/ 57 h 64"/>
                    <a:gd name="T88" fmla="*/ 73 w 128"/>
                    <a:gd name="T89" fmla="*/ 52 h 64"/>
                    <a:gd name="T90" fmla="*/ 72 w 128"/>
                    <a:gd name="T91" fmla="*/ 47 h 64"/>
                    <a:gd name="T92" fmla="*/ 72 w 128"/>
                    <a:gd name="T93" fmla="*/ 47 h 64"/>
                    <a:gd name="T94" fmla="*/ 84 w 128"/>
                    <a:gd name="T95" fmla="*/ 43 h 64"/>
                    <a:gd name="T96" fmla="*/ 95 w 128"/>
                    <a:gd name="T97" fmla="*/ 52 h 64"/>
                    <a:gd name="T98" fmla="*/ 107 w 128"/>
                    <a:gd name="T99" fmla="*/ 58 h 64"/>
                    <a:gd name="T100" fmla="*/ 115 w 128"/>
                    <a:gd name="T101" fmla="*/ 59 h 64"/>
                    <a:gd name="T102" fmla="*/ 113 w 128"/>
                    <a:gd name="T103" fmla="*/ 56 h 64"/>
                    <a:gd name="T104" fmla="*/ 112 w 128"/>
                    <a:gd name="T105" fmla="*/ 50 h 64"/>
                    <a:gd name="T106" fmla="*/ 113 w 128"/>
                    <a:gd name="T107" fmla="*/ 49 h 64"/>
                    <a:gd name="T108" fmla="*/ 115 w 128"/>
                    <a:gd name="T109" fmla="*/ 46 h 64"/>
                    <a:gd name="T110" fmla="*/ 117 w 128"/>
                    <a:gd name="T111" fmla="*/ 42 h 64"/>
                    <a:gd name="T112" fmla="*/ 123 w 128"/>
                    <a:gd name="T113" fmla="*/ 43 h 64"/>
                    <a:gd name="T114" fmla="*/ 124 w 128"/>
                    <a:gd name="T115" fmla="*/ 44 h 64"/>
                    <a:gd name="T116" fmla="*/ 124 w 128"/>
                    <a:gd name="T117" fmla="*/ 38 h 64"/>
                    <a:gd name="T118" fmla="*/ 128 w 128"/>
                    <a:gd name="T119" fmla="*/ 36 h 64"/>
                    <a:gd name="T120" fmla="*/ 128 w 128"/>
                    <a:gd name="T121"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 h="64">
                      <a:moveTo>
                        <a:pt x="128" y="32"/>
                      </a:moveTo>
                      <a:cubicBezTo>
                        <a:pt x="128" y="30"/>
                        <a:pt x="127" y="29"/>
                        <a:pt x="126" y="26"/>
                      </a:cubicBezTo>
                      <a:cubicBezTo>
                        <a:pt x="125" y="24"/>
                        <a:pt x="125" y="21"/>
                        <a:pt x="126" y="19"/>
                      </a:cubicBezTo>
                      <a:cubicBezTo>
                        <a:pt x="123" y="17"/>
                        <a:pt x="119" y="15"/>
                        <a:pt x="116" y="15"/>
                      </a:cubicBezTo>
                      <a:cubicBezTo>
                        <a:pt x="114" y="14"/>
                        <a:pt x="111" y="13"/>
                        <a:pt x="109" y="15"/>
                      </a:cubicBezTo>
                      <a:cubicBezTo>
                        <a:pt x="108" y="16"/>
                        <a:pt x="108" y="19"/>
                        <a:pt x="106" y="17"/>
                      </a:cubicBezTo>
                      <a:cubicBezTo>
                        <a:pt x="104" y="16"/>
                        <a:pt x="103" y="15"/>
                        <a:pt x="101" y="15"/>
                      </a:cubicBezTo>
                      <a:cubicBezTo>
                        <a:pt x="99" y="15"/>
                        <a:pt x="96" y="15"/>
                        <a:pt x="94" y="16"/>
                      </a:cubicBezTo>
                      <a:cubicBezTo>
                        <a:pt x="93" y="16"/>
                        <a:pt x="93" y="16"/>
                        <a:pt x="92" y="18"/>
                      </a:cubicBezTo>
                      <a:cubicBezTo>
                        <a:pt x="92" y="18"/>
                        <a:pt x="91" y="20"/>
                        <a:pt x="91" y="20"/>
                      </a:cubicBezTo>
                      <a:cubicBezTo>
                        <a:pt x="90" y="20"/>
                        <a:pt x="90" y="19"/>
                        <a:pt x="90" y="19"/>
                      </a:cubicBezTo>
                      <a:cubicBezTo>
                        <a:pt x="88" y="20"/>
                        <a:pt x="86" y="21"/>
                        <a:pt x="85" y="21"/>
                      </a:cubicBezTo>
                      <a:cubicBezTo>
                        <a:pt x="84" y="22"/>
                        <a:pt x="82" y="23"/>
                        <a:pt x="81" y="22"/>
                      </a:cubicBezTo>
                      <a:cubicBezTo>
                        <a:pt x="80" y="21"/>
                        <a:pt x="80" y="20"/>
                        <a:pt x="80" y="19"/>
                      </a:cubicBezTo>
                      <a:cubicBezTo>
                        <a:pt x="80" y="16"/>
                        <a:pt x="79" y="16"/>
                        <a:pt x="76" y="18"/>
                      </a:cubicBezTo>
                      <a:cubicBezTo>
                        <a:pt x="74" y="19"/>
                        <a:pt x="73" y="19"/>
                        <a:pt x="71" y="19"/>
                      </a:cubicBezTo>
                      <a:cubicBezTo>
                        <a:pt x="69" y="20"/>
                        <a:pt x="67" y="21"/>
                        <a:pt x="65" y="22"/>
                      </a:cubicBezTo>
                      <a:cubicBezTo>
                        <a:pt x="62" y="22"/>
                        <a:pt x="60" y="22"/>
                        <a:pt x="59" y="20"/>
                      </a:cubicBezTo>
                      <a:cubicBezTo>
                        <a:pt x="58" y="19"/>
                        <a:pt x="58" y="18"/>
                        <a:pt x="57" y="17"/>
                      </a:cubicBezTo>
                      <a:cubicBezTo>
                        <a:pt x="56" y="17"/>
                        <a:pt x="55" y="18"/>
                        <a:pt x="54" y="17"/>
                      </a:cubicBezTo>
                      <a:cubicBezTo>
                        <a:pt x="53" y="17"/>
                        <a:pt x="53" y="16"/>
                        <a:pt x="53" y="15"/>
                      </a:cubicBezTo>
                      <a:cubicBezTo>
                        <a:pt x="53" y="15"/>
                        <a:pt x="52" y="15"/>
                        <a:pt x="52" y="15"/>
                      </a:cubicBezTo>
                      <a:cubicBezTo>
                        <a:pt x="51" y="14"/>
                        <a:pt x="50" y="14"/>
                        <a:pt x="50" y="13"/>
                      </a:cubicBezTo>
                      <a:cubicBezTo>
                        <a:pt x="48" y="10"/>
                        <a:pt x="48" y="9"/>
                        <a:pt x="44" y="9"/>
                      </a:cubicBezTo>
                      <a:cubicBezTo>
                        <a:pt x="42" y="9"/>
                        <a:pt x="39" y="9"/>
                        <a:pt x="37" y="9"/>
                      </a:cubicBezTo>
                      <a:cubicBezTo>
                        <a:pt x="36" y="9"/>
                        <a:pt x="35" y="9"/>
                        <a:pt x="33" y="9"/>
                      </a:cubicBezTo>
                      <a:cubicBezTo>
                        <a:pt x="32" y="9"/>
                        <a:pt x="32" y="8"/>
                        <a:pt x="31" y="7"/>
                      </a:cubicBezTo>
                      <a:cubicBezTo>
                        <a:pt x="29" y="6"/>
                        <a:pt x="27" y="5"/>
                        <a:pt x="25" y="5"/>
                      </a:cubicBezTo>
                      <a:cubicBezTo>
                        <a:pt x="24" y="4"/>
                        <a:pt x="23" y="5"/>
                        <a:pt x="22" y="4"/>
                      </a:cubicBezTo>
                      <a:cubicBezTo>
                        <a:pt x="21" y="4"/>
                        <a:pt x="20" y="3"/>
                        <a:pt x="19" y="3"/>
                      </a:cubicBezTo>
                      <a:cubicBezTo>
                        <a:pt x="17" y="2"/>
                        <a:pt x="16" y="0"/>
                        <a:pt x="13" y="0"/>
                      </a:cubicBezTo>
                      <a:cubicBezTo>
                        <a:pt x="11" y="0"/>
                        <a:pt x="8" y="1"/>
                        <a:pt x="6" y="2"/>
                      </a:cubicBezTo>
                      <a:cubicBezTo>
                        <a:pt x="4" y="3"/>
                        <a:pt x="2" y="4"/>
                        <a:pt x="1" y="6"/>
                      </a:cubicBezTo>
                      <a:cubicBezTo>
                        <a:pt x="0" y="7"/>
                        <a:pt x="0" y="8"/>
                        <a:pt x="0" y="9"/>
                      </a:cubicBezTo>
                      <a:cubicBezTo>
                        <a:pt x="1" y="9"/>
                        <a:pt x="1" y="9"/>
                        <a:pt x="2" y="10"/>
                      </a:cubicBezTo>
                      <a:cubicBezTo>
                        <a:pt x="4" y="11"/>
                        <a:pt x="4" y="14"/>
                        <a:pt x="5" y="15"/>
                      </a:cubicBezTo>
                      <a:cubicBezTo>
                        <a:pt x="7" y="18"/>
                        <a:pt x="7" y="21"/>
                        <a:pt x="9" y="25"/>
                      </a:cubicBezTo>
                      <a:cubicBezTo>
                        <a:pt x="13" y="34"/>
                        <a:pt x="23" y="33"/>
                        <a:pt x="30" y="39"/>
                      </a:cubicBezTo>
                      <a:cubicBezTo>
                        <a:pt x="32" y="41"/>
                        <a:pt x="32" y="40"/>
                        <a:pt x="34" y="41"/>
                      </a:cubicBezTo>
                      <a:cubicBezTo>
                        <a:pt x="37" y="42"/>
                        <a:pt x="37" y="44"/>
                        <a:pt x="38" y="45"/>
                      </a:cubicBezTo>
                      <a:cubicBezTo>
                        <a:pt x="41" y="48"/>
                        <a:pt x="45" y="47"/>
                        <a:pt x="49" y="47"/>
                      </a:cubicBezTo>
                      <a:cubicBezTo>
                        <a:pt x="52" y="48"/>
                        <a:pt x="57" y="48"/>
                        <a:pt x="60" y="50"/>
                      </a:cubicBezTo>
                      <a:cubicBezTo>
                        <a:pt x="64" y="52"/>
                        <a:pt x="65" y="57"/>
                        <a:pt x="68" y="60"/>
                      </a:cubicBezTo>
                      <a:cubicBezTo>
                        <a:pt x="72" y="64"/>
                        <a:pt x="71" y="61"/>
                        <a:pt x="72" y="57"/>
                      </a:cubicBezTo>
                      <a:cubicBezTo>
                        <a:pt x="72" y="55"/>
                        <a:pt x="73" y="54"/>
                        <a:pt x="73" y="52"/>
                      </a:cubicBezTo>
                      <a:cubicBezTo>
                        <a:pt x="74" y="50"/>
                        <a:pt x="72" y="49"/>
                        <a:pt x="72" y="47"/>
                      </a:cubicBezTo>
                      <a:cubicBezTo>
                        <a:pt x="72" y="47"/>
                        <a:pt x="72" y="47"/>
                        <a:pt x="72" y="47"/>
                      </a:cubicBezTo>
                      <a:cubicBezTo>
                        <a:pt x="73" y="43"/>
                        <a:pt x="81" y="42"/>
                        <a:pt x="84" y="43"/>
                      </a:cubicBezTo>
                      <a:cubicBezTo>
                        <a:pt x="88" y="44"/>
                        <a:pt x="91" y="48"/>
                        <a:pt x="95" y="52"/>
                      </a:cubicBezTo>
                      <a:cubicBezTo>
                        <a:pt x="99" y="55"/>
                        <a:pt x="101" y="57"/>
                        <a:pt x="107" y="58"/>
                      </a:cubicBezTo>
                      <a:cubicBezTo>
                        <a:pt x="110" y="58"/>
                        <a:pt x="112" y="59"/>
                        <a:pt x="115" y="59"/>
                      </a:cubicBezTo>
                      <a:cubicBezTo>
                        <a:pt x="116" y="58"/>
                        <a:pt x="114" y="57"/>
                        <a:pt x="113" y="56"/>
                      </a:cubicBezTo>
                      <a:cubicBezTo>
                        <a:pt x="111" y="55"/>
                        <a:pt x="111" y="52"/>
                        <a:pt x="112" y="50"/>
                      </a:cubicBezTo>
                      <a:cubicBezTo>
                        <a:pt x="112" y="49"/>
                        <a:pt x="112" y="49"/>
                        <a:pt x="113" y="49"/>
                      </a:cubicBezTo>
                      <a:cubicBezTo>
                        <a:pt x="114" y="48"/>
                        <a:pt x="115" y="47"/>
                        <a:pt x="115" y="46"/>
                      </a:cubicBezTo>
                      <a:cubicBezTo>
                        <a:pt x="116" y="45"/>
                        <a:pt x="114" y="43"/>
                        <a:pt x="117" y="42"/>
                      </a:cubicBezTo>
                      <a:cubicBezTo>
                        <a:pt x="119" y="41"/>
                        <a:pt x="121" y="42"/>
                        <a:pt x="123" y="43"/>
                      </a:cubicBezTo>
                      <a:cubicBezTo>
                        <a:pt x="123" y="44"/>
                        <a:pt x="124" y="44"/>
                        <a:pt x="124" y="44"/>
                      </a:cubicBezTo>
                      <a:cubicBezTo>
                        <a:pt x="124" y="41"/>
                        <a:pt x="124" y="39"/>
                        <a:pt x="124" y="38"/>
                      </a:cubicBezTo>
                      <a:cubicBezTo>
                        <a:pt x="125" y="37"/>
                        <a:pt x="128" y="37"/>
                        <a:pt x="128" y="36"/>
                      </a:cubicBezTo>
                      <a:cubicBezTo>
                        <a:pt x="128" y="35"/>
                        <a:pt x="128" y="33"/>
                        <a:pt x="128" y="32"/>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1" name="Freeform 22">
                  <a:extLst>
                    <a:ext uri="{FF2B5EF4-FFF2-40B4-BE49-F238E27FC236}">
                      <a16:creationId xmlns:a16="http://schemas.microsoft.com/office/drawing/2014/main" id="{BDD54ADD-0503-439C-87A2-735C1CA00D94}"/>
                    </a:ext>
                  </a:extLst>
                </p:cNvPr>
                <p:cNvSpPr>
                  <a:spLocks/>
                </p:cNvSpPr>
                <p:nvPr/>
              </p:nvSpPr>
              <p:spPr bwMode="auto">
                <a:xfrm>
                  <a:off x="4741863" y="8229601"/>
                  <a:ext cx="820738" cy="633413"/>
                </a:xfrm>
                <a:custGeom>
                  <a:avLst/>
                  <a:gdLst>
                    <a:gd name="T0" fmla="*/ 203 w 219"/>
                    <a:gd name="T1" fmla="*/ 77 h 169"/>
                    <a:gd name="T2" fmla="*/ 200 w 219"/>
                    <a:gd name="T3" fmla="*/ 55 h 169"/>
                    <a:gd name="T4" fmla="*/ 192 w 219"/>
                    <a:gd name="T5" fmla="*/ 38 h 169"/>
                    <a:gd name="T6" fmla="*/ 180 w 219"/>
                    <a:gd name="T7" fmla="*/ 41 h 169"/>
                    <a:gd name="T8" fmla="*/ 167 w 219"/>
                    <a:gd name="T9" fmla="*/ 43 h 169"/>
                    <a:gd name="T10" fmla="*/ 158 w 219"/>
                    <a:gd name="T11" fmla="*/ 45 h 169"/>
                    <a:gd name="T12" fmla="*/ 148 w 219"/>
                    <a:gd name="T13" fmla="*/ 38 h 169"/>
                    <a:gd name="T14" fmla="*/ 139 w 219"/>
                    <a:gd name="T15" fmla="*/ 40 h 169"/>
                    <a:gd name="T16" fmla="*/ 136 w 219"/>
                    <a:gd name="T17" fmla="*/ 59 h 169"/>
                    <a:gd name="T18" fmla="*/ 135 w 219"/>
                    <a:gd name="T19" fmla="*/ 76 h 169"/>
                    <a:gd name="T20" fmla="*/ 118 w 219"/>
                    <a:gd name="T21" fmla="*/ 61 h 169"/>
                    <a:gd name="T22" fmla="*/ 109 w 219"/>
                    <a:gd name="T23" fmla="*/ 53 h 169"/>
                    <a:gd name="T24" fmla="*/ 102 w 219"/>
                    <a:gd name="T25" fmla="*/ 47 h 169"/>
                    <a:gd name="T26" fmla="*/ 101 w 219"/>
                    <a:gd name="T27" fmla="*/ 36 h 169"/>
                    <a:gd name="T28" fmla="*/ 102 w 219"/>
                    <a:gd name="T29" fmla="*/ 13 h 169"/>
                    <a:gd name="T30" fmla="*/ 97 w 219"/>
                    <a:gd name="T31" fmla="*/ 0 h 169"/>
                    <a:gd name="T32" fmla="*/ 96 w 219"/>
                    <a:gd name="T33" fmla="*/ 6 h 169"/>
                    <a:gd name="T34" fmla="*/ 87 w 219"/>
                    <a:gd name="T35" fmla="*/ 20 h 169"/>
                    <a:gd name="T36" fmla="*/ 87 w 219"/>
                    <a:gd name="T37" fmla="*/ 29 h 169"/>
                    <a:gd name="T38" fmla="*/ 88 w 219"/>
                    <a:gd name="T39" fmla="*/ 38 h 169"/>
                    <a:gd name="T40" fmla="*/ 77 w 219"/>
                    <a:gd name="T41" fmla="*/ 49 h 169"/>
                    <a:gd name="T42" fmla="*/ 62 w 219"/>
                    <a:gd name="T43" fmla="*/ 58 h 169"/>
                    <a:gd name="T44" fmla="*/ 47 w 219"/>
                    <a:gd name="T45" fmla="*/ 68 h 169"/>
                    <a:gd name="T46" fmla="*/ 44 w 219"/>
                    <a:gd name="T47" fmla="*/ 80 h 169"/>
                    <a:gd name="T48" fmla="*/ 37 w 219"/>
                    <a:gd name="T49" fmla="*/ 92 h 169"/>
                    <a:gd name="T50" fmla="*/ 29 w 219"/>
                    <a:gd name="T51" fmla="*/ 101 h 169"/>
                    <a:gd name="T52" fmla="*/ 25 w 219"/>
                    <a:gd name="T53" fmla="*/ 110 h 169"/>
                    <a:gd name="T54" fmla="*/ 20 w 219"/>
                    <a:gd name="T55" fmla="*/ 119 h 169"/>
                    <a:gd name="T56" fmla="*/ 7 w 219"/>
                    <a:gd name="T57" fmla="*/ 129 h 169"/>
                    <a:gd name="T58" fmla="*/ 0 w 219"/>
                    <a:gd name="T59" fmla="*/ 147 h 169"/>
                    <a:gd name="T60" fmla="*/ 33 w 219"/>
                    <a:gd name="T61" fmla="*/ 158 h 169"/>
                    <a:gd name="T62" fmla="*/ 67 w 219"/>
                    <a:gd name="T63" fmla="*/ 157 h 169"/>
                    <a:gd name="T64" fmla="*/ 95 w 219"/>
                    <a:gd name="T65" fmla="*/ 162 h 169"/>
                    <a:gd name="T66" fmla="*/ 98 w 219"/>
                    <a:gd name="T67" fmla="*/ 148 h 169"/>
                    <a:gd name="T68" fmla="*/ 112 w 219"/>
                    <a:gd name="T69" fmla="*/ 129 h 169"/>
                    <a:gd name="T70" fmla="*/ 131 w 219"/>
                    <a:gd name="T71" fmla="*/ 110 h 169"/>
                    <a:gd name="T72" fmla="*/ 137 w 219"/>
                    <a:gd name="T73" fmla="*/ 96 h 169"/>
                    <a:gd name="T74" fmla="*/ 152 w 219"/>
                    <a:gd name="T75" fmla="*/ 86 h 169"/>
                    <a:gd name="T76" fmla="*/ 181 w 219"/>
                    <a:gd name="T77" fmla="*/ 91 h 169"/>
                    <a:gd name="T78" fmla="*/ 172 w 219"/>
                    <a:gd name="T79" fmla="*/ 101 h 169"/>
                    <a:gd name="T80" fmla="*/ 172 w 219"/>
                    <a:gd name="T81" fmla="*/ 117 h 169"/>
                    <a:gd name="T82" fmla="*/ 169 w 219"/>
                    <a:gd name="T83" fmla="*/ 129 h 169"/>
                    <a:gd name="T84" fmla="*/ 168 w 219"/>
                    <a:gd name="T85" fmla="*/ 145 h 169"/>
                    <a:gd name="T86" fmla="*/ 170 w 219"/>
                    <a:gd name="T87" fmla="*/ 159 h 169"/>
                    <a:gd name="T88" fmla="*/ 188 w 219"/>
                    <a:gd name="T89" fmla="*/ 162 h 169"/>
                    <a:gd name="T90" fmla="*/ 199 w 219"/>
                    <a:gd name="T91" fmla="*/ 149 h 169"/>
                    <a:gd name="T92" fmla="*/ 210 w 219"/>
                    <a:gd name="T93" fmla="*/ 132 h 169"/>
                    <a:gd name="T94" fmla="*/ 219 w 219"/>
                    <a:gd name="T95" fmla="*/ 115 h 169"/>
                    <a:gd name="T96" fmla="*/ 212 w 219"/>
                    <a:gd name="T97" fmla="*/ 102 h 169"/>
                    <a:gd name="T98" fmla="*/ 210 w 219"/>
                    <a:gd name="T99" fmla="*/ 87 h 169"/>
                    <a:gd name="T100" fmla="*/ 210 w 219"/>
                    <a:gd name="T101" fmla="*/ 8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9" h="169">
                      <a:moveTo>
                        <a:pt x="206" y="79"/>
                      </a:moveTo>
                      <a:cubicBezTo>
                        <a:pt x="205" y="78"/>
                        <a:pt x="204" y="78"/>
                        <a:pt x="203" y="77"/>
                      </a:cubicBezTo>
                      <a:cubicBezTo>
                        <a:pt x="199" y="74"/>
                        <a:pt x="197" y="68"/>
                        <a:pt x="197" y="63"/>
                      </a:cubicBezTo>
                      <a:cubicBezTo>
                        <a:pt x="197" y="60"/>
                        <a:pt x="199" y="58"/>
                        <a:pt x="200" y="55"/>
                      </a:cubicBezTo>
                      <a:cubicBezTo>
                        <a:pt x="200" y="53"/>
                        <a:pt x="201" y="50"/>
                        <a:pt x="202" y="48"/>
                      </a:cubicBezTo>
                      <a:cubicBezTo>
                        <a:pt x="202" y="42"/>
                        <a:pt x="198" y="37"/>
                        <a:pt x="192" y="38"/>
                      </a:cubicBezTo>
                      <a:cubicBezTo>
                        <a:pt x="190" y="38"/>
                        <a:pt x="187" y="40"/>
                        <a:pt x="185" y="40"/>
                      </a:cubicBezTo>
                      <a:cubicBezTo>
                        <a:pt x="183" y="41"/>
                        <a:pt x="182" y="40"/>
                        <a:pt x="180" y="41"/>
                      </a:cubicBezTo>
                      <a:cubicBezTo>
                        <a:pt x="179" y="42"/>
                        <a:pt x="178" y="43"/>
                        <a:pt x="176" y="43"/>
                      </a:cubicBezTo>
                      <a:cubicBezTo>
                        <a:pt x="173" y="43"/>
                        <a:pt x="170" y="42"/>
                        <a:pt x="167" y="43"/>
                      </a:cubicBezTo>
                      <a:cubicBezTo>
                        <a:pt x="165" y="44"/>
                        <a:pt x="164" y="45"/>
                        <a:pt x="162" y="45"/>
                      </a:cubicBezTo>
                      <a:cubicBezTo>
                        <a:pt x="161" y="46"/>
                        <a:pt x="159" y="45"/>
                        <a:pt x="158" y="45"/>
                      </a:cubicBezTo>
                      <a:cubicBezTo>
                        <a:pt x="157" y="41"/>
                        <a:pt x="158" y="39"/>
                        <a:pt x="152" y="39"/>
                      </a:cubicBezTo>
                      <a:cubicBezTo>
                        <a:pt x="150" y="40"/>
                        <a:pt x="149" y="40"/>
                        <a:pt x="148" y="38"/>
                      </a:cubicBezTo>
                      <a:cubicBezTo>
                        <a:pt x="147" y="37"/>
                        <a:pt x="148" y="34"/>
                        <a:pt x="146" y="33"/>
                      </a:cubicBezTo>
                      <a:cubicBezTo>
                        <a:pt x="142" y="31"/>
                        <a:pt x="140" y="38"/>
                        <a:pt x="139" y="40"/>
                      </a:cubicBezTo>
                      <a:cubicBezTo>
                        <a:pt x="138" y="43"/>
                        <a:pt x="139" y="47"/>
                        <a:pt x="138" y="50"/>
                      </a:cubicBezTo>
                      <a:cubicBezTo>
                        <a:pt x="137" y="53"/>
                        <a:pt x="136" y="56"/>
                        <a:pt x="136" y="59"/>
                      </a:cubicBezTo>
                      <a:cubicBezTo>
                        <a:pt x="137" y="62"/>
                        <a:pt x="139" y="65"/>
                        <a:pt x="139" y="68"/>
                      </a:cubicBezTo>
                      <a:cubicBezTo>
                        <a:pt x="139" y="70"/>
                        <a:pt x="138" y="75"/>
                        <a:pt x="135" y="76"/>
                      </a:cubicBezTo>
                      <a:cubicBezTo>
                        <a:pt x="133" y="78"/>
                        <a:pt x="129" y="76"/>
                        <a:pt x="127" y="75"/>
                      </a:cubicBezTo>
                      <a:cubicBezTo>
                        <a:pt x="121" y="72"/>
                        <a:pt x="119" y="67"/>
                        <a:pt x="118" y="61"/>
                      </a:cubicBezTo>
                      <a:cubicBezTo>
                        <a:pt x="117" y="58"/>
                        <a:pt x="118" y="56"/>
                        <a:pt x="116" y="54"/>
                      </a:cubicBezTo>
                      <a:cubicBezTo>
                        <a:pt x="115" y="51"/>
                        <a:pt x="112" y="51"/>
                        <a:pt x="109" y="53"/>
                      </a:cubicBezTo>
                      <a:cubicBezTo>
                        <a:pt x="106" y="54"/>
                        <a:pt x="103" y="56"/>
                        <a:pt x="102" y="51"/>
                      </a:cubicBezTo>
                      <a:cubicBezTo>
                        <a:pt x="102" y="50"/>
                        <a:pt x="103" y="48"/>
                        <a:pt x="102" y="47"/>
                      </a:cubicBezTo>
                      <a:cubicBezTo>
                        <a:pt x="102" y="45"/>
                        <a:pt x="100" y="45"/>
                        <a:pt x="100" y="43"/>
                      </a:cubicBezTo>
                      <a:cubicBezTo>
                        <a:pt x="99" y="41"/>
                        <a:pt x="101" y="39"/>
                        <a:pt x="101" y="36"/>
                      </a:cubicBezTo>
                      <a:cubicBezTo>
                        <a:pt x="102" y="34"/>
                        <a:pt x="102" y="31"/>
                        <a:pt x="102" y="28"/>
                      </a:cubicBezTo>
                      <a:cubicBezTo>
                        <a:pt x="102" y="23"/>
                        <a:pt x="103" y="18"/>
                        <a:pt x="102" y="13"/>
                      </a:cubicBezTo>
                      <a:cubicBezTo>
                        <a:pt x="101" y="10"/>
                        <a:pt x="100" y="7"/>
                        <a:pt x="100" y="5"/>
                      </a:cubicBezTo>
                      <a:cubicBezTo>
                        <a:pt x="99" y="2"/>
                        <a:pt x="98" y="1"/>
                        <a:pt x="97" y="0"/>
                      </a:cubicBezTo>
                      <a:cubicBezTo>
                        <a:pt x="97" y="1"/>
                        <a:pt x="96" y="1"/>
                        <a:pt x="96" y="2"/>
                      </a:cubicBezTo>
                      <a:cubicBezTo>
                        <a:pt x="96" y="3"/>
                        <a:pt x="96" y="5"/>
                        <a:pt x="96" y="6"/>
                      </a:cubicBezTo>
                      <a:cubicBezTo>
                        <a:pt x="95" y="10"/>
                        <a:pt x="92" y="10"/>
                        <a:pt x="89" y="12"/>
                      </a:cubicBezTo>
                      <a:cubicBezTo>
                        <a:pt x="87" y="13"/>
                        <a:pt x="86" y="17"/>
                        <a:pt x="87" y="20"/>
                      </a:cubicBezTo>
                      <a:cubicBezTo>
                        <a:pt x="88" y="23"/>
                        <a:pt x="89" y="23"/>
                        <a:pt x="89" y="25"/>
                      </a:cubicBezTo>
                      <a:cubicBezTo>
                        <a:pt x="90" y="28"/>
                        <a:pt x="89" y="28"/>
                        <a:pt x="87" y="29"/>
                      </a:cubicBezTo>
                      <a:cubicBezTo>
                        <a:pt x="85" y="31"/>
                        <a:pt x="84" y="30"/>
                        <a:pt x="84" y="33"/>
                      </a:cubicBezTo>
                      <a:cubicBezTo>
                        <a:pt x="84" y="34"/>
                        <a:pt x="87" y="36"/>
                        <a:pt x="88" y="38"/>
                      </a:cubicBezTo>
                      <a:cubicBezTo>
                        <a:pt x="89" y="41"/>
                        <a:pt x="85" y="43"/>
                        <a:pt x="83" y="46"/>
                      </a:cubicBezTo>
                      <a:cubicBezTo>
                        <a:pt x="81" y="49"/>
                        <a:pt x="80" y="48"/>
                        <a:pt x="77" y="49"/>
                      </a:cubicBezTo>
                      <a:cubicBezTo>
                        <a:pt x="75" y="49"/>
                        <a:pt x="73" y="51"/>
                        <a:pt x="71" y="52"/>
                      </a:cubicBezTo>
                      <a:cubicBezTo>
                        <a:pt x="68" y="54"/>
                        <a:pt x="65" y="55"/>
                        <a:pt x="62" y="58"/>
                      </a:cubicBezTo>
                      <a:cubicBezTo>
                        <a:pt x="60" y="59"/>
                        <a:pt x="56" y="66"/>
                        <a:pt x="53" y="65"/>
                      </a:cubicBezTo>
                      <a:cubicBezTo>
                        <a:pt x="52" y="66"/>
                        <a:pt x="49" y="67"/>
                        <a:pt x="47" y="68"/>
                      </a:cubicBezTo>
                      <a:cubicBezTo>
                        <a:pt x="45" y="70"/>
                        <a:pt x="45" y="70"/>
                        <a:pt x="44" y="73"/>
                      </a:cubicBezTo>
                      <a:cubicBezTo>
                        <a:pt x="44" y="75"/>
                        <a:pt x="45" y="78"/>
                        <a:pt x="44" y="80"/>
                      </a:cubicBezTo>
                      <a:cubicBezTo>
                        <a:pt x="43" y="84"/>
                        <a:pt x="42" y="83"/>
                        <a:pt x="40" y="86"/>
                      </a:cubicBezTo>
                      <a:cubicBezTo>
                        <a:pt x="39" y="87"/>
                        <a:pt x="39" y="90"/>
                        <a:pt x="37" y="92"/>
                      </a:cubicBezTo>
                      <a:cubicBezTo>
                        <a:pt x="36" y="94"/>
                        <a:pt x="34" y="95"/>
                        <a:pt x="32" y="96"/>
                      </a:cubicBezTo>
                      <a:cubicBezTo>
                        <a:pt x="30" y="98"/>
                        <a:pt x="30" y="98"/>
                        <a:pt x="29" y="101"/>
                      </a:cubicBezTo>
                      <a:cubicBezTo>
                        <a:pt x="29" y="102"/>
                        <a:pt x="30" y="106"/>
                        <a:pt x="29" y="108"/>
                      </a:cubicBezTo>
                      <a:cubicBezTo>
                        <a:pt x="28" y="110"/>
                        <a:pt x="26" y="109"/>
                        <a:pt x="25" y="110"/>
                      </a:cubicBezTo>
                      <a:cubicBezTo>
                        <a:pt x="23" y="111"/>
                        <a:pt x="25" y="113"/>
                        <a:pt x="24" y="114"/>
                      </a:cubicBezTo>
                      <a:cubicBezTo>
                        <a:pt x="23" y="116"/>
                        <a:pt x="21" y="117"/>
                        <a:pt x="20" y="119"/>
                      </a:cubicBezTo>
                      <a:cubicBezTo>
                        <a:pt x="19" y="121"/>
                        <a:pt x="19" y="123"/>
                        <a:pt x="17" y="125"/>
                      </a:cubicBezTo>
                      <a:cubicBezTo>
                        <a:pt x="14" y="128"/>
                        <a:pt x="10" y="127"/>
                        <a:pt x="7" y="129"/>
                      </a:cubicBezTo>
                      <a:cubicBezTo>
                        <a:pt x="3" y="130"/>
                        <a:pt x="2" y="134"/>
                        <a:pt x="1" y="137"/>
                      </a:cubicBezTo>
                      <a:cubicBezTo>
                        <a:pt x="0" y="141"/>
                        <a:pt x="0" y="144"/>
                        <a:pt x="0" y="147"/>
                      </a:cubicBezTo>
                      <a:cubicBezTo>
                        <a:pt x="0" y="150"/>
                        <a:pt x="1" y="153"/>
                        <a:pt x="1" y="156"/>
                      </a:cubicBezTo>
                      <a:cubicBezTo>
                        <a:pt x="10" y="155"/>
                        <a:pt x="25" y="155"/>
                        <a:pt x="33" y="158"/>
                      </a:cubicBezTo>
                      <a:cubicBezTo>
                        <a:pt x="42" y="160"/>
                        <a:pt x="43" y="160"/>
                        <a:pt x="48" y="159"/>
                      </a:cubicBezTo>
                      <a:cubicBezTo>
                        <a:pt x="54" y="157"/>
                        <a:pt x="57" y="156"/>
                        <a:pt x="67" y="157"/>
                      </a:cubicBezTo>
                      <a:cubicBezTo>
                        <a:pt x="77" y="158"/>
                        <a:pt x="85" y="163"/>
                        <a:pt x="93" y="166"/>
                      </a:cubicBezTo>
                      <a:cubicBezTo>
                        <a:pt x="100" y="169"/>
                        <a:pt x="99" y="165"/>
                        <a:pt x="95" y="162"/>
                      </a:cubicBezTo>
                      <a:cubicBezTo>
                        <a:pt x="93" y="160"/>
                        <a:pt x="93" y="157"/>
                        <a:pt x="96" y="154"/>
                      </a:cubicBezTo>
                      <a:cubicBezTo>
                        <a:pt x="98" y="152"/>
                        <a:pt x="97" y="150"/>
                        <a:pt x="98" y="148"/>
                      </a:cubicBezTo>
                      <a:cubicBezTo>
                        <a:pt x="100" y="145"/>
                        <a:pt x="103" y="143"/>
                        <a:pt x="108" y="140"/>
                      </a:cubicBezTo>
                      <a:cubicBezTo>
                        <a:pt x="112" y="136"/>
                        <a:pt x="113" y="134"/>
                        <a:pt x="112" y="129"/>
                      </a:cubicBezTo>
                      <a:cubicBezTo>
                        <a:pt x="112" y="124"/>
                        <a:pt x="114" y="120"/>
                        <a:pt x="116" y="117"/>
                      </a:cubicBezTo>
                      <a:cubicBezTo>
                        <a:pt x="119" y="114"/>
                        <a:pt x="126" y="112"/>
                        <a:pt x="131" y="110"/>
                      </a:cubicBezTo>
                      <a:cubicBezTo>
                        <a:pt x="136" y="108"/>
                        <a:pt x="137" y="107"/>
                        <a:pt x="138" y="104"/>
                      </a:cubicBezTo>
                      <a:cubicBezTo>
                        <a:pt x="139" y="101"/>
                        <a:pt x="135" y="98"/>
                        <a:pt x="137" y="96"/>
                      </a:cubicBezTo>
                      <a:cubicBezTo>
                        <a:pt x="139" y="94"/>
                        <a:pt x="140" y="93"/>
                        <a:pt x="142" y="89"/>
                      </a:cubicBezTo>
                      <a:cubicBezTo>
                        <a:pt x="144" y="85"/>
                        <a:pt x="147" y="86"/>
                        <a:pt x="152" y="86"/>
                      </a:cubicBezTo>
                      <a:cubicBezTo>
                        <a:pt x="158" y="86"/>
                        <a:pt x="154" y="83"/>
                        <a:pt x="163" y="82"/>
                      </a:cubicBezTo>
                      <a:cubicBezTo>
                        <a:pt x="171" y="81"/>
                        <a:pt x="177" y="87"/>
                        <a:pt x="181" y="91"/>
                      </a:cubicBezTo>
                      <a:cubicBezTo>
                        <a:pt x="186" y="95"/>
                        <a:pt x="187" y="96"/>
                        <a:pt x="186" y="99"/>
                      </a:cubicBezTo>
                      <a:cubicBezTo>
                        <a:pt x="184" y="104"/>
                        <a:pt x="175" y="100"/>
                        <a:pt x="172" y="101"/>
                      </a:cubicBezTo>
                      <a:cubicBezTo>
                        <a:pt x="169" y="103"/>
                        <a:pt x="169" y="106"/>
                        <a:pt x="169" y="109"/>
                      </a:cubicBezTo>
                      <a:cubicBezTo>
                        <a:pt x="168" y="113"/>
                        <a:pt x="172" y="115"/>
                        <a:pt x="172" y="117"/>
                      </a:cubicBezTo>
                      <a:cubicBezTo>
                        <a:pt x="172" y="119"/>
                        <a:pt x="169" y="119"/>
                        <a:pt x="168" y="121"/>
                      </a:cubicBezTo>
                      <a:cubicBezTo>
                        <a:pt x="166" y="124"/>
                        <a:pt x="170" y="126"/>
                        <a:pt x="169" y="129"/>
                      </a:cubicBezTo>
                      <a:cubicBezTo>
                        <a:pt x="168" y="132"/>
                        <a:pt x="166" y="135"/>
                        <a:pt x="168" y="137"/>
                      </a:cubicBezTo>
                      <a:cubicBezTo>
                        <a:pt x="170" y="140"/>
                        <a:pt x="170" y="143"/>
                        <a:pt x="168" y="145"/>
                      </a:cubicBezTo>
                      <a:cubicBezTo>
                        <a:pt x="165" y="147"/>
                        <a:pt x="165" y="150"/>
                        <a:pt x="166" y="153"/>
                      </a:cubicBezTo>
                      <a:cubicBezTo>
                        <a:pt x="168" y="155"/>
                        <a:pt x="169" y="154"/>
                        <a:pt x="170" y="159"/>
                      </a:cubicBezTo>
                      <a:cubicBezTo>
                        <a:pt x="171" y="165"/>
                        <a:pt x="174" y="166"/>
                        <a:pt x="178" y="167"/>
                      </a:cubicBezTo>
                      <a:cubicBezTo>
                        <a:pt x="182" y="168"/>
                        <a:pt x="185" y="164"/>
                        <a:pt x="188" y="162"/>
                      </a:cubicBezTo>
                      <a:cubicBezTo>
                        <a:pt x="190" y="161"/>
                        <a:pt x="189" y="160"/>
                        <a:pt x="193" y="158"/>
                      </a:cubicBezTo>
                      <a:cubicBezTo>
                        <a:pt x="198" y="156"/>
                        <a:pt x="198" y="153"/>
                        <a:pt x="199" y="149"/>
                      </a:cubicBezTo>
                      <a:cubicBezTo>
                        <a:pt x="200" y="146"/>
                        <a:pt x="201" y="143"/>
                        <a:pt x="205" y="141"/>
                      </a:cubicBezTo>
                      <a:cubicBezTo>
                        <a:pt x="208" y="139"/>
                        <a:pt x="210" y="135"/>
                        <a:pt x="210" y="132"/>
                      </a:cubicBezTo>
                      <a:cubicBezTo>
                        <a:pt x="210" y="128"/>
                        <a:pt x="212" y="126"/>
                        <a:pt x="215" y="124"/>
                      </a:cubicBezTo>
                      <a:cubicBezTo>
                        <a:pt x="218" y="123"/>
                        <a:pt x="219" y="121"/>
                        <a:pt x="219" y="115"/>
                      </a:cubicBezTo>
                      <a:cubicBezTo>
                        <a:pt x="219" y="109"/>
                        <a:pt x="217" y="109"/>
                        <a:pt x="214" y="108"/>
                      </a:cubicBezTo>
                      <a:cubicBezTo>
                        <a:pt x="211" y="107"/>
                        <a:pt x="211" y="105"/>
                        <a:pt x="212" y="102"/>
                      </a:cubicBezTo>
                      <a:cubicBezTo>
                        <a:pt x="213" y="98"/>
                        <a:pt x="212" y="97"/>
                        <a:pt x="211" y="95"/>
                      </a:cubicBezTo>
                      <a:cubicBezTo>
                        <a:pt x="209" y="93"/>
                        <a:pt x="209" y="90"/>
                        <a:pt x="210" y="87"/>
                      </a:cubicBezTo>
                      <a:cubicBezTo>
                        <a:pt x="211" y="86"/>
                        <a:pt x="212" y="83"/>
                        <a:pt x="214" y="82"/>
                      </a:cubicBezTo>
                      <a:cubicBezTo>
                        <a:pt x="213" y="81"/>
                        <a:pt x="211" y="81"/>
                        <a:pt x="210" y="81"/>
                      </a:cubicBezTo>
                      <a:cubicBezTo>
                        <a:pt x="207" y="80"/>
                        <a:pt x="208" y="80"/>
                        <a:pt x="206" y="79"/>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2" name="Freeform 23">
                  <a:extLst>
                    <a:ext uri="{FF2B5EF4-FFF2-40B4-BE49-F238E27FC236}">
                      <a16:creationId xmlns:a16="http://schemas.microsoft.com/office/drawing/2014/main" id="{279EB52E-3051-488B-B950-C8B902CCF073}"/>
                    </a:ext>
                  </a:extLst>
                </p:cNvPr>
                <p:cNvSpPr>
                  <a:spLocks/>
                </p:cNvSpPr>
                <p:nvPr/>
              </p:nvSpPr>
              <p:spPr bwMode="auto">
                <a:xfrm>
                  <a:off x="5094288" y="8034338"/>
                  <a:ext cx="460375" cy="487363"/>
                </a:xfrm>
                <a:custGeom>
                  <a:avLst/>
                  <a:gdLst>
                    <a:gd name="T0" fmla="*/ 100 w 123"/>
                    <a:gd name="T1" fmla="*/ 81 h 130"/>
                    <a:gd name="T2" fmla="*/ 107 w 123"/>
                    <a:gd name="T3" fmla="*/ 78 h 130"/>
                    <a:gd name="T4" fmla="*/ 112 w 123"/>
                    <a:gd name="T5" fmla="*/ 75 h 130"/>
                    <a:gd name="T6" fmla="*/ 121 w 123"/>
                    <a:gd name="T7" fmla="*/ 67 h 130"/>
                    <a:gd name="T8" fmla="*/ 122 w 123"/>
                    <a:gd name="T9" fmla="*/ 50 h 130"/>
                    <a:gd name="T10" fmla="*/ 106 w 123"/>
                    <a:gd name="T11" fmla="*/ 36 h 130"/>
                    <a:gd name="T12" fmla="*/ 99 w 123"/>
                    <a:gd name="T13" fmla="*/ 21 h 130"/>
                    <a:gd name="T14" fmla="*/ 89 w 123"/>
                    <a:gd name="T15" fmla="*/ 19 h 130"/>
                    <a:gd name="T16" fmla="*/ 74 w 123"/>
                    <a:gd name="T17" fmla="*/ 11 h 130"/>
                    <a:gd name="T18" fmla="*/ 64 w 123"/>
                    <a:gd name="T19" fmla="*/ 14 h 130"/>
                    <a:gd name="T20" fmla="*/ 54 w 123"/>
                    <a:gd name="T21" fmla="*/ 10 h 130"/>
                    <a:gd name="T22" fmla="*/ 40 w 123"/>
                    <a:gd name="T23" fmla="*/ 8 h 130"/>
                    <a:gd name="T24" fmla="*/ 34 w 123"/>
                    <a:gd name="T25" fmla="*/ 9 h 130"/>
                    <a:gd name="T26" fmla="*/ 24 w 123"/>
                    <a:gd name="T27" fmla="*/ 1 h 130"/>
                    <a:gd name="T28" fmla="*/ 15 w 123"/>
                    <a:gd name="T29" fmla="*/ 11 h 130"/>
                    <a:gd name="T30" fmla="*/ 6 w 123"/>
                    <a:gd name="T31" fmla="*/ 14 h 130"/>
                    <a:gd name="T32" fmla="*/ 0 w 123"/>
                    <a:gd name="T33" fmla="*/ 26 h 130"/>
                    <a:gd name="T34" fmla="*/ 4 w 123"/>
                    <a:gd name="T35" fmla="*/ 35 h 130"/>
                    <a:gd name="T36" fmla="*/ 1 w 123"/>
                    <a:gd name="T37" fmla="*/ 47 h 130"/>
                    <a:gd name="T38" fmla="*/ 3 w 123"/>
                    <a:gd name="T39" fmla="*/ 52 h 130"/>
                    <a:gd name="T40" fmla="*/ 8 w 123"/>
                    <a:gd name="T41" fmla="*/ 65 h 130"/>
                    <a:gd name="T42" fmla="*/ 7 w 123"/>
                    <a:gd name="T43" fmla="*/ 88 h 130"/>
                    <a:gd name="T44" fmla="*/ 8 w 123"/>
                    <a:gd name="T45" fmla="*/ 99 h 130"/>
                    <a:gd name="T46" fmla="*/ 15 w 123"/>
                    <a:gd name="T47" fmla="*/ 105 h 130"/>
                    <a:gd name="T48" fmla="*/ 24 w 123"/>
                    <a:gd name="T49" fmla="*/ 113 h 130"/>
                    <a:gd name="T50" fmla="*/ 41 w 123"/>
                    <a:gd name="T51" fmla="*/ 128 h 130"/>
                    <a:gd name="T52" fmla="*/ 42 w 123"/>
                    <a:gd name="T53" fmla="*/ 111 h 130"/>
                    <a:gd name="T54" fmla="*/ 45 w 123"/>
                    <a:gd name="T55" fmla="*/ 92 h 130"/>
                    <a:gd name="T56" fmla="*/ 54 w 123"/>
                    <a:gd name="T57" fmla="*/ 90 h 130"/>
                    <a:gd name="T58" fmla="*/ 64 w 123"/>
                    <a:gd name="T59" fmla="*/ 97 h 130"/>
                    <a:gd name="T60" fmla="*/ 73 w 123"/>
                    <a:gd name="T61" fmla="*/ 95 h 130"/>
                    <a:gd name="T62" fmla="*/ 86 w 123"/>
                    <a:gd name="T63" fmla="*/ 93 h 130"/>
                    <a:gd name="T64" fmla="*/ 96 w 123"/>
                    <a:gd name="T65" fmla="*/ 90 h 130"/>
                    <a:gd name="T66" fmla="*/ 97 w 123"/>
                    <a:gd name="T67" fmla="*/ 8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130">
                      <a:moveTo>
                        <a:pt x="97" y="86"/>
                      </a:moveTo>
                      <a:cubicBezTo>
                        <a:pt x="97" y="82"/>
                        <a:pt x="98" y="83"/>
                        <a:pt x="100" y="81"/>
                      </a:cubicBezTo>
                      <a:cubicBezTo>
                        <a:pt x="101" y="81"/>
                        <a:pt x="102" y="80"/>
                        <a:pt x="103" y="80"/>
                      </a:cubicBezTo>
                      <a:cubicBezTo>
                        <a:pt x="105" y="79"/>
                        <a:pt x="105" y="79"/>
                        <a:pt x="107" y="78"/>
                      </a:cubicBezTo>
                      <a:cubicBezTo>
                        <a:pt x="108" y="78"/>
                        <a:pt x="109" y="78"/>
                        <a:pt x="110" y="78"/>
                      </a:cubicBezTo>
                      <a:cubicBezTo>
                        <a:pt x="111" y="77"/>
                        <a:pt x="111" y="77"/>
                        <a:pt x="112" y="75"/>
                      </a:cubicBezTo>
                      <a:cubicBezTo>
                        <a:pt x="113" y="72"/>
                        <a:pt x="115" y="74"/>
                        <a:pt x="117" y="73"/>
                      </a:cubicBezTo>
                      <a:cubicBezTo>
                        <a:pt x="119" y="72"/>
                        <a:pt x="120" y="68"/>
                        <a:pt x="121" y="67"/>
                      </a:cubicBezTo>
                      <a:cubicBezTo>
                        <a:pt x="122" y="65"/>
                        <a:pt x="122" y="63"/>
                        <a:pt x="122" y="60"/>
                      </a:cubicBezTo>
                      <a:cubicBezTo>
                        <a:pt x="123" y="57"/>
                        <a:pt x="122" y="54"/>
                        <a:pt x="122" y="50"/>
                      </a:cubicBezTo>
                      <a:cubicBezTo>
                        <a:pt x="122" y="49"/>
                        <a:pt x="123" y="48"/>
                        <a:pt x="123" y="47"/>
                      </a:cubicBezTo>
                      <a:cubicBezTo>
                        <a:pt x="117" y="44"/>
                        <a:pt x="109" y="43"/>
                        <a:pt x="106" y="36"/>
                      </a:cubicBezTo>
                      <a:cubicBezTo>
                        <a:pt x="104" y="32"/>
                        <a:pt x="104" y="29"/>
                        <a:pt x="102" y="26"/>
                      </a:cubicBezTo>
                      <a:cubicBezTo>
                        <a:pt x="101" y="25"/>
                        <a:pt x="101" y="22"/>
                        <a:pt x="99" y="21"/>
                      </a:cubicBezTo>
                      <a:cubicBezTo>
                        <a:pt x="97" y="19"/>
                        <a:pt x="98" y="21"/>
                        <a:pt x="95" y="21"/>
                      </a:cubicBezTo>
                      <a:cubicBezTo>
                        <a:pt x="92" y="22"/>
                        <a:pt x="91" y="20"/>
                        <a:pt x="89" y="19"/>
                      </a:cubicBezTo>
                      <a:cubicBezTo>
                        <a:pt x="87" y="18"/>
                        <a:pt x="86" y="18"/>
                        <a:pt x="84" y="18"/>
                      </a:cubicBezTo>
                      <a:cubicBezTo>
                        <a:pt x="80" y="17"/>
                        <a:pt x="78" y="12"/>
                        <a:pt x="74" y="11"/>
                      </a:cubicBezTo>
                      <a:cubicBezTo>
                        <a:pt x="73" y="10"/>
                        <a:pt x="71" y="10"/>
                        <a:pt x="70" y="9"/>
                      </a:cubicBezTo>
                      <a:cubicBezTo>
                        <a:pt x="68" y="10"/>
                        <a:pt x="66" y="12"/>
                        <a:pt x="64" y="14"/>
                      </a:cubicBezTo>
                      <a:cubicBezTo>
                        <a:pt x="61" y="15"/>
                        <a:pt x="58" y="15"/>
                        <a:pt x="56" y="13"/>
                      </a:cubicBezTo>
                      <a:cubicBezTo>
                        <a:pt x="55" y="12"/>
                        <a:pt x="55" y="11"/>
                        <a:pt x="54" y="10"/>
                      </a:cubicBezTo>
                      <a:cubicBezTo>
                        <a:pt x="52" y="9"/>
                        <a:pt x="51" y="8"/>
                        <a:pt x="50" y="8"/>
                      </a:cubicBezTo>
                      <a:cubicBezTo>
                        <a:pt x="47" y="7"/>
                        <a:pt x="42" y="6"/>
                        <a:pt x="40" y="8"/>
                      </a:cubicBezTo>
                      <a:cubicBezTo>
                        <a:pt x="39" y="9"/>
                        <a:pt x="40" y="11"/>
                        <a:pt x="38" y="11"/>
                      </a:cubicBezTo>
                      <a:cubicBezTo>
                        <a:pt x="37" y="11"/>
                        <a:pt x="34" y="10"/>
                        <a:pt x="34" y="9"/>
                      </a:cubicBezTo>
                      <a:cubicBezTo>
                        <a:pt x="32" y="7"/>
                        <a:pt x="36" y="4"/>
                        <a:pt x="32" y="2"/>
                      </a:cubicBezTo>
                      <a:cubicBezTo>
                        <a:pt x="30" y="1"/>
                        <a:pt x="26" y="0"/>
                        <a:pt x="24" y="1"/>
                      </a:cubicBezTo>
                      <a:cubicBezTo>
                        <a:pt x="21" y="2"/>
                        <a:pt x="21" y="6"/>
                        <a:pt x="18" y="8"/>
                      </a:cubicBezTo>
                      <a:cubicBezTo>
                        <a:pt x="16" y="9"/>
                        <a:pt x="16" y="9"/>
                        <a:pt x="15" y="11"/>
                      </a:cubicBezTo>
                      <a:cubicBezTo>
                        <a:pt x="15" y="13"/>
                        <a:pt x="15" y="14"/>
                        <a:pt x="14" y="15"/>
                      </a:cubicBezTo>
                      <a:cubicBezTo>
                        <a:pt x="11" y="18"/>
                        <a:pt x="9" y="13"/>
                        <a:pt x="6" y="14"/>
                      </a:cubicBezTo>
                      <a:cubicBezTo>
                        <a:pt x="3" y="14"/>
                        <a:pt x="4" y="20"/>
                        <a:pt x="2" y="22"/>
                      </a:cubicBezTo>
                      <a:cubicBezTo>
                        <a:pt x="1" y="24"/>
                        <a:pt x="0" y="24"/>
                        <a:pt x="0" y="26"/>
                      </a:cubicBezTo>
                      <a:cubicBezTo>
                        <a:pt x="0" y="27"/>
                        <a:pt x="0" y="30"/>
                        <a:pt x="1" y="30"/>
                      </a:cubicBezTo>
                      <a:cubicBezTo>
                        <a:pt x="2" y="32"/>
                        <a:pt x="7" y="32"/>
                        <a:pt x="4" y="35"/>
                      </a:cubicBezTo>
                      <a:cubicBezTo>
                        <a:pt x="2" y="38"/>
                        <a:pt x="0" y="38"/>
                        <a:pt x="0" y="42"/>
                      </a:cubicBezTo>
                      <a:cubicBezTo>
                        <a:pt x="0" y="44"/>
                        <a:pt x="0" y="45"/>
                        <a:pt x="1" y="47"/>
                      </a:cubicBezTo>
                      <a:cubicBezTo>
                        <a:pt x="1" y="48"/>
                        <a:pt x="3" y="49"/>
                        <a:pt x="3" y="50"/>
                      </a:cubicBezTo>
                      <a:cubicBezTo>
                        <a:pt x="3" y="51"/>
                        <a:pt x="3" y="52"/>
                        <a:pt x="3" y="52"/>
                      </a:cubicBezTo>
                      <a:cubicBezTo>
                        <a:pt x="4" y="53"/>
                        <a:pt x="5" y="54"/>
                        <a:pt x="6" y="57"/>
                      </a:cubicBezTo>
                      <a:cubicBezTo>
                        <a:pt x="6" y="59"/>
                        <a:pt x="7" y="62"/>
                        <a:pt x="8" y="65"/>
                      </a:cubicBezTo>
                      <a:cubicBezTo>
                        <a:pt x="9" y="70"/>
                        <a:pt x="8" y="75"/>
                        <a:pt x="8" y="80"/>
                      </a:cubicBezTo>
                      <a:cubicBezTo>
                        <a:pt x="8" y="83"/>
                        <a:pt x="8" y="86"/>
                        <a:pt x="7" y="88"/>
                      </a:cubicBezTo>
                      <a:cubicBezTo>
                        <a:pt x="7" y="91"/>
                        <a:pt x="5" y="93"/>
                        <a:pt x="6" y="95"/>
                      </a:cubicBezTo>
                      <a:cubicBezTo>
                        <a:pt x="6" y="97"/>
                        <a:pt x="8" y="97"/>
                        <a:pt x="8" y="99"/>
                      </a:cubicBezTo>
                      <a:cubicBezTo>
                        <a:pt x="9" y="100"/>
                        <a:pt x="8" y="102"/>
                        <a:pt x="8" y="103"/>
                      </a:cubicBezTo>
                      <a:cubicBezTo>
                        <a:pt x="9" y="108"/>
                        <a:pt x="12" y="106"/>
                        <a:pt x="15" y="105"/>
                      </a:cubicBezTo>
                      <a:cubicBezTo>
                        <a:pt x="18" y="103"/>
                        <a:pt x="21" y="103"/>
                        <a:pt x="22" y="106"/>
                      </a:cubicBezTo>
                      <a:cubicBezTo>
                        <a:pt x="24" y="108"/>
                        <a:pt x="23" y="110"/>
                        <a:pt x="24" y="113"/>
                      </a:cubicBezTo>
                      <a:cubicBezTo>
                        <a:pt x="25" y="119"/>
                        <a:pt x="27" y="124"/>
                        <a:pt x="33" y="127"/>
                      </a:cubicBezTo>
                      <a:cubicBezTo>
                        <a:pt x="35" y="128"/>
                        <a:pt x="39" y="130"/>
                        <a:pt x="41" y="128"/>
                      </a:cubicBezTo>
                      <a:cubicBezTo>
                        <a:pt x="44" y="127"/>
                        <a:pt x="45" y="122"/>
                        <a:pt x="45" y="120"/>
                      </a:cubicBezTo>
                      <a:cubicBezTo>
                        <a:pt x="45" y="117"/>
                        <a:pt x="43" y="114"/>
                        <a:pt x="42" y="111"/>
                      </a:cubicBezTo>
                      <a:cubicBezTo>
                        <a:pt x="42" y="108"/>
                        <a:pt x="43" y="105"/>
                        <a:pt x="44" y="102"/>
                      </a:cubicBezTo>
                      <a:cubicBezTo>
                        <a:pt x="45" y="99"/>
                        <a:pt x="44" y="95"/>
                        <a:pt x="45" y="92"/>
                      </a:cubicBezTo>
                      <a:cubicBezTo>
                        <a:pt x="46" y="90"/>
                        <a:pt x="48" y="83"/>
                        <a:pt x="52" y="85"/>
                      </a:cubicBezTo>
                      <a:cubicBezTo>
                        <a:pt x="54" y="86"/>
                        <a:pt x="53" y="89"/>
                        <a:pt x="54" y="90"/>
                      </a:cubicBezTo>
                      <a:cubicBezTo>
                        <a:pt x="55" y="92"/>
                        <a:pt x="56" y="92"/>
                        <a:pt x="58" y="91"/>
                      </a:cubicBezTo>
                      <a:cubicBezTo>
                        <a:pt x="64" y="91"/>
                        <a:pt x="63" y="93"/>
                        <a:pt x="64" y="97"/>
                      </a:cubicBezTo>
                      <a:cubicBezTo>
                        <a:pt x="65" y="97"/>
                        <a:pt x="67" y="98"/>
                        <a:pt x="68" y="97"/>
                      </a:cubicBezTo>
                      <a:cubicBezTo>
                        <a:pt x="70" y="97"/>
                        <a:pt x="71" y="96"/>
                        <a:pt x="73" y="95"/>
                      </a:cubicBezTo>
                      <a:cubicBezTo>
                        <a:pt x="76" y="94"/>
                        <a:pt x="79" y="95"/>
                        <a:pt x="82" y="95"/>
                      </a:cubicBezTo>
                      <a:cubicBezTo>
                        <a:pt x="84" y="95"/>
                        <a:pt x="85" y="94"/>
                        <a:pt x="86" y="93"/>
                      </a:cubicBezTo>
                      <a:cubicBezTo>
                        <a:pt x="88" y="92"/>
                        <a:pt x="89" y="93"/>
                        <a:pt x="91" y="92"/>
                      </a:cubicBezTo>
                      <a:cubicBezTo>
                        <a:pt x="93" y="92"/>
                        <a:pt x="94" y="91"/>
                        <a:pt x="96" y="90"/>
                      </a:cubicBezTo>
                      <a:cubicBezTo>
                        <a:pt x="96" y="90"/>
                        <a:pt x="97" y="90"/>
                        <a:pt x="97" y="89"/>
                      </a:cubicBezTo>
                      <a:cubicBezTo>
                        <a:pt x="97" y="88"/>
                        <a:pt x="97" y="87"/>
                        <a:pt x="97" y="86"/>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3" name="Freeform 24">
                  <a:extLst>
                    <a:ext uri="{FF2B5EF4-FFF2-40B4-BE49-F238E27FC236}">
                      <a16:creationId xmlns:a16="http://schemas.microsoft.com/office/drawing/2014/main" id="{AC4120AE-6E7A-4D85-96F4-A34C6EAECF03}"/>
                    </a:ext>
                  </a:extLst>
                </p:cNvPr>
                <p:cNvSpPr>
                  <a:spLocks/>
                </p:cNvSpPr>
                <p:nvPr/>
              </p:nvSpPr>
              <p:spPr bwMode="auto">
                <a:xfrm>
                  <a:off x="5454650" y="8210551"/>
                  <a:ext cx="434975" cy="330200"/>
                </a:xfrm>
                <a:custGeom>
                  <a:avLst/>
                  <a:gdLst>
                    <a:gd name="T0" fmla="*/ 96 w 116"/>
                    <a:gd name="T1" fmla="*/ 16 h 88"/>
                    <a:gd name="T2" fmla="*/ 73 w 116"/>
                    <a:gd name="T3" fmla="*/ 11 h 88"/>
                    <a:gd name="T4" fmla="*/ 74 w 116"/>
                    <a:gd name="T5" fmla="*/ 16 h 88"/>
                    <a:gd name="T6" fmla="*/ 69 w 116"/>
                    <a:gd name="T7" fmla="*/ 24 h 88"/>
                    <a:gd name="T8" fmla="*/ 50 w 116"/>
                    <a:gd name="T9" fmla="*/ 11 h 88"/>
                    <a:gd name="T10" fmla="*/ 35 w 116"/>
                    <a:gd name="T11" fmla="*/ 5 h 88"/>
                    <a:gd name="T12" fmla="*/ 27 w 116"/>
                    <a:gd name="T13" fmla="*/ 0 h 88"/>
                    <a:gd name="T14" fmla="*/ 26 w 116"/>
                    <a:gd name="T15" fmla="*/ 13 h 88"/>
                    <a:gd name="T16" fmla="*/ 21 w 116"/>
                    <a:gd name="T17" fmla="*/ 26 h 88"/>
                    <a:gd name="T18" fmla="*/ 14 w 116"/>
                    <a:gd name="T19" fmla="*/ 31 h 88"/>
                    <a:gd name="T20" fmla="*/ 7 w 116"/>
                    <a:gd name="T21" fmla="*/ 33 h 88"/>
                    <a:gd name="T22" fmla="*/ 1 w 116"/>
                    <a:gd name="T23" fmla="*/ 39 h 88"/>
                    <a:gd name="T24" fmla="*/ 0 w 116"/>
                    <a:gd name="T25" fmla="*/ 43 h 88"/>
                    <a:gd name="T26" fmla="*/ 12 w 116"/>
                    <a:gd name="T27" fmla="*/ 53 h 88"/>
                    <a:gd name="T28" fmla="*/ 7 w 116"/>
                    <a:gd name="T29" fmla="*/ 68 h 88"/>
                    <a:gd name="T30" fmla="*/ 16 w 116"/>
                    <a:gd name="T31" fmla="*/ 84 h 88"/>
                    <a:gd name="T32" fmla="*/ 24 w 116"/>
                    <a:gd name="T33" fmla="*/ 87 h 88"/>
                    <a:gd name="T34" fmla="*/ 29 w 116"/>
                    <a:gd name="T35" fmla="*/ 82 h 88"/>
                    <a:gd name="T36" fmla="*/ 46 w 116"/>
                    <a:gd name="T37" fmla="*/ 61 h 88"/>
                    <a:gd name="T38" fmla="*/ 71 w 116"/>
                    <a:gd name="T39" fmla="*/ 57 h 88"/>
                    <a:gd name="T40" fmla="*/ 81 w 116"/>
                    <a:gd name="T41" fmla="*/ 61 h 88"/>
                    <a:gd name="T42" fmla="*/ 86 w 116"/>
                    <a:gd name="T43" fmla="*/ 67 h 88"/>
                    <a:gd name="T44" fmla="*/ 90 w 116"/>
                    <a:gd name="T45" fmla="*/ 74 h 88"/>
                    <a:gd name="T46" fmla="*/ 90 w 116"/>
                    <a:gd name="T47" fmla="*/ 86 h 88"/>
                    <a:gd name="T48" fmla="*/ 97 w 116"/>
                    <a:gd name="T49" fmla="*/ 87 h 88"/>
                    <a:gd name="T50" fmla="*/ 97 w 116"/>
                    <a:gd name="T51" fmla="*/ 83 h 88"/>
                    <a:gd name="T52" fmla="*/ 103 w 116"/>
                    <a:gd name="T53" fmla="*/ 72 h 88"/>
                    <a:gd name="T54" fmla="*/ 97 w 116"/>
                    <a:gd name="T55" fmla="*/ 63 h 88"/>
                    <a:gd name="T56" fmla="*/ 94 w 116"/>
                    <a:gd name="T57" fmla="*/ 60 h 88"/>
                    <a:gd name="T58" fmla="*/ 93 w 116"/>
                    <a:gd name="T59" fmla="*/ 45 h 88"/>
                    <a:gd name="T60" fmla="*/ 101 w 116"/>
                    <a:gd name="T61" fmla="*/ 35 h 88"/>
                    <a:gd name="T62" fmla="*/ 111 w 116"/>
                    <a:gd name="T63" fmla="*/ 27 h 88"/>
                    <a:gd name="T64" fmla="*/ 116 w 116"/>
                    <a:gd name="T65"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88">
                      <a:moveTo>
                        <a:pt x="108" y="22"/>
                      </a:moveTo>
                      <a:cubicBezTo>
                        <a:pt x="102" y="21"/>
                        <a:pt x="100" y="19"/>
                        <a:pt x="96" y="16"/>
                      </a:cubicBezTo>
                      <a:cubicBezTo>
                        <a:pt x="92" y="12"/>
                        <a:pt x="89" y="8"/>
                        <a:pt x="85" y="7"/>
                      </a:cubicBezTo>
                      <a:cubicBezTo>
                        <a:pt x="82" y="6"/>
                        <a:pt x="74" y="7"/>
                        <a:pt x="73" y="11"/>
                      </a:cubicBezTo>
                      <a:cubicBezTo>
                        <a:pt x="73" y="11"/>
                        <a:pt x="73" y="11"/>
                        <a:pt x="73" y="11"/>
                      </a:cubicBezTo>
                      <a:cubicBezTo>
                        <a:pt x="73" y="13"/>
                        <a:pt x="75" y="14"/>
                        <a:pt x="74" y="16"/>
                      </a:cubicBezTo>
                      <a:cubicBezTo>
                        <a:pt x="74" y="18"/>
                        <a:pt x="73" y="19"/>
                        <a:pt x="73" y="21"/>
                      </a:cubicBezTo>
                      <a:cubicBezTo>
                        <a:pt x="72" y="25"/>
                        <a:pt x="73" y="28"/>
                        <a:pt x="69" y="24"/>
                      </a:cubicBezTo>
                      <a:cubicBezTo>
                        <a:pt x="66" y="21"/>
                        <a:pt x="65" y="16"/>
                        <a:pt x="61" y="14"/>
                      </a:cubicBezTo>
                      <a:cubicBezTo>
                        <a:pt x="58" y="12"/>
                        <a:pt x="53" y="12"/>
                        <a:pt x="50" y="11"/>
                      </a:cubicBezTo>
                      <a:cubicBezTo>
                        <a:pt x="46" y="11"/>
                        <a:pt x="42" y="12"/>
                        <a:pt x="39" y="9"/>
                      </a:cubicBezTo>
                      <a:cubicBezTo>
                        <a:pt x="38" y="8"/>
                        <a:pt x="38" y="6"/>
                        <a:pt x="35" y="5"/>
                      </a:cubicBezTo>
                      <a:cubicBezTo>
                        <a:pt x="33" y="4"/>
                        <a:pt x="33" y="5"/>
                        <a:pt x="31" y="3"/>
                      </a:cubicBezTo>
                      <a:cubicBezTo>
                        <a:pt x="30" y="2"/>
                        <a:pt x="28" y="1"/>
                        <a:pt x="27" y="0"/>
                      </a:cubicBezTo>
                      <a:cubicBezTo>
                        <a:pt x="27" y="1"/>
                        <a:pt x="26" y="2"/>
                        <a:pt x="26" y="3"/>
                      </a:cubicBezTo>
                      <a:cubicBezTo>
                        <a:pt x="26" y="7"/>
                        <a:pt x="27" y="10"/>
                        <a:pt x="26" y="13"/>
                      </a:cubicBezTo>
                      <a:cubicBezTo>
                        <a:pt x="26" y="16"/>
                        <a:pt x="26" y="18"/>
                        <a:pt x="25" y="20"/>
                      </a:cubicBezTo>
                      <a:cubicBezTo>
                        <a:pt x="24" y="21"/>
                        <a:pt x="23" y="25"/>
                        <a:pt x="21" y="26"/>
                      </a:cubicBezTo>
                      <a:cubicBezTo>
                        <a:pt x="19" y="27"/>
                        <a:pt x="17" y="25"/>
                        <a:pt x="16" y="28"/>
                      </a:cubicBezTo>
                      <a:cubicBezTo>
                        <a:pt x="15" y="30"/>
                        <a:pt x="15" y="30"/>
                        <a:pt x="14" y="31"/>
                      </a:cubicBezTo>
                      <a:cubicBezTo>
                        <a:pt x="13" y="31"/>
                        <a:pt x="12" y="31"/>
                        <a:pt x="11" y="31"/>
                      </a:cubicBezTo>
                      <a:cubicBezTo>
                        <a:pt x="9" y="32"/>
                        <a:pt x="9" y="32"/>
                        <a:pt x="7" y="33"/>
                      </a:cubicBezTo>
                      <a:cubicBezTo>
                        <a:pt x="6" y="33"/>
                        <a:pt x="5" y="34"/>
                        <a:pt x="4" y="34"/>
                      </a:cubicBezTo>
                      <a:cubicBezTo>
                        <a:pt x="2" y="36"/>
                        <a:pt x="1" y="35"/>
                        <a:pt x="1" y="39"/>
                      </a:cubicBezTo>
                      <a:cubicBezTo>
                        <a:pt x="1" y="40"/>
                        <a:pt x="1" y="41"/>
                        <a:pt x="1" y="42"/>
                      </a:cubicBezTo>
                      <a:cubicBezTo>
                        <a:pt x="1" y="43"/>
                        <a:pt x="0" y="43"/>
                        <a:pt x="0" y="43"/>
                      </a:cubicBezTo>
                      <a:cubicBezTo>
                        <a:pt x="1" y="43"/>
                        <a:pt x="2" y="43"/>
                        <a:pt x="2" y="43"/>
                      </a:cubicBezTo>
                      <a:cubicBezTo>
                        <a:pt x="8" y="42"/>
                        <a:pt x="12" y="47"/>
                        <a:pt x="12" y="53"/>
                      </a:cubicBezTo>
                      <a:cubicBezTo>
                        <a:pt x="11" y="55"/>
                        <a:pt x="10" y="58"/>
                        <a:pt x="10" y="60"/>
                      </a:cubicBezTo>
                      <a:cubicBezTo>
                        <a:pt x="9" y="63"/>
                        <a:pt x="7" y="65"/>
                        <a:pt x="7" y="68"/>
                      </a:cubicBezTo>
                      <a:cubicBezTo>
                        <a:pt x="7" y="73"/>
                        <a:pt x="9" y="79"/>
                        <a:pt x="13" y="82"/>
                      </a:cubicBezTo>
                      <a:cubicBezTo>
                        <a:pt x="14" y="83"/>
                        <a:pt x="15" y="83"/>
                        <a:pt x="16" y="84"/>
                      </a:cubicBezTo>
                      <a:cubicBezTo>
                        <a:pt x="18" y="85"/>
                        <a:pt x="17" y="85"/>
                        <a:pt x="20" y="86"/>
                      </a:cubicBezTo>
                      <a:cubicBezTo>
                        <a:pt x="21" y="86"/>
                        <a:pt x="23" y="86"/>
                        <a:pt x="24" y="87"/>
                      </a:cubicBezTo>
                      <a:cubicBezTo>
                        <a:pt x="25" y="86"/>
                        <a:pt x="26" y="86"/>
                        <a:pt x="27" y="86"/>
                      </a:cubicBezTo>
                      <a:cubicBezTo>
                        <a:pt x="30" y="85"/>
                        <a:pt x="31" y="86"/>
                        <a:pt x="29" y="82"/>
                      </a:cubicBezTo>
                      <a:cubicBezTo>
                        <a:pt x="28" y="78"/>
                        <a:pt x="27" y="73"/>
                        <a:pt x="31" y="69"/>
                      </a:cubicBezTo>
                      <a:cubicBezTo>
                        <a:pt x="34" y="66"/>
                        <a:pt x="42" y="62"/>
                        <a:pt x="46" y="61"/>
                      </a:cubicBezTo>
                      <a:cubicBezTo>
                        <a:pt x="50" y="59"/>
                        <a:pt x="59" y="58"/>
                        <a:pt x="62" y="58"/>
                      </a:cubicBezTo>
                      <a:cubicBezTo>
                        <a:pt x="66" y="57"/>
                        <a:pt x="68" y="57"/>
                        <a:pt x="71" y="57"/>
                      </a:cubicBezTo>
                      <a:cubicBezTo>
                        <a:pt x="74" y="58"/>
                        <a:pt x="74" y="60"/>
                        <a:pt x="78" y="61"/>
                      </a:cubicBezTo>
                      <a:cubicBezTo>
                        <a:pt x="79" y="61"/>
                        <a:pt x="80" y="61"/>
                        <a:pt x="81" y="61"/>
                      </a:cubicBezTo>
                      <a:cubicBezTo>
                        <a:pt x="82" y="62"/>
                        <a:pt x="82" y="62"/>
                        <a:pt x="83" y="63"/>
                      </a:cubicBezTo>
                      <a:cubicBezTo>
                        <a:pt x="83" y="65"/>
                        <a:pt x="86" y="65"/>
                        <a:pt x="86" y="67"/>
                      </a:cubicBezTo>
                      <a:cubicBezTo>
                        <a:pt x="87" y="69"/>
                        <a:pt x="87" y="70"/>
                        <a:pt x="88" y="72"/>
                      </a:cubicBezTo>
                      <a:cubicBezTo>
                        <a:pt x="88" y="73"/>
                        <a:pt x="89" y="73"/>
                        <a:pt x="90" y="74"/>
                      </a:cubicBezTo>
                      <a:cubicBezTo>
                        <a:pt x="92" y="76"/>
                        <a:pt x="91" y="79"/>
                        <a:pt x="91" y="82"/>
                      </a:cubicBezTo>
                      <a:cubicBezTo>
                        <a:pt x="90" y="83"/>
                        <a:pt x="90" y="84"/>
                        <a:pt x="90" y="86"/>
                      </a:cubicBezTo>
                      <a:cubicBezTo>
                        <a:pt x="89" y="87"/>
                        <a:pt x="90" y="87"/>
                        <a:pt x="91" y="88"/>
                      </a:cubicBezTo>
                      <a:cubicBezTo>
                        <a:pt x="93" y="88"/>
                        <a:pt x="95" y="88"/>
                        <a:pt x="97" y="87"/>
                      </a:cubicBezTo>
                      <a:cubicBezTo>
                        <a:pt x="98" y="87"/>
                        <a:pt x="99" y="86"/>
                        <a:pt x="99" y="85"/>
                      </a:cubicBezTo>
                      <a:cubicBezTo>
                        <a:pt x="99" y="84"/>
                        <a:pt x="98" y="84"/>
                        <a:pt x="97" y="83"/>
                      </a:cubicBezTo>
                      <a:cubicBezTo>
                        <a:pt x="96" y="80"/>
                        <a:pt x="98" y="77"/>
                        <a:pt x="101" y="75"/>
                      </a:cubicBezTo>
                      <a:cubicBezTo>
                        <a:pt x="102" y="74"/>
                        <a:pt x="102" y="73"/>
                        <a:pt x="103" y="72"/>
                      </a:cubicBezTo>
                      <a:cubicBezTo>
                        <a:pt x="104" y="71"/>
                        <a:pt x="105" y="71"/>
                        <a:pt x="105" y="69"/>
                      </a:cubicBezTo>
                      <a:cubicBezTo>
                        <a:pt x="104" y="68"/>
                        <a:pt x="100" y="65"/>
                        <a:pt x="97" y="63"/>
                      </a:cubicBezTo>
                      <a:cubicBezTo>
                        <a:pt x="96" y="63"/>
                        <a:pt x="96" y="62"/>
                        <a:pt x="96" y="61"/>
                      </a:cubicBezTo>
                      <a:cubicBezTo>
                        <a:pt x="95" y="61"/>
                        <a:pt x="94" y="60"/>
                        <a:pt x="94" y="60"/>
                      </a:cubicBezTo>
                      <a:cubicBezTo>
                        <a:pt x="93" y="58"/>
                        <a:pt x="95" y="56"/>
                        <a:pt x="95" y="55"/>
                      </a:cubicBezTo>
                      <a:cubicBezTo>
                        <a:pt x="95" y="53"/>
                        <a:pt x="93" y="46"/>
                        <a:pt x="93" y="45"/>
                      </a:cubicBezTo>
                      <a:cubicBezTo>
                        <a:pt x="94" y="43"/>
                        <a:pt x="96" y="44"/>
                        <a:pt x="97" y="43"/>
                      </a:cubicBezTo>
                      <a:cubicBezTo>
                        <a:pt x="98" y="42"/>
                        <a:pt x="99" y="37"/>
                        <a:pt x="101" y="35"/>
                      </a:cubicBezTo>
                      <a:cubicBezTo>
                        <a:pt x="102" y="33"/>
                        <a:pt x="103" y="31"/>
                        <a:pt x="106" y="30"/>
                      </a:cubicBezTo>
                      <a:cubicBezTo>
                        <a:pt x="107" y="29"/>
                        <a:pt x="109" y="28"/>
                        <a:pt x="111" y="27"/>
                      </a:cubicBezTo>
                      <a:cubicBezTo>
                        <a:pt x="112" y="25"/>
                        <a:pt x="114" y="25"/>
                        <a:pt x="116" y="24"/>
                      </a:cubicBezTo>
                      <a:cubicBezTo>
                        <a:pt x="116" y="24"/>
                        <a:pt x="116" y="23"/>
                        <a:pt x="116" y="23"/>
                      </a:cubicBezTo>
                      <a:cubicBezTo>
                        <a:pt x="113" y="23"/>
                        <a:pt x="111" y="22"/>
                        <a:pt x="108" y="22"/>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4" name="Freeform 25">
                  <a:extLst>
                    <a:ext uri="{FF2B5EF4-FFF2-40B4-BE49-F238E27FC236}">
                      <a16:creationId xmlns:a16="http://schemas.microsoft.com/office/drawing/2014/main" id="{753CD361-0EF6-4563-9D1D-AE352CBEC93B}"/>
                    </a:ext>
                  </a:extLst>
                </p:cNvPr>
                <p:cNvSpPr>
                  <a:spLocks/>
                </p:cNvSpPr>
                <p:nvPr/>
              </p:nvSpPr>
              <p:spPr bwMode="auto">
                <a:xfrm>
                  <a:off x="4651375" y="7385051"/>
                  <a:ext cx="704850" cy="1120775"/>
                </a:xfrm>
                <a:custGeom>
                  <a:avLst/>
                  <a:gdLst>
                    <a:gd name="T0" fmla="*/ 182 w 188"/>
                    <a:gd name="T1" fmla="*/ 168 h 299"/>
                    <a:gd name="T2" fmla="*/ 176 w 188"/>
                    <a:gd name="T3" fmla="*/ 150 h 299"/>
                    <a:gd name="T4" fmla="*/ 172 w 188"/>
                    <a:gd name="T5" fmla="*/ 141 h 299"/>
                    <a:gd name="T6" fmla="*/ 171 w 188"/>
                    <a:gd name="T7" fmla="*/ 123 h 299"/>
                    <a:gd name="T8" fmla="*/ 177 w 188"/>
                    <a:gd name="T9" fmla="*/ 113 h 299"/>
                    <a:gd name="T10" fmla="*/ 166 w 188"/>
                    <a:gd name="T11" fmla="*/ 100 h 299"/>
                    <a:gd name="T12" fmla="*/ 157 w 188"/>
                    <a:gd name="T13" fmla="*/ 103 h 299"/>
                    <a:gd name="T14" fmla="*/ 146 w 188"/>
                    <a:gd name="T15" fmla="*/ 84 h 299"/>
                    <a:gd name="T16" fmla="*/ 151 w 188"/>
                    <a:gd name="T17" fmla="*/ 70 h 299"/>
                    <a:gd name="T18" fmla="*/ 160 w 188"/>
                    <a:gd name="T19" fmla="*/ 55 h 299"/>
                    <a:gd name="T20" fmla="*/ 185 w 188"/>
                    <a:gd name="T21" fmla="*/ 47 h 299"/>
                    <a:gd name="T22" fmla="*/ 176 w 188"/>
                    <a:gd name="T23" fmla="*/ 24 h 299"/>
                    <a:gd name="T24" fmla="*/ 170 w 188"/>
                    <a:gd name="T25" fmla="*/ 16 h 299"/>
                    <a:gd name="T26" fmla="*/ 164 w 188"/>
                    <a:gd name="T27" fmla="*/ 1 h 299"/>
                    <a:gd name="T28" fmla="*/ 141 w 188"/>
                    <a:gd name="T29" fmla="*/ 13 h 299"/>
                    <a:gd name="T30" fmla="*/ 120 w 188"/>
                    <a:gd name="T31" fmla="*/ 27 h 299"/>
                    <a:gd name="T32" fmla="*/ 103 w 188"/>
                    <a:gd name="T33" fmla="*/ 36 h 299"/>
                    <a:gd name="T34" fmla="*/ 93 w 188"/>
                    <a:gd name="T35" fmla="*/ 19 h 299"/>
                    <a:gd name="T36" fmla="*/ 71 w 188"/>
                    <a:gd name="T37" fmla="*/ 32 h 299"/>
                    <a:gd name="T38" fmla="*/ 60 w 188"/>
                    <a:gd name="T39" fmla="*/ 44 h 299"/>
                    <a:gd name="T40" fmla="*/ 59 w 188"/>
                    <a:gd name="T41" fmla="*/ 68 h 299"/>
                    <a:gd name="T42" fmla="*/ 51 w 188"/>
                    <a:gd name="T43" fmla="*/ 80 h 299"/>
                    <a:gd name="T44" fmla="*/ 47 w 188"/>
                    <a:gd name="T45" fmla="*/ 91 h 299"/>
                    <a:gd name="T46" fmla="*/ 42 w 188"/>
                    <a:gd name="T47" fmla="*/ 108 h 299"/>
                    <a:gd name="T48" fmla="*/ 37 w 188"/>
                    <a:gd name="T49" fmla="*/ 130 h 299"/>
                    <a:gd name="T50" fmla="*/ 34 w 188"/>
                    <a:gd name="T51" fmla="*/ 149 h 299"/>
                    <a:gd name="T52" fmla="*/ 33 w 188"/>
                    <a:gd name="T53" fmla="*/ 171 h 299"/>
                    <a:gd name="T54" fmla="*/ 20 w 188"/>
                    <a:gd name="T55" fmla="*/ 185 h 299"/>
                    <a:gd name="T56" fmla="*/ 3 w 188"/>
                    <a:gd name="T57" fmla="*/ 194 h 299"/>
                    <a:gd name="T58" fmla="*/ 24 w 188"/>
                    <a:gd name="T59" fmla="*/ 212 h 299"/>
                    <a:gd name="T60" fmla="*/ 36 w 188"/>
                    <a:gd name="T61" fmla="*/ 235 h 299"/>
                    <a:gd name="T62" fmla="*/ 39 w 188"/>
                    <a:gd name="T63" fmla="*/ 257 h 299"/>
                    <a:gd name="T64" fmla="*/ 39 w 188"/>
                    <a:gd name="T65" fmla="*/ 274 h 299"/>
                    <a:gd name="T66" fmla="*/ 32 w 188"/>
                    <a:gd name="T67" fmla="*/ 290 h 299"/>
                    <a:gd name="T68" fmla="*/ 45 w 188"/>
                    <a:gd name="T69" fmla="*/ 294 h 299"/>
                    <a:gd name="T70" fmla="*/ 71 w 188"/>
                    <a:gd name="T71" fmla="*/ 293 h 299"/>
                    <a:gd name="T72" fmla="*/ 95 w 188"/>
                    <a:gd name="T73" fmla="*/ 277 h 299"/>
                    <a:gd name="T74" fmla="*/ 112 w 188"/>
                    <a:gd name="T75" fmla="*/ 263 h 299"/>
                    <a:gd name="T76" fmla="*/ 113 w 188"/>
                    <a:gd name="T77" fmla="*/ 250 h 299"/>
                    <a:gd name="T78" fmla="*/ 120 w 188"/>
                    <a:gd name="T79" fmla="*/ 231 h 299"/>
                    <a:gd name="T80" fmla="*/ 119 w 188"/>
                    <a:gd name="T81" fmla="*/ 220 h 299"/>
                    <a:gd name="T82" fmla="*/ 119 w 188"/>
                    <a:gd name="T83" fmla="*/ 203 h 299"/>
                    <a:gd name="T84" fmla="*/ 124 w 188"/>
                    <a:gd name="T85" fmla="*/ 187 h 299"/>
                    <a:gd name="T86" fmla="*/ 136 w 188"/>
                    <a:gd name="T87" fmla="*/ 181 h 299"/>
                    <a:gd name="T88" fmla="*/ 152 w 188"/>
                    <a:gd name="T89" fmla="*/ 182 h 299"/>
                    <a:gd name="T90" fmla="*/ 168 w 188"/>
                    <a:gd name="T91" fmla="*/ 181 h 299"/>
                    <a:gd name="T92" fmla="*/ 182 w 188"/>
                    <a:gd name="T93" fmla="*/ 18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8" h="299">
                      <a:moveTo>
                        <a:pt x="188" y="181"/>
                      </a:moveTo>
                      <a:cubicBezTo>
                        <a:pt x="187" y="180"/>
                        <a:pt x="188" y="178"/>
                        <a:pt x="188" y="177"/>
                      </a:cubicBezTo>
                      <a:cubicBezTo>
                        <a:pt x="187" y="172"/>
                        <a:pt x="184" y="171"/>
                        <a:pt x="182" y="168"/>
                      </a:cubicBezTo>
                      <a:cubicBezTo>
                        <a:pt x="181" y="166"/>
                        <a:pt x="178" y="165"/>
                        <a:pt x="177" y="164"/>
                      </a:cubicBezTo>
                      <a:cubicBezTo>
                        <a:pt x="176" y="163"/>
                        <a:pt x="177" y="161"/>
                        <a:pt x="176" y="159"/>
                      </a:cubicBezTo>
                      <a:cubicBezTo>
                        <a:pt x="176" y="157"/>
                        <a:pt x="172" y="151"/>
                        <a:pt x="176" y="150"/>
                      </a:cubicBezTo>
                      <a:cubicBezTo>
                        <a:pt x="175" y="149"/>
                        <a:pt x="175" y="147"/>
                        <a:pt x="174" y="146"/>
                      </a:cubicBezTo>
                      <a:cubicBezTo>
                        <a:pt x="172" y="145"/>
                        <a:pt x="169" y="145"/>
                        <a:pt x="169" y="143"/>
                      </a:cubicBezTo>
                      <a:cubicBezTo>
                        <a:pt x="169" y="140"/>
                        <a:pt x="170" y="141"/>
                        <a:pt x="172" y="141"/>
                      </a:cubicBezTo>
                      <a:cubicBezTo>
                        <a:pt x="174" y="140"/>
                        <a:pt x="174" y="141"/>
                        <a:pt x="175" y="138"/>
                      </a:cubicBezTo>
                      <a:cubicBezTo>
                        <a:pt x="176" y="135"/>
                        <a:pt x="173" y="131"/>
                        <a:pt x="172" y="128"/>
                      </a:cubicBezTo>
                      <a:cubicBezTo>
                        <a:pt x="172" y="126"/>
                        <a:pt x="171" y="125"/>
                        <a:pt x="171" y="123"/>
                      </a:cubicBezTo>
                      <a:cubicBezTo>
                        <a:pt x="171" y="121"/>
                        <a:pt x="171" y="121"/>
                        <a:pt x="173" y="120"/>
                      </a:cubicBezTo>
                      <a:cubicBezTo>
                        <a:pt x="175" y="119"/>
                        <a:pt x="176" y="121"/>
                        <a:pt x="177" y="119"/>
                      </a:cubicBezTo>
                      <a:cubicBezTo>
                        <a:pt x="178" y="117"/>
                        <a:pt x="177" y="114"/>
                        <a:pt x="177" y="113"/>
                      </a:cubicBezTo>
                      <a:cubicBezTo>
                        <a:pt x="177" y="110"/>
                        <a:pt x="177" y="106"/>
                        <a:pt x="177" y="103"/>
                      </a:cubicBezTo>
                      <a:cubicBezTo>
                        <a:pt x="177" y="99"/>
                        <a:pt x="173" y="98"/>
                        <a:pt x="169" y="98"/>
                      </a:cubicBezTo>
                      <a:cubicBezTo>
                        <a:pt x="166" y="98"/>
                        <a:pt x="167" y="98"/>
                        <a:pt x="166" y="100"/>
                      </a:cubicBezTo>
                      <a:cubicBezTo>
                        <a:pt x="163" y="102"/>
                        <a:pt x="164" y="101"/>
                        <a:pt x="161" y="101"/>
                      </a:cubicBezTo>
                      <a:cubicBezTo>
                        <a:pt x="161" y="101"/>
                        <a:pt x="160" y="101"/>
                        <a:pt x="159" y="101"/>
                      </a:cubicBezTo>
                      <a:cubicBezTo>
                        <a:pt x="158" y="101"/>
                        <a:pt x="157" y="103"/>
                        <a:pt x="157" y="103"/>
                      </a:cubicBezTo>
                      <a:cubicBezTo>
                        <a:pt x="155" y="103"/>
                        <a:pt x="154" y="101"/>
                        <a:pt x="152" y="100"/>
                      </a:cubicBezTo>
                      <a:cubicBezTo>
                        <a:pt x="149" y="97"/>
                        <a:pt x="145" y="100"/>
                        <a:pt x="144" y="95"/>
                      </a:cubicBezTo>
                      <a:cubicBezTo>
                        <a:pt x="143" y="91"/>
                        <a:pt x="144" y="87"/>
                        <a:pt x="146" y="84"/>
                      </a:cubicBezTo>
                      <a:cubicBezTo>
                        <a:pt x="146" y="83"/>
                        <a:pt x="148" y="80"/>
                        <a:pt x="148" y="79"/>
                      </a:cubicBezTo>
                      <a:cubicBezTo>
                        <a:pt x="148" y="77"/>
                        <a:pt x="147" y="76"/>
                        <a:pt x="147" y="74"/>
                      </a:cubicBezTo>
                      <a:cubicBezTo>
                        <a:pt x="147" y="72"/>
                        <a:pt x="150" y="71"/>
                        <a:pt x="151" y="70"/>
                      </a:cubicBezTo>
                      <a:cubicBezTo>
                        <a:pt x="152" y="68"/>
                        <a:pt x="152" y="67"/>
                        <a:pt x="153" y="65"/>
                      </a:cubicBezTo>
                      <a:cubicBezTo>
                        <a:pt x="155" y="62"/>
                        <a:pt x="161" y="64"/>
                        <a:pt x="162" y="61"/>
                      </a:cubicBezTo>
                      <a:cubicBezTo>
                        <a:pt x="162" y="59"/>
                        <a:pt x="159" y="57"/>
                        <a:pt x="160" y="55"/>
                      </a:cubicBezTo>
                      <a:cubicBezTo>
                        <a:pt x="161" y="53"/>
                        <a:pt x="162" y="53"/>
                        <a:pt x="163" y="53"/>
                      </a:cubicBezTo>
                      <a:cubicBezTo>
                        <a:pt x="167" y="52"/>
                        <a:pt x="172" y="54"/>
                        <a:pt x="173" y="50"/>
                      </a:cubicBezTo>
                      <a:cubicBezTo>
                        <a:pt x="176" y="50"/>
                        <a:pt x="183" y="49"/>
                        <a:pt x="185" y="47"/>
                      </a:cubicBezTo>
                      <a:cubicBezTo>
                        <a:pt x="180" y="47"/>
                        <a:pt x="185" y="35"/>
                        <a:pt x="184" y="32"/>
                      </a:cubicBezTo>
                      <a:cubicBezTo>
                        <a:pt x="184" y="29"/>
                        <a:pt x="183" y="28"/>
                        <a:pt x="181" y="26"/>
                      </a:cubicBezTo>
                      <a:cubicBezTo>
                        <a:pt x="179" y="24"/>
                        <a:pt x="177" y="25"/>
                        <a:pt x="176" y="24"/>
                      </a:cubicBezTo>
                      <a:cubicBezTo>
                        <a:pt x="175" y="23"/>
                        <a:pt x="175" y="22"/>
                        <a:pt x="174" y="21"/>
                      </a:cubicBezTo>
                      <a:cubicBezTo>
                        <a:pt x="173" y="20"/>
                        <a:pt x="172" y="21"/>
                        <a:pt x="172" y="20"/>
                      </a:cubicBezTo>
                      <a:cubicBezTo>
                        <a:pt x="170" y="18"/>
                        <a:pt x="170" y="19"/>
                        <a:pt x="170" y="16"/>
                      </a:cubicBezTo>
                      <a:cubicBezTo>
                        <a:pt x="170" y="14"/>
                        <a:pt x="171" y="13"/>
                        <a:pt x="170" y="10"/>
                      </a:cubicBezTo>
                      <a:cubicBezTo>
                        <a:pt x="169" y="8"/>
                        <a:pt x="168" y="6"/>
                        <a:pt x="167" y="4"/>
                      </a:cubicBezTo>
                      <a:cubicBezTo>
                        <a:pt x="166" y="2"/>
                        <a:pt x="167" y="1"/>
                        <a:pt x="164" y="1"/>
                      </a:cubicBezTo>
                      <a:cubicBezTo>
                        <a:pt x="162" y="0"/>
                        <a:pt x="160" y="1"/>
                        <a:pt x="158" y="2"/>
                      </a:cubicBezTo>
                      <a:cubicBezTo>
                        <a:pt x="155" y="2"/>
                        <a:pt x="150" y="1"/>
                        <a:pt x="147" y="3"/>
                      </a:cubicBezTo>
                      <a:cubicBezTo>
                        <a:pt x="143" y="6"/>
                        <a:pt x="143" y="10"/>
                        <a:pt x="141" y="13"/>
                      </a:cubicBezTo>
                      <a:cubicBezTo>
                        <a:pt x="138" y="16"/>
                        <a:pt x="133" y="16"/>
                        <a:pt x="131" y="19"/>
                      </a:cubicBezTo>
                      <a:cubicBezTo>
                        <a:pt x="130" y="21"/>
                        <a:pt x="132" y="30"/>
                        <a:pt x="128" y="29"/>
                      </a:cubicBezTo>
                      <a:cubicBezTo>
                        <a:pt x="129" y="25"/>
                        <a:pt x="122" y="26"/>
                        <a:pt x="120" y="27"/>
                      </a:cubicBezTo>
                      <a:cubicBezTo>
                        <a:pt x="117" y="28"/>
                        <a:pt x="115" y="29"/>
                        <a:pt x="111" y="29"/>
                      </a:cubicBezTo>
                      <a:cubicBezTo>
                        <a:pt x="109" y="30"/>
                        <a:pt x="107" y="29"/>
                        <a:pt x="105" y="31"/>
                      </a:cubicBezTo>
                      <a:cubicBezTo>
                        <a:pt x="104" y="32"/>
                        <a:pt x="104" y="35"/>
                        <a:pt x="103" y="36"/>
                      </a:cubicBezTo>
                      <a:cubicBezTo>
                        <a:pt x="101" y="38"/>
                        <a:pt x="96" y="35"/>
                        <a:pt x="93" y="35"/>
                      </a:cubicBezTo>
                      <a:cubicBezTo>
                        <a:pt x="94" y="32"/>
                        <a:pt x="94" y="29"/>
                        <a:pt x="95" y="26"/>
                      </a:cubicBezTo>
                      <a:cubicBezTo>
                        <a:pt x="96" y="22"/>
                        <a:pt x="98" y="21"/>
                        <a:pt x="93" y="19"/>
                      </a:cubicBezTo>
                      <a:cubicBezTo>
                        <a:pt x="88" y="18"/>
                        <a:pt x="82" y="17"/>
                        <a:pt x="76" y="18"/>
                      </a:cubicBezTo>
                      <a:cubicBezTo>
                        <a:pt x="76" y="21"/>
                        <a:pt x="77" y="25"/>
                        <a:pt x="75" y="28"/>
                      </a:cubicBezTo>
                      <a:cubicBezTo>
                        <a:pt x="74" y="29"/>
                        <a:pt x="72" y="30"/>
                        <a:pt x="71" y="32"/>
                      </a:cubicBezTo>
                      <a:cubicBezTo>
                        <a:pt x="71" y="33"/>
                        <a:pt x="70" y="35"/>
                        <a:pt x="69" y="36"/>
                      </a:cubicBezTo>
                      <a:cubicBezTo>
                        <a:pt x="68" y="39"/>
                        <a:pt x="66" y="43"/>
                        <a:pt x="62" y="41"/>
                      </a:cubicBezTo>
                      <a:cubicBezTo>
                        <a:pt x="61" y="42"/>
                        <a:pt x="60" y="43"/>
                        <a:pt x="60" y="44"/>
                      </a:cubicBezTo>
                      <a:cubicBezTo>
                        <a:pt x="59" y="46"/>
                        <a:pt x="59" y="47"/>
                        <a:pt x="59" y="49"/>
                      </a:cubicBezTo>
                      <a:cubicBezTo>
                        <a:pt x="59" y="53"/>
                        <a:pt x="61" y="55"/>
                        <a:pt x="61" y="59"/>
                      </a:cubicBezTo>
                      <a:cubicBezTo>
                        <a:pt x="61" y="62"/>
                        <a:pt x="61" y="65"/>
                        <a:pt x="59" y="68"/>
                      </a:cubicBezTo>
                      <a:cubicBezTo>
                        <a:pt x="59" y="71"/>
                        <a:pt x="59" y="70"/>
                        <a:pt x="57" y="72"/>
                      </a:cubicBezTo>
                      <a:cubicBezTo>
                        <a:pt x="55" y="73"/>
                        <a:pt x="53" y="73"/>
                        <a:pt x="52" y="75"/>
                      </a:cubicBezTo>
                      <a:cubicBezTo>
                        <a:pt x="51" y="76"/>
                        <a:pt x="50" y="78"/>
                        <a:pt x="51" y="80"/>
                      </a:cubicBezTo>
                      <a:cubicBezTo>
                        <a:pt x="52" y="81"/>
                        <a:pt x="55" y="80"/>
                        <a:pt x="54" y="83"/>
                      </a:cubicBezTo>
                      <a:cubicBezTo>
                        <a:pt x="53" y="85"/>
                        <a:pt x="50" y="84"/>
                        <a:pt x="49" y="86"/>
                      </a:cubicBezTo>
                      <a:cubicBezTo>
                        <a:pt x="47" y="87"/>
                        <a:pt x="47" y="89"/>
                        <a:pt x="47" y="91"/>
                      </a:cubicBezTo>
                      <a:cubicBezTo>
                        <a:pt x="46" y="95"/>
                        <a:pt x="43" y="99"/>
                        <a:pt x="40" y="102"/>
                      </a:cubicBezTo>
                      <a:cubicBezTo>
                        <a:pt x="39" y="103"/>
                        <a:pt x="36" y="104"/>
                        <a:pt x="38" y="106"/>
                      </a:cubicBezTo>
                      <a:cubicBezTo>
                        <a:pt x="38" y="107"/>
                        <a:pt x="41" y="107"/>
                        <a:pt x="42" y="108"/>
                      </a:cubicBezTo>
                      <a:cubicBezTo>
                        <a:pt x="45" y="109"/>
                        <a:pt x="46" y="111"/>
                        <a:pt x="46" y="113"/>
                      </a:cubicBezTo>
                      <a:cubicBezTo>
                        <a:pt x="48" y="117"/>
                        <a:pt x="47" y="120"/>
                        <a:pt x="44" y="122"/>
                      </a:cubicBezTo>
                      <a:cubicBezTo>
                        <a:pt x="42" y="124"/>
                        <a:pt x="39" y="128"/>
                        <a:pt x="37" y="130"/>
                      </a:cubicBezTo>
                      <a:cubicBezTo>
                        <a:pt x="34" y="135"/>
                        <a:pt x="40" y="136"/>
                        <a:pt x="39" y="140"/>
                      </a:cubicBezTo>
                      <a:cubicBezTo>
                        <a:pt x="39" y="142"/>
                        <a:pt x="35" y="142"/>
                        <a:pt x="34" y="144"/>
                      </a:cubicBezTo>
                      <a:cubicBezTo>
                        <a:pt x="33" y="145"/>
                        <a:pt x="33" y="147"/>
                        <a:pt x="34" y="149"/>
                      </a:cubicBezTo>
                      <a:cubicBezTo>
                        <a:pt x="35" y="153"/>
                        <a:pt x="41" y="154"/>
                        <a:pt x="41" y="157"/>
                      </a:cubicBezTo>
                      <a:cubicBezTo>
                        <a:pt x="42" y="160"/>
                        <a:pt x="39" y="165"/>
                        <a:pt x="37" y="167"/>
                      </a:cubicBezTo>
                      <a:cubicBezTo>
                        <a:pt x="36" y="168"/>
                        <a:pt x="35" y="169"/>
                        <a:pt x="33" y="171"/>
                      </a:cubicBezTo>
                      <a:cubicBezTo>
                        <a:pt x="32" y="172"/>
                        <a:pt x="32" y="173"/>
                        <a:pt x="31" y="174"/>
                      </a:cubicBezTo>
                      <a:cubicBezTo>
                        <a:pt x="29" y="177"/>
                        <a:pt x="26" y="180"/>
                        <a:pt x="24" y="183"/>
                      </a:cubicBezTo>
                      <a:cubicBezTo>
                        <a:pt x="22" y="184"/>
                        <a:pt x="23" y="185"/>
                        <a:pt x="20" y="185"/>
                      </a:cubicBezTo>
                      <a:cubicBezTo>
                        <a:pt x="16" y="185"/>
                        <a:pt x="11" y="180"/>
                        <a:pt x="9" y="187"/>
                      </a:cubicBezTo>
                      <a:cubicBezTo>
                        <a:pt x="8" y="189"/>
                        <a:pt x="9" y="191"/>
                        <a:pt x="8" y="192"/>
                      </a:cubicBezTo>
                      <a:cubicBezTo>
                        <a:pt x="7" y="194"/>
                        <a:pt x="5" y="193"/>
                        <a:pt x="3" y="194"/>
                      </a:cubicBezTo>
                      <a:cubicBezTo>
                        <a:pt x="0" y="198"/>
                        <a:pt x="7" y="199"/>
                        <a:pt x="9" y="200"/>
                      </a:cubicBezTo>
                      <a:cubicBezTo>
                        <a:pt x="12" y="201"/>
                        <a:pt x="14" y="203"/>
                        <a:pt x="17" y="205"/>
                      </a:cubicBezTo>
                      <a:cubicBezTo>
                        <a:pt x="21" y="207"/>
                        <a:pt x="22" y="209"/>
                        <a:pt x="24" y="212"/>
                      </a:cubicBezTo>
                      <a:cubicBezTo>
                        <a:pt x="26" y="215"/>
                        <a:pt x="27" y="218"/>
                        <a:pt x="30" y="220"/>
                      </a:cubicBezTo>
                      <a:cubicBezTo>
                        <a:pt x="34" y="225"/>
                        <a:pt x="31" y="224"/>
                        <a:pt x="29" y="229"/>
                      </a:cubicBezTo>
                      <a:cubicBezTo>
                        <a:pt x="27" y="234"/>
                        <a:pt x="32" y="235"/>
                        <a:pt x="36" y="235"/>
                      </a:cubicBezTo>
                      <a:cubicBezTo>
                        <a:pt x="36" y="240"/>
                        <a:pt x="36" y="240"/>
                        <a:pt x="39" y="243"/>
                      </a:cubicBezTo>
                      <a:cubicBezTo>
                        <a:pt x="41" y="245"/>
                        <a:pt x="44" y="248"/>
                        <a:pt x="43" y="251"/>
                      </a:cubicBezTo>
                      <a:cubicBezTo>
                        <a:pt x="43" y="254"/>
                        <a:pt x="39" y="254"/>
                        <a:pt x="39" y="257"/>
                      </a:cubicBezTo>
                      <a:cubicBezTo>
                        <a:pt x="40" y="260"/>
                        <a:pt x="44" y="260"/>
                        <a:pt x="44" y="264"/>
                      </a:cubicBezTo>
                      <a:cubicBezTo>
                        <a:pt x="44" y="268"/>
                        <a:pt x="41" y="266"/>
                        <a:pt x="38" y="266"/>
                      </a:cubicBezTo>
                      <a:cubicBezTo>
                        <a:pt x="38" y="269"/>
                        <a:pt x="39" y="272"/>
                        <a:pt x="39" y="274"/>
                      </a:cubicBezTo>
                      <a:cubicBezTo>
                        <a:pt x="39" y="277"/>
                        <a:pt x="34" y="278"/>
                        <a:pt x="33" y="282"/>
                      </a:cubicBezTo>
                      <a:cubicBezTo>
                        <a:pt x="33" y="283"/>
                        <a:pt x="33" y="285"/>
                        <a:pt x="33" y="286"/>
                      </a:cubicBezTo>
                      <a:cubicBezTo>
                        <a:pt x="32" y="288"/>
                        <a:pt x="31" y="288"/>
                        <a:pt x="32" y="290"/>
                      </a:cubicBezTo>
                      <a:cubicBezTo>
                        <a:pt x="33" y="291"/>
                        <a:pt x="35" y="291"/>
                        <a:pt x="36" y="292"/>
                      </a:cubicBezTo>
                      <a:cubicBezTo>
                        <a:pt x="37" y="293"/>
                        <a:pt x="37" y="295"/>
                        <a:pt x="38" y="296"/>
                      </a:cubicBezTo>
                      <a:cubicBezTo>
                        <a:pt x="40" y="299"/>
                        <a:pt x="43" y="294"/>
                        <a:pt x="45" y="294"/>
                      </a:cubicBezTo>
                      <a:cubicBezTo>
                        <a:pt x="48" y="293"/>
                        <a:pt x="52" y="292"/>
                        <a:pt x="55" y="292"/>
                      </a:cubicBezTo>
                      <a:cubicBezTo>
                        <a:pt x="59" y="292"/>
                        <a:pt x="64" y="294"/>
                        <a:pt x="69" y="296"/>
                      </a:cubicBezTo>
                      <a:cubicBezTo>
                        <a:pt x="69" y="295"/>
                        <a:pt x="70" y="294"/>
                        <a:pt x="71" y="293"/>
                      </a:cubicBezTo>
                      <a:cubicBezTo>
                        <a:pt x="73" y="292"/>
                        <a:pt x="76" y="291"/>
                        <a:pt x="77" y="290"/>
                      </a:cubicBezTo>
                      <a:cubicBezTo>
                        <a:pt x="80" y="291"/>
                        <a:pt x="84" y="284"/>
                        <a:pt x="86" y="283"/>
                      </a:cubicBezTo>
                      <a:cubicBezTo>
                        <a:pt x="89" y="280"/>
                        <a:pt x="92" y="279"/>
                        <a:pt x="95" y="277"/>
                      </a:cubicBezTo>
                      <a:cubicBezTo>
                        <a:pt x="97" y="276"/>
                        <a:pt x="99" y="274"/>
                        <a:pt x="101" y="274"/>
                      </a:cubicBezTo>
                      <a:cubicBezTo>
                        <a:pt x="104" y="273"/>
                        <a:pt x="105" y="274"/>
                        <a:pt x="107" y="271"/>
                      </a:cubicBezTo>
                      <a:cubicBezTo>
                        <a:pt x="109" y="268"/>
                        <a:pt x="113" y="266"/>
                        <a:pt x="112" y="263"/>
                      </a:cubicBezTo>
                      <a:cubicBezTo>
                        <a:pt x="111" y="261"/>
                        <a:pt x="108" y="259"/>
                        <a:pt x="108" y="258"/>
                      </a:cubicBezTo>
                      <a:cubicBezTo>
                        <a:pt x="108" y="255"/>
                        <a:pt x="109" y="256"/>
                        <a:pt x="111" y="254"/>
                      </a:cubicBezTo>
                      <a:cubicBezTo>
                        <a:pt x="113" y="253"/>
                        <a:pt x="114" y="253"/>
                        <a:pt x="113" y="250"/>
                      </a:cubicBezTo>
                      <a:cubicBezTo>
                        <a:pt x="113" y="248"/>
                        <a:pt x="112" y="248"/>
                        <a:pt x="111" y="245"/>
                      </a:cubicBezTo>
                      <a:cubicBezTo>
                        <a:pt x="110" y="242"/>
                        <a:pt x="111" y="238"/>
                        <a:pt x="113" y="237"/>
                      </a:cubicBezTo>
                      <a:cubicBezTo>
                        <a:pt x="116" y="235"/>
                        <a:pt x="119" y="235"/>
                        <a:pt x="120" y="231"/>
                      </a:cubicBezTo>
                      <a:cubicBezTo>
                        <a:pt x="120" y="230"/>
                        <a:pt x="120" y="228"/>
                        <a:pt x="120" y="227"/>
                      </a:cubicBezTo>
                      <a:cubicBezTo>
                        <a:pt x="120" y="226"/>
                        <a:pt x="121" y="225"/>
                        <a:pt x="121" y="223"/>
                      </a:cubicBezTo>
                      <a:cubicBezTo>
                        <a:pt x="121" y="222"/>
                        <a:pt x="119" y="221"/>
                        <a:pt x="119" y="220"/>
                      </a:cubicBezTo>
                      <a:cubicBezTo>
                        <a:pt x="118" y="218"/>
                        <a:pt x="118" y="217"/>
                        <a:pt x="118" y="215"/>
                      </a:cubicBezTo>
                      <a:cubicBezTo>
                        <a:pt x="118" y="211"/>
                        <a:pt x="120" y="211"/>
                        <a:pt x="122" y="208"/>
                      </a:cubicBezTo>
                      <a:cubicBezTo>
                        <a:pt x="125" y="205"/>
                        <a:pt x="120" y="205"/>
                        <a:pt x="119" y="203"/>
                      </a:cubicBezTo>
                      <a:cubicBezTo>
                        <a:pt x="118" y="203"/>
                        <a:pt x="118" y="200"/>
                        <a:pt x="118" y="199"/>
                      </a:cubicBezTo>
                      <a:cubicBezTo>
                        <a:pt x="118" y="197"/>
                        <a:pt x="119" y="197"/>
                        <a:pt x="120" y="195"/>
                      </a:cubicBezTo>
                      <a:cubicBezTo>
                        <a:pt x="122" y="193"/>
                        <a:pt x="121" y="187"/>
                        <a:pt x="124" y="187"/>
                      </a:cubicBezTo>
                      <a:cubicBezTo>
                        <a:pt x="127" y="186"/>
                        <a:pt x="129" y="191"/>
                        <a:pt x="132" y="188"/>
                      </a:cubicBezTo>
                      <a:cubicBezTo>
                        <a:pt x="133" y="187"/>
                        <a:pt x="133" y="186"/>
                        <a:pt x="133" y="184"/>
                      </a:cubicBezTo>
                      <a:cubicBezTo>
                        <a:pt x="134" y="182"/>
                        <a:pt x="134" y="182"/>
                        <a:pt x="136" y="181"/>
                      </a:cubicBezTo>
                      <a:cubicBezTo>
                        <a:pt x="139" y="179"/>
                        <a:pt x="139" y="175"/>
                        <a:pt x="142" y="174"/>
                      </a:cubicBezTo>
                      <a:cubicBezTo>
                        <a:pt x="144" y="173"/>
                        <a:pt x="148" y="174"/>
                        <a:pt x="150" y="175"/>
                      </a:cubicBezTo>
                      <a:cubicBezTo>
                        <a:pt x="154" y="177"/>
                        <a:pt x="150" y="180"/>
                        <a:pt x="152" y="182"/>
                      </a:cubicBezTo>
                      <a:cubicBezTo>
                        <a:pt x="152" y="183"/>
                        <a:pt x="155" y="184"/>
                        <a:pt x="156" y="184"/>
                      </a:cubicBezTo>
                      <a:cubicBezTo>
                        <a:pt x="158" y="184"/>
                        <a:pt x="157" y="182"/>
                        <a:pt x="158" y="181"/>
                      </a:cubicBezTo>
                      <a:cubicBezTo>
                        <a:pt x="160" y="179"/>
                        <a:pt x="165" y="180"/>
                        <a:pt x="168" y="181"/>
                      </a:cubicBezTo>
                      <a:cubicBezTo>
                        <a:pt x="169" y="181"/>
                        <a:pt x="170" y="182"/>
                        <a:pt x="172" y="183"/>
                      </a:cubicBezTo>
                      <a:cubicBezTo>
                        <a:pt x="173" y="184"/>
                        <a:pt x="173" y="185"/>
                        <a:pt x="174" y="186"/>
                      </a:cubicBezTo>
                      <a:cubicBezTo>
                        <a:pt x="176" y="188"/>
                        <a:pt x="179" y="188"/>
                        <a:pt x="182" y="187"/>
                      </a:cubicBezTo>
                      <a:cubicBezTo>
                        <a:pt x="184" y="185"/>
                        <a:pt x="186" y="183"/>
                        <a:pt x="188" y="182"/>
                      </a:cubicBezTo>
                      <a:cubicBezTo>
                        <a:pt x="188" y="181"/>
                        <a:pt x="188" y="181"/>
                        <a:pt x="188" y="181"/>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5" name="Freeform 26">
                  <a:extLst>
                    <a:ext uri="{FF2B5EF4-FFF2-40B4-BE49-F238E27FC236}">
                      <a16:creationId xmlns:a16="http://schemas.microsoft.com/office/drawing/2014/main" id="{FB6624C0-38E1-4338-A3F2-27715C849455}"/>
                    </a:ext>
                  </a:extLst>
                </p:cNvPr>
                <p:cNvSpPr>
                  <a:spLocks/>
                </p:cNvSpPr>
                <p:nvPr/>
              </p:nvSpPr>
              <p:spPr bwMode="auto">
                <a:xfrm>
                  <a:off x="4397375" y="7415213"/>
                  <a:ext cx="487363" cy="427038"/>
                </a:xfrm>
                <a:custGeom>
                  <a:avLst/>
                  <a:gdLst>
                    <a:gd name="T0" fmla="*/ 128 w 130"/>
                    <a:gd name="T1" fmla="*/ 36 h 114"/>
                    <a:gd name="T2" fmla="*/ 130 w 130"/>
                    <a:gd name="T3" fmla="*/ 33 h 114"/>
                    <a:gd name="T4" fmla="*/ 123 w 130"/>
                    <a:gd name="T5" fmla="*/ 17 h 114"/>
                    <a:gd name="T6" fmla="*/ 116 w 130"/>
                    <a:gd name="T7" fmla="*/ 4 h 114"/>
                    <a:gd name="T8" fmla="*/ 112 w 130"/>
                    <a:gd name="T9" fmla="*/ 0 h 114"/>
                    <a:gd name="T10" fmla="*/ 85 w 130"/>
                    <a:gd name="T11" fmla="*/ 9 h 114"/>
                    <a:gd name="T12" fmla="*/ 83 w 130"/>
                    <a:gd name="T13" fmla="*/ 24 h 114"/>
                    <a:gd name="T14" fmla="*/ 71 w 130"/>
                    <a:gd name="T15" fmla="*/ 35 h 114"/>
                    <a:gd name="T16" fmla="*/ 49 w 130"/>
                    <a:gd name="T17" fmla="*/ 34 h 114"/>
                    <a:gd name="T18" fmla="*/ 30 w 130"/>
                    <a:gd name="T19" fmla="*/ 23 h 114"/>
                    <a:gd name="T20" fmla="*/ 32 w 130"/>
                    <a:gd name="T21" fmla="*/ 12 h 114"/>
                    <a:gd name="T22" fmla="*/ 36 w 130"/>
                    <a:gd name="T23" fmla="*/ 2 h 114"/>
                    <a:gd name="T24" fmla="*/ 27 w 130"/>
                    <a:gd name="T25" fmla="*/ 2 h 114"/>
                    <a:gd name="T26" fmla="*/ 22 w 130"/>
                    <a:gd name="T27" fmla="*/ 4 h 114"/>
                    <a:gd name="T28" fmla="*/ 15 w 130"/>
                    <a:gd name="T29" fmla="*/ 10 h 114"/>
                    <a:gd name="T30" fmla="*/ 11 w 130"/>
                    <a:gd name="T31" fmla="*/ 20 h 114"/>
                    <a:gd name="T32" fmla="*/ 8 w 130"/>
                    <a:gd name="T33" fmla="*/ 38 h 114"/>
                    <a:gd name="T34" fmla="*/ 4 w 130"/>
                    <a:gd name="T35" fmla="*/ 46 h 114"/>
                    <a:gd name="T36" fmla="*/ 2 w 130"/>
                    <a:gd name="T37" fmla="*/ 56 h 114"/>
                    <a:gd name="T38" fmla="*/ 4 w 130"/>
                    <a:gd name="T39" fmla="*/ 72 h 114"/>
                    <a:gd name="T40" fmla="*/ 3 w 130"/>
                    <a:gd name="T41" fmla="*/ 83 h 114"/>
                    <a:gd name="T42" fmla="*/ 0 w 130"/>
                    <a:gd name="T43" fmla="*/ 91 h 114"/>
                    <a:gd name="T44" fmla="*/ 4 w 130"/>
                    <a:gd name="T45" fmla="*/ 99 h 114"/>
                    <a:gd name="T46" fmla="*/ 2 w 130"/>
                    <a:gd name="T47" fmla="*/ 104 h 114"/>
                    <a:gd name="T48" fmla="*/ 3 w 130"/>
                    <a:gd name="T49" fmla="*/ 111 h 114"/>
                    <a:gd name="T50" fmla="*/ 14 w 130"/>
                    <a:gd name="T51" fmla="*/ 101 h 114"/>
                    <a:gd name="T52" fmla="*/ 25 w 130"/>
                    <a:gd name="T53" fmla="*/ 114 h 114"/>
                    <a:gd name="T54" fmla="*/ 38 w 130"/>
                    <a:gd name="T55" fmla="*/ 103 h 114"/>
                    <a:gd name="T56" fmla="*/ 43 w 130"/>
                    <a:gd name="T57" fmla="*/ 94 h 114"/>
                    <a:gd name="T58" fmla="*/ 57 w 130"/>
                    <a:gd name="T59" fmla="*/ 87 h 114"/>
                    <a:gd name="T60" fmla="*/ 70 w 130"/>
                    <a:gd name="T61" fmla="*/ 90 h 114"/>
                    <a:gd name="T62" fmla="*/ 85 w 130"/>
                    <a:gd name="T63" fmla="*/ 91 h 114"/>
                    <a:gd name="T64" fmla="*/ 100 w 130"/>
                    <a:gd name="T65" fmla="*/ 96 h 114"/>
                    <a:gd name="T66" fmla="*/ 108 w 130"/>
                    <a:gd name="T67" fmla="*/ 94 h 114"/>
                    <a:gd name="T68" fmla="*/ 117 w 130"/>
                    <a:gd name="T69" fmla="*/ 78 h 114"/>
                    <a:gd name="T70" fmla="*/ 119 w 130"/>
                    <a:gd name="T71" fmla="*/ 72 h 114"/>
                    <a:gd name="T72" fmla="*/ 125 w 130"/>
                    <a:gd name="T73" fmla="*/ 64 h 114"/>
                    <a:gd name="T74" fmla="*/ 129 w 130"/>
                    <a:gd name="T75" fmla="*/ 5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14">
                      <a:moveTo>
                        <a:pt x="127" y="41"/>
                      </a:moveTo>
                      <a:cubicBezTo>
                        <a:pt x="127" y="39"/>
                        <a:pt x="127" y="38"/>
                        <a:pt x="128" y="36"/>
                      </a:cubicBezTo>
                      <a:cubicBezTo>
                        <a:pt x="128" y="35"/>
                        <a:pt x="129" y="34"/>
                        <a:pt x="130" y="33"/>
                      </a:cubicBezTo>
                      <a:cubicBezTo>
                        <a:pt x="130" y="33"/>
                        <a:pt x="130" y="33"/>
                        <a:pt x="130" y="33"/>
                      </a:cubicBezTo>
                      <a:cubicBezTo>
                        <a:pt x="126" y="32"/>
                        <a:pt x="127" y="27"/>
                        <a:pt x="126" y="25"/>
                      </a:cubicBezTo>
                      <a:cubicBezTo>
                        <a:pt x="125" y="22"/>
                        <a:pt x="124" y="20"/>
                        <a:pt x="123" y="17"/>
                      </a:cubicBezTo>
                      <a:cubicBezTo>
                        <a:pt x="123" y="14"/>
                        <a:pt x="124" y="11"/>
                        <a:pt x="123" y="8"/>
                      </a:cubicBezTo>
                      <a:cubicBezTo>
                        <a:pt x="122" y="4"/>
                        <a:pt x="120" y="6"/>
                        <a:pt x="116" y="4"/>
                      </a:cubicBezTo>
                      <a:cubicBezTo>
                        <a:pt x="115" y="4"/>
                        <a:pt x="114" y="2"/>
                        <a:pt x="113" y="0"/>
                      </a:cubicBezTo>
                      <a:cubicBezTo>
                        <a:pt x="113" y="0"/>
                        <a:pt x="112" y="0"/>
                        <a:pt x="112" y="0"/>
                      </a:cubicBezTo>
                      <a:cubicBezTo>
                        <a:pt x="105" y="2"/>
                        <a:pt x="104" y="2"/>
                        <a:pt x="98" y="3"/>
                      </a:cubicBezTo>
                      <a:cubicBezTo>
                        <a:pt x="93" y="4"/>
                        <a:pt x="88" y="6"/>
                        <a:pt x="85" y="9"/>
                      </a:cubicBezTo>
                      <a:cubicBezTo>
                        <a:pt x="82" y="12"/>
                        <a:pt x="84" y="14"/>
                        <a:pt x="84" y="17"/>
                      </a:cubicBezTo>
                      <a:cubicBezTo>
                        <a:pt x="84" y="19"/>
                        <a:pt x="83" y="19"/>
                        <a:pt x="83" y="24"/>
                      </a:cubicBezTo>
                      <a:cubicBezTo>
                        <a:pt x="82" y="28"/>
                        <a:pt x="79" y="29"/>
                        <a:pt x="76" y="31"/>
                      </a:cubicBezTo>
                      <a:cubicBezTo>
                        <a:pt x="74" y="33"/>
                        <a:pt x="74" y="35"/>
                        <a:pt x="71" y="35"/>
                      </a:cubicBezTo>
                      <a:cubicBezTo>
                        <a:pt x="67" y="36"/>
                        <a:pt x="64" y="35"/>
                        <a:pt x="59" y="35"/>
                      </a:cubicBezTo>
                      <a:cubicBezTo>
                        <a:pt x="55" y="35"/>
                        <a:pt x="54" y="35"/>
                        <a:pt x="49" y="34"/>
                      </a:cubicBezTo>
                      <a:cubicBezTo>
                        <a:pt x="44" y="33"/>
                        <a:pt x="41" y="32"/>
                        <a:pt x="39" y="30"/>
                      </a:cubicBezTo>
                      <a:cubicBezTo>
                        <a:pt x="36" y="28"/>
                        <a:pt x="34" y="27"/>
                        <a:pt x="30" y="23"/>
                      </a:cubicBezTo>
                      <a:cubicBezTo>
                        <a:pt x="28" y="21"/>
                        <a:pt x="28" y="20"/>
                        <a:pt x="28" y="17"/>
                      </a:cubicBezTo>
                      <a:cubicBezTo>
                        <a:pt x="28" y="14"/>
                        <a:pt x="30" y="13"/>
                        <a:pt x="32" y="12"/>
                      </a:cubicBezTo>
                      <a:cubicBezTo>
                        <a:pt x="34" y="10"/>
                        <a:pt x="32" y="9"/>
                        <a:pt x="33" y="7"/>
                      </a:cubicBezTo>
                      <a:cubicBezTo>
                        <a:pt x="34" y="5"/>
                        <a:pt x="35" y="4"/>
                        <a:pt x="36" y="2"/>
                      </a:cubicBezTo>
                      <a:cubicBezTo>
                        <a:pt x="34" y="1"/>
                        <a:pt x="31" y="1"/>
                        <a:pt x="30" y="1"/>
                      </a:cubicBezTo>
                      <a:cubicBezTo>
                        <a:pt x="29" y="1"/>
                        <a:pt x="28" y="1"/>
                        <a:pt x="27" y="2"/>
                      </a:cubicBezTo>
                      <a:cubicBezTo>
                        <a:pt x="26" y="3"/>
                        <a:pt x="27" y="4"/>
                        <a:pt x="25" y="4"/>
                      </a:cubicBezTo>
                      <a:cubicBezTo>
                        <a:pt x="24" y="4"/>
                        <a:pt x="23" y="3"/>
                        <a:pt x="22" y="4"/>
                      </a:cubicBezTo>
                      <a:cubicBezTo>
                        <a:pt x="21" y="4"/>
                        <a:pt x="20" y="5"/>
                        <a:pt x="19" y="6"/>
                      </a:cubicBezTo>
                      <a:cubicBezTo>
                        <a:pt x="17" y="7"/>
                        <a:pt x="16" y="8"/>
                        <a:pt x="15" y="10"/>
                      </a:cubicBezTo>
                      <a:cubicBezTo>
                        <a:pt x="14" y="12"/>
                        <a:pt x="13" y="13"/>
                        <a:pt x="13" y="15"/>
                      </a:cubicBezTo>
                      <a:cubicBezTo>
                        <a:pt x="13" y="17"/>
                        <a:pt x="12" y="18"/>
                        <a:pt x="11" y="20"/>
                      </a:cubicBezTo>
                      <a:cubicBezTo>
                        <a:pt x="11" y="24"/>
                        <a:pt x="9" y="28"/>
                        <a:pt x="10" y="32"/>
                      </a:cubicBezTo>
                      <a:cubicBezTo>
                        <a:pt x="10" y="34"/>
                        <a:pt x="10" y="36"/>
                        <a:pt x="8" y="38"/>
                      </a:cubicBezTo>
                      <a:cubicBezTo>
                        <a:pt x="7" y="39"/>
                        <a:pt x="4" y="39"/>
                        <a:pt x="3" y="40"/>
                      </a:cubicBezTo>
                      <a:cubicBezTo>
                        <a:pt x="2" y="42"/>
                        <a:pt x="3" y="45"/>
                        <a:pt x="4" y="46"/>
                      </a:cubicBezTo>
                      <a:cubicBezTo>
                        <a:pt x="5" y="48"/>
                        <a:pt x="6" y="50"/>
                        <a:pt x="6" y="52"/>
                      </a:cubicBezTo>
                      <a:cubicBezTo>
                        <a:pt x="6" y="54"/>
                        <a:pt x="4" y="55"/>
                        <a:pt x="2" y="56"/>
                      </a:cubicBezTo>
                      <a:cubicBezTo>
                        <a:pt x="1" y="58"/>
                        <a:pt x="1" y="59"/>
                        <a:pt x="1" y="61"/>
                      </a:cubicBezTo>
                      <a:cubicBezTo>
                        <a:pt x="2" y="65"/>
                        <a:pt x="4" y="68"/>
                        <a:pt x="4" y="72"/>
                      </a:cubicBezTo>
                      <a:cubicBezTo>
                        <a:pt x="4" y="75"/>
                        <a:pt x="2" y="75"/>
                        <a:pt x="2" y="77"/>
                      </a:cubicBezTo>
                      <a:cubicBezTo>
                        <a:pt x="2" y="79"/>
                        <a:pt x="3" y="81"/>
                        <a:pt x="3" y="83"/>
                      </a:cubicBezTo>
                      <a:cubicBezTo>
                        <a:pt x="3" y="85"/>
                        <a:pt x="3" y="87"/>
                        <a:pt x="2" y="88"/>
                      </a:cubicBezTo>
                      <a:cubicBezTo>
                        <a:pt x="1" y="89"/>
                        <a:pt x="0" y="89"/>
                        <a:pt x="0" y="91"/>
                      </a:cubicBezTo>
                      <a:cubicBezTo>
                        <a:pt x="0" y="91"/>
                        <a:pt x="1" y="92"/>
                        <a:pt x="1" y="93"/>
                      </a:cubicBezTo>
                      <a:cubicBezTo>
                        <a:pt x="3" y="95"/>
                        <a:pt x="5" y="97"/>
                        <a:pt x="4" y="99"/>
                      </a:cubicBezTo>
                      <a:cubicBezTo>
                        <a:pt x="4" y="100"/>
                        <a:pt x="3" y="100"/>
                        <a:pt x="2" y="101"/>
                      </a:cubicBezTo>
                      <a:cubicBezTo>
                        <a:pt x="2" y="102"/>
                        <a:pt x="2" y="103"/>
                        <a:pt x="2" y="104"/>
                      </a:cubicBezTo>
                      <a:cubicBezTo>
                        <a:pt x="1" y="106"/>
                        <a:pt x="0" y="107"/>
                        <a:pt x="2" y="109"/>
                      </a:cubicBezTo>
                      <a:cubicBezTo>
                        <a:pt x="2" y="110"/>
                        <a:pt x="3" y="110"/>
                        <a:pt x="3" y="111"/>
                      </a:cubicBezTo>
                      <a:cubicBezTo>
                        <a:pt x="4" y="109"/>
                        <a:pt x="6" y="110"/>
                        <a:pt x="7" y="109"/>
                      </a:cubicBezTo>
                      <a:cubicBezTo>
                        <a:pt x="10" y="106"/>
                        <a:pt x="9" y="102"/>
                        <a:pt x="14" y="101"/>
                      </a:cubicBezTo>
                      <a:cubicBezTo>
                        <a:pt x="17" y="101"/>
                        <a:pt x="21" y="102"/>
                        <a:pt x="23" y="104"/>
                      </a:cubicBezTo>
                      <a:cubicBezTo>
                        <a:pt x="25" y="106"/>
                        <a:pt x="27" y="111"/>
                        <a:pt x="25" y="114"/>
                      </a:cubicBezTo>
                      <a:cubicBezTo>
                        <a:pt x="30" y="114"/>
                        <a:pt x="31" y="110"/>
                        <a:pt x="34" y="106"/>
                      </a:cubicBezTo>
                      <a:cubicBezTo>
                        <a:pt x="35" y="105"/>
                        <a:pt x="37" y="105"/>
                        <a:pt x="38" y="103"/>
                      </a:cubicBezTo>
                      <a:cubicBezTo>
                        <a:pt x="38" y="101"/>
                        <a:pt x="38" y="99"/>
                        <a:pt x="39" y="97"/>
                      </a:cubicBezTo>
                      <a:cubicBezTo>
                        <a:pt x="40" y="95"/>
                        <a:pt x="42" y="95"/>
                        <a:pt x="43" y="94"/>
                      </a:cubicBezTo>
                      <a:cubicBezTo>
                        <a:pt x="46" y="92"/>
                        <a:pt x="46" y="90"/>
                        <a:pt x="48" y="88"/>
                      </a:cubicBezTo>
                      <a:cubicBezTo>
                        <a:pt x="52" y="85"/>
                        <a:pt x="54" y="87"/>
                        <a:pt x="57" y="87"/>
                      </a:cubicBezTo>
                      <a:cubicBezTo>
                        <a:pt x="61" y="88"/>
                        <a:pt x="63" y="85"/>
                        <a:pt x="66" y="84"/>
                      </a:cubicBezTo>
                      <a:cubicBezTo>
                        <a:pt x="72" y="83"/>
                        <a:pt x="70" y="86"/>
                        <a:pt x="70" y="90"/>
                      </a:cubicBezTo>
                      <a:cubicBezTo>
                        <a:pt x="74" y="90"/>
                        <a:pt x="78" y="85"/>
                        <a:pt x="80" y="86"/>
                      </a:cubicBezTo>
                      <a:cubicBezTo>
                        <a:pt x="82" y="87"/>
                        <a:pt x="83" y="90"/>
                        <a:pt x="85" y="91"/>
                      </a:cubicBezTo>
                      <a:cubicBezTo>
                        <a:pt x="87" y="92"/>
                        <a:pt x="89" y="90"/>
                        <a:pt x="91" y="90"/>
                      </a:cubicBezTo>
                      <a:cubicBezTo>
                        <a:pt x="97" y="89"/>
                        <a:pt x="95" y="94"/>
                        <a:pt x="100" y="96"/>
                      </a:cubicBezTo>
                      <a:cubicBezTo>
                        <a:pt x="102" y="96"/>
                        <a:pt x="104" y="96"/>
                        <a:pt x="106" y="96"/>
                      </a:cubicBezTo>
                      <a:cubicBezTo>
                        <a:pt x="106" y="95"/>
                        <a:pt x="107" y="94"/>
                        <a:pt x="108" y="94"/>
                      </a:cubicBezTo>
                      <a:cubicBezTo>
                        <a:pt x="111" y="91"/>
                        <a:pt x="114" y="87"/>
                        <a:pt x="115" y="83"/>
                      </a:cubicBezTo>
                      <a:cubicBezTo>
                        <a:pt x="115" y="81"/>
                        <a:pt x="115" y="79"/>
                        <a:pt x="117" y="78"/>
                      </a:cubicBezTo>
                      <a:cubicBezTo>
                        <a:pt x="118" y="76"/>
                        <a:pt x="121" y="77"/>
                        <a:pt x="122" y="75"/>
                      </a:cubicBezTo>
                      <a:cubicBezTo>
                        <a:pt x="123" y="72"/>
                        <a:pt x="120" y="73"/>
                        <a:pt x="119" y="72"/>
                      </a:cubicBezTo>
                      <a:cubicBezTo>
                        <a:pt x="118" y="70"/>
                        <a:pt x="119" y="68"/>
                        <a:pt x="120" y="67"/>
                      </a:cubicBezTo>
                      <a:cubicBezTo>
                        <a:pt x="121" y="65"/>
                        <a:pt x="123" y="65"/>
                        <a:pt x="125" y="64"/>
                      </a:cubicBezTo>
                      <a:cubicBezTo>
                        <a:pt x="127" y="62"/>
                        <a:pt x="127" y="63"/>
                        <a:pt x="127" y="60"/>
                      </a:cubicBezTo>
                      <a:cubicBezTo>
                        <a:pt x="129" y="57"/>
                        <a:pt x="129" y="54"/>
                        <a:pt x="129" y="51"/>
                      </a:cubicBezTo>
                      <a:cubicBezTo>
                        <a:pt x="129" y="47"/>
                        <a:pt x="127" y="45"/>
                        <a:pt x="127" y="41"/>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6" name="Freeform 27">
                  <a:extLst>
                    <a:ext uri="{FF2B5EF4-FFF2-40B4-BE49-F238E27FC236}">
                      <a16:creationId xmlns:a16="http://schemas.microsoft.com/office/drawing/2014/main" id="{D909470C-8390-4D66-A330-A9C4C426D4A5}"/>
                    </a:ext>
                  </a:extLst>
                </p:cNvPr>
                <p:cNvSpPr>
                  <a:spLocks/>
                </p:cNvSpPr>
                <p:nvPr/>
              </p:nvSpPr>
              <p:spPr bwMode="auto">
                <a:xfrm>
                  <a:off x="4138613" y="7070726"/>
                  <a:ext cx="554038" cy="903288"/>
                </a:xfrm>
                <a:custGeom>
                  <a:avLst/>
                  <a:gdLst>
                    <a:gd name="T0" fmla="*/ 71 w 148"/>
                    <a:gd name="T1" fmla="*/ 196 h 241"/>
                    <a:gd name="T2" fmla="*/ 73 w 148"/>
                    <a:gd name="T3" fmla="*/ 191 h 241"/>
                    <a:gd name="T4" fmla="*/ 69 w 148"/>
                    <a:gd name="T5" fmla="*/ 183 h 241"/>
                    <a:gd name="T6" fmla="*/ 72 w 148"/>
                    <a:gd name="T7" fmla="*/ 175 h 241"/>
                    <a:gd name="T8" fmla="*/ 73 w 148"/>
                    <a:gd name="T9" fmla="*/ 164 h 241"/>
                    <a:gd name="T10" fmla="*/ 71 w 148"/>
                    <a:gd name="T11" fmla="*/ 148 h 241"/>
                    <a:gd name="T12" fmla="*/ 73 w 148"/>
                    <a:gd name="T13" fmla="*/ 138 h 241"/>
                    <a:gd name="T14" fmla="*/ 77 w 148"/>
                    <a:gd name="T15" fmla="*/ 130 h 241"/>
                    <a:gd name="T16" fmla="*/ 80 w 148"/>
                    <a:gd name="T17" fmla="*/ 112 h 241"/>
                    <a:gd name="T18" fmla="*/ 84 w 148"/>
                    <a:gd name="T19" fmla="*/ 102 h 241"/>
                    <a:gd name="T20" fmla="*/ 91 w 148"/>
                    <a:gd name="T21" fmla="*/ 96 h 241"/>
                    <a:gd name="T22" fmla="*/ 96 w 148"/>
                    <a:gd name="T23" fmla="*/ 94 h 241"/>
                    <a:gd name="T24" fmla="*/ 105 w 148"/>
                    <a:gd name="T25" fmla="*/ 94 h 241"/>
                    <a:gd name="T26" fmla="*/ 105 w 148"/>
                    <a:gd name="T27" fmla="*/ 82 h 241"/>
                    <a:gd name="T28" fmla="*/ 106 w 148"/>
                    <a:gd name="T29" fmla="*/ 69 h 241"/>
                    <a:gd name="T30" fmla="*/ 98 w 148"/>
                    <a:gd name="T31" fmla="*/ 77 h 241"/>
                    <a:gd name="T32" fmla="*/ 91 w 148"/>
                    <a:gd name="T33" fmla="*/ 75 h 241"/>
                    <a:gd name="T34" fmla="*/ 84 w 148"/>
                    <a:gd name="T35" fmla="*/ 74 h 241"/>
                    <a:gd name="T36" fmla="*/ 85 w 148"/>
                    <a:gd name="T37" fmla="*/ 66 h 241"/>
                    <a:gd name="T38" fmla="*/ 84 w 148"/>
                    <a:gd name="T39" fmla="*/ 60 h 241"/>
                    <a:gd name="T40" fmla="*/ 89 w 148"/>
                    <a:gd name="T41" fmla="*/ 51 h 241"/>
                    <a:gd name="T42" fmla="*/ 98 w 148"/>
                    <a:gd name="T43" fmla="*/ 58 h 241"/>
                    <a:gd name="T44" fmla="*/ 107 w 148"/>
                    <a:gd name="T45" fmla="*/ 53 h 241"/>
                    <a:gd name="T46" fmla="*/ 113 w 148"/>
                    <a:gd name="T47" fmla="*/ 42 h 241"/>
                    <a:gd name="T48" fmla="*/ 127 w 148"/>
                    <a:gd name="T49" fmla="*/ 39 h 241"/>
                    <a:gd name="T50" fmla="*/ 130 w 148"/>
                    <a:gd name="T51" fmla="*/ 27 h 241"/>
                    <a:gd name="T52" fmla="*/ 135 w 148"/>
                    <a:gd name="T53" fmla="*/ 15 h 241"/>
                    <a:gd name="T54" fmla="*/ 144 w 148"/>
                    <a:gd name="T55" fmla="*/ 10 h 241"/>
                    <a:gd name="T56" fmla="*/ 139 w 148"/>
                    <a:gd name="T57" fmla="*/ 1 h 241"/>
                    <a:gd name="T58" fmla="*/ 119 w 148"/>
                    <a:gd name="T59" fmla="*/ 5 h 241"/>
                    <a:gd name="T60" fmla="*/ 92 w 148"/>
                    <a:gd name="T61" fmla="*/ 21 h 241"/>
                    <a:gd name="T62" fmla="*/ 75 w 148"/>
                    <a:gd name="T63" fmla="*/ 24 h 241"/>
                    <a:gd name="T64" fmla="*/ 63 w 148"/>
                    <a:gd name="T65" fmla="*/ 40 h 241"/>
                    <a:gd name="T66" fmla="*/ 59 w 148"/>
                    <a:gd name="T67" fmla="*/ 48 h 241"/>
                    <a:gd name="T68" fmla="*/ 56 w 148"/>
                    <a:gd name="T69" fmla="*/ 61 h 241"/>
                    <a:gd name="T70" fmla="*/ 62 w 148"/>
                    <a:gd name="T71" fmla="*/ 66 h 241"/>
                    <a:gd name="T72" fmla="*/ 65 w 148"/>
                    <a:gd name="T73" fmla="*/ 86 h 241"/>
                    <a:gd name="T74" fmla="*/ 65 w 148"/>
                    <a:gd name="T75" fmla="*/ 97 h 241"/>
                    <a:gd name="T76" fmla="*/ 65 w 148"/>
                    <a:gd name="T77" fmla="*/ 117 h 241"/>
                    <a:gd name="T78" fmla="*/ 24 w 148"/>
                    <a:gd name="T79" fmla="*/ 179 h 241"/>
                    <a:gd name="T80" fmla="*/ 4 w 148"/>
                    <a:gd name="T81" fmla="*/ 197 h 241"/>
                    <a:gd name="T82" fmla="*/ 3 w 148"/>
                    <a:gd name="T83" fmla="*/ 207 h 241"/>
                    <a:gd name="T84" fmla="*/ 13 w 148"/>
                    <a:gd name="T85" fmla="*/ 224 h 241"/>
                    <a:gd name="T86" fmla="*/ 26 w 148"/>
                    <a:gd name="T87" fmla="*/ 229 h 241"/>
                    <a:gd name="T88" fmla="*/ 42 w 148"/>
                    <a:gd name="T89" fmla="*/ 228 h 241"/>
                    <a:gd name="T90" fmla="*/ 49 w 148"/>
                    <a:gd name="T91" fmla="*/ 234 h 241"/>
                    <a:gd name="T92" fmla="*/ 62 w 148"/>
                    <a:gd name="T93" fmla="*/ 238 h 241"/>
                    <a:gd name="T94" fmla="*/ 67 w 148"/>
                    <a:gd name="T95" fmla="*/ 234 h 241"/>
                    <a:gd name="T96" fmla="*/ 69 w 148"/>
                    <a:gd name="T97" fmla="*/ 224 h 241"/>
                    <a:gd name="T98" fmla="*/ 76 w 148"/>
                    <a:gd name="T99" fmla="*/ 216 h 241"/>
                    <a:gd name="T100" fmla="*/ 76 w 148"/>
                    <a:gd name="T101" fmla="*/ 207 h 241"/>
                    <a:gd name="T102" fmla="*/ 72 w 148"/>
                    <a:gd name="T103" fmla="*/ 20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8" h="241">
                      <a:moveTo>
                        <a:pt x="71" y="201"/>
                      </a:moveTo>
                      <a:cubicBezTo>
                        <a:pt x="69" y="199"/>
                        <a:pt x="70" y="198"/>
                        <a:pt x="71" y="196"/>
                      </a:cubicBezTo>
                      <a:cubicBezTo>
                        <a:pt x="71" y="195"/>
                        <a:pt x="71" y="194"/>
                        <a:pt x="71" y="193"/>
                      </a:cubicBezTo>
                      <a:cubicBezTo>
                        <a:pt x="72" y="192"/>
                        <a:pt x="73" y="192"/>
                        <a:pt x="73" y="191"/>
                      </a:cubicBezTo>
                      <a:cubicBezTo>
                        <a:pt x="74" y="189"/>
                        <a:pt x="72" y="187"/>
                        <a:pt x="70" y="185"/>
                      </a:cubicBezTo>
                      <a:cubicBezTo>
                        <a:pt x="70" y="184"/>
                        <a:pt x="69" y="183"/>
                        <a:pt x="69" y="183"/>
                      </a:cubicBezTo>
                      <a:cubicBezTo>
                        <a:pt x="69" y="181"/>
                        <a:pt x="70" y="181"/>
                        <a:pt x="71" y="180"/>
                      </a:cubicBezTo>
                      <a:cubicBezTo>
                        <a:pt x="72" y="179"/>
                        <a:pt x="72" y="177"/>
                        <a:pt x="72" y="175"/>
                      </a:cubicBezTo>
                      <a:cubicBezTo>
                        <a:pt x="72" y="173"/>
                        <a:pt x="71" y="171"/>
                        <a:pt x="71" y="169"/>
                      </a:cubicBezTo>
                      <a:cubicBezTo>
                        <a:pt x="71" y="167"/>
                        <a:pt x="73" y="167"/>
                        <a:pt x="73" y="164"/>
                      </a:cubicBezTo>
                      <a:cubicBezTo>
                        <a:pt x="73" y="160"/>
                        <a:pt x="71" y="157"/>
                        <a:pt x="70" y="153"/>
                      </a:cubicBezTo>
                      <a:cubicBezTo>
                        <a:pt x="70" y="151"/>
                        <a:pt x="70" y="150"/>
                        <a:pt x="71" y="148"/>
                      </a:cubicBezTo>
                      <a:cubicBezTo>
                        <a:pt x="73" y="147"/>
                        <a:pt x="75" y="146"/>
                        <a:pt x="75" y="144"/>
                      </a:cubicBezTo>
                      <a:cubicBezTo>
                        <a:pt x="75" y="142"/>
                        <a:pt x="74" y="140"/>
                        <a:pt x="73" y="138"/>
                      </a:cubicBezTo>
                      <a:cubicBezTo>
                        <a:pt x="72" y="137"/>
                        <a:pt x="71" y="134"/>
                        <a:pt x="72" y="132"/>
                      </a:cubicBezTo>
                      <a:cubicBezTo>
                        <a:pt x="73" y="131"/>
                        <a:pt x="76" y="131"/>
                        <a:pt x="77" y="130"/>
                      </a:cubicBezTo>
                      <a:cubicBezTo>
                        <a:pt x="79" y="128"/>
                        <a:pt x="79" y="126"/>
                        <a:pt x="79" y="124"/>
                      </a:cubicBezTo>
                      <a:cubicBezTo>
                        <a:pt x="78" y="120"/>
                        <a:pt x="80" y="116"/>
                        <a:pt x="80" y="112"/>
                      </a:cubicBezTo>
                      <a:cubicBezTo>
                        <a:pt x="81" y="110"/>
                        <a:pt x="82" y="109"/>
                        <a:pt x="82" y="107"/>
                      </a:cubicBezTo>
                      <a:cubicBezTo>
                        <a:pt x="82" y="105"/>
                        <a:pt x="83" y="104"/>
                        <a:pt x="84" y="102"/>
                      </a:cubicBezTo>
                      <a:cubicBezTo>
                        <a:pt x="85" y="100"/>
                        <a:pt x="86" y="99"/>
                        <a:pt x="88" y="98"/>
                      </a:cubicBezTo>
                      <a:cubicBezTo>
                        <a:pt x="89" y="97"/>
                        <a:pt x="90" y="96"/>
                        <a:pt x="91" y="96"/>
                      </a:cubicBezTo>
                      <a:cubicBezTo>
                        <a:pt x="92" y="95"/>
                        <a:pt x="93" y="96"/>
                        <a:pt x="94" y="96"/>
                      </a:cubicBezTo>
                      <a:cubicBezTo>
                        <a:pt x="96" y="96"/>
                        <a:pt x="95" y="95"/>
                        <a:pt x="96" y="94"/>
                      </a:cubicBezTo>
                      <a:cubicBezTo>
                        <a:pt x="97" y="93"/>
                        <a:pt x="98" y="93"/>
                        <a:pt x="99" y="93"/>
                      </a:cubicBezTo>
                      <a:cubicBezTo>
                        <a:pt x="100" y="93"/>
                        <a:pt x="103" y="93"/>
                        <a:pt x="105" y="94"/>
                      </a:cubicBezTo>
                      <a:cubicBezTo>
                        <a:pt x="105" y="93"/>
                        <a:pt x="105" y="92"/>
                        <a:pt x="105" y="91"/>
                      </a:cubicBezTo>
                      <a:cubicBezTo>
                        <a:pt x="105" y="88"/>
                        <a:pt x="105" y="85"/>
                        <a:pt x="105" y="82"/>
                      </a:cubicBezTo>
                      <a:cubicBezTo>
                        <a:pt x="104" y="80"/>
                        <a:pt x="105" y="78"/>
                        <a:pt x="105" y="75"/>
                      </a:cubicBezTo>
                      <a:cubicBezTo>
                        <a:pt x="105" y="73"/>
                        <a:pt x="107" y="71"/>
                        <a:pt x="106" y="69"/>
                      </a:cubicBezTo>
                      <a:cubicBezTo>
                        <a:pt x="105" y="68"/>
                        <a:pt x="102" y="70"/>
                        <a:pt x="101" y="71"/>
                      </a:cubicBezTo>
                      <a:cubicBezTo>
                        <a:pt x="100" y="73"/>
                        <a:pt x="100" y="75"/>
                        <a:pt x="98" y="77"/>
                      </a:cubicBezTo>
                      <a:cubicBezTo>
                        <a:pt x="97" y="80"/>
                        <a:pt x="96" y="79"/>
                        <a:pt x="94" y="79"/>
                      </a:cubicBezTo>
                      <a:cubicBezTo>
                        <a:pt x="93" y="78"/>
                        <a:pt x="92" y="77"/>
                        <a:pt x="91" y="75"/>
                      </a:cubicBezTo>
                      <a:cubicBezTo>
                        <a:pt x="90" y="73"/>
                        <a:pt x="89" y="73"/>
                        <a:pt x="87" y="74"/>
                      </a:cubicBezTo>
                      <a:cubicBezTo>
                        <a:pt x="85" y="74"/>
                        <a:pt x="84" y="75"/>
                        <a:pt x="84" y="74"/>
                      </a:cubicBezTo>
                      <a:cubicBezTo>
                        <a:pt x="83" y="72"/>
                        <a:pt x="85" y="71"/>
                        <a:pt x="85" y="70"/>
                      </a:cubicBezTo>
                      <a:cubicBezTo>
                        <a:pt x="86" y="69"/>
                        <a:pt x="86" y="66"/>
                        <a:pt x="85" y="66"/>
                      </a:cubicBezTo>
                      <a:cubicBezTo>
                        <a:pt x="83" y="65"/>
                        <a:pt x="83" y="65"/>
                        <a:pt x="83" y="63"/>
                      </a:cubicBezTo>
                      <a:cubicBezTo>
                        <a:pt x="83" y="61"/>
                        <a:pt x="84" y="61"/>
                        <a:pt x="84" y="60"/>
                      </a:cubicBezTo>
                      <a:cubicBezTo>
                        <a:pt x="86" y="58"/>
                        <a:pt x="85" y="58"/>
                        <a:pt x="88" y="57"/>
                      </a:cubicBezTo>
                      <a:cubicBezTo>
                        <a:pt x="90" y="55"/>
                        <a:pt x="88" y="54"/>
                        <a:pt x="89" y="51"/>
                      </a:cubicBezTo>
                      <a:cubicBezTo>
                        <a:pt x="90" y="49"/>
                        <a:pt x="92" y="51"/>
                        <a:pt x="94" y="53"/>
                      </a:cubicBezTo>
                      <a:cubicBezTo>
                        <a:pt x="95" y="56"/>
                        <a:pt x="96" y="56"/>
                        <a:pt x="98" y="58"/>
                      </a:cubicBezTo>
                      <a:cubicBezTo>
                        <a:pt x="100" y="60"/>
                        <a:pt x="102" y="57"/>
                        <a:pt x="103" y="55"/>
                      </a:cubicBezTo>
                      <a:cubicBezTo>
                        <a:pt x="104" y="53"/>
                        <a:pt x="104" y="54"/>
                        <a:pt x="107" y="53"/>
                      </a:cubicBezTo>
                      <a:cubicBezTo>
                        <a:pt x="109" y="52"/>
                        <a:pt x="107" y="51"/>
                        <a:pt x="109" y="49"/>
                      </a:cubicBezTo>
                      <a:cubicBezTo>
                        <a:pt x="110" y="47"/>
                        <a:pt x="111" y="44"/>
                        <a:pt x="113" y="42"/>
                      </a:cubicBezTo>
                      <a:cubicBezTo>
                        <a:pt x="115" y="39"/>
                        <a:pt x="115" y="40"/>
                        <a:pt x="118" y="40"/>
                      </a:cubicBezTo>
                      <a:cubicBezTo>
                        <a:pt x="121" y="40"/>
                        <a:pt x="124" y="39"/>
                        <a:pt x="127" y="39"/>
                      </a:cubicBezTo>
                      <a:cubicBezTo>
                        <a:pt x="131" y="39"/>
                        <a:pt x="131" y="38"/>
                        <a:pt x="133" y="34"/>
                      </a:cubicBezTo>
                      <a:cubicBezTo>
                        <a:pt x="135" y="30"/>
                        <a:pt x="131" y="29"/>
                        <a:pt x="130" y="27"/>
                      </a:cubicBezTo>
                      <a:cubicBezTo>
                        <a:pt x="129" y="25"/>
                        <a:pt x="130" y="23"/>
                        <a:pt x="131" y="21"/>
                      </a:cubicBezTo>
                      <a:cubicBezTo>
                        <a:pt x="132" y="19"/>
                        <a:pt x="132" y="17"/>
                        <a:pt x="135" y="15"/>
                      </a:cubicBezTo>
                      <a:cubicBezTo>
                        <a:pt x="137" y="14"/>
                        <a:pt x="141" y="16"/>
                        <a:pt x="145" y="15"/>
                      </a:cubicBezTo>
                      <a:cubicBezTo>
                        <a:pt x="148" y="15"/>
                        <a:pt x="145" y="12"/>
                        <a:pt x="144" y="10"/>
                      </a:cubicBezTo>
                      <a:cubicBezTo>
                        <a:pt x="143" y="9"/>
                        <a:pt x="144" y="7"/>
                        <a:pt x="144" y="5"/>
                      </a:cubicBezTo>
                      <a:cubicBezTo>
                        <a:pt x="144" y="2"/>
                        <a:pt x="143" y="2"/>
                        <a:pt x="139" y="1"/>
                      </a:cubicBezTo>
                      <a:cubicBezTo>
                        <a:pt x="135" y="0"/>
                        <a:pt x="132" y="1"/>
                        <a:pt x="129" y="2"/>
                      </a:cubicBezTo>
                      <a:cubicBezTo>
                        <a:pt x="127" y="3"/>
                        <a:pt x="125" y="5"/>
                        <a:pt x="119" y="5"/>
                      </a:cubicBezTo>
                      <a:cubicBezTo>
                        <a:pt x="114" y="6"/>
                        <a:pt x="109" y="11"/>
                        <a:pt x="106" y="13"/>
                      </a:cubicBezTo>
                      <a:cubicBezTo>
                        <a:pt x="103" y="15"/>
                        <a:pt x="94" y="20"/>
                        <a:pt x="92" y="21"/>
                      </a:cubicBezTo>
                      <a:cubicBezTo>
                        <a:pt x="89" y="23"/>
                        <a:pt x="88" y="22"/>
                        <a:pt x="86" y="21"/>
                      </a:cubicBezTo>
                      <a:cubicBezTo>
                        <a:pt x="83" y="21"/>
                        <a:pt x="78" y="22"/>
                        <a:pt x="75" y="24"/>
                      </a:cubicBezTo>
                      <a:cubicBezTo>
                        <a:pt x="71" y="26"/>
                        <a:pt x="64" y="31"/>
                        <a:pt x="63" y="33"/>
                      </a:cubicBezTo>
                      <a:cubicBezTo>
                        <a:pt x="61" y="35"/>
                        <a:pt x="61" y="38"/>
                        <a:pt x="63" y="40"/>
                      </a:cubicBezTo>
                      <a:cubicBezTo>
                        <a:pt x="65" y="42"/>
                        <a:pt x="62" y="45"/>
                        <a:pt x="61" y="46"/>
                      </a:cubicBezTo>
                      <a:cubicBezTo>
                        <a:pt x="60" y="47"/>
                        <a:pt x="59" y="47"/>
                        <a:pt x="59" y="48"/>
                      </a:cubicBezTo>
                      <a:cubicBezTo>
                        <a:pt x="59" y="49"/>
                        <a:pt x="58" y="51"/>
                        <a:pt x="57" y="52"/>
                      </a:cubicBezTo>
                      <a:cubicBezTo>
                        <a:pt x="55" y="54"/>
                        <a:pt x="56" y="57"/>
                        <a:pt x="56" y="61"/>
                      </a:cubicBezTo>
                      <a:cubicBezTo>
                        <a:pt x="56" y="66"/>
                        <a:pt x="57" y="66"/>
                        <a:pt x="59" y="65"/>
                      </a:cubicBezTo>
                      <a:cubicBezTo>
                        <a:pt x="61" y="63"/>
                        <a:pt x="61" y="64"/>
                        <a:pt x="62" y="66"/>
                      </a:cubicBezTo>
                      <a:cubicBezTo>
                        <a:pt x="63" y="68"/>
                        <a:pt x="62" y="72"/>
                        <a:pt x="61" y="75"/>
                      </a:cubicBezTo>
                      <a:cubicBezTo>
                        <a:pt x="60" y="78"/>
                        <a:pt x="64" y="84"/>
                        <a:pt x="65" y="86"/>
                      </a:cubicBezTo>
                      <a:cubicBezTo>
                        <a:pt x="66" y="87"/>
                        <a:pt x="67" y="88"/>
                        <a:pt x="68" y="90"/>
                      </a:cubicBezTo>
                      <a:cubicBezTo>
                        <a:pt x="68" y="92"/>
                        <a:pt x="67" y="95"/>
                        <a:pt x="65" y="97"/>
                      </a:cubicBezTo>
                      <a:cubicBezTo>
                        <a:pt x="64" y="100"/>
                        <a:pt x="67" y="100"/>
                        <a:pt x="68" y="103"/>
                      </a:cubicBezTo>
                      <a:cubicBezTo>
                        <a:pt x="69" y="105"/>
                        <a:pt x="67" y="112"/>
                        <a:pt x="65" y="117"/>
                      </a:cubicBezTo>
                      <a:cubicBezTo>
                        <a:pt x="63" y="121"/>
                        <a:pt x="51" y="144"/>
                        <a:pt x="47" y="150"/>
                      </a:cubicBezTo>
                      <a:cubicBezTo>
                        <a:pt x="43" y="157"/>
                        <a:pt x="30" y="173"/>
                        <a:pt x="24" y="179"/>
                      </a:cubicBezTo>
                      <a:cubicBezTo>
                        <a:pt x="20" y="185"/>
                        <a:pt x="14" y="191"/>
                        <a:pt x="11" y="193"/>
                      </a:cubicBezTo>
                      <a:cubicBezTo>
                        <a:pt x="8" y="194"/>
                        <a:pt x="5" y="195"/>
                        <a:pt x="4" y="197"/>
                      </a:cubicBezTo>
                      <a:cubicBezTo>
                        <a:pt x="3" y="199"/>
                        <a:pt x="2" y="200"/>
                        <a:pt x="0" y="202"/>
                      </a:cubicBezTo>
                      <a:cubicBezTo>
                        <a:pt x="1" y="203"/>
                        <a:pt x="2" y="206"/>
                        <a:pt x="3" y="207"/>
                      </a:cubicBezTo>
                      <a:cubicBezTo>
                        <a:pt x="6" y="210"/>
                        <a:pt x="11" y="210"/>
                        <a:pt x="12" y="215"/>
                      </a:cubicBezTo>
                      <a:cubicBezTo>
                        <a:pt x="12" y="218"/>
                        <a:pt x="8" y="223"/>
                        <a:pt x="13" y="224"/>
                      </a:cubicBezTo>
                      <a:cubicBezTo>
                        <a:pt x="17" y="225"/>
                        <a:pt x="19" y="222"/>
                        <a:pt x="23" y="226"/>
                      </a:cubicBezTo>
                      <a:cubicBezTo>
                        <a:pt x="24" y="227"/>
                        <a:pt x="23" y="229"/>
                        <a:pt x="26" y="229"/>
                      </a:cubicBezTo>
                      <a:cubicBezTo>
                        <a:pt x="29" y="230"/>
                        <a:pt x="29" y="229"/>
                        <a:pt x="31" y="227"/>
                      </a:cubicBezTo>
                      <a:cubicBezTo>
                        <a:pt x="35" y="225"/>
                        <a:pt x="38" y="228"/>
                        <a:pt x="42" y="228"/>
                      </a:cubicBezTo>
                      <a:cubicBezTo>
                        <a:pt x="45" y="228"/>
                        <a:pt x="44" y="227"/>
                        <a:pt x="46" y="230"/>
                      </a:cubicBezTo>
                      <a:cubicBezTo>
                        <a:pt x="47" y="231"/>
                        <a:pt x="48" y="233"/>
                        <a:pt x="49" y="234"/>
                      </a:cubicBezTo>
                      <a:cubicBezTo>
                        <a:pt x="53" y="237"/>
                        <a:pt x="55" y="241"/>
                        <a:pt x="60" y="239"/>
                      </a:cubicBezTo>
                      <a:cubicBezTo>
                        <a:pt x="61" y="239"/>
                        <a:pt x="61" y="238"/>
                        <a:pt x="62" y="238"/>
                      </a:cubicBezTo>
                      <a:cubicBezTo>
                        <a:pt x="63" y="237"/>
                        <a:pt x="64" y="238"/>
                        <a:pt x="65" y="238"/>
                      </a:cubicBezTo>
                      <a:cubicBezTo>
                        <a:pt x="67" y="237"/>
                        <a:pt x="66" y="236"/>
                        <a:pt x="67" y="234"/>
                      </a:cubicBezTo>
                      <a:cubicBezTo>
                        <a:pt x="67" y="232"/>
                        <a:pt x="68" y="231"/>
                        <a:pt x="68" y="229"/>
                      </a:cubicBezTo>
                      <a:cubicBezTo>
                        <a:pt x="69" y="228"/>
                        <a:pt x="68" y="225"/>
                        <a:pt x="69" y="224"/>
                      </a:cubicBezTo>
                      <a:cubicBezTo>
                        <a:pt x="69" y="223"/>
                        <a:pt x="72" y="221"/>
                        <a:pt x="73" y="220"/>
                      </a:cubicBezTo>
                      <a:cubicBezTo>
                        <a:pt x="75" y="218"/>
                        <a:pt x="76" y="217"/>
                        <a:pt x="76" y="216"/>
                      </a:cubicBezTo>
                      <a:cubicBezTo>
                        <a:pt x="77" y="214"/>
                        <a:pt x="78" y="213"/>
                        <a:pt x="78" y="211"/>
                      </a:cubicBezTo>
                      <a:cubicBezTo>
                        <a:pt x="78" y="208"/>
                        <a:pt x="78" y="209"/>
                        <a:pt x="76" y="207"/>
                      </a:cubicBezTo>
                      <a:cubicBezTo>
                        <a:pt x="75" y="206"/>
                        <a:pt x="72" y="205"/>
                        <a:pt x="72" y="203"/>
                      </a:cubicBezTo>
                      <a:cubicBezTo>
                        <a:pt x="72" y="203"/>
                        <a:pt x="72" y="203"/>
                        <a:pt x="72" y="203"/>
                      </a:cubicBezTo>
                      <a:cubicBezTo>
                        <a:pt x="72" y="202"/>
                        <a:pt x="71" y="202"/>
                        <a:pt x="71" y="201"/>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7" name="Freeform 28">
                  <a:extLst>
                    <a:ext uri="{FF2B5EF4-FFF2-40B4-BE49-F238E27FC236}">
                      <a16:creationId xmlns:a16="http://schemas.microsoft.com/office/drawing/2014/main" id="{20450572-B675-4AEA-A416-B70B39669FA2}"/>
                    </a:ext>
                  </a:extLst>
                </p:cNvPr>
                <p:cNvSpPr>
                  <a:spLocks/>
                </p:cNvSpPr>
                <p:nvPr/>
              </p:nvSpPr>
              <p:spPr bwMode="auto">
                <a:xfrm>
                  <a:off x="4149725" y="7726363"/>
                  <a:ext cx="682625" cy="803275"/>
                </a:xfrm>
                <a:custGeom>
                  <a:avLst/>
                  <a:gdLst>
                    <a:gd name="T0" fmla="*/ 57 w 182"/>
                    <a:gd name="T1" fmla="*/ 193 h 214"/>
                    <a:gd name="T2" fmla="*/ 68 w 182"/>
                    <a:gd name="T3" fmla="*/ 178 h 214"/>
                    <a:gd name="T4" fmla="*/ 77 w 182"/>
                    <a:gd name="T5" fmla="*/ 178 h 214"/>
                    <a:gd name="T6" fmla="*/ 93 w 182"/>
                    <a:gd name="T7" fmla="*/ 173 h 214"/>
                    <a:gd name="T8" fmla="*/ 103 w 182"/>
                    <a:gd name="T9" fmla="*/ 184 h 214"/>
                    <a:gd name="T10" fmla="*/ 116 w 182"/>
                    <a:gd name="T11" fmla="*/ 192 h 214"/>
                    <a:gd name="T12" fmla="*/ 130 w 182"/>
                    <a:gd name="T13" fmla="*/ 192 h 214"/>
                    <a:gd name="T14" fmla="*/ 145 w 182"/>
                    <a:gd name="T15" fmla="*/ 196 h 214"/>
                    <a:gd name="T16" fmla="*/ 149 w 182"/>
                    <a:gd name="T17" fmla="*/ 199 h 214"/>
                    <a:gd name="T18" fmla="*/ 153 w 182"/>
                    <a:gd name="T19" fmla="*/ 201 h 214"/>
                    <a:gd name="T20" fmla="*/ 167 w 182"/>
                    <a:gd name="T21" fmla="*/ 192 h 214"/>
                    <a:gd name="T22" fmla="*/ 173 w 182"/>
                    <a:gd name="T23" fmla="*/ 183 h 214"/>
                    <a:gd name="T24" fmla="*/ 178 w 182"/>
                    <a:gd name="T25" fmla="*/ 173 h 214"/>
                    <a:gd name="T26" fmla="*/ 177 w 182"/>
                    <a:gd name="T27" fmla="*/ 160 h 214"/>
                    <a:gd name="T28" fmla="*/ 170 w 182"/>
                    <a:gd name="T29" fmla="*/ 144 h 214"/>
                    <a:gd name="T30" fmla="*/ 164 w 182"/>
                    <a:gd name="T31" fmla="*/ 129 h 214"/>
                    <a:gd name="T32" fmla="*/ 151 w 182"/>
                    <a:gd name="T33" fmla="*/ 114 h 214"/>
                    <a:gd name="T34" fmla="*/ 137 w 182"/>
                    <a:gd name="T35" fmla="*/ 103 h 214"/>
                    <a:gd name="T36" fmla="*/ 143 w 182"/>
                    <a:gd name="T37" fmla="*/ 96 h 214"/>
                    <a:gd name="T38" fmla="*/ 158 w 182"/>
                    <a:gd name="T39" fmla="*/ 92 h 214"/>
                    <a:gd name="T40" fmla="*/ 167 w 182"/>
                    <a:gd name="T41" fmla="*/ 80 h 214"/>
                    <a:gd name="T42" fmla="*/ 175 w 182"/>
                    <a:gd name="T43" fmla="*/ 66 h 214"/>
                    <a:gd name="T44" fmla="*/ 168 w 182"/>
                    <a:gd name="T45" fmla="*/ 53 h 214"/>
                    <a:gd name="T46" fmla="*/ 171 w 182"/>
                    <a:gd name="T47" fmla="*/ 39 h 214"/>
                    <a:gd name="T48" fmla="*/ 180 w 182"/>
                    <a:gd name="T49" fmla="*/ 22 h 214"/>
                    <a:gd name="T50" fmla="*/ 172 w 182"/>
                    <a:gd name="T51" fmla="*/ 15 h 214"/>
                    <a:gd name="T52" fmla="*/ 166 w 182"/>
                    <a:gd name="T53" fmla="*/ 13 h 214"/>
                    <a:gd name="T54" fmla="*/ 151 w 182"/>
                    <a:gd name="T55" fmla="*/ 8 h 214"/>
                    <a:gd name="T56" fmla="*/ 136 w 182"/>
                    <a:gd name="T57" fmla="*/ 7 h 214"/>
                    <a:gd name="T58" fmla="*/ 123 w 182"/>
                    <a:gd name="T59" fmla="*/ 4 h 214"/>
                    <a:gd name="T60" fmla="*/ 109 w 182"/>
                    <a:gd name="T61" fmla="*/ 11 h 214"/>
                    <a:gd name="T62" fmla="*/ 104 w 182"/>
                    <a:gd name="T63" fmla="*/ 20 h 214"/>
                    <a:gd name="T64" fmla="*/ 91 w 182"/>
                    <a:gd name="T65" fmla="*/ 31 h 214"/>
                    <a:gd name="T66" fmla="*/ 80 w 182"/>
                    <a:gd name="T67" fmla="*/ 18 h 214"/>
                    <a:gd name="T68" fmla="*/ 69 w 182"/>
                    <a:gd name="T69" fmla="*/ 28 h 214"/>
                    <a:gd name="T70" fmla="*/ 75 w 182"/>
                    <a:gd name="T71" fmla="*/ 36 h 214"/>
                    <a:gd name="T72" fmla="*/ 70 w 182"/>
                    <a:gd name="T73" fmla="*/ 45 h 214"/>
                    <a:gd name="T74" fmla="*/ 65 w 182"/>
                    <a:gd name="T75" fmla="*/ 54 h 214"/>
                    <a:gd name="T76" fmla="*/ 62 w 182"/>
                    <a:gd name="T77" fmla="*/ 62 h 214"/>
                    <a:gd name="T78" fmla="*/ 60 w 182"/>
                    <a:gd name="T79" fmla="*/ 68 h 214"/>
                    <a:gd name="T80" fmla="*/ 60 w 182"/>
                    <a:gd name="T81" fmla="*/ 78 h 214"/>
                    <a:gd name="T82" fmla="*/ 63 w 182"/>
                    <a:gd name="T83" fmla="*/ 82 h 214"/>
                    <a:gd name="T84" fmla="*/ 65 w 182"/>
                    <a:gd name="T85" fmla="*/ 84 h 214"/>
                    <a:gd name="T86" fmla="*/ 71 w 182"/>
                    <a:gd name="T87" fmla="*/ 92 h 214"/>
                    <a:gd name="T88" fmla="*/ 72 w 182"/>
                    <a:gd name="T89" fmla="*/ 102 h 214"/>
                    <a:gd name="T90" fmla="*/ 67 w 182"/>
                    <a:gd name="T91" fmla="*/ 108 h 214"/>
                    <a:gd name="T92" fmla="*/ 51 w 182"/>
                    <a:gd name="T93" fmla="*/ 110 h 214"/>
                    <a:gd name="T94" fmla="*/ 31 w 182"/>
                    <a:gd name="T95" fmla="*/ 113 h 214"/>
                    <a:gd name="T96" fmla="*/ 18 w 182"/>
                    <a:gd name="T97" fmla="*/ 112 h 214"/>
                    <a:gd name="T98" fmla="*/ 6 w 182"/>
                    <a:gd name="T99" fmla="*/ 115 h 214"/>
                    <a:gd name="T100" fmla="*/ 1 w 182"/>
                    <a:gd name="T101" fmla="*/ 133 h 214"/>
                    <a:gd name="T102" fmla="*/ 8 w 182"/>
                    <a:gd name="T103" fmla="*/ 149 h 214"/>
                    <a:gd name="T104" fmla="*/ 17 w 182"/>
                    <a:gd name="T105" fmla="*/ 153 h 214"/>
                    <a:gd name="T106" fmla="*/ 20 w 182"/>
                    <a:gd name="T107" fmla="*/ 164 h 214"/>
                    <a:gd name="T108" fmla="*/ 20 w 182"/>
                    <a:gd name="T109" fmla="*/ 173 h 214"/>
                    <a:gd name="T110" fmla="*/ 17 w 182"/>
                    <a:gd name="T111" fmla="*/ 180 h 214"/>
                    <a:gd name="T112" fmla="*/ 19 w 182"/>
                    <a:gd name="T113" fmla="*/ 184 h 214"/>
                    <a:gd name="T114" fmla="*/ 14 w 182"/>
                    <a:gd name="T115" fmla="*/ 194 h 214"/>
                    <a:gd name="T116" fmla="*/ 19 w 182"/>
                    <a:gd name="T117" fmla="*/ 202 h 214"/>
                    <a:gd name="T118" fmla="*/ 38 w 182"/>
                    <a:gd name="T119" fmla="*/ 205 h 214"/>
                    <a:gd name="T120" fmla="*/ 46 w 182"/>
                    <a:gd name="T121" fmla="*/ 212 h 214"/>
                    <a:gd name="T122" fmla="*/ 51 w 182"/>
                    <a:gd name="T123" fmla="*/ 214 h 214"/>
                    <a:gd name="T124" fmla="*/ 53 w 182"/>
                    <a:gd name="T125" fmla="*/ 20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 h="214">
                      <a:moveTo>
                        <a:pt x="53" y="201"/>
                      </a:moveTo>
                      <a:cubicBezTo>
                        <a:pt x="53" y="197"/>
                        <a:pt x="55" y="196"/>
                        <a:pt x="57" y="193"/>
                      </a:cubicBezTo>
                      <a:cubicBezTo>
                        <a:pt x="58" y="190"/>
                        <a:pt x="60" y="188"/>
                        <a:pt x="61" y="185"/>
                      </a:cubicBezTo>
                      <a:cubicBezTo>
                        <a:pt x="63" y="183"/>
                        <a:pt x="64" y="179"/>
                        <a:pt x="68" y="178"/>
                      </a:cubicBezTo>
                      <a:cubicBezTo>
                        <a:pt x="69" y="178"/>
                        <a:pt x="71" y="180"/>
                        <a:pt x="72" y="180"/>
                      </a:cubicBezTo>
                      <a:cubicBezTo>
                        <a:pt x="74" y="180"/>
                        <a:pt x="76" y="179"/>
                        <a:pt x="77" y="178"/>
                      </a:cubicBezTo>
                      <a:cubicBezTo>
                        <a:pt x="81" y="177"/>
                        <a:pt x="91" y="177"/>
                        <a:pt x="90" y="171"/>
                      </a:cubicBezTo>
                      <a:cubicBezTo>
                        <a:pt x="94" y="169"/>
                        <a:pt x="92" y="172"/>
                        <a:pt x="93" y="173"/>
                      </a:cubicBezTo>
                      <a:cubicBezTo>
                        <a:pt x="94" y="174"/>
                        <a:pt x="96" y="174"/>
                        <a:pt x="97" y="175"/>
                      </a:cubicBezTo>
                      <a:cubicBezTo>
                        <a:pt x="101" y="178"/>
                        <a:pt x="103" y="180"/>
                        <a:pt x="103" y="184"/>
                      </a:cubicBezTo>
                      <a:cubicBezTo>
                        <a:pt x="103" y="190"/>
                        <a:pt x="106" y="189"/>
                        <a:pt x="111" y="190"/>
                      </a:cubicBezTo>
                      <a:cubicBezTo>
                        <a:pt x="112" y="191"/>
                        <a:pt x="115" y="191"/>
                        <a:pt x="116" y="192"/>
                      </a:cubicBezTo>
                      <a:cubicBezTo>
                        <a:pt x="118" y="193"/>
                        <a:pt x="119" y="195"/>
                        <a:pt x="120" y="196"/>
                      </a:cubicBezTo>
                      <a:cubicBezTo>
                        <a:pt x="125" y="200"/>
                        <a:pt x="127" y="194"/>
                        <a:pt x="130" y="192"/>
                      </a:cubicBezTo>
                      <a:cubicBezTo>
                        <a:pt x="134" y="189"/>
                        <a:pt x="138" y="191"/>
                        <a:pt x="141" y="194"/>
                      </a:cubicBezTo>
                      <a:cubicBezTo>
                        <a:pt x="143" y="195"/>
                        <a:pt x="143" y="195"/>
                        <a:pt x="145" y="196"/>
                      </a:cubicBezTo>
                      <a:cubicBezTo>
                        <a:pt x="146" y="196"/>
                        <a:pt x="147" y="196"/>
                        <a:pt x="147" y="196"/>
                      </a:cubicBezTo>
                      <a:cubicBezTo>
                        <a:pt x="148" y="197"/>
                        <a:pt x="148" y="198"/>
                        <a:pt x="149" y="199"/>
                      </a:cubicBezTo>
                      <a:cubicBezTo>
                        <a:pt x="149" y="199"/>
                        <a:pt x="151" y="199"/>
                        <a:pt x="152" y="199"/>
                      </a:cubicBezTo>
                      <a:cubicBezTo>
                        <a:pt x="153" y="200"/>
                        <a:pt x="152" y="201"/>
                        <a:pt x="153" y="201"/>
                      </a:cubicBezTo>
                      <a:cubicBezTo>
                        <a:pt x="156" y="201"/>
                        <a:pt x="159" y="198"/>
                        <a:pt x="160" y="197"/>
                      </a:cubicBezTo>
                      <a:cubicBezTo>
                        <a:pt x="163" y="194"/>
                        <a:pt x="165" y="193"/>
                        <a:pt x="167" y="192"/>
                      </a:cubicBezTo>
                      <a:cubicBezTo>
                        <a:pt x="167" y="192"/>
                        <a:pt x="167" y="191"/>
                        <a:pt x="167" y="191"/>
                      </a:cubicBezTo>
                      <a:cubicBezTo>
                        <a:pt x="168" y="187"/>
                        <a:pt x="173" y="186"/>
                        <a:pt x="173" y="183"/>
                      </a:cubicBezTo>
                      <a:cubicBezTo>
                        <a:pt x="173" y="181"/>
                        <a:pt x="172" y="178"/>
                        <a:pt x="172" y="175"/>
                      </a:cubicBezTo>
                      <a:cubicBezTo>
                        <a:pt x="175" y="175"/>
                        <a:pt x="178" y="177"/>
                        <a:pt x="178" y="173"/>
                      </a:cubicBezTo>
                      <a:cubicBezTo>
                        <a:pt x="178" y="169"/>
                        <a:pt x="174" y="169"/>
                        <a:pt x="173" y="166"/>
                      </a:cubicBezTo>
                      <a:cubicBezTo>
                        <a:pt x="173" y="163"/>
                        <a:pt x="177" y="163"/>
                        <a:pt x="177" y="160"/>
                      </a:cubicBezTo>
                      <a:cubicBezTo>
                        <a:pt x="178" y="157"/>
                        <a:pt x="175" y="154"/>
                        <a:pt x="173" y="152"/>
                      </a:cubicBezTo>
                      <a:cubicBezTo>
                        <a:pt x="170" y="149"/>
                        <a:pt x="170" y="149"/>
                        <a:pt x="170" y="144"/>
                      </a:cubicBezTo>
                      <a:cubicBezTo>
                        <a:pt x="166" y="144"/>
                        <a:pt x="161" y="143"/>
                        <a:pt x="163" y="138"/>
                      </a:cubicBezTo>
                      <a:cubicBezTo>
                        <a:pt x="165" y="133"/>
                        <a:pt x="168" y="134"/>
                        <a:pt x="164" y="129"/>
                      </a:cubicBezTo>
                      <a:cubicBezTo>
                        <a:pt x="161" y="127"/>
                        <a:pt x="160" y="124"/>
                        <a:pt x="158" y="121"/>
                      </a:cubicBezTo>
                      <a:cubicBezTo>
                        <a:pt x="156" y="118"/>
                        <a:pt x="155" y="116"/>
                        <a:pt x="151" y="114"/>
                      </a:cubicBezTo>
                      <a:cubicBezTo>
                        <a:pt x="148" y="112"/>
                        <a:pt x="146" y="110"/>
                        <a:pt x="143" y="109"/>
                      </a:cubicBezTo>
                      <a:cubicBezTo>
                        <a:pt x="141" y="108"/>
                        <a:pt x="134" y="107"/>
                        <a:pt x="137" y="103"/>
                      </a:cubicBezTo>
                      <a:cubicBezTo>
                        <a:pt x="139" y="102"/>
                        <a:pt x="141" y="103"/>
                        <a:pt x="142" y="101"/>
                      </a:cubicBezTo>
                      <a:cubicBezTo>
                        <a:pt x="143" y="100"/>
                        <a:pt x="142" y="98"/>
                        <a:pt x="143" y="96"/>
                      </a:cubicBezTo>
                      <a:cubicBezTo>
                        <a:pt x="145" y="89"/>
                        <a:pt x="150" y="94"/>
                        <a:pt x="154" y="94"/>
                      </a:cubicBezTo>
                      <a:cubicBezTo>
                        <a:pt x="157" y="94"/>
                        <a:pt x="156" y="93"/>
                        <a:pt x="158" y="92"/>
                      </a:cubicBezTo>
                      <a:cubicBezTo>
                        <a:pt x="160" y="89"/>
                        <a:pt x="163" y="86"/>
                        <a:pt x="165" y="83"/>
                      </a:cubicBezTo>
                      <a:cubicBezTo>
                        <a:pt x="166" y="82"/>
                        <a:pt x="166" y="81"/>
                        <a:pt x="167" y="80"/>
                      </a:cubicBezTo>
                      <a:cubicBezTo>
                        <a:pt x="169" y="78"/>
                        <a:pt x="170" y="77"/>
                        <a:pt x="171" y="76"/>
                      </a:cubicBezTo>
                      <a:cubicBezTo>
                        <a:pt x="173" y="74"/>
                        <a:pt x="176" y="69"/>
                        <a:pt x="175" y="66"/>
                      </a:cubicBezTo>
                      <a:cubicBezTo>
                        <a:pt x="175" y="63"/>
                        <a:pt x="169" y="62"/>
                        <a:pt x="168" y="58"/>
                      </a:cubicBezTo>
                      <a:cubicBezTo>
                        <a:pt x="167" y="56"/>
                        <a:pt x="167" y="54"/>
                        <a:pt x="168" y="53"/>
                      </a:cubicBezTo>
                      <a:cubicBezTo>
                        <a:pt x="169" y="51"/>
                        <a:pt x="173" y="51"/>
                        <a:pt x="173" y="49"/>
                      </a:cubicBezTo>
                      <a:cubicBezTo>
                        <a:pt x="174" y="45"/>
                        <a:pt x="168" y="44"/>
                        <a:pt x="171" y="39"/>
                      </a:cubicBezTo>
                      <a:cubicBezTo>
                        <a:pt x="173" y="37"/>
                        <a:pt x="176" y="33"/>
                        <a:pt x="178" y="31"/>
                      </a:cubicBezTo>
                      <a:cubicBezTo>
                        <a:pt x="181" y="29"/>
                        <a:pt x="182" y="26"/>
                        <a:pt x="180" y="22"/>
                      </a:cubicBezTo>
                      <a:cubicBezTo>
                        <a:pt x="180" y="20"/>
                        <a:pt x="179" y="18"/>
                        <a:pt x="176" y="17"/>
                      </a:cubicBezTo>
                      <a:cubicBezTo>
                        <a:pt x="175" y="16"/>
                        <a:pt x="172" y="16"/>
                        <a:pt x="172" y="15"/>
                      </a:cubicBezTo>
                      <a:cubicBezTo>
                        <a:pt x="171" y="14"/>
                        <a:pt x="171" y="13"/>
                        <a:pt x="172" y="13"/>
                      </a:cubicBezTo>
                      <a:cubicBezTo>
                        <a:pt x="170" y="13"/>
                        <a:pt x="168" y="13"/>
                        <a:pt x="166" y="13"/>
                      </a:cubicBezTo>
                      <a:cubicBezTo>
                        <a:pt x="161" y="11"/>
                        <a:pt x="163" y="6"/>
                        <a:pt x="157" y="7"/>
                      </a:cubicBezTo>
                      <a:cubicBezTo>
                        <a:pt x="155" y="7"/>
                        <a:pt x="153" y="9"/>
                        <a:pt x="151" y="8"/>
                      </a:cubicBezTo>
                      <a:cubicBezTo>
                        <a:pt x="149" y="7"/>
                        <a:pt x="148" y="4"/>
                        <a:pt x="146" y="3"/>
                      </a:cubicBezTo>
                      <a:cubicBezTo>
                        <a:pt x="144" y="2"/>
                        <a:pt x="140" y="7"/>
                        <a:pt x="136" y="7"/>
                      </a:cubicBezTo>
                      <a:cubicBezTo>
                        <a:pt x="136" y="3"/>
                        <a:pt x="138" y="0"/>
                        <a:pt x="132" y="1"/>
                      </a:cubicBezTo>
                      <a:cubicBezTo>
                        <a:pt x="129" y="2"/>
                        <a:pt x="127" y="5"/>
                        <a:pt x="123" y="4"/>
                      </a:cubicBezTo>
                      <a:cubicBezTo>
                        <a:pt x="120" y="4"/>
                        <a:pt x="118" y="2"/>
                        <a:pt x="114" y="5"/>
                      </a:cubicBezTo>
                      <a:cubicBezTo>
                        <a:pt x="112" y="7"/>
                        <a:pt x="112" y="9"/>
                        <a:pt x="109" y="11"/>
                      </a:cubicBezTo>
                      <a:cubicBezTo>
                        <a:pt x="108" y="12"/>
                        <a:pt x="106" y="12"/>
                        <a:pt x="105" y="14"/>
                      </a:cubicBezTo>
                      <a:cubicBezTo>
                        <a:pt x="104" y="16"/>
                        <a:pt x="104" y="18"/>
                        <a:pt x="104" y="20"/>
                      </a:cubicBezTo>
                      <a:cubicBezTo>
                        <a:pt x="103" y="22"/>
                        <a:pt x="101" y="22"/>
                        <a:pt x="100" y="23"/>
                      </a:cubicBezTo>
                      <a:cubicBezTo>
                        <a:pt x="97" y="27"/>
                        <a:pt x="96" y="31"/>
                        <a:pt x="91" y="31"/>
                      </a:cubicBezTo>
                      <a:cubicBezTo>
                        <a:pt x="93" y="28"/>
                        <a:pt x="91" y="23"/>
                        <a:pt x="89" y="21"/>
                      </a:cubicBezTo>
                      <a:cubicBezTo>
                        <a:pt x="87" y="19"/>
                        <a:pt x="83" y="18"/>
                        <a:pt x="80" y="18"/>
                      </a:cubicBezTo>
                      <a:cubicBezTo>
                        <a:pt x="75" y="19"/>
                        <a:pt x="76" y="23"/>
                        <a:pt x="73" y="26"/>
                      </a:cubicBezTo>
                      <a:cubicBezTo>
                        <a:pt x="72" y="27"/>
                        <a:pt x="70" y="26"/>
                        <a:pt x="69" y="28"/>
                      </a:cubicBezTo>
                      <a:cubicBezTo>
                        <a:pt x="69" y="30"/>
                        <a:pt x="72" y="31"/>
                        <a:pt x="73" y="32"/>
                      </a:cubicBezTo>
                      <a:cubicBezTo>
                        <a:pt x="75" y="34"/>
                        <a:pt x="75" y="33"/>
                        <a:pt x="75" y="36"/>
                      </a:cubicBezTo>
                      <a:cubicBezTo>
                        <a:pt x="75" y="38"/>
                        <a:pt x="74" y="39"/>
                        <a:pt x="73" y="41"/>
                      </a:cubicBezTo>
                      <a:cubicBezTo>
                        <a:pt x="73" y="42"/>
                        <a:pt x="72" y="43"/>
                        <a:pt x="70" y="45"/>
                      </a:cubicBezTo>
                      <a:cubicBezTo>
                        <a:pt x="69" y="46"/>
                        <a:pt x="66" y="48"/>
                        <a:pt x="66" y="49"/>
                      </a:cubicBezTo>
                      <a:cubicBezTo>
                        <a:pt x="65" y="50"/>
                        <a:pt x="66" y="53"/>
                        <a:pt x="65" y="54"/>
                      </a:cubicBezTo>
                      <a:cubicBezTo>
                        <a:pt x="65" y="56"/>
                        <a:pt x="64" y="57"/>
                        <a:pt x="64" y="59"/>
                      </a:cubicBezTo>
                      <a:cubicBezTo>
                        <a:pt x="63" y="61"/>
                        <a:pt x="63" y="61"/>
                        <a:pt x="62" y="62"/>
                      </a:cubicBezTo>
                      <a:cubicBezTo>
                        <a:pt x="63" y="63"/>
                        <a:pt x="64" y="64"/>
                        <a:pt x="64" y="65"/>
                      </a:cubicBezTo>
                      <a:cubicBezTo>
                        <a:pt x="64" y="67"/>
                        <a:pt x="61" y="66"/>
                        <a:pt x="60" y="68"/>
                      </a:cubicBezTo>
                      <a:cubicBezTo>
                        <a:pt x="59" y="69"/>
                        <a:pt x="59" y="71"/>
                        <a:pt x="59" y="73"/>
                      </a:cubicBezTo>
                      <a:cubicBezTo>
                        <a:pt x="59" y="75"/>
                        <a:pt x="59" y="76"/>
                        <a:pt x="60" y="78"/>
                      </a:cubicBezTo>
                      <a:cubicBezTo>
                        <a:pt x="60" y="78"/>
                        <a:pt x="62" y="78"/>
                        <a:pt x="62" y="79"/>
                      </a:cubicBezTo>
                      <a:cubicBezTo>
                        <a:pt x="63" y="80"/>
                        <a:pt x="62" y="81"/>
                        <a:pt x="63" y="82"/>
                      </a:cubicBezTo>
                      <a:cubicBezTo>
                        <a:pt x="63" y="82"/>
                        <a:pt x="62" y="83"/>
                        <a:pt x="63" y="84"/>
                      </a:cubicBezTo>
                      <a:cubicBezTo>
                        <a:pt x="64" y="84"/>
                        <a:pt x="65" y="84"/>
                        <a:pt x="65" y="84"/>
                      </a:cubicBezTo>
                      <a:cubicBezTo>
                        <a:pt x="68" y="86"/>
                        <a:pt x="67" y="86"/>
                        <a:pt x="68" y="88"/>
                      </a:cubicBezTo>
                      <a:cubicBezTo>
                        <a:pt x="69" y="90"/>
                        <a:pt x="70" y="91"/>
                        <a:pt x="71" y="92"/>
                      </a:cubicBezTo>
                      <a:cubicBezTo>
                        <a:pt x="72" y="94"/>
                        <a:pt x="72" y="95"/>
                        <a:pt x="72" y="97"/>
                      </a:cubicBezTo>
                      <a:cubicBezTo>
                        <a:pt x="73" y="99"/>
                        <a:pt x="74" y="100"/>
                        <a:pt x="72" y="102"/>
                      </a:cubicBezTo>
                      <a:cubicBezTo>
                        <a:pt x="71" y="103"/>
                        <a:pt x="70" y="101"/>
                        <a:pt x="68" y="104"/>
                      </a:cubicBezTo>
                      <a:cubicBezTo>
                        <a:pt x="68" y="105"/>
                        <a:pt x="68" y="107"/>
                        <a:pt x="67" y="108"/>
                      </a:cubicBezTo>
                      <a:cubicBezTo>
                        <a:pt x="65" y="111"/>
                        <a:pt x="64" y="109"/>
                        <a:pt x="62" y="108"/>
                      </a:cubicBezTo>
                      <a:cubicBezTo>
                        <a:pt x="58" y="108"/>
                        <a:pt x="54" y="110"/>
                        <a:pt x="51" y="110"/>
                      </a:cubicBezTo>
                      <a:cubicBezTo>
                        <a:pt x="47" y="111"/>
                        <a:pt x="44" y="110"/>
                        <a:pt x="39" y="112"/>
                      </a:cubicBezTo>
                      <a:cubicBezTo>
                        <a:pt x="37" y="113"/>
                        <a:pt x="34" y="113"/>
                        <a:pt x="31" y="113"/>
                      </a:cubicBezTo>
                      <a:cubicBezTo>
                        <a:pt x="29" y="117"/>
                        <a:pt x="26" y="115"/>
                        <a:pt x="22" y="114"/>
                      </a:cubicBezTo>
                      <a:cubicBezTo>
                        <a:pt x="20" y="113"/>
                        <a:pt x="20" y="113"/>
                        <a:pt x="18" y="112"/>
                      </a:cubicBezTo>
                      <a:cubicBezTo>
                        <a:pt x="16" y="111"/>
                        <a:pt x="15" y="110"/>
                        <a:pt x="13" y="110"/>
                      </a:cubicBezTo>
                      <a:cubicBezTo>
                        <a:pt x="10" y="111"/>
                        <a:pt x="7" y="112"/>
                        <a:pt x="6" y="115"/>
                      </a:cubicBezTo>
                      <a:cubicBezTo>
                        <a:pt x="5" y="118"/>
                        <a:pt x="6" y="121"/>
                        <a:pt x="5" y="124"/>
                      </a:cubicBezTo>
                      <a:cubicBezTo>
                        <a:pt x="4" y="127"/>
                        <a:pt x="1" y="129"/>
                        <a:pt x="1" y="133"/>
                      </a:cubicBezTo>
                      <a:cubicBezTo>
                        <a:pt x="0" y="138"/>
                        <a:pt x="4" y="137"/>
                        <a:pt x="6" y="140"/>
                      </a:cubicBezTo>
                      <a:cubicBezTo>
                        <a:pt x="8" y="143"/>
                        <a:pt x="6" y="148"/>
                        <a:pt x="8" y="149"/>
                      </a:cubicBezTo>
                      <a:cubicBezTo>
                        <a:pt x="10" y="150"/>
                        <a:pt x="12" y="149"/>
                        <a:pt x="13" y="150"/>
                      </a:cubicBezTo>
                      <a:cubicBezTo>
                        <a:pt x="15" y="151"/>
                        <a:pt x="15" y="154"/>
                        <a:pt x="17" y="153"/>
                      </a:cubicBezTo>
                      <a:cubicBezTo>
                        <a:pt x="17" y="155"/>
                        <a:pt x="15" y="159"/>
                        <a:pt x="16" y="161"/>
                      </a:cubicBezTo>
                      <a:cubicBezTo>
                        <a:pt x="17" y="162"/>
                        <a:pt x="19" y="162"/>
                        <a:pt x="20" y="164"/>
                      </a:cubicBezTo>
                      <a:cubicBezTo>
                        <a:pt x="20" y="165"/>
                        <a:pt x="20" y="168"/>
                        <a:pt x="19" y="168"/>
                      </a:cubicBezTo>
                      <a:cubicBezTo>
                        <a:pt x="20" y="170"/>
                        <a:pt x="20" y="171"/>
                        <a:pt x="20" y="173"/>
                      </a:cubicBezTo>
                      <a:cubicBezTo>
                        <a:pt x="21" y="175"/>
                        <a:pt x="24" y="175"/>
                        <a:pt x="21" y="177"/>
                      </a:cubicBezTo>
                      <a:cubicBezTo>
                        <a:pt x="20" y="179"/>
                        <a:pt x="18" y="178"/>
                        <a:pt x="17" y="180"/>
                      </a:cubicBezTo>
                      <a:cubicBezTo>
                        <a:pt x="17" y="181"/>
                        <a:pt x="18" y="183"/>
                        <a:pt x="18" y="185"/>
                      </a:cubicBezTo>
                      <a:cubicBezTo>
                        <a:pt x="18" y="185"/>
                        <a:pt x="18" y="184"/>
                        <a:pt x="19" y="184"/>
                      </a:cubicBezTo>
                      <a:cubicBezTo>
                        <a:pt x="19" y="186"/>
                        <a:pt x="18" y="189"/>
                        <a:pt x="17" y="190"/>
                      </a:cubicBezTo>
                      <a:cubicBezTo>
                        <a:pt x="17" y="192"/>
                        <a:pt x="15" y="193"/>
                        <a:pt x="14" y="194"/>
                      </a:cubicBezTo>
                      <a:cubicBezTo>
                        <a:pt x="14" y="195"/>
                        <a:pt x="15" y="198"/>
                        <a:pt x="15" y="199"/>
                      </a:cubicBezTo>
                      <a:cubicBezTo>
                        <a:pt x="17" y="202"/>
                        <a:pt x="16" y="202"/>
                        <a:pt x="19" y="202"/>
                      </a:cubicBezTo>
                      <a:cubicBezTo>
                        <a:pt x="24" y="203"/>
                        <a:pt x="26" y="199"/>
                        <a:pt x="31" y="198"/>
                      </a:cubicBezTo>
                      <a:cubicBezTo>
                        <a:pt x="35" y="197"/>
                        <a:pt x="37" y="201"/>
                        <a:pt x="38" y="205"/>
                      </a:cubicBezTo>
                      <a:cubicBezTo>
                        <a:pt x="39" y="206"/>
                        <a:pt x="39" y="209"/>
                        <a:pt x="40" y="210"/>
                      </a:cubicBezTo>
                      <a:cubicBezTo>
                        <a:pt x="42" y="211"/>
                        <a:pt x="44" y="212"/>
                        <a:pt x="46" y="212"/>
                      </a:cubicBezTo>
                      <a:cubicBezTo>
                        <a:pt x="47" y="213"/>
                        <a:pt x="47" y="214"/>
                        <a:pt x="48" y="214"/>
                      </a:cubicBezTo>
                      <a:cubicBezTo>
                        <a:pt x="49" y="214"/>
                        <a:pt x="50" y="214"/>
                        <a:pt x="51" y="214"/>
                      </a:cubicBezTo>
                      <a:cubicBezTo>
                        <a:pt x="52" y="213"/>
                        <a:pt x="53" y="211"/>
                        <a:pt x="53" y="210"/>
                      </a:cubicBezTo>
                      <a:cubicBezTo>
                        <a:pt x="53" y="207"/>
                        <a:pt x="53" y="204"/>
                        <a:pt x="53" y="201"/>
                      </a:cubicBezTo>
                      <a:close/>
                    </a:path>
                  </a:pathLst>
                </a:custGeom>
                <a:solidFill>
                  <a:srgbClr val="5B9BD4"/>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8" name="Freeform 29">
                  <a:extLst>
                    <a:ext uri="{FF2B5EF4-FFF2-40B4-BE49-F238E27FC236}">
                      <a16:creationId xmlns:a16="http://schemas.microsoft.com/office/drawing/2014/main" id="{9DF6EDA6-C4D6-4EB5-B4E1-BDE98BF79BD2}"/>
                    </a:ext>
                  </a:extLst>
                </p:cNvPr>
                <p:cNvSpPr>
                  <a:spLocks/>
                </p:cNvSpPr>
                <p:nvPr/>
              </p:nvSpPr>
              <p:spPr bwMode="auto">
                <a:xfrm>
                  <a:off x="4340225" y="8359776"/>
                  <a:ext cx="569913" cy="511175"/>
                </a:xfrm>
                <a:custGeom>
                  <a:avLst/>
                  <a:gdLst>
                    <a:gd name="T0" fmla="*/ 138 w 152"/>
                    <a:gd name="T1" fmla="*/ 32 h 136"/>
                    <a:gd name="T2" fmla="*/ 121 w 152"/>
                    <a:gd name="T3" fmla="*/ 36 h 136"/>
                    <a:gd name="T4" fmla="*/ 115 w 152"/>
                    <a:gd name="T5" fmla="*/ 30 h 136"/>
                    <a:gd name="T6" fmla="*/ 116 w 152"/>
                    <a:gd name="T7" fmla="*/ 23 h 136"/>
                    <a:gd name="T8" fmla="*/ 102 w 152"/>
                    <a:gd name="T9" fmla="*/ 32 h 136"/>
                    <a:gd name="T10" fmla="*/ 98 w 152"/>
                    <a:gd name="T11" fmla="*/ 30 h 136"/>
                    <a:gd name="T12" fmla="*/ 94 w 152"/>
                    <a:gd name="T13" fmla="*/ 27 h 136"/>
                    <a:gd name="T14" fmla="*/ 79 w 152"/>
                    <a:gd name="T15" fmla="*/ 23 h 136"/>
                    <a:gd name="T16" fmla="*/ 65 w 152"/>
                    <a:gd name="T17" fmla="*/ 23 h 136"/>
                    <a:gd name="T18" fmla="*/ 52 w 152"/>
                    <a:gd name="T19" fmla="*/ 15 h 136"/>
                    <a:gd name="T20" fmla="*/ 42 w 152"/>
                    <a:gd name="T21" fmla="*/ 4 h 136"/>
                    <a:gd name="T22" fmla="*/ 26 w 152"/>
                    <a:gd name="T23" fmla="*/ 9 h 136"/>
                    <a:gd name="T24" fmla="*/ 17 w 152"/>
                    <a:gd name="T25" fmla="*/ 9 h 136"/>
                    <a:gd name="T26" fmla="*/ 6 w 152"/>
                    <a:gd name="T27" fmla="*/ 24 h 136"/>
                    <a:gd name="T28" fmla="*/ 2 w 152"/>
                    <a:gd name="T29" fmla="*/ 41 h 136"/>
                    <a:gd name="T30" fmla="*/ 1 w 152"/>
                    <a:gd name="T31" fmla="*/ 45 h 136"/>
                    <a:gd name="T32" fmla="*/ 9 w 152"/>
                    <a:gd name="T33" fmla="*/ 52 h 136"/>
                    <a:gd name="T34" fmla="*/ 12 w 152"/>
                    <a:gd name="T35" fmla="*/ 63 h 136"/>
                    <a:gd name="T36" fmla="*/ 19 w 152"/>
                    <a:gd name="T37" fmla="*/ 64 h 136"/>
                    <a:gd name="T38" fmla="*/ 21 w 152"/>
                    <a:gd name="T39" fmla="*/ 73 h 136"/>
                    <a:gd name="T40" fmla="*/ 25 w 152"/>
                    <a:gd name="T41" fmla="*/ 90 h 136"/>
                    <a:gd name="T42" fmla="*/ 31 w 152"/>
                    <a:gd name="T43" fmla="*/ 113 h 136"/>
                    <a:gd name="T44" fmla="*/ 36 w 152"/>
                    <a:gd name="T45" fmla="*/ 107 h 136"/>
                    <a:gd name="T46" fmla="*/ 38 w 152"/>
                    <a:gd name="T47" fmla="*/ 89 h 136"/>
                    <a:gd name="T48" fmla="*/ 45 w 152"/>
                    <a:gd name="T49" fmla="*/ 99 h 136"/>
                    <a:gd name="T50" fmla="*/ 65 w 152"/>
                    <a:gd name="T51" fmla="*/ 104 h 136"/>
                    <a:gd name="T52" fmla="*/ 85 w 152"/>
                    <a:gd name="T53" fmla="*/ 103 h 136"/>
                    <a:gd name="T54" fmla="*/ 67 w 152"/>
                    <a:gd name="T55" fmla="*/ 123 h 136"/>
                    <a:gd name="T56" fmla="*/ 54 w 152"/>
                    <a:gd name="T57" fmla="*/ 124 h 136"/>
                    <a:gd name="T58" fmla="*/ 51 w 152"/>
                    <a:gd name="T59" fmla="*/ 135 h 136"/>
                    <a:gd name="T60" fmla="*/ 80 w 152"/>
                    <a:gd name="T61" fmla="*/ 128 h 136"/>
                    <a:gd name="T62" fmla="*/ 108 w 152"/>
                    <a:gd name="T63" fmla="*/ 121 h 136"/>
                    <a:gd name="T64" fmla="*/ 108 w 152"/>
                    <a:gd name="T65" fmla="*/ 102 h 136"/>
                    <a:gd name="T66" fmla="*/ 124 w 152"/>
                    <a:gd name="T67" fmla="*/ 90 h 136"/>
                    <a:gd name="T68" fmla="*/ 131 w 152"/>
                    <a:gd name="T69" fmla="*/ 79 h 136"/>
                    <a:gd name="T70" fmla="*/ 136 w 152"/>
                    <a:gd name="T71" fmla="*/ 73 h 136"/>
                    <a:gd name="T72" fmla="*/ 139 w 152"/>
                    <a:gd name="T73" fmla="*/ 61 h 136"/>
                    <a:gd name="T74" fmla="*/ 147 w 152"/>
                    <a:gd name="T75" fmla="*/ 51 h 136"/>
                    <a:gd name="T76" fmla="*/ 151 w 152"/>
                    <a:gd name="T77" fmla="*/ 3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136">
                      <a:moveTo>
                        <a:pt x="152" y="36"/>
                      </a:moveTo>
                      <a:cubicBezTo>
                        <a:pt x="147" y="34"/>
                        <a:pt x="142" y="32"/>
                        <a:pt x="138" y="32"/>
                      </a:cubicBezTo>
                      <a:cubicBezTo>
                        <a:pt x="135" y="32"/>
                        <a:pt x="131" y="33"/>
                        <a:pt x="128" y="34"/>
                      </a:cubicBezTo>
                      <a:cubicBezTo>
                        <a:pt x="126" y="34"/>
                        <a:pt x="123" y="39"/>
                        <a:pt x="121" y="36"/>
                      </a:cubicBezTo>
                      <a:cubicBezTo>
                        <a:pt x="120" y="35"/>
                        <a:pt x="120" y="33"/>
                        <a:pt x="119" y="32"/>
                      </a:cubicBezTo>
                      <a:cubicBezTo>
                        <a:pt x="118" y="31"/>
                        <a:pt x="116" y="31"/>
                        <a:pt x="115" y="30"/>
                      </a:cubicBezTo>
                      <a:cubicBezTo>
                        <a:pt x="114" y="28"/>
                        <a:pt x="115" y="28"/>
                        <a:pt x="116" y="26"/>
                      </a:cubicBezTo>
                      <a:cubicBezTo>
                        <a:pt x="116" y="25"/>
                        <a:pt x="116" y="24"/>
                        <a:pt x="116" y="23"/>
                      </a:cubicBezTo>
                      <a:cubicBezTo>
                        <a:pt x="114" y="24"/>
                        <a:pt x="112" y="25"/>
                        <a:pt x="109" y="28"/>
                      </a:cubicBezTo>
                      <a:cubicBezTo>
                        <a:pt x="108" y="29"/>
                        <a:pt x="105" y="32"/>
                        <a:pt x="102" y="32"/>
                      </a:cubicBezTo>
                      <a:cubicBezTo>
                        <a:pt x="101" y="32"/>
                        <a:pt x="102" y="31"/>
                        <a:pt x="101" y="30"/>
                      </a:cubicBezTo>
                      <a:cubicBezTo>
                        <a:pt x="100" y="30"/>
                        <a:pt x="98" y="30"/>
                        <a:pt x="98" y="30"/>
                      </a:cubicBezTo>
                      <a:cubicBezTo>
                        <a:pt x="97" y="29"/>
                        <a:pt x="97" y="28"/>
                        <a:pt x="96" y="27"/>
                      </a:cubicBezTo>
                      <a:cubicBezTo>
                        <a:pt x="96" y="27"/>
                        <a:pt x="95" y="27"/>
                        <a:pt x="94" y="27"/>
                      </a:cubicBezTo>
                      <a:cubicBezTo>
                        <a:pt x="92" y="26"/>
                        <a:pt x="92" y="26"/>
                        <a:pt x="90" y="25"/>
                      </a:cubicBezTo>
                      <a:cubicBezTo>
                        <a:pt x="87" y="22"/>
                        <a:pt x="83" y="20"/>
                        <a:pt x="79" y="23"/>
                      </a:cubicBezTo>
                      <a:cubicBezTo>
                        <a:pt x="76" y="25"/>
                        <a:pt x="74" y="31"/>
                        <a:pt x="69" y="27"/>
                      </a:cubicBezTo>
                      <a:cubicBezTo>
                        <a:pt x="68" y="26"/>
                        <a:pt x="67" y="24"/>
                        <a:pt x="65" y="23"/>
                      </a:cubicBezTo>
                      <a:cubicBezTo>
                        <a:pt x="64" y="22"/>
                        <a:pt x="61" y="22"/>
                        <a:pt x="60" y="21"/>
                      </a:cubicBezTo>
                      <a:cubicBezTo>
                        <a:pt x="55" y="20"/>
                        <a:pt x="52" y="21"/>
                        <a:pt x="52" y="15"/>
                      </a:cubicBezTo>
                      <a:cubicBezTo>
                        <a:pt x="52" y="11"/>
                        <a:pt x="50" y="9"/>
                        <a:pt x="46" y="6"/>
                      </a:cubicBezTo>
                      <a:cubicBezTo>
                        <a:pt x="45" y="5"/>
                        <a:pt x="43" y="5"/>
                        <a:pt x="42" y="4"/>
                      </a:cubicBezTo>
                      <a:cubicBezTo>
                        <a:pt x="41" y="3"/>
                        <a:pt x="43" y="0"/>
                        <a:pt x="39" y="2"/>
                      </a:cubicBezTo>
                      <a:cubicBezTo>
                        <a:pt x="40" y="8"/>
                        <a:pt x="30" y="8"/>
                        <a:pt x="26" y="9"/>
                      </a:cubicBezTo>
                      <a:cubicBezTo>
                        <a:pt x="25" y="10"/>
                        <a:pt x="23" y="11"/>
                        <a:pt x="21" y="11"/>
                      </a:cubicBezTo>
                      <a:cubicBezTo>
                        <a:pt x="20" y="11"/>
                        <a:pt x="18" y="9"/>
                        <a:pt x="17" y="9"/>
                      </a:cubicBezTo>
                      <a:cubicBezTo>
                        <a:pt x="13" y="10"/>
                        <a:pt x="12" y="14"/>
                        <a:pt x="10" y="16"/>
                      </a:cubicBezTo>
                      <a:cubicBezTo>
                        <a:pt x="9" y="19"/>
                        <a:pt x="7" y="21"/>
                        <a:pt x="6" y="24"/>
                      </a:cubicBezTo>
                      <a:cubicBezTo>
                        <a:pt x="4" y="27"/>
                        <a:pt x="2" y="28"/>
                        <a:pt x="2" y="32"/>
                      </a:cubicBezTo>
                      <a:cubicBezTo>
                        <a:pt x="2" y="35"/>
                        <a:pt x="2" y="38"/>
                        <a:pt x="2" y="41"/>
                      </a:cubicBezTo>
                      <a:cubicBezTo>
                        <a:pt x="2" y="42"/>
                        <a:pt x="1" y="44"/>
                        <a:pt x="0" y="45"/>
                      </a:cubicBezTo>
                      <a:cubicBezTo>
                        <a:pt x="0" y="45"/>
                        <a:pt x="0" y="45"/>
                        <a:pt x="1" y="45"/>
                      </a:cubicBezTo>
                      <a:cubicBezTo>
                        <a:pt x="3" y="46"/>
                        <a:pt x="3" y="48"/>
                        <a:pt x="5" y="49"/>
                      </a:cubicBezTo>
                      <a:cubicBezTo>
                        <a:pt x="7" y="51"/>
                        <a:pt x="8" y="50"/>
                        <a:pt x="9" y="52"/>
                      </a:cubicBezTo>
                      <a:cubicBezTo>
                        <a:pt x="10" y="54"/>
                        <a:pt x="10" y="56"/>
                        <a:pt x="11" y="58"/>
                      </a:cubicBezTo>
                      <a:cubicBezTo>
                        <a:pt x="11" y="59"/>
                        <a:pt x="12" y="61"/>
                        <a:pt x="12" y="63"/>
                      </a:cubicBezTo>
                      <a:cubicBezTo>
                        <a:pt x="13" y="63"/>
                        <a:pt x="14" y="64"/>
                        <a:pt x="16" y="65"/>
                      </a:cubicBezTo>
                      <a:cubicBezTo>
                        <a:pt x="18" y="67"/>
                        <a:pt x="17" y="66"/>
                        <a:pt x="19" y="64"/>
                      </a:cubicBezTo>
                      <a:cubicBezTo>
                        <a:pt x="21" y="62"/>
                        <a:pt x="22" y="63"/>
                        <a:pt x="25" y="64"/>
                      </a:cubicBezTo>
                      <a:cubicBezTo>
                        <a:pt x="28" y="66"/>
                        <a:pt x="23" y="71"/>
                        <a:pt x="21" y="73"/>
                      </a:cubicBezTo>
                      <a:cubicBezTo>
                        <a:pt x="20" y="76"/>
                        <a:pt x="21" y="79"/>
                        <a:pt x="21" y="83"/>
                      </a:cubicBezTo>
                      <a:cubicBezTo>
                        <a:pt x="21" y="88"/>
                        <a:pt x="23" y="87"/>
                        <a:pt x="25" y="90"/>
                      </a:cubicBezTo>
                      <a:cubicBezTo>
                        <a:pt x="28" y="93"/>
                        <a:pt x="27" y="99"/>
                        <a:pt x="25" y="102"/>
                      </a:cubicBezTo>
                      <a:cubicBezTo>
                        <a:pt x="22" y="109"/>
                        <a:pt x="27" y="110"/>
                        <a:pt x="31" y="113"/>
                      </a:cubicBezTo>
                      <a:cubicBezTo>
                        <a:pt x="35" y="116"/>
                        <a:pt x="39" y="118"/>
                        <a:pt x="40" y="115"/>
                      </a:cubicBezTo>
                      <a:cubicBezTo>
                        <a:pt x="42" y="113"/>
                        <a:pt x="38" y="110"/>
                        <a:pt x="36" y="107"/>
                      </a:cubicBezTo>
                      <a:cubicBezTo>
                        <a:pt x="33" y="104"/>
                        <a:pt x="34" y="100"/>
                        <a:pt x="34" y="97"/>
                      </a:cubicBezTo>
                      <a:cubicBezTo>
                        <a:pt x="34" y="94"/>
                        <a:pt x="35" y="89"/>
                        <a:pt x="38" y="89"/>
                      </a:cubicBezTo>
                      <a:cubicBezTo>
                        <a:pt x="41" y="89"/>
                        <a:pt x="38" y="95"/>
                        <a:pt x="39" y="96"/>
                      </a:cubicBezTo>
                      <a:cubicBezTo>
                        <a:pt x="40" y="98"/>
                        <a:pt x="43" y="98"/>
                        <a:pt x="45" y="99"/>
                      </a:cubicBezTo>
                      <a:cubicBezTo>
                        <a:pt x="48" y="101"/>
                        <a:pt x="46" y="105"/>
                        <a:pt x="50" y="104"/>
                      </a:cubicBezTo>
                      <a:cubicBezTo>
                        <a:pt x="55" y="103"/>
                        <a:pt x="60" y="104"/>
                        <a:pt x="65" y="104"/>
                      </a:cubicBezTo>
                      <a:cubicBezTo>
                        <a:pt x="69" y="104"/>
                        <a:pt x="69" y="101"/>
                        <a:pt x="73" y="100"/>
                      </a:cubicBezTo>
                      <a:cubicBezTo>
                        <a:pt x="77" y="98"/>
                        <a:pt x="82" y="98"/>
                        <a:pt x="85" y="103"/>
                      </a:cubicBezTo>
                      <a:cubicBezTo>
                        <a:pt x="89" y="107"/>
                        <a:pt x="84" y="112"/>
                        <a:pt x="81" y="115"/>
                      </a:cubicBezTo>
                      <a:cubicBezTo>
                        <a:pt x="78" y="117"/>
                        <a:pt x="70" y="121"/>
                        <a:pt x="67" y="123"/>
                      </a:cubicBezTo>
                      <a:cubicBezTo>
                        <a:pt x="64" y="125"/>
                        <a:pt x="61" y="126"/>
                        <a:pt x="59" y="125"/>
                      </a:cubicBezTo>
                      <a:cubicBezTo>
                        <a:pt x="56" y="125"/>
                        <a:pt x="56" y="123"/>
                        <a:pt x="54" y="124"/>
                      </a:cubicBezTo>
                      <a:cubicBezTo>
                        <a:pt x="51" y="125"/>
                        <a:pt x="51" y="128"/>
                        <a:pt x="49" y="132"/>
                      </a:cubicBezTo>
                      <a:cubicBezTo>
                        <a:pt x="47" y="135"/>
                        <a:pt x="48" y="136"/>
                        <a:pt x="51" y="135"/>
                      </a:cubicBezTo>
                      <a:cubicBezTo>
                        <a:pt x="55" y="134"/>
                        <a:pt x="53" y="134"/>
                        <a:pt x="60" y="134"/>
                      </a:cubicBezTo>
                      <a:cubicBezTo>
                        <a:pt x="68" y="134"/>
                        <a:pt x="73" y="131"/>
                        <a:pt x="80" y="128"/>
                      </a:cubicBezTo>
                      <a:cubicBezTo>
                        <a:pt x="86" y="125"/>
                        <a:pt x="98" y="121"/>
                        <a:pt x="107" y="121"/>
                      </a:cubicBezTo>
                      <a:cubicBezTo>
                        <a:pt x="107" y="121"/>
                        <a:pt x="108" y="121"/>
                        <a:pt x="108" y="121"/>
                      </a:cubicBezTo>
                      <a:cubicBezTo>
                        <a:pt x="108" y="118"/>
                        <a:pt x="107" y="115"/>
                        <a:pt x="107" y="112"/>
                      </a:cubicBezTo>
                      <a:cubicBezTo>
                        <a:pt x="107" y="109"/>
                        <a:pt x="107" y="106"/>
                        <a:pt x="108" y="102"/>
                      </a:cubicBezTo>
                      <a:cubicBezTo>
                        <a:pt x="109" y="99"/>
                        <a:pt x="110" y="95"/>
                        <a:pt x="114" y="94"/>
                      </a:cubicBezTo>
                      <a:cubicBezTo>
                        <a:pt x="117" y="92"/>
                        <a:pt x="121" y="93"/>
                        <a:pt x="124" y="90"/>
                      </a:cubicBezTo>
                      <a:cubicBezTo>
                        <a:pt x="126" y="88"/>
                        <a:pt x="126" y="86"/>
                        <a:pt x="127" y="84"/>
                      </a:cubicBezTo>
                      <a:cubicBezTo>
                        <a:pt x="128" y="82"/>
                        <a:pt x="130" y="81"/>
                        <a:pt x="131" y="79"/>
                      </a:cubicBezTo>
                      <a:cubicBezTo>
                        <a:pt x="132" y="78"/>
                        <a:pt x="130" y="76"/>
                        <a:pt x="132" y="75"/>
                      </a:cubicBezTo>
                      <a:cubicBezTo>
                        <a:pt x="133" y="74"/>
                        <a:pt x="135" y="75"/>
                        <a:pt x="136" y="73"/>
                      </a:cubicBezTo>
                      <a:cubicBezTo>
                        <a:pt x="137" y="71"/>
                        <a:pt x="136" y="67"/>
                        <a:pt x="136" y="66"/>
                      </a:cubicBezTo>
                      <a:cubicBezTo>
                        <a:pt x="137" y="63"/>
                        <a:pt x="137" y="63"/>
                        <a:pt x="139" y="61"/>
                      </a:cubicBezTo>
                      <a:cubicBezTo>
                        <a:pt x="141" y="60"/>
                        <a:pt x="143" y="59"/>
                        <a:pt x="144" y="57"/>
                      </a:cubicBezTo>
                      <a:cubicBezTo>
                        <a:pt x="146" y="55"/>
                        <a:pt x="146" y="52"/>
                        <a:pt x="147" y="51"/>
                      </a:cubicBezTo>
                      <a:cubicBezTo>
                        <a:pt x="149" y="48"/>
                        <a:pt x="150" y="49"/>
                        <a:pt x="151" y="45"/>
                      </a:cubicBezTo>
                      <a:cubicBezTo>
                        <a:pt x="152" y="43"/>
                        <a:pt x="151" y="40"/>
                        <a:pt x="151" y="38"/>
                      </a:cubicBezTo>
                      <a:cubicBezTo>
                        <a:pt x="152" y="37"/>
                        <a:pt x="152" y="36"/>
                        <a:pt x="152" y="36"/>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9" name="Freeform 30">
                  <a:extLst>
                    <a:ext uri="{FF2B5EF4-FFF2-40B4-BE49-F238E27FC236}">
                      <a16:creationId xmlns:a16="http://schemas.microsoft.com/office/drawing/2014/main" id="{FA579B74-2F15-403A-A4CD-C1197F5A95AC}"/>
                    </a:ext>
                  </a:extLst>
                </p:cNvPr>
                <p:cNvSpPr>
                  <a:spLocks/>
                </p:cNvSpPr>
                <p:nvPr/>
              </p:nvSpPr>
              <p:spPr bwMode="auto">
                <a:xfrm>
                  <a:off x="3740150" y="7827963"/>
                  <a:ext cx="685800" cy="581025"/>
                </a:xfrm>
                <a:custGeom>
                  <a:avLst/>
                  <a:gdLst>
                    <a:gd name="T0" fmla="*/ 52 w 183"/>
                    <a:gd name="T1" fmla="*/ 144 h 155"/>
                    <a:gd name="T2" fmla="*/ 60 w 183"/>
                    <a:gd name="T3" fmla="*/ 142 h 155"/>
                    <a:gd name="T4" fmla="*/ 66 w 183"/>
                    <a:gd name="T5" fmla="*/ 128 h 155"/>
                    <a:gd name="T6" fmla="*/ 78 w 183"/>
                    <a:gd name="T7" fmla="*/ 126 h 155"/>
                    <a:gd name="T8" fmla="*/ 89 w 183"/>
                    <a:gd name="T9" fmla="*/ 118 h 155"/>
                    <a:gd name="T10" fmla="*/ 94 w 183"/>
                    <a:gd name="T11" fmla="*/ 99 h 155"/>
                    <a:gd name="T12" fmla="*/ 111 w 183"/>
                    <a:gd name="T13" fmla="*/ 102 h 155"/>
                    <a:gd name="T14" fmla="*/ 115 w 183"/>
                    <a:gd name="T15" fmla="*/ 88 h 155"/>
                    <a:gd name="T16" fmla="*/ 127 w 183"/>
                    <a:gd name="T17" fmla="*/ 85 h 155"/>
                    <a:gd name="T18" fmla="*/ 140 w 183"/>
                    <a:gd name="T19" fmla="*/ 86 h 155"/>
                    <a:gd name="T20" fmla="*/ 160 w 183"/>
                    <a:gd name="T21" fmla="*/ 83 h 155"/>
                    <a:gd name="T22" fmla="*/ 176 w 183"/>
                    <a:gd name="T23" fmla="*/ 81 h 155"/>
                    <a:gd name="T24" fmla="*/ 181 w 183"/>
                    <a:gd name="T25" fmla="*/ 75 h 155"/>
                    <a:gd name="T26" fmla="*/ 180 w 183"/>
                    <a:gd name="T27" fmla="*/ 65 h 155"/>
                    <a:gd name="T28" fmla="*/ 174 w 183"/>
                    <a:gd name="T29" fmla="*/ 57 h 155"/>
                    <a:gd name="T30" fmla="*/ 172 w 183"/>
                    <a:gd name="T31" fmla="*/ 55 h 155"/>
                    <a:gd name="T32" fmla="*/ 169 w 183"/>
                    <a:gd name="T33" fmla="*/ 51 h 155"/>
                    <a:gd name="T34" fmla="*/ 169 w 183"/>
                    <a:gd name="T35" fmla="*/ 41 h 155"/>
                    <a:gd name="T36" fmla="*/ 171 w 183"/>
                    <a:gd name="T37" fmla="*/ 35 h 155"/>
                    <a:gd name="T38" fmla="*/ 168 w 183"/>
                    <a:gd name="T39" fmla="*/ 36 h 155"/>
                    <a:gd name="T40" fmla="*/ 155 w 183"/>
                    <a:gd name="T41" fmla="*/ 32 h 155"/>
                    <a:gd name="T42" fmla="*/ 148 w 183"/>
                    <a:gd name="T43" fmla="*/ 26 h 155"/>
                    <a:gd name="T44" fmla="*/ 132 w 183"/>
                    <a:gd name="T45" fmla="*/ 27 h 155"/>
                    <a:gd name="T46" fmla="*/ 119 w 183"/>
                    <a:gd name="T47" fmla="*/ 22 h 155"/>
                    <a:gd name="T48" fmla="*/ 109 w 183"/>
                    <a:gd name="T49" fmla="*/ 5 h 155"/>
                    <a:gd name="T50" fmla="*/ 102 w 183"/>
                    <a:gd name="T51" fmla="*/ 4 h 155"/>
                    <a:gd name="T52" fmla="*/ 90 w 183"/>
                    <a:gd name="T53" fmla="*/ 14 h 155"/>
                    <a:gd name="T54" fmla="*/ 79 w 183"/>
                    <a:gd name="T55" fmla="*/ 32 h 155"/>
                    <a:gd name="T56" fmla="*/ 70 w 183"/>
                    <a:gd name="T57" fmla="*/ 49 h 155"/>
                    <a:gd name="T58" fmla="*/ 72 w 183"/>
                    <a:gd name="T59" fmla="*/ 65 h 155"/>
                    <a:gd name="T60" fmla="*/ 84 w 183"/>
                    <a:gd name="T61" fmla="*/ 82 h 155"/>
                    <a:gd name="T62" fmla="*/ 83 w 183"/>
                    <a:gd name="T63" fmla="*/ 102 h 155"/>
                    <a:gd name="T64" fmla="*/ 79 w 183"/>
                    <a:gd name="T65" fmla="*/ 98 h 155"/>
                    <a:gd name="T66" fmla="*/ 76 w 183"/>
                    <a:gd name="T67" fmla="*/ 89 h 155"/>
                    <a:gd name="T68" fmla="*/ 68 w 183"/>
                    <a:gd name="T69" fmla="*/ 94 h 155"/>
                    <a:gd name="T70" fmla="*/ 71 w 183"/>
                    <a:gd name="T71" fmla="*/ 106 h 155"/>
                    <a:gd name="T72" fmla="*/ 65 w 183"/>
                    <a:gd name="T73" fmla="*/ 111 h 155"/>
                    <a:gd name="T74" fmla="*/ 51 w 183"/>
                    <a:gd name="T75" fmla="*/ 113 h 155"/>
                    <a:gd name="T76" fmla="*/ 46 w 183"/>
                    <a:gd name="T77" fmla="*/ 118 h 155"/>
                    <a:gd name="T78" fmla="*/ 46 w 183"/>
                    <a:gd name="T79" fmla="*/ 123 h 155"/>
                    <a:gd name="T80" fmla="*/ 40 w 183"/>
                    <a:gd name="T81" fmla="*/ 119 h 155"/>
                    <a:gd name="T82" fmla="*/ 34 w 183"/>
                    <a:gd name="T83" fmla="*/ 120 h 155"/>
                    <a:gd name="T84" fmla="*/ 29 w 183"/>
                    <a:gd name="T85" fmla="*/ 123 h 155"/>
                    <a:gd name="T86" fmla="*/ 21 w 183"/>
                    <a:gd name="T87" fmla="*/ 128 h 155"/>
                    <a:gd name="T88" fmla="*/ 13 w 183"/>
                    <a:gd name="T89" fmla="*/ 131 h 155"/>
                    <a:gd name="T90" fmla="*/ 11 w 183"/>
                    <a:gd name="T91" fmla="*/ 126 h 155"/>
                    <a:gd name="T92" fmla="*/ 8 w 183"/>
                    <a:gd name="T93" fmla="*/ 121 h 155"/>
                    <a:gd name="T94" fmla="*/ 1 w 183"/>
                    <a:gd name="T95" fmla="*/ 126 h 155"/>
                    <a:gd name="T96" fmla="*/ 3 w 183"/>
                    <a:gd name="T97" fmla="*/ 137 h 155"/>
                    <a:gd name="T98" fmla="*/ 10 w 183"/>
                    <a:gd name="T99" fmla="*/ 147 h 155"/>
                    <a:gd name="T100" fmla="*/ 31 w 183"/>
                    <a:gd name="T101" fmla="*/ 153 h 155"/>
                    <a:gd name="T102" fmla="*/ 41 w 183"/>
                    <a:gd name="T103" fmla="*/ 154 h 155"/>
                    <a:gd name="T104" fmla="*/ 45 w 183"/>
                    <a:gd name="T105" fmla="*/ 14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3" h="155">
                      <a:moveTo>
                        <a:pt x="49" y="147"/>
                      </a:moveTo>
                      <a:cubicBezTo>
                        <a:pt x="51" y="145"/>
                        <a:pt x="49" y="144"/>
                        <a:pt x="52" y="144"/>
                      </a:cubicBezTo>
                      <a:cubicBezTo>
                        <a:pt x="54" y="144"/>
                        <a:pt x="56" y="146"/>
                        <a:pt x="57" y="146"/>
                      </a:cubicBezTo>
                      <a:cubicBezTo>
                        <a:pt x="59" y="146"/>
                        <a:pt x="60" y="143"/>
                        <a:pt x="60" y="142"/>
                      </a:cubicBezTo>
                      <a:cubicBezTo>
                        <a:pt x="62" y="139"/>
                        <a:pt x="62" y="136"/>
                        <a:pt x="63" y="133"/>
                      </a:cubicBezTo>
                      <a:cubicBezTo>
                        <a:pt x="64" y="131"/>
                        <a:pt x="64" y="129"/>
                        <a:pt x="66" y="128"/>
                      </a:cubicBezTo>
                      <a:cubicBezTo>
                        <a:pt x="69" y="127"/>
                        <a:pt x="69" y="129"/>
                        <a:pt x="71" y="130"/>
                      </a:cubicBezTo>
                      <a:cubicBezTo>
                        <a:pt x="76" y="133"/>
                        <a:pt x="75" y="127"/>
                        <a:pt x="78" y="126"/>
                      </a:cubicBezTo>
                      <a:cubicBezTo>
                        <a:pt x="82" y="123"/>
                        <a:pt x="84" y="127"/>
                        <a:pt x="86" y="122"/>
                      </a:cubicBezTo>
                      <a:cubicBezTo>
                        <a:pt x="87" y="120"/>
                        <a:pt x="87" y="119"/>
                        <a:pt x="89" y="118"/>
                      </a:cubicBezTo>
                      <a:cubicBezTo>
                        <a:pt x="91" y="117"/>
                        <a:pt x="93" y="118"/>
                        <a:pt x="95" y="117"/>
                      </a:cubicBezTo>
                      <a:cubicBezTo>
                        <a:pt x="102" y="112"/>
                        <a:pt x="85" y="102"/>
                        <a:pt x="94" y="99"/>
                      </a:cubicBezTo>
                      <a:cubicBezTo>
                        <a:pt x="98" y="97"/>
                        <a:pt x="101" y="99"/>
                        <a:pt x="104" y="100"/>
                      </a:cubicBezTo>
                      <a:cubicBezTo>
                        <a:pt x="106" y="102"/>
                        <a:pt x="108" y="102"/>
                        <a:pt x="111" y="102"/>
                      </a:cubicBezTo>
                      <a:cubicBezTo>
                        <a:pt x="112" y="101"/>
                        <a:pt x="114" y="99"/>
                        <a:pt x="114" y="97"/>
                      </a:cubicBezTo>
                      <a:cubicBezTo>
                        <a:pt x="115" y="94"/>
                        <a:pt x="114" y="91"/>
                        <a:pt x="115" y="88"/>
                      </a:cubicBezTo>
                      <a:cubicBezTo>
                        <a:pt x="116" y="85"/>
                        <a:pt x="119" y="84"/>
                        <a:pt x="122" y="83"/>
                      </a:cubicBezTo>
                      <a:cubicBezTo>
                        <a:pt x="124" y="83"/>
                        <a:pt x="125" y="84"/>
                        <a:pt x="127" y="85"/>
                      </a:cubicBezTo>
                      <a:cubicBezTo>
                        <a:pt x="129" y="86"/>
                        <a:pt x="129" y="86"/>
                        <a:pt x="131" y="87"/>
                      </a:cubicBezTo>
                      <a:cubicBezTo>
                        <a:pt x="135" y="88"/>
                        <a:pt x="138" y="90"/>
                        <a:pt x="140" y="86"/>
                      </a:cubicBezTo>
                      <a:cubicBezTo>
                        <a:pt x="143" y="86"/>
                        <a:pt x="146" y="86"/>
                        <a:pt x="148" y="85"/>
                      </a:cubicBezTo>
                      <a:cubicBezTo>
                        <a:pt x="153" y="83"/>
                        <a:pt x="156" y="84"/>
                        <a:pt x="160" y="83"/>
                      </a:cubicBezTo>
                      <a:cubicBezTo>
                        <a:pt x="163" y="83"/>
                        <a:pt x="167" y="81"/>
                        <a:pt x="171" y="81"/>
                      </a:cubicBezTo>
                      <a:cubicBezTo>
                        <a:pt x="173" y="82"/>
                        <a:pt x="174" y="84"/>
                        <a:pt x="176" y="81"/>
                      </a:cubicBezTo>
                      <a:cubicBezTo>
                        <a:pt x="177" y="80"/>
                        <a:pt x="177" y="78"/>
                        <a:pt x="177" y="77"/>
                      </a:cubicBezTo>
                      <a:cubicBezTo>
                        <a:pt x="179" y="74"/>
                        <a:pt x="180" y="76"/>
                        <a:pt x="181" y="75"/>
                      </a:cubicBezTo>
                      <a:cubicBezTo>
                        <a:pt x="183" y="73"/>
                        <a:pt x="182" y="72"/>
                        <a:pt x="181" y="70"/>
                      </a:cubicBezTo>
                      <a:cubicBezTo>
                        <a:pt x="181" y="68"/>
                        <a:pt x="181" y="67"/>
                        <a:pt x="180" y="65"/>
                      </a:cubicBezTo>
                      <a:cubicBezTo>
                        <a:pt x="179" y="64"/>
                        <a:pt x="178" y="63"/>
                        <a:pt x="177" y="61"/>
                      </a:cubicBezTo>
                      <a:cubicBezTo>
                        <a:pt x="176" y="59"/>
                        <a:pt x="177" y="59"/>
                        <a:pt x="174" y="57"/>
                      </a:cubicBezTo>
                      <a:cubicBezTo>
                        <a:pt x="174" y="57"/>
                        <a:pt x="173" y="57"/>
                        <a:pt x="172" y="57"/>
                      </a:cubicBezTo>
                      <a:cubicBezTo>
                        <a:pt x="171" y="56"/>
                        <a:pt x="172" y="55"/>
                        <a:pt x="172" y="55"/>
                      </a:cubicBezTo>
                      <a:cubicBezTo>
                        <a:pt x="171" y="54"/>
                        <a:pt x="172" y="53"/>
                        <a:pt x="171" y="52"/>
                      </a:cubicBezTo>
                      <a:cubicBezTo>
                        <a:pt x="171" y="51"/>
                        <a:pt x="169" y="51"/>
                        <a:pt x="169" y="51"/>
                      </a:cubicBezTo>
                      <a:cubicBezTo>
                        <a:pt x="168" y="49"/>
                        <a:pt x="168" y="48"/>
                        <a:pt x="168" y="46"/>
                      </a:cubicBezTo>
                      <a:cubicBezTo>
                        <a:pt x="168" y="44"/>
                        <a:pt x="168" y="42"/>
                        <a:pt x="169" y="41"/>
                      </a:cubicBezTo>
                      <a:cubicBezTo>
                        <a:pt x="170" y="39"/>
                        <a:pt x="173" y="40"/>
                        <a:pt x="173" y="38"/>
                      </a:cubicBezTo>
                      <a:cubicBezTo>
                        <a:pt x="173" y="37"/>
                        <a:pt x="172" y="36"/>
                        <a:pt x="171" y="35"/>
                      </a:cubicBezTo>
                      <a:cubicBezTo>
                        <a:pt x="171" y="35"/>
                        <a:pt x="171" y="35"/>
                        <a:pt x="171" y="36"/>
                      </a:cubicBezTo>
                      <a:cubicBezTo>
                        <a:pt x="170" y="36"/>
                        <a:pt x="169" y="35"/>
                        <a:pt x="168" y="36"/>
                      </a:cubicBezTo>
                      <a:cubicBezTo>
                        <a:pt x="167" y="36"/>
                        <a:pt x="167" y="37"/>
                        <a:pt x="166" y="37"/>
                      </a:cubicBezTo>
                      <a:cubicBezTo>
                        <a:pt x="161" y="39"/>
                        <a:pt x="159" y="35"/>
                        <a:pt x="155" y="32"/>
                      </a:cubicBezTo>
                      <a:cubicBezTo>
                        <a:pt x="154" y="31"/>
                        <a:pt x="153" y="29"/>
                        <a:pt x="152" y="28"/>
                      </a:cubicBezTo>
                      <a:cubicBezTo>
                        <a:pt x="150" y="25"/>
                        <a:pt x="151" y="26"/>
                        <a:pt x="148" y="26"/>
                      </a:cubicBezTo>
                      <a:cubicBezTo>
                        <a:pt x="144" y="26"/>
                        <a:pt x="141" y="23"/>
                        <a:pt x="137" y="25"/>
                      </a:cubicBezTo>
                      <a:cubicBezTo>
                        <a:pt x="135" y="27"/>
                        <a:pt x="135" y="28"/>
                        <a:pt x="132" y="27"/>
                      </a:cubicBezTo>
                      <a:cubicBezTo>
                        <a:pt x="129" y="27"/>
                        <a:pt x="130" y="25"/>
                        <a:pt x="129" y="24"/>
                      </a:cubicBezTo>
                      <a:cubicBezTo>
                        <a:pt x="125" y="20"/>
                        <a:pt x="123" y="23"/>
                        <a:pt x="119" y="22"/>
                      </a:cubicBezTo>
                      <a:cubicBezTo>
                        <a:pt x="114" y="21"/>
                        <a:pt x="118" y="16"/>
                        <a:pt x="118" y="13"/>
                      </a:cubicBezTo>
                      <a:cubicBezTo>
                        <a:pt x="117" y="8"/>
                        <a:pt x="112" y="8"/>
                        <a:pt x="109" y="5"/>
                      </a:cubicBezTo>
                      <a:cubicBezTo>
                        <a:pt x="108" y="4"/>
                        <a:pt x="107" y="1"/>
                        <a:pt x="106" y="0"/>
                      </a:cubicBezTo>
                      <a:cubicBezTo>
                        <a:pt x="105" y="1"/>
                        <a:pt x="104" y="3"/>
                        <a:pt x="102" y="4"/>
                      </a:cubicBezTo>
                      <a:cubicBezTo>
                        <a:pt x="100" y="6"/>
                        <a:pt x="97" y="8"/>
                        <a:pt x="93" y="8"/>
                      </a:cubicBezTo>
                      <a:cubicBezTo>
                        <a:pt x="90" y="8"/>
                        <a:pt x="91" y="9"/>
                        <a:pt x="90" y="14"/>
                      </a:cubicBezTo>
                      <a:cubicBezTo>
                        <a:pt x="90" y="18"/>
                        <a:pt x="88" y="19"/>
                        <a:pt x="86" y="22"/>
                      </a:cubicBezTo>
                      <a:cubicBezTo>
                        <a:pt x="85" y="25"/>
                        <a:pt x="81" y="30"/>
                        <a:pt x="79" y="32"/>
                      </a:cubicBezTo>
                      <a:cubicBezTo>
                        <a:pt x="77" y="34"/>
                        <a:pt x="76" y="38"/>
                        <a:pt x="75" y="42"/>
                      </a:cubicBezTo>
                      <a:cubicBezTo>
                        <a:pt x="75" y="45"/>
                        <a:pt x="73" y="45"/>
                        <a:pt x="70" y="49"/>
                      </a:cubicBezTo>
                      <a:cubicBezTo>
                        <a:pt x="66" y="53"/>
                        <a:pt x="69" y="55"/>
                        <a:pt x="71" y="57"/>
                      </a:cubicBezTo>
                      <a:cubicBezTo>
                        <a:pt x="73" y="59"/>
                        <a:pt x="72" y="61"/>
                        <a:pt x="72" y="65"/>
                      </a:cubicBezTo>
                      <a:cubicBezTo>
                        <a:pt x="72" y="69"/>
                        <a:pt x="76" y="71"/>
                        <a:pt x="77" y="72"/>
                      </a:cubicBezTo>
                      <a:cubicBezTo>
                        <a:pt x="79" y="74"/>
                        <a:pt x="82" y="77"/>
                        <a:pt x="84" y="82"/>
                      </a:cubicBezTo>
                      <a:cubicBezTo>
                        <a:pt x="87" y="87"/>
                        <a:pt x="86" y="91"/>
                        <a:pt x="85" y="94"/>
                      </a:cubicBezTo>
                      <a:cubicBezTo>
                        <a:pt x="85" y="97"/>
                        <a:pt x="85" y="98"/>
                        <a:pt x="83" y="102"/>
                      </a:cubicBezTo>
                      <a:cubicBezTo>
                        <a:pt x="82" y="106"/>
                        <a:pt x="80" y="104"/>
                        <a:pt x="79" y="103"/>
                      </a:cubicBezTo>
                      <a:cubicBezTo>
                        <a:pt x="78" y="102"/>
                        <a:pt x="78" y="99"/>
                        <a:pt x="79" y="98"/>
                      </a:cubicBezTo>
                      <a:cubicBezTo>
                        <a:pt x="80" y="96"/>
                        <a:pt x="79" y="95"/>
                        <a:pt x="78" y="93"/>
                      </a:cubicBezTo>
                      <a:cubicBezTo>
                        <a:pt x="77" y="92"/>
                        <a:pt x="78" y="90"/>
                        <a:pt x="76" y="89"/>
                      </a:cubicBezTo>
                      <a:cubicBezTo>
                        <a:pt x="74" y="88"/>
                        <a:pt x="73" y="90"/>
                        <a:pt x="72" y="91"/>
                      </a:cubicBezTo>
                      <a:cubicBezTo>
                        <a:pt x="70" y="93"/>
                        <a:pt x="69" y="93"/>
                        <a:pt x="68" y="94"/>
                      </a:cubicBezTo>
                      <a:cubicBezTo>
                        <a:pt x="67" y="95"/>
                        <a:pt x="70" y="97"/>
                        <a:pt x="69" y="99"/>
                      </a:cubicBezTo>
                      <a:cubicBezTo>
                        <a:pt x="69" y="102"/>
                        <a:pt x="69" y="103"/>
                        <a:pt x="71" y="106"/>
                      </a:cubicBezTo>
                      <a:cubicBezTo>
                        <a:pt x="72" y="109"/>
                        <a:pt x="72" y="110"/>
                        <a:pt x="70" y="110"/>
                      </a:cubicBezTo>
                      <a:cubicBezTo>
                        <a:pt x="67" y="109"/>
                        <a:pt x="67" y="110"/>
                        <a:pt x="65" y="111"/>
                      </a:cubicBezTo>
                      <a:cubicBezTo>
                        <a:pt x="62" y="113"/>
                        <a:pt x="59" y="111"/>
                        <a:pt x="57" y="111"/>
                      </a:cubicBezTo>
                      <a:cubicBezTo>
                        <a:pt x="44" y="104"/>
                        <a:pt x="48" y="108"/>
                        <a:pt x="51" y="113"/>
                      </a:cubicBezTo>
                      <a:cubicBezTo>
                        <a:pt x="52" y="116"/>
                        <a:pt x="51" y="117"/>
                        <a:pt x="50" y="117"/>
                      </a:cubicBezTo>
                      <a:cubicBezTo>
                        <a:pt x="48" y="117"/>
                        <a:pt x="47" y="117"/>
                        <a:pt x="46" y="118"/>
                      </a:cubicBezTo>
                      <a:cubicBezTo>
                        <a:pt x="45" y="119"/>
                        <a:pt x="48" y="120"/>
                        <a:pt x="49" y="122"/>
                      </a:cubicBezTo>
                      <a:cubicBezTo>
                        <a:pt x="50" y="123"/>
                        <a:pt x="48" y="123"/>
                        <a:pt x="46" y="123"/>
                      </a:cubicBezTo>
                      <a:cubicBezTo>
                        <a:pt x="45" y="123"/>
                        <a:pt x="45" y="121"/>
                        <a:pt x="42" y="121"/>
                      </a:cubicBezTo>
                      <a:cubicBezTo>
                        <a:pt x="40" y="120"/>
                        <a:pt x="41" y="120"/>
                        <a:pt x="40" y="119"/>
                      </a:cubicBezTo>
                      <a:cubicBezTo>
                        <a:pt x="39" y="119"/>
                        <a:pt x="39" y="118"/>
                        <a:pt x="37" y="118"/>
                      </a:cubicBezTo>
                      <a:cubicBezTo>
                        <a:pt x="36" y="118"/>
                        <a:pt x="35" y="119"/>
                        <a:pt x="34" y="120"/>
                      </a:cubicBezTo>
                      <a:cubicBezTo>
                        <a:pt x="33" y="121"/>
                        <a:pt x="33" y="122"/>
                        <a:pt x="32" y="123"/>
                      </a:cubicBezTo>
                      <a:cubicBezTo>
                        <a:pt x="31" y="124"/>
                        <a:pt x="30" y="124"/>
                        <a:pt x="29" y="123"/>
                      </a:cubicBezTo>
                      <a:cubicBezTo>
                        <a:pt x="28" y="122"/>
                        <a:pt x="28" y="122"/>
                        <a:pt x="26" y="123"/>
                      </a:cubicBezTo>
                      <a:cubicBezTo>
                        <a:pt x="25" y="123"/>
                        <a:pt x="23" y="126"/>
                        <a:pt x="21" y="128"/>
                      </a:cubicBezTo>
                      <a:cubicBezTo>
                        <a:pt x="20" y="130"/>
                        <a:pt x="19" y="129"/>
                        <a:pt x="17" y="130"/>
                      </a:cubicBezTo>
                      <a:cubicBezTo>
                        <a:pt x="16" y="131"/>
                        <a:pt x="15" y="131"/>
                        <a:pt x="13" y="131"/>
                      </a:cubicBezTo>
                      <a:cubicBezTo>
                        <a:pt x="10" y="131"/>
                        <a:pt x="10" y="130"/>
                        <a:pt x="10" y="129"/>
                      </a:cubicBezTo>
                      <a:cubicBezTo>
                        <a:pt x="9" y="128"/>
                        <a:pt x="10" y="127"/>
                        <a:pt x="11" y="126"/>
                      </a:cubicBezTo>
                      <a:cubicBezTo>
                        <a:pt x="12" y="125"/>
                        <a:pt x="11" y="124"/>
                        <a:pt x="11" y="123"/>
                      </a:cubicBezTo>
                      <a:cubicBezTo>
                        <a:pt x="11" y="122"/>
                        <a:pt x="9" y="121"/>
                        <a:pt x="8" y="121"/>
                      </a:cubicBezTo>
                      <a:cubicBezTo>
                        <a:pt x="7" y="121"/>
                        <a:pt x="7" y="121"/>
                        <a:pt x="6" y="121"/>
                      </a:cubicBezTo>
                      <a:cubicBezTo>
                        <a:pt x="3" y="121"/>
                        <a:pt x="0" y="122"/>
                        <a:pt x="1" y="126"/>
                      </a:cubicBezTo>
                      <a:cubicBezTo>
                        <a:pt x="1" y="128"/>
                        <a:pt x="3" y="129"/>
                        <a:pt x="4" y="131"/>
                      </a:cubicBezTo>
                      <a:cubicBezTo>
                        <a:pt x="4" y="133"/>
                        <a:pt x="3" y="135"/>
                        <a:pt x="3" y="137"/>
                      </a:cubicBezTo>
                      <a:cubicBezTo>
                        <a:pt x="4" y="139"/>
                        <a:pt x="6" y="140"/>
                        <a:pt x="8" y="142"/>
                      </a:cubicBezTo>
                      <a:cubicBezTo>
                        <a:pt x="9" y="144"/>
                        <a:pt x="9" y="145"/>
                        <a:pt x="10" y="147"/>
                      </a:cubicBezTo>
                      <a:cubicBezTo>
                        <a:pt x="13" y="150"/>
                        <a:pt x="16" y="151"/>
                        <a:pt x="20" y="152"/>
                      </a:cubicBezTo>
                      <a:cubicBezTo>
                        <a:pt x="24" y="152"/>
                        <a:pt x="27" y="152"/>
                        <a:pt x="31" y="153"/>
                      </a:cubicBezTo>
                      <a:cubicBezTo>
                        <a:pt x="32" y="153"/>
                        <a:pt x="34" y="154"/>
                        <a:pt x="36" y="155"/>
                      </a:cubicBezTo>
                      <a:cubicBezTo>
                        <a:pt x="38" y="155"/>
                        <a:pt x="40" y="154"/>
                        <a:pt x="41" y="154"/>
                      </a:cubicBezTo>
                      <a:cubicBezTo>
                        <a:pt x="42" y="154"/>
                        <a:pt x="42" y="154"/>
                        <a:pt x="42" y="155"/>
                      </a:cubicBezTo>
                      <a:cubicBezTo>
                        <a:pt x="43" y="153"/>
                        <a:pt x="44" y="150"/>
                        <a:pt x="45" y="149"/>
                      </a:cubicBezTo>
                      <a:cubicBezTo>
                        <a:pt x="47" y="148"/>
                        <a:pt x="48" y="148"/>
                        <a:pt x="49" y="147"/>
                      </a:cubicBezTo>
                      <a:close/>
                    </a:path>
                  </a:pathLst>
                </a:custGeom>
                <a:solidFill>
                  <a:srgbClr val="5B9BD4"/>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0" name="Freeform 31">
                  <a:extLst>
                    <a:ext uri="{FF2B5EF4-FFF2-40B4-BE49-F238E27FC236}">
                      <a16:creationId xmlns:a16="http://schemas.microsoft.com/office/drawing/2014/main" id="{162B8465-AA9F-4B81-AED4-1E3EADCB1858}"/>
                    </a:ext>
                  </a:extLst>
                </p:cNvPr>
                <p:cNvSpPr>
                  <a:spLocks/>
                </p:cNvSpPr>
                <p:nvPr/>
              </p:nvSpPr>
              <p:spPr bwMode="auto">
                <a:xfrm>
                  <a:off x="3897313" y="8191501"/>
                  <a:ext cx="341313" cy="550863"/>
                </a:xfrm>
                <a:custGeom>
                  <a:avLst/>
                  <a:gdLst>
                    <a:gd name="T0" fmla="*/ 46 w 91"/>
                    <a:gd name="T1" fmla="*/ 135 h 147"/>
                    <a:gd name="T2" fmla="*/ 48 w 91"/>
                    <a:gd name="T3" fmla="*/ 131 h 147"/>
                    <a:gd name="T4" fmla="*/ 54 w 91"/>
                    <a:gd name="T5" fmla="*/ 131 h 147"/>
                    <a:gd name="T6" fmla="*/ 65 w 91"/>
                    <a:gd name="T7" fmla="*/ 135 h 147"/>
                    <a:gd name="T8" fmla="*/ 75 w 91"/>
                    <a:gd name="T9" fmla="*/ 129 h 147"/>
                    <a:gd name="T10" fmla="*/ 82 w 91"/>
                    <a:gd name="T11" fmla="*/ 119 h 147"/>
                    <a:gd name="T12" fmla="*/ 85 w 91"/>
                    <a:gd name="T13" fmla="*/ 109 h 147"/>
                    <a:gd name="T14" fmla="*/ 89 w 91"/>
                    <a:gd name="T15" fmla="*/ 99 h 147"/>
                    <a:gd name="T16" fmla="*/ 89 w 91"/>
                    <a:gd name="T17" fmla="*/ 93 h 147"/>
                    <a:gd name="T18" fmla="*/ 90 w 91"/>
                    <a:gd name="T19" fmla="*/ 86 h 147"/>
                    <a:gd name="T20" fmla="*/ 83 w 91"/>
                    <a:gd name="T21" fmla="*/ 81 h 147"/>
                    <a:gd name="T22" fmla="*/ 84 w 91"/>
                    <a:gd name="T23" fmla="*/ 78 h 147"/>
                    <a:gd name="T24" fmla="*/ 82 w 91"/>
                    <a:gd name="T25" fmla="*/ 75 h 147"/>
                    <a:gd name="T26" fmla="*/ 81 w 91"/>
                    <a:gd name="T27" fmla="*/ 70 h 147"/>
                    <a:gd name="T28" fmla="*/ 84 w 91"/>
                    <a:gd name="T29" fmla="*/ 66 h 147"/>
                    <a:gd name="T30" fmla="*/ 86 w 91"/>
                    <a:gd name="T31" fmla="*/ 60 h 147"/>
                    <a:gd name="T32" fmla="*/ 85 w 91"/>
                    <a:gd name="T33" fmla="*/ 61 h 147"/>
                    <a:gd name="T34" fmla="*/ 84 w 91"/>
                    <a:gd name="T35" fmla="*/ 56 h 147"/>
                    <a:gd name="T36" fmla="*/ 88 w 91"/>
                    <a:gd name="T37" fmla="*/ 53 h 147"/>
                    <a:gd name="T38" fmla="*/ 87 w 91"/>
                    <a:gd name="T39" fmla="*/ 49 h 147"/>
                    <a:gd name="T40" fmla="*/ 86 w 91"/>
                    <a:gd name="T41" fmla="*/ 44 h 147"/>
                    <a:gd name="T42" fmla="*/ 87 w 91"/>
                    <a:gd name="T43" fmla="*/ 40 h 147"/>
                    <a:gd name="T44" fmla="*/ 83 w 91"/>
                    <a:gd name="T45" fmla="*/ 37 h 147"/>
                    <a:gd name="T46" fmla="*/ 84 w 91"/>
                    <a:gd name="T47" fmla="*/ 29 h 147"/>
                    <a:gd name="T48" fmla="*/ 80 w 91"/>
                    <a:gd name="T49" fmla="*/ 26 h 147"/>
                    <a:gd name="T50" fmla="*/ 75 w 91"/>
                    <a:gd name="T51" fmla="*/ 25 h 147"/>
                    <a:gd name="T52" fmla="*/ 73 w 91"/>
                    <a:gd name="T53" fmla="*/ 16 h 147"/>
                    <a:gd name="T54" fmla="*/ 68 w 91"/>
                    <a:gd name="T55" fmla="*/ 9 h 147"/>
                    <a:gd name="T56" fmla="*/ 69 w 91"/>
                    <a:gd name="T57" fmla="*/ 5 h 147"/>
                    <a:gd name="T58" fmla="*/ 62 w 91"/>
                    <a:gd name="T59" fmla="*/ 3 h 147"/>
                    <a:gd name="T60" fmla="*/ 52 w 91"/>
                    <a:gd name="T61" fmla="*/ 2 h 147"/>
                    <a:gd name="T62" fmla="*/ 53 w 91"/>
                    <a:gd name="T63" fmla="*/ 20 h 147"/>
                    <a:gd name="T64" fmla="*/ 47 w 91"/>
                    <a:gd name="T65" fmla="*/ 21 h 147"/>
                    <a:gd name="T66" fmla="*/ 44 w 91"/>
                    <a:gd name="T67" fmla="*/ 25 h 147"/>
                    <a:gd name="T68" fmla="*/ 36 w 91"/>
                    <a:gd name="T69" fmla="*/ 29 h 147"/>
                    <a:gd name="T70" fmla="*/ 29 w 91"/>
                    <a:gd name="T71" fmla="*/ 33 h 147"/>
                    <a:gd name="T72" fmla="*/ 24 w 91"/>
                    <a:gd name="T73" fmla="*/ 31 h 147"/>
                    <a:gd name="T74" fmla="*/ 21 w 91"/>
                    <a:gd name="T75" fmla="*/ 36 h 147"/>
                    <a:gd name="T76" fmla="*/ 18 w 91"/>
                    <a:gd name="T77" fmla="*/ 45 h 147"/>
                    <a:gd name="T78" fmla="*/ 15 w 91"/>
                    <a:gd name="T79" fmla="*/ 49 h 147"/>
                    <a:gd name="T80" fmla="*/ 10 w 91"/>
                    <a:gd name="T81" fmla="*/ 47 h 147"/>
                    <a:gd name="T82" fmla="*/ 7 w 91"/>
                    <a:gd name="T83" fmla="*/ 50 h 147"/>
                    <a:gd name="T84" fmla="*/ 3 w 91"/>
                    <a:gd name="T85" fmla="*/ 52 h 147"/>
                    <a:gd name="T86" fmla="*/ 0 w 91"/>
                    <a:gd name="T87" fmla="*/ 58 h 147"/>
                    <a:gd name="T88" fmla="*/ 2 w 91"/>
                    <a:gd name="T89" fmla="*/ 61 h 147"/>
                    <a:gd name="T90" fmla="*/ 7 w 91"/>
                    <a:gd name="T91" fmla="*/ 65 h 147"/>
                    <a:gd name="T92" fmla="*/ 9 w 91"/>
                    <a:gd name="T93" fmla="*/ 75 h 147"/>
                    <a:gd name="T94" fmla="*/ 11 w 91"/>
                    <a:gd name="T95" fmla="*/ 95 h 147"/>
                    <a:gd name="T96" fmla="*/ 11 w 91"/>
                    <a:gd name="T97" fmla="*/ 100 h 147"/>
                    <a:gd name="T98" fmla="*/ 8 w 91"/>
                    <a:gd name="T99" fmla="*/ 105 h 147"/>
                    <a:gd name="T100" fmla="*/ 10 w 91"/>
                    <a:gd name="T101" fmla="*/ 115 h 147"/>
                    <a:gd name="T102" fmla="*/ 14 w 91"/>
                    <a:gd name="T103" fmla="*/ 123 h 147"/>
                    <a:gd name="T104" fmla="*/ 14 w 91"/>
                    <a:gd name="T105" fmla="*/ 129 h 147"/>
                    <a:gd name="T106" fmla="*/ 17 w 91"/>
                    <a:gd name="T107" fmla="*/ 134 h 147"/>
                    <a:gd name="T108" fmla="*/ 23 w 91"/>
                    <a:gd name="T109" fmla="*/ 132 h 147"/>
                    <a:gd name="T110" fmla="*/ 23 w 91"/>
                    <a:gd name="T111" fmla="*/ 135 h 147"/>
                    <a:gd name="T112" fmla="*/ 26 w 91"/>
                    <a:gd name="T113" fmla="*/ 137 h 147"/>
                    <a:gd name="T114" fmla="*/ 28 w 91"/>
                    <a:gd name="T115" fmla="*/ 140 h 147"/>
                    <a:gd name="T116" fmla="*/ 32 w 91"/>
                    <a:gd name="T117" fmla="*/ 141 h 147"/>
                    <a:gd name="T118" fmla="*/ 35 w 91"/>
                    <a:gd name="T119" fmla="*/ 147 h 147"/>
                    <a:gd name="T120" fmla="*/ 41 w 91"/>
                    <a:gd name="T121" fmla="*/ 144 h 147"/>
                    <a:gd name="T122" fmla="*/ 46 w 91"/>
                    <a:gd name="T123" fmla="*/ 13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1" h="147">
                      <a:moveTo>
                        <a:pt x="46" y="135"/>
                      </a:moveTo>
                      <a:cubicBezTo>
                        <a:pt x="46" y="132"/>
                        <a:pt x="46" y="132"/>
                        <a:pt x="48" y="131"/>
                      </a:cubicBezTo>
                      <a:cubicBezTo>
                        <a:pt x="49" y="131"/>
                        <a:pt x="52" y="131"/>
                        <a:pt x="54" y="131"/>
                      </a:cubicBezTo>
                      <a:cubicBezTo>
                        <a:pt x="58" y="132"/>
                        <a:pt x="61" y="135"/>
                        <a:pt x="65" y="135"/>
                      </a:cubicBezTo>
                      <a:cubicBezTo>
                        <a:pt x="70" y="135"/>
                        <a:pt x="72" y="133"/>
                        <a:pt x="75" y="129"/>
                      </a:cubicBezTo>
                      <a:cubicBezTo>
                        <a:pt x="79" y="126"/>
                        <a:pt x="79" y="123"/>
                        <a:pt x="82" y="119"/>
                      </a:cubicBezTo>
                      <a:cubicBezTo>
                        <a:pt x="85" y="116"/>
                        <a:pt x="85" y="113"/>
                        <a:pt x="85" y="109"/>
                      </a:cubicBezTo>
                      <a:cubicBezTo>
                        <a:pt x="86" y="105"/>
                        <a:pt x="88" y="103"/>
                        <a:pt x="89" y="99"/>
                      </a:cubicBezTo>
                      <a:cubicBezTo>
                        <a:pt x="90" y="97"/>
                        <a:pt x="89" y="95"/>
                        <a:pt x="89" y="93"/>
                      </a:cubicBezTo>
                      <a:cubicBezTo>
                        <a:pt x="89" y="90"/>
                        <a:pt x="91" y="87"/>
                        <a:pt x="90" y="86"/>
                      </a:cubicBezTo>
                      <a:cubicBezTo>
                        <a:pt x="89" y="83"/>
                        <a:pt x="83" y="84"/>
                        <a:pt x="83" y="81"/>
                      </a:cubicBezTo>
                      <a:cubicBezTo>
                        <a:pt x="83" y="80"/>
                        <a:pt x="84" y="79"/>
                        <a:pt x="84" y="78"/>
                      </a:cubicBezTo>
                      <a:cubicBezTo>
                        <a:pt x="83" y="77"/>
                        <a:pt x="83" y="77"/>
                        <a:pt x="82" y="75"/>
                      </a:cubicBezTo>
                      <a:cubicBezTo>
                        <a:pt x="82" y="74"/>
                        <a:pt x="81" y="71"/>
                        <a:pt x="81" y="70"/>
                      </a:cubicBezTo>
                      <a:cubicBezTo>
                        <a:pt x="82" y="69"/>
                        <a:pt x="84" y="68"/>
                        <a:pt x="84" y="66"/>
                      </a:cubicBezTo>
                      <a:cubicBezTo>
                        <a:pt x="85" y="65"/>
                        <a:pt x="86" y="62"/>
                        <a:pt x="86" y="60"/>
                      </a:cubicBezTo>
                      <a:cubicBezTo>
                        <a:pt x="85" y="60"/>
                        <a:pt x="85" y="61"/>
                        <a:pt x="85" y="61"/>
                      </a:cubicBezTo>
                      <a:cubicBezTo>
                        <a:pt x="85" y="59"/>
                        <a:pt x="84" y="57"/>
                        <a:pt x="84" y="56"/>
                      </a:cubicBezTo>
                      <a:cubicBezTo>
                        <a:pt x="85" y="54"/>
                        <a:pt x="87" y="55"/>
                        <a:pt x="88" y="53"/>
                      </a:cubicBezTo>
                      <a:cubicBezTo>
                        <a:pt x="91" y="51"/>
                        <a:pt x="88" y="51"/>
                        <a:pt x="87" y="49"/>
                      </a:cubicBezTo>
                      <a:cubicBezTo>
                        <a:pt x="87" y="47"/>
                        <a:pt x="87" y="46"/>
                        <a:pt x="86" y="44"/>
                      </a:cubicBezTo>
                      <a:cubicBezTo>
                        <a:pt x="87" y="44"/>
                        <a:pt x="87" y="41"/>
                        <a:pt x="87" y="40"/>
                      </a:cubicBezTo>
                      <a:cubicBezTo>
                        <a:pt x="86" y="38"/>
                        <a:pt x="84" y="38"/>
                        <a:pt x="83" y="37"/>
                      </a:cubicBezTo>
                      <a:cubicBezTo>
                        <a:pt x="82" y="35"/>
                        <a:pt x="84" y="31"/>
                        <a:pt x="84" y="29"/>
                      </a:cubicBezTo>
                      <a:cubicBezTo>
                        <a:pt x="82" y="30"/>
                        <a:pt x="82" y="27"/>
                        <a:pt x="80" y="26"/>
                      </a:cubicBezTo>
                      <a:cubicBezTo>
                        <a:pt x="79" y="25"/>
                        <a:pt x="77" y="26"/>
                        <a:pt x="75" y="25"/>
                      </a:cubicBezTo>
                      <a:cubicBezTo>
                        <a:pt x="73" y="24"/>
                        <a:pt x="75" y="19"/>
                        <a:pt x="73" y="16"/>
                      </a:cubicBezTo>
                      <a:cubicBezTo>
                        <a:pt x="71" y="13"/>
                        <a:pt x="67" y="14"/>
                        <a:pt x="68" y="9"/>
                      </a:cubicBezTo>
                      <a:cubicBezTo>
                        <a:pt x="68" y="8"/>
                        <a:pt x="68" y="6"/>
                        <a:pt x="69" y="5"/>
                      </a:cubicBezTo>
                      <a:cubicBezTo>
                        <a:pt x="66" y="5"/>
                        <a:pt x="64" y="5"/>
                        <a:pt x="62" y="3"/>
                      </a:cubicBezTo>
                      <a:cubicBezTo>
                        <a:pt x="59" y="2"/>
                        <a:pt x="56" y="0"/>
                        <a:pt x="52" y="2"/>
                      </a:cubicBezTo>
                      <a:cubicBezTo>
                        <a:pt x="43" y="5"/>
                        <a:pt x="60" y="15"/>
                        <a:pt x="53" y="20"/>
                      </a:cubicBezTo>
                      <a:cubicBezTo>
                        <a:pt x="51" y="21"/>
                        <a:pt x="49" y="20"/>
                        <a:pt x="47" y="21"/>
                      </a:cubicBezTo>
                      <a:cubicBezTo>
                        <a:pt x="45" y="22"/>
                        <a:pt x="45" y="23"/>
                        <a:pt x="44" y="25"/>
                      </a:cubicBezTo>
                      <a:cubicBezTo>
                        <a:pt x="42" y="30"/>
                        <a:pt x="40" y="26"/>
                        <a:pt x="36" y="29"/>
                      </a:cubicBezTo>
                      <a:cubicBezTo>
                        <a:pt x="33" y="30"/>
                        <a:pt x="34" y="36"/>
                        <a:pt x="29" y="33"/>
                      </a:cubicBezTo>
                      <a:cubicBezTo>
                        <a:pt x="27" y="32"/>
                        <a:pt x="27" y="30"/>
                        <a:pt x="24" y="31"/>
                      </a:cubicBezTo>
                      <a:cubicBezTo>
                        <a:pt x="22" y="32"/>
                        <a:pt x="22" y="34"/>
                        <a:pt x="21" y="36"/>
                      </a:cubicBezTo>
                      <a:cubicBezTo>
                        <a:pt x="20" y="39"/>
                        <a:pt x="20" y="42"/>
                        <a:pt x="18" y="45"/>
                      </a:cubicBezTo>
                      <a:cubicBezTo>
                        <a:pt x="18" y="46"/>
                        <a:pt x="17" y="49"/>
                        <a:pt x="15" y="49"/>
                      </a:cubicBezTo>
                      <a:cubicBezTo>
                        <a:pt x="14" y="49"/>
                        <a:pt x="12" y="47"/>
                        <a:pt x="10" y="47"/>
                      </a:cubicBezTo>
                      <a:cubicBezTo>
                        <a:pt x="7" y="47"/>
                        <a:pt x="9" y="48"/>
                        <a:pt x="7" y="50"/>
                      </a:cubicBezTo>
                      <a:cubicBezTo>
                        <a:pt x="6" y="51"/>
                        <a:pt x="5" y="51"/>
                        <a:pt x="3" y="52"/>
                      </a:cubicBezTo>
                      <a:cubicBezTo>
                        <a:pt x="2" y="53"/>
                        <a:pt x="1" y="56"/>
                        <a:pt x="0" y="58"/>
                      </a:cubicBezTo>
                      <a:cubicBezTo>
                        <a:pt x="2" y="58"/>
                        <a:pt x="1" y="59"/>
                        <a:pt x="2" y="61"/>
                      </a:cubicBezTo>
                      <a:cubicBezTo>
                        <a:pt x="4" y="63"/>
                        <a:pt x="5" y="64"/>
                        <a:pt x="7" y="65"/>
                      </a:cubicBezTo>
                      <a:cubicBezTo>
                        <a:pt x="12" y="69"/>
                        <a:pt x="11" y="70"/>
                        <a:pt x="9" y="75"/>
                      </a:cubicBezTo>
                      <a:cubicBezTo>
                        <a:pt x="7" y="81"/>
                        <a:pt x="10" y="89"/>
                        <a:pt x="11" y="95"/>
                      </a:cubicBezTo>
                      <a:cubicBezTo>
                        <a:pt x="11" y="97"/>
                        <a:pt x="11" y="98"/>
                        <a:pt x="11" y="100"/>
                      </a:cubicBezTo>
                      <a:cubicBezTo>
                        <a:pt x="10" y="102"/>
                        <a:pt x="9" y="103"/>
                        <a:pt x="8" y="105"/>
                      </a:cubicBezTo>
                      <a:cubicBezTo>
                        <a:pt x="8" y="107"/>
                        <a:pt x="7" y="116"/>
                        <a:pt x="10" y="115"/>
                      </a:cubicBezTo>
                      <a:cubicBezTo>
                        <a:pt x="10" y="119"/>
                        <a:pt x="13" y="119"/>
                        <a:pt x="14" y="123"/>
                      </a:cubicBezTo>
                      <a:cubicBezTo>
                        <a:pt x="15" y="125"/>
                        <a:pt x="14" y="127"/>
                        <a:pt x="14" y="129"/>
                      </a:cubicBezTo>
                      <a:cubicBezTo>
                        <a:pt x="14" y="131"/>
                        <a:pt x="14" y="134"/>
                        <a:pt x="17" y="134"/>
                      </a:cubicBezTo>
                      <a:cubicBezTo>
                        <a:pt x="20" y="134"/>
                        <a:pt x="21" y="132"/>
                        <a:pt x="23" y="132"/>
                      </a:cubicBezTo>
                      <a:cubicBezTo>
                        <a:pt x="23" y="133"/>
                        <a:pt x="23" y="135"/>
                        <a:pt x="23" y="135"/>
                      </a:cubicBezTo>
                      <a:cubicBezTo>
                        <a:pt x="24" y="137"/>
                        <a:pt x="25" y="136"/>
                        <a:pt x="26" y="137"/>
                      </a:cubicBezTo>
                      <a:cubicBezTo>
                        <a:pt x="27" y="138"/>
                        <a:pt x="28" y="140"/>
                        <a:pt x="28" y="140"/>
                      </a:cubicBezTo>
                      <a:cubicBezTo>
                        <a:pt x="29" y="141"/>
                        <a:pt x="31" y="140"/>
                        <a:pt x="32" y="141"/>
                      </a:cubicBezTo>
                      <a:cubicBezTo>
                        <a:pt x="33" y="142"/>
                        <a:pt x="34" y="145"/>
                        <a:pt x="35" y="147"/>
                      </a:cubicBezTo>
                      <a:cubicBezTo>
                        <a:pt x="37" y="146"/>
                        <a:pt x="39" y="145"/>
                        <a:pt x="41" y="144"/>
                      </a:cubicBezTo>
                      <a:cubicBezTo>
                        <a:pt x="44" y="142"/>
                        <a:pt x="46" y="139"/>
                        <a:pt x="46" y="135"/>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1" name="Freeform 32">
                  <a:extLst>
                    <a:ext uri="{FF2B5EF4-FFF2-40B4-BE49-F238E27FC236}">
                      <a16:creationId xmlns:a16="http://schemas.microsoft.com/office/drawing/2014/main" id="{97152677-33CE-468E-81FE-4393732B3386}"/>
                    </a:ext>
                  </a:extLst>
                </p:cNvPr>
                <p:cNvSpPr>
                  <a:spLocks/>
                </p:cNvSpPr>
                <p:nvPr/>
              </p:nvSpPr>
              <p:spPr bwMode="auto">
                <a:xfrm>
                  <a:off x="3935413" y="8464551"/>
                  <a:ext cx="539750" cy="915988"/>
                </a:xfrm>
                <a:custGeom>
                  <a:avLst/>
                  <a:gdLst>
                    <a:gd name="T0" fmla="*/ 140 w 144"/>
                    <a:gd name="T1" fmla="*/ 121 h 244"/>
                    <a:gd name="T2" fmla="*/ 130 w 144"/>
                    <a:gd name="T3" fmla="*/ 119 h 244"/>
                    <a:gd name="T4" fmla="*/ 109 w 144"/>
                    <a:gd name="T5" fmla="*/ 111 h 244"/>
                    <a:gd name="T6" fmla="*/ 97 w 144"/>
                    <a:gd name="T7" fmla="*/ 104 h 244"/>
                    <a:gd name="T8" fmla="*/ 92 w 144"/>
                    <a:gd name="T9" fmla="*/ 92 h 244"/>
                    <a:gd name="T10" fmla="*/ 93 w 144"/>
                    <a:gd name="T11" fmla="*/ 76 h 244"/>
                    <a:gd name="T12" fmla="*/ 106 w 144"/>
                    <a:gd name="T13" fmla="*/ 54 h 244"/>
                    <a:gd name="T14" fmla="*/ 117 w 144"/>
                    <a:gd name="T15" fmla="*/ 36 h 244"/>
                    <a:gd name="T16" fmla="*/ 119 w 144"/>
                    <a:gd name="T17" fmla="*/ 30 h 244"/>
                    <a:gd name="T18" fmla="*/ 113 w 144"/>
                    <a:gd name="T19" fmla="*/ 21 h 244"/>
                    <a:gd name="T20" fmla="*/ 105 w 144"/>
                    <a:gd name="T21" fmla="*/ 17 h 244"/>
                    <a:gd name="T22" fmla="*/ 97 w 144"/>
                    <a:gd name="T23" fmla="*/ 13 h 244"/>
                    <a:gd name="T24" fmla="*/ 88 w 144"/>
                    <a:gd name="T25" fmla="*/ 1 h 244"/>
                    <a:gd name="T26" fmla="*/ 74 w 144"/>
                    <a:gd name="T27" fmla="*/ 5 h 244"/>
                    <a:gd name="T28" fmla="*/ 80 w 144"/>
                    <a:gd name="T29" fmla="*/ 13 h 244"/>
                    <a:gd name="T30" fmla="*/ 79 w 144"/>
                    <a:gd name="T31" fmla="*/ 26 h 244"/>
                    <a:gd name="T32" fmla="*/ 72 w 144"/>
                    <a:gd name="T33" fmla="*/ 46 h 244"/>
                    <a:gd name="T34" fmla="*/ 55 w 144"/>
                    <a:gd name="T35" fmla="*/ 62 h 244"/>
                    <a:gd name="T36" fmla="*/ 38 w 144"/>
                    <a:gd name="T37" fmla="*/ 58 h 244"/>
                    <a:gd name="T38" fmla="*/ 31 w 144"/>
                    <a:gd name="T39" fmla="*/ 71 h 244"/>
                    <a:gd name="T40" fmla="*/ 25 w 144"/>
                    <a:gd name="T41" fmla="*/ 75 h 244"/>
                    <a:gd name="T42" fmla="*/ 28 w 144"/>
                    <a:gd name="T43" fmla="*/ 83 h 244"/>
                    <a:gd name="T44" fmla="*/ 28 w 144"/>
                    <a:gd name="T45" fmla="*/ 107 h 244"/>
                    <a:gd name="T46" fmla="*/ 43 w 144"/>
                    <a:gd name="T47" fmla="*/ 115 h 244"/>
                    <a:gd name="T48" fmla="*/ 50 w 144"/>
                    <a:gd name="T49" fmla="*/ 116 h 244"/>
                    <a:gd name="T50" fmla="*/ 36 w 144"/>
                    <a:gd name="T51" fmla="*/ 131 h 244"/>
                    <a:gd name="T52" fmla="*/ 33 w 144"/>
                    <a:gd name="T53" fmla="*/ 146 h 244"/>
                    <a:gd name="T54" fmla="*/ 36 w 144"/>
                    <a:gd name="T55" fmla="*/ 150 h 244"/>
                    <a:gd name="T56" fmla="*/ 36 w 144"/>
                    <a:gd name="T57" fmla="*/ 161 h 244"/>
                    <a:gd name="T58" fmla="*/ 33 w 144"/>
                    <a:gd name="T59" fmla="*/ 184 h 244"/>
                    <a:gd name="T60" fmla="*/ 24 w 144"/>
                    <a:gd name="T61" fmla="*/ 196 h 244"/>
                    <a:gd name="T62" fmla="*/ 12 w 144"/>
                    <a:gd name="T63" fmla="*/ 209 h 244"/>
                    <a:gd name="T64" fmla="*/ 1 w 144"/>
                    <a:gd name="T65" fmla="*/ 227 h 244"/>
                    <a:gd name="T66" fmla="*/ 20 w 144"/>
                    <a:gd name="T67" fmla="*/ 244 h 244"/>
                    <a:gd name="T68" fmla="*/ 32 w 144"/>
                    <a:gd name="T69" fmla="*/ 220 h 244"/>
                    <a:gd name="T70" fmla="*/ 48 w 144"/>
                    <a:gd name="T71" fmla="*/ 210 h 244"/>
                    <a:gd name="T72" fmla="*/ 55 w 144"/>
                    <a:gd name="T73" fmla="*/ 195 h 244"/>
                    <a:gd name="T74" fmla="*/ 57 w 144"/>
                    <a:gd name="T75" fmla="*/ 186 h 244"/>
                    <a:gd name="T76" fmla="*/ 60 w 144"/>
                    <a:gd name="T77" fmla="*/ 176 h 244"/>
                    <a:gd name="T78" fmla="*/ 67 w 144"/>
                    <a:gd name="T79" fmla="*/ 170 h 244"/>
                    <a:gd name="T80" fmla="*/ 80 w 144"/>
                    <a:gd name="T81" fmla="*/ 164 h 244"/>
                    <a:gd name="T82" fmla="*/ 92 w 144"/>
                    <a:gd name="T83" fmla="*/ 162 h 244"/>
                    <a:gd name="T84" fmla="*/ 105 w 144"/>
                    <a:gd name="T85" fmla="*/ 154 h 244"/>
                    <a:gd name="T86" fmla="*/ 126 w 144"/>
                    <a:gd name="T87" fmla="*/ 154 h 244"/>
                    <a:gd name="T88" fmla="*/ 137 w 144"/>
                    <a:gd name="T89" fmla="*/ 149 h 244"/>
                    <a:gd name="T90" fmla="*/ 142 w 144"/>
                    <a:gd name="T91" fmla="*/ 13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244">
                      <a:moveTo>
                        <a:pt x="140" y="127"/>
                      </a:moveTo>
                      <a:cubicBezTo>
                        <a:pt x="138" y="125"/>
                        <a:pt x="139" y="124"/>
                        <a:pt x="140" y="121"/>
                      </a:cubicBezTo>
                      <a:cubicBezTo>
                        <a:pt x="141" y="119"/>
                        <a:pt x="142" y="118"/>
                        <a:pt x="141" y="116"/>
                      </a:cubicBezTo>
                      <a:cubicBezTo>
                        <a:pt x="139" y="114"/>
                        <a:pt x="134" y="118"/>
                        <a:pt x="130" y="119"/>
                      </a:cubicBezTo>
                      <a:cubicBezTo>
                        <a:pt x="127" y="120"/>
                        <a:pt x="123" y="119"/>
                        <a:pt x="120" y="117"/>
                      </a:cubicBezTo>
                      <a:cubicBezTo>
                        <a:pt x="117" y="114"/>
                        <a:pt x="110" y="112"/>
                        <a:pt x="109" y="111"/>
                      </a:cubicBezTo>
                      <a:cubicBezTo>
                        <a:pt x="107" y="109"/>
                        <a:pt x="106" y="107"/>
                        <a:pt x="104" y="105"/>
                      </a:cubicBezTo>
                      <a:cubicBezTo>
                        <a:pt x="102" y="103"/>
                        <a:pt x="101" y="104"/>
                        <a:pt x="97" y="104"/>
                      </a:cubicBezTo>
                      <a:cubicBezTo>
                        <a:pt x="94" y="103"/>
                        <a:pt x="92" y="102"/>
                        <a:pt x="93" y="100"/>
                      </a:cubicBezTo>
                      <a:cubicBezTo>
                        <a:pt x="94" y="97"/>
                        <a:pt x="95" y="93"/>
                        <a:pt x="92" y="92"/>
                      </a:cubicBezTo>
                      <a:cubicBezTo>
                        <a:pt x="88" y="91"/>
                        <a:pt x="89" y="89"/>
                        <a:pt x="90" y="86"/>
                      </a:cubicBezTo>
                      <a:cubicBezTo>
                        <a:pt x="91" y="83"/>
                        <a:pt x="91" y="80"/>
                        <a:pt x="93" y="76"/>
                      </a:cubicBezTo>
                      <a:cubicBezTo>
                        <a:pt x="94" y="72"/>
                        <a:pt x="99" y="67"/>
                        <a:pt x="103" y="63"/>
                      </a:cubicBezTo>
                      <a:cubicBezTo>
                        <a:pt x="104" y="60"/>
                        <a:pt x="105" y="58"/>
                        <a:pt x="106" y="54"/>
                      </a:cubicBezTo>
                      <a:cubicBezTo>
                        <a:pt x="106" y="50"/>
                        <a:pt x="106" y="46"/>
                        <a:pt x="107" y="43"/>
                      </a:cubicBezTo>
                      <a:cubicBezTo>
                        <a:pt x="108" y="40"/>
                        <a:pt x="114" y="37"/>
                        <a:pt x="117" y="36"/>
                      </a:cubicBezTo>
                      <a:cubicBezTo>
                        <a:pt x="119" y="35"/>
                        <a:pt x="119" y="35"/>
                        <a:pt x="120" y="35"/>
                      </a:cubicBezTo>
                      <a:cubicBezTo>
                        <a:pt x="120" y="33"/>
                        <a:pt x="119" y="31"/>
                        <a:pt x="119" y="30"/>
                      </a:cubicBezTo>
                      <a:cubicBezTo>
                        <a:pt x="118" y="28"/>
                        <a:pt x="118" y="26"/>
                        <a:pt x="117" y="24"/>
                      </a:cubicBezTo>
                      <a:cubicBezTo>
                        <a:pt x="116" y="22"/>
                        <a:pt x="115" y="23"/>
                        <a:pt x="113" y="21"/>
                      </a:cubicBezTo>
                      <a:cubicBezTo>
                        <a:pt x="111" y="20"/>
                        <a:pt x="111" y="18"/>
                        <a:pt x="109" y="17"/>
                      </a:cubicBezTo>
                      <a:cubicBezTo>
                        <a:pt x="108" y="17"/>
                        <a:pt x="106" y="18"/>
                        <a:pt x="105" y="17"/>
                      </a:cubicBezTo>
                      <a:cubicBezTo>
                        <a:pt x="104" y="17"/>
                        <a:pt x="104" y="16"/>
                        <a:pt x="103" y="15"/>
                      </a:cubicBezTo>
                      <a:cubicBezTo>
                        <a:pt x="101" y="15"/>
                        <a:pt x="99" y="14"/>
                        <a:pt x="97" y="13"/>
                      </a:cubicBezTo>
                      <a:cubicBezTo>
                        <a:pt x="96" y="12"/>
                        <a:pt x="96" y="9"/>
                        <a:pt x="95" y="8"/>
                      </a:cubicBezTo>
                      <a:cubicBezTo>
                        <a:pt x="94" y="4"/>
                        <a:pt x="92" y="0"/>
                        <a:pt x="88" y="1"/>
                      </a:cubicBezTo>
                      <a:cubicBezTo>
                        <a:pt x="83" y="2"/>
                        <a:pt x="81" y="6"/>
                        <a:pt x="76" y="5"/>
                      </a:cubicBezTo>
                      <a:cubicBezTo>
                        <a:pt x="75" y="5"/>
                        <a:pt x="75" y="5"/>
                        <a:pt x="74" y="5"/>
                      </a:cubicBezTo>
                      <a:cubicBezTo>
                        <a:pt x="74" y="6"/>
                        <a:pt x="73" y="7"/>
                        <a:pt x="73" y="8"/>
                      </a:cubicBezTo>
                      <a:cubicBezTo>
                        <a:pt x="73" y="11"/>
                        <a:pt x="79" y="10"/>
                        <a:pt x="80" y="13"/>
                      </a:cubicBezTo>
                      <a:cubicBezTo>
                        <a:pt x="81" y="14"/>
                        <a:pt x="79" y="17"/>
                        <a:pt x="79" y="20"/>
                      </a:cubicBezTo>
                      <a:cubicBezTo>
                        <a:pt x="79" y="22"/>
                        <a:pt x="80" y="24"/>
                        <a:pt x="79" y="26"/>
                      </a:cubicBezTo>
                      <a:cubicBezTo>
                        <a:pt x="78" y="30"/>
                        <a:pt x="76" y="32"/>
                        <a:pt x="75" y="36"/>
                      </a:cubicBezTo>
                      <a:cubicBezTo>
                        <a:pt x="75" y="40"/>
                        <a:pt x="75" y="43"/>
                        <a:pt x="72" y="46"/>
                      </a:cubicBezTo>
                      <a:cubicBezTo>
                        <a:pt x="69" y="50"/>
                        <a:pt x="69" y="53"/>
                        <a:pt x="65" y="56"/>
                      </a:cubicBezTo>
                      <a:cubicBezTo>
                        <a:pt x="62" y="60"/>
                        <a:pt x="60" y="62"/>
                        <a:pt x="55" y="62"/>
                      </a:cubicBezTo>
                      <a:cubicBezTo>
                        <a:pt x="51" y="62"/>
                        <a:pt x="48" y="59"/>
                        <a:pt x="44" y="58"/>
                      </a:cubicBezTo>
                      <a:cubicBezTo>
                        <a:pt x="42" y="58"/>
                        <a:pt x="39" y="58"/>
                        <a:pt x="38" y="58"/>
                      </a:cubicBezTo>
                      <a:cubicBezTo>
                        <a:pt x="36" y="59"/>
                        <a:pt x="36" y="59"/>
                        <a:pt x="36" y="62"/>
                      </a:cubicBezTo>
                      <a:cubicBezTo>
                        <a:pt x="36" y="66"/>
                        <a:pt x="34" y="69"/>
                        <a:pt x="31" y="71"/>
                      </a:cubicBezTo>
                      <a:cubicBezTo>
                        <a:pt x="29" y="72"/>
                        <a:pt x="27" y="73"/>
                        <a:pt x="25" y="74"/>
                      </a:cubicBezTo>
                      <a:cubicBezTo>
                        <a:pt x="25" y="75"/>
                        <a:pt x="25" y="75"/>
                        <a:pt x="25" y="75"/>
                      </a:cubicBezTo>
                      <a:cubicBezTo>
                        <a:pt x="26" y="78"/>
                        <a:pt x="27" y="80"/>
                        <a:pt x="27" y="83"/>
                      </a:cubicBezTo>
                      <a:cubicBezTo>
                        <a:pt x="27" y="83"/>
                        <a:pt x="28" y="83"/>
                        <a:pt x="28" y="83"/>
                      </a:cubicBezTo>
                      <a:cubicBezTo>
                        <a:pt x="28" y="87"/>
                        <a:pt x="32" y="89"/>
                        <a:pt x="31" y="94"/>
                      </a:cubicBezTo>
                      <a:cubicBezTo>
                        <a:pt x="30" y="98"/>
                        <a:pt x="26" y="103"/>
                        <a:pt x="28" y="107"/>
                      </a:cubicBezTo>
                      <a:cubicBezTo>
                        <a:pt x="29" y="111"/>
                        <a:pt x="33" y="112"/>
                        <a:pt x="37" y="112"/>
                      </a:cubicBezTo>
                      <a:cubicBezTo>
                        <a:pt x="40" y="113"/>
                        <a:pt x="41" y="113"/>
                        <a:pt x="43" y="115"/>
                      </a:cubicBezTo>
                      <a:cubicBezTo>
                        <a:pt x="45" y="116"/>
                        <a:pt x="44" y="116"/>
                        <a:pt x="46" y="116"/>
                      </a:cubicBezTo>
                      <a:cubicBezTo>
                        <a:pt x="47" y="117"/>
                        <a:pt x="49" y="116"/>
                        <a:pt x="50" y="116"/>
                      </a:cubicBezTo>
                      <a:cubicBezTo>
                        <a:pt x="51" y="120"/>
                        <a:pt x="50" y="124"/>
                        <a:pt x="48" y="127"/>
                      </a:cubicBezTo>
                      <a:cubicBezTo>
                        <a:pt x="45" y="131"/>
                        <a:pt x="40" y="128"/>
                        <a:pt x="36" y="131"/>
                      </a:cubicBezTo>
                      <a:cubicBezTo>
                        <a:pt x="33" y="132"/>
                        <a:pt x="30" y="135"/>
                        <a:pt x="31" y="140"/>
                      </a:cubicBezTo>
                      <a:cubicBezTo>
                        <a:pt x="31" y="142"/>
                        <a:pt x="32" y="144"/>
                        <a:pt x="33" y="146"/>
                      </a:cubicBezTo>
                      <a:cubicBezTo>
                        <a:pt x="33" y="146"/>
                        <a:pt x="33" y="147"/>
                        <a:pt x="33" y="148"/>
                      </a:cubicBezTo>
                      <a:cubicBezTo>
                        <a:pt x="34" y="149"/>
                        <a:pt x="35" y="149"/>
                        <a:pt x="36" y="150"/>
                      </a:cubicBezTo>
                      <a:cubicBezTo>
                        <a:pt x="36" y="152"/>
                        <a:pt x="35" y="153"/>
                        <a:pt x="35" y="155"/>
                      </a:cubicBezTo>
                      <a:cubicBezTo>
                        <a:pt x="35" y="157"/>
                        <a:pt x="36" y="159"/>
                        <a:pt x="36" y="161"/>
                      </a:cubicBezTo>
                      <a:cubicBezTo>
                        <a:pt x="36" y="165"/>
                        <a:pt x="34" y="168"/>
                        <a:pt x="34" y="172"/>
                      </a:cubicBezTo>
                      <a:cubicBezTo>
                        <a:pt x="34" y="176"/>
                        <a:pt x="34" y="180"/>
                        <a:pt x="33" y="184"/>
                      </a:cubicBezTo>
                      <a:cubicBezTo>
                        <a:pt x="33" y="187"/>
                        <a:pt x="34" y="191"/>
                        <a:pt x="32" y="194"/>
                      </a:cubicBezTo>
                      <a:cubicBezTo>
                        <a:pt x="29" y="196"/>
                        <a:pt x="27" y="194"/>
                        <a:pt x="24" y="196"/>
                      </a:cubicBezTo>
                      <a:cubicBezTo>
                        <a:pt x="20" y="197"/>
                        <a:pt x="21" y="200"/>
                        <a:pt x="20" y="203"/>
                      </a:cubicBezTo>
                      <a:cubicBezTo>
                        <a:pt x="19" y="207"/>
                        <a:pt x="15" y="206"/>
                        <a:pt x="12" y="209"/>
                      </a:cubicBezTo>
                      <a:cubicBezTo>
                        <a:pt x="10" y="211"/>
                        <a:pt x="10" y="213"/>
                        <a:pt x="6" y="214"/>
                      </a:cubicBezTo>
                      <a:cubicBezTo>
                        <a:pt x="6" y="219"/>
                        <a:pt x="0" y="222"/>
                        <a:pt x="1" y="227"/>
                      </a:cubicBezTo>
                      <a:cubicBezTo>
                        <a:pt x="2" y="231"/>
                        <a:pt x="7" y="232"/>
                        <a:pt x="10" y="235"/>
                      </a:cubicBezTo>
                      <a:cubicBezTo>
                        <a:pt x="13" y="239"/>
                        <a:pt x="14" y="243"/>
                        <a:pt x="20" y="244"/>
                      </a:cubicBezTo>
                      <a:cubicBezTo>
                        <a:pt x="21" y="244"/>
                        <a:pt x="22" y="244"/>
                        <a:pt x="23" y="244"/>
                      </a:cubicBezTo>
                      <a:cubicBezTo>
                        <a:pt x="26" y="236"/>
                        <a:pt x="31" y="223"/>
                        <a:pt x="32" y="220"/>
                      </a:cubicBezTo>
                      <a:cubicBezTo>
                        <a:pt x="34" y="216"/>
                        <a:pt x="38" y="215"/>
                        <a:pt x="41" y="214"/>
                      </a:cubicBezTo>
                      <a:cubicBezTo>
                        <a:pt x="44" y="213"/>
                        <a:pt x="46" y="213"/>
                        <a:pt x="48" y="210"/>
                      </a:cubicBezTo>
                      <a:cubicBezTo>
                        <a:pt x="50" y="207"/>
                        <a:pt x="52" y="206"/>
                        <a:pt x="55" y="203"/>
                      </a:cubicBezTo>
                      <a:cubicBezTo>
                        <a:pt x="58" y="201"/>
                        <a:pt x="57" y="197"/>
                        <a:pt x="55" y="195"/>
                      </a:cubicBezTo>
                      <a:cubicBezTo>
                        <a:pt x="54" y="193"/>
                        <a:pt x="54" y="191"/>
                        <a:pt x="55" y="189"/>
                      </a:cubicBezTo>
                      <a:cubicBezTo>
                        <a:pt x="55" y="187"/>
                        <a:pt x="54" y="187"/>
                        <a:pt x="57" y="186"/>
                      </a:cubicBezTo>
                      <a:cubicBezTo>
                        <a:pt x="60" y="186"/>
                        <a:pt x="61" y="184"/>
                        <a:pt x="62" y="182"/>
                      </a:cubicBezTo>
                      <a:cubicBezTo>
                        <a:pt x="62" y="179"/>
                        <a:pt x="60" y="178"/>
                        <a:pt x="60" y="176"/>
                      </a:cubicBezTo>
                      <a:cubicBezTo>
                        <a:pt x="60" y="175"/>
                        <a:pt x="61" y="174"/>
                        <a:pt x="63" y="172"/>
                      </a:cubicBezTo>
                      <a:cubicBezTo>
                        <a:pt x="65" y="170"/>
                        <a:pt x="64" y="170"/>
                        <a:pt x="67" y="170"/>
                      </a:cubicBezTo>
                      <a:cubicBezTo>
                        <a:pt x="71" y="169"/>
                        <a:pt x="72" y="168"/>
                        <a:pt x="75" y="166"/>
                      </a:cubicBezTo>
                      <a:cubicBezTo>
                        <a:pt x="78" y="164"/>
                        <a:pt x="77" y="165"/>
                        <a:pt x="80" y="164"/>
                      </a:cubicBezTo>
                      <a:cubicBezTo>
                        <a:pt x="83" y="164"/>
                        <a:pt x="85" y="165"/>
                        <a:pt x="88" y="164"/>
                      </a:cubicBezTo>
                      <a:cubicBezTo>
                        <a:pt x="91" y="162"/>
                        <a:pt x="90" y="162"/>
                        <a:pt x="92" y="162"/>
                      </a:cubicBezTo>
                      <a:cubicBezTo>
                        <a:pt x="95" y="162"/>
                        <a:pt x="91" y="158"/>
                        <a:pt x="96" y="158"/>
                      </a:cubicBezTo>
                      <a:cubicBezTo>
                        <a:pt x="100" y="158"/>
                        <a:pt x="99" y="158"/>
                        <a:pt x="105" y="154"/>
                      </a:cubicBezTo>
                      <a:cubicBezTo>
                        <a:pt x="110" y="149"/>
                        <a:pt x="113" y="152"/>
                        <a:pt x="117" y="151"/>
                      </a:cubicBezTo>
                      <a:cubicBezTo>
                        <a:pt x="121" y="151"/>
                        <a:pt x="124" y="152"/>
                        <a:pt x="126" y="154"/>
                      </a:cubicBezTo>
                      <a:cubicBezTo>
                        <a:pt x="129" y="156"/>
                        <a:pt x="131" y="158"/>
                        <a:pt x="137" y="158"/>
                      </a:cubicBezTo>
                      <a:cubicBezTo>
                        <a:pt x="142" y="157"/>
                        <a:pt x="139" y="152"/>
                        <a:pt x="137" y="149"/>
                      </a:cubicBezTo>
                      <a:cubicBezTo>
                        <a:pt x="136" y="146"/>
                        <a:pt x="137" y="146"/>
                        <a:pt x="140" y="143"/>
                      </a:cubicBezTo>
                      <a:cubicBezTo>
                        <a:pt x="143" y="140"/>
                        <a:pt x="141" y="138"/>
                        <a:pt x="142" y="134"/>
                      </a:cubicBezTo>
                      <a:cubicBezTo>
                        <a:pt x="144" y="130"/>
                        <a:pt x="143" y="128"/>
                        <a:pt x="140" y="127"/>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2" name="Freeform 33">
                  <a:extLst>
                    <a:ext uri="{FF2B5EF4-FFF2-40B4-BE49-F238E27FC236}">
                      <a16:creationId xmlns:a16="http://schemas.microsoft.com/office/drawing/2014/main" id="{E214CF63-83F4-4E1E-9141-1C078343C075}"/>
                    </a:ext>
                  </a:extLst>
                </p:cNvPr>
                <p:cNvSpPr>
                  <a:spLocks/>
                </p:cNvSpPr>
                <p:nvPr/>
              </p:nvSpPr>
              <p:spPr bwMode="auto">
                <a:xfrm>
                  <a:off x="3144838" y="8213726"/>
                  <a:ext cx="617538" cy="633413"/>
                </a:xfrm>
                <a:custGeom>
                  <a:avLst/>
                  <a:gdLst>
                    <a:gd name="T0" fmla="*/ 156 w 165"/>
                    <a:gd name="T1" fmla="*/ 137 h 169"/>
                    <a:gd name="T2" fmla="*/ 158 w 165"/>
                    <a:gd name="T3" fmla="*/ 126 h 169"/>
                    <a:gd name="T4" fmla="*/ 154 w 165"/>
                    <a:gd name="T5" fmla="*/ 117 h 169"/>
                    <a:gd name="T6" fmla="*/ 147 w 165"/>
                    <a:gd name="T7" fmla="*/ 108 h 169"/>
                    <a:gd name="T8" fmla="*/ 152 w 165"/>
                    <a:gd name="T9" fmla="*/ 95 h 169"/>
                    <a:gd name="T10" fmla="*/ 133 w 165"/>
                    <a:gd name="T11" fmla="*/ 80 h 169"/>
                    <a:gd name="T12" fmla="*/ 126 w 165"/>
                    <a:gd name="T13" fmla="*/ 78 h 169"/>
                    <a:gd name="T14" fmla="*/ 122 w 165"/>
                    <a:gd name="T15" fmla="*/ 70 h 169"/>
                    <a:gd name="T16" fmla="*/ 116 w 165"/>
                    <a:gd name="T17" fmla="*/ 65 h 169"/>
                    <a:gd name="T18" fmla="*/ 106 w 165"/>
                    <a:gd name="T19" fmla="*/ 63 h 169"/>
                    <a:gd name="T20" fmla="*/ 92 w 165"/>
                    <a:gd name="T21" fmla="*/ 56 h 169"/>
                    <a:gd name="T22" fmla="*/ 98 w 165"/>
                    <a:gd name="T23" fmla="*/ 45 h 169"/>
                    <a:gd name="T24" fmla="*/ 107 w 165"/>
                    <a:gd name="T25" fmla="*/ 40 h 169"/>
                    <a:gd name="T26" fmla="*/ 104 w 165"/>
                    <a:gd name="T27" fmla="*/ 22 h 169"/>
                    <a:gd name="T28" fmla="*/ 96 w 165"/>
                    <a:gd name="T29" fmla="*/ 23 h 169"/>
                    <a:gd name="T30" fmla="*/ 89 w 165"/>
                    <a:gd name="T31" fmla="*/ 19 h 169"/>
                    <a:gd name="T32" fmla="*/ 84 w 165"/>
                    <a:gd name="T33" fmla="*/ 10 h 169"/>
                    <a:gd name="T34" fmla="*/ 66 w 165"/>
                    <a:gd name="T35" fmla="*/ 1 h 169"/>
                    <a:gd name="T36" fmla="*/ 30 w 165"/>
                    <a:gd name="T37" fmla="*/ 5 h 169"/>
                    <a:gd name="T38" fmla="*/ 23 w 165"/>
                    <a:gd name="T39" fmla="*/ 13 h 169"/>
                    <a:gd name="T40" fmla="*/ 24 w 165"/>
                    <a:gd name="T41" fmla="*/ 18 h 169"/>
                    <a:gd name="T42" fmla="*/ 30 w 165"/>
                    <a:gd name="T43" fmla="*/ 37 h 169"/>
                    <a:gd name="T44" fmla="*/ 36 w 165"/>
                    <a:gd name="T45" fmla="*/ 51 h 169"/>
                    <a:gd name="T46" fmla="*/ 33 w 165"/>
                    <a:gd name="T47" fmla="*/ 67 h 169"/>
                    <a:gd name="T48" fmla="*/ 23 w 165"/>
                    <a:gd name="T49" fmla="*/ 70 h 169"/>
                    <a:gd name="T50" fmla="*/ 22 w 165"/>
                    <a:gd name="T51" fmla="*/ 81 h 169"/>
                    <a:gd name="T52" fmla="*/ 17 w 165"/>
                    <a:gd name="T53" fmla="*/ 86 h 169"/>
                    <a:gd name="T54" fmla="*/ 11 w 165"/>
                    <a:gd name="T55" fmla="*/ 94 h 169"/>
                    <a:gd name="T56" fmla="*/ 5 w 165"/>
                    <a:gd name="T57" fmla="*/ 106 h 169"/>
                    <a:gd name="T58" fmla="*/ 2 w 165"/>
                    <a:gd name="T59" fmla="*/ 118 h 169"/>
                    <a:gd name="T60" fmla="*/ 6 w 165"/>
                    <a:gd name="T61" fmla="*/ 124 h 169"/>
                    <a:gd name="T62" fmla="*/ 11 w 165"/>
                    <a:gd name="T63" fmla="*/ 139 h 169"/>
                    <a:gd name="T64" fmla="*/ 10 w 165"/>
                    <a:gd name="T65" fmla="*/ 153 h 169"/>
                    <a:gd name="T66" fmla="*/ 12 w 165"/>
                    <a:gd name="T67" fmla="*/ 155 h 169"/>
                    <a:gd name="T68" fmla="*/ 23 w 165"/>
                    <a:gd name="T69" fmla="*/ 150 h 169"/>
                    <a:gd name="T70" fmla="*/ 53 w 165"/>
                    <a:gd name="T71" fmla="*/ 144 h 169"/>
                    <a:gd name="T72" fmla="*/ 104 w 165"/>
                    <a:gd name="T73" fmla="*/ 166 h 169"/>
                    <a:gd name="T74" fmla="*/ 129 w 165"/>
                    <a:gd name="T75" fmla="*/ 158 h 169"/>
                    <a:gd name="T76" fmla="*/ 151 w 165"/>
                    <a:gd name="T77" fmla="*/ 1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169">
                      <a:moveTo>
                        <a:pt x="161" y="143"/>
                      </a:moveTo>
                      <a:cubicBezTo>
                        <a:pt x="160" y="141"/>
                        <a:pt x="157" y="140"/>
                        <a:pt x="156" y="137"/>
                      </a:cubicBezTo>
                      <a:cubicBezTo>
                        <a:pt x="156" y="136"/>
                        <a:pt x="156" y="133"/>
                        <a:pt x="156" y="131"/>
                      </a:cubicBezTo>
                      <a:cubicBezTo>
                        <a:pt x="156" y="129"/>
                        <a:pt x="158" y="128"/>
                        <a:pt x="158" y="126"/>
                      </a:cubicBezTo>
                      <a:cubicBezTo>
                        <a:pt x="158" y="123"/>
                        <a:pt x="157" y="123"/>
                        <a:pt x="160" y="121"/>
                      </a:cubicBezTo>
                      <a:cubicBezTo>
                        <a:pt x="159" y="118"/>
                        <a:pt x="156" y="118"/>
                        <a:pt x="154" y="117"/>
                      </a:cubicBezTo>
                      <a:cubicBezTo>
                        <a:pt x="151" y="117"/>
                        <a:pt x="150" y="115"/>
                        <a:pt x="147" y="114"/>
                      </a:cubicBezTo>
                      <a:cubicBezTo>
                        <a:pt x="147" y="112"/>
                        <a:pt x="148" y="110"/>
                        <a:pt x="147" y="108"/>
                      </a:cubicBezTo>
                      <a:cubicBezTo>
                        <a:pt x="147" y="106"/>
                        <a:pt x="146" y="105"/>
                        <a:pt x="146" y="103"/>
                      </a:cubicBezTo>
                      <a:cubicBezTo>
                        <a:pt x="145" y="98"/>
                        <a:pt x="150" y="98"/>
                        <a:pt x="152" y="95"/>
                      </a:cubicBezTo>
                      <a:cubicBezTo>
                        <a:pt x="159" y="87"/>
                        <a:pt x="144" y="84"/>
                        <a:pt x="138" y="84"/>
                      </a:cubicBezTo>
                      <a:cubicBezTo>
                        <a:pt x="138" y="80"/>
                        <a:pt x="137" y="78"/>
                        <a:pt x="133" y="80"/>
                      </a:cubicBezTo>
                      <a:cubicBezTo>
                        <a:pt x="131" y="81"/>
                        <a:pt x="131" y="83"/>
                        <a:pt x="128" y="82"/>
                      </a:cubicBezTo>
                      <a:cubicBezTo>
                        <a:pt x="126" y="81"/>
                        <a:pt x="127" y="80"/>
                        <a:pt x="126" y="78"/>
                      </a:cubicBezTo>
                      <a:cubicBezTo>
                        <a:pt x="125" y="77"/>
                        <a:pt x="125" y="75"/>
                        <a:pt x="124" y="74"/>
                      </a:cubicBezTo>
                      <a:cubicBezTo>
                        <a:pt x="123" y="72"/>
                        <a:pt x="122" y="72"/>
                        <a:pt x="122" y="70"/>
                      </a:cubicBezTo>
                      <a:cubicBezTo>
                        <a:pt x="121" y="68"/>
                        <a:pt x="122" y="67"/>
                        <a:pt x="120" y="66"/>
                      </a:cubicBezTo>
                      <a:cubicBezTo>
                        <a:pt x="119" y="65"/>
                        <a:pt x="117" y="64"/>
                        <a:pt x="116" y="65"/>
                      </a:cubicBezTo>
                      <a:cubicBezTo>
                        <a:pt x="112" y="66"/>
                        <a:pt x="113" y="73"/>
                        <a:pt x="109" y="68"/>
                      </a:cubicBezTo>
                      <a:cubicBezTo>
                        <a:pt x="108" y="66"/>
                        <a:pt x="107" y="64"/>
                        <a:pt x="106" y="63"/>
                      </a:cubicBezTo>
                      <a:cubicBezTo>
                        <a:pt x="104" y="62"/>
                        <a:pt x="103" y="62"/>
                        <a:pt x="101" y="62"/>
                      </a:cubicBezTo>
                      <a:cubicBezTo>
                        <a:pt x="99" y="61"/>
                        <a:pt x="93" y="58"/>
                        <a:pt x="92" y="56"/>
                      </a:cubicBezTo>
                      <a:cubicBezTo>
                        <a:pt x="91" y="54"/>
                        <a:pt x="92" y="48"/>
                        <a:pt x="92" y="46"/>
                      </a:cubicBezTo>
                      <a:cubicBezTo>
                        <a:pt x="92" y="39"/>
                        <a:pt x="95" y="44"/>
                        <a:pt x="98" y="45"/>
                      </a:cubicBezTo>
                      <a:cubicBezTo>
                        <a:pt x="101" y="46"/>
                        <a:pt x="101" y="44"/>
                        <a:pt x="103" y="43"/>
                      </a:cubicBezTo>
                      <a:cubicBezTo>
                        <a:pt x="104" y="42"/>
                        <a:pt x="106" y="42"/>
                        <a:pt x="107" y="40"/>
                      </a:cubicBezTo>
                      <a:cubicBezTo>
                        <a:pt x="108" y="38"/>
                        <a:pt x="105" y="33"/>
                        <a:pt x="105" y="30"/>
                      </a:cubicBezTo>
                      <a:cubicBezTo>
                        <a:pt x="106" y="28"/>
                        <a:pt x="107" y="23"/>
                        <a:pt x="104" y="22"/>
                      </a:cubicBezTo>
                      <a:cubicBezTo>
                        <a:pt x="102" y="21"/>
                        <a:pt x="100" y="22"/>
                        <a:pt x="99" y="23"/>
                      </a:cubicBezTo>
                      <a:cubicBezTo>
                        <a:pt x="98" y="23"/>
                        <a:pt x="97" y="23"/>
                        <a:pt x="96" y="23"/>
                      </a:cubicBezTo>
                      <a:cubicBezTo>
                        <a:pt x="96" y="24"/>
                        <a:pt x="96" y="25"/>
                        <a:pt x="94" y="26"/>
                      </a:cubicBezTo>
                      <a:cubicBezTo>
                        <a:pt x="90" y="27"/>
                        <a:pt x="90" y="22"/>
                        <a:pt x="89" y="19"/>
                      </a:cubicBezTo>
                      <a:cubicBezTo>
                        <a:pt x="88" y="17"/>
                        <a:pt x="86" y="16"/>
                        <a:pt x="84" y="14"/>
                      </a:cubicBezTo>
                      <a:cubicBezTo>
                        <a:pt x="83" y="12"/>
                        <a:pt x="83" y="12"/>
                        <a:pt x="84" y="10"/>
                      </a:cubicBezTo>
                      <a:cubicBezTo>
                        <a:pt x="84" y="7"/>
                        <a:pt x="83" y="5"/>
                        <a:pt x="83" y="2"/>
                      </a:cubicBezTo>
                      <a:cubicBezTo>
                        <a:pt x="77" y="1"/>
                        <a:pt x="70" y="0"/>
                        <a:pt x="66" y="1"/>
                      </a:cubicBezTo>
                      <a:cubicBezTo>
                        <a:pt x="61" y="1"/>
                        <a:pt x="55" y="2"/>
                        <a:pt x="45" y="1"/>
                      </a:cubicBezTo>
                      <a:cubicBezTo>
                        <a:pt x="35" y="1"/>
                        <a:pt x="33" y="3"/>
                        <a:pt x="30" y="5"/>
                      </a:cubicBezTo>
                      <a:cubicBezTo>
                        <a:pt x="28" y="7"/>
                        <a:pt x="23" y="8"/>
                        <a:pt x="19" y="9"/>
                      </a:cubicBezTo>
                      <a:cubicBezTo>
                        <a:pt x="20" y="11"/>
                        <a:pt x="22" y="12"/>
                        <a:pt x="23" y="13"/>
                      </a:cubicBezTo>
                      <a:cubicBezTo>
                        <a:pt x="23" y="14"/>
                        <a:pt x="22" y="15"/>
                        <a:pt x="23" y="16"/>
                      </a:cubicBezTo>
                      <a:cubicBezTo>
                        <a:pt x="23" y="16"/>
                        <a:pt x="24" y="17"/>
                        <a:pt x="24" y="18"/>
                      </a:cubicBezTo>
                      <a:cubicBezTo>
                        <a:pt x="26" y="22"/>
                        <a:pt x="23" y="24"/>
                        <a:pt x="24" y="28"/>
                      </a:cubicBezTo>
                      <a:cubicBezTo>
                        <a:pt x="26" y="32"/>
                        <a:pt x="28" y="34"/>
                        <a:pt x="30" y="37"/>
                      </a:cubicBezTo>
                      <a:cubicBezTo>
                        <a:pt x="33" y="40"/>
                        <a:pt x="31" y="43"/>
                        <a:pt x="32" y="47"/>
                      </a:cubicBezTo>
                      <a:cubicBezTo>
                        <a:pt x="33" y="49"/>
                        <a:pt x="35" y="50"/>
                        <a:pt x="36" y="51"/>
                      </a:cubicBezTo>
                      <a:cubicBezTo>
                        <a:pt x="37" y="53"/>
                        <a:pt x="36" y="55"/>
                        <a:pt x="36" y="57"/>
                      </a:cubicBezTo>
                      <a:cubicBezTo>
                        <a:pt x="36" y="61"/>
                        <a:pt x="36" y="63"/>
                        <a:pt x="33" y="67"/>
                      </a:cubicBezTo>
                      <a:cubicBezTo>
                        <a:pt x="31" y="68"/>
                        <a:pt x="31" y="70"/>
                        <a:pt x="28" y="70"/>
                      </a:cubicBezTo>
                      <a:cubicBezTo>
                        <a:pt x="27" y="71"/>
                        <a:pt x="25" y="70"/>
                        <a:pt x="23" y="70"/>
                      </a:cubicBezTo>
                      <a:cubicBezTo>
                        <a:pt x="20" y="71"/>
                        <a:pt x="18" y="75"/>
                        <a:pt x="20" y="78"/>
                      </a:cubicBezTo>
                      <a:cubicBezTo>
                        <a:pt x="21" y="80"/>
                        <a:pt x="22" y="79"/>
                        <a:pt x="22" y="81"/>
                      </a:cubicBezTo>
                      <a:cubicBezTo>
                        <a:pt x="22" y="84"/>
                        <a:pt x="22" y="83"/>
                        <a:pt x="20" y="84"/>
                      </a:cubicBezTo>
                      <a:cubicBezTo>
                        <a:pt x="18" y="85"/>
                        <a:pt x="18" y="84"/>
                        <a:pt x="17" y="86"/>
                      </a:cubicBezTo>
                      <a:cubicBezTo>
                        <a:pt x="16" y="87"/>
                        <a:pt x="16" y="88"/>
                        <a:pt x="16" y="89"/>
                      </a:cubicBezTo>
                      <a:cubicBezTo>
                        <a:pt x="15" y="93"/>
                        <a:pt x="14" y="91"/>
                        <a:pt x="11" y="94"/>
                      </a:cubicBezTo>
                      <a:cubicBezTo>
                        <a:pt x="9" y="96"/>
                        <a:pt x="11" y="99"/>
                        <a:pt x="10" y="101"/>
                      </a:cubicBezTo>
                      <a:cubicBezTo>
                        <a:pt x="8" y="103"/>
                        <a:pt x="6" y="102"/>
                        <a:pt x="5" y="106"/>
                      </a:cubicBezTo>
                      <a:cubicBezTo>
                        <a:pt x="4" y="108"/>
                        <a:pt x="5" y="110"/>
                        <a:pt x="4" y="112"/>
                      </a:cubicBezTo>
                      <a:cubicBezTo>
                        <a:pt x="4" y="114"/>
                        <a:pt x="2" y="116"/>
                        <a:pt x="2" y="118"/>
                      </a:cubicBezTo>
                      <a:cubicBezTo>
                        <a:pt x="3" y="119"/>
                        <a:pt x="5" y="119"/>
                        <a:pt x="5" y="120"/>
                      </a:cubicBezTo>
                      <a:cubicBezTo>
                        <a:pt x="6" y="121"/>
                        <a:pt x="6" y="123"/>
                        <a:pt x="6" y="124"/>
                      </a:cubicBezTo>
                      <a:cubicBezTo>
                        <a:pt x="5" y="128"/>
                        <a:pt x="0" y="133"/>
                        <a:pt x="6" y="136"/>
                      </a:cubicBezTo>
                      <a:cubicBezTo>
                        <a:pt x="8" y="137"/>
                        <a:pt x="10" y="136"/>
                        <a:pt x="11" y="139"/>
                      </a:cubicBezTo>
                      <a:cubicBezTo>
                        <a:pt x="12" y="141"/>
                        <a:pt x="12" y="144"/>
                        <a:pt x="12" y="146"/>
                      </a:cubicBezTo>
                      <a:cubicBezTo>
                        <a:pt x="11" y="148"/>
                        <a:pt x="10" y="150"/>
                        <a:pt x="10" y="153"/>
                      </a:cubicBezTo>
                      <a:cubicBezTo>
                        <a:pt x="10" y="154"/>
                        <a:pt x="11" y="155"/>
                        <a:pt x="11" y="156"/>
                      </a:cubicBezTo>
                      <a:cubicBezTo>
                        <a:pt x="11" y="156"/>
                        <a:pt x="12" y="155"/>
                        <a:pt x="12" y="155"/>
                      </a:cubicBezTo>
                      <a:cubicBezTo>
                        <a:pt x="15" y="155"/>
                        <a:pt x="12" y="152"/>
                        <a:pt x="15" y="150"/>
                      </a:cubicBezTo>
                      <a:cubicBezTo>
                        <a:pt x="18" y="147"/>
                        <a:pt x="19" y="151"/>
                        <a:pt x="23" y="150"/>
                      </a:cubicBezTo>
                      <a:cubicBezTo>
                        <a:pt x="28" y="150"/>
                        <a:pt x="26" y="147"/>
                        <a:pt x="33" y="145"/>
                      </a:cubicBezTo>
                      <a:cubicBezTo>
                        <a:pt x="39" y="143"/>
                        <a:pt x="44" y="145"/>
                        <a:pt x="53" y="144"/>
                      </a:cubicBezTo>
                      <a:cubicBezTo>
                        <a:pt x="71" y="143"/>
                        <a:pt x="78" y="152"/>
                        <a:pt x="82" y="155"/>
                      </a:cubicBezTo>
                      <a:cubicBezTo>
                        <a:pt x="86" y="157"/>
                        <a:pt x="95" y="163"/>
                        <a:pt x="104" y="166"/>
                      </a:cubicBezTo>
                      <a:cubicBezTo>
                        <a:pt x="113" y="169"/>
                        <a:pt x="114" y="165"/>
                        <a:pt x="118" y="164"/>
                      </a:cubicBezTo>
                      <a:cubicBezTo>
                        <a:pt x="122" y="162"/>
                        <a:pt x="127" y="161"/>
                        <a:pt x="129" y="158"/>
                      </a:cubicBezTo>
                      <a:cubicBezTo>
                        <a:pt x="130" y="155"/>
                        <a:pt x="137" y="155"/>
                        <a:pt x="143" y="154"/>
                      </a:cubicBezTo>
                      <a:cubicBezTo>
                        <a:pt x="147" y="153"/>
                        <a:pt x="149" y="155"/>
                        <a:pt x="151" y="158"/>
                      </a:cubicBezTo>
                      <a:cubicBezTo>
                        <a:pt x="157" y="154"/>
                        <a:pt x="165" y="152"/>
                        <a:pt x="161" y="143"/>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3" name="Freeform 34">
                  <a:extLst>
                    <a:ext uri="{FF2B5EF4-FFF2-40B4-BE49-F238E27FC236}">
                      <a16:creationId xmlns:a16="http://schemas.microsoft.com/office/drawing/2014/main" id="{1389B3E4-9E4F-4CD0-8F74-F29FD7A9DDCF}"/>
                    </a:ext>
                  </a:extLst>
                </p:cNvPr>
                <p:cNvSpPr>
                  <a:spLocks/>
                </p:cNvSpPr>
                <p:nvPr/>
              </p:nvSpPr>
              <p:spPr bwMode="auto">
                <a:xfrm>
                  <a:off x="3544888" y="8982076"/>
                  <a:ext cx="476250" cy="555625"/>
                </a:xfrm>
                <a:custGeom>
                  <a:avLst/>
                  <a:gdLst>
                    <a:gd name="T0" fmla="*/ 99 w 127"/>
                    <a:gd name="T1" fmla="*/ 78 h 148"/>
                    <a:gd name="T2" fmla="*/ 83 w 127"/>
                    <a:gd name="T3" fmla="*/ 78 h 148"/>
                    <a:gd name="T4" fmla="*/ 75 w 127"/>
                    <a:gd name="T5" fmla="*/ 82 h 148"/>
                    <a:gd name="T6" fmla="*/ 73 w 127"/>
                    <a:gd name="T7" fmla="*/ 73 h 148"/>
                    <a:gd name="T8" fmla="*/ 78 w 127"/>
                    <a:gd name="T9" fmla="*/ 70 h 148"/>
                    <a:gd name="T10" fmla="*/ 79 w 127"/>
                    <a:gd name="T11" fmla="*/ 66 h 148"/>
                    <a:gd name="T12" fmla="*/ 74 w 127"/>
                    <a:gd name="T13" fmla="*/ 60 h 148"/>
                    <a:gd name="T14" fmla="*/ 68 w 127"/>
                    <a:gd name="T15" fmla="*/ 53 h 148"/>
                    <a:gd name="T16" fmla="*/ 65 w 127"/>
                    <a:gd name="T17" fmla="*/ 49 h 148"/>
                    <a:gd name="T18" fmla="*/ 69 w 127"/>
                    <a:gd name="T19" fmla="*/ 45 h 148"/>
                    <a:gd name="T20" fmla="*/ 71 w 127"/>
                    <a:gd name="T21" fmla="*/ 40 h 148"/>
                    <a:gd name="T22" fmla="*/ 75 w 127"/>
                    <a:gd name="T23" fmla="*/ 36 h 148"/>
                    <a:gd name="T24" fmla="*/ 80 w 127"/>
                    <a:gd name="T25" fmla="*/ 28 h 148"/>
                    <a:gd name="T26" fmla="*/ 88 w 127"/>
                    <a:gd name="T27" fmla="*/ 25 h 148"/>
                    <a:gd name="T28" fmla="*/ 86 w 127"/>
                    <a:gd name="T29" fmla="*/ 20 h 148"/>
                    <a:gd name="T30" fmla="*/ 82 w 127"/>
                    <a:gd name="T31" fmla="*/ 17 h 148"/>
                    <a:gd name="T32" fmla="*/ 80 w 127"/>
                    <a:gd name="T33" fmla="*/ 7 h 148"/>
                    <a:gd name="T34" fmla="*/ 78 w 127"/>
                    <a:gd name="T35" fmla="*/ 0 h 148"/>
                    <a:gd name="T36" fmla="*/ 70 w 127"/>
                    <a:gd name="T37" fmla="*/ 2 h 148"/>
                    <a:gd name="T38" fmla="*/ 61 w 127"/>
                    <a:gd name="T39" fmla="*/ 8 h 148"/>
                    <a:gd name="T40" fmla="*/ 56 w 127"/>
                    <a:gd name="T41" fmla="*/ 6 h 148"/>
                    <a:gd name="T42" fmla="*/ 51 w 127"/>
                    <a:gd name="T43" fmla="*/ 7 h 148"/>
                    <a:gd name="T44" fmla="*/ 40 w 127"/>
                    <a:gd name="T45" fmla="*/ 9 h 148"/>
                    <a:gd name="T46" fmla="*/ 30 w 127"/>
                    <a:gd name="T47" fmla="*/ 12 h 148"/>
                    <a:gd name="T48" fmla="*/ 19 w 127"/>
                    <a:gd name="T49" fmla="*/ 16 h 148"/>
                    <a:gd name="T50" fmla="*/ 10 w 127"/>
                    <a:gd name="T51" fmla="*/ 18 h 148"/>
                    <a:gd name="T52" fmla="*/ 8 w 127"/>
                    <a:gd name="T53" fmla="*/ 12 h 148"/>
                    <a:gd name="T54" fmla="*/ 2 w 127"/>
                    <a:gd name="T55" fmla="*/ 16 h 148"/>
                    <a:gd name="T56" fmla="*/ 8 w 127"/>
                    <a:gd name="T57" fmla="*/ 23 h 148"/>
                    <a:gd name="T58" fmla="*/ 13 w 127"/>
                    <a:gd name="T59" fmla="*/ 32 h 148"/>
                    <a:gd name="T60" fmla="*/ 18 w 127"/>
                    <a:gd name="T61" fmla="*/ 38 h 148"/>
                    <a:gd name="T62" fmla="*/ 12 w 127"/>
                    <a:gd name="T63" fmla="*/ 40 h 148"/>
                    <a:gd name="T64" fmla="*/ 6 w 127"/>
                    <a:gd name="T65" fmla="*/ 47 h 148"/>
                    <a:gd name="T66" fmla="*/ 8 w 127"/>
                    <a:gd name="T67" fmla="*/ 51 h 148"/>
                    <a:gd name="T68" fmla="*/ 15 w 127"/>
                    <a:gd name="T69" fmla="*/ 55 h 148"/>
                    <a:gd name="T70" fmla="*/ 8 w 127"/>
                    <a:gd name="T71" fmla="*/ 61 h 148"/>
                    <a:gd name="T72" fmla="*/ 3 w 127"/>
                    <a:gd name="T73" fmla="*/ 66 h 148"/>
                    <a:gd name="T74" fmla="*/ 2 w 127"/>
                    <a:gd name="T75" fmla="*/ 76 h 148"/>
                    <a:gd name="T76" fmla="*/ 8 w 127"/>
                    <a:gd name="T77" fmla="*/ 79 h 148"/>
                    <a:gd name="T78" fmla="*/ 15 w 127"/>
                    <a:gd name="T79" fmla="*/ 84 h 148"/>
                    <a:gd name="T80" fmla="*/ 19 w 127"/>
                    <a:gd name="T81" fmla="*/ 90 h 148"/>
                    <a:gd name="T82" fmla="*/ 28 w 127"/>
                    <a:gd name="T83" fmla="*/ 97 h 148"/>
                    <a:gd name="T84" fmla="*/ 41 w 127"/>
                    <a:gd name="T85" fmla="*/ 104 h 148"/>
                    <a:gd name="T86" fmla="*/ 39 w 127"/>
                    <a:gd name="T87" fmla="*/ 112 h 148"/>
                    <a:gd name="T88" fmla="*/ 41 w 127"/>
                    <a:gd name="T89" fmla="*/ 116 h 148"/>
                    <a:gd name="T90" fmla="*/ 45 w 127"/>
                    <a:gd name="T91" fmla="*/ 122 h 148"/>
                    <a:gd name="T92" fmla="*/ 48 w 127"/>
                    <a:gd name="T93" fmla="*/ 128 h 148"/>
                    <a:gd name="T94" fmla="*/ 60 w 127"/>
                    <a:gd name="T95" fmla="*/ 135 h 148"/>
                    <a:gd name="T96" fmla="*/ 82 w 127"/>
                    <a:gd name="T97" fmla="*/ 142 h 148"/>
                    <a:gd name="T98" fmla="*/ 92 w 127"/>
                    <a:gd name="T99" fmla="*/ 145 h 148"/>
                    <a:gd name="T100" fmla="*/ 98 w 127"/>
                    <a:gd name="T101" fmla="*/ 147 h 148"/>
                    <a:gd name="T102" fmla="*/ 101 w 127"/>
                    <a:gd name="T103" fmla="*/ 142 h 148"/>
                    <a:gd name="T104" fmla="*/ 107 w 127"/>
                    <a:gd name="T105" fmla="*/ 136 h 148"/>
                    <a:gd name="T106" fmla="*/ 117 w 127"/>
                    <a:gd name="T107" fmla="*/ 129 h 148"/>
                    <a:gd name="T108" fmla="*/ 119 w 127"/>
                    <a:gd name="T109" fmla="*/ 121 h 148"/>
                    <a:gd name="T110" fmla="*/ 125 w 127"/>
                    <a:gd name="T111" fmla="*/ 110 h 148"/>
                    <a:gd name="T112" fmla="*/ 127 w 127"/>
                    <a:gd name="T113" fmla="*/ 106 h 148"/>
                    <a:gd name="T114" fmla="*/ 124 w 127"/>
                    <a:gd name="T115" fmla="*/ 106 h 148"/>
                    <a:gd name="T116" fmla="*/ 114 w 127"/>
                    <a:gd name="T117" fmla="*/ 97 h 148"/>
                    <a:gd name="T118" fmla="*/ 105 w 127"/>
                    <a:gd name="T119" fmla="*/ 89 h 148"/>
                    <a:gd name="T120" fmla="*/ 109 w 127"/>
                    <a:gd name="T121" fmla="*/ 80 h 148"/>
                    <a:gd name="T122" fmla="*/ 107 w 127"/>
                    <a:gd name="T123" fmla="*/ 79 h 148"/>
                    <a:gd name="T124" fmla="*/ 99 w 127"/>
                    <a:gd name="T125" fmla="*/ 7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 h="148">
                      <a:moveTo>
                        <a:pt x="99" y="78"/>
                      </a:moveTo>
                      <a:cubicBezTo>
                        <a:pt x="94" y="78"/>
                        <a:pt x="87" y="76"/>
                        <a:pt x="83" y="78"/>
                      </a:cubicBezTo>
                      <a:cubicBezTo>
                        <a:pt x="80" y="79"/>
                        <a:pt x="79" y="84"/>
                        <a:pt x="75" y="82"/>
                      </a:cubicBezTo>
                      <a:cubicBezTo>
                        <a:pt x="73" y="80"/>
                        <a:pt x="72" y="75"/>
                        <a:pt x="73" y="73"/>
                      </a:cubicBezTo>
                      <a:cubicBezTo>
                        <a:pt x="74" y="71"/>
                        <a:pt x="77" y="72"/>
                        <a:pt x="78" y="70"/>
                      </a:cubicBezTo>
                      <a:cubicBezTo>
                        <a:pt x="80" y="68"/>
                        <a:pt x="79" y="67"/>
                        <a:pt x="79" y="66"/>
                      </a:cubicBezTo>
                      <a:cubicBezTo>
                        <a:pt x="78" y="61"/>
                        <a:pt x="78" y="62"/>
                        <a:pt x="74" y="60"/>
                      </a:cubicBezTo>
                      <a:cubicBezTo>
                        <a:pt x="71" y="59"/>
                        <a:pt x="71" y="55"/>
                        <a:pt x="68" y="53"/>
                      </a:cubicBezTo>
                      <a:cubicBezTo>
                        <a:pt x="66" y="51"/>
                        <a:pt x="64" y="51"/>
                        <a:pt x="65" y="49"/>
                      </a:cubicBezTo>
                      <a:cubicBezTo>
                        <a:pt x="65" y="47"/>
                        <a:pt x="68" y="47"/>
                        <a:pt x="69" y="45"/>
                      </a:cubicBezTo>
                      <a:cubicBezTo>
                        <a:pt x="70" y="44"/>
                        <a:pt x="70" y="42"/>
                        <a:pt x="71" y="40"/>
                      </a:cubicBezTo>
                      <a:cubicBezTo>
                        <a:pt x="72" y="39"/>
                        <a:pt x="74" y="38"/>
                        <a:pt x="75" y="36"/>
                      </a:cubicBezTo>
                      <a:cubicBezTo>
                        <a:pt x="77" y="33"/>
                        <a:pt x="76" y="29"/>
                        <a:pt x="80" y="28"/>
                      </a:cubicBezTo>
                      <a:cubicBezTo>
                        <a:pt x="84" y="27"/>
                        <a:pt x="89" y="30"/>
                        <a:pt x="88" y="25"/>
                      </a:cubicBezTo>
                      <a:cubicBezTo>
                        <a:pt x="88" y="23"/>
                        <a:pt x="87" y="21"/>
                        <a:pt x="86" y="20"/>
                      </a:cubicBezTo>
                      <a:cubicBezTo>
                        <a:pt x="85" y="18"/>
                        <a:pt x="83" y="18"/>
                        <a:pt x="82" y="17"/>
                      </a:cubicBezTo>
                      <a:cubicBezTo>
                        <a:pt x="80" y="15"/>
                        <a:pt x="80" y="9"/>
                        <a:pt x="80" y="7"/>
                      </a:cubicBezTo>
                      <a:cubicBezTo>
                        <a:pt x="80" y="4"/>
                        <a:pt x="79" y="2"/>
                        <a:pt x="78" y="0"/>
                      </a:cubicBezTo>
                      <a:cubicBezTo>
                        <a:pt x="76" y="2"/>
                        <a:pt x="73" y="1"/>
                        <a:pt x="70" y="2"/>
                      </a:cubicBezTo>
                      <a:cubicBezTo>
                        <a:pt x="67" y="3"/>
                        <a:pt x="65" y="9"/>
                        <a:pt x="61" y="8"/>
                      </a:cubicBezTo>
                      <a:cubicBezTo>
                        <a:pt x="59" y="7"/>
                        <a:pt x="58" y="6"/>
                        <a:pt x="56" y="6"/>
                      </a:cubicBezTo>
                      <a:cubicBezTo>
                        <a:pt x="54" y="5"/>
                        <a:pt x="53" y="6"/>
                        <a:pt x="51" y="7"/>
                      </a:cubicBezTo>
                      <a:cubicBezTo>
                        <a:pt x="47" y="8"/>
                        <a:pt x="44" y="9"/>
                        <a:pt x="40" y="9"/>
                      </a:cubicBezTo>
                      <a:cubicBezTo>
                        <a:pt x="36" y="9"/>
                        <a:pt x="34" y="11"/>
                        <a:pt x="30" y="12"/>
                      </a:cubicBezTo>
                      <a:cubicBezTo>
                        <a:pt x="26" y="13"/>
                        <a:pt x="22" y="13"/>
                        <a:pt x="19" y="16"/>
                      </a:cubicBezTo>
                      <a:cubicBezTo>
                        <a:pt x="17" y="17"/>
                        <a:pt x="13" y="20"/>
                        <a:pt x="10" y="18"/>
                      </a:cubicBezTo>
                      <a:cubicBezTo>
                        <a:pt x="8" y="17"/>
                        <a:pt x="8" y="14"/>
                        <a:pt x="8" y="12"/>
                      </a:cubicBezTo>
                      <a:cubicBezTo>
                        <a:pt x="5" y="13"/>
                        <a:pt x="4" y="15"/>
                        <a:pt x="2" y="16"/>
                      </a:cubicBezTo>
                      <a:cubicBezTo>
                        <a:pt x="3" y="18"/>
                        <a:pt x="5" y="21"/>
                        <a:pt x="8" y="23"/>
                      </a:cubicBezTo>
                      <a:cubicBezTo>
                        <a:pt x="11" y="26"/>
                        <a:pt x="11" y="29"/>
                        <a:pt x="13" y="32"/>
                      </a:cubicBezTo>
                      <a:cubicBezTo>
                        <a:pt x="15" y="34"/>
                        <a:pt x="19" y="35"/>
                        <a:pt x="18" y="38"/>
                      </a:cubicBezTo>
                      <a:cubicBezTo>
                        <a:pt x="17" y="41"/>
                        <a:pt x="15" y="40"/>
                        <a:pt x="12" y="40"/>
                      </a:cubicBezTo>
                      <a:cubicBezTo>
                        <a:pt x="9" y="40"/>
                        <a:pt x="8" y="45"/>
                        <a:pt x="6" y="47"/>
                      </a:cubicBezTo>
                      <a:cubicBezTo>
                        <a:pt x="5" y="49"/>
                        <a:pt x="5" y="51"/>
                        <a:pt x="8" y="51"/>
                      </a:cubicBezTo>
                      <a:cubicBezTo>
                        <a:pt x="11" y="51"/>
                        <a:pt x="11" y="52"/>
                        <a:pt x="15" y="55"/>
                      </a:cubicBezTo>
                      <a:cubicBezTo>
                        <a:pt x="19" y="58"/>
                        <a:pt x="12" y="59"/>
                        <a:pt x="8" y="61"/>
                      </a:cubicBezTo>
                      <a:cubicBezTo>
                        <a:pt x="5" y="62"/>
                        <a:pt x="4" y="64"/>
                        <a:pt x="3" y="66"/>
                      </a:cubicBezTo>
                      <a:cubicBezTo>
                        <a:pt x="2" y="69"/>
                        <a:pt x="3" y="72"/>
                        <a:pt x="2" y="76"/>
                      </a:cubicBezTo>
                      <a:cubicBezTo>
                        <a:pt x="0" y="80"/>
                        <a:pt x="3" y="80"/>
                        <a:pt x="8" y="79"/>
                      </a:cubicBezTo>
                      <a:cubicBezTo>
                        <a:pt x="12" y="78"/>
                        <a:pt x="13" y="81"/>
                        <a:pt x="15" y="84"/>
                      </a:cubicBezTo>
                      <a:cubicBezTo>
                        <a:pt x="16" y="87"/>
                        <a:pt x="17" y="88"/>
                        <a:pt x="19" y="90"/>
                      </a:cubicBezTo>
                      <a:cubicBezTo>
                        <a:pt x="21" y="93"/>
                        <a:pt x="24" y="94"/>
                        <a:pt x="28" y="97"/>
                      </a:cubicBezTo>
                      <a:cubicBezTo>
                        <a:pt x="32" y="99"/>
                        <a:pt x="34" y="100"/>
                        <a:pt x="41" y="104"/>
                      </a:cubicBezTo>
                      <a:cubicBezTo>
                        <a:pt x="47" y="108"/>
                        <a:pt x="43" y="109"/>
                        <a:pt x="39" y="112"/>
                      </a:cubicBezTo>
                      <a:cubicBezTo>
                        <a:pt x="36" y="115"/>
                        <a:pt x="38" y="115"/>
                        <a:pt x="41" y="116"/>
                      </a:cubicBezTo>
                      <a:cubicBezTo>
                        <a:pt x="45" y="117"/>
                        <a:pt x="45" y="117"/>
                        <a:pt x="45" y="122"/>
                      </a:cubicBezTo>
                      <a:cubicBezTo>
                        <a:pt x="46" y="126"/>
                        <a:pt x="45" y="126"/>
                        <a:pt x="48" y="128"/>
                      </a:cubicBezTo>
                      <a:cubicBezTo>
                        <a:pt x="50" y="130"/>
                        <a:pt x="53" y="131"/>
                        <a:pt x="60" y="135"/>
                      </a:cubicBezTo>
                      <a:cubicBezTo>
                        <a:pt x="67" y="140"/>
                        <a:pt x="78" y="141"/>
                        <a:pt x="82" y="142"/>
                      </a:cubicBezTo>
                      <a:cubicBezTo>
                        <a:pt x="86" y="142"/>
                        <a:pt x="89" y="145"/>
                        <a:pt x="92" y="145"/>
                      </a:cubicBezTo>
                      <a:cubicBezTo>
                        <a:pt x="95" y="145"/>
                        <a:pt x="95" y="146"/>
                        <a:pt x="98" y="147"/>
                      </a:cubicBezTo>
                      <a:cubicBezTo>
                        <a:pt x="101" y="148"/>
                        <a:pt x="101" y="145"/>
                        <a:pt x="101" y="142"/>
                      </a:cubicBezTo>
                      <a:cubicBezTo>
                        <a:pt x="102" y="139"/>
                        <a:pt x="103" y="139"/>
                        <a:pt x="107" y="136"/>
                      </a:cubicBezTo>
                      <a:cubicBezTo>
                        <a:pt x="111" y="134"/>
                        <a:pt x="114" y="132"/>
                        <a:pt x="117" y="129"/>
                      </a:cubicBezTo>
                      <a:cubicBezTo>
                        <a:pt x="120" y="127"/>
                        <a:pt x="119" y="123"/>
                        <a:pt x="119" y="121"/>
                      </a:cubicBezTo>
                      <a:cubicBezTo>
                        <a:pt x="120" y="118"/>
                        <a:pt x="122" y="114"/>
                        <a:pt x="125" y="110"/>
                      </a:cubicBezTo>
                      <a:cubicBezTo>
                        <a:pt x="125" y="109"/>
                        <a:pt x="126" y="108"/>
                        <a:pt x="127" y="106"/>
                      </a:cubicBezTo>
                      <a:cubicBezTo>
                        <a:pt x="126" y="106"/>
                        <a:pt x="125" y="106"/>
                        <a:pt x="124" y="106"/>
                      </a:cubicBezTo>
                      <a:cubicBezTo>
                        <a:pt x="118" y="105"/>
                        <a:pt x="117" y="101"/>
                        <a:pt x="114" y="97"/>
                      </a:cubicBezTo>
                      <a:cubicBezTo>
                        <a:pt x="111" y="94"/>
                        <a:pt x="106" y="93"/>
                        <a:pt x="105" y="89"/>
                      </a:cubicBezTo>
                      <a:cubicBezTo>
                        <a:pt x="105" y="85"/>
                        <a:pt x="108" y="83"/>
                        <a:pt x="109" y="80"/>
                      </a:cubicBezTo>
                      <a:cubicBezTo>
                        <a:pt x="109" y="79"/>
                        <a:pt x="108" y="79"/>
                        <a:pt x="107" y="79"/>
                      </a:cubicBezTo>
                      <a:cubicBezTo>
                        <a:pt x="104" y="77"/>
                        <a:pt x="102" y="77"/>
                        <a:pt x="99" y="78"/>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4" name="Freeform 35">
                  <a:extLst>
                    <a:ext uri="{FF2B5EF4-FFF2-40B4-BE49-F238E27FC236}">
                      <a16:creationId xmlns:a16="http://schemas.microsoft.com/office/drawing/2014/main" id="{07FDE976-B3B2-4AE9-A9F6-306F175F7BB4}"/>
                    </a:ext>
                  </a:extLst>
                </p:cNvPr>
                <p:cNvSpPr>
                  <a:spLocks/>
                </p:cNvSpPr>
                <p:nvPr/>
              </p:nvSpPr>
              <p:spPr bwMode="auto">
                <a:xfrm>
                  <a:off x="3786188" y="8753476"/>
                  <a:ext cx="341313" cy="544513"/>
                </a:xfrm>
                <a:custGeom>
                  <a:avLst/>
                  <a:gdLst>
                    <a:gd name="T0" fmla="*/ 90 w 91"/>
                    <a:gd name="T1" fmla="*/ 39 h 145"/>
                    <a:gd name="T2" fmla="*/ 86 w 91"/>
                    <a:gd name="T3" fmla="*/ 39 h 145"/>
                    <a:gd name="T4" fmla="*/ 83 w 91"/>
                    <a:gd name="T5" fmla="*/ 38 h 145"/>
                    <a:gd name="T6" fmla="*/ 77 w 91"/>
                    <a:gd name="T7" fmla="*/ 35 h 145"/>
                    <a:gd name="T8" fmla="*/ 68 w 91"/>
                    <a:gd name="T9" fmla="*/ 30 h 145"/>
                    <a:gd name="T10" fmla="*/ 71 w 91"/>
                    <a:gd name="T11" fmla="*/ 17 h 145"/>
                    <a:gd name="T12" fmla="*/ 68 w 91"/>
                    <a:gd name="T13" fmla="*/ 7 h 145"/>
                    <a:gd name="T14" fmla="*/ 67 w 91"/>
                    <a:gd name="T15" fmla="*/ 8 h 145"/>
                    <a:gd name="T16" fmla="*/ 64 w 91"/>
                    <a:gd name="T17" fmla="*/ 10 h 145"/>
                    <a:gd name="T18" fmla="*/ 57 w 91"/>
                    <a:gd name="T19" fmla="*/ 7 h 145"/>
                    <a:gd name="T20" fmla="*/ 43 w 91"/>
                    <a:gd name="T21" fmla="*/ 10 h 145"/>
                    <a:gd name="T22" fmla="*/ 37 w 91"/>
                    <a:gd name="T23" fmla="*/ 10 h 145"/>
                    <a:gd name="T24" fmla="*/ 35 w 91"/>
                    <a:gd name="T25" fmla="*/ 8 h 145"/>
                    <a:gd name="T26" fmla="*/ 32 w 91"/>
                    <a:gd name="T27" fmla="*/ 8 h 145"/>
                    <a:gd name="T28" fmla="*/ 28 w 91"/>
                    <a:gd name="T29" fmla="*/ 4 h 145"/>
                    <a:gd name="T30" fmla="*/ 25 w 91"/>
                    <a:gd name="T31" fmla="*/ 0 h 145"/>
                    <a:gd name="T32" fmla="*/ 21 w 91"/>
                    <a:gd name="T33" fmla="*/ 11 h 145"/>
                    <a:gd name="T34" fmla="*/ 15 w 91"/>
                    <a:gd name="T35" fmla="*/ 22 h 145"/>
                    <a:gd name="T36" fmla="*/ 16 w 91"/>
                    <a:gd name="T37" fmla="*/ 27 h 145"/>
                    <a:gd name="T38" fmla="*/ 18 w 91"/>
                    <a:gd name="T39" fmla="*/ 30 h 145"/>
                    <a:gd name="T40" fmla="*/ 18 w 91"/>
                    <a:gd name="T41" fmla="*/ 39 h 145"/>
                    <a:gd name="T42" fmla="*/ 20 w 91"/>
                    <a:gd name="T43" fmla="*/ 50 h 145"/>
                    <a:gd name="T44" fmla="*/ 18 w 91"/>
                    <a:gd name="T45" fmla="*/ 55 h 145"/>
                    <a:gd name="T46" fmla="*/ 16 w 91"/>
                    <a:gd name="T47" fmla="*/ 60 h 145"/>
                    <a:gd name="T48" fmla="*/ 14 w 91"/>
                    <a:gd name="T49" fmla="*/ 61 h 145"/>
                    <a:gd name="T50" fmla="*/ 16 w 91"/>
                    <a:gd name="T51" fmla="*/ 68 h 145"/>
                    <a:gd name="T52" fmla="*/ 18 w 91"/>
                    <a:gd name="T53" fmla="*/ 78 h 145"/>
                    <a:gd name="T54" fmla="*/ 22 w 91"/>
                    <a:gd name="T55" fmla="*/ 81 h 145"/>
                    <a:gd name="T56" fmla="*/ 24 w 91"/>
                    <a:gd name="T57" fmla="*/ 86 h 145"/>
                    <a:gd name="T58" fmla="*/ 16 w 91"/>
                    <a:gd name="T59" fmla="*/ 89 h 145"/>
                    <a:gd name="T60" fmla="*/ 11 w 91"/>
                    <a:gd name="T61" fmla="*/ 97 h 145"/>
                    <a:gd name="T62" fmla="*/ 7 w 91"/>
                    <a:gd name="T63" fmla="*/ 101 h 145"/>
                    <a:gd name="T64" fmla="*/ 5 w 91"/>
                    <a:gd name="T65" fmla="*/ 106 h 145"/>
                    <a:gd name="T66" fmla="*/ 1 w 91"/>
                    <a:gd name="T67" fmla="*/ 110 h 145"/>
                    <a:gd name="T68" fmla="*/ 4 w 91"/>
                    <a:gd name="T69" fmla="*/ 114 h 145"/>
                    <a:gd name="T70" fmla="*/ 10 w 91"/>
                    <a:gd name="T71" fmla="*/ 121 h 145"/>
                    <a:gd name="T72" fmla="*/ 15 w 91"/>
                    <a:gd name="T73" fmla="*/ 127 h 145"/>
                    <a:gd name="T74" fmla="*/ 14 w 91"/>
                    <a:gd name="T75" fmla="*/ 131 h 145"/>
                    <a:gd name="T76" fmla="*/ 9 w 91"/>
                    <a:gd name="T77" fmla="*/ 134 h 145"/>
                    <a:gd name="T78" fmla="*/ 11 w 91"/>
                    <a:gd name="T79" fmla="*/ 143 h 145"/>
                    <a:gd name="T80" fmla="*/ 19 w 91"/>
                    <a:gd name="T81" fmla="*/ 139 h 145"/>
                    <a:gd name="T82" fmla="*/ 35 w 91"/>
                    <a:gd name="T83" fmla="*/ 139 h 145"/>
                    <a:gd name="T84" fmla="*/ 43 w 91"/>
                    <a:gd name="T85" fmla="*/ 140 h 145"/>
                    <a:gd name="T86" fmla="*/ 45 w 91"/>
                    <a:gd name="T87" fmla="*/ 141 h 145"/>
                    <a:gd name="T88" fmla="*/ 46 w 91"/>
                    <a:gd name="T89" fmla="*/ 137 h 145"/>
                    <a:gd name="T90" fmla="*/ 52 w 91"/>
                    <a:gd name="T91" fmla="*/ 132 h 145"/>
                    <a:gd name="T92" fmla="*/ 60 w 91"/>
                    <a:gd name="T93" fmla="*/ 126 h 145"/>
                    <a:gd name="T94" fmla="*/ 64 w 91"/>
                    <a:gd name="T95" fmla="*/ 119 h 145"/>
                    <a:gd name="T96" fmla="*/ 72 w 91"/>
                    <a:gd name="T97" fmla="*/ 117 h 145"/>
                    <a:gd name="T98" fmla="*/ 73 w 91"/>
                    <a:gd name="T99" fmla="*/ 107 h 145"/>
                    <a:gd name="T100" fmla="*/ 74 w 91"/>
                    <a:gd name="T101" fmla="*/ 95 h 145"/>
                    <a:gd name="T102" fmla="*/ 76 w 91"/>
                    <a:gd name="T103" fmla="*/ 84 h 145"/>
                    <a:gd name="T104" fmla="*/ 75 w 91"/>
                    <a:gd name="T105" fmla="*/ 78 h 145"/>
                    <a:gd name="T106" fmla="*/ 76 w 91"/>
                    <a:gd name="T107" fmla="*/ 73 h 145"/>
                    <a:gd name="T108" fmla="*/ 73 w 91"/>
                    <a:gd name="T109" fmla="*/ 71 h 145"/>
                    <a:gd name="T110" fmla="*/ 73 w 91"/>
                    <a:gd name="T111" fmla="*/ 69 h 145"/>
                    <a:gd name="T112" fmla="*/ 71 w 91"/>
                    <a:gd name="T113" fmla="*/ 63 h 145"/>
                    <a:gd name="T114" fmla="*/ 76 w 91"/>
                    <a:gd name="T115" fmla="*/ 54 h 145"/>
                    <a:gd name="T116" fmla="*/ 88 w 91"/>
                    <a:gd name="T117" fmla="*/ 50 h 145"/>
                    <a:gd name="T118" fmla="*/ 90 w 91"/>
                    <a:gd name="T119" fmla="*/ 3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45">
                      <a:moveTo>
                        <a:pt x="90" y="39"/>
                      </a:moveTo>
                      <a:cubicBezTo>
                        <a:pt x="89" y="39"/>
                        <a:pt x="87" y="40"/>
                        <a:pt x="86" y="39"/>
                      </a:cubicBezTo>
                      <a:cubicBezTo>
                        <a:pt x="84" y="39"/>
                        <a:pt x="85" y="39"/>
                        <a:pt x="83" y="38"/>
                      </a:cubicBezTo>
                      <a:cubicBezTo>
                        <a:pt x="81" y="36"/>
                        <a:pt x="80" y="36"/>
                        <a:pt x="77" y="35"/>
                      </a:cubicBezTo>
                      <a:cubicBezTo>
                        <a:pt x="73" y="35"/>
                        <a:pt x="69" y="34"/>
                        <a:pt x="68" y="30"/>
                      </a:cubicBezTo>
                      <a:cubicBezTo>
                        <a:pt x="66" y="26"/>
                        <a:pt x="70" y="21"/>
                        <a:pt x="71" y="17"/>
                      </a:cubicBezTo>
                      <a:cubicBezTo>
                        <a:pt x="72" y="13"/>
                        <a:pt x="69" y="10"/>
                        <a:pt x="68" y="7"/>
                      </a:cubicBezTo>
                      <a:cubicBezTo>
                        <a:pt x="68" y="7"/>
                        <a:pt x="68" y="7"/>
                        <a:pt x="67" y="8"/>
                      </a:cubicBezTo>
                      <a:cubicBezTo>
                        <a:pt x="66" y="9"/>
                        <a:pt x="66" y="10"/>
                        <a:pt x="64" y="10"/>
                      </a:cubicBezTo>
                      <a:cubicBezTo>
                        <a:pt x="61" y="11"/>
                        <a:pt x="59" y="8"/>
                        <a:pt x="57" y="7"/>
                      </a:cubicBezTo>
                      <a:cubicBezTo>
                        <a:pt x="52" y="2"/>
                        <a:pt x="49" y="9"/>
                        <a:pt x="43" y="10"/>
                      </a:cubicBezTo>
                      <a:cubicBezTo>
                        <a:pt x="41" y="11"/>
                        <a:pt x="39" y="11"/>
                        <a:pt x="37" y="10"/>
                      </a:cubicBezTo>
                      <a:cubicBezTo>
                        <a:pt x="36" y="9"/>
                        <a:pt x="37" y="8"/>
                        <a:pt x="35" y="8"/>
                      </a:cubicBezTo>
                      <a:cubicBezTo>
                        <a:pt x="34" y="7"/>
                        <a:pt x="33" y="8"/>
                        <a:pt x="32" y="8"/>
                      </a:cubicBezTo>
                      <a:cubicBezTo>
                        <a:pt x="29" y="7"/>
                        <a:pt x="29" y="7"/>
                        <a:pt x="28" y="4"/>
                      </a:cubicBezTo>
                      <a:cubicBezTo>
                        <a:pt x="27" y="3"/>
                        <a:pt x="27" y="0"/>
                        <a:pt x="25" y="0"/>
                      </a:cubicBezTo>
                      <a:cubicBezTo>
                        <a:pt x="22" y="0"/>
                        <a:pt x="22" y="8"/>
                        <a:pt x="21" y="11"/>
                      </a:cubicBezTo>
                      <a:cubicBezTo>
                        <a:pt x="20" y="15"/>
                        <a:pt x="17" y="19"/>
                        <a:pt x="15" y="22"/>
                      </a:cubicBezTo>
                      <a:cubicBezTo>
                        <a:pt x="14" y="25"/>
                        <a:pt x="14" y="25"/>
                        <a:pt x="16" y="27"/>
                      </a:cubicBezTo>
                      <a:cubicBezTo>
                        <a:pt x="18" y="29"/>
                        <a:pt x="19" y="27"/>
                        <a:pt x="18" y="30"/>
                      </a:cubicBezTo>
                      <a:cubicBezTo>
                        <a:pt x="17" y="34"/>
                        <a:pt x="17" y="36"/>
                        <a:pt x="18" y="39"/>
                      </a:cubicBezTo>
                      <a:cubicBezTo>
                        <a:pt x="20" y="43"/>
                        <a:pt x="21" y="46"/>
                        <a:pt x="20" y="50"/>
                      </a:cubicBezTo>
                      <a:cubicBezTo>
                        <a:pt x="19" y="51"/>
                        <a:pt x="19" y="53"/>
                        <a:pt x="18" y="55"/>
                      </a:cubicBezTo>
                      <a:cubicBezTo>
                        <a:pt x="17" y="56"/>
                        <a:pt x="17" y="58"/>
                        <a:pt x="16" y="60"/>
                      </a:cubicBezTo>
                      <a:cubicBezTo>
                        <a:pt x="15" y="61"/>
                        <a:pt x="15" y="61"/>
                        <a:pt x="14" y="61"/>
                      </a:cubicBezTo>
                      <a:cubicBezTo>
                        <a:pt x="15" y="63"/>
                        <a:pt x="16" y="65"/>
                        <a:pt x="16" y="68"/>
                      </a:cubicBezTo>
                      <a:cubicBezTo>
                        <a:pt x="16" y="70"/>
                        <a:pt x="16" y="76"/>
                        <a:pt x="18" y="78"/>
                      </a:cubicBezTo>
                      <a:cubicBezTo>
                        <a:pt x="19" y="79"/>
                        <a:pt x="21" y="79"/>
                        <a:pt x="22" y="81"/>
                      </a:cubicBezTo>
                      <a:cubicBezTo>
                        <a:pt x="23" y="82"/>
                        <a:pt x="24" y="84"/>
                        <a:pt x="24" y="86"/>
                      </a:cubicBezTo>
                      <a:cubicBezTo>
                        <a:pt x="25" y="91"/>
                        <a:pt x="20" y="88"/>
                        <a:pt x="16" y="89"/>
                      </a:cubicBezTo>
                      <a:cubicBezTo>
                        <a:pt x="12" y="90"/>
                        <a:pt x="13" y="94"/>
                        <a:pt x="11" y="97"/>
                      </a:cubicBezTo>
                      <a:cubicBezTo>
                        <a:pt x="10" y="99"/>
                        <a:pt x="8" y="100"/>
                        <a:pt x="7" y="101"/>
                      </a:cubicBezTo>
                      <a:cubicBezTo>
                        <a:pt x="6" y="103"/>
                        <a:pt x="6" y="105"/>
                        <a:pt x="5" y="106"/>
                      </a:cubicBezTo>
                      <a:cubicBezTo>
                        <a:pt x="4" y="108"/>
                        <a:pt x="1" y="108"/>
                        <a:pt x="1" y="110"/>
                      </a:cubicBezTo>
                      <a:cubicBezTo>
                        <a:pt x="0" y="112"/>
                        <a:pt x="2" y="112"/>
                        <a:pt x="4" y="114"/>
                      </a:cubicBezTo>
                      <a:cubicBezTo>
                        <a:pt x="7" y="116"/>
                        <a:pt x="7" y="120"/>
                        <a:pt x="10" y="121"/>
                      </a:cubicBezTo>
                      <a:cubicBezTo>
                        <a:pt x="14" y="123"/>
                        <a:pt x="14" y="122"/>
                        <a:pt x="15" y="127"/>
                      </a:cubicBezTo>
                      <a:cubicBezTo>
                        <a:pt x="15" y="128"/>
                        <a:pt x="16" y="129"/>
                        <a:pt x="14" y="131"/>
                      </a:cubicBezTo>
                      <a:cubicBezTo>
                        <a:pt x="13" y="133"/>
                        <a:pt x="10" y="132"/>
                        <a:pt x="9" y="134"/>
                      </a:cubicBezTo>
                      <a:cubicBezTo>
                        <a:pt x="8" y="136"/>
                        <a:pt x="9" y="141"/>
                        <a:pt x="11" y="143"/>
                      </a:cubicBezTo>
                      <a:cubicBezTo>
                        <a:pt x="15" y="145"/>
                        <a:pt x="16" y="140"/>
                        <a:pt x="19" y="139"/>
                      </a:cubicBezTo>
                      <a:cubicBezTo>
                        <a:pt x="23" y="137"/>
                        <a:pt x="30" y="139"/>
                        <a:pt x="35" y="139"/>
                      </a:cubicBezTo>
                      <a:cubicBezTo>
                        <a:pt x="38" y="138"/>
                        <a:pt x="40" y="138"/>
                        <a:pt x="43" y="140"/>
                      </a:cubicBezTo>
                      <a:cubicBezTo>
                        <a:pt x="44" y="140"/>
                        <a:pt x="45" y="140"/>
                        <a:pt x="45" y="141"/>
                      </a:cubicBezTo>
                      <a:cubicBezTo>
                        <a:pt x="46" y="140"/>
                        <a:pt x="46" y="139"/>
                        <a:pt x="46" y="137"/>
                      </a:cubicBezTo>
                      <a:cubicBezTo>
                        <a:pt x="50" y="136"/>
                        <a:pt x="50" y="134"/>
                        <a:pt x="52" y="132"/>
                      </a:cubicBezTo>
                      <a:cubicBezTo>
                        <a:pt x="55" y="129"/>
                        <a:pt x="59" y="130"/>
                        <a:pt x="60" y="126"/>
                      </a:cubicBezTo>
                      <a:cubicBezTo>
                        <a:pt x="61" y="123"/>
                        <a:pt x="60" y="120"/>
                        <a:pt x="64" y="119"/>
                      </a:cubicBezTo>
                      <a:cubicBezTo>
                        <a:pt x="67" y="117"/>
                        <a:pt x="69" y="119"/>
                        <a:pt x="72" y="117"/>
                      </a:cubicBezTo>
                      <a:cubicBezTo>
                        <a:pt x="74" y="114"/>
                        <a:pt x="73" y="110"/>
                        <a:pt x="73" y="107"/>
                      </a:cubicBezTo>
                      <a:cubicBezTo>
                        <a:pt x="74" y="103"/>
                        <a:pt x="74" y="99"/>
                        <a:pt x="74" y="95"/>
                      </a:cubicBezTo>
                      <a:cubicBezTo>
                        <a:pt x="74" y="91"/>
                        <a:pt x="76" y="88"/>
                        <a:pt x="76" y="84"/>
                      </a:cubicBezTo>
                      <a:cubicBezTo>
                        <a:pt x="76" y="82"/>
                        <a:pt x="75" y="80"/>
                        <a:pt x="75" y="78"/>
                      </a:cubicBezTo>
                      <a:cubicBezTo>
                        <a:pt x="75" y="76"/>
                        <a:pt x="76" y="75"/>
                        <a:pt x="76" y="73"/>
                      </a:cubicBezTo>
                      <a:cubicBezTo>
                        <a:pt x="75" y="72"/>
                        <a:pt x="74" y="72"/>
                        <a:pt x="73" y="71"/>
                      </a:cubicBezTo>
                      <a:cubicBezTo>
                        <a:pt x="73" y="70"/>
                        <a:pt x="73" y="69"/>
                        <a:pt x="73" y="69"/>
                      </a:cubicBezTo>
                      <a:cubicBezTo>
                        <a:pt x="72" y="67"/>
                        <a:pt x="71" y="65"/>
                        <a:pt x="71" y="63"/>
                      </a:cubicBezTo>
                      <a:cubicBezTo>
                        <a:pt x="70" y="58"/>
                        <a:pt x="73" y="55"/>
                        <a:pt x="76" y="54"/>
                      </a:cubicBezTo>
                      <a:cubicBezTo>
                        <a:pt x="80" y="51"/>
                        <a:pt x="85" y="54"/>
                        <a:pt x="88" y="50"/>
                      </a:cubicBezTo>
                      <a:cubicBezTo>
                        <a:pt x="90" y="47"/>
                        <a:pt x="91" y="43"/>
                        <a:pt x="90" y="39"/>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5" name="Freeform 36">
                  <a:extLst>
                    <a:ext uri="{FF2B5EF4-FFF2-40B4-BE49-F238E27FC236}">
                      <a16:creationId xmlns:a16="http://schemas.microsoft.com/office/drawing/2014/main" id="{6E9328C4-BD63-4336-A2C3-258E17B2AB58}"/>
                    </a:ext>
                  </a:extLst>
                </p:cNvPr>
                <p:cNvSpPr>
                  <a:spLocks/>
                </p:cNvSpPr>
                <p:nvPr/>
              </p:nvSpPr>
              <p:spPr bwMode="auto">
                <a:xfrm>
                  <a:off x="3575050" y="8585201"/>
                  <a:ext cx="315913" cy="473075"/>
                </a:xfrm>
                <a:custGeom>
                  <a:avLst/>
                  <a:gdLst>
                    <a:gd name="T0" fmla="*/ 83 w 84"/>
                    <a:gd name="T1" fmla="*/ 41 h 126"/>
                    <a:gd name="T2" fmla="*/ 78 w 84"/>
                    <a:gd name="T3" fmla="*/ 33 h 126"/>
                    <a:gd name="T4" fmla="*/ 73 w 84"/>
                    <a:gd name="T5" fmla="*/ 26 h 126"/>
                    <a:gd name="T6" fmla="*/ 71 w 84"/>
                    <a:gd name="T7" fmla="*/ 21 h 126"/>
                    <a:gd name="T8" fmla="*/ 68 w 84"/>
                    <a:gd name="T9" fmla="*/ 19 h 126"/>
                    <a:gd name="T10" fmla="*/ 63 w 84"/>
                    <a:gd name="T11" fmla="*/ 13 h 126"/>
                    <a:gd name="T12" fmla="*/ 59 w 84"/>
                    <a:gd name="T13" fmla="*/ 15 h 126"/>
                    <a:gd name="T14" fmla="*/ 62 w 84"/>
                    <a:gd name="T15" fmla="*/ 19 h 126"/>
                    <a:gd name="T16" fmla="*/ 58 w 84"/>
                    <a:gd name="T17" fmla="*/ 23 h 126"/>
                    <a:gd name="T18" fmla="*/ 55 w 84"/>
                    <a:gd name="T19" fmla="*/ 19 h 126"/>
                    <a:gd name="T20" fmla="*/ 52 w 84"/>
                    <a:gd name="T21" fmla="*/ 17 h 126"/>
                    <a:gd name="T22" fmla="*/ 49 w 84"/>
                    <a:gd name="T23" fmla="*/ 9 h 126"/>
                    <a:gd name="T24" fmla="*/ 42 w 84"/>
                    <a:gd name="T25" fmla="*/ 8 h 126"/>
                    <a:gd name="T26" fmla="*/ 38 w 84"/>
                    <a:gd name="T27" fmla="*/ 7 h 126"/>
                    <a:gd name="T28" fmla="*/ 37 w 84"/>
                    <a:gd name="T29" fmla="*/ 3 h 126"/>
                    <a:gd name="T30" fmla="*/ 34 w 84"/>
                    <a:gd name="T31" fmla="*/ 0 h 126"/>
                    <a:gd name="T32" fmla="*/ 32 w 84"/>
                    <a:gd name="T33" fmla="*/ 0 h 126"/>
                    <a:gd name="T34" fmla="*/ 31 w 84"/>
                    <a:gd name="T35" fmla="*/ 4 h 126"/>
                    <a:gd name="T36" fmla="*/ 32 w 84"/>
                    <a:gd name="T37" fmla="*/ 9 h 126"/>
                    <a:gd name="T38" fmla="*/ 32 w 84"/>
                    <a:gd name="T39" fmla="*/ 15 h 126"/>
                    <a:gd name="T40" fmla="*/ 39 w 84"/>
                    <a:gd name="T41" fmla="*/ 18 h 126"/>
                    <a:gd name="T42" fmla="*/ 45 w 84"/>
                    <a:gd name="T43" fmla="*/ 22 h 126"/>
                    <a:gd name="T44" fmla="*/ 43 w 84"/>
                    <a:gd name="T45" fmla="*/ 27 h 126"/>
                    <a:gd name="T46" fmla="*/ 41 w 84"/>
                    <a:gd name="T47" fmla="*/ 32 h 126"/>
                    <a:gd name="T48" fmla="*/ 41 w 84"/>
                    <a:gd name="T49" fmla="*/ 38 h 126"/>
                    <a:gd name="T50" fmla="*/ 46 w 84"/>
                    <a:gd name="T51" fmla="*/ 44 h 126"/>
                    <a:gd name="T52" fmla="*/ 36 w 84"/>
                    <a:gd name="T53" fmla="*/ 59 h 126"/>
                    <a:gd name="T54" fmla="*/ 39 w 84"/>
                    <a:gd name="T55" fmla="*/ 67 h 126"/>
                    <a:gd name="T56" fmla="*/ 35 w 84"/>
                    <a:gd name="T57" fmla="*/ 90 h 126"/>
                    <a:gd name="T58" fmla="*/ 22 w 84"/>
                    <a:gd name="T59" fmla="*/ 107 h 126"/>
                    <a:gd name="T60" fmla="*/ 8 w 84"/>
                    <a:gd name="T61" fmla="*/ 115 h 126"/>
                    <a:gd name="T62" fmla="*/ 0 w 84"/>
                    <a:gd name="T63" fmla="*/ 118 h 126"/>
                    <a:gd name="T64" fmla="*/ 2 w 84"/>
                    <a:gd name="T65" fmla="*/ 124 h 126"/>
                    <a:gd name="T66" fmla="*/ 11 w 84"/>
                    <a:gd name="T67" fmla="*/ 122 h 126"/>
                    <a:gd name="T68" fmla="*/ 22 w 84"/>
                    <a:gd name="T69" fmla="*/ 118 h 126"/>
                    <a:gd name="T70" fmla="*/ 32 w 84"/>
                    <a:gd name="T71" fmla="*/ 115 h 126"/>
                    <a:gd name="T72" fmla="*/ 43 w 84"/>
                    <a:gd name="T73" fmla="*/ 113 h 126"/>
                    <a:gd name="T74" fmla="*/ 48 w 84"/>
                    <a:gd name="T75" fmla="*/ 112 h 126"/>
                    <a:gd name="T76" fmla="*/ 53 w 84"/>
                    <a:gd name="T77" fmla="*/ 114 h 126"/>
                    <a:gd name="T78" fmla="*/ 62 w 84"/>
                    <a:gd name="T79" fmla="*/ 108 h 126"/>
                    <a:gd name="T80" fmla="*/ 72 w 84"/>
                    <a:gd name="T81" fmla="*/ 105 h 126"/>
                    <a:gd name="T82" fmla="*/ 74 w 84"/>
                    <a:gd name="T83" fmla="*/ 100 h 126"/>
                    <a:gd name="T84" fmla="*/ 76 w 84"/>
                    <a:gd name="T85" fmla="*/ 95 h 126"/>
                    <a:gd name="T86" fmla="*/ 74 w 84"/>
                    <a:gd name="T87" fmla="*/ 84 h 126"/>
                    <a:gd name="T88" fmla="*/ 74 w 84"/>
                    <a:gd name="T89" fmla="*/ 75 h 126"/>
                    <a:gd name="T90" fmla="*/ 72 w 84"/>
                    <a:gd name="T91" fmla="*/ 72 h 126"/>
                    <a:gd name="T92" fmla="*/ 71 w 84"/>
                    <a:gd name="T93" fmla="*/ 67 h 126"/>
                    <a:gd name="T94" fmla="*/ 77 w 84"/>
                    <a:gd name="T95" fmla="*/ 56 h 126"/>
                    <a:gd name="T96" fmla="*/ 81 w 84"/>
                    <a:gd name="T97" fmla="*/ 45 h 126"/>
                    <a:gd name="T98" fmla="*/ 82 w 84"/>
                    <a:gd name="T99" fmla="*/ 46 h 126"/>
                    <a:gd name="T100" fmla="*/ 83 w 84"/>
                    <a:gd name="T101" fmla="*/ 4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 h="126">
                      <a:moveTo>
                        <a:pt x="83" y="41"/>
                      </a:moveTo>
                      <a:cubicBezTo>
                        <a:pt x="83" y="37"/>
                        <a:pt x="80" y="36"/>
                        <a:pt x="78" y="33"/>
                      </a:cubicBezTo>
                      <a:cubicBezTo>
                        <a:pt x="77" y="31"/>
                        <a:pt x="75" y="28"/>
                        <a:pt x="73" y="26"/>
                      </a:cubicBezTo>
                      <a:cubicBezTo>
                        <a:pt x="73" y="24"/>
                        <a:pt x="73" y="22"/>
                        <a:pt x="71" y="21"/>
                      </a:cubicBezTo>
                      <a:cubicBezTo>
                        <a:pt x="70" y="20"/>
                        <a:pt x="68" y="20"/>
                        <a:pt x="68" y="19"/>
                      </a:cubicBezTo>
                      <a:cubicBezTo>
                        <a:pt x="66" y="16"/>
                        <a:pt x="69" y="13"/>
                        <a:pt x="63" y="13"/>
                      </a:cubicBezTo>
                      <a:cubicBezTo>
                        <a:pt x="61" y="13"/>
                        <a:pt x="60" y="13"/>
                        <a:pt x="59" y="15"/>
                      </a:cubicBezTo>
                      <a:cubicBezTo>
                        <a:pt x="59" y="18"/>
                        <a:pt x="61" y="17"/>
                        <a:pt x="62" y="19"/>
                      </a:cubicBezTo>
                      <a:cubicBezTo>
                        <a:pt x="63" y="21"/>
                        <a:pt x="60" y="25"/>
                        <a:pt x="58" y="23"/>
                      </a:cubicBezTo>
                      <a:cubicBezTo>
                        <a:pt x="57" y="22"/>
                        <a:pt x="57" y="20"/>
                        <a:pt x="55" y="19"/>
                      </a:cubicBezTo>
                      <a:cubicBezTo>
                        <a:pt x="54" y="18"/>
                        <a:pt x="53" y="19"/>
                        <a:pt x="52" y="17"/>
                      </a:cubicBezTo>
                      <a:cubicBezTo>
                        <a:pt x="51" y="15"/>
                        <a:pt x="51" y="11"/>
                        <a:pt x="49" y="9"/>
                      </a:cubicBezTo>
                      <a:cubicBezTo>
                        <a:pt x="48" y="8"/>
                        <a:pt x="44" y="8"/>
                        <a:pt x="42" y="8"/>
                      </a:cubicBezTo>
                      <a:cubicBezTo>
                        <a:pt x="41" y="7"/>
                        <a:pt x="39" y="8"/>
                        <a:pt x="38" y="7"/>
                      </a:cubicBezTo>
                      <a:cubicBezTo>
                        <a:pt x="37" y="5"/>
                        <a:pt x="37" y="5"/>
                        <a:pt x="37" y="3"/>
                      </a:cubicBezTo>
                      <a:cubicBezTo>
                        <a:pt x="36" y="2"/>
                        <a:pt x="35" y="1"/>
                        <a:pt x="34" y="0"/>
                      </a:cubicBezTo>
                      <a:cubicBezTo>
                        <a:pt x="33" y="0"/>
                        <a:pt x="33" y="0"/>
                        <a:pt x="32" y="0"/>
                      </a:cubicBezTo>
                      <a:cubicBezTo>
                        <a:pt x="31" y="1"/>
                        <a:pt x="31" y="2"/>
                        <a:pt x="31" y="4"/>
                      </a:cubicBezTo>
                      <a:cubicBezTo>
                        <a:pt x="31" y="6"/>
                        <a:pt x="32" y="7"/>
                        <a:pt x="32" y="9"/>
                      </a:cubicBezTo>
                      <a:cubicBezTo>
                        <a:pt x="33" y="11"/>
                        <a:pt x="32" y="13"/>
                        <a:pt x="32" y="15"/>
                      </a:cubicBezTo>
                      <a:cubicBezTo>
                        <a:pt x="35" y="16"/>
                        <a:pt x="36" y="18"/>
                        <a:pt x="39" y="18"/>
                      </a:cubicBezTo>
                      <a:cubicBezTo>
                        <a:pt x="41" y="19"/>
                        <a:pt x="44" y="19"/>
                        <a:pt x="45" y="22"/>
                      </a:cubicBezTo>
                      <a:cubicBezTo>
                        <a:pt x="42" y="24"/>
                        <a:pt x="43" y="24"/>
                        <a:pt x="43" y="27"/>
                      </a:cubicBezTo>
                      <a:cubicBezTo>
                        <a:pt x="43" y="29"/>
                        <a:pt x="41" y="30"/>
                        <a:pt x="41" y="32"/>
                      </a:cubicBezTo>
                      <a:cubicBezTo>
                        <a:pt x="41" y="34"/>
                        <a:pt x="41" y="37"/>
                        <a:pt x="41" y="38"/>
                      </a:cubicBezTo>
                      <a:cubicBezTo>
                        <a:pt x="42" y="41"/>
                        <a:pt x="45" y="42"/>
                        <a:pt x="46" y="44"/>
                      </a:cubicBezTo>
                      <a:cubicBezTo>
                        <a:pt x="50" y="53"/>
                        <a:pt x="42" y="55"/>
                        <a:pt x="36" y="59"/>
                      </a:cubicBezTo>
                      <a:cubicBezTo>
                        <a:pt x="37" y="61"/>
                        <a:pt x="38" y="64"/>
                        <a:pt x="39" y="67"/>
                      </a:cubicBezTo>
                      <a:cubicBezTo>
                        <a:pt x="42" y="76"/>
                        <a:pt x="38" y="85"/>
                        <a:pt x="35" y="90"/>
                      </a:cubicBezTo>
                      <a:cubicBezTo>
                        <a:pt x="32" y="95"/>
                        <a:pt x="24" y="104"/>
                        <a:pt x="22" y="107"/>
                      </a:cubicBezTo>
                      <a:cubicBezTo>
                        <a:pt x="19" y="109"/>
                        <a:pt x="16" y="112"/>
                        <a:pt x="8" y="115"/>
                      </a:cubicBezTo>
                      <a:cubicBezTo>
                        <a:pt x="5" y="116"/>
                        <a:pt x="2" y="117"/>
                        <a:pt x="0" y="118"/>
                      </a:cubicBezTo>
                      <a:cubicBezTo>
                        <a:pt x="0" y="120"/>
                        <a:pt x="0" y="123"/>
                        <a:pt x="2" y="124"/>
                      </a:cubicBezTo>
                      <a:cubicBezTo>
                        <a:pt x="5" y="126"/>
                        <a:pt x="9" y="123"/>
                        <a:pt x="11" y="122"/>
                      </a:cubicBezTo>
                      <a:cubicBezTo>
                        <a:pt x="14" y="119"/>
                        <a:pt x="18" y="119"/>
                        <a:pt x="22" y="118"/>
                      </a:cubicBezTo>
                      <a:cubicBezTo>
                        <a:pt x="26" y="117"/>
                        <a:pt x="28" y="115"/>
                        <a:pt x="32" y="115"/>
                      </a:cubicBezTo>
                      <a:cubicBezTo>
                        <a:pt x="36" y="115"/>
                        <a:pt x="39" y="114"/>
                        <a:pt x="43" y="113"/>
                      </a:cubicBezTo>
                      <a:cubicBezTo>
                        <a:pt x="45" y="112"/>
                        <a:pt x="46" y="111"/>
                        <a:pt x="48" y="112"/>
                      </a:cubicBezTo>
                      <a:cubicBezTo>
                        <a:pt x="50" y="112"/>
                        <a:pt x="51" y="113"/>
                        <a:pt x="53" y="114"/>
                      </a:cubicBezTo>
                      <a:cubicBezTo>
                        <a:pt x="57" y="115"/>
                        <a:pt x="59" y="109"/>
                        <a:pt x="62" y="108"/>
                      </a:cubicBezTo>
                      <a:cubicBezTo>
                        <a:pt x="66" y="106"/>
                        <a:pt x="69" y="109"/>
                        <a:pt x="72" y="105"/>
                      </a:cubicBezTo>
                      <a:cubicBezTo>
                        <a:pt x="73" y="103"/>
                        <a:pt x="73" y="101"/>
                        <a:pt x="74" y="100"/>
                      </a:cubicBezTo>
                      <a:cubicBezTo>
                        <a:pt x="75" y="98"/>
                        <a:pt x="75" y="96"/>
                        <a:pt x="76" y="95"/>
                      </a:cubicBezTo>
                      <a:cubicBezTo>
                        <a:pt x="77" y="91"/>
                        <a:pt x="76" y="88"/>
                        <a:pt x="74" y="84"/>
                      </a:cubicBezTo>
                      <a:cubicBezTo>
                        <a:pt x="73" y="81"/>
                        <a:pt x="73" y="79"/>
                        <a:pt x="74" y="75"/>
                      </a:cubicBezTo>
                      <a:cubicBezTo>
                        <a:pt x="75" y="72"/>
                        <a:pt x="74" y="74"/>
                        <a:pt x="72" y="72"/>
                      </a:cubicBezTo>
                      <a:cubicBezTo>
                        <a:pt x="70" y="70"/>
                        <a:pt x="70" y="70"/>
                        <a:pt x="71" y="67"/>
                      </a:cubicBezTo>
                      <a:cubicBezTo>
                        <a:pt x="73" y="64"/>
                        <a:pt x="76" y="60"/>
                        <a:pt x="77" y="56"/>
                      </a:cubicBezTo>
                      <a:cubicBezTo>
                        <a:pt x="78" y="53"/>
                        <a:pt x="78" y="45"/>
                        <a:pt x="81" y="45"/>
                      </a:cubicBezTo>
                      <a:cubicBezTo>
                        <a:pt x="82" y="45"/>
                        <a:pt x="82" y="45"/>
                        <a:pt x="82" y="46"/>
                      </a:cubicBezTo>
                      <a:cubicBezTo>
                        <a:pt x="83" y="44"/>
                        <a:pt x="84" y="42"/>
                        <a:pt x="83" y="41"/>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6" name="Freeform 37">
                  <a:extLst>
                    <a:ext uri="{FF2B5EF4-FFF2-40B4-BE49-F238E27FC236}">
                      <a16:creationId xmlns:a16="http://schemas.microsoft.com/office/drawing/2014/main" id="{7B9DBBCF-B628-468C-80F7-F1D977953127}"/>
                    </a:ext>
                  </a:extLst>
                </p:cNvPr>
                <p:cNvSpPr>
                  <a:spLocks/>
                </p:cNvSpPr>
                <p:nvPr/>
              </p:nvSpPr>
              <p:spPr bwMode="auto">
                <a:xfrm>
                  <a:off x="3455988" y="8147051"/>
                  <a:ext cx="584200" cy="647700"/>
                </a:xfrm>
                <a:custGeom>
                  <a:avLst/>
                  <a:gdLst>
                    <a:gd name="T0" fmla="*/ 155 w 156"/>
                    <a:gd name="T1" fmla="*/ 168 h 173"/>
                    <a:gd name="T2" fmla="*/ 150 w 156"/>
                    <a:gd name="T3" fmla="*/ 153 h 173"/>
                    <a:gd name="T4" fmla="*/ 144 w 156"/>
                    <a:gd name="T5" fmla="*/ 149 h 173"/>
                    <a:gd name="T6" fmla="*/ 141 w 156"/>
                    <a:gd name="T7" fmla="*/ 144 h 173"/>
                    <a:gd name="T8" fmla="*/ 132 w 156"/>
                    <a:gd name="T9" fmla="*/ 141 h 173"/>
                    <a:gd name="T10" fmla="*/ 128 w 156"/>
                    <a:gd name="T11" fmla="*/ 127 h 173"/>
                    <a:gd name="T12" fmla="*/ 129 w 156"/>
                    <a:gd name="T13" fmla="*/ 112 h 173"/>
                    <a:gd name="T14" fmla="*/ 127 w 156"/>
                    <a:gd name="T15" fmla="*/ 87 h 173"/>
                    <a:gd name="T16" fmla="*/ 120 w 156"/>
                    <a:gd name="T17" fmla="*/ 73 h 173"/>
                    <a:gd name="T18" fmla="*/ 112 w 156"/>
                    <a:gd name="T19" fmla="*/ 70 h 173"/>
                    <a:gd name="T20" fmla="*/ 96 w 156"/>
                    <a:gd name="T21" fmla="*/ 67 h 173"/>
                    <a:gd name="T22" fmla="*/ 84 w 156"/>
                    <a:gd name="T23" fmla="*/ 57 h 173"/>
                    <a:gd name="T24" fmla="*/ 80 w 156"/>
                    <a:gd name="T25" fmla="*/ 46 h 173"/>
                    <a:gd name="T26" fmla="*/ 82 w 156"/>
                    <a:gd name="T27" fmla="*/ 36 h 173"/>
                    <a:gd name="T28" fmla="*/ 79 w 156"/>
                    <a:gd name="T29" fmla="*/ 33 h 173"/>
                    <a:gd name="T30" fmla="*/ 81 w 156"/>
                    <a:gd name="T31" fmla="*/ 29 h 173"/>
                    <a:gd name="T32" fmla="*/ 74 w 156"/>
                    <a:gd name="T33" fmla="*/ 32 h 173"/>
                    <a:gd name="T34" fmla="*/ 62 w 156"/>
                    <a:gd name="T35" fmla="*/ 39 h 173"/>
                    <a:gd name="T36" fmla="*/ 52 w 156"/>
                    <a:gd name="T37" fmla="*/ 40 h 173"/>
                    <a:gd name="T38" fmla="*/ 54 w 156"/>
                    <a:gd name="T39" fmla="*/ 34 h 173"/>
                    <a:gd name="T40" fmla="*/ 48 w 156"/>
                    <a:gd name="T41" fmla="*/ 27 h 173"/>
                    <a:gd name="T42" fmla="*/ 57 w 156"/>
                    <a:gd name="T43" fmla="*/ 18 h 173"/>
                    <a:gd name="T44" fmla="*/ 52 w 156"/>
                    <a:gd name="T45" fmla="*/ 5 h 173"/>
                    <a:gd name="T46" fmla="*/ 41 w 156"/>
                    <a:gd name="T47" fmla="*/ 4 h 173"/>
                    <a:gd name="T48" fmla="*/ 20 w 156"/>
                    <a:gd name="T49" fmla="*/ 13 h 173"/>
                    <a:gd name="T50" fmla="*/ 1 w 156"/>
                    <a:gd name="T51" fmla="*/ 20 h 173"/>
                    <a:gd name="T52" fmla="*/ 1 w 156"/>
                    <a:gd name="T53" fmla="*/ 28 h 173"/>
                    <a:gd name="T54" fmla="*/ 6 w 156"/>
                    <a:gd name="T55" fmla="*/ 37 h 173"/>
                    <a:gd name="T56" fmla="*/ 13 w 156"/>
                    <a:gd name="T57" fmla="*/ 41 h 173"/>
                    <a:gd name="T58" fmla="*/ 21 w 156"/>
                    <a:gd name="T59" fmla="*/ 40 h 173"/>
                    <a:gd name="T60" fmla="*/ 24 w 156"/>
                    <a:gd name="T61" fmla="*/ 58 h 173"/>
                    <a:gd name="T62" fmla="*/ 15 w 156"/>
                    <a:gd name="T63" fmla="*/ 63 h 173"/>
                    <a:gd name="T64" fmla="*/ 9 w 156"/>
                    <a:gd name="T65" fmla="*/ 74 h 173"/>
                    <a:gd name="T66" fmla="*/ 23 w 156"/>
                    <a:gd name="T67" fmla="*/ 81 h 173"/>
                    <a:gd name="T68" fmla="*/ 33 w 156"/>
                    <a:gd name="T69" fmla="*/ 83 h 173"/>
                    <a:gd name="T70" fmla="*/ 39 w 156"/>
                    <a:gd name="T71" fmla="*/ 88 h 173"/>
                    <a:gd name="T72" fmla="*/ 43 w 156"/>
                    <a:gd name="T73" fmla="*/ 96 h 173"/>
                    <a:gd name="T74" fmla="*/ 50 w 156"/>
                    <a:gd name="T75" fmla="*/ 98 h 173"/>
                    <a:gd name="T76" fmla="*/ 69 w 156"/>
                    <a:gd name="T77" fmla="*/ 113 h 173"/>
                    <a:gd name="T78" fmla="*/ 66 w 156"/>
                    <a:gd name="T79" fmla="*/ 117 h 173"/>
                    <a:gd name="T80" fmla="*/ 70 w 156"/>
                    <a:gd name="T81" fmla="*/ 124 h 173"/>
                    <a:gd name="T82" fmla="*/ 81 w 156"/>
                    <a:gd name="T83" fmla="*/ 126 h 173"/>
                    <a:gd name="T84" fmla="*/ 87 w 156"/>
                    <a:gd name="T85" fmla="*/ 136 h 173"/>
                    <a:gd name="T86" fmla="*/ 94 w 156"/>
                    <a:gd name="T87" fmla="*/ 136 h 173"/>
                    <a:gd name="T88" fmla="*/ 95 w 156"/>
                    <a:gd name="T89" fmla="*/ 130 h 173"/>
                    <a:gd name="T90" fmla="*/ 103 w 156"/>
                    <a:gd name="T91" fmla="*/ 138 h 173"/>
                    <a:gd name="T92" fmla="*/ 110 w 156"/>
                    <a:gd name="T93" fmla="*/ 150 h 173"/>
                    <a:gd name="T94" fmla="*/ 114 w 156"/>
                    <a:gd name="T95" fmla="*/ 163 h 173"/>
                    <a:gd name="T96" fmla="*/ 120 w 156"/>
                    <a:gd name="T97" fmla="*/ 170 h 173"/>
                    <a:gd name="T98" fmla="*/ 125 w 156"/>
                    <a:gd name="T99" fmla="*/ 172 h 173"/>
                    <a:gd name="T100" fmla="*/ 145 w 156"/>
                    <a:gd name="T101" fmla="*/ 169 h 173"/>
                    <a:gd name="T102" fmla="*/ 155 w 156"/>
                    <a:gd name="T103" fmla="*/ 170 h 173"/>
                    <a:gd name="T104" fmla="*/ 156 w 156"/>
                    <a:gd name="T105"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173">
                      <a:moveTo>
                        <a:pt x="156" y="168"/>
                      </a:moveTo>
                      <a:cubicBezTo>
                        <a:pt x="156" y="168"/>
                        <a:pt x="155" y="168"/>
                        <a:pt x="155" y="168"/>
                      </a:cubicBezTo>
                      <a:cubicBezTo>
                        <a:pt x="155" y="165"/>
                        <a:pt x="154" y="163"/>
                        <a:pt x="153" y="160"/>
                      </a:cubicBezTo>
                      <a:cubicBezTo>
                        <a:pt x="152" y="159"/>
                        <a:pt x="151" y="154"/>
                        <a:pt x="150" y="153"/>
                      </a:cubicBezTo>
                      <a:cubicBezTo>
                        <a:pt x="149" y="152"/>
                        <a:pt x="147" y="153"/>
                        <a:pt x="146" y="152"/>
                      </a:cubicBezTo>
                      <a:cubicBezTo>
                        <a:pt x="146" y="152"/>
                        <a:pt x="145" y="150"/>
                        <a:pt x="144" y="149"/>
                      </a:cubicBezTo>
                      <a:cubicBezTo>
                        <a:pt x="143" y="148"/>
                        <a:pt x="142" y="149"/>
                        <a:pt x="141" y="147"/>
                      </a:cubicBezTo>
                      <a:cubicBezTo>
                        <a:pt x="141" y="147"/>
                        <a:pt x="141" y="145"/>
                        <a:pt x="141" y="144"/>
                      </a:cubicBezTo>
                      <a:cubicBezTo>
                        <a:pt x="139" y="144"/>
                        <a:pt x="138" y="146"/>
                        <a:pt x="135" y="146"/>
                      </a:cubicBezTo>
                      <a:cubicBezTo>
                        <a:pt x="132" y="146"/>
                        <a:pt x="132" y="143"/>
                        <a:pt x="132" y="141"/>
                      </a:cubicBezTo>
                      <a:cubicBezTo>
                        <a:pt x="132" y="139"/>
                        <a:pt x="133" y="137"/>
                        <a:pt x="132" y="135"/>
                      </a:cubicBezTo>
                      <a:cubicBezTo>
                        <a:pt x="131" y="131"/>
                        <a:pt x="128" y="131"/>
                        <a:pt x="128" y="127"/>
                      </a:cubicBezTo>
                      <a:cubicBezTo>
                        <a:pt x="125" y="128"/>
                        <a:pt x="126" y="119"/>
                        <a:pt x="126" y="117"/>
                      </a:cubicBezTo>
                      <a:cubicBezTo>
                        <a:pt x="127" y="115"/>
                        <a:pt x="128" y="114"/>
                        <a:pt x="129" y="112"/>
                      </a:cubicBezTo>
                      <a:cubicBezTo>
                        <a:pt x="129" y="110"/>
                        <a:pt x="129" y="109"/>
                        <a:pt x="129" y="107"/>
                      </a:cubicBezTo>
                      <a:cubicBezTo>
                        <a:pt x="128" y="101"/>
                        <a:pt x="125" y="93"/>
                        <a:pt x="127" y="87"/>
                      </a:cubicBezTo>
                      <a:cubicBezTo>
                        <a:pt x="129" y="82"/>
                        <a:pt x="130" y="81"/>
                        <a:pt x="125" y="77"/>
                      </a:cubicBezTo>
                      <a:cubicBezTo>
                        <a:pt x="123" y="76"/>
                        <a:pt x="122" y="75"/>
                        <a:pt x="120" y="73"/>
                      </a:cubicBezTo>
                      <a:cubicBezTo>
                        <a:pt x="119" y="71"/>
                        <a:pt x="120" y="70"/>
                        <a:pt x="117" y="69"/>
                      </a:cubicBezTo>
                      <a:cubicBezTo>
                        <a:pt x="116" y="69"/>
                        <a:pt x="114" y="70"/>
                        <a:pt x="112" y="70"/>
                      </a:cubicBezTo>
                      <a:cubicBezTo>
                        <a:pt x="110" y="69"/>
                        <a:pt x="108" y="68"/>
                        <a:pt x="107" y="68"/>
                      </a:cubicBezTo>
                      <a:cubicBezTo>
                        <a:pt x="103" y="67"/>
                        <a:pt x="100" y="67"/>
                        <a:pt x="96" y="67"/>
                      </a:cubicBezTo>
                      <a:cubicBezTo>
                        <a:pt x="92" y="66"/>
                        <a:pt x="89" y="65"/>
                        <a:pt x="86" y="62"/>
                      </a:cubicBezTo>
                      <a:cubicBezTo>
                        <a:pt x="85" y="60"/>
                        <a:pt x="85" y="59"/>
                        <a:pt x="84" y="57"/>
                      </a:cubicBezTo>
                      <a:cubicBezTo>
                        <a:pt x="82" y="55"/>
                        <a:pt x="80" y="54"/>
                        <a:pt x="79" y="52"/>
                      </a:cubicBezTo>
                      <a:cubicBezTo>
                        <a:pt x="79" y="50"/>
                        <a:pt x="80" y="48"/>
                        <a:pt x="80" y="46"/>
                      </a:cubicBezTo>
                      <a:cubicBezTo>
                        <a:pt x="79" y="44"/>
                        <a:pt x="77" y="43"/>
                        <a:pt x="77" y="41"/>
                      </a:cubicBezTo>
                      <a:cubicBezTo>
                        <a:pt x="76" y="37"/>
                        <a:pt x="79" y="36"/>
                        <a:pt x="82" y="36"/>
                      </a:cubicBezTo>
                      <a:cubicBezTo>
                        <a:pt x="82" y="36"/>
                        <a:pt x="82" y="35"/>
                        <a:pt x="81" y="35"/>
                      </a:cubicBezTo>
                      <a:cubicBezTo>
                        <a:pt x="80" y="34"/>
                        <a:pt x="80" y="34"/>
                        <a:pt x="79" y="33"/>
                      </a:cubicBezTo>
                      <a:cubicBezTo>
                        <a:pt x="77" y="32"/>
                        <a:pt x="80" y="31"/>
                        <a:pt x="81" y="31"/>
                      </a:cubicBezTo>
                      <a:cubicBezTo>
                        <a:pt x="82" y="30"/>
                        <a:pt x="81" y="30"/>
                        <a:pt x="81" y="29"/>
                      </a:cubicBezTo>
                      <a:cubicBezTo>
                        <a:pt x="80" y="28"/>
                        <a:pt x="78" y="28"/>
                        <a:pt x="76" y="29"/>
                      </a:cubicBezTo>
                      <a:cubicBezTo>
                        <a:pt x="75" y="29"/>
                        <a:pt x="75" y="31"/>
                        <a:pt x="74" y="32"/>
                      </a:cubicBezTo>
                      <a:cubicBezTo>
                        <a:pt x="72" y="34"/>
                        <a:pt x="72" y="33"/>
                        <a:pt x="69" y="35"/>
                      </a:cubicBezTo>
                      <a:cubicBezTo>
                        <a:pt x="65" y="37"/>
                        <a:pt x="63" y="36"/>
                        <a:pt x="62" y="39"/>
                      </a:cubicBezTo>
                      <a:cubicBezTo>
                        <a:pt x="61" y="41"/>
                        <a:pt x="61" y="43"/>
                        <a:pt x="58" y="43"/>
                      </a:cubicBezTo>
                      <a:cubicBezTo>
                        <a:pt x="55" y="42"/>
                        <a:pt x="54" y="41"/>
                        <a:pt x="52" y="40"/>
                      </a:cubicBezTo>
                      <a:cubicBezTo>
                        <a:pt x="49" y="40"/>
                        <a:pt x="49" y="39"/>
                        <a:pt x="49" y="38"/>
                      </a:cubicBezTo>
                      <a:cubicBezTo>
                        <a:pt x="50" y="37"/>
                        <a:pt x="54" y="37"/>
                        <a:pt x="54" y="34"/>
                      </a:cubicBezTo>
                      <a:cubicBezTo>
                        <a:pt x="54" y="32"/>
                        <a:pt x="52" y="31"/>
                        <a:pt x="49" y="30"/>
                      </a:cubicBezTo>
                      <a:cubicBezTo>
                        <a:pt x="46" y="30"/>
                        <a:pt x="47" y="29"/>
                        <a:pt x="48" y="27"/>
                      </a:cubicBezTo>
                      <a:cubicBezTo>
                        <a:pt x="50" y="26"/>
                        <a:pt x="50" y="25"/>
                        <a:pt x="51" y="23"/>
                      </a:cubicBezTo>
                      <a:cubicBezTo>
                        <a:pt x="52" y="21"/>
                        <a:pt x="52" y="20"/>
                        <a:pt x="57" y="18"/>
                      </a:cubicBezTo>
                      <a:cubicBezTo>
                        <a:pt x="62" y="17"/>
                        <a:pt x="57" y="15"/>
                        <a:pt x="57" y="12"/>
                      </a:cubicBezTo>
                      <a:cubicBezTo>
                        <a:pt x="56" y="9"/>
                        <a:pt x="54" y="7"/>
                        <a:pt x="52" y="5"/>
                      </a:cubicBezTo>
                      <a:cubicBezTo>
                        <a:pt x="50" y="3"/>
                        <a:pt x="50" y="2"/>
                        <a:pt x="48" y="1"/>
                      </a:cubicBezTo>
                      <a:cubicBezTo>
                        <a:pt x="45" y="0"/>
                        <a:pt x="44" y="3"/>
                        <a:pt x="41" y="4"/>
                      </a:cubicBezTo>
                      <a:cubicBezTo>
                        <a:pt x="37" y="4"/>
                        <a:pt x="35" y="4"/>
                        <a:pt x="32" y="6"/>
                      </a:cubicBezTo>
                      <a:cubicBezTo>
                        <a:pt x="29" y="8"/>
                        <a:pt x="25" y="12"/>
                        <a:pt x="20" y="13"/>
                      </a:cubicBezTo>
                      <a:cubicBezTo>
                        <a:pt x="15" y="14"/>
                        <a:pt x="14" y="16"/>
                        <a:pt x="12" y="19"/>
                      </a:cubicBezTo>
                      <a:cubicBezTo>
                        <a:pt x="10" y="22"/>
                        <a:pt x="7" y="21"/>
                        <a:pt x="1" y="20"/>
                      </a:cubicBezTo>
                      <a:cubicBezTo>
                        <a:pt x="1" y="20"/>
                        <a:pt x="0" y="20"/>
                        <a:pt x="0" y="20"/>
                      </a:cubicBezTo>
                      <a:cubicBezTo>
                        <a:pt x="0" y="23"/>
                        <a:pt x="1" y="25"/>
                        <a:pt x="1" y="28"/>
                      </a:cubicBezTo>
                      <a:cubicBezTo>
                        <a:pt x="0" y="30"/>
                        <a:pt x="0" y="30"/>
                        <a:pt x="1" y="32"/>
                      </a:cubicBezTo>
                      <a:cubicBezTo>
                        <a:pt x="3" y="34"/>
                        <a:pt x="5" y="35"/>
                        <a:pt x="6" y="37"/>
                      </a:cubicBezTo>
                      <a:cubicBezTo>
                        <a:pt x="7" y="40"/>
                        <a:pt x="7" y="45"/>
                        <a:pt x="11" y="44"/>
                      </a:cubicBezTo>
                      <a:cubicBezTo>
                        <a:pt x="13" y="43"/>
                        <a:pt x="13" y="42"/>
                        <a:pt x="13" y="41"/>
                      </a:cubicBezTo>
                      <a:cubicBezTo>
                        <a:pt x="14" y="41"/>
                        <a:pt x="15" y="41"/>
                        <a:pt x="16" y="41"/>
                      </a:cubicBezTo>
                      <a:cubicBezTo>
                        <a:pt x="17" y="40"/>
                        <a:pt x="19" y="39"/>
                        <a:pt x="21" y="40"/>
                      </a:cubicBezTo>
                      <a:cubicBezTo>
                        <a:pt x="24" y="41"/>
                        <a:pt x="23" y="46"/>
                        <a:pt x="22" y="48"/>
                      </a:cubicBezTo>
                      <a:cubicBezTo>
                        <a:pt x="22" y="51"/>
                        <a:pt x="25" y="56"/>
                        <a:pt x="24" y="58"/>
                      </a:cubicBezTo>
                      <a:cubicBezTo>
                        <a:pt x="23" y="60"/>
                        <a:pt x="21" y="60"/>
                        <a:pt x="20" y="61"/>
                      </a:cubicBezTo>
                      <a:cubicBezTo>
                        <a:pt x="18" y="62"/>
                        <a:pt x="18" y="64"/>
                        <a:pt x="15" y="63"/>
                      </a:cubicBezTo>
                      <a:cubicBezTo>
                        <a:pt x="12" y="62"/>
                        <a:pt x="9" y="57"/>
                        <a:pt x="9" y="64"/>
                      </a:cubicBezTo>
                      <a:cubicBezTo>
                        <a:pt x="9" y="66"/>
                        <a:pt x="8" y="72"/>
                        <a:pt x="9" y="74"/>
                      </a:cubicBezTo>
                      <a:cubicBezTo>
                        <a:pt x="10" y="76"/>
                        <a:pt x="16" y="79"/>
                        <a:pt x="18" y="80"/>
                      </a:cubicBezTo>
                      <a:cubicBezTo>
                        <a:pt x="20" y="80"/>
                        <a:pt x="21" y="80"/>
                        <a:pt x="23" y="81"/>
                      </a:cubicBezTo>
                      <a:cubicBezTo>
                        <a:pt x="24" y="82"/>
                        <a:pt x="25" y="84"/>
                        <a:pt x="26" y="86"/>
                      </a:cubicBezTo>
                      <a:cubicBezTo>
                        <a:pt x="30" y="91"/>
                        <a:pt x="29" y="84"/>
                        <a:pt x="33" y="83"/>
                      </a:cubicBezTo>
                      <a:cubicBezTo>
                        <a:pt x="34" y="82"/>
                        <a:pt x="36" y="83"/>
                        <a:pt x="37" y="84"/>
                      </a:cubicBezTo>
                      <a:cubicBezTo>
                        <a:pt x="39" y="85"/>
                        <a:pt x="38" y="86"/>
                        <a:pt x="39" y="88"/>
                      </a:cubicBezTo>
                      <a:cubicBezTo>
                        <a:pt x="39" y="90"/>
                        <a:pt x="40" y="90"/>
                        <a:pt x="41" y="92"/>
                      </a:cubicBezTo>
                      <a:cubicBezTo>
                        <a:pt x="42" y="93"/>
                        <a:pt x="42" y="95"/>
                        <a:pt x="43" y="96"/>
                      </a:cubicBezTo>
                      <a:cubicBezTo>
                        <a:pt x="44" y="98"/>
                        <a:pt x="43" y="99"/>
                        <a:pt x="45" y="100"/>
                      </a:cubicBezTo>
                      <a:cubicBezTo>
                        <a:pt x="48" y="101"/>
                        <a:pt x="48" y="99"/>
                        <a:pt x="50" y="98"/>
                      </a:cubicBezTo>
                      <a:cubicBezTo>
                        <a:pt x="54" y="96"/>
                        <a:pt x="55" y="98"/>
                        <a:pt x="55" y="102"/>
                      </a:cubicBezTo>
                      <a:cubicBezTo>
                        <a:pt x="61" y="102"/>
                        <a:pt x="76" y="105"/>
                        <a:pt x="69" y="113"/>
                      </a:cubicBezTo>
                      <a:cubicBezTo>
                        <a:pt x="68" y="115"/>
                        <a:pt x="66" y="116"/>
                        <a:pt x="64" y="117"/>
                      </a:cubicBezTo>
                      <a:cubicBezTo>
                        <a:pt x="65" y="117"/>
                        <a:pt x="65" y="117"/>
                        <a:pt x="66" y="117"/>
                      </a:cubicBezTo>
                      <a:cubicBezTo>
                        <a:pt x="67" y="118"/>
                        <a:pt x="68" y="119"/>
                        <a:pt x="69" y="120"/>
                      </a:cubicBezTo>
                      <a:cubicBezTo>
                        <a:pt x="69" y="122"/>
                        <a:pt x="69" y="122"/>
                        <a:pt x="70" y="124"/>
                      </a:cubicBezTo>
                      <a:cubicBezTo>
                        <a:pt x="71" y="125"/>
                        <a:pt x="73" y="124"/>
                        <a:pt x="74" y="125"/>
                      </a:cubicBezTo>
                      <a:cubicBezTo>
                        <a:pt x="76" y="125"/>
                        <a:pt x="80" y="125"/>
                        <a:pt x="81" y="126"/>
                      </a:cubicBezTo>
                      <a:cubicBezTo>
                        <a:pt x="83" y="128"/>
                        <a:pt x="83" y="132"/>
                        <a:pt x="84" y="134"/>
                      </a:cubicBezTo>
                      <a:cubicBezTo>
                        <a:pt x="85" y="136"/>
                        <a:pt x="86" y="135"/>
                        <a:pt x="87" y="136"/>
                      </a:cubicBezTo>
                      <a:cubicBezTo>
                        <a:pt x="89" y="137"/>
                        <a:pt x="89" y="139"/>
                        <a:pt x="90" y="140"/>
                      </a:cubicBezTo>
                      <a:cubicBezTo>
                        <a:pt x="92" y="142"/>
                        <a:pt x="95" y="138"/>
                        <a:pt x="94" y="136"/>
                      </a:cubicBezTo>
                      <a:cubicBezTo>
                        <a:pt x="93" y="134"/>
                        <a:pt x="91" y="135"/>
                        <a:pt x="91" y="132"/>
                      </a:cubicBezTo>
                      <a:cubicBezTo>
                        <a:pt x="92" y="130"/>
                        <a:pt x="93" y="130"/>
                        <a:pt x="95" y="130"/>
                      </a:cubicBezTo>
                      <a:cubicBezTo>
                        <a:pt x="101" y="130"/>
                        <a:pt x="98" y="133"/>
                        <a:pt x="100" y="136"/>
                      </a:cubicBezTo>
                      <a:cubicBezTo>
                        <a:pt x="100" y="137"/>
                        <a:pt x="102" y="137"/>
                        <a:pt x="103" y="138"/>
                      </a:cubicBezTo>
                      <a:cubicBezTo>
                        <a:pt x="105" y="139"/>
                        <a:pt x="105" y="141"/>
                        <a:pt x="105" y="143"/>
                      </a:cubicBezTo>
                      <a:cubicBezTo>
                        <a:pt x="107" y="145"/>
                        <a:pt x="109" y="148"/>
                        <a:pt x="110" y="150"/>
                      </a:cubicBezTo>
                      <a:cubicBezTo>
                        <a:pt x="112" y="153"/>
                        <a:pt x="115" y="154"/>
                        <a:pt x="115" y="158"/>
                      </a:cubicBezTo>
                      <a:cubicBezTo>
                        <a:pt x="116" y="159"/>
                        <a:pt x="115" y="161"/>
                        <a:pt x="114" y="163"/>
                      </a:cubicBezTo>
                      <a:cubicBezTo>
                        <a:pt x="115" y="163"/>
                        <a:pt x="115" y="165"/>
                        <a:pt x="116" y="166"/>
                      </a:cubicBezTo>
                      <a:cubicBezTo>
                        <a:pt x="117" y="169"/>
                        <a:pt x="117" y="169"/>
                        <a:pt x="120" y="170"/>
                      </a:cubicBezTo>
                      <a:cubicBezTo>
                        <a:pt x="121" y="170"/>
                        <a:pt x="122" y="169"/>
                        <a:pt x="123" y="170"/>
                      </a:cubicBezTo>
                      <a:cubicBezTo>
                        <a:pt x="125" y="170"/>
                        <a:pt x="124" y="171"/>
                        <a:pt x="125" y="172"/>
                      </a:cubicBezTo>
                      <a:cubicBezTo>
                        <a:pt x="127" y="173"/>
                        <a:pt x="129" y="173"/>
                        <a:pt x="131" y="172"/>
                      </a:cubicBezTo>
                      <a:cubicBezTo>
                        <a:pt x="137" y="171"/>
                        <a:pt x="140" y="164"/>
                        <a:pt x="145" y="169"/>
                      </a:cubicBezTo>
                      <a:cubicBezTo>
                        <a:pt x="147" y="170"/>
                        <a:pt x="149" y="173"/>
                        <a:pt x="152" y="172"/>
                      </a:cubicBezTo>
                      <a:cubicBezTo>
                        <a:pt x="154" y="172"/>
                        <a:pt x="154" y="171"/>
                        <a:pt x="155" y="170"/>
                      </a:cubicBezTo>
                      <a:cubicBezTo>
                        <a:pt x="156" y="169"/>
                        <a:pt x="156" y="169"/>
                        <a:pt x="156" y="169"/>
                      </a:cubicBezTo>
                      <a:cubicBezTo>
                        <a:pt x="156" y="168"/>
                        <a:pt x="156" y="168"/>
                        <a:pt x="156" y="168"/>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7" name="Freeform 38">
                  <a:extLst>
                    <a:ext uri="{FF2B5EF4-FFF2-40B4-BE49-F238E27FC236}">
                      <a16:creationId xmlns:a16="http://schemas.microsoft.com/office/drawing/2014/main" id="{49FB2985-6D59-488B-82BE-8D824ECD80B1}"/>
                    </a:ext>
                  </a:extLst>
                </p:cNvPr>
                <p:cNvSpPr>
                  <a:spLocks/>
                </p:cNvSpPr>
                <p:nvPr/>
              </p:nvSpPr>
              <p:spPr bwMode="auto">
                <a:xfrm>
                  <a:off x="2671763" y="8401051"/>
                  <a:ext cx="566738" cy="555625"/>
                </a:xfrm>
                <a:custGeom>
                  <a:avLst/>
                  <a:gdLst>
                    <a:gd name="T0" fmla="*/ 139 w 151"/>
                    <a:gd name="T1" fmla="*/ 24 h 148"/>
                    <a:gd name="T2" fmla="*/ 124 w 151"/>
                    <a:gd name="T3" fmla="*/ 27 h 148"/>
                    <a:gd name="T4" fmla="*/ 117 w 151"/>
                    <a:gd name="T5" fmla="*/ 24 h 148"/>
                    <a:gd name="T6" fmla="*/ 115 w 151"/>
                    <a:gd name="T7" fmla="*/ 16 h 148"/>
                    <a:gd name="T8" fmla="*/ 98 w 151"/>
                    <a:gd name="T9" fmla="*/ 2 h 148"/>
                    <a:gd name="T10" fmla="*/ 85 w 151"/>
                    <a:gd name="T11" fmla="*/ 9 h 148"/>
                    <a:gd name="T12" fmla="*/ 72 w 151"/>
                    <a:gd name="T13" fmla="*/ 15 h 148"/>
                    <a:gd name="T14" fmla="*/ 67 w 151"/>
                    <a:gd name="T15" fmla="*/ 8 h 148"/>
                    <a:gd name="T16" fmla="*/ 39 w 151"/>
                    <a:gd name="T17" fmla="*/ 7 h 148"/>
                    <a:gd name="T18" fmla="*/ 35 w 151"/>
                    <a:gd name="T19" fmla="*/ 18 h 148"/>
                    <a:gd name="T20" fmla="*/ 33 w 151"/>
                    <a:gd name="T21" fmla="*/ 23 h 148"/>
                    <a:gd name="T22" fmla="*/ 28 w 151"/>
                    <a:gd name="T23" fmla="*/ 29 h 148"/>
                    <a:gd name="T24" fmla="*/ 17 w 151"/>
                    <a:gd name="T25" fmla="*/ 32 h 148"/>
                    <a:gd name="T26" fmla="*/ 12 w 151"/>
                    <a:gd name="T27" fmla="*/ 39 h 148"/>
                    <a:gd name="T28" fmla="*/ 2 w 151"/>
                    <a:gd name="T29" fmla="*/ 46 h 148"/>
                    <a:gd name="T30" fmla="*/ 1 w 151"/>
                    <a:gd name="T31" fmla="*/ 50 h 148"/>
                    <a:gd name="T32" fmla="*/ 3 w 151"/>
                    <a:gd name="T33" fmla="*/ 70 h 148"/>
                    <a:gd name="T34" fmla="*/ 9 w 151"/>
                    <a:gd name="T35" fmla="*/ 84 h 148"/>
                    <a:gd name="T36" fmla="*/ 14 w 151"/>
                    <a:gd name="T37" fmla="*/ 106 h 148"/>
                    <a:gd name="T38" fmla="*/ 16 w 151"/>
                    <a:gd name="T39" fmla="*/ 121 h 148"/>
                    <a:gd name="T40" fmla="*/ 25 w 151"/>
                    <a:gd name="T41" fmla="*/ 137 h 148"/>
                    <a:gd name="T42" fmla="*/ 24 w 151"/>
                    <a:gd name="T43" fmla="*/ 144 h 148"/>
                    <a:gd name="T44" fmla="*/ 34 w 151"/>
                    <a:gd name="T45" fmla="*/ 143 h 148"/>
                    <a:gd name="T46" fmla="*/ 42 w 151"/>
                    <a:gd name="T47" fmla="*/ 140 h 148"/>
                    <a:gd name="T48" fmla="*/ 65 w 151"/>
                    <a:gd name="T49" fmla="*/ 143 h 148"/>
                    <a:gd name="T50" fmla="*/ 81 w 151"/>
                    <a:gd name="T51" fmla="*/ 145 h 148"/>
                    <a:gd name="T52" fmla="*/ 95 w 151"/>
                    <a:gd name="T53" fmla="*/ 132 h 148"/>
                    <a:gd name="T54" fmla="*/ 112 w 151"/>
                    <a:gd name="T55" fmla="*/ 121 h 148"/>
                    <a:gd name="T56" fmla="*/ 128 w 151"/>
                    <a:gd name="T57" fmla="*/ 109 h 148"/>
                    <a:gd name="T58" fmla="*/ 136 w 151"/>
                    <a:gd name="T59" fmla="*/ 103 h 148"/>
                    <a:gd name="T60" fmla="*/ 137 w 151"/>
                    <a:gd name="T61" fmla="*/ 89 h 148"/>
                    <a:gd name="T62" fmla="*/ 132 w 151"/>
                    <a:gd name="T63" fmla="*/ 74 h 148"/>
                    <a:gd name="T64" fmla="*/ 128 w 151"/>
                    <a:gd name="T65" fmla="*/ 68 h 148"/>
                    <a:gd name="T66" fmla="*/ 131 w 151"/>
                    <a:gd name="T67" fmla="*/ 56 h 148"/>
                    <a:gd name="T68" fmla="*/ 137 w 151"/>
                    <a:gd name="T69" fmla="*/ 44 h 148"/>
                    <a:gd name="T70" fmla="*/ 143 w 151"/>
                    <a:gd name="T71" fmla="*/ 36 h 148"/>
                    <a:gd name="T72" fmla="*/ 148 w 151"/>
                    <a:gd name="T73" fmla="*/ 31 h 148"/>
                    <a:gd name="T74" fmla="*/ 149 w 151"/>
                    <a:gd name="T75" fmla="*/ 20 h 148"/>
                    <a:gd name="T76" fmla="*/ 147 w 151"/>
                    <a:gd name="T77" fmla="*/ 1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1" h="148">
                      <a:moveTo>
                        <a:pt x="147" y="19"/>
                      </a:moveTo>
                      <a:cubicBezTo>
                        <a:pt x="144" y="19"/>
                        <a:pt x="142" y="23"/>
                        <a:pt x="139" y="24"/>
                      </a:cubicBezTo>
                      <a:cubicBezTo>
                        <a:pt x="136" y="25"/>
                        <a:pt x="132" y="24"/>
                        <a:pt x="129" y="25"/>
                      </a:cubicBezTo>
                      <a:cubicBezTo>
                        <a:pt x="127" y="25"/>
                        <a:pt x="126" y="26"/>
                        <a:pt x="124" y="27"/>
                      </a:cubicBezTo>
                      <a:cubicBezTo>
                        <a:pt x="123" y="29"/>
                        <a:pt x="123" y="29"/>
                        <a:pt x="121" y="29"/>
                      </a:cubicBezTo>
                      <a:cubicBezTo>
                        <a:pt x="116" y="30"/>
                        <a:pt x="118" y="27"/>
                        <a:pt x="117" y="24"/>
                      </a:cubicBezTo>
                      <a:cubicBezTo>
                        <a:pt x="117" y="23"/>
                        <a:pt x="116" y="22"/>
                        <a:pt x="115" y="20"/>
                      </a:cubicBezTo>
                      <a:cubicBezTo>
                        <a:pt x="115" y="19"/>
                        <a:pt x="116" y="17"/>
                        <a:pt x="115" y="16"/>
                      </a:cubicBezTo>
                      <a:cubicBezTo>
                        <a:pt x="114" y="8"/>
                        <a:pt x="103" y="8"/>
                        <a:pt x="97" y="8"/>
                      </a:cubicBezTo>
                      <a:cubicBezTo>
                        <a:pt x="97" y="7"/>
                        <a:pt x="98" y="3"/>
                        <a:pt x="98" y="2"/>
                      </a:cubicBezTo>
                      <a:cubicBezTo>
                        <a:pt x="96" y="0"/>
                        <a:pt x="92" y="2"/>
                        <a:pt x="90" y="3"/>
                      </a:cubicBezTo>
                      <a:cubicBezTo>
                        <a:pt x="87" y="4"/>
                        <a:pt x="88" y="7"/>
                        <a:pt x="85" y="9"/>
                      </a:cubicBezTo>
                      <a:cubicBezTo>
                        <a:pt x="82" y="10"/>
                        <a:pt x="79" y="9"/>
                        <a:pt x="78" y="12"/>
                      </a:cubicBezTo>
                      <a:cubicBezTo>
                        <a:pt x="77" y="14"/>
                        <a:pt x="75" y="18"/>
                        <a:pt x="72" y="15"/>
                      </a:cubicBezTo>
                      <a:cubicBezTo>
                        <a:pt x="71" y="14"/>
                        <a:pt x="71" y="13"/>
                        <a:pt x="70" y="12"/>
                      </a:cubicBezTo>
                      <a:cubicBezTo>
                        <a:pt x="69" y="11"/>
                        <a:pt x="68" y="9"/>
                        <a:pt x="67" y="8"/>
                      </a:cubicBezTo>
                      <a:cubicBezTo>
                        <a:pt x="62" y="4"/>
                        <a:pt x="53" y="4"/>
                        <a:pt x="47" y="4"/>
                      </a:cubicBezTo>
                      <a:cubicBezTo>
                        <a:pt x="44" y="3"/>
                        <a:pt x="41" y="5"/>
                        <a:pt x="39" y="7"/>
                      </a:cubicBezTo>
                      <a:cubicBezTo>
                        <a:pt x="39" y="10"/>
                        <a:pt x="40" y="13"/>
                        <a:pt x="39" y="15"/>
                      </a:cubicBezTo>
                      <a:cubicBezTo>
                        <a:pt x="38" y="17"/>
                        <a:pt x="37" y="18"/>
                        <a:pt x="35" y="18"/>
                      </a:cubicBezTo>
                      <a:cubicBezTo>
                        <a:pt x="34" y="19"/>
                        <a:pt x="32" y="18"/>
                        <a:pt x="31" y="19"/>
                      </a:cubicBezTo>
                      <a:cubicBezTo>
                        <a:pt x="30" y="21"/>
                        <a:pt x="33" y="22"/>
                        <a:pt x="33" y="23"/>
                      </a:cubicBezTo>
                      <a:cubicBezTo>
                        <a:pt x="33" y="25"/>
                        <a:pt x="32" y="25"/>
                        <a:pt x="31" y="26"/>
                      </a:cubicBezTo>
                      <a:cubicBezTo>
                        <a:pt x="30" y="28"/>
                        <a:pt x="30" y="28"/>
                        <a:pt x="28" y="29"/>
                      </a:cubicBezTo>
                      <a:cubicBezTo>
                        <a:pt x="26" y="29"/>
                        <a:pt x="24" y="29"/>
                        <a:pt x="23" y="29"/>
                      </a:cubicBezTo>
                      <a:cubicBezTo>
                        <a:pt x="19" y="28"/>
                        <a:pt x="16" y="27"/>
                        <a:pt x="17" y="32"/>
                      </a:cubicBezTo>
                      <a:cubicBezTo>
                        <a:pt x="17" y="34"/>
                        <a:pt x="20" y="37"/>
                        <a:pt x="17" y="39"/>
                      </a:cubicBezTo>
                      <a:cubicBezTo>
                        <a:pt x="15" y="39"/>
                        <a:pt x="13" y="38"/>
                        <a:pt x="12" y="39"/>
                      </a:cubicBezTo>
                      <a:cubicBezTo>
                        <a:pt x="10" y="40"/>
                        <a:pt x="11" y="41"/>
                        <a:pt x="8" y="41"/>
                      </a:cubicBezTo>
                      <a:cubicBezTo>
                        <a:pt x="3" y="41"/>
                        <a:pt x="3" y="42"/>
                        <a:pt x="2" y="46"/>
                      </a:cubicBezTo>
                      <a:cubicBezTo>
                        <a:pt x="1" y="47"/>
                        <a:pt x="1" y="48"/>
                        <a:pt x="0" y="49"/>
                      </a:cubicBezTo>
                      <a:cubicBezTo>
                        <a:pt x="0" y="50"/>
                        <a:pt x="1" y="50"/>
                        <a:pt x="1" y="50"/>
                      </a:cubicBezTo>
                      <a:cubicBezTo>
                        <a:pt x="3" y="53"/>
                        <a:pt x="6" y="57"/>
                        <a:pt x="5" y="60"/>
                      </a:cubicBezTo>
                      <a:cubicBezTo>
                        <a:pt x="4" y="64"/>
                        <a:pt x="3" y="66"/>
                        <a:pt x="3" y="70"/>
                      </a:cubicBezTo>
                      <a:cubicBezTo>
                        <a:pt x="3" y="75"/>
                        <a:pt x="4" y="76"/>
                        <a:pt x="7" y="80"/>
                      </a:cubicBezTo>
                      <a:cubicBezTo>
                        <a:pt x="7" y="81"/>
                        <a:pt x="8" y="83"/>
                        <a:pt x="9" y="84"/>
                      </a:cubicBezTo>
                      <a:cubicBezTo>
                        <a:pt x="10" y="86"/>
                        <a:pt x="12" y="87"/>
                        <a:pt x="13" y="89"/>
                      </a:cubicBezTo>
                      <a:cubicBezTo>
                        <a:pt x="16" y="94"/>
                        <a:pt x="11" y="100"/>
                        <a:pt x="14" y="106"/>
                      </a:cubicBezTo>
                      <a:cubicBezTo>
                        <a:pt x="16" y="108"/>
                        <a:pt x="17" y="110"/>
                        <a:pt x="17" y="113"/>
                      </a:cubicBezTo>
                      <a:cubicBezTo>
                        <a:pt x="17" y="116"/>
                        <a:pt x="15" y="118"/>
                        <a:pt x="16" y="121"/>
                      </a:cubicBezTo>
                      <a:cubicBezTo>
                        <a:pt x="17" y="124"/>
                        <a:pt x="21" y="126"/>
                        <a:pt x="22" y="129"/>
                      </a:cubicBezTo>
                      <a:cubicBezTo>
                        <a:pt x="24" y="132"/>
                        <a:pt x="25" y="133"/>
                        <a:pt x="25" y="137"/>
                      </a:cubicBezTo>
                      <a:cubicBezTo>
                        <a:pt x="26" y="140"/>
                        <a:pt x="25" y="142"/>
                        <a:pt x="24" y="144"/>
                      </a:cubicBezTo>
                      <a:cubicBezTo>
                        <a:pt x="24" y="144"/>
                        <a:pt x="24" y="144"/>
                        <a:pt x="24" y="144"/>
                      </a:cubicBezTo>
                      <a:cubicBezTo>
                        <a:pt x="26" y="145"/>
                        <a:pt x="27" y="146"/>
                        <a:pt x="28" y="146"/>
                      </a:cubicBezTo>
                      <a:cubicBezTo>
                        <a:pt x="32" y="148"/>
                        <a:pt x="31" y="144"/>
                        <a:pt x="34" y="143"/>
                      </a:cubicBezTo>
                      <a:cubicBezTo>
                        <a:pt x="35" y="142"/>
                        <a:pt x="36" y="142"/>
                        <a:pt x="37" y="142"/>
                      </a:cubicBezTo>
                      <a:cubicBezTo>
                        <a:pt x="39" y="142"/>
                        <a:pt x="41" y="141"/>
                        <a:pt x="42" y="140"/>
                      </a:cubicBezTo>
                      <a:cubicBezTo>
                        <a:pt x="47" y="136"/>
                        <a:pt x="48" y="137"/>
                        <a:pt x="53" y="135"/>
                      </a:cubicBezTo>
                      <a:cubicBezTo>
                        <a:pt x="58" y="133"/>
                        <a:pt x="62" y="139"/>
                        <a:pt x="65" y="143"/>
                      </a:cubicBezTo>
                      <a:cubicBezTo>
                        <a:pt x="67" y="147"/>
                        <a:pt x="69" y="145"/>
                        <a:pt x="71" y="143"/>
                      </a:cubicBezTo>
                      <a:cubicBezTo>
                        <a:pt x="72" y="140"/>
                        <a:pt x="77" y="142"/>
                        <a:pt x="81" y="145"/>
                      </a:cubicBezTo>
                      <a:cubicBezTo>
                        <a:pt x="86" y="147"/>
                        <a:pt x="88" y="145"/>
                        <a:pt x="92" y="142"/>
                      </a:cubicBezTo>
                      <a:cubicBezTo>
                        <a:pt x="96" y="139"/>
                        <a:pt x="96" y="136"/>
                        <a:pt x="95" y="132"/>
                      </a:cubicBezTo>
                      <a:cubicBezTo>
                        <a:pt x="95" y="129"/>
                        <a:pt x="98" y="128"/>
                        <a:pt x="101" y="125"/>
                      </a:cubicBezTo>
                      <a:cubicBezTo>
                        <a:pt x="104" y="121"/>
                        <a:pt x="109" y="122"/>
                        <a:pt x="112" y="121"/>
                      </a:cubicBezTo>
                      <a:cubicBezTo>
                        <a:pt x="115" y="120"/>
                        <a:pt x="118" y="120"/>
                        <a:pt x="120" y="115"/>
                      </a:cubicBezTo>
                      <a:cubicBezTo>
                        <a:pt x="121" y="110"/>
                        <a:pt x="123" y="110"/>
                        <a:pt x="128" y="109"/>
                      </a:cubicBezTo>
                      <a:cubicBezTo>
                        <a:pt x="133" y="108"/>
                        <a:pt x="134" y="107"/>
                        <a:pt x="137" y="106"/>
                      </a:cubicBezTo>
                      <a:cubicBezTo>
                        <a:pt x="137" y="105"/>
                        <a:pt x="136" y="104"/>
                        <a:pt x="136" y="103"/>
                      </a:cubicBezTo>
                      <a:cubicBezTo>
                        <a:pt x="136" y="100"/>
                        <a:pt x="137" y="98"/>
                        <a:pt x="138" y="96"/>
                      </a:cubicBezTo>
                      <a:cubicBezTo>
                        <a:pt x="138" y="94"/>
                        <a:pt x="138" y="91"/>
                        <a:pt x="137" y="89"/>
                      </a:cubicBezTo>
                      <a:cubicBezTo>
                        <a:pt x="136" y="86"/>
                        <a:pt x="134" y="87"/>
                        <a:pt x="132" y="86"/>
                      </a:cubicBezTo>
                      <a:cubicBezTo>
                        <a:pt x="126" y="83"/>
                        <a:pt x="131" y="78"/>
                        <a:pt x="132" y="74"/>
                      </a:cubicBezTo>
                      <a:cubicBezTo>
                        <a:pt x="132" y="73"/>
                        <a:pt x="132" y="71"/>
                        <a:pt x="131" y="70"/>
                      </a:cubicBezTo>
                      <a:cubicBezTo>
                        <a:pt x="131" y="69"/>
                        <a:pt x="129" y="69"/>
                        <a:pt x="128" y="68"/>
                      </a:cubicBezTo>
                      <a:cubicBezTo>
                        <a:pt x="128" y="66"/>
                        <a:pt x="130" y="64"/>
                        <a:pt x="130" y="62"/>
                      </a:cubicBezTo>
                      <a:cubicBezTo>
                        <a:pt x="131" y="60"/>
                        <a:pt x="130" y="58"/>
                        <a:pt x="131" y="56"/>
                      </a:cubicBezTo>
                      <a:cubicBezTo>
                        <a:pt x="132" y="52"/>
                        <a:pt x="134" y="53"/>
                        <a:pt x="136" y="51"/>
                      </a:cubicBezTo>
                      <a:cubicBezTo>
                        <a:pt x="137" y="49"/>
                        <a:pt x="135" y="46"/>
                        <a:pt x="137" y="44"/>
                      </a:cubicBezTo>
                      <a:cubicBezTo>
                        <a:pt x="140" y="41"/>
                        <a:pt x="141" y="43"/>
                        <a:pt x="142" y="39"/>
                      </a:cubicBezTo>
                      <a:cubicBezTo>
                        <a:pt x="142" y="38"/>
                        <a:pt x="142" y="37"/>
                        <a:pt x="143" y="36"/>
                      </a:cubicBezTo>
                      <a:cubicBezTo>
                        <a:pt x="144" y="34"/>
                        <a:pt x="144" y="35"/>
                        <a:pt x="146" y="34"/>
                      </a:cubicBezTo>
                      <a:cubicBezTo>
                        <a:pt x="148" y="33"/>
                        <a:pt x="148" y="34"/>
                        <a:pt x="148" y="31"/>
                      </a:cubicBezTo>
                      <a:cubicBezTo>
                        <a:pt x="148" y="29"/>
                        <a:pt x="147" y="30"/>
                        <a:pt x="146" y="28"/>
                      </a:cubicBezTo>
                      <a:cubicBezTo>
                        <a:pt x="144" y="25"/>
                        <a:pt x="146" y="21"/>
                        <a:pt x="149" y="20"/>
                      </a:cubicBezTo>
                      <a:cubicBezTo>
                        <a:pt x="150" y="20"/>
                        <a:pt x="151" y="20"/>
                        <a:pt x="151" y="20"/>
                      </a:cubicBezTo>
                      <a:cubicBezTo>
                        <a:pt x="150" y="19"/>
                        <a:pt x="149" y="18"/>
                        <a:pt x="147" y="19"/>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8" name="Freeform 39">
                  <a:extLst>
                    <a:ext uri="{FF2B5EF4-FFF2-40B4-BE49-F238E27FC236}">
                      <a16:creationId xmlns:a16="http://schemas.microsoft.com/office/drawing/2014/main" id="{5F4BD43F-EAD8-471D-B305-76A07120A800}"/>
                    </a:ext>
                  </a:extLst>
                </p:cNvPr>
                <p:cNvSpPr>
                  <a:spLocks/>
                </p:cNvSpPr>
                <p:nvPr/>
              </p:nvSpPr>
              <p:spPr bwMode="auto">
                <a:xfrm>
                  <a:off x="2578100" y="8247063"/>
                  <a:ext cx="704850" cy="338138"/>
                </a:xfrm>
                <a:custGeom>
                  <a:avLst/>
                  <a:gdLst>
                    <a:gd name="T0" fmla="*/ 183 w 188"/>
                    <a:gd name="T1" fmla="*/ 38 h 90"/>
                    <a:gd name="T2" fmla="*/ 175 w 188"/>
                    <a:gd name="T3" fmla="*/ 19 h 90"/>
                    <a:gd name="T4" fmla="*/ 174 w 188"/>
                    <a:gd name="T5" fmla="*/ 7 h 90"/>
                    <a:gd name="T6" fmla="*/ 170 w 188"/>
                    <a:gd name="T7" fmla="*/ 0 h 90"/>
                    <a:gd name="T8" fmla="*/ 151 w 188"/>
                    <a:gd name="T9" fmla="*/ 11 h 90"/>
                    <a:gd name="T10" fmla="*/ 101 w 188"/>
                    <a:gd name="T11" fmla="*/ 18 h 90"/>
                    <a:gd name="T12" fmla="*/ 53 w 188"/>
                    <a:gd name="T13" fmla="*/ 18 h 90"/>
                    <a:gd name="T14" fmla="*/ 39 w 188"/>
                    <a:gd name="T15" fmla="*/ 24 h 90"/>
                    <a:gd name="T16" fmla="*/ 27 w 188"/>
                    <a:gd name="T17" fmla="*/ 9 h 90"/>
                    <a:gd name="T18" fmla="*/ 17 w 188"/>
                    <a:gd name="T19" fmla="*/ 20 h 90"/>
                    <a:gd name="T20" fmla="*/ 28 w 188"/>
                    <a:gd name="T21" fmla="*/ 47 h 90"/>
                    <a:gd name="T22" fmla="*/ 15 w 188"/>
                    <a:gd name="T23" fmla="*/ 60 h 90"/>
                    <a:gd name="T24" fmla="*/ 12 w 188"/>
                    <a:gd name="T25" fmla="*/ 67 h 90"/>
                    <a:gd name="T26" fmla="*/ 17 w 188"/>
                    <a:gd name="T27" fmla="*/ 87 h 90"/>
                    <a:gd name="T28" fmla="*/ 27 w 188"/>
                    <a:gd name="T29" fmla="*/ 87 h 90"/>
                    <a:gd name="T30" fmla="*/ 37 w 188"/>
                    <a:gd name="T31" fmla="*/ 80 h 90"/>
                    <a:gd name="T32" fmla="*/ 42 w 188"/>
                    <a:gd name="T33" fmla="*/ 73 h 90"/>
                    <a:gd name="T34" fmla="*/ 53 w 188"/>
                    <a:gd name="T35" fmla="*/ 70 h 90"/>
                    <a:gd name="T36" fmla="*/ 58 w 188"/>
                    <a:gd name="T37" fmla="*/ 64 h 90"/>
                    <a:gd name="T38" fmla="*/ 60 w 188"/>
                    <a:gd name="T39" fmla="*/ 59 h 90"/>
                    <a:gd name="T40" fmla="*/ 64 w 188"/>
                    <a:gd name="T41" fmla="*/ 48 h 90"/>
                    <a:gd name="T42" fmla="*/ 92 w 188"/>
                    <a:gd name="T43" fmla="*/ 49 h 90"/>
                    <a:gd name="T44" fmla="*/ 97 w 188"/>
                    <a:gd name="T45" fmla="*/ 56 h 90"/>
                    <a:gd name="T46" fmla="*/ 110 w 188"/>
                    <a:gd name="T47" fmla="*/ 50 h 90"/>
                    <a:gd name="T48" fmla="*/ 123 w 188"/>
                    <a:gd name="T49" fmla="*/ 43 h 90"/>
                    <a:gd name="T50" fmla="*/ 140 w 188"/>
                    <a:gd name="T51" fmla="*/ 57 h 90"/>
                    <a:gd name="T52" fmla="*/ 142 w 188"/>
                    <a:gd name="T53" fmla="*/ 65 h 90"/>
                    <a:gd name="T54" fmla="*/ 149 w 188"/>
                    <a:gd name="T55" fmla="*/ 68 h 90"/>
                    <a:gd name="T56" fmla="*/ 164 w 188"/>
                    <a:gd name="T57" fmla="*/ 65 h 90"/>
                    <a:gd name="T58" fmla="*/ 176 w 188"/>
                    <a:gd name="T59" fmla="*/ 61 h 90"/>
                    <a:gd name="T60" fmla="*/ 184 w 188"/>
                    <a:gd name="T61" fmla="*/ 58 h 90"/>
                    <a:gd name="T62" fmla="*/ 187 w 188"/>
                    <a:gd name="T63" fmla="*/ 4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8" h="90">
                      <a:moveTo>
                        <a:pt x="187" y="42"/>
                      </a:moveTo>
                      <a:cubicBezTo>
                        <a:pt x="186" y="41"/>
                        <a:pt x="184" y="40"/>
                        <a:pt x="183" y="38"/>
                      </a:cubicBezTo>
                      <a:cubicBezTo>
                        <a:pt x="182" y="34"/>
                        <a:pt x="184" y="31"/>
                        <a:pt x="181" y="28"/>
                      </a:cubicBezTo>
                      <a:cubicBezTo>
                        <a:pt x="179" y="25"/>
                        <a:pt x="177" y="23"/>
                        <a:pt x="175" y="19"/>
                      </a:cubicBezTo>
                      <a:cubicBezTo>
                        <a:pt x="174" y="15"/>
                        <a:pt x="177" y="13"/>
                        <a:pt x="175" y="9"/>
                      </a:cubicBezTo>
                      <a:cubicBezTo>
                        <a:pt x="175" y="8"/>
                        <a:pt x="174" y="7"/>
                        <a:pt x="174" y="7"/>
                      </a:cubicBezTo>
                      <a:cubicBezTo>
                        <a:pt x="173" y="6"/>
                        <a:pt x="174" y="5"/>
                        <a:pt x="174" y="4"/>
                      </a:cubicBezTo>
                      <a:cubicBezTo>
                        <a:pt x="173" y="3"/>
                        <a:pt x="171" y="2"/>
                        <a:pt x="170" y="0"/>
                      </a:cubicBezTo>
                      <a:cubicBezTo>
                        <a:pt x="168" y="1"/>
                        <a:pt x="165" y="2"/>
                        <a:pt x="163" y="2"/>
                      </a:cubicBezTo>
                      <a:cubicBezTo>
                        <a:pt x="157" y="4"/>
                        <a:pt x="157" y="8"/>
                        <a:pt x="151" y="11"/>
                      </a:cubicBezTo>
                      <a:cubicBezTo>
                        <a:pt x="145" y="13"/>
                        <a:pt x="138" y="15"/>
                        <a:pt x="129" y="15"/>
                      </a:cubicBezTo>
                      <a:cubicBezTo>
                        <a:pt x="120" y="14"/>
                        <a:pt x="112" y="16"/>
                        <a:pt x="101" y="18"/>
                      </a:cubicBezTo>
                      <a:cubicBezTo>
                        <a:pt x="90" y="20"/>
                        <a:pt x="78" y="17"/>
                        <a:pt x="70" y="15"/>
                      </a:cubicBezTo>
                      <a:cubicBezTo>
                        <a:pt x="62" y="13"/>
                        <a:pt x="58" y="16"/>
                        <a:pt x="53" y="18"/>
                      </a:cubicBezTo>
                      <a:cubicBezTo>
                        <a:pt x="47" y="19"/>
                        <a:pt x="47" y="21"/>
                        <a:pt x="46" y="23"/>
                      </a:cubicBezTo>
                      <a:cubicBezTo>
                        <a:pt x="45" y="26"/>
                        <a:pt x="44" y="26"/>
                        <a:pt x="39" y="24"/>
                      </a:cubicBezTo>
                      <a:cubicBezTo>
                        <a:pt x="33" y="23"/>
                        <a:pt x="29" y="23"/>
                        <a:pt x="24" y="17"/>
                      </a:cubicBezTo>
                      <a:cubicBezTo>
                        <a:pt x="19" y="12"/>
                        <a:pt x="25" y="11"/>
                        <a:pt x="27" y="9"/>
                      </a:cubicBezTo>
                      <a:cubicBezTo>
                        <a:pt x="24" y="9"/>
                        <a:pt x="20" y="9"/>
                        <a:pt x="18" y="11"/>
                      </a:cubicBezTo>
                      <a:cubicBezTo>
                        <a:pt x="14" y="13"/>
                        <a:pt x="14" y="17"/>
                        <a:pt x="17" y="20"/>
                      </a:cubicBezTo>
                      <a:cubicBezTo>
                        <a:pt x="22" y="25"/>
                        <a:pt x="32" y="28"/>
                        <a:pt x="30" y="37"/>
                      </a:cubicBezTo>
                      <a:cubicBezTo>
                        <a:pt x="30" y="41"/>
                        <a:pt x="28" y="43"/>
                        <a:pt x="28" y="47"/>
                      </a:cubicBezTo>
                      <a:cubicBezTo>
                        <a:pt x="28" y="51"/>
                        <a:pt x="30" y="55"/>
                        <a:pt x="25" y="56"/>
                      </a:cubicBezTo>
                      <a:cubicBezTo>
                        <a:pt x="21" y="58"/>
                        <a:pt x="18" y="58"/>
                        <a:pt x="15" y="60"/>
                      </a:cubicBezTo>
                      <a:cubicBezTo>
                        <a:pt x="13" y="61"/>
                        <a:pt x="11" y="61"/>
                        <a:pt x="10" y="63"/>
                      </a:cubicBezTo>
                      <a:cubicBezTo>
                        <a:pt x="8" y="66"/>
                        <a:pt x="11" y="65"/>
                        <a:pt x="12" y="67"/>
                      </a:cubicBezTo>
                      <a:cubicBezTo>
                        <a:pt x="17" y="75"/>
                        <a:pt x="0" y="79"/>
                        <a:pt x="7" y="86"/>
                      </a:cubicBezTo>
                      <a:cubicBezTo>
                        <a:pt x="9" y="88"/>
                        <a:pt x="14" y="87"/>
                        <a:pt x="17" y="87"/>
                      </a:cubicBezTo>
                      <a:cubicBezTo>
                        <a:pt x="20" y="88"/>
                        <a:pt x="23" y="88"/>
                        <a:pt x="25" y="90"/>
                      </a:cubicBezTo>
                      <a:cubicBezTo>
                        <a:pt x="26" y="89"/>
                        <a:pt x="26" y="88"/>
                        <a:pt x="27" y="87"/>
                      </a:cubicBezTo>
                      <a:cubicBezTo>
                        <a:pt x="28" y="83"/>
                        <a:pt x="28" y="82"/>
                        <a:pt x="33" y="82"/>
                      </a:cubicBezTo>
                      <a:cubicBezTo>
                        <a:pt x="36" y="82"/>
                        <a:pt x="35" y="81"/>
                        <a:pt x="37" y="80"/>
                      </a:cubicBezTo>
                      <a:cubicBezTo>
                        <a:pt x="38" y="79"/>
                        <a:pt x="40" y="80"/>
                        <a:pt x="42" y="80"/>
                      </a:cubicBezTo>
                      <a:cubicBezTo>
                        <a:pt x="45" y="78"/>
                        <a:pt x="42" y="75"/>
                        <a:pt x="42" y="73"/>
                      </a:cubicBezTo>
                      <a:cubicBezTo>
                        <a:pt x="41" y="68"/>
                        <a:pt x="44" y="69"/>
                        <a:pt x="48" y="70"/>
                      </a:cubicBezTo>
                      <a:cubicBezTo>
                        <a:pt x="49" y="70"/>
                        <a:pt x="51" y="70"/>
                        <a:pt x="53" y="70"/>
                      </a:cubicBezTo>
                      <a:cubicBezTo>
                        <a:pt x="55" y="69"/>
                        <a:pt x="55" y="69"/>
                        <a:pt x="56" y="67"/>
                      </a:cubicBezTo>
                      <a:cubicBezTo>
                        <a:pt x="57" y="66"/>
                        <a:pt x="58" y="66"/>
                        <a:pt x="58" y="64"/>
                      </a:cubicBezTo>
                      <a:cubicBezTo>
                        <a:pt x="58" y="63"/>
                        <a:pt x="55" y="62"/>
                        <a:pt x="56" y="60"/>
                      </a:cubicBezTo>
                      <a:cubicBezTo>
                        <a:pt x="57" y="59"/>
                        <a:pt x="59" y="60"/>
                        <a:pt x="60" y="59"/>
                      </a:cubicBezTo>
                      <a:cubicBezTo>
                        <a:pt x="62" y="59"/>
                        <a:pt x="63" y="58"/>
                        <a:pt x="64" y="56"/>
                      </a:cubicBezTo>
                      <a:cubicBezTo>
                        <a:pt x="65" y="54"/>
                        <a:pt x="64" y="51"/>
                        <a:pt x="64" y="48"/>
                      </a:cubicBezTo>
                      <a:cubicBezTo>
                        <a:pt x="66" y="46"/>
                        <a:pt x="69" y="44"/>
                        <a:pt x="72" y="45"/>
                      </a:cubicBezTo>
                      <a:cubicBezTo>
                        <a:pt x="78" y="45"/>
                        <a:pt x="87" y="45"/>
                        <a:pt x="92" y="49"/>
                      </a:cubicBezTo>
                      <a:cubicBezTo>
                        <a:pt x="93" y="50"/>
                        <a:pt x="94" y="52"/>
                        <a:pt x="95" y="53"/>
                      </a:cubicBezTo>
                      <a:cubicBezTo>
                        <a:pt x="96" y="54"/>
                        <a:pt x="96" y="55"/>
                        <a:pt x="97" y="56"/>
                      </a:cubicBezTo>
                      <a:cubicBezTo>
                        <a:pt x="100" y="59"/>
                        <a:pt x="102" y="55"/>
                        <a:pt x="103" y="53"/>
                      </a:cubicBezTo>
                      <a:cubicBezTo>
                        <a:pt x="104" y="50"/>
                        <a:pt x="107" y="51"/>
                        <a:pt x="110" y="50"/>
                      </a:cubicBezTo>
                      <a:cubicBezTo>
                        <a:pt x="113" y="48"/>
                        <a:pt x="112" y="45"/>
                        <a:pt x="115" y="44"/>
                      </a:cubicBezTo>
                      <a:cubicBezTo>
                        <a:pt x="117" y="43"/>
                        <a:pt x="121" y="41"/>
                        <a:pt x="123" y="43"/>
                      </a:cubicBezTo>
                      <a:cubicBezTo>
                        <a:pt x="123" y="44"/>
                        <a:pt x="122" y="48"/>
                        <a:pt x="122" y="49"/>
                      </a:cubicBezTo>
                      <a:cubicBezTo>
                        <a:pt x="128" y="49"/>
                        <a:pt x="139" y="49"/>
                        <a:pt x="140" y="57"/>
                      </a:cubicBezTo>
                      <a:cubicBezTo>
                        <a:pt x="141" y="58"/>
                        <a:pt x="140" y="60"/>
                        <a:pt x="140" y="61"/>
                      </a:cubicBezTo>
                      <a:cubicBezTo>
                        <a:pt x="141" y="63"/>
                        <a:pt x="142" y="64"/>
                        <a:pt x="142" y="65"/>
                      </a:cubicBezTo>
                      <a:cubicBezTo>
                        <a:pt x="143" y="68"/>
                        <a:pt x="141" y="71"/>
                        <a:pt x="146" y="70"/>
                      </a:cubicBezTo>
                      <a:cubicBezTo>
                        <a:pt x="148" y="70"/>
                        <a:pt x="148" y="70"/>
                        <a:pt x="149" y="68"/>
                      </a:cubicBezTo>
                      <a:cubicBezTo>
                        <a:pt x="151" y="67"/>
                        <a:pt x="152" y="66"/>
                        <a:pt x="154" y="66"/>
                      </a:cubicBezTo>
                      <a:cubicBezTo>
                        <a:pt x="157" y="65"/>
                        <a:pt x="161" y="66"/>
                        <a:pt x="164" y="65"/>
                      </a:cubicBezTo>
                      <a:cubicBezTo>
                        <a:pt x="167" y="64"/>
                        <a:pt x="169" y="60"/>
                        <a:pt x="172" y="60"/>
                      </a:cubicBezTo>
                      <a:cubicBezTo>
                        <a:pt x="174" y="59"/>
                        <a:pt x="175" y="60"/>
                        <a:pt x="176" y="61"/>
                      </a:cubicBezTo>
                      <a:cubicBezTo>
                        <a:pt x="177" y="61"/>
                        <a:pt x="178" y="62"/>
                        <a:pt x="179" y="61"/>
                      </a:cubicBezTo>
                      <a:cubicBezTo>
                        <a:pt x="182" y="61"/>
                        <a:pt x="182" y="59"/>
                        <a:pt x="184" y="58"/>
                      </a:cubicBezTo>
                      <a:cubicBezTo>
                        <a:pt x="187" y="54"/>
                        <a:pt x="187" y="52"/>
                        <a:pt x="187" y="48"/>
                      </a:cubicBezTo>
                      <a:cubicBezTo>
                        <a:pt x="187" y="46"/>
                        <a:pt x="188" y="44"/>
                        <a:pt x="187" y="42"/>
                      </a:cubicBezTo>
                      <a:close/>
                    </a:path>
                  </a:pathLst>
                </a:custGeom>
                <a:solidFill>
                  <a:srgbClr val="5B9BD4"/>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9" name="Freeform 40">
                  <a:extLst>
                    <a:ext uri="{FF2B5EF4-FFF2-40B4-BE49-F238E27FC236}">
                      <a16:creationId xmlns:a16="http://schemas.microsoft.com/office/drawing/2014/main" id="{A6E82AA0-ACF2-4CBF-87DA-47754D7D3BEA}"/>
                    </a:ext>
                  </a:extLst>
                </p:cNvPr>
                <p:cNvSpPr>
                  <a:spLocks/>
                </p:cNvSpPr>
                <p:nvPr/>
              </p:nvSpPr>
              <p:spPr bwMode="auto">
                <a:xfrm>
                  <a:off x="1476375" y="8816976"/>
                  <a:ext cx="688975" cy="484188"/>
                </a:xfrm>
                <a:custGeom>
                  <a:avLst/>
                  <a:gdLst>
                    <a:gd name="T0" fmla="*/ 165 w 184"/>
                    <a:gd name="T1" fmla="*/ 52 h 129"/>
                    <a:gd name="T2" fmla="*/ 162 w 184"/>
                    <a:gd name="T3" fmla="*/ 37 h 129"/>
                    <a:gd name="T4" fmla="*/ 152 w 184"/>
                    <a:gd name="T5" fmla="*/ 37 h 129"/>
                    <a:gd name="T6" fmla="*/ 151 w 184"/>
                    <a:gd name="T7" fmla="*/ 48 h 129"/>
                    <a:gd name="T8" fmla="*/ 144 w 184"/>
                    <a:gd name="T9" fmla="*/ 53 h 129"/>
                    <a:gd name="T10" fmla="*/ 135 w 184"/>
                    <a:gd name="T11" fmla="*/ 57 h 129"/>
                    <a:gd name="T12" fmla="*/ 125 w 184"/>
                    <a:gd name="T13" fmla="*/ 56 h 129"/>
                    <a:gd name="T14" fmla="*/ 124 w 184"/>
                    <a:gd name="T15" fmla="*/ 41 h 129"/>
                    <a:gd name="T16" fmla="*/ 112 w 184"/>
                    <a:gd name="T17" fmla="*/ 35 h 129"/>
                    <a:gd name="T18" fmla="*/ 115 w 184"/>
                    <a:gd name="T19" fmla="*/ 11 h 129"/>
                    <a:gd name="T20" fmla="*/ 112 w 184"/>
                    <a:gd name="T21" fmla="*/ 4 h 129"/>
                    <a:gd name="T22" fmla="*/ 108 w 184"/>
                    <a:gd name="T23" fmla="*/ 1 h 129"/>
                    <a:gd name="T24" fmla="*/ 103 w 184"/>
                    <a:gd name="T25" fmla="*/ 0 h 129"/>
                    <a:gd name="T26" fmla="*/ 98 w 184"/>
                    <a:gd name="T27" fmla="*/ 7 h 129"/>
                    <a:gd name="T28" fmla="*/ 94 w 184"/>
                    <a:gd name="T29" fmla="*/ 12 h 129"/>
                    <a:gd name="T30" fmla="*/ 87 w 184"/>
                    <a:gd name="T31" fmla="*/ 20 h 129"/>
                    <a:gd name="T32" fmla="*/ 82 w 184"/>
                    <a:gd name="T33" fmla="*/ 27 h 129"/>
                    <a:gd name="T34" fmla="*/ 77 w 184"/>
                    <a:gd name="T35" fmla="*/ 33 h 129"/>
                    <a:gd name="T36" fmla="*/ 74 w 184"/>
                    <a:gd name="T37" fmla="*/ 37 h 129"/>
                    <a:gd name="T38" fmla="*/ 67 w 184"/>
                    <a:gd name="T39" fmla="*/ 41 h 129"/>
                    <a:gd name="T40" fmla="*/ 49 w 184"/>
                    <a:gd name="T41" fmla="*/ 47 h 129"/>
                    <a:gd name="T42" fmla="*/ 38 w 184"/>
                    <a:gd name="T43" fmla="*/ 42 h 129"/>
                    <a:gd name="T44" fmla="*/ 25 w 184"/>
                    <a:gd name="T45" fmla="*/ 41 h 129"/>
                    <a:gd name="T46" fmla="*/ 22 w 184"/>
                    <a:gd name="T47" fmla="*/ 44 h 129"/>
                    <a:gd name="T48" fmla="*/ 9 w 184"/>
                    <a:gd name="T49" fmla="*/ 50 h 129"/>
                    <a:gd name="T50" fmla="*/ 7 w 184"/>
                    <a:gd name="T51" fmla="*/ 64 h 129"/>
                    <a:gd name="T52" fmla="*/ 10 w 184"/>
                    <a:gd name="T53" fmla="*/ 82 h 129"/>
                    <a:gd name="T54" fmla="*/ 5 w 184"/>
                    <a:gd name="T55" fmla="*/ 92 h 129"/>
                    <a:gd name="T56" fmla="*/ 11 w 184"/>
                    <a:gd name="T57" fmla="*/ 98 h 129"/>
                    <a:gd name="T58" fmla="*/ 9 w 184"/>
                    <a:gd name="T59" fmla="*/ 109 h 129"/>
                    <a:gd name="T60" fmla="*/ 11 w 184"/>
                    <a:gd name="T61" fmla="*/ 112 h 129"/>
                    <a:gd name="T62" fmla="*/ 22 w 184"/>
                    <a:gd name="T63" fmla="*/ 104 h 129"/>
                    <a:gd name="T64" fmla="*/ 31 w 184"/>
                    <a:gd name="T65" fmla="*/ 100 h 129"/>
                    <a:gd name="T66" fmla="*/ 36 w 184"/>
                    <a:gd name="T67" fmla="*/ 105 h 129"/>
                    <a:gd name="T68" fmla="*/ 41 w 184"/>
                    <a:gd name="T69" fmla="*/ 110 h 129"/>
                    <a:gd name="T70" fmla="*/ 50 w 184"/>
                    <a:gd name="T71" fmla="*/ 116 h 129"/>
                    <a:gd name="T72" fmla="*/ 64 w 184"/>
                    <a:gd name="T73" fmla="*/ 112 h 129"/>
                    <a:gd name="T74" fmla="*/ 68 w 184"/>
                    <a:gd name="T75" fmla="*/ 102 h 129"/>
                    <a:gd name="T76" fmla="*/ 76 w 184"/>
                    <a:gd name="T77" fmla="*/ 108 h 129"/>
                    <a:gd name="T78" fmla="*/ 82 w 184"/>
                    <a:gd name="T79" fmla="*/ 103 h 129"/>
                    <a:gd name="T80" fmla="*/ 94 w 184"/>
                    <a:gd name="T81" fmla="*/ 106 h 129"/>
                    <a:gd name="T82" fmla="*/ 115 w 184"/>
                    <a:gd name="T83" fmla="*/ 97 h 129"/>
                    <a:gd name="T84" fmla="*/ 114 w 184"/>
                    <a:gd name="T85" fmla="*/ 106 h 129"/>
                    <a:gd name="T86" fmla="*/ 126 w 184"/>
                    <a:gd name="T87" fmla="*/ 112 h 129"/>
                    <a:gd name="T88" fmla="*/ 132 w 184"/>
                    <a:gd name="T89" fmla="*/ 110 h 129"/>
                    <a:gd name="T90" fmla="*/ 139 w 184"/>
                    <a:gd name="T91" fmla="*/ 110 h 129"/>
                    <a:gd name="T92" fmla="*/ 149 w 184"/>
                    <a:gd name="T93" fmla="*/ 120 h 129"/>
                    <a:gd name="T94" fmla="*/ 168 w 184"/>
                    <a:gd name="T95" fmla="*/ 129 h 129"/>
                    <a:gd name="T96" fmla="*/ 168 w 184"/>
                    <a:gd name="T97" fmla="*/ 120 h 129"/>
                    <a:gd name="T98" fmla="*/ 173 w 184"/>
                    <a:gd name="T99" fmla="*/ 113 h 129"/>
                    <a:gd name="T100" fmla="*/ 179 w 184"/>
                    <a:gd name="T101" fmla="*/ 95 h 129"/>
                    <a:gd name="T102" fmla="*/ 184 w 184"/>
                    <a:gd name="T103" fmla="*/ 88 h 129"/>
                    <a:gd name="T104" fmla="*/ 180 w 184"/>
                    <a:gd name="T105" fmla="*/ 73 h 129"/>
                    <a:gd name="T106" fmla="*/ 168 w 184"/>
                    <a:gd name="T107" fmla="*/ 6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4" h="129">
                      <a:moveTo>
                        <a:pt x="168" y="60"/>
                      </a:moveTo>
                      <a:cubicBezTo>
                        <a:pt x="167" y="56"/>
                        <a:pt x="169" y="55"/>
                        <a:pt x="165" y="52"/>
                      </a:cubicBezTo>
                      <a:cubicBezTo>
                        <a:pt x="163" y="49"/>
                        <a:pt x="161" y="49"/>
                        <a:pt x="161" y="45"/>
                      </a:cubicBezTo>
                      <a:cubicBezTo>
                        <a:pt x="161" y="42"/>
                        <a:pt x="162" y="40"/>
                        <a:pt x="162" y="37"/>
                      </a:cubicBezTo>
                      <a:cubicBezTo>
                        <a:pt x="162" y="34"/>
                        <a:pt x="163" y="33"/>
                        <a:pt x="159" y="33"/>
                      </a:cubicBezTo>
                      <a:cubicBezTo>
                        <a:pt x="157" y="33"/>
                        <a:pt x="153" y="35"/>
                        <a:pt x="152" y="37"/>
                      </a:cubicBezTo>
                      <a:cubicBezTo>
                        <a:pt x="152" y="40"/>
                        <a:pt x="154" y="41"/>
                        <a:pt x="154" y="43"/>
                      </a:cubicBezTo>
                      <a:cubicBezTo>
                        <a:pt x="154" y="46"/>
                        <a:pt x="152" y="46"/>
                        <a:pt x="151" y="48"/>
                      </a:cubicBezTo>
                      <a:cubicBezTo>
                        <a:pt x="150" y="50"/>
                        <a:pt x="150" y="53"/>
                        <a:pt x="149" y="54"/>
                      </a:cubicBezTo>
                      <a:cubicBezTo>
                        <a:pt x="147" y="55"/>
                        <a:pt x="146" y="53"/>
                        <a:pt x="144" y="53"/>
                      </a:cubicBezTo>
                      <a:cubicBezTo>
                        <a:pt x="144" y="53"/>
                        <a:pt x="140" y="53"/>
                        <a:pt x="139" y="53"/>
                      </a:cubicBezTo>
                      <a:cubicBezTo>
                        <a:pt x="137" y="54"/>
                        <a:pt x="138" y="56"/>
                        <a:pt x="135" y="57"/>
                      </a:cubicBezTo>
                      <a:cubicBezTo>
                        <a:pt x="134" y="58"/>
                        <a:pt x="131" y="56"/>
                        <a:pt x="130" y="56"/>
                      </a:cubicBezTo>
                      <a:cubicBezTo>
                        <a:pt x="128" y="56"/>
                        <a:pt x="127" y="56"/>
                        <a:pt x="125" y="56"/>
                      </a:cubicBezTo>
                      <a:cubicBezTo>
                        <a:pt x="121" y="55"/>
                        <a:pt x="120" y="50"/>
                        <a:pt x="121" y="46"/>
                      </a:cubicBezTo>
                      <a:cubicBezTo>
                        <a:pt x="122" y="44"/>
                        <a:pt x="124" y="43"/>
                        <a:pt x="124" y="41"/>
                      </a:cubicBezTo>
                      <a:cubicBezTo>
                        <a:pt x="124" y="38"/>
                        <a:pt x="123" y="39"/>
                        <a:pt x="121" y="38"/>
                      </a:cubicBezTo>
                      <a:cubicBezTo>
                        <a:pt x="118" y="37"/>
                        <a:pt x="114" y="37"/>
                        <a:pt x="112" y="35"/>
                      </a:cubicBezTo>
                      <a:cubicBezTo>
                        <a:pt x="111" y="33"/>
                        <a:pt x="108" y="27"/>
                        <a:pt x="108" y="25"/>
                      </a:cubicBezTo>
                      <a:cubicBezTo>
                        <a:pt x="111" y="25"/>
                        <a:pt x="116" y="13"/>
                        <a:pt x="115" y="11"/>
                      </a:cubicBezTo>
                      <a:cubicBezTo>
                        <a:pt x="115" y="9"/>
                        <a:pt x="113" y="9"/>
                        <a:pt x="112" y="7"/>
                      </a:cubicBezTo>
                      <a:cubicBezTo>
                        <a:pt x="112" y="6"/>
                        <a:pt x="113" y="5"/>
                        <a:pt x="112" y="4"/>
                      </a:cubicBezTo>
                      <a:cubicBezTo>
                        <a:pt x="112" y="3"/>
                        <a:pt x="111" y="1"/>
                        <a:pt x="110" y="0"/>
                      </a:cubicBezTo>
                      <a:cubicBezTo>
                        <a:pt x="110" y="0"/>
                        <a:pt x="109" y="1"/>
                        <a:pt x="108" y="1"/>
                      </a:cubicBezTo>
                      <a:cubicBezTo>
                        <a:pt x="107" y="0"/>
                        <a:pt x="107" y="0"/>
                        <a:pt x="106" y="0"/>
                      </a:cubicBezTo>
                      <a:cubicBezTo>
                        <a:pt x="105" y="0"/>
                        <a:pt x="104" y="0"/>
                        <a:pt x="103" y="0"/>
                      </a:cubicBezTo>
                      <a:cubicBezTo>
                        <a:pt x="100" y="0"/>
                        <a:pt x="100" y="3"/>
                        <a:pt x="99" y="4"/>
                      </a:cubicBezTo>
                      <a:cubicBezTo>
                        <a:pt x="99" y="5"/>
                        <a:pt x="98" y="6"/>
                        <a:pt x="98" y="7"/>
                      </a:cubicBezTo>
                      <a:cubicBezTo>
                        <a:pt x="97" y="7"/>
                        <a:pt x="94" y="9"/>
                        <a:pt x="94" y="9"/>
                      </a:cubicBezTo>
                      <a:cubicBezTo>
                        <a:pt x="94" y="10"/>
                        <a:pt x="94" y="11"/>
                        <a:pt x="94" y="12"/>
                      </a:cubicBezTo>
                      <a:cubicBezTo>
                        <a:pt x="93" y="13"/>
                        <a:pt x="92" y="14"/>
                        <a:pt x="91" y="15"/>
                      </a:cubicBezTo>
                      <a:cubicBezTo>
                        <a:pt x="90" y="17"/>
                        <a:pt x="89" y="19"/>
                        <a:pt x="87" y="20"/>
                      </a:cubicBezTo>
                      <a:cubicBezTo>
                        <a:pt x="86" y="21"/>
                        <a:pt x="83" y="21"/>
                        <a:pt x="82" y="23"/>
                      </a:cubicBezTo>
                      <a:cubicBezTo>
                        <a:pt x="81" y="24"/>
                        <a:pt x="82" y="25"/>
                        <a:pt x="82" y="27"/>
                      </a:cubicBezTo>
                      <a:cubicBezTo>
                        <a:pt x="83" y="29"/>
                        <a:pt x="82" y="30"/>
                        <a:pt x="80" y="31"/>
                      </a:cubicBezTo>
                      <a:cubicBezTo>
                        <a:pt x="79" y="31"/>
                        <a:pt x="78" y="32"/>
                        <a:pt x="77" y="33"/>
                      </a:cubicBezTo>
                      <a:cubicBezTo>
                        <a:pt x="77" y="34"/>
                        <a:pt x="77" y="34"/>
                        <a:pt x="76" y="35"/>
                      </a:cubicBezTo>
                      <a:cubicBezTo>
                        <a:pt x="76" y="36"/>
                        <a:pt x="75" y="36"/>
                        <a:pt x="74" y="37"/>
                      </a:cubicBezTo>
                      <a:cubicBezTo>
                        <a:pt x="74" y="37"/>
                        <a:pt x="73" y="38"/>
                        <a:pt x="73" y="39"/>
                      </a:cubicBezTo>
                      <a:cubicBezTo>
                        <a:pt x="71" y="40"/>
                        <a:pt x="68" y="38"/>
                        <a:pt x="67" y="41"/>
                      </a:cubicBezTo>
                      <a:cubicBezTo>
                        <a:pt x="67" y="42"/>
                        <a:pt x="67" y="43"/>
                        <a:pt x="65" y="43"/>
                      </a:cubicBezTo>
                      <a:cubicBezTo>
                        <a:pt x="60" y="45"/>
                        <a:pt x="55" y="47"/>
                        <a:pt x="49" y="47"/>
                      </a:cubicBezTo>
                      <a:cubicBezTo>
                        <a:pt x="47" y="47"/>
                        <a:pt x="41" y="49"/>
                        <a:pt x="40" y="46"/>
                      </a:cubicBezTo>
                      <a:cubicBezTo>
                        <a:pt x="39" y="45"/>
                        <a:pt x="40" y="43"/>
                        <a:pt x="38" y="42"/>
                      </a:cubicBezTo>
                      <a:cubicBezTo>
                        <a:pt x="37" y="40"/>
                        <a:pt x="34" y="40"/>
                        <a:pt x="31" y="39"/>
                      </a:cubicBezTo>
                      <a:cubicBezTo>
                        <a:pt x="29" y="39"/>
                        <a:pt x="26" y="39"/>
                        <a:pt x="25" y="41"/>
                      </a:cubicBezTo>
                      <a:cubicBezTo>
                        <a:pt x="25" y="41"/>
                        <a:pt x="25" y="42"/>
                        <a:pt x="25" y="43"/>
                      </a:cubicBezTo>
                      <a:cubicBezTo>
                        <a:pt x="24" y="44"/>
                        <a:pt x="23" y="44"/>
                        <a:pt x="22" y="44"/>
                      </a:cubicBezTo>
                      <a:cubicBezTo>
                        <a:pt x="19" y="46"/>
                        <a:pt x="19" y="47"/>
                        <a:pt x="18" y="50"/>
                      </a:cubicBezTo>
                      <a:cubicBezTo>
                        <a:pt x="16" y="50"/>
                        <a:pt x="12" y="49"/>
                        <a:pt x="9" y="50"/>
                      </a:cubicBezTo>
                      <a:cubicBezTo>
                        <a:pt x="11" y="55"/>
                        <a:pt x="6" y="54"/>
                        <a:pt x="4" y="56"/>
                      </a:cubicBezTo>
                      <a:cubicBezTo>
                        <a:pt x="0" y="60"/>
                        <a:pt x="5" y="62"/>
                        <a:pt x="7" y="64"/>
                      </a:cubicBezTo>
                      <a:cubicBezTo>
                        <a:pt x="9" y="66"/>
                        <a:pt x="10" y="69"/>
                        <a:pt x="11" y="72"/>
                      </a:cubicBezTo>
                      <a:cubicBezTo>
                        <a:pt x="13" y="75"/>
                        <a:pt x="12" y="79"/>
                        <a:pt x="10" y="82"/>
                      </a:cubicBezTo>
                      <a:cubicBezTo>
                        <a:pt x="8" y="84"/>
                        <a:pt x="3" y="85"/>
                        <a:pt x="3" y="87"/>
                      </a:cubicBezTo>
                      <a:cubicBezTo>
                        <a:pt x="2" y="89"/>
                        <a:pt x="4" y="91"/>
                        <a:pt x="5" y="92"/>
                      </a:cubicBezTo>
                      <a:cubicBezTo>
                        <a:pt x="6" y="94"/>
                        <a:pt x="5" y="96"/>
                        <a:pt x="7" y="97"/>
                      </a:cubicBezTo>
                      <a:cubicBezTo>
                        <a:pt x="8" y="97"/>
                        <a:pt x="10" y="97"/>
                        <a:pt x="11" y="98"/>
                      </a:cubicBezTo>
                      <a:cubicBezTo>
                        <a:pt x="11" y="100"/>
                        <a:pt x="10" y="103"/>
                        <a:pt x="10" y="104"/>
                      </a:cubicBezTo>
                      <a:cubicBezTo>
                        <a:pt x="10" y="106"/>
                        <a:pt x="10" y="107"/>
                        <a:pt x="9" y="109"/>
                      </a:cubicBezTo>
                      <a:cubicBezTo>
                        <a:pt x="9" y="110"/>
                        <a:pt x="9" y="111"/>
                        <a:pt x="9" y="112"/>
                      </a:cubicBezTo>
                      <a:cubicBezTo>
                        <a:pt x="10" y="113"/>
                        <a:pt x="10" y="112"/>
                        <a:pt x="11" y="112"/>
                      </a:cubicBezTo>
                      <a:cubicBezTo>
                        <a:pt x="13" y="111"/>
                        <a:pt x="15" y="112"/>
                        <a:pt x="17" y="109"/>
                      </a:cubicBezTo>
                      <a:cubicBezTo>
                        <a:pt x="19" y="107"/>
                        <a:pt x="21" y="107"/>
                        <a:pt x="22" y="104"/>
                      </a:cubicBezTo>
                      <a:cubicBezTo>
                        <a:pt x="22" y="102"/>
                        <a:pt x="21" y="99"/>
                        <a:pt x="25" y="99"/>
                      </a:cubicBezTo>
                      <a:cubicBezTo>
                        <a:pt x="27" y="99"/>
                        <a:pt x="29" y="100"/>
                        <a:pt x="31" y="100"/>
                      </a:cubicBezTo>
                      <a:cubicBezTo>
                        <a:pt x="33" y="101"/>
                        <a:pt x="34" y="101"/>
                        <a:pt x="35" y="102"/>
                      </a:cubicBezTo>
                      <a:cubicBezTo>
                        <a:pt x="35" y="103"/>
                        <a:pt x="35" y="104"/>
                        <a:pt x="36" y="105"/>
                      </a:cubicBezTo>
                      <a:cubicBezTo>
                        <a:pt x="37" y="106"/>
                        <a:pt x="40" y="106"/>
                        <a:pt x="41" y="107"/>
                      </a:cubicBezTo>
                      <a:cubicBezTo>
                        <a:pt x="41" y="107"/>
                        <a:pt x="41" y="109"/>
                        <a:pt x="41" y="110"/>
                      </a:cubicBezTo>
                      <a:cubicBezTo>
                        <a:pt x="42" y="113"/>
                        <a:pt x="43" y="112"/>
                        <a:pt x="45" y="113"/>
                      </a:cubicBezTo>
                      <a:cubicBezTo>
                        <a:pt x="47" y="114"/>
                        <a:pt x="48" y="115"/>
                        <a:pt x="50" y="116"/>
                      </a:cubicBezTo>
                      <a:cubicBezTo>
                        <a:pt x="51" y="117"/>
                        <a:pt x="53" y="117"/>
                        <a:pt x="55" y="117"/>
                      </a:cubicBezTo>
                      <a:cubicBezTo>
                        <a:pt x="59" y="117"/>
                        <a:pt x="61" y="114"/>
                        <a:pt x="64" y="112"/>
                      </a:cubicBezTo>
                      <a:cubicBezTo>
                        <a:pt x="65" y="110"/>
                        <a:pt x="66" y="110"/>
                        <a:pt x="67" y="108"/>
                      </a:cubicBezTo>
                      <a:cubicBezTo>
                        <a:pt x="67" y="106"/>
                        <a:pt x="66" y="103"/>
                        <a:pt x="68" y="102"/>
                      </a:cubicBezTo>
                      <a:cubicBezTo>
                        <a:pt x="71" y="101"/>
                        <a:pt x="72" y="103"/>
                        <a:pt x="72" y="104"/>
                      </a:cubicBezTo>
                      <a:cubicBezTo>
                        <a:pt x="73" y="107"/>
                        <a:pt x="72" y="108"/>
                        <a:pt x="76" y="108"/>
                      </a:cubicBezTo>
                      <a:cubicBezTo>
                        <a:pt x="78" y="107"/>
                        <a:pt x="80" y="106"/>
                        <a:pt x="81" y="105"/>
                      </a:cubicBezTo>
                      <a:cubicBezTo>
                        <a:pt x="81" y="104"/>
                        <a:pt x="82" y="103"/>
                        <a:pt x="82" y="103"/>
                      </a:cubicBezTo>
                      <a:cubicBezTo>
                        <a:pt x="83" y="102"/>
                        <a:pt x="82" y="102"/>
                        <a:pt x="84" y="102"/>
                      </a:cubicBezTo>
                      <a:cubicBezTo>
                        <a:pt x="88" y="102"/>
                        <a:pt x="89" y="107"/>
                        <a:pt x="94" y="106"/>
                      </a:cubicBezTo>
                      <a:cubicBezTo>
                        <a:pt x="98" y="105"/>
                        <a:pt x="98" y="100"/>
                        <a:pt x="102" y="99"/>
                      </a:cubicBezTo>
                      <a:cubicBezTo>
                        <a:pt x="106" y="98"/>
                        <a:pt x="111" y="96"/>
                        <a:pt x="115" y="97"/>
                      </a:cubicBezTo>
                      <a:cubicBezTo>
                        <a:pt x="118" y="98"/>
                        <a:pt x="117" y="99"/>
                        <a:pt x="115" y="101"/>
                      </a:cubicBezTo>
                      <a:cubicBezTo>
                        <a:pt x="113" y="102"/>
                        <a:pt x="112" y="104"/>
                        <a:pt x="114" y="106"/>
                      </a:cubicBezTo>
                      <a:cubicBezTo>
                        <a:pt x="116" y="109"/>
                        <a:pt x="120" y="107"/>
                        <a:pt x="123" y="108"/>
                      </a:cubicBezTo>
                      <a:cubicBezTo>
                        <a:pt x="125" y="108"/>
                        <a:pt x="123" y="112"/>
                        <a:pt x="126" y="112"/>
                      </a:cubicBezTo>
                      <a:cubicBezTo>
                        <a:pt x="127" y="113"/>
                        <a:pt x="129" y="113"/>
                        <a:pt x="130" y="112"/>
                      </a:cubicBezTo>
                      <a:cubicBezTo>
                        <a:pt x="132" y="112"/>
                        <a:pt x="131" y="111"/>
                        <a:pt x="132" y="110"/>
                      </a:cubicBezTo>
                      <a:cubicBezTo>
                        <a:pt x="133" y="108"/>
                        <a:pt x="133" y="108"/>
                        <a:pt x="135" y="108"/>
                      </a:cubicBezTo>
                      <a:cubicBezTo>
                        <a:pt x="137" y="108"/>
                        <a:pt x="138" y="108"/>
                        <a:pt x="139" y="110"/>
                      </a:cubicBezTo>
                      <a:cubicBezTo>
                        <a:pt x="140" y="112"/>
                        <a:pt x="141" y="114"/>
                        <a:pt x="142" y="115"/>
                      </a:cubicBezTo>
                      <a:cubicBezTo>
                        <a:pt x="144" y="117"/>
                        <a:pt x="147" y="119"/>
                        <a:pt x="149" y="120"/>
                      </a:cubicBezTo>
                      <a:cubicBezTo>
                        <a:pt x="151" y="120"/>
                        <a:pt x="153" y="120"/>
                        <a:pt x="154" y="120"/>
                      </a:cubicBezTo>
                      <a:cubicBezTo>
                        <a:pt x="159" y="122"/>
                        <a:pt x="163" y="128"/>
                        <a:pt x="168" y="129"/>
                      </a:cubicBezTo>
                      <a:cubicBezTo>
                        <a:pt x="168" y="128"/>
                        <a:pt x="167" y="126"/>
                        <a:pt x="167" y="125"/>
                      </a:cubicBezTo>
                      <a:cubicBezTo>
                        <a:pt x="167" y="123"/>
                        <a:pt x="167" y="121"/>
                        <a:pt x="168" y="120"/>
                      </a:cubicBezTo>
                      <a:cubicBezTo>
                        <a:pt x="169" y="118"/>
                        <a:pt x="170" y="117"/>
                        <a:pt x="170" y="116"/>
                      </a:cubicBezTo>
                      <a:cubicBezTo>
                        <a:pt x="171" y="113"/>
                        <a:pt x="170" y="113"/>
                        <a:pt x="173" y="113"/>
                      </a:cubicBezTo>
                      <a:cubicBezTo>
                        <a:pt x="176" y="112"/>
                        <a:pt x="179" y="108"/>
                        <a:pt x="181" y="105"/>
                      </a:cubicBezTo>
                      <a:cubicBezTo>
                        <a:pt x="182" y="102"/>
                        <a:pt x="180" y="98"/>
                        <a:pt x="179" y="95"/>
                      </a:cubicBezTo>
                      <a:cubicBezTo>
                        <a:pt x="178" y="93"/>
                        <a:pt x="179" y="90"/>
                        <a:pt x="179" y="87"/>
                      </a:cubicBezTo>
                      <a:cubicBezTo>
                        <a:pt x="181" y="87"/>
                        <a:pt x="182" y="88"/>
                        <a:pt x="184" y="88"/>
                      </a:cubicBezTo>
                      <a:cubicBezTo>
                        <a:pt x="184" y="83"/>
                        <a:pt x="180" y="78"/>
                        <a:pt x="180" y="73"/>
                      </a:cubicBezTo>
                      <a:cubicBezTo>
                        <a:pt x="180" y="73"/>
                        <a:pt x="180" y="73"/>
                        <a:pt x="180" y="73"/>
                      </a:cubicBezTo>
                      <a:cubicBezTo>
                        <a:pt x="178" y="70"/>
                        <a:pt x="175" y="70"/>
                        <a:pt x="173" y="68"/>
                      </a:cubicBezTo>
                      <a:cubicBezTo>
                        <a:pt x="172" y="66"/>
                        <a:pt x="168" y="62"/>
                        <a:pt x="168" y="60"/>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0" name="Freeform 41">
                  <a:extLst>
                    <a:ext uri="{FF2B5EF4-FFF2-40B4-BE49-F238E27FC236}">
                      <a16:creationId xmlns:a16="http://schemas.microsoft.com/office/drawing/2014/main" id="{FC4753C8-1A61-4679-B4C5-873CFE3098CE}"/>
                    </a:ext>
                  </a:extLst>
                </p:cNvPr>
                <p:cNvSpPr>
                  <a:spLocks/>
                </p:cNvSpPr>
                <p:nvPr/>
              </p:nvSpPr>
              <p:spPr bwMode="auto">
                <a:xfrm>
                  <a:off x="1881188" y="8255001"/>
                  <a:ext cx="817563" cy="779463"/>
                </a:xfrm>
                <a:custGeom>
                  <a:avLst/>
                  <a:gdLst>
                    <a:gd name="T0" fmla="*/ 57 w 218"/>
                    <a:gd name="T1" fmla="*/ 168 h 208"/>
                    <a:gd name="T2" fmla="*/ 62 w 218"/>
                    <a:gd name="T3" fmla="*/ 151 h 208"/>
                    <a:gd name="T4" fmla="*/ 66 w 218"/>
                    <a:gd name="T5" fmla="*/ 140 h 208"/>
                    <a:gd name="T6" fmla="*/ 77 w 218"/>
                    <a:gd name="T7" fmla="*/ 128 h 208"/>
                    <a:gd name="T8" fmla="*/ 81 w 218"/>
                    <a:gd name="T9" fmla="*/ 129 h 208"/>
                    <a:gd name="T10" fmla="*/ 99 w 218"/>
                    <a:gd name="T11" fmla="*/ 130 h 208"/>
                    <a:gd name="T12" fmla="*/ 107 w 218"/>
                    <a:gd name="T13" fmla="*/ 128 h 208"/>
                    <a:gd name="T14" fmla="*/ 122 w 218"/>
                    <a:gd name="T15" fmla="*/ 123 h 208"/>
                    <a:gd name="T16" fmla="*/ 136 w 218"/>
                    <a:gd name="T17" fmla="*/ 117 h 208"/>
                    <a:gd name="T18" fmla="*/ 138 w 218"/>
                    <a:gd name="T19" fmla="*/ 104 h 208"/>
                    <a:gd name="T20" fmla="*/ 148 w 218"/>
                    <a:gd name="T21" fmla="*/ 91 h 208"/>
                    <a:gd name="T22" fmla="*/ 160 w 218"/>
                    <a:gd name="T23" fmla="*/ 80 h 208"/>
                    <a:gd name="T24" fmla="*/ 170 w 218"/>
                    <a:gd name="T25" fmla="*/ 84 h 208"/>
                    <a:gd name="T26" fmla="*/ 181 w 218"/>
                    <a:gd name="T27" fmla="*/ 85 h 208"/>
                    <a:gd name="T28" fmla="*/ 192 w 218"/>
                    <a:gd name="T29" fmla="*/ 82 h 208"/>
                    <a:gd name="T30" fmla="*/ 196 w 218"/>
                    <a:gd name="T31" fmla="*/ 61 h 208"/>
                    <a:gd name="T32" fmla="*/ 211 w 218"/>
                    <a:gd name="T33" fmla="*/ 54 h 208"/>
                    <a:gd name="T34" fmla="*/ 216 w 218"/>
                    <a:gd name="T35" fmla="*/ 35 h 208"/>
                    <a:gd name="T36" fmla="*/ 204 w 218"/>
                    <a:gd name="T37" fmla="*/ 9 h 208"/>
                    <a:gd name="T38" fmla="*/ 213 w 218"/>
                    <a:gd name="T39" fmla="*/ 7 h 208"/>
                    <a:gd name="T40" fmla="*/ 206 w 218"/>
                    <a:gd name="T41" fmla="*/ 4 h 208"/>
                    <a:gd name="T42" fmla="*/ 190 w 218"/>
                    <a:gd name="T43" fmla="*/ 1 h 208"/>
                    <a:gd name="T44" fmla="*/ 178 w 218"/>
                    <a:gd name="T45" fmla="*/ 10 h 208"/>
                    <a:gd name="T46" fmla="*/ 162 w 218"/>
                    <a:gd name="T47" fmla="*/ 14 h 208"/>
                    <a:gd name="T48" fmla="*/ 142 w 218"/>
                    <a:gd name="T49" fmla="*/ 23 h 208"/>
                    <a:gd name="T50" fmla="*/ 127 w 218"/>
                    <a:gd name="T51" fmla="*/ 29 h 208"/>
                    <a:gd name="T52" fmla="*/ 131 w 218"/>
                    <a:gd name="T53" fmla="*/ 45 h 208"/>
                    <a:gd name="T54" fmla="*/ 108 w 218"/>
                    <a:gd name="T55" fmla="*/ 60 h 208"/>
                    <a:gd name="T56" fmla="*/ 89 w 218"/>
                    <a:gd name="T57" fmla="*/ 81 h 208"/>
                    <a:gd name="T58" fmla="*/ 75 w 218"/>
                    <a:gd name="T59" fmla="*/ 92 h 208"/>
                    <a:gd name="T60" fmla="*/ 48 w 218"/>
                    <a:gd name="T61" fmla="*/ 117 h 208"/>
                    <a:gd name="T62" fmla="*/ 26 w 218"/>
                    <a:gd name="T63" fmla="*/ 139 h 208"/>
                    <a:gd name="T64" fmla="*/ 5 w 218"/>
                    <a:gd name="T65" fmla="*/ 149 h 208"/>
                    <a:gd name="T66" fmla="*/ 4 w 218"/>
                    <a:gd name="T67" fmla="*/ 154 h 208"/>
                    <a:gd name="T68" fmla="*/ 7 w 218"/>
                    <a:gd name="T69" fmla="*/ 161 h 208"/>
                    <a:gd name="T70" fmla="*/ 4 w 218"/>
                    <a:gd name="T71" fmla="*/ 185 h 208"/>
                    <a:gd name="T72" fmla="*/ 16 w 218"/>
                    <a:gd name="T73" fmla="*/ 191 h 208"/>
                    <a:gd name="T74" fmla="*/ 17 w 218"/>
                    <a:gd name="T75" fmla="*/ 206 h 208"/>
                    <a:gd name="T76" fmla="*/ 27 w 218"/>
                    <a:gd name="T77" fmla="*/ 207 h 208"/>
                    <a:gd name="T78" fmla="*/ 36 w 218"/>
                    <a:gd name="T79" fmla="*/ 203 h 208"/>
                    <a:gd name="T80" fmla="*/ 43 w 218"/>
                    <a:gd name="T81" fmla="*/ 198 h 208"/>
                    <a:gd name="T82" fmla="*/ 44 w 218"/>
                    <a:gd name="T83" fmla="*/ 187 h 208"/>
                    <a:gd name="T84" fmla="*/ 53 w 218"/>
                    <a:gd name="T85" fmla="*/ 18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 h="208">
                      <a:moveTo>
                        <a:pt x="51" y="176"/>
                      </a:moveTo>
                      <a:cubicBezTo>
                        <a:pt x="48" y="170"/>
                        <a:pt x="53" y="171"/>
                        <a:pt x="57" y="168"/>
                      </a:cubicBezTo>
                      <a:cubicBezTo>
                        <a:pt x="61" y="164"/>
                        <a:pt x="61" y="162"/>
                        <a:pt x="61" y="157"/>
                      </a:cubicBezTo>
                      <a:cubicBezTo>
                        <a:pt x="61" y="155"/>
                        <a:pt x="61" y="153"/>
                        <a:pt x="62" y="151"/>
                      </a:cubicBezTo>
                      <a:cubicBezTo>
                        <a:pt x="63" y="149"/>
                        <a:pt x="65" y="148"/>
                        <a:pt x="65" y="146"/>
                      </a:cubicBezTo>
                      <a:cubicBezTo>
                        <a:pt x="58" y="146"/>
                        <a:pt x="64" y="141"/>
                        <a:pt x="66" y="140"/>
                      </a:cubicBezTo>
                      <a:cubicBezTo>
                        <a:pt x="70" y="138"/>
                        <a:pt x="74" y="137"/>
                        <a:pt x="75" y="132"/>
                      </a:cubicBezTo>
                      <a:cubicBezTo>
                        <a:pt x="75" y="130"/>
                        <a:pt x="74" y="129"/>
                        <a:pt x="77" y="128"/>
                      </a:cubicBezTo>
                      <a:cubicBezTo>
                        <a:pt x="77" y="127"/>
                        <a:pt x="79" y="127"/>
                        <a:pt x="79" y="127"/>
                      </a:cubicBezTo>
                      <a:cubicBezTo>
                        <a:pt x="81" y="128"/>
                        <a:pt x="81" y="129"/>
                        <a:pt x="81" y="129"/>
                      </a:cubicBezTo>
                      <a:cubicBezTo>
                        <a:pt x="84" y="131"/>
                        <a:pt x="87" y="128"/>
                        <a:pt x="91" y="128"/>
                      </a:cubicBezTo>
                      <a:cubicBezTo>
                        <a:pt x="95" y="128"/>
                        <a:pt x="96" y="133"/>
                        <a:pt x="99" y="130"/>
                      </a:cubicBezTo>
                      <a:cubicBezTo>
                        <a:pt x="100" y="129"/>
                        <a:pt x="100" y="126"/>
                        <a:pt x="103" y="126"/>
                      </a:cubicBezTo>
                      <a:cubicBezTo>
                        <a:pt x="103" y="126"/>
                        <a:pt x="106" y="128"/>
                        <a:pt x="107" y="128"/>
                      </a:cubicBezTo>
                      <a:cubicBezTo>
                        <a:pt x="109" y="128"/>
                        <a:pt x="116" y="128"/>
                        <a:pt x="118" y="127"/>
                      </a:cubicBezTo>
                      <a:cubicBezTo>
                        <a:pt x="120" y="126"/>
                        <a:pt x="120" y="124"/>
                        <a:pt x="122" y="123"/>
                      </a:cubicBezTo>
                      <a:cubicBezTo>
                        <a:pt x="124" y="123"/>
                        <a:pt x="126" y="122"/>
                        <a:pt x="127" y="121"/>
                      </a:cubicBezTo>
                      <a:cubicBezTo>
                        <a:pt x="130" y="121"/>
                        <a:pt x="138" y="122"/>
                        <a:pt x="136" y="117"/>
                      </a:cubicBezTo>
                      <a:cubicBezTo>
                        <a:pt x="136" y="114"/>
                        <a:pt x="126" y="114"/>
                        <a:pt x="128" y="110"/>
                      </a:cubicBezTo>
                      <a:cubicBezTo>
                        <a:pt x="128" y="108"/>
                        <a:pt x="137" y="105"/>
                        <a:pt x="138" y="104"/>
                      </a:cubicBezTo>
                      <a:cubicBezTo>
                        <a:pt x="142" y="102"/>
                        <a:pt x="144" y="99"/>
                        <a:pt x="146" y="96"/>
                      </a:cubicBezTo>
                      <a:cubicBezTo>
                        <a:pt x="147" y="94"/>
                        <a:pt x="147" y="92"/>
                        <a:pt x="148" y="91"/>
                      </a:cubicBezTo>
                      <a:cubicBezTo>
                        <a:pt x="150" y="89"/>
                        <a:pt x="152" y="89"/>
                        <a:pt x="153" y="87"/>
                      </a:cubicBezTo>
                      <a:cubicBezTo>
                        <a:pt x="156" y="84"/>
                        <a:pt x="155" y="79"/>
                        <a:pt x="160" y="80"/>
                      </a:cubicBezTo>
                      <a:cubicBezTo>
                        <a:pt x="163" y="80"/>
                        <a:pt x="163" y="82"/>
                        <a:pt x="165" y="83"/>
                      </a:cubicBezTo>
                      <a:cubicBezTo>
                        <a:pt x="166" y="84"/>
                        <a:pt x="168" y="84"/>
                        <a:pt x="170" y="84"/>
                      </a:cubicBezTo>
                      <a:cubicBezTo>
                        <a:pt x="172" y="84"/>
                        <a:pt x="173" y="83"/>
                        <a:pt x="174" y="82"/>
                      </a:cubicBezTo>
                      <a:cubicBezTo>
                        <a:pt x="177" y="82"/>
                        <a:pt x="178" y="84"/>
                        <a:pt x="181" y="85"/>
                      </a:cubicBezTo>
                      <a:cubicBezTo>
                        <a:pt x="183" y="86"/>
                        <a:pt x="186" y="84"/>
                        <a:pt x="189" y="83"/>
                      </a:cubicBezTo>
                      <a:cubicBezTo>
                        <a:pt x="190" y="83"/>
                        <a:pt x="191" y="82"/>
                        <a:pt x="192" y="82"/>
                      </a:cubicBezTo>
                      <a:cubicBezTo>
                        <a:pt x="188" y="76"/>
                        <a:pt x="202" y="72"/>
                        <a:pt x="198" y="65"/>
                      </a:cubicBezTo>
                      <a:cubicBezTo>
                        <a:pt x="197" y="63"/>
                        <a:pt x="194" y="64"/>
                        <a:pt x="196" y="61"/>
                      </a:cubicBezTo>
                      <a:cubicBezTo>
                        <a:pt x="197" y="59"/>
                        <a:pt x="199" y="59"/>
                        <a:pt x="201" y="58"/>
                      </a:cubicBezTo>
                      <a:cubicBezTo>
                        <a:pt x="204" y="56"/>
                        <a:pt x="207" y="56"/>
                        <a:pt x="211" y="54"/>
                      </a:cubicBezTo>
                      <a:cubicBezTo>
                        <a:pt x="216" y="53"/>
                        <a:pt x="214" y="49"/>
                        <a:pt x="214" y="45"/>
                      </a:cubicBezTo>
                      <a:cubicBezTo>
                        <a:pt x="214" y="41"/>
                        <a:pt x="216" y="39"/>
                        <a:pt x="216" y="35"/>
                      </a:cubicBezTo>
                      <a:cubicBezTo>
                        <a:pt x="218" y="26"/>
                        <a:pt x="208" y="23"/>
                        <a:pt x="203" y="18"/>
                      </a:cubicBezTo>
                      <a:cubicBezTo>
                        <a:pt x="200" y="15"/>
                        <a:pt x="200" y="11"/>
                        <a:pt x="204" y="9"/>
                      </a:cubicBezTo>
                      <a:cubicBezTo>
                        <a:pt x="206" y="7"/>
                        <a:pt x="210" y="7"/>
                        <a:pt x="213" y="7"/>
                      </a:cubicBezTo>
                      <a:cubicBezTo>
                        <a:pt x="213" y="7"/>
                        <a:pt x="213" y="7"/>
                        <a:pt x="213" y="7"/>
                      </a:cubicBezTo>
                      <a:cubicBezTo>
                        <a:pt x="216" y="5"/>
                        <a:pt x="217" y="7"/>
                        <a:pt x="215" y="5"/>
                      </a:cubicBezTo>
                      <a:cubicBezTo>
                        <a:pt x="214" y="3"/>
                        <a:pt x="209" y="4"/>
                        <a:pt x="206" y="4"/>
                      </a:cubicBezTo>
                      <a:cubicBezTo>
                        <a:pt x="202" y="4"/>
                        <a:pt x="199" y="5"/>
                        <a:pt x="195" y="5"/>
                      </a:cubicBezTo>
                      <a:cubicBezTo>
                        <a:pt x="191" y="5"/>
                        <a:pt x="193" y="2"/>
                        <a:pt x="190" y="1"/>
                      </a:cubicBezTo>
                      <a:cubicBezTo>
                        <a:pt x="186" y="0"/>
                        <a:pt x="185" y="3"/>
                        <a:pt x="184" y="5"/>
                      </a:cubicBezTo>
                      <a:cubicBezTo>
                        <a:pt x="182" y="6"/>
                        <a:pt x="180" y="9"/>
                        <a:pt x="178" y="10"/>
                      </a:cubicBezTo>
                      <a:cubicBezTo>
                        <a:pt x="175" y="10"/>
                        <a:pt x="174" y="10"/>
                        <a:pt x="172" y="12"/>
                      </a:cubicBezTo>
                      <a:cubicBezTo>
                        <a:pt x="170" y="13"/>
                        <a:pt x="168" y="13"/>
                        <a:pt x="162" y="14"/>
                      </a:cubicBezTo>
                      <a:cubicBezTo>
                        <a:pt x="156" y="14"/>
                        <a:pt x="148" y="18"/>
                        <a:pt x="146" y="19"/>
                      </a:cubicBezTo>
                      <a:cubicBezTo>
                        <a:pt x="143" y="21"/>
                        <a:pt x="142" y="21"/>
                        <a:pt x="142" y="23"/>
                      </a:cubicBezTo>
                      <a:cubicBezTo>
                        <a:pt x="141" y="25"/>
                        <a:pt x="136" y="26"/>
                        <a:pt x="132" y="25"/>
                      </a:cubicBezTo>
                      <a:cubicBezTo>
                        <a:pt x="128" y="25"/>
                        <a:pt x="125" y="27"/>
                        <a:pt x="127" y="29"/>
                      </a:cubicBezTo>
                      <a:cubicBezTo>
                        <a:pt x="130" y="31"/>
                        <a:pt x="129" y="31"/>
                        <a:pt x="132" y="32"/>
                      </a:cubicBezTo>
                      <a:cubicBezTo>
                        <a:pt x="134" y="34"/>
                        <a:pt x="132" y="40"/>
                        <a:pt x="131" y="45"/>
                      </a:cubicBezTo>
                      <a:cubicBezTo>
                        <a:pt x="130" y="49"/>
                        <a:pt x="124" y="51"/>
                        <a:pt x="120" y="53"/>
                      </a:cubicBezTo>
                      <a:cubicBezTo>
                        <a:pt x="116" y="55"/>
                        <a:pt x="112" y="58"/>
                        <a:pt x="108" y="60"/>
                      </a:cubicBezTo>
                      <a:cubicBezTo>
                        <a:pt x="105" y="63"/>
                        <a:pt x="100" y="66"/>
                        <a:pt x="97" y="71"/>
                      </a:cubicBezTo>
                      <a:cubicBezTo>
                        <a:pt x="94" y="76"/>
                        <a:pt x="91" y="78"/>
                        <a:pt x="89" y="81"/>
                      </a:cubicBezTo>
                      <a:cubicBezTo>
                        <a:pt x="87" y="84"/>
                        <a:pt x="85" y="88"/>
                        <a:pt x="82" y="89"/>
                      </a:cubicBezTo>
                      <a:cubicBezTo>
                        <a:pt x="79" y="91"/>
                        <a:pt x="78" y="90"/>
                        <a:pt x="75" y="92"/>
                      </a:cubicBezTo>
                      <a:cubicBezTo>
                        <a:pt x="72" y="94"/>
                        <a:pt x="65" y="100"/>
                        <a:pt x="63" y="102"/>
                      </a:cubicBezTo>
                      <a:cubicBezTo>
                        <a:pt x="60" y="105"/>
                        <a:pt x="50" y="114"/>
                        <a:pt x="48" y="117"/>
                      </a:cubicBezTo>
                      <a:cubicBezTo>
                        <a:pt x="45" y="120"/>
                        <a:pt x="37" y="129"/>
                        <a:pt x="34" y="132"/>
                      </a:cubicBezTo>
                      <a:cubicBezTo>
                        <a:pt x="30" y="134"/>
                        <a:pt x="27" y="135"/>
                        <a:pt x="26" y="139"/>
                      </a:cubicBezTo>
                      <a:cubicBezTo>
                        <a:pt x="25" y="142"/>
                        <a:pt x="24" y="143"/>
                        <a:pt x="20" y="145"/>
                      </a:cubicBezTo>
                      <a:cubicBezTo>
                        <a:pt x="16" y="148"/>
                        <a:pt x="10" y="149"/>
                        <a:pt x="5" y="149"/>
                      </a:cubicBezTo>
                      <a:cubicBezTo>
                        <a:pt x="3" y="149"/>
                        <a:pt x="3" y="149"/>
                        <a:pt x="2" y="150"/>
                      </a:cubicBezTo>
                      <a:cubicBezTo>
                        <a:pt x="3" y="151"/>
                        <a:pt x="4" y="153"/>
                        <a:pt x="4" y="154"/>
                      </a:cubicBezTo>
                      <a:cubicBezTo>
                        <a:pt x="5" y="155"/>
                        <a:pt x="4" y="156"/>
                        <a:pt x="4" y="157"/>
                      </a:cubicBezTo>
                      <a:cubicBezTo>
                        <a:pt x="5" y="159"/>
                        <a:pt x="7" y="159"/>
                        <a:pt x="7" y="161"/>
                      </a:cubicBezTo>
                      <a:cubicBezTo>
                        <a:pt x="8" y="163"/>
                        <a:pt x="3" y="175"/>
                        <a:pt x="0" y="175"/>
                      </a:cubicBezTo>
                      <a:cubicBezTo>
                        <a:pt x="0" y="177"/>
                        <a:pt x="3" y="183"/>
                        <a:pt x="4" y="185"/>
                      </a:cubicBezTo>
                      <a:cubicBezTo>
                        <a:pt x="6" y="187"/>
                        <a:pt x="10" y="187"/>
                        <a:pt x="13" y="188"/>
                      </a:cubicBezTo>
                      <a:cubicBezTo>
                        <a:pt x="15" y="189"/>
                        <a:pt x="16" y="188"/>
                        <a:pt x="16" y="191"/>
                      </a:cubicBezTo>
                      <a:cubicBezTo>
                        <a:pt x="16" y="193"/>
                        <a:pt x="14" y="194"/>
                        <a:pt x="13" y="196"/>
                      </a:cubicBezTo>
                      <a:cubicBezTo>
                        <a:pt x="12" y="200"/>
                        <a:pt x="13" y="205"/>
                        <a:pt x="17" y="206"/>
                      </a:cubicBezTo>
                      <a:cubicBezTo>
                        <a:pt x="19" y="206"/>
                        <a:pt x="20" y="206"/>
                        <a:pt x="22" y="206"/>
                      </a:cubicBezTo>
                      <a:cubicBezTo>
                        <a:pt x="23" y="206"/>
                        <a:pt x="26" y="208"/>
                        <a:pt x="27" y="207"/>
                      </a:cubicBezTo>
                      <a:cubicBezTo>
                        <a:pt x="30" y="206"/>
                        <a:pt x="29" y="204"/>
                        <a:pt x="31" y="203"/>
                      </a:cubicBezTo>
                      <a:cubicBezTo>
                        <a:pt x="32" y="203"/>
                        <a:pt x="36" y="203"/>
                        <a:pt x="36" y="203"/>
                      </a:cubicBezTo>
                      <a:cubicBezTo>
                        <a:pt x="38" y="203"/>
                        <a:pt x="39" y="205"/>
                        <a:pt x="41" y="204"/>
                      </a:cubicBezTo>
                      <a:cubicBezTo>
                        <a:pt x="42" y="203"/>
                        <a:pt x="42" y="200"/>
                        <a:pt x="43" y="198"/>
                      </a:cubicBezTo>
                      <a:cubicBezTo>
                        <a:pt x="44" y="196"/>
                        <a:pt x="46" y="196"/>
                        <a:pt x="46" y="193"/>
                      </a:cubicBezTo>
                      <a:cubicBezTo>
                        <a:pt x="46" y="191"/>
                        <a:pt x="44" y="190"/>
                        <a:pt x="44" y="187"/>
                      </a:cubicBezTo>
                      <a:cubicBezTo>
                        <a:pt x="45" y="185"/>
                        <a:pt x="49" y="183"/>
                        <a:pt x="51" y="183"/>
                      </a:cubicBezTo>
                      <a:cubicBezTo>
                        <a:pt x="52" y="183"/>
                        <a:pt x="52" y="183"/>
                        <a:pt x="53" y="183"/>
                      </a:cubicBezTo>
                      <a:cubicBezTo>
                        <a:pt x="53" y="180"/>
                        <a:pt x="52" y="177"/>
                        <a:pt x="51" y="176"/>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1" name="Freeform 42">
                  <a:extLst>
                    <a:ext uri="{FF2B5EF4-FFF2-40B4-BE49-F238E27FC236}">
                      <a16:creationId xmlns:a16="http://schemas.microsoft.com/office/drawing/2014/main" id="{5224CE1A-506B-4450-B452-E89FB66894D4}"/>
                    </a:ext>
                  </a:extLst>
                </p:cNvPr>
                <p:cNvSpPr>
                  <a:spLocks/>
                </p:cNvSpPr>
                <p:nvPr/>
              </p:nvSpPr>
              <p:spPr bwMode="auto">
                <a:xfrm>
                  <a:off x="2060575" y="8551863"/>
                  <a:ext cx="708025" cy="539750"/>
                </a:xfrm>
                <a:custGeom>
                  <a:avLst/>
                  <a:gdLst>
                    <a:gd name="T0" fmla="*/ 185 w 189"/>
                    <a:gd name="T1" fmla="*/ 89 h 144"/>
                    <a:gd name="T2" fmla="*/ 180 w 189"/>
                    <a:gd name="T3" fmla="*/ 73 h 144"/>
                    <a:gd name="T4" fmla="*/ 176 w 189"/>
                    <a:gd name="T5" fmla="*/ 49 h 144"/>
                    <a:gd name="T6" fmla="*/ 170 w 189"/>
                    <a:gd name="T7" fmla="*/ 40 h 144"/>
                    <a:gd name="T8" fmla="*/ 168 w 189"/>
                    <a:gd name="T9" fmla="*/ 20 h 144"/>
                    <a:gd name="T10" fmla="*/ 155 w 189"/>
                    <a:gd name="T11" fmla="*/ 6 h 144"/>
                    <a:gd name="T12" fmla="*/ 144 w 189"/>
                    <a:gd name="T13" fmla="*/ 3 h 144"/>
                    <a:gd name="T14" fmla="*/ 133 w 189"/>
                    <a:gd name="T15" fmla="*/ 6 h 144"/>
                    <a:gd name="T16" fmla="*/ 122 w 189"/>
                    <a:gd name="T17" fmla="*/ 5 h 144"/>
                    <a:gd name="T18" fmla="*/ 112 w 189"/>
                    <a:gd name="T19" fmla="*/ 1 h 144"/>
                    <a:gd name="T20" fmla="*/ 100 w 189"/>
                    <a:gd name="T21" fmla="*/ 12 h 144"/>
                    <a:gd name="T22" fmla="*/ 90 w 189"/>
                    <a:gd name="T23" fmla="*/ 25 h 144"/>
                    <a:gd name="T24" fmla="*/ 88 w 189"/>
                    <a:gd name="T25" fmla="*/ 38 h 144"/>
                    <a:gd name="T26" fmla="*/ 74 w 189"/>
                    <a:gd name="T27" fmla="*/ 44 h 144"/>
                    <a:gd name="T28" fmla="*/ 59 w 189"/>
                    <a:gd name="T29" fmla="*/ 49 h 144"/>
                    <a:gd name="T30" fmla="*/ 51 w 189"/>
                    <a:gd name="T31" fmla="*/ 51 h 144"/>
                    <a:gd name="T32" fmla="*/ 33 w 189"/>
                    <a:gd name="T33" fmla="*/ 50 h 144"/>
                    <a:gd name="T34" fmla="*/ 29 w 189"/>
                    <a:gd name="T35" fmla="*/ 49 h 144"/>
                    <a:gd name="T36" fmla="*/ 18 w 189"/>
                    <a:gd name="T37" fmla="*/ 61 h 144"/>
                    <a:gd name="T38" fmla="*/ 14 w 189"/>
                    <a:gd name="T39" fmla="*/ 72 h 144"/>
                    <a:gd name="T40" fmla="*/ 9 w 189"/>
                    <a:gd name="T41" fmla="*/ 89 h 144"/>
                    <a:gd name="T42" fmla="*/ 5 w 189"/>
                    <a:gd name="T43" fmla="*/ 104 h 144"/>
                    <a:gd name="T44" fmla="*/ 5 w 189"/>
                    <a:gd name="T45" fmla="*/ 116 h 144"/>
                    <a:gd name="T46" fmla="*/ 12 w 189"/>
                    <a:gd name="T47" fmla="*/ 131 h 144"/>
                    <a:gd name="T48" fmla="*/ 24 w 189"/>
                    <a:gd name="T49" fmla="*/ 144 h 144"/>
                    <a:gd name="T50" fmla="*/ 28 w 189"/>
                    <a:gd name="T51" fmla="*/ 131 h 144"/>
                    <a:gd name="T52" fmla="*/ 39 w 189"/>
                    <a:gd name="T53" fmla="*/ 121 h 144"/>
                    <a:gd name="T54" fmla="*/ 52 w 189"/>
                    <a:gd name="T55" fmla="*/ 121 h 144"/>
                    <a:gd name="T56" fmla="*/ 62 w 189"/>
                    <a:gd name="T57" fmla="*/ 125 h 144"/>
                    <a:gd name="T58" fmla="*/ 66 w 189"/>
                    <a:gd name="T59" fmla="*/ 134 h 144"/>
                    <a:gd name="T60" fmla="*/ 70 w 189"/>
                    <a:gd name="T61" fmla="*/ 138 h 144"/>
                    <a:gd name="T62" fmla="*/ 81 w 189"/>
                    <a:gd name="T63" fmla="*/ 140 h 144"/>
                    <a:gd name="T64" fmla="*/ 91 w 189"/>
                    <a:gd name="T65" fmla="*/ 138 h 144"/>
                    <a:gd name="T66" fmla="*/ 94 w 189"/>
                    <a:gd name="T67" fmla="*/ 137 h 144"/>
                    <a:gd name="T68" fmla="*/ 108 w 189"/>
                    <a:gd name="T69" fmla="*/ 129 h 144"/>
                    <a:gd name="T70" fmla="*/ 116 w 189"/>
                    <a:gd name="T71" fmla="*/ 127 h 144"/>
                    <a:gd name="T72" fmla="*/ 133 w 189"/>
                    <a:gd name="T73" fmla="*/ 128 h 144"/>
                    <a:gd name="T74" fmla="*/ 145 w 189"/>
                    <a:gd name="T75" fmla="*/ 137 h 144"/>
                    <a:gd name="T76" fmla="*/ 150 w 189"/>
                    <a:gd name="T77" fmla="*/ 123 h 144"/>
                    <a:gd name="T78" fmla="*/ 158 w 189"/>
                    <a:gd name="T79" fmla="*/ 111 h 144"/>
                    <a:gd name="T80" fmla="*/ 169 w 189"/>
                    <a:gd name="T81" fmla="*/ 120 h 144"/>
                    <a:gd name="T82" fmla="*/ 175 w 189"/>
                    <a:gd name="T83" fmla="*/ 115 h 144"/>
                    <a:gd name="T84" fmla="*/ 180 w 189"/>
                    <a:gd name="T85" fmla="*/ 108 h 144"/>
                    <a:gd name="T86" fmla="*/ 185 w 189"/>
                    <a:gd name="T87" fmla="*/ 104 h 144"/>
                    <a:gd name="T88" fmla="*/ 187 w 189"/>
                    <a:gd name="T89" fmla="*/ 10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144">
                      <a:moveTo>
                        <a:pt x="188" y="97"/>
                      </a:moveTo>
                      <a:cubicBezTo>
                        <a:pt x="188" y="93"/>
                        <a:pt x="187" y="92"/>
                        <a:pt x="185" y="89"/>
                      </a:cubicBezTo>
                      <a:cubicBezTo>
                        <a:pt x="184" y="86"/>
                        <a:pt x="180" y="84"/>
                        <a:pt x="179" y="81"/>
                      </a:cubicBezTo>
                      <a:cubicBezTo>
                        <a:pt x="178" y="78"/>
                        <a:pt x="180" y="76"/>
                        <a:pt x="180" y="73"/>
                      </a:cubicBezTo>
                      <a:cubicBezTo>
                        <a:pt x="180" y="70"/>
                        <a:pt x="179" y="68"/>
                        <a:pt x="177" y="66"/>
                      </a:cubicBezTo>
                      <a:cubicBezTo>
                        <a:pt x="174" y="60"/>
                        <a:pt x="179" y="54"/>
                        <a:pt x="176" y="49"/>
                      </a:cubicBezTo>
                      <a:cubicBezTo>
                        <a:pt x="175" y="47"/>
                        <a:pt x="173" y="46"/>
                        <a:pt x="172" y="44"/>
                      </a:cubicBezTo>
                      <a:cubicBezTo>
                        <a:pt x="171" y="43"/>
                        <a:pt x="170" y="41"/>
                        <a:pt x="170" y="40"/>
                      </a:cubicBezTo>
                      <a:cubicBezTo>
                        <a:pt x="167" y="36"/>
                        <a:pt x="166" y="35"/>
                        <a:pt x="166" y="30"/>
                      </a:cubicBezTo>
                      <a:cubicBezTo>
                        <a:pt x="166" y="26"/>
                        <a:pt x="167" y="24"/>
                        <a:pt x="168" y="20"/>
                      </a:cubicBezTo>
                      <a:cubicBezTo>
                        <a:pt x="169" y="17"/>
                        <a:pt x="166" y="13"/>
                        <a:pt x="164" y="10"/>
                      </a:cubicBezTo>
                      <a:cubicBezTo>
                        <a:pt x="162" y="7"/>
                        <a:pt x="159" y="7"/>
                        <a:pt x="155" y="6"/>
                      </a:cubicBezTo>
                      <a:cubicBezTo>
                        <a:pt x="152" y="6"/>
                        <a:pt x="147" y="7"/>
                        <a:pt x="145" y="5"/>
                      </a:cubicBezTo>
                      <a:cubicBezTo>
                        <a:pt x="144" y="4"/>
                        <a:pt x="144" y="4"/>
                        <a:pt x="144" y="3"/>
                      </a:cubicBezTo>
                      <a:cubicBezTo>
                        <a:pt x="143" y="3"/>
                        <a:pt x="142" y="4"/>
                        <a:pt x="141" y="4"/>
                      </a:cubicBezTo>
                      <a:cubicBezTo>
                        <a:pt x="138" y="5"/>
                        <a:pt x="135" y="7"/>
                        <a:pt x="133" y="6"/>
                      </a:cubicBezTo>
                      <a:cubicBezTo>
                        <a:pt x="130" y="5"/>
                        <a:pt x="129" y="3"/>
                        <a:pt x="126" y="3"/>
                      </a:cubicBezTo>
                      <a:cubicBezTo>
                        <a:pt x="125" y="4"/>
                        <a:pt x="124" y="5"/>
                        <a:pt x="122" y="5"/>
                      </a:cubicBezTo>
                      <a:cubicBezTo>
                        <a:pt x="120" y="5"/>
                        <a:pt x="118" y="5"/>
                        <a:pt x="117" y="4"/>
                      </a:cubicBezTo>
                      <a:cubicBezTo>
                        <a:pt x="115" y="3"/>
                        <a:pt x="115" y="1"/>
                        <a:pt x="112" y="1"/>
                      </a:cubicBezTo>
                      <a:cubicBezTo>
                        <a:pt x="107" y="0"/>
                        <a:pt x="108" y="5"/>
                        <a:pt x="105" y="8"/>
                      </a:cubicBezTo>
                      <a:cubicBezTo>
                        <a:pt x="104" y="10"/>
                        <a:pt x="102" y="10"/>
                        <a:pt x="100" y="12"/>
                      </a:cubicBezTo>
                      <a:cubicBezTo>
                        <a:pt x="99" y="13"/>
                        <a:pt x="99" y="15"/>
                        <a:pt x="98" y="17"/>
                      </a:cubicBezTo>
                      <a:cubicBezTo>
                        <a:pt x="96" y="20"/>
                        <a:pt x="94" y="23"/>
                        <a:pt x="90" y="25"/>
                      </a:cubicBezTo>
                      <a:cubicBezTo>
                        <a:pt x="89" y="26"/>
                        <a:pt x="80" y="29"/>
                        <a:pt x="80" y="31"/>
                      </a:cubicBezTo>
                      <a:cubicBezTo>
                        <a:pt x="78" y="35"/>
                        <a:pt x="88" y="35"/>
                        <a:pt x="88" y="38"/>
                      </a:cubicBezTo>
                      <a:cubicBezTo>
                        <a:pt x="90" y="43"/>
                        <a:pt x="82" y="42"/>
                        <a:pt x="79" y="42"/>
                      </a:cubicBezTo>
                      <a:cubicBezTo>
                        <a:pt x="78" y="43"/>
                        <a:pt x="76" y="44"/>
                        <a:pt x="74" y="44"/>
                      </a:cubicBezTo>
                      <a:cubicBezTo>
                        <a:pt x="72" y="45"/>
                        <a:pt x="72" y="47"/>
                        <a:pt x="70" y="48"/>
                      </a:cubicBezTo>
                      <a:cubicBezTo>
                        <a:pt x="68" y="49"/>
                        <a:pt x="61" y="49"/>
                        <a:pt x="59" y="49"/>
                      </a:cubicBezTo>
                      <a:cubicBezTo>
                        <a:pt x="58" y="49"/>
                        <a:pt x="55" y="47"/>
                        <a:pt x="55" y="47"/>
                      </a:cubicBezTo>
                      <a:cubicBezTo>
                        <a:pt x="52" y="47"/>
                        <a:pt x="52" y="50"/>
                        <a:pt x="51" y="51"/>
                      </a:cubicBezTo>
                      <a:cubicBezTo>
                        <a:pt x="48" y="54"/>
                        <a:pt x="47" y="49"/>
                        <a:pt x="43" y="49"/>
                      </a:cubicBezTo>
                      <a:cubicBezTo>
                        <a:pt x="39" y="49"/>
                        <a:pt x="36" y="52"/>
                        <a:pt x="33" y="50"/>
                      </a:cubicBezTo>
                      <a:cubicBezTo>
                        <a:pt x="33" y="50"/>
                        <a:pt x="33" y="49"/>
                        <a:pt x="31" y="48"/>
                      </a:cubicBezTo>
                      <a:cubicBezTo>
                        <a:pt x="31" y="48"/>
                        <a:pt x="29" y="48"/>
                        <a:pt x="29" y="49"/>
                      </a:cubicBezTo>
                      <a:cubicBezTo>
                        <a:pt x="26" y="50"/>
                        <a:pt x="27" y="51"/>
                        <a:pt x="27" y="53"/>
                      </a:cubicBezTo>
                      <a:cubicBezTo>
                        <a:pt x="26" y="58"/>
                        <a:pt x="22" y="59"/>
                        <a:pt x="18" y="61"/>
                      </a:cubicBezTo>
                      <a:cubicBezTo>
                        <a:pt x="16" y="62"/>
                        <a:pt x="10" y="67"/>
                        <a:pt x="17" y="67"/>
                      </a:cubicBezTo>
                      <a:cubicBezTo>
                        <a:pt x="17" y="69"/>
                        <a:pt x="15" y="70"/>
                        <a:pt x="14" y="72"/>
                      </a:cubicBezTo>
                      <a:cubicBezTo>
                        <a:pt x="13" y="74"/>
                        <a:pt x="13" y="76"/>
                        <a:pt x="13" y="78"/>
                      </a:cubicBezTo>
                      <a:cubicBezTo>
                        <a:pt x="13" y="83"/>
                        <a:pt x="13" y="85"/>
                        <a:pt x="9" y="89"/>
                      </a:cubicBezTo>
                      <a:cubicBezTo>
                        <a:pt x="5" y="92"/>
                        <a:pt x="0" y="91"/>
                        <a:pt x="3" y="97"/>
                      </a:cubicBezTo>
                      <a:cubicBezTo>
                        <a:pt x="4" y="98"/>
                        <a:pt x="5" y="101"/>
                        <a:pt x="5" y="104"/>
                      </a:cubicBezTo>
                      <a:cubicBezTo>
                        <a:pt x="6" y="104"/>
                        <a:pt x="6" y="106"/>
                        <a:pt x="6" y="108"/>
                      </a:cubicBezTo>
                      <a:cubicBezTo>
                        <a:pt x="6" y="111"/>
                        <a:pt x="5" y="113"/>
                        <a:pt x="5" y="116"/>
                      </a:cubicBezTo>
                      <a:cubicBezTo>
                        <a:pt x="5" y="120"/>
                        <a:pt x="7" y="120"/>
                        <a:pt x="9" y="123"/>
                      </a:cubicBezTo>
                      <a:cubicBezTo>
                        <a:pt x="13" y="126"/>
                        <a:pt x="11" y="127"/>
                        <a:pt x="12" y="131"/>
                      </a:cubicBezTo>
                      <a:cubicBezTo>
                        <a:pt x="12" y="133"/>
                        <a:pt x="16" y="137"/>
                        <a:pt x="17" y="139"/>
                      </a:cubicBezTo>
                      <a:cubicBezTo>
                        <a:pt x="19" y="141"/>
                        <a:pt x="22" y="141"/>
                        <a:pt x="24" y="144"/>
                      </a:cubicBezTo>
                      <a:cubicBezTo>
                        <a:pt x="24" y="141"/>
                        <a:pt x="26" y="140"/>
                        <a:pt x="27" y="138"/>
                      </a:cubicBezTo>
                      <a:cubicBezTo>
                        <a:pt x="28" y="136"/>
                        <a:pt x="26" y="133"/>
                        <a:pt x="28" y="131"/>
                      </a:cubicBezTo>
                      <a:cubicBezTo>
                        <a:pt x="29" y="129"/>
                        <a:pt x="33" y="130"/>
                        <a:pt x="34" y="129"/>
                      </a:cubicBezTo>
                      <a:cubicBezTo>
                        <a:pt x="37" y="127"/>
                        <a:pt x="36" y="123"/>
                        <a:pt x="39" y="121"/>
                      </a:cubicBezTo>
                      <a:cubicBezTo>
                        <a:pt x="41" y="120"/>
                        <a:pt x="43" y="119"/>
                        <a:pt x="45" y="120"/>
                      </a:cubicBezTo>
                      <a:cubicBezTo>
                        <a:pt x="49" y="121"/>
                        <a:pt x="49" y="122"/>
                        <a:pt x="52" y="121"/>
                      </a:cubicBezTo>
                      <a:cubicBezTo>
                        <a:pt x="54" y="120"/>
                        <a:pt x="57" y="119"/>
                        <a:pt x="60" y="120"/>
                      </a:cubicBezTo>
                      <a:cubicBezTo>
                        <a:pt x="63" y="121"/>
                        <a:pt x="62" y="122"/>
                        <a:pt x="62" y="125"/>
                      </a:cubicBezTo>
                      <a:cubicBezTo>
                        <a:pt x="62" y="127"/>
                        <a:pt x="63" y="129"/>
                        <a:pt x="63" y="130"/>
                      </a:cubicBezTo>
                      <a:cubicBezTo>
                        <a:pt x="64" y="132"/>
                        <a:pt x="65" y="133"/>
                        <a:pt x="66" y="134"/>
                      </a:cubicBezTo>
                      <a:cubicBezTo>
                        <a:pt x="66" y="135"/>
                        <a:pt x="66" y="136"/>
                        <a:pt x="67" y="137"/>
                      </a:cubicBezTo>
                      <a:cubicBezTo>
                        <a:pt x="67" y="138"/>
                        <a:pt x="69" y="138"/>
                        <a:pt x="70" y="138"/>
                      </a:cubicBezTo>
                      <a:cubicBezTo>
                        <a:pt x="71" y="139"/>
                        <a:pt x="72" y="140"/>
                        <a:pt x="73" y="140"/>
                      </a:cubicBezTo>
                      <a:cubicBezTo>
                        <a:pt x="75" y="141"/>
                        <a:pt x="79" y="140"/>
                        <a:pt x="81" y="140"/>
                      </a:cubicBezTo>
                      <a:cubicBezTo>
                        <a:pt x="83" y="140"/>
                        <a:pt x="85" y="140"/>
                        <a:pt x="86" y="139"/>
                      </a:cubicBezTo>
                      <a:cubicBezTo>
                        <a:pt x="88" y="139"/>
                        <a:pt x="89" y="137"/>
                        <a:pt x="91" y="138"/>
                      </a:cubicBezTo>
                      <a:cubicBezTo>
                        <a:pt x="91" y="138"/>
                        <a:pt x="91" y="141"/>
                        <a:pt x="93" y="140"/>
                      </a:cubicBezTo>
                      <a:cubicBezTo>
                        <a:pt x="93" y="140"/>
                        <a:pt x="94" y="138"/>
                        <a:pt x="94" y="137"/>
                      </a:cubicBezTo>
                      <a:cubicBezTo>
                        <a:pt x="95" y="134"/>
                        <a:pt x="96" y="132"/>
                        <a:pt x="100" y="132"/>
                      </a:cubicBezTo>
                      <a:cubicBezTo>
                        <a:pt x="103" y="132"/>
                        <a:pt x="106" y="131"/>
                        <a:pt x="108" y="129"/>
                      </a:cubicBezTo>
                      <a:cubicBezTo>
                        <a:pt x="110" y="128"/>
                        <a:pt x="114" y="124"/>
                        <a:pt x="116" y="125"/>
                      </a:cubicBezTo>
                      <a:cubicBezTo>
                        <a:pt x="116" y="126"/>
                        <a:pt x="116" y="126"/>
                        <a:pt x="116" y="127"/>
                      </a:cubicBezTo>
                      <a:cubicBezTo>
                        <a:pt x="119" y="127"/>
                        <a:pt x="122" y="126"/>
                        <a:pt x="125" y="126"/>
                      </a:cubicBezTo>
                      <a:cubicBezTo>
                        <a:pt x="128" y="126"/>
                        <a:pt x="131" y="126"/>
                        <a:pt x="133" y="128"/>
                      </a:cubicBezTo>
                      <a:cubicBezTo>
                        <a:pt x="135" y="130"/>
                        <a:pt x="136" y="133"/>
                        <a:pt x="137" y="135"/>
                      </a:cubicBezTo>
                      <a:cubicBezTo>
                        <a:pt x="139" y="137"/>
                        <a:pt x="142" y="138"/>
                        <a:pt x="145" y="137"/>
                      </a:cubicBezTo>
                      <a:cubicBezTo>
                        <a:pt x="149" y="136"/>
                        <a:pt x="152" y="133"/>
                        <a:pt x="151" y="129"/>
                      </a:cubicBezTo>
                      <a:cubicBezTo>
                        <a:pt x="151" y="127"/>
                        <a:pt x="151" y="124"/>
                        <a:pt x="150" y="123"/>
                      </a:cubicBezTo>
                      <a:cubicBezTo>
                        <a:pt x="150" y="120"/>
                        <a:pt x="149" y="118"/>
                        <a:pt x="150" y="116"/>
                      </a:cubicBezTo>
                      <a:cubicBezTo>
                        <a:pt x="151" y="113"/>
                        <a:pt x="155" y="111"/>
                        <a:pt x="158" y="111"/>
                      </a:cubicBezTo>
                      <a:cubicBezTo>
                        <a:pt x="161" y="111"/>
                        <a:pt x="161" y="113"/>
                        <a:pt x="162" y="116"/>
                      </a:cubicBezTo>
                      <a:cubicBezTo>
                        <a:pt x="163" y="119"/>
                        <a:pt x="166" y="120"/>
                        <a:pt x="169" y="120"/>
                      </a:cubicBezTo>
                      <a:cubicBezTo>
                        <a:pt x="171" y="120"/>
                        <a:pt x="172" y="120"/>
                        <a:pt x="174" y="119"/>
                      </a:cubicBezTo>
                      <a:cubicBezTo>
                        <a:pt x="175" y="118"/>
                        <a:pt x="174" y="116"/>
                        <a:pt x="175" y="115"/>
                      </a:cubicBezTo>
                      <a:cubicBezTo>
                        <a:pt x="175" y="113"/>
                        <a:pt x="176" y="111"/>
                        <a:pt x="177" y="110"/>
                      </a:cubicBezTo>
                      <a:cubicBezTo>
                        <a:pt x="178" y="108"/>
                        <a:pt x="179" y="108"/>
                        <a:pt x="180" y="108"/>
                      </a:cubicBezTo>
                      <a:cubicBezTo>
                        <a:pt x="182" y="108"/>
                        <a:pt x="183" y="108"/>
                        <a:pt x="184" y="107"/>
                      </a:cubicBezTo>
                      <a:cubicBezTo>
                        <a:pt x="184" y="106"/>
                        <a:pt x="183" y="105"/>
                        <a:pt x="185" y="104"/>
                      </a:cubicBezTo>
                      <a:cubicBezTo>
                        <a:pt x="185" y="104"/>
                        <a:pt x="186" y="104"/>
                        <a:pt x="187" y="104"/>
                      </a:cubicBezTo>
                      <a:cubicBezTo>
                        <a:pt x="187" y="104"/>
                        <a:pt x="187" y="104"/>
                        <a:pt x="187" y="104"/>
                      </a:cubicBezTo>
                      <a:cubicBezTo>
                        <a:pt x="188" y="102"/>
                        <a:pt x="189" y="100"/>
                        <a:pt x="188" y="97"/>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2" name="Freeform 43">
                  <a:extLst>
                    <a:ext uri="{FF2B5EF4-FFF2-40B4-BE49-F238E27FC236}">
                      <a16:creationId xmlns:a16="http://schemas.microsoft.com/office/drawing/2014/main" id="{63EBE8A0-7289-4558-B114-FDF5DEDB42A3}"/>
                    </a:ext>
                  </a:extLst>
                </p:cNvPr>
                <p:cNvSpPr>
                  <a:spLocks/>
                </p:cNvSpPr>
                <p:nvPr/>
              </p:nvSpPr>
              <p:spPr bwMode="auto">
                <a:xfrm>
                  <a:off x="3357563" y="8847138"/>
                  <a:ext cx="180975" cy="252413"/>
                </a:xfrm>
                <a:custGeom>
                  <a:avLst/>
                  <a:gdLst>
                    <a:gd name="T0" fmla="*/ 5 w 48"/>
                    <a:gd name="T1" fmla="*/ 61 h 67"/>
                    <a:gd name="T2" fmla="*/ 0 w 48"/>
                    <a:gd name="T3" fmla="*/ 53 h 67"/>
                    <a:gd name="T4" fmla="*/ 5 w 48"/>
                    <a:gd name="T5" fmla="*/ 47 h 67"/>
                    <a:gd name="T6" fmla="*/ 11 w 48"/>
                    <a:gd name="T7" fmla="*/ 37 h 67"/>
                    <a:gd name="T8" fmla="*/ 18 w 48"/>
                    <a:gd name="T9" fmla="*/ 25 h 67"/>
                    <a:gd name="T10" fmla="*/ 27 w 48"/>
                    <a:gd name="T11" fmla="*/ 17 h 67"/>
                    <a:gd name="T12" fmla="*/ 33 w 48"/>
                    <a:gd name="T13" fmla="*/ 11 h 67"/>
                    <a:gd name="T14" fmla="*/ 40 w 48"/>
                    <a:gd name="T15" fmla="*/ 4 h 67"/>
                    <a:gd name="T16" fmla="*/ 47 w 48"/>
                    <a:gd name="T17" fmla="*/ 3 h 67"/>
                    <a:gd name="T18" fmla="*/ 45 w 48"/>
                    <a:gd name="T19" fmla="*/ 9 h 67"/>
                    <a:gd name="T20" fmla="*/ 42 w 48"/>
                    <a:gd name="T21" fmla="*/ 15 h 67"/>
                    <a:gd name="T22" fmla="*/ 38 w 48"/>
                    <a:gd name="T23" fmla="*/ 21 h 67"/>
                    <a:gd name="T24" fmla="*/ 32 w 48"/>
                    <a:gd name="T25" fmla="*/ 29 h 67"/>
                    <a:gd name="T26" fmla="*/ 31 w 48"/>
                    <a:gd name="T27" fmla="*/ 40 h 67"/>
                    <a:gd name="T28" fmla="*/ 33 w 48"/>
                    <a:gd name="T29" fmla="*/ 47 h 67"/>
                    <a:gd name="T30" fmla="*/ 37 w 48"/>
                    <a:gd name="T31" fmla="*/ 56 h 67"/>
                    <a:gd name="T32" fmla="*/ 25 w 48"/>
                    <a:gd name="T33" fmla="*/ 61 h 67"/>
                    <a:gd name="T34" fmla="*/ 14 w 48"/>
                    <a:gd name="T35" fmla="*/ 67 h 67"/>
                    <a:gd name="T36" fmla="*/ 5 w 48"/>
                    <a:gd name="T37" fmla="*/ 6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67">
                      <a:moveTo>
                        <a:pt x="5" y="61"/>
                      </a:moveTo>
                      <a:cubicBezTo>
                        <a:pt x="3" y="58"/>
                        <a:pt x="0" y="56"/>
                        <a:pt x="0" y="53"/>
                      </a:cubicBezTo>
                      <a:cubicBezTo>
                        <a:pt x="0" y="49"/>
                        <a:pt x="0" y="48"/>
                        <a:pt x="5" y="47"/>
                      </a:cubicBezTo>
                      <a:cubicBezTo>
                        <a:pt x="10" y="45"/>
                        <a:pt x="9" y="39"/>
                        <a:pt x="11" y="37"/>
                      </a:cubicBezTo>
                      <a:cubicBezTo>
                        <a:pt x="14" y="34"/>
                        <a:pt x="16" y="27"/>
                        <a:pt x="18" y="25"/>
                      </a:cubicBezTo>
                      <a:cubicBezTo>
                        <a:pt x="20" y="23"/>
                        <a:pt x="26" y="22"/>
                        <a:pt x="27" y="17"/>
                      </a:cubicBezTo>
                      <a:cubicBezTo>
                        <a:pt x="28" y="13"/>
                        <a:pt x="30" y="13"/>
                        <a:pt x="33" y="11"/>
                      </a:cubicBezTo>
                      <a:cubicBezTo>
                        <a:pt x="35" y="10"/>
                        <a:pt x="39" y="5"/>
                        <a:pt x="40" y="4"/>
                      </a:cubicBezTo>
                      <a:cubicBezTo>
                        <a:pt x="41" y="2"/>
                        <a:pt x="45" y="0"/>
                        <a:pt x="47" y="3"/>
                      </a:cubicBezTo>
                      <a:cubicBezTo>
                        <a:pt x="48" y="7"/>
                        <a:pt x="47" y="7"/>
                        <a:pt x="45" y="9"/>
                      </a:cubicBezTo>
                      <a:cubicBezTo>
                        <a:pt x="43" y="12"/>
                        <a:pt x="43" y="13"/>
                        <a:pt x="42" y="15"/>
                      </a:cubicBezTo>
                      <a:cubicBezTo>
                        <a:pt x="42" y="18"/>
                        <a:pt x="40" y="19"/>
                        <a:pt x="38" y="21"/>
                      </a:cubicBezTo>
                      <a:cubicBezTo>
                        <a:pt x="36" y="23"/>
                        <a:pt x="34" y="25"/>
                        <a:pt x="32" y="29"/>
                      </a:cubicBezTo>
                      <a:cubicBezTo>
                        <a:pt x="31" y="33"/>
                        <a:pt x="31" y="38"/>
                        <a:pt x="31" y="40"/>
                      </a:cubicBezTo>
                      <a:cubicBezTo>
                        <a:pt x="31" y="42"/>
                        <a:pt x="32" y="45"/>
                        <a:pt x="33" y="47"/>
                      </a:cubicBezTo>
                      <a:cubicBezTo>
                        <a:pt x="35" y="50"/>
                        <a:pt x="42" y="53"/>
                        <a:pt x="37" y="56"/>
                      </a:cubicBezTo>
                      <a:cubicBezTo>
                        <a:pt x="31" y="59"/>
                        <a:pt x="28" y="58"/>
                        <a:pt x="25" y="61"/>
                      </a:cubicBezTo>
                      <a:cubicBezTo>
                        <a:pt x="21" y="64"/>
                        <a:pt x="18" y="67"/>
                        <a:pt x="14" y="67"/>
                      </a:cubicBezTo>
                      <a:cubicBezTo>
                        <a:pt x="9" y="67"/>
                        <a:pt x="7" y="63"/>
                        <a:pt x="5" y="61"/>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3" name="Freeform 44">
                  <a:extLst>
                    <a:ext uri="{FF2B5EF4-FFF2-40B4-BE49-F238E27FC236}">
                      <a16:creationId xmlns:a16="http://schemas.microsoft.com/office/drawing/2014/main" id="{E8BC7A8B-8E2B-4FEF-A77D-47C4A34AFAE7}"/>
                    </a:ext>
                  </a:extLst>
                </p:cNvPr>
                <p:cNvSpPr>
                  <a:spLocks/>
                </p:cNvSpPr>
                <p:nvPr/>
              </p:nvSpPr>
              <p:spPr bwMode="auto">
                <a:xfrm>
                  <a:off x="2822575" y="8986838"/>
                  <a:ext cx="422275" cy="220663"/>
                </a:xfrm>
                <a:custGeom>
                  <a:avLst/>
                  <a:gdLst>
                    <a:gd name="T0" fmla="*/ 20 w 113"/>
                    <a:gd name="T1" fmla="*/ 54 h 59"/>
                    <a:gd name="T2" fmla="*/ 31 w 113"/>
                    <a:gd name="T3" fmla="*/ 48 h 59"/>
                    <a:gd name="T4" fmla="*/ 39 w 113"/>
                    <a:gd name="T5" fmla="*/ 43 h 59"/>
                    <a:gd name="T6" fmla="*/ 49 w 113"/>
                    <a:gd name="T7" fmla="*/ 45 h 59"/>
                    <a:gd name="T8" fmla="*/ 52 w 113"/>
                    <a:gd name="T9" fmla="*/ 48 h 59"/>
                    <a:gd name="T10" fmla="*/ 57 w 113"/>
                    <a:gd name="T11" fmla="*/ 48 h 59"/>
                    <a:gd name="T12" fmla="*/ 61 w 113"/>
                    <a:gd name="T13" fmla="*/ 44 h 59"/>
                    <a:gd name="T14" fmla="*/ 67 w 113"/>
                    <a:gd name="T15" fmla="*/ 42 h 59"/>
                    <a:gd name="T16" fmla="*/ 74 w 113"/>
                    <a:gd name="T17" fmla="*/ 36 h 59"/>
                    <a:gd name="T18" fmla="*/ 82 w 113"/>
                    <a:gd name="T19" fmla="*/ 32 h 59"/>
                    <a:gd name="T20" fmla="*/ 103 w 113"/>
                    <a:gd name="T21" fmla="*/ 32 h 59"/>
                    <a:gd name="T22" fmla="*/ 112 w 113"/>
                    <a:gd name="T23" fmla="*/ 32 h 59"/>
                    <a:gd name="T24" fmla="*/ 113 w 113"/>
                    <a:gd name="T25" fmla="*/ 27 h 59"/>
                    <a:gd name="T26" fmla="*/ 111 w 113"/>
                    <a:gd name="T27" fmla="*/ 25 h 59"/>
                    <a:gd name="T28" fmla="*/ 102 w 113"/>
                    <a:gd name="T29" fmla="*/ 20 h 59"/>
                    <a:gd name="T30" fmla="*/ 89 w 113"/>
                    <a:gd name="T31" fmla="*/ 15 h 59"/>
                    <a:gd name="T32" fmla="*/ 90 w 113"/>
                    <a:gd name="T33" fmla="*/ 6 h 59"/>
                    <a:gd name="T34" fmla="*/ 81 w 113"/>
                    <a:gd name="T35" fmla="*/ 7 h 59"/>
                    <a:gd name="T36" fmla="*/ 76 w 113"/>
                    <a:gd name="T37" fmla="*/ 7 h 59"/>
                    <a:gd name="T38" fmla="*/ 68 w 113"/>
                    <a:gd name="T39" fmla="*/ 4 h 59"/>
                    <a:gd name="T40" fmla="*/ 52 w 113"/>
                    <a:gd name="T41" fmla="*/ 2 h 59"/>
                    <a:gd name="T42" fmla="*/ 44 w 113"/>
                    <a:gd name="T43" fmla="*/ 3 h 59"/>
                    <a:gd name="T44" fmla="*/ 34 w 113"/>
                    <a:gd name="T45" fmla="*/ 10 h 59"/>
                    <a:gd name="T46" fmla="*/ 18 w 113"/>
                    <a:gd name="T47" fmla="*/ 22 h 59"/>
                    <a:gd name="T48" fmla="*/ 5 w 113"/>
                    <a:gd name="T49" fmla="*/ 23 h 59"/>
                    <a:gd name="T50" fmla="*/ 8 w 113"/>
                    <a:gd name="T51" fmla="*/ 31 h 59"/>
                    <a:gd name="T52" fmla="*/ 8 w 113"/>
                    <a:gd name="T53" fmla="*/ 52 h 59"/>
                    <a:gd name="T54" fmla="*/ 5 w 113"/>
                    <a:gd name="T55" fmla="*/ 54 h 59"/>
                    <a:gd name="T56" fmla="*/ 10 w 113"/>
                    <a:gd name="T57" fmla="*/ 56 h 59"/>
                    <a:gd name="T58" fmla="*/ 15 w 113"/>
                    <a:gd name="T59" fmla="*/ 59 h 59"/>
                    <a:gd name="T60" fmla="*/ 16 w 113"/>
                    <a:gd name="T61" fmla="*/ 58 h 59"/>
                    <a:gd name="T62" fmla="*/ 20 w 113"/>
                    <a:gd name="T63" fmla="*/ 5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59">
                      <a:moveTo>
                        <a:pt x="20" y="54"/>
                      </a:moveTo>
                      <a:cubicBezTo>
                        <a:pt x="22" y="51"/>
                        <a:pt x="27" y="48"/>
                        <a:pt x="31" y="48"/>
                      </a:cubicBezTo>
                      <a:cubicBezTo>
                        <a:pt x="32" y="45"/>
                        <a:pt x="36" y="44"/>
                        <a:pt x="39" y="43"/>
                      </a:cubicBezTo>
                      <a:cubicBezTo>
                        <a:pt x="43" y="42"/>
                        <a:pt x="46" y="43"/>
                        <a:pt x="49" y="45"/>
                      </a:cubicBezTo>
                      <a:cubicBezTo>
                        <a:pt x="50" y="46"/>
                        <a:pt x="50" y="47"/>
                        <a:pt x="52" y="48"/>
                      </a:cubicBezTo>
                      <a:cubicBezTo>
                        <a:pt x="53" y="48"/>
                        <a:pt x="56" y="48"/>
                        <a:pt x="57" y="48"/>
                      </a:cubicBezTo>
                      <a:cubicBezTo>
                        <a:pt x="59" y="47"/>
                        <a:pt x="60" y="45"/>
                        <a:pt x="61" y="44"/>
                      </a:cubicBezTo>
                      <a:cubicBezTo>
                        <a:pt x="63" y="42"/>
                        <a:pt x="65" y="43"/>
                        <a:pt x="67" y="42"/>
                      </a:cubicBezTo>
                      <a:cubicBezTo>
                        <a:pt x="71" y="42"/>
                        <a:pt x="73" y="40"/>
                        <a:pt x="74" y="36"/>
                      </a:cubicBezTo>
                      <a:cubicBezTo>
                        <a:pt x="76" y="33"/>
                        <a:pt x="79" y="33"/>
                        <a:pt x="82" y="32"/>
                      </a:cubicBezTo>
                      <a:cubicBezTo>
                        <a:pt x="88" y="31"/>
                        <a:pt x="97" y="31"/>
                        <a:pt x="103" y="32"/>
                      </a:cubicBezTo>
                      <a:cubicBezTo>
                        <a:pt x="107" y="33"/>
                        <a:pt x="110" y="37"/>
                        <a:pt x="112" y="32"/>
                      </a:cubicBezTo>
                      <a:cubicBezTo>
                        <a:pt x="113" y="31"/>
                        <a:pt x="113" y="29"/>
                        <a:pt x="113" y="27"/>
                      </a:cubicBezTo>
                      <a:cubicBezTo>
                        <a:pt x="113" y="27"/>
                        <a:pt x="112" y="26"/>
                        <a:pt x="111" y="25"/>
                      </a:cubicBezTo>
                      <a:cubicBezTo>
                        <a:pt x="107" y="21"/>
                        <a:pt x="105" y="21"/>
                        <a:pt x="102" y="20"/>
                      </a:cubicBezTo>
                      <a:cubicBezTo>
                        <a:pt x="99" y="19"/>
                        <a:pt x="93" y="17"/>
                        <a:pt x="89" y="15"/>
                      </a:cubicBezTo>
                      <a:cubicBezTo>
                        <a:pt x="86" y="14"/>
                        <a:pt x="91" y="9"/>
                        <a:pt x="90" y="6"/>
                      </a:cubicBezTo>
                      <a:cubicBezTo>
                        <a:pt x="89" y="3"/>
                        <a:pt x="83" y="5"/>
                        <a:pt x="81" y="7"/>
                      </a:cubicBezTo>
                      <a:cubicBezTo>
                        <a:pt x="79" y="10"/>
                        <a:pt x="78" y="14"/>
                        <a:pt x="76" y="7"/>
                      </a:cubicBezTo>
                      <a:cubicBezTo>
                        <a:pt x="75" y="1"/>
                        <a:pt x="72" y="2"/>
                        <a:pt x="68" y="4"/>
                      </a:cubicBezTo>
                      <a:cubicBezTo>
                        <a:pt x="64" y="6"/>
                        <a:pt x="55" y="4"/>
                        <a:pt x="52" y="2"/>
                      </a:cubicBezTo>
                      <a:cubicBezTo>
                        <a:pt x="49" y="0"/>
                        <a:pt x="45" y="0"/>
                        <a:pt x="44" y="3"/>
                      </a:cubicBezTo>
                      <a:cubicBezTo>
                        <a:pt x="42" y="5"/>
                        <a:pt x="38" y="8"/>
                        <a:pt x="34" y="10"/>
                      </a:cubicBezTo>
                      <a:cubicBezTo>
                        <a:pt x="30" y="12"/>
                        <a:pt x="21" y="20"/>
                        <a:pt x="18" y="22"/>
                      </a:cubicBezTo>
                      <a:cubicBezTo>
                        <a:pt x="14" y="24"/>
                        <a:pt x="10" y="24"/>
                        <a:pt x="5" y="23"/>
                      </a:cubicBezTo>
                      <a:cubicBezTo>
                        <a:pt x="0" y="22"/>
                        <a:pt x="7" y="27"/>
                        <a:pt x="8" y="31"/>
                      </a:cubicBezTo>
                      <a:cubicBezTo>
                        <a:pt x="9" y="35"/>
                        <a:pt x="8" y="50"/>
                        <a:pt x="8" y="52"/>
                      </a:cubicBezTo>
                      <a:cubicBezTo>
                        <a:pt x="7" y="53"/>
                        <a:pt x="6" y="54"/>
                        <a:pt x="5" y="54"/>
                      </a:cubicBezTo>
                      <a:cubicBezTo>
                        <a:pt x="7" y="55"/>
                        <a:pt x="9" y="55"/>
                        <a:pt x="10" y="56"/>
                      </a:cubicBezTo>
                      <a:cubicBezTo>
                        <a:pt x="12" y="57"/>
                        <a:pt x="14" y="57"/>
                        <a:pt x="15" y="59"/>
                      </a:cubicBezTo>
                      <a:cubicBezTo>
                        <a:pt x="15" y="58"/>
                        <a:pt x="16" y="58"/>
                        <a:pt x="16" y="58"/>
                      </a:cubicBezTo>
                      <a:cubicBezTo>
                        <a:pt x="19" y="57"/>
                        <a:pt x="19" y="56"/>
                        <a:pt x="20" y="54"/>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4" name="Freeform 45">
                  <a:extLst>
                    <a:ext uri="{FF2B5EF4-FFF2-40B4-BE49-F238E27FC236}">
                      <a16:creationId xmlns:a16="http://schemas.microsoft.com/office/drawing/2014/main" id="{DF1A60DC-49D5-42EC-A577-E218CD34F523}"/>
                    </a:ext>
                  </a:extLst>
                </p:cNvPr>
                <p:cNvSpPr>
                  <a:spLocks/>
                </p:cNvSpPr>
                <p:nvPr/>
              </p:nvSpPr>
              <p:spPr bwMode="auto">
                <a:xfrm>
                  <a:off x="2859088" y="9080501"/>
                  <a:ext cx="533400" cy="407988"/>
                </a:xfrm>
                <a:custGeom>
                  <a:avLst/>
                  <a:gdLst>
                    <a:gd name="T0" fmla="*/ 138 w 142"/>
                    <a:gd name="T1" fmla="*/ 60 h 109"/>
                    <a:gd name="T2" fmla="*/ 135 w 142"/>
                    <a:gd name="T3" fmla="*/ 52 h 109"/>
                    <a:gd name="T4" fmla="*/ 139 w 142"/>
                    <a:gd name="T5" fmla="*/ 47 h 109"/>
                    <a:gd name="T6" fmla="*/ 133 w 142"/>
                    <a:gd name="T7" fmla="*/ 38 h 109"/>
                    <a:gd name="T8" fmla="*/ 125 w 142"/>
                    <a:gd name="T9" fmla="*/ 37 h 109"/>
                    <a:gd name="T10" fmla="*/ 126 w 142"/>
                    <a:gd name="T11" fmla="*/ 13 h 109"/>
                    <a:gd name="T12" fmla="*/ 125 w 142"/>
                    <a:gd name="T13" fmla="*/ 3 h 109"/>
                    <a:gd name="T14" fmla="*/ 113 w 142"/>
                    <a:gd name="T15" fmla="*/ 1 h 109"/>
                    <a:gd name="T16" fmla="*/ 103 w 142"/>
                    <a:gd name="T17" fmla="*/ 2 h 109"/>
                    <a:gd name="T18" fmla="*/ 102 w 142"/>
                    <a:gd name="T19" fmla="*/ 7 h 109"/>
                    <a:gd name="T20" fmla="*/ 93 w 142"/>
                    <a:gd name="T21" fmla="*/ 7 h 109"/>
                    <a:gd name="T22" fmla="*/ 72 w 142"/>
                    <a:gd name="T23" fmla="*/ 7 h 109"/>
                    <a:gd name="T24" fmla="*/ 64 w 142"/>
                    <a:gd name="T25" fmla="*/ 11 h 109"/>
                    <a:gd name="T26" fmla="*/ 57 w 142"/>
                    <a:gd name="T27" fmla="*/ 17 h 109"/>
                    <a:gd name="T28" fmla="*/ 51 w 142"/>
                    <a:gd name="T29" fmla="*/ 19 h 109"/>
                    <a:gd name="T30" fmla="*/ 47 w 142"/>
                    <a:gd name="T31" fmla="*/ 23 h 109"/>
                    <a:gd name="T32" fmla="*/ 42 w 142"/>
                    <a:gd name="T33" fmla="*/ 23 h 109"/>
                    <a:gd name="T34" fmla="*/ 39 w 142"/>
                    <a:gd name="T35" fmla="*/ 20 h 109"/>
                    <a:gd name="T36" fmla="*/ 29 w 142"/>
                    <a:gd name="T37" fmla="*/ 18 h 109"/>
                    <a:gd name="T38" fmla="*/ 21 w 142"/>
                    <a:gd name="T39" fmla="*/ 23 h 109"/>
                    <a:gd name="T40" fmla="*/ 10 w 142"/>
                    <a:gd name="T41" fmla="*/ 29 h 109"/>
                    <a:gd name="T42" fmla="*/ 6 w 142"/>
                    <a:gd name="T43" fmla="*/ 33 h 109"/>
                    <a:gd name="T44" fmla="*/ 5 w 142"/>
                    <a:gd name="T45" fmla="*/ 34 h 109"/>
                    <a:gd name="T46" fmla="*/ 5 w 142"/>
                    <a:gd name="T47" fmla="*/ 34 h 109"/>
                    <a:gd name="T48" fmla="*/ 4 w 142"/>
                    <a:gd name="T49" fmla="*/ 39 h 109"/>
                    <a:gd name="T50" fmla="*/ 4 w 142"/>
                    <a:gd name="T51" fmla="*/ 49 h 109"/>
                    <a:gd name="T52" fmla="*/ 4 w 142"/>
                    <a:gd name="T53" fmla="*/ 58 h 109"/>
                    <a:gd name="T54" fmla="*/ 14 w 142"/>
                    <a:gd name="T55" fmla="*/ 60 h 109"/>
                    <a:gd name="T56" fmla="*/ 20 w 142"/>
                    <a:gd name="T57" fmla="*/ 62 h 109"/>
                    <a:gd name="T58" fmla="*/ 26 w 142"/>
                    <a:gd name="T59" fmla="*/ 62 h 109"/>
                    <a:gd name="T60" fmla="*/ 29 w 142"/>
                    <a:gd name="T61" fmla="*/ 66 h 109"/>
                    <a:gd name="T62" fmla="*/ 34 w 142"/>
                    <a:gd name="T63" fmla="*/ 67 h 109"/>
                    <a:gd name="T64" fmla="*/ 41 w 142"/>
                    <a:gd name="T65" fmla="*/ 62 h 109"/>
                    <a:gd name="T66" fmla="*/ 51 w 142"/>
                    <a:gd name="T67" fmla="*/ 66 h 109"/>
                    <a:gd name="T68" fmla="*/ 51 w 142"/>
                    <a:gd name="T69" fmla="*/ 70 h 109"/>
                    <a:gd name="T70" fmla="*/ 54 w 142"/>
                    <a:gd name="T71" fmla="*/ 75 h 109"/>
                    <a:gd name="T72" fmla="*/ 56 w 142"/>
                    <a:gd name="T73" fmla="*/ 84 h 109"/>
                    <a:gd name="T74" fmla="*/ 66 w 142"/>
                    <a:gd name="T75" fmla="*/ 85 h 109"/>
                    <a:gd name="T76" fmla="*/ 69 w 142"/>
                    <a:gd name="T77" fmla="*/ 89 h 109"/>
                    <a:gd name="T78" fmla="*/ 67 w 142"/>
                    <a:gd name="T79" fmla="*/ 93 h 109"/>
                    <a:gd name="T80" fmla="*/ 69 w 142"/>
                    <a:gd name="T81" fmla="*/ 102 h 109"/>
                    <a:gd name="T82" fmla="*/ 73 w 142"/>
                    <a:gd name="T83" fmla="*/ 106 h 109"/>
                    <a:gd name="T84" fmla="*/ 79 w 142"/>
                    <a:gd name="T85" fmla="*/ 106 h 109"/>
                    <a:gd name="T86" fmla="*/ 84 w 142"/>
                    <a:gd name="T87" fmla="*/ 109 h 109"/>
                    <a:gd name="T88" fmla="*/ 89 w 142"/>
                    <a:gd name="T89" fmla="*/ 104 h 109"/>
                    <a:gd name="T90" fmla="*/ 100 w 142"/>
                    <a:gd name="T91" fmla="*/ 90 h 109"/>
                    <a:gd name="T92" fmla="*/ 117 w 142"/>
                    <a:gd name="T93" fmla="*/ 79 h 109"/>
                    <a:gd name="T94" fmla="*/ 135 w 142"/>
                    <a:gd name="T95" fmla="*/ 66 h 109"/>
                    <a:gd name="T96" fmla="*/ 138 w 142"/>
                    <a:gd name="T97" fmla="*/ 6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2" h="109">
                      <a:moveTo>
                        <a:pt x="138" y="60"/>
                      </a:moveTo>
                      <a:cubicBezTo>
                        <a:pt x="134" y="59"/>
                        <a:pt x="133" y="55"/>
                        <a:pt x="135" y="52"/>
                      </a:cubicBezTo>
                      <a:cubicBezTo>
                        <a:pt x="138" y="49"/>
                        <a:pt x="142" y="49"/>
                        <a:pt x="139" y="47"/>
                      </a:cubicBezTo>
                      <a:cubicBezTo>
                        <a:pt x="136" y="45"/>
                        <a:pt x="135" y="41"/>
                        <a:pt x="133" y="38"/>
                      </a:cubicBezTo>
                      <a:cubicBezTo>
                        <a:pt x="131" y="35"/>
                        <a:pt x="128" y="38"/>
                        <a:pt x="125" y="37"/>
                      </a:cubicBezTo>
                      <a:cubicBezTo>
                        <a:pt x="121" y="37"/>
                        <a:pt x="124" y="19"/>
                        <a:pt x="126" y="13"/>
                      </a:cubicBezTo>
                      <a:cubicBezTo>
                        <a:pt x="128" y="7"/>
                        <a:pt x="129" y="6"/>
                        <a:pt x="125" y="3"/>
                      </a:cubicBezTo>
                      <a:cubicBezTo>
                        <a:pt x="122" y="1"/>
                        <a:pt x="118" y="0"/>
                        <a:pt x="113" y="1"/>
                      </a:cubicBezTo>
                      <a:cubicBezTo>
                        <a:pt x="109" y="1"/>
                        <a:pt x="106" y="3"/>
                        <a:pt x="103" y="2"/>
                      </a:cubicBezTo>
                      <a:cubicBezTo>
                        <a:pt x="103" y="4"/>
                        <a:pt x="103" y="6"/>
                        <a:pt x="102" y="7"/>
                      </a:cubicBezTo>
                      <a:cubicBezTo>
                        <a:pt x="100" y="12"/>
                        <a:pt x="97" y="8"/>
                        <a:pt x="93" y="7"/>
                      </a:cubicBezTo>
                      <a:cubicBezTo>
                        <a:pt x="87" y="6"/>
                        <a:pt x="78" y="6"/>
                        <a:pt x="72" y="7"/>
                      </a:cubicBezTo>
                      <a:cubicBezTo>
                        <a:pt x="69" y="8"/>
                        <a:pt x="66" y="8"/>
                        <a:pt x="64" y="11"/>
                      </a:cubicBezTo>
                      <a:cubicBezTo>
                        <a:pt x="63" y="15"/>
                        <a:pt x="61" y="17"/>
                        <a:pt x="57" y="17"/>
                      </a:cubicBezTo>
                      <a:cubicBezTo>
                        <a:pt x="55" y="18"/>
                        <a:pt x="53" y="17"/>
                        <a:pt x="51" y="19"/>
                      </a:cubicBezTo>
                      <a:cubicBezTo>
                        <a:pt x="50" y="20"/>
                        <a:pt x="49" y="22"/>
                        <a:pt x="47" y="23"/>
                      </a:cubicBezTo>
                      <a:cubicBezTo>
                        <a:pt x="46" y="23"/>
                        <a:pt x="43" y="23"/>
                        <a:pt x="42" y="23"/>
                      </a:cubicBezTo>
                      <a:cubicBezTo>
                        <a:pt x="40" y="22"/>
                        <a:pt x="40" y="21"/>
                        <a:pt x="39" y="20"/>
                      </a:cubicBezTo>
                      <a:cubicBezTo>
                        <a:pt x="36" y="18"/>
                        <a:pt x="33" y="17"/>
                        <a:pt x="29" y="18"/>
                      </a:cubicBezTo>
                      <a:cubicBezTo>
                        <a:pt x="26" y="19"/>
                        <a:pt x="22" y="20"/>
                        <a:pt x="21" y="23"/>
                      </a:cubicBezTo>
                      <a:cubicBezTo>
                        <a:pt x="17" y="23"/>
                        <a:pt x="12" y="26"/>
                        <a:pt x="10" y="29"/>
                      </a:cubicBezTo>
                      <a:cubicBezTo>
                        <a:pt x="9" y="31"/>
                        <a:pt x="9" y="32"/>
                        <a:pt x="6" y="33"/>
                      </a:cubicBezTo>
                      <a:cubicBezTo>
                        <a:pt x="6" y="33"/>
                        <a:pt x="5" y="33"/>
                        <a:pt x="5" y="34"/>
                      </a:cubicBezTo>
                      <a:cubicBezTo>
                        <a:pt x="5" y="34"/>
                        <a:pt x="5" y="34"/>
                        <a:pt x="5" y="34"/>
                      </a:cubicBezTo>
                      <a:cubicBezTo>
                        <a:pt x="7" y="36"/>
                        <a:pt x="5" y="37"/>
                        <a:pt x="4" y="39"/>
                      </a:cubicBezTo>
                      <a:cubicBezTo>
                        <a:pt x="3" y="43"/>
                        <a:pt x="4" y="45"/>
                        <a:pt x="4" y="49"/>
                      </a:cubicBezTo>
                      <a:cubicBezTo>
                        <a:pt x="4" y="53"/>
                        <a:pt x="0" y="55"/>
                        <a:pt x="4" y="58"/>
                      </a:cubicBezTo>
                      <a:cubicBezTo>
                        <a:pt x="7" y="61"/>
                        <a:pt x="10" y="60"/>
                        <a:pt x="14" y="60"/>
                      </a:cubicBezTo>
                      <a:cubicBezTo>
                        <a:pt x="16" y="61"/>
                        <a:pt x="18" y="62"/>
                        <a:pt x="20" y="62"/>
                      </a:cubicBezTo>
                      <a:cubicBezTo>
                        <a:pt x="23" y="62"/>
                        <a:pt x="23" y="61"/>
                        <a:pt x="26" y="62"/>
                      </a:cubicBezTo>
                      <a:cubicBezTo>
                        <a:pt x="27" y="63"/>
                        <a:pt x="28" y="65"/>
                        <a:pt x="29" y="66"/>
                      </a:cubicBezTo>
                      <a:cubicBezTo>
                        <a:pt x="30" y="67"/>
                        <a:pt x="33" y="67"/>
                        <a:pt x="34" y="67"/>
                      </a:cubicBezTo>
                      <a:cubicBezTo>
                        <a:pt x="41" y="68"/>
                        <a:pt x="37" y="64"/>
                        <a:pt x="41" y="62"/>
                      </a:cubicBezTo>
                      <a:cubicBezTo>
                        <a:pt x="44" y="61"/>
                        <a:pt x="50" y="64"/>
                        <a:pt x="51" y="66"/>
                      </a:cubicBezTo>
                      <a:cubicBezTo>
                        <a:pt x="52" y="67"/>
                        <a:pt x="51" y="69"/>
                        <a:pt x="51" y="70"/>
                      </a:cubicBezTo>
                      <a:cubicBezTo>
                        <a:pt x="52" y="72"/>
                        <a:pt x="53" y="73"/>
                        <a:pt x="54" y="75"/>
                      </a:cubicBezTo>
                      <a:cubicBezTo>
                        <a:pt x="54" y="79"/>
                        <a:pt x="52" y="82"/>
                        <a:pt x="56" y="84"/>
                      </a:cubicBezTo>
                      <a:cubicBezTo>
                        <a:pt x="59" y="85"/>
                        <a:pt x="63" y="84"/>
                        <a:pt x="66" y="85"/>
                      </a:cubicBezTo>
                      <a:cubicBezTo>
                        <a:pt x="68" y="86"/>
                        <a:pt x="69" y="87"/>
                        <a:pt x="69" y="89"/>
                      </a:cubicBezTo>
                      <a:cubicBezTo>
                        <a:pt x="70" y="92"/>
                        <a:pt x="69" y="91"/>
                        <a:pt x="67" y="93"/>
                      </a:cubicBezTo>
                      <a:cubicBezTo>
                        <a:pt x="64" y="97"/>
                        <a:pt x="67" y="98"/>
                        <a:pt x="69" y="102"/>
                      </a:cubicBezTo>
                      <a:cubicBezTo>
                        <a:pt x="71" y="104"/>
                        <a:pt x="71" y="105"/>
                        <a:pt x="73" y="106"/>
                      </a:cubicBezTo>
                      <a:cubicBezTo>
                        <a:pt x="75" y="106"/>
                        <a:pt x="77" y="106"/>
                        <a:pt x="79" y="106"/>
                      </a:cubicBezTo>
                      <a:cubicBezTo>
                        <a:pt x="81" y="106"/>
                        <a:pt x="83" y="108"/>
                        <a:pt x="84" y="109"/>
                      </a:cubicBezTo>
                      <a:cubicBezTo>
                        <a:pt x="86" y="107"/>
                        <a:pt x="88" y="105"/>
                        <a:pt x="89" y="104"/>
                      </a:cubicBezTo>
                      <a:cubicBezTo>
                        <a:pt x="92" y="100"/>
                        <a:pt x="95" y="95"/>
                        <a:pt x="100" y="90"/>
                      </a:cubicBezTo>
                      <a:cubicBezTo>
                        <a:pt x="105" y="86"/>
                        <a:pt x="112" y="83"/>
                        <a:pt x="117" y="79"/>
                      </a:cubicBezTo>
                      <a:cubicBezTo>
                        <a:pt x="121" y="75"/>
                        <a:pt x="129" y="69"/>
                        <a:pt x="135" y="66"/>
                      </a:cubicBezTo>
                      <a:cubicBezTo>
                        <a:pt x="142" y="63"/>
                        <a:pt x="142" y="60"/>
                        <a:pt x="138" y="60"/>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5" name="Freeform 46">
                  <a:extLst>
                    <a:ext uri="{FF2B5EF4-FFF2-40B4-BE49-F238E27FC236}">
                      <a16:creationId xmlns:a16="http://schemas.microsoft.com/office/drawing/2014/main" id="{0D64A161-FFC2-4A21-9317-E90E293A7B7A}"/>
                    </a:ext>
                  </a:extLst>
                </p:cNvPr>
                <p:cNvSpPr>
                  <a:spLocks/>
                </p:cNvSpPr>
                <p:nvPr/>
              </p:nvSpPr>
              <p:spPr bwMode="auto">
                <a:xfrm>
                  <a:off x="2093913" y="9136063"/>
                  <a:ext cx="792163" cy="720725"/>
                </a:xfrm>
                <a:custGeom>
                  <a:avLst/>
                  <a:gdLst>
                    <a:gd name="T0" fmla="*/ 74 w 211"/>
                    <a:gd name="T1" fmla="*/ 169 h 192"/>
                    <a:gd name="T2" fmla="*/ 70 w 211"/>
                    <a:gd name="T3" fmla="*/ 157 h 192"/>
                    <a:gd name="T4" fmla="*/ 76 w 211"/>
                    <a:gd name="T5" fmla="*/ 154 h 192"/>
                    <a:gd name="T6" fmla="*/ 87 w 211"/>
                    <a:gd name="T7" fmla="*/ 146 h 192"/>
                    <a:gd name="T8" fmla="*/ 94 w 211"/>
                    <a:gd name="T9" fmla="*/ 134 h 192"/>
                    <a:gd name="T10" fmla="*/ 99 w 211"/>
                    <a:gd name="T11" fmla="*/ 120 h 192"/>
                    <a:gd name="T12" fmla="*/ 95 w 211"/>
                    <a:gd name="T13" fmla="*/ 103 h 192"/>
                    <a:gd name="T14" fmla="*/ 120 w 211"/>
                    <a:gd name="T15" fmla="*/ 102 h 192"/>
                    <a:gd name="T16" fmla="*/ 127 w 211"/>
                    <a:gd name="T17" fmla="*/ 92 h 192"/>
                    <a:gd name="T18" fmla="*/ 127 w 211"/>
                    <a:gd name="T19" fmla="*/ 84 h 192"/>
                    <a:gd name="T20" fmla="*/ 131 w 211"/>
                    <a:gd name="T21" fmla="*/ 75 h 192"/>
                    <a:gd name="T22" fmla="*/ 137 w 211"/>
                    <a:gd name="T23" fmla="*/ 66 h 192"/>
                    <a:gd name="T24" fmla="*/ 152 w 211"/>
                    <a:gd name="T25" fmla="*/ 52 h 192"/>
                    <a:gd name="T26" fmla="*/ 160 w 211"/>
                    <a:gd name="T27" fmla="*/ 49 h 192"/>
                    <a:gd name="T28" fmla="*/ 172 w 211"/>
                    <a:gd name="T29" fmla="*/ 47 h 192"/>
                    <a:gd name="T30" fmla="*/ 180 w 211"/>
                    <a:gd name="T31" fmla="*/ 45 h 192"/>
                    <a:gd name="T32" fmla="*/ 194 w 211"/>
                    <a:gd name="T33" fmla="*/ 40 h 192"/>
                    <a:gd name="T34" fmla="*/ 207 w 211"/>
                    <a:gd name="T35" fmla="*/ 38 h 192"/>
                    <a:gd name="T36" fmla="*/ 208 w 211"/>
                    <a:gd name="T37" fmla="*/ 24 h 192"/>
                    <a:gd name="T38" fmla="*/ 204 w 211"/>
                    <a:gd name="T39" fmla="*/ 16 h 192"/>
                    <a:gd name="T40" fmla="*/ 191 w 211"/>
                    <a:gd name="T41" fmla="*/ 21 h 192"/>
                    <a:gd name="T42" fmla="*/ 147 w 211"/>
                    <a:gd name="T43" fmla="*/ 28 h 192"/>
                    <a:gd name="T44" fmla="*/ 119 w 211"/>
                    <a:gd name="T45" fmla="*/ 9 h 192"/>
                    <a:gd name="T46" fmla="*/ 107 w 211"/>
                    <a:gd name="T47" fmla="*/ 9 h 192"/>
                    <a:gd name="T48" fmla="*/ 82 w 211"/>
                    <a:gd name="T49" fmla="*/ 37 h 192"/>
                    <a:gd name="T50" fmla="*/ 65 w 211"/>
                    <a:gd name="T51" fmla="*/ 75 h 192"/>
                    <a:gd name="T52" fmla="*/ 30 w 211"/>
                    <a:gd name="T53" fmla="*/ 100 h 192"/>
                    <a:gd name="T54" fmla="*/ 19 w 211"/>
                    <a:gd name="T55" fmla="*/ 110 h 192"/>
                    <a:gd name="T56" fmla="*/ 40 w 211"/>
                    <a:gd name="T57" fmla="*/ 112 h 192"/>
                    <a:gd name="T58" fmla="*/ 38 w 211"/>
                    <a:gd name="T59" fmla="*/ 126 h 192"/>
                    <a:gd name="T60" fmla="*/ 54 w 211"/>
                    <a:gd name="T61" fmla="*/ 129 h 192"/>
                    <a:gd name="T62" fmla="*/ 52 w 211"/>
                    <a:gd name="T63" fmla="*/ 151 h 192"/>
                    <a:gd name="T64" fmla="*/ 61 w 211"/>
                    <a:gd name="T65" fmla="*/ 188 h 192"/>
                    <a:gd name="T66" fmla="*/ 71 w 211"/>
                    <a:gd name="T67" fmla="*/ 19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 h="192">
                      <a:moveTo>
                        <a:pt x="77" y="184"/>
                      </a:moveTo>
                      <a:cubicBezTo>
                        <a:pt x="78" y="178"/>
                        <a:pt x="75" y="174"/>
                        <a:pt x="74" y="169"/>
                      </a:cubicBezTo>
                      <a:cubicBezTo>
                        <a:pt x="74" y="167"/>
                        <a:pt x="75" y="163"/>
                        <a:pt x="74" y="161"/>
                      </a:cubicBezTo>
                      <a:cubicBezTo>
                        <a:pt x="73" y="159"/>
                        <a:pt x="71" y="159"/>
                        <a:pt x="70" y="157"/>
                      </a:cubicBezTo>
                      <a:cubicBezTo>
                        <a:pt x="69" y="155"/>
                        <a:pt x="68" y="151"/>
                        <a:pt x="69" y="150"/>
                      </a:cubicBezTo>
                      <a:cubicBezTo>
                        <a:pt x="71" y="147"/>
                        <a:pt x="74" y="153"/>
                        <a:pt x="76" y="154"/>
                      </a:cubicBezTo>
                      <a:cubicBezTo>
                        <a:pt x="79" y="156"/>
                        <a:pt x="80" y="155"/>
                        <a:pt x="81" y="152"/>
                      </a:cubicBezTo>
                      <a:cubicBezTo>
                        <a:pt x="83" y="150"/>
                        <a:pt x="85" y="148"/>
                        <a:pt x="87" y="146"/>
                      </a:cubicBezTo>
                      <a:cubicBezTo>
                        <a:pt x="90" y="144"/>
                        <a:pt x="89" y="142"/>
                        <a:pt x="89" y="139"/>
                      </a:cubicBezTo>
                      <a:cubicBezTo>
                        <a:pt x="89" y="136"/>
                        <a:pt x="91" y="135"/>
                        <a:pt x="94" y="134"/>
                      </a:cubicBezTo>
                      <a:cubicBezTo>
                        <a:pt x="99" y="132"/>
                        <a:pt x="107" y="132"/>
                        <a:pt x="106" y="124"/>
                      </a:cubicBezTo>
                      <a:cubicBezTo>
                        <a:pt x="105" y="121"/>
                        <a:pt x="102" y="122"/>
                        <a:pt x="99" y="120"/>
                      </a:cubicBezTo>
                      <a:cubicBezTo>
                        <a:pt x="97" y="117"/>
                        <a:pt x="97" y="114"/>
                        <a:pt x="96" y="111"/>
                      </a:cubicBezTo>
                      <a:cubicBezTo>
                        <a:pt x="94" y="109"/>
                        <a:pt x="92" y="105"/>
                        <a:pt x="95" y="103"/>
                      </a:cubicBezTo>
                      <a:cubicBezTo>
                        <a:pt x="97" y="102"/>
                        <a:pt x="100" y="103"/>
                        <a:pt x="102" y="104"/>
                      </a:cubicBezTo>
                      <a:cubicBezTo>
                        <a:pt x="107" y="104"/>
                        <a:pt x="117" y="106"/>
                        <a:pt x="120" y="102"/>
                      </a:cubicBezTo>
                      <a:cubicBezTo>
                        <a:pt x="121" y="100"/>
                        <a:pt x="123" y="98"/>
                        <a:pt x="124" y="97"/>
                      </a:cubicBezTo>
                      <a:cubicBezTo>
                        <a:pt x="125" y="96"/>
                        <a:pt x="127" y="94"/>
                        <a:pt x="127" y="92"/>
                      </a:cubicBezTo>
                      <a:cubicBezTo>
                        <a:pt x="126" y="90"/>
                        <a:pt x="125" y="89"/>
                        <a:pt x="124" y="88"/>
                      </a:cubicBezTo>
                      <a:cubicBezTo>
                        <a:pt x="124" y="85"/>
                        <a:pt x="125" y="85"/>
                        <a:pt x="127" y="84"/>
                      </a:cubicBezTo>
                      <a:cubicBezTo>
                        <a:pt x="129" y="82"/>
                        <a:pt x="129" y="82"/>
                        <a:pt x="128" y="80"/>
                      </a:cubicBezTo>
                      <a:cubicBezTo>
                        <a:pt x="127" y="76"/>
                        <a:pt x="127" y="76"/>
                        <a:pt x="131" y="75"/>
                      </a:cubicBezTo>
                      <a:cubicBezTo>
                        <a:pt x="133" y="74"/>
                        <a:pt x="133" y="72"/>
                        <a:pt x="134" y="70"/>
                      </a:cubicBezTo>
                      <a:cubicBezTo>
                        <a:pt x="135" y="68"/>
                        <a:pt x="136" y="68"/>
                        <a:pt x="137" y="66"/>
                      </a:cubicBezTo>
                      <a:cubicBezTo>
                        <a:pt x="140" y="63"/>
                        <a:pt x="140" y="55"/>
                        <a:pt x="144" y="54"/>
                      </a:cubicBezTo>
                      <a:cubicBezTo>
                        <a:pt x="148" y="52"/>
                        <a:pt x="150" y="56"/>
                        <a:pt x="152" y="52"/>
                      </a:cubicBezTo>
                      <a:cubicBezTo>
                        <a:pt x="153" y="50"/>
                        <a:pt x="153" y="47"/>
                        <a:pt x="157" y="48"/>
                      </a:cubicBezTo>
                      <a:cubicBezTo>
                        <a:pt x="158" y="48"/>
                        <a:pt x="159" y="49"/>
                        <a:pt x="160" y="49"/>
                      </a:cubicBezTo>
                      <a:cubicBezTo>
                        <a:pt x="162" y="49"/>
                        <a:pt x="163" y="48"/>
                        <a:pt x="164" y="48"/>
                      </a:cubicBezTo>
                      <a:cubicBezTo>
                        <a:pt x="168" y="45"/>
                        <a:pt x="169" y="48"/>
                        <a:pt x="172" y="47"/>
                      </a:cubicBezTo>
                      <a:cubicBezTo>
                        <a:pt x="173" y="46"/>
                        <a:pt x="174" y="46"/>
                        <a:pt x="176" y="45"/>
                      </a:cubicBezTo>
                      <a:cubicBezTo>
                        <a:pt x="177" y="45"/>
                        <a:pt x="179" y="45"/>
                        <a:pt x="180" y="45"/>
                      </a:cubicBezTo>
                      <a:cubicBezTo>
                        <a:pt x="184" y="45"/>
                        <a:pt x="185" y="45"/>
                        <a:pt x="187" y="42"/>
                      </a:cubicBezTo>
                      <a:cubicBezTo>
                        <a:pt x="189" y="40"/>
                        <a:pt x="191" y="40"/>
                        <a:pt x="194" y="40"/>
                      </a:cubicBezTo>
                      <a:cubicBezTo>
                        <a:pt x="197" y="40"/>
                        <a:pt x="200" y="40"/>
                        <a:pt x="203" y="39"/>
                      </a:cubicBezTo>
                      <a:cubicBezTo>
                        <a:pt x="204" y="39"/>
                        <a:pt x="206" y="38"/>
                        <a:pt x="207" y="38"/>
                      </a:cubicBezTo>
                      <a:cubicBezTo>
                        <a:pt x="207" y="37"/>
                        <a:pt x="208" y="35"/>
                        <a:pt x="208" y="34"/>
                      </a:cubicBezTo>
                      <a:cubicBezTo>
                        <a:pt x="208" y="30"/>
                        <a:pt x="207" y="28"/>
                        <a:pt x="208" y="24"/>
                      </a:cubicBezTo>
                      <a:cubicBezTo>
                        <a:pt x="209" y="22"/>
                        <a:pt x="211" y="21"/>
                        <a:pt x="209" y="19"/>
                      </a:cubicBezTo>
                      <a:cubicBezTo>
                        <a:pt x="208" y="17"/>
                        <a:pt x="206" y="17"/>
                        <a:pt x="204" y="16"/>
                      </a:cubicBezTo>
                      <a:cubicBezTo>
                        <a:pt x="203" y="15"/>
                        <a:pt x="201" y="15"/>
                        <a:pt x="199" y="14"/>
                      </a:cubicBezTo>
                      <a:cubicBezTo>
                        <a:pt x="197" y="16"/>
                        <a:pt x="194" y="17"/>
                        <a:pt x="191" y="21"/>
                      </a:cubicBezTo>
                      <a:cubicBezTo>
                        <a:pt x="186" y="27"/>
                        <a:pt x="178" y="25"/>
                        <a:pt x="173" y="23"/>
                      </a:cubicBezTo>
                      <a:cubicBezTo>
                        <a:pt x="168" y="21"/>
                        <a:pt x="154" y="25"/>
                        <a:pt x="147" y="28"/>
                      </a:cubicBezTo>
                      <a:cubicBezTo>
                        <a:pt x="139" y="31"/>
                        <a:pt x="135" y="32"/>
                        <a:pt x="131" y="29"/>
                      </a:cubicBezTo>
                      <a:cubicBezTo>
                        <a:pt x="127" y="27"/>
                        <a:pt x="121" y="11"/>
                        <a:pt x="119" y="9"/>
                      </a:cubicBezTo>
                      <a:cubicBezTo>
                        <a:pt x="117" y="7"/>
                        <a:pt x="113" y="0"/>
                        <a:pt x="111" y="0"/>
                      </a:cubicBezTo>
                      <a:cubicBezTo>
                        <a:pt x="110" y="0"/>
                        <a:pt x="109" y="6"/>
                        <a:pt x="107" y="9"/>
                      </a:cubicBezTo>
                      <a:cubicBezTo>
                        <a:pt x="105" y="12"/>
                        <a:pt x="91" y="19"/>
                        <a:pt x="89" y="21"/>
                      </a:cubicBezTo>
                      <a:cubicBezTo>
                        <a:pt x="88" y="23"/>
                        <a:pt x="87" y="33"/>
                        <a:pt x="82" y="37"/>
                      </a:cubicBezTo>
                      <a:cubicBezTo>
                        <a:pt x="77" y="40"/>
                        <a:pt x="78" y="51"/>
                        <a:pt x="79" y="58"/>
                      </a:cubicBezTo>
                      <a:cubicBezTo>
                        <a:pt x="79" y="65"/>
                        <a:pt x="70" y="72"/>
                        <a:pt x="65" y="75"/>
                      </a:cubicBezTo>
                      <a:cubicBezTo>
                        <a:pt x="59" y="77"/>
                        <a:pt x="52" y="79"/>
                        <a:pt x="48" y="83"/>
                      </a:cubicBezTo>
                      <a:cubicBezTo>
                        <a:pt x="43" y="87"/>
                        <a:pt x="41" y="96"/>
                        <a:pt x="30" y="100"/>
                      </a:cubicBezTo>
                      <a:cubicBezTo>
                        <a:pt x="20" y="103"/>
                        <a:pt x="21" y="105"/>
                        <a:pt x="11" y="108"/>
                      </a:cubicBezTo>
                      <a:cubicBezTo>
                        <a:pt x="0" y="111"/>
                        <a:pt x="11" y="114"/>
                        <a:pt x="19" y="110"/>
                      </a:cubicBezTo>
                      <a:cubicBezTo>
                        <a:pt x="28" y="106"/>
                        <a:pt x="30" y="104"/>
                        <a:pt x="37" y="106"/>
                      </a:cubicBezTo>
                      <a:cubicBezTo>
                        <a:pt x="44" y="108"/>
                        <a:pt x="44" y="108"/>
                        <a:pt x="40" y="112"/>
                      </a:cubicBezTo>
                      <a:cubicBezTo>
                        <a:pt x="37" y="116"/>
                        <a:pt x="38" y="114"/>
                        <a:pt x="40" y="120"/>
                      </a:cubicBezTo>
                      <a:cubicBezTo>
                        <a:pt x="42" y="126"/>
                        <a:pt x="41" y="122"/>
                        <a:pt x="38" y="126"/>
                      </a:cubicBezTo>
                      <a:cubicBezTo>
                        <a:pt x="36" y="130"/>
                        <a:pt x="42" y="129"/>
                        <a:pt x="48" y="128"/>
                      </a:cubicBezTo>
                      <a:cubicBezTo>
                        <a:pt x="54" y="127"/>
                        <a:pt x="55" y="127"/>
                        <a:pt x="54" y="129"/>
                      </a:cubicBezTo>
                      <a:cubicBezTo>
                        <a:pt x="54" y="131"/>
                        <a:pt x="53" y="132"/>
                        <a:pt x="54" y="137"/>
                      </a:cubicBezTo>
                      <a:cubicBezTo>
                        <a:pt x="55" y="142"/>
                        <a:pt x="57" y="144"/>
                        <a:pt x="52" y="151"/>
                      </a:cubicBezTo>
                      <a:cubicBezTo>
                        <a:pt x="47" y="158"/>
                        <a:pt x="49" y="161"/>
                        <a:pt x="49" y="168"/>
                      </a:cubicBezTo>
                      <a:cubicBezTo>
                        <a:pt x="49" y="174"/>
                        <a:pt x="57" y="183"/>
                        <a:pt x="61" y="188"/>
                      </a:cubicBezTo>
                      <a:cubicBezTo>
                        <a:pt x="64" y="192"/>
                        <a:pt x="66" y="191"/>
                        <a:pt x="71" y="191"/>
                      </a:cubicBezTo>
                      <a:cubicBezTo>
                        <a:pt x="71" y="191"/>
                        <a:pt x="71" y="190"/>
                        <a:pt x="71" y="190"/>
                      </a:cubicBezTo>
                      <a:cubicBezTo>
                        <a:pt x="73" y="188"/>
                        <a:pt x="76" y="186"/>
                        <a:pt x="77" y="184"/>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6" name="Freeform 47">
                  <a:extLst>
                    <a:ext uri="{FF2B5EF4-FFF2-40B4-BE49-F238E27FC236}">
                      <a16:creationId xmlns:a16="http://schemas.microsoft.com/office/drawing/2014/main" id="{B48CFA46-27BD-4D88-8A06-F0057849A253}"/>
                    </a:ext>
                  </a:extLst>
                </p:cNvPr>
                <p:cNvSpPr>
                  <a:spLocks/>
                </p:cNvSpPr>
                <p:nvPr/>
              </p:nvSpPr>
              <p:spPr bwMode="auto">
                <a:xfrm>
                  <a:off x="2349500" y="9278938"/>
                  <a:ext cx="825500" cy="690563"/>
                </a:xfrm>
                <a:custGeom>
                  <a:avLst/>
                  <a:gdLst>
                    <a:gd name="T0" fmla="*/ 209 w 220"/>
                    <a:gd name="T1" fmla="*/ 53 h 184"/>
                    <a:gd name="T2" fmla="*/ 203 w 220"/>
                    <a:gd name="T3" fmla="*/ 40 h 184"/>
                    <a:gd name="T4" fmla="*/ 202 w 220"/>
                    <a:gd name="T5" fmla="*/ 32 h 184"/>
                    <a:gd name="T6" fmla="*/ 190 w 220"/>
                    <a:gd name="T7" fmla="*/ 22 h 184"/>
                    <a:gd name="T8" fmla="*/ 187 w 220"/>
                    <a:gd name="T9" fmla="*/ 13 h 184"/>
                    <a:gd name="T10" fmla="*/ 170 w 220"/>
                    <a:gd name="T11" fmla="*/ 14 h 184"/>
                    <a:gd name="T12" fmla="*/ 162 w 220"/>
                    <a:gd name="T13" fmla="*/ 9 h 184"/>
                    <a:gd name="T14" fmla="*/ 150 w 220"/>
                    <a:gd name="T15" fmla="*/ 7 h 184"/>
                    <a:gd name="T16" fmla="*/ 139 w 220"/>
                    <a:gd name="T17" fmla="*/ 0 h 184"/>
                    <a:gd name="T18" fmla="*/ 126 w 220"/>
                    <a:gd name="T19" fmla="*/ 2 h 184"/>
                    <a:gd name="T20" fmla="*/ 112 w 220"/>
                    <a:gd name="T21" fmla="*/ 7 h 184"/>
                    <a:gd name="T22" fmla="*/ 104 w 220"/>
                    <a:gd name="T23" fmla="*/ 9 h 184"/>
                    <a:gd name="T24" fmla="*/ 92 w 220"/>
                    <a:gd name="T25" fmla="*/ 11 h 184"/>
                    <a:gd name="T26" fmla="*/ 84 w 220"/>
                    <a:gd name="T27" fmla="*/ 14 h 184"/>
                    <a:gd name="T28" fmla="*/ 69 w 220"/>
                    <a:gd name="T29" fmla="*/ 28 h 184"/>
                    <a:gd name="T30" fmla="*/ 63 w 220"/>
                    <a:gd name="T31" fmla="*/ 37 h 184"/>
                    <a:gd name="T32" fmla="*/ 59 w 220"/>
                    <a:gd name="T33" fmla="*/ 46 h 184"/>
                    <a:gd name="T34" fmla="*/ 59 w 220"/>
                    <a:gd name="T35" fmla="*/ 54 h 184"/>
                    <a:gd name="T36" fmla="*/ 52 w 220"/>
                    <a:gd name="T37" fmla="*/ 64 h 184"/>
                    <a:gd name="T38" fmla="*/ 27 w 220"/>
                    <a:gd name="T39" fmla="*/ 65 h 184"/>
                    <a:gd name="T40" fmla="*/ 31 w 220"/>
                    <a:gd name="T41" fmla="*/ 82 h 184"/>
                    <a:gd name="T42" fmla="*/ 26 w 220"/>
                    <a:gd name="T43" fmla="*/ 96 h 184"/>
                    <a:gd name="T44" fmla="*/ 19 w 220"/>
                    <a:gd name="T45" fmla="*/ 108 h 184"/>
                    <a:gd name="T46" fmla="*/ 8 w 220"/>
                    <a:gd name="T47" fmla="*/ 116 h 184"/>
                    <a:gd name="T48" fmla="*/ 2 w 220"/>
                    <a:gd name="T49" fmla="*/ 119 h 184"/>
                    <a:gd name="T50" fmla="*/ 6 w 220"/>
                    <a:gd name="T51" fmla="*/ 131 h 184"/>
                    <a:gd name="T52" fmla="*/ 3 w 220"/>
                    <a:gd name="T53" fmla="*/ 152 h 184"/>
                    <a:gd name="T54" fmla="*/ 11 w 220"/>
                    <a:gd name="T55" fmla="*/ 154 h 184"/>
                    <a:gd name="T56" fmla="*/ 7 w 220"/>
                    <a:gd name="T57" fmla="*/ 172 h 184"/>
                    <a:gd name="T58" fmla="*/ 29 w 220"/>
                    <a:gd name="T59" fmla="*/ 175 h 184"/>
                    <a:gd name="T60" fmla="*/ 44 w 220"/>
                    <a:gd name="T61" fmla="*/ 179 h 184"/>
                    <a:gd name="T62" fmla="*/ 49 w 220"/>
                    <a:gd name="T63" fmla="*/ 173 h 184"/>
                    <a:gd name="T64" fmla="*/ 48 w 220"/>
                    <a:gd name="T65" fmla="*/ 160 h 184"/>
                    <a:gd name="T66" fmla="*/ 50 w 220"/>
                    <a:gd name="T67" fmla="*/ 144 h 184"/>
                    <a:gd name="T68" fmla="*/ 62 w 220"/>
                    <a:gd name="T69" fmla="*/ 135 h 184"/>
                    <a:gd name="T70" fmla="*/ 74 w 220"/>
                    <a:gd name="T71" fmla="*/ 116 h 184"/>
                    <a:gd name="T72" fmla="*/ 83 w 220"/>
                    <a:gd name="T73" fmla="*/ 89 h 184"/>
                    <a:gd name="T74" fmla="*/ 104 w 220"/>
                    <a:gd name="T75" fmla="*/ 73 h 184"/>
                    <a:gd name="T76" fmla="*/ 151 w 220"/>
                    <a:gd name="T77" fmla="*/ 58 h 184"/>
                    <a:gd name="T78" fmla="*/ 175 w 220"/>
                    <a:gd name="T79" fmla="*/ 70 h 184"/>
                    <a:gd name="T80" fmla="*/ 201 w 220"/>
                    <a:gd name="T81" fmla="*/ 95 h 184"/>
                    <a:gd name="T82" fmla="*/ 214 w 220"/>
                    <a:gd name="T83" fmla="*/ 65 h 184"/>
                    <a:gd name="T84" fmla="*/ 215 w 220"/>
                    <a:gd name="T85" fmla="*/ 53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0" h="184">
                      <a:moveTo>
                        <a:pt x="215" y="53"/>
                      </a:moveTo>
                      <a:cubicBezTo>
                        <a:pt x="213" y="53"/>
                        <a:pt x="211" y="53"/>
                        <a:pt x="209" y="53"/>
                      </a:cubicBezTo>
                      <a:cubicBezTo>
                        <a:pt x="207" y="52"/>
                        <a:pt x="207" y="51"/>
                        <a:pt x="205" y="49"/>
                      </a:cubicBezTo>
                      <a:cubicBezTo>
                        <a:pt x="203" y="45"/>
                        <a:pt x="200" y="44"/>
                        <a:pt x="203" y="40"/>
                      </a:cubicBezTo>
                      <a:cubicBezTo>
                        <a:pt x="205" y="38"/>
                        <a:pt x="206" y="39"/>
                        <a:pt x="205" y="36"/>
                      </a:cubicBezTo>
                      <a:cubicBezTo>
                        <a:pt x="205" y="34"/>
                        <a:pt x="204" y="33"/>
                        <a:pt x="202" y="32"/>
                      </a:cubicBezTo>
                      <a:cubicBezTo>
                        <a:pt x="199" y="31"/>
                        <a:pt x="195" y="32"/>
                        <a:pt x="192" y="31"/>
                      </a:cubicBezTo>
                      <a:cubicBezTo>
                        <a:pt x="188" y="29"/>
                        <a:pt x="190" y="26"/>
                        <a:pt x="190" y="22"/>
                      </a:cubicBezTo>
                      <a:cubicBezTo>
                        <a:pt x="189" y="20"/>
                        <a:pt x="188" y="19"/>
                        <a:pt x="187" y="17"/>
                      </a:cubicBezTo>
                      <a:cubicBezTo>
                        <a:pt x="187" y="16"/>
                        <a:pt x="188" y="14"/>
                        <a:pt x="187" y="13"/>
                      </a:cubicBezTo>
                      <a:cubicBezTo>
                        <a:pt x="186" y="11"/>
                        <a:pt x="180" y="8"/>
                        <a:pt x="177" y="9"/>
                      </a:cubicBezTo>
                      <a:cubicBezTo>
                        <a:pt x="173" y="11"/>
                        <a:pt x="177" y="15"/>
                        <a:pt x="170" y="14"/>
                      </a:cubicBezTo>
                      <a:cubicBezTo>
                        <a:pt x="169" y="14"/>
                        <a:pt x="166" y="14"/>
                        <a:pt x="165" y="13"/>
                      </a:cubicBezTo>
                      <a:cubicBezTo>
                        <a:pt x="164" y="12"/>
                        <a:pt x="163" y="10"/>
                        <a:pt x="162" y="9"/>
                      </a:cubicBezTo>
                      <a:cubicBezTo>
                        <a:pt x="159" y="8"/>
                        <a:pt x="159" y="9"/>
                        <a:pt x="156" y="9"/>
                      </a:cubicBezTo>
                      <a:cubicBezTo>
                        <a:pt x="154" y="9"/>
                        <a:pt x="152" y="8"/>
                        <a:pt x="150" y="7"/>
                      </a:cubicBezTo>
                      <a:cubicBezTo>
                        <a:pt x="146" y="7"/>
                        <a:pt x="143" y="8"/>
                        <a:pt x="140" y="5"/>
                      </a:cubicBezTo>
                      <a:cubicBezTo>
                        <a:pt x="138" y="3"/>
                        <a:pt x="138" y="2"/>
                        <a:pt x="139" y="0"/>
                      </a:cubicBezTo>
                      <a:cubicBezTo>
                        <a:pt x="138" y="0"/>
                        <a:pt x="136" y="1"/>
                        <a:pt x="135" y="1"/>
                      </a:cubicBezTo>
                      <a:cubicBezTo>
                        <a:pt x="132" y="2"/>
                        <a:pt x="129" y="2"/>
                        <a:pt x="126" y="2"/>
                      </a:cubicBezTo>
                      <a:cubicBezTo>
                        <a:pt x="123" y="2"/>
                        <a:pt x="121" y="2"/>
                        <a:pt x="119" y="4"/>
                      </a:cubicBezTo>
                      <a:cubicBezTo>
                        <a:pt x="117" y="7"/>
                        <a:pt x="116" y="7"/>
                        <a:pt x="112" y="7"/>
                      </a:cubicBezTo>
                      <a:cubicBezTo>
                        <a:pt x="111" y="7"/>
                        <a:pt x="109" y="7"/>
                        <a:pt x="108" y="7"/>
                      </a:cubicBezTo>
                      <a:cubicBezTo>
                        <a:pt x="106" y="8"/>
                        <a:pt x="105" y="8"/>
                        <a:pt x="104" y="9"/>
                      </a:cubicBezTo>
                      <a:cubicBezTo>
                        <a:pt x="101" y="10"/>
                        <a:pt x="100" y="7"/>
                        <a:pt x="96" y="10"/>
                      </a:cubicBezTo>
                      <a:cubicBezTo>
                        <a:pt x="95" y="10"/>
                        <a:pt x="94" y="11"/>
                        <a:pt x="92" y="11"/>
                      </a:cubicBezTo>
                      <a:cubicBezTo>
                        <a:pt x="91" y="11"/>
                        <a:pt x="90" y="10"/>
                        <a:pt x="89" y="10"/>
                      </a:cubicBezTo>
                      <a:cubicBezTo>
                        <a:pt x="85" y="9"/>
                        <a:pt x="85" y="12"/>
                        <a:pt x="84" y="14"/>
                      </a:cubicBezTo>
                      <a:cubicBezTo>
                        <a:pt x="82" y="18"/>
                        <a:pt x="80" y="14"/>
                        <a:pt x="76" y="16"/>
                      </a:cubicBezTo>
                      <a:cubicBezTo>
                        <a:pt x="72" y="17"/>
                        <a:pt x="72" y="25"/>
                        <a:pt x="69" y="28"/>
                      </a:cubicBezTo>
                      <a:cubicBezTo>
                        <a:pt x="68" y="30"/>
                        <a:pt x="67" y="30"/>
                        <a:pt x="66" y="32"/>
                      </a:cubicBezTo>
                      <a:cubicBezTo>
                        <a:pt x="65" y="34"/>
                        <a:pt x="65" y="36"/>
                        <a:pt x="63" y="37"/>
                      </a:cubicBezTo>
                      <a:cubicBezTo>
                        <a:pt x="59" y="38"/>
                        <a:pt x="59" y="38"/>
                        <a:pt x="60" y="42"/>
                      </a:cubicBezTo>
                      <a:cubicBezTo>
                        <a:pt x="61" y="44"/>
                        <a:pt x="61" y="44"/>
                        <a:pt x="59" y="46"/>
                      </a:cubicBezTo>
                      <a:cubicBezTo>
                        <a:pt x="57" y="47"/>
                        <a:pt x="56" y="47"/>
                        <a:pt x="56" y="50"/>
                      </a:cubicBezTo>
                      <a:cubicBezTo>
                        <a:pt x="57" y="51"/>
                        <a:pt x="58" y="52"/>
                        <a:pt x="59" y="54"/>
                      </a:cubicBezTo>
                      <a:cubicBezTo>
                        <a:pt x="59" y="56"/>
                        <a:pt x="57" y="58"/>
                        <a:pt x="56" y="59"/>
                      </a:cubicBezTo>
                      <a:cubicBezTo>
                        <a:pt x="55" y="60"/>
                        <a:pt x="53" y="62"/>
                        <a:pt x="52" y="64"/>
                      </a:cubicBezTo>
                      <a:cubicBezTo>
                        <a:pt x="49" y="68"/>
                        <a:pt x="39" y="66"/>
                        <a:pt x="34" y="66"/>
                      </a:cubicBezTo>
                      <a:cubicBezTo>
                        <a:pt x="32" y="65"/>
                        <a:pt x="29" y="64"/>
                        <a:pt x="27" y="65"/>
                      </a:cubicBezTo>
                      <a:cubicBezTo>
                        <a:pt x="24" y="67"/>
                        <a:pt x="26" y="71"/>
                        <a:pt x="28" y="73"/>
                      </a:cubicBezTo>
                      <a:cubicBezTo>
                        <a:pt x="29" y="76"/>
                        <a:pt x="29" y="79"/>
                        <a:pt x="31" y="82"/>
                      </a:cubicBezTo>
                      <a:cubicBezTo>
                        <a:pt x="34" y="84"/>
                        <a:pt x="37" y="83"/>
                        <a:pt x="38" y="86"/>
                      </a:cubicBezTo>
                      <a:cubicBezTo>
                        <a:pt x="39" y="94"/>
                        <a:pt x="31" y="94"/>
                        <a:pt x="26" y="96"/>
                      </a:cubicBezTo>
                      <a:cubicBezTo>
                        <a:pt x="23" y="97"/>
                        <a:pt x="21" y="98"/>
                        <a:pt x="21" y="101"/>
                      </a:cubicBezTo>
                      <a:cubicBezTo>
                        <a:pt x="21" y="104"/>
                        <a:pt x="22" y="106"/>
                        <a:pt x="19" y="108"/>
                      </a:cubicBezTo>
                      <a:cubicBezTo>
                        <a:pt x="17" y="110"/>
                        <a:pt x="15" y="112"/>
                        <a:pt x="13" y="114"/>
                      </a:cubicBezTo>
                      <a:cubicBezTo>
                        <a:pt x="12" y="117"/>
                        <a:pt x="11" y="118"/>
                        <a:pt x="8" y="116"/>
                      </a:cubicBezTo>
                      <a:cubicBezTo>
                        <a:pt x="6" y="115"/>
                        <a:pt x="3" y="109"/>
                        <a:pt x="1" y="112"/>
                      </a:cubicBezTo>
                      <a:cubicBezTo>
                        <a:pt x="0" y="113"/>
                        <a:pt x="1" y="117"/>
                        <a:pt x="2" y="119"/>
                      </a:cubicBezTo>
                      <a:cubicBezTo>
                        <a:pt x="3" y="121"/>
                        <a:pt x="5" y="121"/>
                        <a:pt x="6" y="123"/>
                      </a:cubicBezTo>
                      <a:cubicBezTo>
                        <a:pt x="7" y="125"/>
                        <a:pt x="6" y="129"/>
                        <a:pt x="6" y="131"/>
                      </a:cubicBezTo>
                      <a:cubicBezTo>
                        <a:pt x="7" y="136"/>
                        <a:pt x="10" y="140"/>
                        <a:pt x="9" y="146"/>
                      </a:cubicBezTo>
                      <a:cubicBezTo>
                        <a:pt x="8" y="148"/>
                        <a:pt x="5" y="150"/>
                        <a:pt x="3" y="152"/>
                      </a:cubicBezTo>
                      <a:cubicBezTo>
                        <a:pt x="3" y="152"/>
                        <a:pt x="3" y="153"/>
                        <a:pt x="3" y="153"/>
                      </a:cubicBezTo>
                      <a:cubicBezTo>
                        <a:pt x="5" y="153"/>
                        <a:pt x="7" y="153"/>
                        <a:pt x="11" y="154"/>
                      </a:cubicBezTo>
                      <a:cubicBezTo>
                        <a:pt x="21" y="157"/>
                        <a:pt x="6" y="164"/>
                        <a:pt x="5" y="167"/>
                      </a:cubicBezTo>
                      <a:cubicBezTo>
                        <a:pt x="2" y="173"/>
                        <a:pt x="3" y="176"/>
                        <a:pt x="7" y="172"/>
                      </a:cubicBezTo>
                      <a:cubicBezTo>
                        <a:pt x="7" y="172"/>
                        <a:pt x="13" y="172"/>
                        <a:pt x="17" y="176"/>
                      </a:cubicBezTo>
                      <a:cubicBezTo>
                        <a:pt x="21" y="181"/>
                        <a:pt x="23" y="178"/>
                        <a:pt x="29" y="175"/>
                      </a:cubicBezTo>
                      <a:cubicBezTo>
                        <a:pt x="36" y="173"/>
                        <a:pt x="34" y="173"/>
                        <a:pt x="37" y="174"/>
                      </a:cubicBezTo>
                      <a:cubicBezTo>
                        <a:pt x="40" y="175"/>
                        <a:pt x="42" y="176"/>
                        <a:pt x="44" y="179"/>
                      </a:cubicBezTo>
                      <a:cubicBezTo>
                        <a:pt x="46" y="183"/>
                        <a:pt x="48" y="184"/>
                        <a:pt x="52" y="182"/>
                      </a:cubicBezTo>
                      <a:cubicBezTo>
                        <a:pt x="55" y="179"/>
                        <a:pt x="52" y="176"/>
                        <a:pt x="49" y="173"/>
                      </a:cubicBezTo>
                      <a:cubicBezTo>
                        <a:pt x="46" y="170"/>
                        <a:pt x="44" y="168"/>
                        <a:pt x="43" y="164"/>
                      </a:cubicBezTo>
                      <a:cubicBezTo>
                        <a:pt x="42" y="160"/>
                        <a:pt x="45" y="161"/>
                        <a:pt x="48" y="160"/>
                      </a:cubicBezTo>
                      <a:cubicBezTo>
                        <a:pt x="51" y="159"/>
                        <a:pt x="52" y="158"/>
                        <a:pt x="51" y="154"/>
                      </a:cubicBezTo>
                      <a:cubicBezTo>
                        <a:pt x="50" y="151"/>
                        <a:pt x="49" y="149"/>
                        <a:pt x="50" y="144"/>
                      </a:cubicBezTo>
                      <a:cubicBezTo>
                        <a:pt x="51" y="140"/>
                        <a:pt x="52" y="136"/>
                        <a:pt x="56" y="135"/>
                      </a:cubicBezTo>
                      <a:cubicBezTo>
                        <a:pt x="60" y="134"/>
                        <a:pt x="62" y="137"/>
                        <a:pt x="62" y="135"/>
                      </a:cubicBezTo>
                      <a:cubicBezTo>
                        <a:pt x="63" y="133"/>
                        <a:pt x="62" y="131"/>
                        <a:pt x="65" y="128"/>
                      </a:cubicBezTo>
                      <a:cubicBezTo>
                        <a:pt x="68" y="124"/>
                        <a:pt x="70" y="121"/>
                        <a:pt x="74" y="116"/>
                      </a:cubicBezTo>
                      <a:cubicBezTo>
                        <a:pt x="78" y="111"/>
                        <a:pt x="81" y="107"/>
                        <a:pt x="83" y="105"/>
                      </a:cubicBezTo>
                      <a:cubicBezTo>
                        <a:pt x="85" y="102"/>
                        <a:pt x="83" y="96"/>
                        <a:pt x="83" y="89"/>
                      </a:cubicBezTo>
                      <a:cubicBezTo>
                        <a:pt x="83" y="83"/>
                        <a:pt x="85" y="82"/>
                        <a:pt x="87" y="80"/>
                      </a:cubicBezTo>
                      <a:cubicBezTo>
                        <a:pt x="90" y="78"/>
                        <a:pt x="95" y="77"/>
                        <a:pt x="104" y="73"/>
                      </a:cubicBezTo>
                      <a:cubicBezTo>
                        <a:pt x="113" y="69"/>
                        <a:pt x="121" y="63"/>
                        <a:pt x="129" y="60"/>
                      </a:cubicBezTo>
                      <a:cubicBezTo>
                        <a:pt x="137" y="56"/>
                        <a:pt x="147" y="56"/>
                        <a:pt x="151" y="58"/>
                      </a:cubicBezTo>
                      <a:cubicBezTo>
                        <a:pt x="155" y="60"/>
                        <a:pt x="166" y="62"/>
                        <a:pt x="171" y="63"/>
                      </a:cubicBezTo>
                      <a:cubicBezTo>
                        <a:pt x="175" y="64"/>
                        <a:pt x="174" y="67"/>
                        <a:pt x="175" y="70"/>
                      </a:cubicBezTo>
                      <a:cubicBezTo>
                        <a:pt x="176" y="73"/>
                        <a:pt x="182" y="72"/>
                        <a:pt x="185" y="77"/>
                      </a:cubicBezTo>
                      <a:cubicBezTo>
                        <a:pt x="188" y="82"/>
                        <a:pt x="195" y="89"/>
                        <a:pt x="201" y="95"/>
                      </a:cubicBezTo>
                      <a:cubicBezTo>
                        <a:pt x="206" y="102"/>
                        <a:pt x="206" y="100"/>
                        <a:pt x="206" y="94"/>
                      </a:cubicBezTo>
                      <a:cubicBezTo>
                        <a:pt x="206" y="88"/>
                        <a:pt x="212" y="69"/>
                        <a:pt x="214" y="65"/>
                      </a:cubicBezTo>
                      <a:cubicBezTo>
                        <a:pt x="215" y="63"/>
                        <a:pt x="218" y="59"/>
                        <a:pt x="220" y="56"/>
                      </a:cubicBezTo>
                      <a:cubicBezTo>
                        <a:pt x="219" y="55"/>
                        <a:pt x="217" y="53"/>
                        <a:pt x="215" y="53"/>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7" name="Freeform 48">
                  <a:extLst>
                    <a:ext uri="{FF2B5EF4-FFF2-40B4-BE49-F238E27FC236}">
                      <a16:creationId xmlns:a16="http://schemas.microsoft.com/office/drawing/2014/main" id="{186EF54C-6D31-4CAA-A642-A0E9CF668683}"/>
                    </a:ext>
                  </a:extLst>
                </p:cNvPr>
                <p:cNvSpPr>
                  <a:spLocks/>
                </p:cNvSpPr>
                <p:nvPr/>
              </p:nvSpPr>
              <p:spPr bwMode="auto">
                <a:xfrm>
                  <a:off x="1044575" y="10066338"/>
                  <a:ext cx="242888" cy="217488"/>
                </a:xfrm>
                <a:custGeom>
                  <a:avLst/>
                  <a:gdLst>
                    <a:gd name="T0" fmla="*/ 7 w 65"/>
                    <a:gd name="T1" fmla="*/ 37 h 58"/>
                    <a:gd name="T2" fmla="*/ 1 w 65"/>
                    <a:gd name="T3" fmla="*/ 34 h 58"/>
                    <a:gd name="T4" fmla="*/ 2 w 65"/>
                    <a:gd name="T5" fmla="*/ 29 h 58"/>
                    <a:gd name="T6" fmla="*/ 3 w 65"/>
                    <a:gd name="T7" fmla="*/ 26 h 58"/>
                    <a:gd name="T8" fmla="*/ 4 w 65"/>
                    <a:gd name="T9" fmla="*/ 22 h 58"/>
                    <a:gd name="T10" fmla="*/ 6 w 65"/>
                    <a:gd name="T11" fmla="*/ 19 h 58"/>
                    <a:gd name="T12" fmla="*/ 8 w 65"/>
                    <a:gd name="T13" fmla="*/ 15 h 58"/>
                    <a:gd name="T14" fmla="*/ 10 w 65"/>
                    <a:gd name="T15" fmla="*/ 9 h 58"/>
                    <a:gd name="T16" fmla="*/ 14 w 65"/>
                    <a:gd name="T17" fmla="*/ 5 h 58"/>
                    <a:gd name="T18" fmla="*/ 18 w 65"/>
                    <a:gd name="T19" fmla="*/ 2 h 58"/>
                    <a:gd name="T20" fmla="*/ 26 w 65"/>
                    <a:gd name="T21" fmla="*/ 1 h 58"/>
                    <a:gd name="T22" fmla="*/ 30 w 65"/>
                    <a:gd name="T23" fmla="*/ 3 h 58"/>
                    <a:gd name="T24" fmla="*/ 31 w 65"/>
                    <a:gd name="T25" fmla="*/ 10 h 58"/>
                    <a:gd name="T26" fmla="*/ 32 w 65"/>
                    <a:gd name="T27" fmla="*/ 14 h 58"/>
                    <a:gd name="T28" fmla="*/ 36 w 65"/>
                    <a:gd name="T29" fmla="*/ 14 h 58"/>
                    <a:gd name="T30" fmla="*/ 45 w 65"/>
                    <a:gd name="T31" fmla="*/ 7 h 58"/>
                    <a:gd name="T32" fmla="*/ 55 w 65"/>
                    <a:gd name="T33" fmla="*/ 6 h 58"/>
                    <a:gd name="T34" fmla="*/ 61 w 65"/>
                    <a:gd name="T35" fmla="*/ 6 h 58"/>
                    <a:gd name="T36" fmla="*/ 63 w 65"/>
                    <a:gd name="T37" fmla="*/ 8 h 58"/>
                    <a:gd name="T38" fmla="*/ 61 w 65"/>
                    <a:gd name="T39" fmla="*/ 16 h 58"/>
                    <a:gd name="T40" fmla="*/ 60 w 65"/>
                    <a:gd name="T41" fmla="*/ 25 h 58"/>
                    <a:gd name="T42" fmla="*/ 55 w 65"/>
                    <a:gd name="T43" fmla="*/ 25 h 58"/>
                    <a:gd name="T44" fmla="*/ 41 w 65"/>
                    <a:gd name="T45" fmla="*/ 23 h 58"/>
                    <a:gd name="T46" fmla="*/ 36 w 65"/>
                    <a:gd name="T47" fmla="*/ 24 h 58"/>
                    <a:gd name="T48" fmla="*/ 32 w 65"/>
                    <a:gd name="T49" fmla="*/ 27 h 58"/>
                    <a:gd name="T50" fmla="*/ 30 w 65"/>
                    <a:gd name="T51" fmla="*/ 32 h 58"/>
                    <a:gd name="T52" fmla="*/ 25 w 65"/>
                    <a:gd name="T53" fmla="*/ 37 h 58"/>
                    <a:gd name="T54" fmla="*/ 21 w 65"/>
                    <a:gd name="T55" fmla="*/ 45 h 58"/>
                    <a:gd name="T56" fmla="*/ 15 w 65"/>
                    <a:gd name="T57" fmla="*/ 51 h 58"/>
                    <a:gd name="T58" fmla="*/ 10 w 65"/>
                    <a:gd name="T59" fmla="*/ 56 h 58"/>
                    <a:gd name="T60" fmla="*/ 6 w 65"/>
                    <a:gd name="T61" fmla="*/ 50 h 58"/>
                    <a:gd name="T62" fmla="*/ 3 w 65"/>
                    <a:gd name="T63" fmla="*/ 46 h 58"/>
                    <a:gd name="T64" fmla="*/ 6 w 65"/>
                    <a:gd name="T65" fmla="*/ 41 h 58"/>
                    <a:gd name="T66" fmla="*/ 7 w 65"/>
                    <a:gd name="T67" fmla="*/ 3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 h="58">
                      <a:moveTo>
                        <a:pt x="7" y="37"/>
                      </a:moveTo>
                      <a:cubicBezTo>
                        <a:pt x="5" y="37"/>
                        <a:pt x="2" y="36"/>
                        <a:pt x="1" y="34"/>
                      </a:cubicBezTo>
                      <a:cubicBezTo>
                        <a:pt x="0" y="33"/>
                        <a:pt x="1" y="31"/>
                        <a:pt x="2" y="29"/>
                      </a:cubicBezTo>
                      <a:cubicBezTo>
                        <a:pt x="2" y="28"/>
                        <a:pt x="2" y="27"/>
                        <a:pt x="3" y="26"/>
                      </a:cubicBezTo>
                      <a:cubicBezTo>
                        <a:pt x="3" y="25"/>
                        <a:pt x="4" y="24"/>
                        <a:pt x="4" y="22"/>
                      </a:cubicBezTo>
                      <a:cubicBezTo>
                        <a:pt x="4" y="21"/>
                        <a:pt x="5" y="20"/>
                        <a:pt x="6" y="19"/>
                      </a:cubicBezTo>
                      <a:cubicBezTo>
                        <a:pt x="6" y="18"/>
                        <a:pt x="7" y="17"/>
                        <a:pt x="8" y="15"/>
                      </a:cubicBezTo>
                      <a:cubicBezTo>
                        <a:pt x="9" y="13"/>
                        <a:pt x="10" y="11"/>
                        <a:pt x="10" y="9"/>
                      </a:cubicBezTo>
                      <a:cubicBezTo>
                        <a:pt x="9" y="6"/>
                        <a:pt x="12" y="6"/>
                        <a:pt x="14" y="5"/>
                      </a:cubicBezTo>
                      <a:cubicBezTo>
                        <a:pt x="15" y="5"/>
                        <a:pt x="17" y="3"/>
                        <a:pt x="18" y="2"/>
                      </a:cubicBezTo>
                      <a:cubicBezTo>
                        <a:pt x="20" y="1"/>
                        <a:pt x="22" y="0"/>
                        <a:pt x="26" y="1"/>
                      </a:cubicBezTo>
                      <a:cubicBezTo>
                        <a:pt x="29" y="1"/>
                        <a:pt x="29" y="0"/>
                        <a:pt x="30" y="3"/>
                      </a:cubicBezTo>
                      <a:cubicBezTo>
                        <a:pt x="30" y="7"/>
                        <a:pt x="29" y="8"/>
                        <a:pt x="31" y="10"/>
                      </a:cubicBezTo>
                      <a:cubicBezTo>
                        <a:pt x="33" y="12"/>
                        <a:pt x="32" y="12"/>
                        <a:pt x="32" y="14"/>
                      </a:cubicBezTo>
                      <a:cubicBezTo>
                        <a:pt x="32" y="15"/>
                        <a:pt x="34" y="16"/>
                        <a:pt x="36" y="14"/>
                      </a:cubicBezTo>
                      <a:cubicBezTo>
                        <a:pt x="38" y="11"/>
                        <a:pt x="41" y="10"/>
                        <a:pt x="45" y="7"/>
                      </a:cubicBezTo>
                      <a:cubicBezTo>
                        <a:pt x="48" y="5"/>
                        <a:pt x="52" y="5"/>
                        <a:pt x="55" y="6"/>
                      </a:cubicBezTo>
                      <a:cubicBezTo>
                        <a:pt x="57" y="6"/>
                        <a:pt x="59" y="7"/>
                        <a:pt x="61" y="6"/>
                      </a:cubicBezTo>
                      <a:cubicBezTo>
                        <a:pt x="63" y="6"/>
                        <a:pt x="65" y="4"/>
                        <a:pt x="63" y="8"/>
                      </a:cubicBezTo>
                      <a:cubicBezTo>
                        <a:pt x="62" y="11"/>
                        <a:pt x="61" y="11"/>
                        <a:pt x="61" y="16"/>
                      </a:cubicBezTo>
                      <a:cubicBezTo>
                        <a:pt x="60" y="20"/>
                        <a:pt x="60" y="23"/>
                        <a:pt x="60" y="25"/>
                      </a:cubicBezTo>
                      <a:cubicBezTo>
                        <a:pt x="60" y="27"/>
                        <a:pt x="59" y="27"/>
                        <a:pt x="55" y="25"/>
                      </a:cubicBezTo>
                      <a:cubicBezTo>
                        <a:pt x="50" y="24"/>
                        <a:pt x="43" y="23"/>
                        <a:pt x="41" y="23"/>
                      </a:cubicBezTo>
                      <a:cubicBezTo>
                        <a:pt x="38" y="23"/>
                        <a:pt x="37" y="21"/>
                        <a:pt x="36" y="24"/>
                      </a:cubicBezTo>
                      <a:cubicBezTo>
                        <a:pt x="34" y="27"/>
                        <a:pt x="34" y="25"/>
                        <a:pt x="32" y="27"/>
                      </a:cubicBezTo>
                      <a:cubicBezTo>
                        <a:pt x="30" y="30"/>
                        <a:pt x="34" y="29"/>
                        <a:pt x="30" y="32"/>
                      </a:cubicBezTo>
                      <a:cubicBezTo>
                        <a:pt x="25" y="35"/>
                        <a:pt x="26" y="34"/>
                        <a:pt x="25" y="37"/>
                      </a:cubicBezTo>
                      <a:cubicBezTo>
                        <a:pt x="23" y="40"/>
                        <a:pt x="25" y="42"/>
                        <a:pt x="21" y="45"/>
                      </a:cubicBezTo>
                      <a:cubicBezTo>
                        <a:pt x="16" y="48"/>
                        <a:pt x="16" y="49"/>
                        <a:pt x="15" y="51"/>
                      </a:cubicBezTo>
                      <a:cubicBezTo>
                        <a:pt x="13" y="54"/>
                        <a:pt x="14" y="58"/>
                        <a:pt x="10" y="56"/>
                      </a:cubicBezTo>
                      <a:cubicBezTo>
                        <a:pt x="7" y="54"/>
                        <a:pt x="7" y="53"/>
                        <a:pt x="6" y="50"/>
                      </a:cubicBezTo>
                      <a:cubicBezTo>
                        <a:pt x="5" y="47"/>
                        <a:pt x="3" y="48"/>
                        <a:pt x="3" y="46"/>
                      </a:cubicBezTo>
                      <a:cubicBezTo>
                        <a:pt x="2" y="44"/>
                        <a:pt x="3" y="42"/>
                        <a:pt x="6" y="41"/>
                      </a:cubicBezTo>
                      <a:cubicBezTo>
                        <a:pt x="8" y="40"/>
                        <a:pt x="11" y="38"/>
                        <a:pt x="7" y="37"/>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8" name="Freeform 49">
                  <a:extLst>
                    <a:ext uri="{FF2B5EF4-FFF2-40B4-BE49-F238E27FC236}">
                      <a16:creationId xmlns:a16="http://schemas.microsoft.com/office/drawing/2014/main" id="{3FBC1EE7-6A78-4CF7-9C62-4EB57B98B67A}"/>
                    </a:ext>
                  </a:extLst>
                </p:cNvPr>
                <p:cNvSpPr>
                  <a:spLocks/>
                </p:cNvSpPr>
                <p:nvPr/>
              </p:nvSpPr>
              <p:spPr bwMode="auto">
                <a:xfrm>
                  <a:off x="1123950" y="10283826"/>
                  <a:ext cx="531813" cy="685800"/>
                </a:xfrm>
                <a:custGeom>
                  <a:avLst/>
                  <a:gdLst>
                    <a:gd name="T0" fmla="*/ 141 w 142"/>
                    <a:gd name="T1" fmla="*/ 100 h 183"/>
                    <a:gd name="T2" fmla="*/ 138 w 142"/>
                    <a:gd name="T3" fmla="*/ 85 h 183"/>
                    <a:gd name="T4" fmla="*/ 126 w 142"/>
                    <a:gd name="T5" fmla="*/ 83 h 183"/>
                    <a:gd name="T6" fmla="*/ 118 w 142"/>
                    <a:gd name="T7" fmla="*/ 77 h 183"/>
                    <a:gd name="T8" fmla="*/ 115 w 142"/>
                    <a:gd name="T9" fmla="*/ 67 h 183"/>
                    <a:gd name="T10" fmla="*/ 109 w 142"/>
                    <a:gd name="T11" fmla="*/ 63 h 183"/>
                    <a:gd name="T12" fmla="*/ 99 w 142"/>
                    <a:gd name="T13" fmla="*/ 56 h 183"/>
                    <a:gd name="T14" fmla="*/ 97 w 142"/>
                    <a:gd name="T15" fmla="*/ 39 h 183"/>
                    <a:gd name="T16" fmla="*/ 88 w 142"/>
                    <a:gd name="T17" fmla="*/ 34 h 183"/>
                    <a:gd name="T18" fmla="*/ 77 w 142"/>
                    <a:gd name="T19" fmla="*/ 19 h 183"/>
                    <a:gd name="T20" fmla="*/ 70 w 142"/>
                    <a:gd name="T21" fmla="*/ 5 h 183"/>
                    <a:gd name="T22" fmla="*/ 63 w 142"/>
                    <a:gd name="T23" fmla="*/ 0 h 183"/>
                    <a:gd name="T24" fmla="*/ 52 w 142"/>
                    <a:gd name="T25" fmla="*/ 6 h 183"/>
                    <a:gd name="T26" fmla="*/ 41 w 142"/>
                    <a:gd name="T27" fmla="*/ 10 h 183"/>
                    <a:gd name="T28" fmla="*/ 32 w 142"/>
                    <a:gd name="T29" fmla="*/ 3 h 183"/>
                    <a:gd name="T30" fmla="*/ 18 w 142"/>
                    <a:gd name="T31" fmla="*/ 9 h 183"/>
                    <a:gd name="T32" fmla="*/ 8 w 142"/>
                    <a:gd name="T33" fmla="*/ 23 h 183"/>
                    <a:gd name="T34" fmla="*/ 8 w 142"/>
                    <a:gd name="T35" fmla="*/ 53 h 183"/>
                    <a:gd name="T36" fmla="*/ 27 w 142"/>
                    <a:gd name="T37" fmla="*/ 86 h 183"/>
                    <a:gd name="T38" fmla="*/ 8 w 142"/>
                    <a:gd name="T39" fmla="*/ 116 h 183"/>
                    <a:gd name="T40" fmla="*/ 11 w 142"/>
                    <a:gd name="T41" fmla="*/ 133 h 183"/>
                    <a:gd name="T42" fmla="*/ 41 w 142"/>
                    <a:gd name="T43" fmla="*/ 144 h 183"/>
                    <a:gd name="T44" fmla="*/ 63 w 142"/>
                    <a:gd name="T45" fmla="*/ 155 h 183"/>
                    <a:gd name="T46" fmla="*/ 60 w 142"/>
                    <a:gd name="T47" fmla="*/ 136 h 183"/>
                    <a:gd name="T48" fmla="*/ 54 w 142"/>
                    <a:gd name="T49" fmla="*/ 122 h 183"/>
                    <a:gd name="T50" fmla="*/ 57 w 142"/>
                    <a:gd name="T51" fmla="*/ 96 h 183"/>
                    <a:gd name="T52" fmla="*/ 64 w 142"/>
                    <a:gd name="T53" fmla="*/ 79 h 183"/>
                    <a:gd name="T54" fmla="*/ 76 w 142"/>
                    <a:gd name="T55" fmla="*/ 70 h 183"/>
                    <a:gd name="T56" fmla="*/ 89 w 142"/>
                    <a:gd name="T57" fmla="*/ 84 h 183"/>
                    <a:gd name="T58" fmla="*/ 76 w 142"/>
                    <a:gd name="T59" fmla="*/ 101 h 183"/>
                    <a:gd name="T60" fmla="*/ 87 w 142"/>
                    <a:gd name="T61" fmla="*/ 128 h 183"/>
                    <a:gd name="T62" fmla="*/ 84 w 142"/>
                    <a:gd name="T63" fmla="*/ 154 h 183"/>
                    <a:gd name="T64" fmla="*/ 72 w 142"/>
                    <a:gd name="T65" fmla="*/ 174 h 183"/>
                    <a:gd name="T66" fmla="*/ 83 w 142"/>
                    <a:gd name="T67" fmla="*/ 173 h 183"/>
                    <a:gd name="T68" fmla="*/ 107 w 142"/>
                    <a:gd name="T69" fmla="*/ 162 h 183"/>
                    <a:gd name="T70" fmla="*/ 121 w 142"/>
                    <a:gd name="T71" fmla="*/ 147 h 183"/>
                    <a:gd name="T72" fmla="*/ 127 w 142"/>
                    <a:gd name="T73" fmla="*/ 139 h 183"/>
                    <a:gd name="T74" fmla="*/ 128 w 142"/>
                    <a:gd name="T75" fmla="*/ 132 h 183"/>
                    <a:gd name="T76" fmla="*/ 118 w 142"/>
                    <a:gd name="T77" fmla="*/ 119 h 183"/>
                    <a:gd name="T78" fmla="*/ 135 w 142"/>
                    <a:gd name="T79" fmla="*/ 110 h 183"/>
                    <a:gd name="T80" fmla="*/ 139 w 142"/>
                    <a:gd name="T81" fmla="*/ 10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 h="183">
                      <a:moveTo>
                        <a:pt x="139" y="105"/>
                      </a:moveTo>
                      <a:cubicBezTo>
                        <a:pt x="140" y="104"/>
                        <a:pt x="141" y="101"/>
                        <a:pt x="141" y="100"/>
                      </a:cubicBezTo>
                      <a:cubicBezTo>
                        <a:pt x="142" y="98"/>
                        <a:pt x="142" y="94"/>
                        <a:pt x="142" y="92"/>
                      </a:cubicBezTo>
                      <a:cubicBezTo>
                        <a:pt x="142" y="89"/>
                        <a:pt x="139" y="87"/>
                        <a:pt x="138" y="85"/>
                      </a:cubicBezTo>
                      <a:cubicBezTo>
                        <a:pt x="136" y="85"/>
                        <a:pt x="134" y="85"/>
                        <a:pt x="132" y="85"/>
                      </a:cubicBezTo>
                      <a:cubicBezTo>
                        <a:pt x="130" y="85"/>
                        <a:pt x="128" y="83"/>
                        <a:pt x="126" y="83"/>
                      </a:cubicBezTo>
                      <a:cubicBezTo>
                        <a:pt x="125" y="82"/>
                        <a:pt x="122" y="83"/>
                        <a:pt x="121" y="82"/>
                      </a:cubicBezTo>
                      <a:cubicBezTo>
                        <a:pt x="120" y="82"/>
                        <a:pt x="119" y="78"/>
                        <a:pt x="118" y="77"/>
                      </a:cubicBezTo>
                      <a:cubicBezTo>
                        <a:pt x="117" y="74"/>
                        <a:pt x="118" y="71"/>
                        <a:pt x="116" y="69"/>
                      </a:cubicBezTo>
                      <a:cubicBezTo>
                        <a:pt x="116" y="68"/>
                        <a:pt x="115" y="67"/>
                        <a:pt x="115" y="67"/>
                      </a:cubicBezTo>
                      <a:cubicBezTo>
                        <a:pt x="114" y="66"/>
                        <a:pt x="114" y="65"/>
                        <a:pt x="114" y="65"/>
                      </a:cubicBezTo>
                      <a:cubicBezTo>
                        <a:pt x="113" y="64"/>
                        <a:pt x="110" y="64"/>
                        <a:pt x="109" y="63"/>
                      </a:cubicBezTo>
                      <a:cubicBezTo>
                        <a:pt x="107" y="62"/>
                        <a:pt x="106" y="60"/>
                        <a:pt x="104" y="59"/>
                      </a:cubicBezTo>
                      <a:cubicBezTo>
                        <a:pt x="102" y="58"/>
                        <a:pt x="100" y="59"/>
                        <a:pt x="99" y="56"/>
                      </a:cubicBezTo>
                      <a:cubicBezTo>
                        <a:pt x="98" y="52"/>
                        <a:pt x="103" y="50"/>
                        <a:pt x="103" y="47"/>
                      </a:cubicBezTo>
                      <a:cubicBezTo>
                        <a:pt x="102" y="45"/>
                        <a:pt x="98" y="40"/>
                        <a:pt x="97" y="39"/>
                      </a:cubicBezTo>
                      <a:cubicBezTo>
                        <a:pt x="95" y="38"/>
                        <a:pt x="94" y="39"/>
                        <a:pt x="92" y="38"/>
                      </a:cubicBezTo>
                      <a:cubicBezTo>
                        <a:pt x="91" y="37"/>
                        <a:pt x="89" y="35"/>
                        <a:pt x="88" y="34"/>
                      </a:cubicBezTo>
                      <a:cubicBezTo>
                        <a:pt x="86" y="31"/>
                        <a:pt x="85" y="28"/>
                        <a:pt x="84" y="25"/>
                      </a:cubicBezTo>
                      <a:cubicBezTo>
                        <a:pt x="82" y="21"/>
                        <a:pt x="81" y="20"/>
                        <a:pt x="77" y="19"/>
                      </a:cubicBezTo>
                      <a:cubicBezTo>
                        <a:pt x="76" y="16"/>
                        <a:pt x="79" y="14"/>
                        <a:pt x="77" y="12"/>
                      </a:cubicBezTo>
                      <a:cubicBezTo>
                        <a:pt x="76" y="10"/>
                        <a:pt x="72" y="7"/>
                        <a:pt x="70" y="5"/>
                      </a:cubicBezTo>
                      <a:cubicBezTo>
                        <a:pt x="69" y="5"/>
                        <a:pt x="67" y="4"/>
                        <a:pt x="66" y="4"/>
                      </a:cubicBezTo>
                      <a:cubicBezTo>
                        <a:pt x="65" y="3"/>
                        <a:pt x="64" y="0"/>
                        <a:pt x="63" y="0"/>
                      </a:cubicBezTo>
                      <a:cubicBezTo>
                        <a:pt x="61" y="0"/>
                        <a:pt x="58" y="3"/>
                        <a:pt x="56" y="4"/>
                      </a:cubicBezTo>
                      <a:cubicBezTo>
                        <a:pt x="54" y="5"/>
                        <a:pt x="54" y="6"/>
                        <a:pt x="52" y="6"/>
                      </a:cubicBezTo>
                      <a:cubicBezTo>
                        <a:pt x="50" y="6"/>
                        <a:pt x="48" y="5"/>
                        <a:pt x="47" y="6"/>
                      </a:cubicBezTo>
                      <a:cubicBezTo>
                        <a:pt x="44" y="8"/>
                        <a:pt x="45" y="11"/>
                        <a:pt x="41" y="10"/>
                      </a:cubicBezTo>
                      <a:cubicBezTo>
                        <a:pt x="38" y="9"/>
                        <a:pt x="35" y="8"/>
                        <a:pt x="33" y="6"/>
                      </a:cubicBezTo>
                      <a:cubicBezTo>
                        <a:pt x="32" y="5"/>
                        <a:pt x="32" y="4"/>
                        <a:pt x="32" y="3"/>
                      </a:cubicBezTo>
                      <a:cubicBezTo>
                        <a:pt x="31" y="5"/>
                        <a:pt x="30" y="6"/>
                        <a:pt x="28" y="8"/>
                      </a:cubicBezTo>
                      <a:cubicBezTo>
                        <a:pt x="24" y="13"/>
                        <a:pt x="22" y="10"/>
                        <a:pt x="18" y="9"/>
                      </a:cubicBezTo>
                      <a:cubicBezTo>
                        <a:pt x="11" y="6"/>
                        <a:pt x="4" y="13"/>
                        <a:pt x="8" y="15"/>
                      </a:cubicBezTo>
                      <a:cubicBezTo>
                        <a:pt x="12" y="18"/>
                        <a:pt x="11" y="21"/>
                        <a:pt x="8" y="23"/>
                      </a:cubicBezTo>
                      <a:cubicBezTo>
                        <a:pt x="6" y="26"/>
                        <a:pt x="9" y="30"/>
                        <a:pt x="11" y="34"/>
                      </a:cubicBezTo>
                      <a:cubicBezTo>
                        <a:pt x="14" y="39"/>
                        <a:pt x="15" y="41"/>
                        <a:pt x="8" y="53"/>
                      </a:cubicBezTo>
                      <a:cubicBezTo>
                        <a:pt x="2" y="66"/>
                        <a:pt x="11" y="66"/>
                        <a:pt x="15" y="69"/>
                      </a:cubicBezTo>
                      <a:cubicBezTo>
                        <a:pt x="19" y="71"/>
                        <a:pt x="25" y="81"/>
                        <a:pt x="27" y="86"/>
                      </a:cubicBezTo>
                      <a:cubicBezTo>
                        <a:pt x="28" y="92"/>
                        <a:pt x="27" y="101"/>
                        <a:pt x="22" y="111"/>
                      </a:cubicBezTo>
                      <a:cubicBezTo>
                        <a:pt x="18" y="120"/>
                        <a:pt x="14" y="119"/>
                        <a:pt x="8" y="116"/>
                      </a:cubicBezTo>
                      <a:cubicBezTo>
                        <a:pt x="2" y="114"/>
                        <a:pt x="0" y="118"/>
                        <a:pt x="4" y="122"/>
                      </a:cubicBezTo>
                      <a:cubicBezTo>
                        <a:pt x="8" y="125"/>
                        <a:pt x="9" y="128"/>
                        <a:pt x="11" y="133"/>
                      </a:cubicBezTo>
                      <a:cubicBezTo>
                        <a:pt x="13" y="138"/>
                        <a:pt x="14" y="142"/>
                        <a:pt x="19" y="142"/>
                      </a:cubicBezTo>
                      <a:cubicBezTo>
                        <a:pt x="23" y="143"/>
                        <a:pt x="35" y="143"/>
                        <a:pt x="41" y="144"/>
                      </a:cubicBezTo>
                      <a:cubicBezTo>
                        <a:pt x="47" y="144"/>
                        <a:pt x="50" y="143"/>
                        <a:pt x="51" y="151"/>
                      </a:cubicBezTo>
                      <a:cubicBezTo>
                        <a:pt x="51" y="158"/>
                        <a:pt x="57" y="157"/>
                        <a:pt x="63" y="155"/>
                      </a:cubicBezTo>
                      <a:cubicBezTo>
                        <a:pt x="68" y="154"/>
                        <a:pt x="69" y="148"/>
                        <a:pt x="69" y="144"/>
                      </a:cubicBezTo>
                      <a:cubicBezTo>
                        <a:pt x="70" y="141"/>
                        <a:pt x="65" y="138"/>
                        <a:pt x="60" y="136"/>
                      </a:cubicBezTo>
                      <a:cubicBezTo>
                        <a:pt x="55" y="133"/>
                        <a:pt x="56" y="131"/>
                        <a:pt x="55" y="128"/>
                      </a:cubicBezTo>
                      <a:cubicBezTo>
                        <a:pt x="55" y="125"/>
                        <a:pt x="56" y="125"/>
                        <a:pt x="54" y="122"/>
                      </a:cubicBezTo>
                      <a:cubicBezTo>
                        <a:pt x="53" y="120"/>
                        <a:pt x="52" y="117"/>
                        <a:pt x="51" y="114"/>
                      </a:cubicBezTo>
                      <a:cubicBezTo>
                        <a:pt x="50" y="110"/>
                        <a:pt x="55" y="99"/>
                        <a:pt x="57" y="96"/>
                      </a:cubicBezTo>
                      <a:cubicBezTo>
                        <a:pt x="59" y="93"/>
                        <a:pt x="56" y="90"/>
                        <a:pt x="59" y="87"/>
                      </a:cubicBezTo>
                      <a:cubicBezTo>
                        <a:pt x="62" y="84"/>
                        <a:pt x="64" y="82"/>
                        <a:pt x="64" y="79"/>
                      </a:cubicBezTo>
                      <a:cubicBezTo>
                        <a:pt x="64" y="75"/>
                        <a:pt x="64" y="73"/>
                        <a:pt x="67" y="71"/>
                      </a:cubicBezTo>
                      <a:cubicBezTo>
                        <a:pt x="71" y="69"/>
                        <a:pt x="74" y="69"/>
                        <a:pt x="76" y="70"/>
                      </a:cubicBezTo>
                      <a:cubicBezTo>
                        <a:pt x="79" y="71"/>
                        <a:pt x="80" y="73"/>
                        <a:pt x="86" y="73"/>
                      </a:cubicBezTo>
                      <a:cubicBezTo>
                        <a:pt x="92" y="74"/>
                        <a:pt x="91" y="81"/>
                        <a:pt x="89" y="84"/>
                      </a:cubicBezTo>
                      <a:cubicBezTo>
                        <a:pt x="87" y="86"/>
                        <a:pt x="88" y="89"/>
                        <a:pt x="86" y="93"/>
                      </a:cubicBezTo>
                      <a:cubicBezTo>
                        <a:pt x="85" y="96"/>
                        <a:pt x="78" y="97"/>
                        <a:pt x="76" y="101"/>
                      </a:cubicBezTo>
                      <a:cubicBezTo>
                        <a:pt x="74" y="104"/>
                        <a:pt x="75" y="107"/>
                        <a:pt x="77" y="111"/>
                      </a:cubicBezTo>
                      <a:cubicBezTo>
                        <a:pt x="79" y="115"/>
                        <a:pt x="85" y="122"/>
                        <a:pt x="87" y="128"/>
                      </a:cubicBezTo>
                      <a:cubicBezTo>
                        <a:pt x="90" y="133"/>
                        <a:pt x="88" y="143"/>
                        <a:pt x="85" y="145"/>
                      </a:cubicBezTo>
                      <a:cubicBezTo>
                        <a:pt x="82" y="148"/>
                        <a:pt x="83" y="149"/>
                        <a:pt x="84" y="154"/>
                      </a:cubicBezTo>
                      <a:cubicBezTo>
                        <a:pt x="85" y="159"/>
                        <a:pt x="77" y="166"/>
                        <a:pt x="73" y="168"/>
                      </a:cubicBezTo>
                      <a:cubicBezTo>
                        <a:pt x="69" y="170"/>
                        <a:pt x="71" y="171"/>
                        <a:pt x="72" y="174"/>
                      </a:cubicBezTo>
                      <a:cubicBezTo>
                        <a:pt x="73" y="177"/>
                        <a:pt x="69" y="183"/>
                        <a:pt x="72" y="181"/>
                      </a:cubicBezTo>
                      <a:cubicBezTo>
                        <a:pt x="75" y="180"/>
                        <a:pt x="79" y="176"/>
                        <a:pt x="83" y="173"/>
                      </a:cubicBezTo>
                      <a:cubicBezTo>
                        <a:pt x="86" y="170"/>
                        <a:pt x="88" y="169"/>
                        <a:pt x="92" y="168"/>
                      </a:cubicBezTo>
                      <a:cubicBezTo>
                        <a:pt x="96" y="168"/>
                        <a:pt x="102" y="164"/>
                        <a:pt x="107" y="162"/>
                      </a:cubicBezTo>
                      <a:cubicBezTo>
                        <a:pt x="112" y="159"/>
                        <a:pt x="115" y="155"/>
                        <a:pt x="115" y="151"/>
                      </a:cubicBezTo>
                      <a:cubicBezTo>
                        <a:pt x="116" y="147"/>
                        <a:pt x="117" y="147"/>
                        <a:pt x="121" y="147"/>
                      </a:cubicBezTo>
                      <a:cubicBezTo>
                        <a:pt x="125" y="147"/>
                        <a:pt x="126" y="145"/>
                        <a:pt x="129" y="142"/>
                      </a:cubicBezTo>
                      <a:cubicBezTo>
                        <a:pt x="132" y="140"/>
                        <a:pt x="129" y="139"/>
                        <a:pt x="127" y="139"/>
                      </a:cubicBezTo>
                      <a:cubicBezTo>
                        <a:pt x="126" y="139"/>
                        <a:pt x="125" y="138"/>
                        <a:pt x="125" y="137"/>
                      </a:cubicBezTo>
                      <a:cubicBezTo>
                        <a:pt x="126" y="136"/>
                        <a:pt x="128" y="133"/>
                        <a:pt x="128" y="132"/>
                      </a:cubicBezTo>
                      <a:cubicBezTo>
                        <a:pt x="128" y="130"/>
                        <a:pt x="124" y="128"/>
                        <a:pt x="120" y="127"/>
                      </a:cubicBezTo>
                      <a:cubicBezTo>
                        <a:pt x="116" y="126"/>
                        <a:pt x="117" y="122"/>
                        <a:pt x="118" y="119"/>
                      </a:cubicBezTo>
                      <a:cubicBezTo>
                        <a:pt x="120" y="116"/>
                        <a:pt x="124" y="112"/>
                        <a:pt x="128" y="110"/>
                      </a:cubicBezTo>
                      <a:cubicBezTo>
                        <a:pt x="130" y="109"/>
                        <a:pt x="132" y="109"/>
                        <a:pt x="135" y="110"/>
                      </a:cubicBezTo>
                      <a:cubicBezTo>
                        <a:pt x="135" y="109"/>
                        <a:pt x="135" y="109"/>
                        <a:pt x="135" y="108"/>
                      </a:cubicBezTo>
                      <a:cubicBezTo>
                        <a:pt x="136" y="107"/>
                        <a:pt x="138" y="106"/>
                        <a:pt x="139" y="105"/>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79" name="Freeform 50">
                  <a:extLst>
                    <a:ext uri="{FF2B5EF4-FFF2-40B4-BE49-F238E27FC236}">
                      <a16:creationId xmlns:a16="http://schemas.microsoft.com/office/drawing/2014/main" id="{6013FC61-5B42-4C36-8AD6-B2E93D476DC0}"/>
                    </a:ext>
                  </a:extLst>
                </p:cNvPr>
                <p:cNvSpPr>
                  <a:spLocks/>
                </p:cNvSpPr>
                <p:nvPr/>
              </p:nvSpPr>
              <p:spPr bwMode="auto">
                <a:xfrm>
                  <a:off x="1408113" y="9898063"/>
                  <a:ext cx="577850" cy="854075"/>
                </a:xfrm>
                <a:custGeom>
                  <a:avLst/>
                  <a:gdLst>
                    <a:gd name="T0" fmla="*/ 148 w 154"/>
                    <a:gd name="T1" fmla="*/ 3 h 228"/>
                    <a:gd name="T2" fmla="*/ 133 w 154"/>
                    <a:gd name="T3" fmla="*/ 10 h 228"/>
                    <a:gd name="T4" fmla="*/ 114 w 154"/>
                    <a:gd name="T5" fmla="*/ 13 h 228"/>
                    <a:gd name="T6" fmla="*/ 103 w 154"/>
                    <a:gd name="T7" fmla="*/ 3 h 228"/>
                    <a:gd name="T8" fmla="*/ 92 w 154"/>
                    <a:gd name="T9" fmla="*/ 4 h 228"/>
                    <a:gd name="T10" fmla="*/ 83 w 154"/>
                    <a:gd name="T11" fmla="*/ 2 h 228"/>
                    <a:gd name="T12" fmla="*/ 73 w 154"/>
                    <a:gd name="T13" fmla="*/ 3 h 228"/>
                    <a:gd name="T14" fmla="*/ 63 w 154"/>
                    <a:gd name="T15" fmla="*/ 20 h 228"/>
                    <a:gd name="T16" fmla="*/ 54 w 154"/>
                    <a:gd name="T17" fmla="*/ 33 h 228"/>
                    <a:gd name="T18" fmla="*/ 45 w 154"/>
                    <a:gd name="T19" fmla="*/ 43 h 228"/>
                    <a:gd name="T20" fmla="*/ 40 w 154"/>
                    <a:gd name="T21" fmla="*/ 52 h 228"/>
                    <a:gd name="T22" fmla="*/ 44 w 154"/>
                    <a:gd name="T23" fmla="*/ 66 h 228"/>
                    <a:gd name="T24" fmla="*/ 49 w 154"/>
                    <a:gd name="T25" fmla="*/ 75 h 228"/>
                    <a:gd name="T26" fmla="*/ 47 w 154"/>
                    <a:gd name="T27" fmla="*/ 93 h 228"/>
                    <a:gd name="T28" fmla="*/ 45 w 154"/>
                    <a:gd name="T29" fmla="*/ 105 h 228"/>
                    <a:gd name="T30" fmla="*/ 32 w 154"/>
                    <a:gd name="T31" fmla="*/ 112 h 228"/>
                    <a:gd name="T32" fmla="*/ 18 w 154"/>
                    <a:gd name="T33" fmla="*/ 114 h 228"/>
                    <a:gd name="T34" fmla="*/ 2 w 154"/>
                    <a:gd name="T35" fmla="*/ 115 h 228"/>
                    <a:gd name="T36" fmla="*/ 1 w 154"/>
                    <a:gd name="T37" fmla="*/ 122 h 228"/>
                    <a:gd name="T38" fmla="*/ 12 w 154"/>
                    <a:gd name="T39" fmla="*/ 137 h 228"/>
                    <a:gd name="T40" fmla="*/ 21 w 154"/>
                    <a:gd name="T41" fmla="*/ 142 h 228"/>
                    <a:gd name="T42" fmla="*/ 23 w 154"/>
                    <a:gd name="T43" fmla="*/ 159 h 228"/>
                    <a:gd name="T44" fmla="*/ 33 w 154"/>
                    <a:gd name="T45" fmla="*/ 166 h 228"/>
                    <a:gd name="T46" fmla="*/ 39 w 154"/>
                    <a:gd name="T47" fmla="*/ 170 h 228"/>
                    <a:gd name="T48" fmla="*/ 42 w 154"/>
                    <a:gd name="T49" fmla="*/ 180 h 228"/>
                    <a:gd name="T50" fmla="*/ 50 w 154"/>
                    <a:gd name="T51" fmla="*/ 186 h 228"/>
                    <a:gd name="T52" fmla="*/ 62 w 154"/>
                    <a:gd name="T53" fmla="*/ 188 h 228"/>
                    <a:gd name="T54" fmla="*/ 65 w 154"/>
                    <a:gd name="T55" fmla="*/ 203 h 228"/>
                    <a:gd name="T56" fmla="*/ 59 w 154"/>
                    <a:gd name="T57" fmla="*/ 211 h 228"/>
                    <a:gd name="T58" fmla="*/ 64 w 154"/>
                    <a:gd name="T59" fmla="*/ 215 h 228"/>
                    <a:gd name="T60" fmla="*/ 76 w 154"/>
                    <a:gd name="T61" fmla="*/ 226 h 228"/>
                    <a:gd name="T62" fmla="*/ 89 w 154"/>
                    <a:gd name="T63" fmla="*/ 211 h 228"/>
                    <a:gd name="T64" fmla="*/ 96 w 154"/>
                    <a:gd name="T65" fmla="*/ 191 h 228"/>
                    <a:gd name="T66" fmla="*/ 101 w 154"/>
                    <a:gd name="T67" fmla="*/ 168 h 228"/>
                    <a:gd name="T68" fmla="*/ 102 w 154"/>
                    <a:gd name="T69" fmla="*/ 134 h 228"/>
                    <a:gd name="T70" fmla="*/ 125 w 154"/>
                    <a:gd name="T71" fmla="*/ 68 h 228"/>
                    <a:gd name="T72" fmla="*/ 128 w 154"/>
                    <a:gd name="T73" fmla="*/ 57 h 228"/>
                    <a:gd name="T74" fmla="*/ 135 w 154"/>
                    <a:gd name="T75" fmla="*/ 39 h 228"/>
                    <a:gd name="T76" fmla="*/ 149 w 154"/>
                    <a:gd name="T77" fmla="*/ 25 h 228"/>
                    <a:gd name="T78" fmla="*/ 154 w 154"/>
                    <a:gd name="T79" fmla="*/ 1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4" h="228">
                      <a:moveTo>
                        <a:pt x="154" y="13"/>
                      </a:moveTo>
                      <a:cubicBezTo>
                        <a:pt x="153" y="8"/>
                        <a:pt x="152" y="6"/>
                        <a:pt x="148" y="3"/>
                      </a:cubicBezTo>
                      <a:cubicBezTo>
                        <a:pt x="146" y="1"/>
                        <a:pt x="142" y="0"/>
                        <a:pt x="138" y="2"/>
                      </a:cubicBezTo>
                      <a:cubicBezTo>
                        <a:pt x="135" y="4"/>
                        <a:pt x="135" y="8"/>
                        <a:pt x="133" y="10"/>
                      </a:cubicBezTo>
                      <a:cubicBezTo>
                        <a:pt x="131" y="12"/>
                        <a:pt x="127" y="11"/>
                        <a:pt x="124" y="11"/>
                      </a:cubicBezTo>
                      <a:cubicBezTo>
                        <a:pt x="120" y="11"/>
                        <a:pt x="118" y="11"/>
                        <a:pt x="114" y="13"/>
                      </a:cubicBezTo>
                      <a:cubicBezTo>
                        <a:pt x="112" y="14"/>
                        <a:pt x="109" y="15"/>
                        <a:pt x="107" y="12"/>
                      </a:cubicBezTo>
                      <a:cubicBezTo>
                        <a:pt x="105" y="9"/>
                        <a:pt x="107" y="5"/>
                        <a:pt x="103" y="3"/>
                      </a:cubicBezTo>
                      <a:cubicBezTo>
                        <a:pt x="101" y="2"/>
                        <a:pt x="99" y="2"/>
                        <a:pt x="97" y="3"/>
                      </a:cubicBezTo>
                      <a:cubicBezTo>
                        <a:pt x="96" y="3"/>
                        <a:pt x="94" y="4"/>
                        <a:pt x="92" y="4"/>
                      </a:cubicBezTo>
                      <a:cubicBezTo>
                        <a:pt x="90" y="5"/>
                        <a:pt x="89" y="7"/>
                        <a:pt x="87" y="6"/>
                      </a:cubicBezTo>
                      <a:cubicBezTo>
                        <a:pt x="86" y="6"/>
                        <a:pt x="84" y="3"/>
                        <a:pt x="83" y="2"/>
                      </a:cubicBezTo>
                      <a:cubicBezTo>
                        <a:pt x="82" y="1"/>
                        <a:pt x="81" y="1"/>
                        <a:pt x="80" y="0"/>
                      </a:cubicBezTo>
                      <a:cubicBezTo>
                        <a:pt x="78" y="1"/>
                        <a:pt x="75" y="2"/>
                        <a:pt x="73" y="3"/>
                      </a:cubicBezTo>
                      <a:cubicBezTo>
                        <a:pt x="70" y="6"/>
                        <a:pt x="72" y="13"/>
                        <a:pt x="68" y="16"/>
                      </a:cubicBezTo>
                      <a:cubicBezTo>
                        <a:pt x="67" y="18"/>
                        <a:pt x="64" y="18"/>
                        <a:pt x="63" y="20"/>
                      </a:cubicBezTo>
                      <a:cubicBezTo>
                        <a:pt x="62" y="21"/>
                        <a:pt x="63" y="23"/>
                        <a:pt x="61" y="25"/>
                      </a:cubicBezTo>
                      <a:cubicBezTo>
                        <a:pt x="59" y="28"/>
                        <a:pt x="54" y="28"/>
                        <a:pt x="54" y="33"/>
                      </a:cubicBezTo>
                      <a:cubicBezTo>
                        <a:pt x="54" y="38"/>
                        <a:pt x="55" y="39"/>
                        <a:pt x="50" y="41"/>
                      </a:cubicBezTo>
                      <a:cubicBezTo>
                        <a:pt x="48" y="41"/>
                        <a:pt x="46" y="42"/>
                        <a:pt x="45" y="43"/>
                      </a:cubicBezTo>
                      <a:cubicBezTo>
                        <a:pt x="43" y="45"/>
                        <a:pt x="44" y="46"/>
                        <a:pt x="43" y="48"/>
                      </a:cubicBezTo>
                      <a:cubicBezTo>
                        <a:pt x="42" y="49"/>
                        <a:pt x="40" y="50"/>
                        <a:pt x="40" y="52"/>
                      </a:cubicBezTo>
                      <a:cubicBezTo>
                        <a:pt x="40" y="53"/>
                        <a:pt x="41" y="56"/>
                        <a:pt x="41" y="57"/>
                      </a:cubicBezTo>
                      <a:cubicBezTo>
                        <a:pt x="41" y="60"/>
                        <a:pt x="42" y="64"/>
                        <a:pt x="44" y="66"/>
                      </a:cubicBezTo>
                      <a:cubicBezTo>
                        <a:pt x="46" y="68"/>
                        <a:pt x="48" y="68"/>
                        <a:pt x="49" y="70"/>
                      </a:cubicBezTo>
                      <a:cubicBezTo>
                        <a:pt x="50" y="71"/>
                        <a:pt x="49" y="73"/>
                        <a:pt x="49" y="75"/>
                      </a:cubicBezTo>
                      <a:cubicBezTo>
                        <a:pt x="51" y="78"/>
                        <a:pt x="54" y="81"/>
                        <a:pt x="51" y="85"/>
                      </a:cubicBezTo>
                      <a:cubicBezTo>
                        <a:pt x="48" y="88"/>
                        <a:pt x="44" y="88"/>
                        <a:pt x="47" y="93"/>
                      </a:cubicBezTo>
                      <a:cubicBezTo>
                        <a:pt x="50" y="97"/>
                        <a:pt x="54" y="98"/>
                        <a:pt x="53" y="103"/>
                      </a:cubicBezTo>
                      <a:cubicBezTo>
                        <a:pt x="53" y="108"/>
                        <a:pt x="49" y="106"/>
                        <a:pt x="45" y="105"/>
                      </a:cubicBezTo>
                      <a:cubicBezTo>
                        <a:pt x="41" y="103"/>
                        <a:pt x="39" y="104"/>
                        <a:pt x="36" y="109"/>
                      </a:cubicBezTo>
                      <a:cubicBezTo>
                        <a:pt x="35" y="111"/>
                        <a:pt x="35" y="112"/>
                        <a:pt x="32" y="112"/>
                      </a:cubicBezTo>
                      <a:cubicBezTo>
                        <a:pt x="30" y="112"/>
                        <a:pt x="29" y="110"/>
                        <a:pt x="27" y="110"/>
                      </a:cubicBezTo>
                      <a:cubicBezTo>
                        <a:pt x="23" y="109"/>
                        <a:pt x="21" y="114"/>
                        <a:pt x="18" y="114"/>
                      </a:cubicBezTo>
                      <a:cubicBezTo>
                        <a:pt x="14" y="115"/>
                        <a:pt x="10" y="114"/>
                        <a:pt x="7" y="115"/>
                      </a:cubicBezTo>
                      <a:cubicBezTo>
                        <a:pt x="5" y="115"/>
                        <a:pt x="3" y="114"/>
                        <a:pt x="2" y="115"/>
                      </a:cubicBezTo>
                      <a:cubicBezTo>
                        <a:pt x="2" y="115"/>
                        <a:pt x="1" y="115"/>
                        <a:pt x="1" y="115"/>
                      </a:cubicBezTo>
                      <a:cubicBezTo>
                        <a:pt x="2" y="117"/>
                        <a:pt x="0" y="119"/>
                        <a:pt x="1" y="122"/>
                      </a:cubicBezTo>
                      <a:cubicBezTo>
                        <a:pt x="5" y="123"/>
                        <a:pt x="6" y="124"/>
                        <a:pt x="8" y="128"/>
                      </a:cubicBezTo>
                      <a:cubicBezTo>
                        <a:pt x="9" y="131"/>
                        <a:pt x="10" y="134"/>
                        <a:pt x="12" y="137"/>
                      </a:cubicBezTo>
                      <a:cubicBezTo>
                        <a:pt x="13" y="138"/>
                        <a:pt x="15" y="140"/>
                        <a:pt x="16" y="141"/>
                      </a:cubicBezTo>
                      <a:cubicBezTo>
                        <a:pt x="18" y="142"/>
                        <a:pt x="19" y="141"/>
                        <a:pt x="21" y="142"/>
                      </a:cubicBezTo>
                      <a:cubicBezTo>
                        <a:pt x="22" y="143"/>
                        <a:pt x="26" y="148"/>
                        <a:pt x="27" y="150"/>
                      </a:cubicBezTo>
                      <a:cubicBezTo>
                        <a:pt x="27" y="153"/>
                        <a:pt x="22" y="155"/>
                        <a:pt x="23" y="159"/>
                      </a:cubicBezTo>
                      <a:cubicBezTo>
                        <a:pt x="24" y="162"/>
                        <a:pt x="26" y="161"/>
                        <a:pt x="28" y="162"/>
                      </a:cubicBezTo>
                      <a:cubicBezTo>
                        <a:pt x="30" y="163"/>
                        <a:pt x="31" y="165"/>
                        <a:pt x="33" y="166"/>
                      </a:cubicBezTo>
                      <a:cubicBezTo>
                        <a:pt x="34" y="167"/>
                        <a:pt x="37" y="167"/>
                        <a:pt x="38" y="168"/>
                      </a:cubicBezTo>
                      <a:cubicBezTo>
                        <a:pt x="38" y="168"/>
                        <a:pt x="38" y="169"/>
                        <a:pt x="39" y="170"/>
                      </a:cubicBezTo>
                      <a:cubicBezTo>
                        <a:pt x="39" y="170"/>
                        <a:pt x="40" y="171"/>
                        <a:pt x="40" y="172"/>
                      </a:cubicBezTo>
                      <a:cubicBezTo>
                        <a:pt x="42" y="174"/>
                        <a:pt x="41" y="177"/>
                        <a:pt x="42" y="180"/>
                      </a:cubicBezTo>
                      <a:cubicBezTo>
                        <a:pt x="43" y="181"/>
                        <a:pt x="44" y="185"/>
                        <a:pt x="45" y="185"/>
                      </a:cubicBezTo>
                      <a:cubicBezTo>
                        <a:pt x="46" y="186"/>
                        <a:pt x="49" y="185"/>
                        <a:pt x="50" y="186"/>
                      </a:cubicBezTo>
                      <a:cubicBezTo>
                        <a:pt x="52" y="186"/>
                        <a:pt x="54" y="188"/>
                        <a:pt x="56" y="188"/>
                      </a:cubicBezTo>
                      <a:cubicBezTo>
                        <a:pt x="58" y="188"/>
                        <a:pt x="60" y="188"/>
                        <a:pt x="62" y="188"/>
                      </a:cubicBezTo>
                      <a:cubicBezTo>
                        <a:pt x="63" y="190"/>
                        <a:pt x="66" y="192"/>
                        <a:pt x="66" y="195"/>
                      </a:cubicBezTo>
                      <a:cubicBezTo>
                        <a:pt x="66" y="197"/>
                        <a:pt x="66" y="201"/>
                        <a:pt x="65" y="203"/>
                      </a:cubicBezTo>
                      <a:cubicBezTo>
                        <a:pt x="65" y="204"/>
                        <a:pt x="64" y="207"/>
                        <a:pt x="63" y="208"/>
                      </a:cubicBezTo>
                      <a:cubicBezTo>
                        <a:pt x="62" y="209"/>
                        <a:pt x="60" y="210"/>
                        <a:pt x="59" y="211"/>
                      </a:cubicBezTo>
                      <a:cubicBezTo>
                        <a:pt x="59" y="212"/>
                        <a:pt x="59" y="212"/>
                        <a:pt x="59" y="213"/>
                      </a:cubicBezTo>
                      <a:cubicBezTo>
                        <a:pt x="61" y="213"/>
                        <a:pt x="63" y="214"/>
                        <a:pt x="64" y="215"/>
                      </a:cubicBezTo>
                      <a:cubicBezTo>
                        <a:pt x="68" y="217"/>
                        <a:pt x="70" y="218"/>
                        <a:pt x="70" y="223"/>
                      </a:cubicBezTo>
                      <a:cubicBezTo>
                        <a:pt x="70" y="227"/>
                        <a:pt x="74" y="228"/>
                        <a:pt x="76" y="226"/>
                      </a:cubicBezTo>
                      <a:cubicBezTo>
                        <a:pt x="78" y="225"/>
                        <a:pt x="81" y="226"/>
                        <a:pt x="84" y="223"/>
                      </a:cubicBezTo>
                      <a:cubicBezTo>
                        <a:pt x="87" y="219"/>
                        <a:pt x="89" y="213"/>
                        <a:pt x="89" y="211"/>
                      </a:cubicBezTo>
                      <a:cubicBezTo>
                        <a:pt x="89" y="209"/>
                        <a:pt x="91" y="201"/>
                        <a:pt x="92" y="198"/>
                      </a:cubicBezTo>
                      <a:cubicBezTo>
                        <a:pt x="93" y="195"/>
                        <a:pt x="91" y="193"/>
                        <a:pt x="96" y="191"/>
                      </a:cubicBezTo>
                      <a:cubicBezTo>
                        <a:pt x="101" y="189"/>
                        <a:pt x="99" y="184"/>
                        <a:pt x="99" y="180"/>
                      </a:cubicBezTo>
                      <a:cubicBezTo>
                        <a:pt x="99" y="176"/>
                        <a:pt x="98" y="173"/>
                        <a:pt x="101" y="168"/>
                      </a:cubicBezTo>
                      <a:cubicBezTo>
                        <a:pt x="103" y="163"/>
                        <a:pt x="99" y="159"/>
                        <a:pt x="98" y="156"/>
                      </a:cubicBezTo>
                      <a:cubicBezTo>
                        <a:pt x="97" y="153"/>
                        <a:pt x="100" y="140"/>
                        <a:pt x="102" y="134"/>
                      </a:cubicBezTo>
                      <a:cubicBezTo>
                        <a:pt x="103" y="128"/>
                        <a:pt x="112" y="100"/>
                        <a:pt x="114" y="94"/>
                      </a:cubicBezTo>
                      <a:cubicBezTo>
                        <a:pt x="116" y="88"/>
                        <a:pt x="123" y="70"/>
                        <a:pt x="125" y="68"/>
                      </a:cubicBezTo>
                      <a:cubicBezTo>
                        <a:pt x="126" y="65"/>
                        <a:pt x="129" y="64"/>
                        <a:pt x="128" y="62"/>
                      </a:cubicBezTo>
                      <a:cubicBezTo>
                        <a:pt x="127" y="61"/>
                        <a:pt x="122" y="59"/>
                        <a:pt x="128" y="57"/>
                      </a:cubicBezTo>
                      <a:cubicBezTo>
                        <a:pt x="134" y="55"/>
                        <a:pt x="133" y="52"/>
                        <a:pt x="129" y="49"/>
                      </a:cubicBezTo>
                      <a:cubicBezTo>
                        <a:pt x="126" y="46"/>
                        <a:pt x="129" y="41"/>
                        <a:pt x="135" y="39"/>
                      </a:cubicBezTo>
                      <a:cubicBezTo>
                        <a:pt x="140" y="38"/>
                        <a:pt x="140" y="33"/>
                        <a:pt x="141" y="29"/>
                      </a:cubicBezTo>
                      <a:cubicBezTo>
                        <a:pt x="142" y="25"/>
                        <a:pt x="146" y="27"/>
                        <a:pt x="149" y="25"/>
                      </a:cubicBezTo>
                      <a:cubicBezTo>
                        <a:pt x="153" y="23"/>
                        <a:pt x="152" y="19"/>
                        <a:pt x="154" y="15"/>
                      </a:cubicBezTo>
                      <a:cubicBezTo>
                        <a:pt x="154" y="14"/>
                        <a:pt x="154" y="13"/>
                        <a:pt x="154" y="13"/>
                      </a:cubicBezTo>
                      <a:close/>
                    </a:path>
                  </a:pathLst>
                </a:custGeom>
                <a:solidFill>
                  <a:srgbClr val="BEBEBE"/>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80" name="Freeform 51">
                  <a:extLst>
                    <a:ext uri="{FF2B5EF4-FFF2-40B4-BE49-F238E27FC236}">
                      <a16:creationId xmlns:a16="http://schemas.microsoft.com/office/drawing/2014/main" id="{F3532729-B915-4488-BBF6-0FD01CB36FF0}"/>
                    </a:ext>
                  </a:extLst>
                </p:cNvPr>
                <p:cNvSpPr>
                  <a:spLocks/>
                </p:cNvSpPr>
                <p:nvPr/>
              </p:nvSpPr>
              <p:spPr bwMode="auto">
                <a:xfrm>
                  <a:off x="1243013" y="9686926"/>
                  <a:ext cx="465138" cy="641350"/>
                </a:xfrm>
                <a:custGeom>
                  <a:avLst/>
                  <a:gdLst>
                    <a:gd name="T0" fmla="*/ 62 w 124"/>
                    <a:gd name="T1" fmla="*/ 170 h 171"/>
                    <a:gd name="T2" fmla="*/ 76 w 124"/>
                    <a:gd name="T3" fmla="*/ 168 h 171"/>
                    <a:gd name="T4" fmla="*/ 89 w 124"/>
                    <a:gd name="T5" fmla="*/ 161 h 171"/>
                    <a:gd name="T6" fmla="*/ 91 w 124"/>
                    <a:gd name="T7" fmla="*/ 149 h 171"/>
                    <a:gd name="T8" fmla="*/ 93 w 124"/>
                    <a:gd name="T9" fmla="*/ 131 h 171"/>
                    <a:gd name="T10" fmla="*/ 88 w 124"/>
                    <a:gd name="T11" fmla="*/ 122 h 171"/>
                    <a:gd name="T12" fmla="*/ 84 w 124"/>
                    <a:gd name="T13" fmla="*/ 108 h 171"/>
                    <a:gd name="T14" fmla="*/ 89 w 124"/>
                    <a:gd name="T15" fmla="*/ 99 h 171"/>
                    <a:gd name="T16" fmla="*/ 98 w 124"/>
                    <a:gd name="T17" fmla="*/ 89 h 171"/>
                    <a:gd name="T18" fmla="*/ 107 w 124"/>
                    <a:gd name="T19" fmla="*/ 76 h 171"/>
                    <a:gd name="T20" fmla="*/ 117 w 124"/>
                    <a:gd name="T21" fmla="*/ 59 h 171"/>
                    <a:gd name="T22" fmla="*/ 115 w 124"/>
                    <a:gd name="T23" fmla="*/ 42 h 171"/>
                    <a:gd name="T24" fmla="*/ 107 w 124"/>
                    <a:gd name="T25" fmla="*/ 17 h 171"/>
                    <a:gd name="T26" fmla="*/ 95 w 124"/>
                    <a:gd name="T27" fmla="*/ 1 h 171"/>
                    <a:gd name="T28" fmla="*/ 82 w 124"/>
                    <a:gd name="T29" fmla="*/ 3 h 171"/>
                    <a:gd name="T30" fmla="*/ 85 w 124"/>
                    <a:gd name="T31" fmla="*/ 22 h 171"/>
                    <a:gd name="T32" fmla="*/ 74 w 124"/>
                    <a:gd name="T33" fmla="*/ 22 h 171"/>
                    <a:gd name="T34" fmla="*/ 60 w 124"/>
                    <a:gd name="T35" fmla="*/ 12 h 171"/>
                    <a:gd name="T36" fmla="*/ 50 w 124"/>
                    <a:gd name="T37" fmla="*/ 8 h 171"/>
                    <a:gd name="T38" fmla="*/ 39 w 124"/>
                    <a:gd name="T39" fmla="*/ 12 h 171"/>
                    <a:gd name="T40" fmla="*/ 21 w 124"/>
                    <a:gd name="T41" fmla="*/ 20 h 171"/>
                    <a:gd name="T42" fmla="*/ 16 w 124"/>
                    <a:gd name="T43" fmla="*/ 30 h 171"/>
                    <a:gd name="T44" fmla="*/ 9 w 124"/>
                    <a:gd name="T45" fmla="*/ 36 h 171"/>
                    <a:gd name="T46" fmla="*/ 20 w 124"/>
                    <a:gd name="T47" fmla="*/ 49 h 171"/>
                    <a:gd name="T48" fmla="*/ 29 w 124"/>
                    <a:gd name="T49" fmla="*/ 59 h 171"/>
                    <a:gd name="T50" fmla="*/ 31 w 124"/>
                    <a:gd name="T51" fmla="*/ 70 h 171"/>
                    <a:gd name="T52" fmla="*/ 12 w 124"/>
                    <a:gd name="T53" fmla="*/ 88 h 171"/>
                    <a:gd name="T54" fmla="*/ 31 w 124"/>
                    <a:gd name="T55" fmla="*/ 90 h 171"/>
                    <a:gd name="T56" fmla="*/ 25 w 124"/>
                    <a:gd name="T57" fmla="*/ 112 h 171"/>
                    <a:gd name="T58" fmla="*/ 17 w 124"/>
                    <a:gd name="T59" fmla="*/ 131 h 171"/>
                    <a:gd name="T60" fmla="*/ 9 w 124"/>
                    <a:gd name="T61" fmla="*/ 145 h 171"/>
                    <a:gd name="T62" fmla="*/ 1 w 124"/>
                    <a:gd name="T63" fmla="*/ 158 h 171"/>
                    <a:gd name="T64" fmla="*/ 1 w 124"/>
                    <a:gd name="T65" fmla="*/ 165 h 171"/>
                    <a:gd name="T66" fmla="*/ 15 w 124"/>
                    <a:gd name="T67" fmla="*/ 165 h 171"/>
                    <a:gd name="T68" fmla="*/ 24 w 124"/>
                    <a:gd name="T69" fmla="*/ 163 h 171"/>
                    <a:gd name="T70" fmla="*/ 34 w 124"/>
                    <a:gd name="T71" fmla="*/ 163 h 171"/>
                    <a:gd name="T72" fmla="*/ 45 w 124"/>
                    <a:gd name="T73" fmla="*/ 171 h 171"/>
                    <a:gd name="T74" fmla="*/ 46 w 124"/>
                    <a:gd name="T75"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71">
                      <a:moveTo>
                        <a:pt x="51" y="171"/>
                      </a:moveTo>
                      <a:cubicBezTo>
                        <a:pt x="54" y="170"/>
                        <a:pt x="58" y="171"/>
                        <a:pt x="62" y="170"/>
                      </a:cubicBezTo>
                      <a:cubicBezTo>
                        <a:pt x="65" y="170"/>
                        <a:pt x="67" y="165"/>
                        <a:pt x="71" y="166"/>
                      </a:cubicBezTo>
                      <a:cubicBezTo>
                        <a:pt x="73" y="166"/>
                        <a:pt x="74" y="168"/>
                        <a:pt x="76" y="168"/>
                      </a:cubicBezTo>
                      <a:cubicBezTo>
                        <a:pt x="79" y="168"/>
                        <a:pt x="79" y="167"/>
                        <a:pt x="80" y="165"/>
                      </a:cubicBezTo>
                      <a:cubicBezTo>
                        <a:pt x="83" y="160"/>
                        <a:pt x="85" y="159"/>
                        <a:pt x="89" y="161"/>
                      </a:cubicBezTo>
                      <a:cubicBezTo>
                        <a:pt x="93" y="162"/>
                        <a:pt x="97" y="164"/>
                        <a:pt x="97" y="159"/>
                      </a:cubicBezTo>
                      <a:cubicBezTo>
                        <a:pt x="98" y="154"/>
                        <a:pt x="94" y="153"/>
                        <a:pt x="91" y="149"/>
                      </a:cubicBezTo>
                      <a:cubicBezTo>
                        <a:pt x="88" y="144"/>
                        <a:pt x="92" y="144"/>
                        <a:pt x="95" y="141"/>
                      </a:cubicBezTo>
                      <a:cubicBezTo>
                        <a:pt x="98" y="137"/>
                        <a:pt x="95" y="134"/>
                        <a:pt x="93" y="131"/>
                      </a:cubicBezTo>
                      <a:cubicBezTo>
                        <a:pt x="93" y="129"/>
                        <a:pt x="94" y="127"/>
                        <a:pt x="93" y="126"/>
                      </a:cubicBezTo>
                      <a:cubicBezTo>
                        <a:pt x="92" y="124"/>
                        <a:pt x="90" y="124"/>
                        <a:pt x="88" y="122"/>
                      </a:cubicBezTo>
                      <a:cubicBezTo>
                        <a:pt x="86" y="120"/>
                        <a:pt x="85" y="116"/>
                        <a:pt x="85" y="113"/>
                      </a:cubicBezTo>
                      <a:cubicBezTo>
                        <a:pt x="85" y="112"/>
                        <a:pt x="84" y="109"/>
                        <a:pt x="84" y="108"/>
                      </a:cubicBezTo>
                      <a:cubicBezTo>
                        <a:pt x="84" y="106"/>
                        <a:pt x="86" y="105"/>
                        <a:pt x="87" y="104"/>
                      </a:cubicBezTo>
                      <a:cubicBezTo>
                        <a:pt x="88" y="102"/>
                        <a:pt x="87" y="101"/>
                        <a:pt x="89" y="99"/>
                      </a:cubicBezTo>
                      <a:cubicBezTo>
                        <a:pt x="90" y="98"/>
                        <a:pt x="92" y="97"/>
                        <a:pt x="94" y="97"/>
                      </a:cubicBezTo>
                      <a:cubicBezTo>
                        <a:pt x="99" y="95"/>
                        <a:pt x="98" y="94"/>
                        <a:pt x="98" y="89"/>
                      </a:cubicBezTo>
                      <a:cubicBezTo>
                        <a:pt x="98" y="84"/>
                        <a:pt x="103" y="84"/>
                        <a:pt x="105" y="81"/>
                      </a:cubicBezTo>
                      <a:cubicBezTo>
                        <a:pt x="107" y="79"/>
                        <a:pt x="106" y="77"/>
                        <a:pt x="107" y="76"/>
                      </a:cubicBezTo>
                      <a:cubicBezTo>
                        <a:pt x="108" y="74"/>
                        <a:pt x="111" y="74"/>
                        <a:pt x="112" y="72"/>
                      </a:cubicBezTo>
                      <a:cubicBezTo>
                        <a:pt x="116" y="69"/>
                        <a:pt x="114" y="62"/>
                        <a:pt x="117" y="59"/>
                      </a:cubicBezTo>
                      <a:cubicBezTo>
                        <a:pt x="119" y="58"/>
                        <a:pt x="122" y="57"/>
                        <a:pt x="124" y="56"/>
                      </a:cubicBezTo>
                      <a:cubicBezTo>
                        <a:pt x="119" y="53"/>
                        <a:pt x="115" y="50"/>
                        <a:pt x="115" y="42"/>
                      </a:cubicBezTo>
                      <a:cubicBezTo>
                        <a:pt x="115" y="35"/>
                        <a:pt x="113" y="27"/>
                        <a:pt x="109" y="21"/>
                      </a:cubicBezTo>
                      <a:cubicBezTo>
                        <a:pt x="108" y="19"/>
                        <a:pt x="107" y="19"/>
                        <a:pt x="107" y="17"/>
                      </a:cubicBezTo>
                      <a:cubicBezTo>
                        <a:pt x="107" y="15"/>
                        <a:pt x="107" y="14"/>
                        <a:pt x="106" y="12"/>
                      </a:cubicBezTo>
                      <a:cubicBezTo>
                        <a:pt x="105" y="9"/>
                        <a:pt x="99" y="2"/>
                        <a:pt x="95" y="1"/>
                      </a:cubicBezTo>
                      <a:cubicBezTo>
                        <a:pt x="93" y="0"/>
                        <a:pt x="91" y="2"/>
                        <a:pt x="89" y="2"/>
                      </a:cubicBezTo>
                      <a:cubicBezTo>
                        <a:pt x="87" y="2"/>
                        <a:pt x="84" y="2"/>
                        <a:pt x="82" y="3"/>
                      </a:cubicBezTo>
                      <a:cubicBezTo>
                        <a:pt x="77" y="5"/>
                        <a:pt x="79" y="10"/>
                        <a:pt x="81" y="13"/>
                      </a:cubicBezTo>
                      <a:cubicBezTo>
                        <a:pt x="85" y="16"/>
                        <a:pt x="86" y="17"/>
                        <a:pt x="85" y="22"/>
                      </a:cubicBezTo>
                      <a:cubicBezTo>
                        <a:pt x="84" y="25"/>
                        <a:pt x="82" y="29"/>
                        <a:pt x="78" y="26"/>
                      </a:cubicBezTo>
                      <a:cubicBezTo>
                        <a:pt x="77" y="26"/>
                        <a:pt x="75" y="23"/>
                        <a:pt x="74" y="22"/>
                      </a:cubicBezTo>
                      <a:cubicBezTo>
                        <a:pt x="73" y="21"/>
                        <a:pt x="71" y="20"/>
                        <a:pt x="70" y="19"/>
                      </a:cubicBezTo>
                      <a:cubicBezTo>
                        <a:pt x="67" y="17"/>
                        <a:pt x="63" y="14"/>
                        <a:pt x="60" y="12"/>
                      </a:cubicBezTo>
                      <a:cubicBezTo>
                        <a:pt x="58" y="12"/>
                        <a:pt x="56" y="12"/>
                        <a:pt x="55" y="11"/>
                      </a:cubicBezTo>
                      <a:cubicBezTo>
                        <a:pt x="53" y="10"/>
                        <a:pt x="52" y="8"/>
                        <a:pt x="50" y="8"/>
                      </a:cubicBezTo>
                      <a:cubicBezTo>
                        <a:pt x="48" y="6"/>
                        <a:pt x="43" y="5"/>
                        <a:pt x="40" y="6"/>
                      </a:cubicBezTo>
                      <a:cubicBezTo>
                        <a:pt x="39" y="9"/>
                        <a:pt x="42" y="9"/>
                        <a:pt x="39" y="12"/>
                      </a:cubicBezTo>
                      <a:cubicBezTo>
                        <a:pt x="38" y="14"/>
                        <a:pt x="36" y="13"/>
                        <a:pt x="33" y="13"/>
                      </a:cubicBezTo>
                      <a:cubicBezTo>
                        <a:pt x="27" y="13"/>
                        <a:pt x="25" y="17"/>
                        <a:pt x="21" y="20"/>
                      </a:cubicBezTo>
                      <a:cubicBezTo>
                        <a:pt x="18" y="21"/>
                        <a:pt x="18" y="21"/>
                        <a:pt x="18" y="24"/>
                      </a:cubicBezTo>
                      <a:cubicBezTo>
                        <a:pt x="18" y="26"/>
                        <a:pt x="18" y="29"/>
                        <a:pt x="16" y="30"/>
                      </a:cubicBezTo>
                      <a:cubicBezTo>
                        <a:pt x="15" y="31"/>
                        <a:pt x="12" y="31"/>
                        <a:pt x="8" y="31"/>
                      </a:cubicBezTo>
                      <a:cubicBezTo>
                        <a:pt x="9" y="32"/>
                        <a:pt x="9" y="34"/>
                        <a:pt x="9" y="36"/>
                      </a:cubicBezTo>
                      <a:cubicBezTo>
                        <a:pt x="10" y="42"/>
                        <a:pt x="9" y="40"/>
                        <a:pt x="12" y="45"/>
                      </a:cubicBezTo>
                      <a:cubicBezTo>
                        <a:pt x="15" y="49"/>
                        <a:pt x="18" y="47"/>
                        <a:pt x="20" y="49"/>
                      </a:cubicBezTo>
                      <a:cubicBezTo>
                        <a:pt x="21" y="51"/>
                        <a:pt x="20" y="54"/>
                        <a:pt x="22" y="54"/>
                      </a:cubicBezTo>
                      <a:cubicBezTo>
                        <a:pt x="24" y="54"/>
                        <a:pt x="27" y="56"/>
                        <a:pt x="29" y="59"/>
                      </a:cubicBezTo>
                      <a:cubicBezTo>
                        <a:pt x="31" y="61"/>
                        <a:pt x="32" y="64"/>
                        <a:pt x="31" y="65"/>
                      </a:cubicBezTo>
                      <a:cubicBezTo>
                        <a:pt x="30" y="66"/>
                        <a:pt x="30" y="67"/>
                        <a:pt x="31" y="70"/>
                      </a:cubicBezTo>
                      <a:cubicBezTo>
                        <a:pt x="33" y="72"/>
                        <a:pt x="31" y="73"/>
                        <a:pt x="28" y="76"/>
                      </a:cubicBezTo>
                      <a:cubicBezTo>
                        <a:pt x="26" y="79"/>
                        <a:pt x="20" y="83"/>
                        <a:pt x="12" y="88"/>
                      </a:cubicBezTo>
                      <a:cubicBezTo>
                        <a:pt x="5" y="93"/>
                        <a:pt x="11" y="96"/>
                        <a:pt x="16" y="93"/>
                      </a:cubicBezTo>
                      <a:cubicBezTo>
                        <a:pt x="21" y="91"/>
                        <a:pt x="24" y="90"/>
                        <a:pt x="31" y="90"/>
                      </a:cubicBezTo>
                      <a:cubicBezTo>
                        <a:pt x="38" y="90"/>
                        <a:pt x="32" y="98"/>
                        <a:pt x="28" y="101"/>
                      </a:cubicBezTo>
                      <a:cubicBezTo>
                        <a:pt x="24" y="104"/>
                        <a:pt x="25" y="108"/>
                        <a:pt x="25" y="112"/>
                      </a:cubicBezTo>
                      <a:cubicBezTo>
                        <a:pt x="26" y="116"/>
                        <a:pt x="26" y="119"/>
                        <a:pt x="25" y="121"/>
                      </a:cubicBezTo>
                      <a:cubicBezTo>
                        <a:pt x="24" y="123"/>
                        <a:pt x="19" y="127"/>
                        <a:pt x="17" y="131"/>
                      </a:cubicBezTo>
                      <a:cubicBezTo>
                        <a:pt x="14" y="135"/>
                        <a:pt x="14" y="137"/>
                        <a:pt x="14" y="142"/>
                      </a:cubicBezTo>
                      <a:cubicBezTo>
                        <a:pt x="14" y="144"/>
                        <a:pt x="11" y="143"/>
                        <a:pt x="9" y="145"/>
                      </a:cubicBezTo>
                      <a:cubicBezTo>
                        <a:pt x="7" y="148"/>
                        <a:pt x="8" y="149"/>
                        <a:pt x="5" y="151"/>
                      </a:cubicBezTo>
                      <a:cubicBezTo>
                        <a:pt x="2" y="153"/>
                        <a:pt x="1" y="155"/>
                        <a:pt x="1" y="158"/>
                      </a:cubicBezTo>
                      <a:cubicBezTo>
                        <a:pt x="1" y="160"/>
                        <a:pt x="0" y="161"/>
                        <a:pt x="0" y="162"/>
                      </a:cubicBezTo>
                      <a:cubicBezTo>
                        <a:pt x="0" y="163"/>
                        <a:pt x="0" y="164"/>
                        <a:pt x="1" y="165"/>
                      </a:cubicBezTo>
                      <a:cubicBezTo>
                        <a:pt x="3" y="167"/>
                        <a:pt x="6" y="168"/>
                        <a:pt x="9" y="169"/>
                      </a:cubicBezTo>
                      <a:cubicBezTo>
                        <a:pt x="13" y="170"/>
                        <a:pt x="12" y="167"/>
                        <a:pt x="15" y="165"/>
                      </a:cubicBezTo>
                      <a:cubicBezTo>
                        <a:pt x="16" y="164"/>
                        <a:pt x="18" y="165"/>
                        <a:pt x="20" y="165"/>
                      </a:cubicBezTo>
                      <a:cubicBezTo>
                        <a:pt x="22" y="165"/>
                        <a:pt x="22" y="164"/>
                        <a:pt x="24" y="163"/>
                      </a:cubicBezTo>
                      <a:cubicBezTo>
                        <a:pt x="26" y="162"/>
                        <a:pt x="29" y="159"/>
                        <a:pt x="31" y="159"/>
                      </a:cubicBezTo>
                      <a:cubicBezTo>
                        <a:pt x="32" y="159"/>
                        <a:pt x="33" y="162"/>
                        <a:pt x="34" y="163"/>
                      </a:cubicBezTo>
                      <a:cubicBezTo>
                        <a:pt x="35" y="163"/>
                        <a:pt x="37" y="164"/>
                        <a:pt x="38" y="164"/>
                      </a:cubicBezTo>
                      <a:cubicBezTo>
                        <a:pt x="40" y="166"/>
                        <a:pt x="44" y="169"/>
                        <a:pt x="45" y="171"/>
                      </a:cubicBezTo>
                      <a:cubicBezTo>
                        <a:pt x="45" y="171"/>
                        <a:pt x="45" y="171"/>
                        <a:pt x="45" y="171"/>
                      </a:cubicBezTo>
                      <a:cubicBezTo>
                        <a:pt x="45" y="171"/>
                        <a:pt x="46" y="171"/>
                        <a:pt x="46" y="171"/>
                      </a:cubicBezTo>
                      <a:cubicBezTo>
                        <a:pt x="47" y="170"/>
                        <a:pt x="49" y="171"/>
                        <a:pt x="51" y="171"/>
                      </a:cubicBezTo>
                      <a:close/>
                    </a:path>
                  </a:pathLst>
                </a:custGeom>
                <a:solidFill>
                  <a:srgbClr val="FFCCCC"/>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81" name="Freeform 52">
                  <a:extLst>
                    <a:ext uri="{FF2B5EF4-FFF2-40B4-BE49-F238E27FC236}">
                      <a16:creationId xmlns:a16="http://schemas.microsoft.com/office/drawing/2014/main" id="{A227B528-5784-4F43-8819-9DEC4C557DA9}"/>
                    </a:ext>
                  </a:extLst>
                </p:cNvPr>
                <p:cNvSpPr>
                  <a:spLocks/>
                </p:cNvSpPr>
                <p:nvPr/>
              </p:nvSpPr>
              <p:spPr bwMode="auto">
                <a:xfrm>
                  <a:off x="752475" y="9575801"/>
                  <a:ext cx="493713" cy="476250"/>
                </a:xfrm>
                <a:custGeom>
                  <a:avLst/>
                  <a:gdLst>
                    <a:gd name="T0" fmla="*/ 91 w 132"/>
                    <a:gd name="T1" fmla="*/ 62 h 127"/>
                    <a:gd name="T2" fmla="*/ 83 w 132"/>
                    <a:gd name="T3" fmla="*/ 55 h 127"/>
                    <a:gd name="T4" fmla="*/ 75 w 132"/>
                    <a:gd name="T5" fmla="*/ 49 h 127"/>
                    <a:gd name="T6" fmla="*/ 75 w 132"/>
                    <a:gd name="T7" fmla="*/ 44 h 127"/>
                    <a:gd name="T8" fmla="*/ 70 w 132"/>
                    <a:gd name="T9" fmla="*/ 36 h 127"/>
                    <a:gd name="T10" fmla="*/ 58 w 132"/>
                    <a:gd name="T11" fmla="*/ 30 h 127"/>
                    <a:gd name="T12" fmla="*/ 53 w 132"/>
                    <a:gd name="T13" fmla="*/ 20 h 127"/>
                    <a:gd name="T14" fmla="*/ 55 w 132"/>
                    <a:gd name="T15" fmla="*/ 3 h 127"/>
                    <a:gd name="T16" fmla="*/ 35 w 132"/>
                    <a:gd name="T17" fmla="*/ 3 h 127"/>
                    <a:gd name="T18" fmla="*/ 20 w 132"/>
                    <a:gd name="T19" fmla="*/ 2 h 127"/>
                    <a:gd name="T20" fmla="*/ 10 w 132"/>
                    <a:gd name="T21" fmla="*/ 12 h 127"/>
                    <a:gd name="T22" fmla="*/ 4 w 132"/>
                    <a:gd name="T23" fmla="*/ 24 h 127"/>
                    <a:gd name="T24" fmla="*/ 16 w 132"/>
                    <a:gd name="T25" fmla="*/ 21 h 127"/>
                    <a:gd name="T26" fmla="*/ 29 w 132"/>
                    <a:gd name="T27" fmla="*/ 13 h 127"/>
                    <a:gd name="T28" fmla="*/ 30 w 132"/>
                    <a:gd name="T29" fmla="*/ 27 h 127"/>
                    <a:gd name="T30" fmla="*/ 41 w 132"/>
                    <a:gd name="T31" fmla="*/ 36 h 127"/>
                    <a:gd name="T32" fmla="*/ 53 w 132"/>
                    <a:gd name="T33" fmla="*/ 49 h 127"/>
                    <a:gd name="T34" fmla="*/ 70 w 132"/>
                    <a:gd name="T35" fmla="*/ 54 h 127"/>
                    <a:gd name="T36" fmla="*/ 73 w 132"/>
                    <a:gd name="T37" fmla="*/ 72 h 127"/>
                    <a:gd name="T38" fmla="*/ 79 w 132"/>
                    <a:gd name="T39" fmla="*/ 86 h 127"/>
                    <a:gd name="T40" fmla="*/ 63 w 132"/>
                    <a:gd name="T41" fmla="*/ 85 h 127"/>
                    <a:gd name="T42" fmla="*/ 59 w 132"/>
                    <a:gd name="T43" fmla="*/ 69 h 127"/>
                    <a:gd name="T44" fmla="*/ 50 w 132"/>
                    <a:gd name="T45" fmla="*/ 59 h 127"/>
                    <a:gd name="T46" fmla="*/ 40 w 132"/>
                    <a:gd name="T47" fmla="*/ 47 h 127"/>
                    <a:gd name="T48" fmla="*/ 35 w 132"/>
                    <a:gd name="T49" fmla="*/ 63 h 127"/>
                    <a:gd name="T50" fmla="*/ 39 w 132"/>
                    <a:gd name="T51" fmla="*/ 78 h 127"/>
                    <a:gd name="T52" fmla="*/ 56 w 132"/>
                    <a:gd name="T53" fmla="*/ 96 h 127"/>
                    <a:gd name="T54" fmla="*/ 54 w 132"/>
                    <a:gd name="T55" fmla="*/ 123 h 127"/>
                    <a:gd name="T56" fmla="*/ 64 w 132"/>
                    <a:gd name="T57" fmla="*/ 117 h 127"/>
                    <a:gd name="T58" fmla="*/ 75 w 132"/>
                    <a:gd name="T59" fmla="*/ 101 h 127"/>
                    <a:gd name="T60" fmla="*/ 87 w 132"/>
                    <a:gd name="T61" fmla="*/ 97 h 127"/>
                    <a:gd name="T62" fmla="*/ 101 w 132"/>
                    <a:gd name="T63" fmla="*/ 93 h 127"/>
                    <a:gd name="T64" fmla="*/ 109 w 132"/>
                    <a:gd name="T65" fmla="*/ 105 h 127"/>
                    <a:gd name="T66" fmla="*/ 100 w 132"/>
                    <a:gd name="T67" fmla="*/ 117 h 127"/>
                    <a:gd name="T68" fmla="*/ 114 w 132"/>
                    <a:gd name="T69" fmla="*/ 119 h 127"/>
                    <a:gd name="T70" fmla="*/ 129 w 132"/>
                    <a:gd name="T71" fmla="*/ 110 h 127"/>
                    <a:gd name="T72" fmla="*/ 128 w 132"/>
                    <a:gd name="T73" fmla="*/ 86 h 127"/>
                    <a:gd name="T74" fmla="*/ 108 w 132"/>
                    <a:gd name="T75" fmla="*/ 86 h 127"/>
                    <a:gd name="T76" fmla="*/ 102 w 132"/>
                    <a:gd name="T77" fmla="*/ 76 h 127"/>
                    <a:gd name="T78" fmla="*/ 110 w 132"/>
                    <a:gd name="T79" fmla="*/ 69 h 127"/>
                    <a:gd name="T80" fmla="*/ 97 w 132"/>
                    <a:gd name="T81" fmla="*/ 6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27">
                      <a:moveTo>
                        <a:pt x="97" y="66"/>
                      </a:moveTo>
                      <a:cubicBezTo>
                        <a:pt x="95" y="65"/>
                        <a:pt x="93" y="63"/>
                        <a:pt x="91" y="62"/>
                      </a:cubicBezTo>
                      <a:cubicBezTo>
                        <a:pt x="89" y="61"/>
                        <a:pt x="86" y="60"/>
                        <a:pt x="85" y="58"/>
                      </a:cubicBezTo>
                      <a:cubicBezTo>
                        <a:pt x="84" y="57"/>
                        <a:pt x="83" y="55"/>
                        <a:pt x="83" y="55"/>
                      </a:cubicBezTo>
                      <a:cubicBezTo>
                        <a:pt x="82" y="54"/>
                        <a:pt x="80" y="54"/>
                        <a:pt x="79" y="53"/>
                      </a:cubicBezTo>
                      <a:cubicBezTo>
                        <a:pt x="78" y="52"/>
                        <a:pt x="76" y="50"/>
                        <a:pt x="75" y="49"/>
                      </a:cubicBezTo>
                      <a:cubicBezTo>
                        <a:pt x="74" y="48"/>
                        <a:pt x="73" y="48"/>
                        <a:pt x="73" y="46"/>
                      </a:cubicBezTo>
                      <a:cubicBezTo>
                        <a:pt x="73" y="45"/>
                        <a:pt x="74" y="45"/>
                        <a:pt x="75" y="44"/>
                      </a:cubicBezTo>
                      <a:cubicBezTo>
                        <a:pt x="78" y="43"/>
                        <a:pt x="77" y="41"/>
                        <a:pt x="76" y="39"/>
                      </a:cubicBezTo>
                      <a:cubicBezTo>
                        <a:pt x="74" y="37"/>
                        <a:pt x="73" y="37"/>
                        <a:pt x="70" y="36"/>
                      </a:cubicBezTo>
                      <a:cubicBezTo>
                        <a:pt x="67" y="36"/>
                        <a:pt x="65" y="36"/>
                        <a:pt x="62" y="34"/>
                      </a:cubicBezTo>
                      <a:cubicBezTo>
                        <a:pt x="60" y="33"/>
                        <a:pt x="58" y="33"/>
                        <a:pt x="58" y="30"/>
                      </a:cubicBezTo>
                      <a:cubicBezTo>
                        <a:pt x="57" y="28"/>
                        <a:pt x="59" y="27"/>
                        <a:pt x="58" y="25"/>
                      </a:cubicBezTo>
                      <a:cubicBezTo>
                        <a:pt x="57" y="22"/>
                        <a:pt x="55" y="22"/>
                        <a:pt x="53" y="20"/>
                      </a:cubicBezTo>
                      <a:cubicBezTo>
                        <a:pt x="52" y="18"/>
                        <a:pt x="51" y="15"/>
                        <a:pt x="52" y="13"/>
                      </a:cubicBezTo>
                      <a:cubicBezTo>
                        <a:pt x="52" y="12"/>
                        <a:pt x="55" y="6"/>
                        <a:pt x="55" y="3"/>
                      </a:cubicBezTo>
                      <a:cubicBezTo>
                        <a:pt x="51" y="2"/>
                        <a:pt x="47" y="4"/>
                        <a:pt x="43" y="5"/>
                      </a:cubicBezTo>
                      <a:cubicBezTo>
                        <a:pt x="40" y="6"/>
                        <a:pt x="39" y="3"/>
                        <a:pt x="35" y="3"/>
                      </a:cubicBezTo>
                      <a:cubicBezTo>
                        <a:pt x="31" y="3"/>
                        <a:pt x="33" y="2"/>
                        <a:pt x="29" y="1"/>
                      </a:cubicBezTo>
                      <a:cubicBezTo>
                        <a:pt x="24" y="1"/>
                        <a:pt x="23" y="0"/>
                        <a:pt x="20" y="2"/>
                      </a:cubicBezTo>
                      <a:cubicBezTo>
                        <a:pt x="17" y="4"/>
                        <a:pt x="16" y="5"/>
                        <a:pt x="11" y="6"/>
                      </a:cubicBezTo>
                      <a:cubicBezTo>
                        <a:pt x="6" y="7"/>
                        <a:pt x="10" y="7"/>
                        <a:pt x="10" y="12"/>
                      </a:cubicBezTo>
                      <a:cubicBezTo>
                        <a:pt x="10" y="17"/>
                        <a:pt x="9" y="14"/>
                        <a:pt x="7" y="18"/>
                      </a:cubicBezTo>
                      <a:cubicBezTo>
                        <a:pt x="6" y="22"/>
                        <a:pt x="8" y="22"/>
                        <a:pt x="4" y="24"/>
                      </a:cubicBezTo>
                      <a:cubicBezTo>
                        <a:pt x="0" y="25"/>
                        <a:pt x="3" y="28"/>
                        <a:pt x="7" y="30"/>
                      </a:cubicBezTo>
                      <a:cubicBezTo>
                        <a:pt x="12" y="32"/>
                        <a:pt x="14" y="25"/>
                        <a:pt x="16" y="21"/>
                      </a:cubicBezTo>
                      <a:cubicBezTo>
                        <a:pt x="18" y="18"/>
                        <a:pt x="20" y="11"/>
                        <a:pt x="22" y="8"/>
                      </a:cubicBezTo>
                      <a:cubicBezTo>
                        <a:pt x="24" y="6"/>
                        <a:pt x="26" y="10"/>
                        <a:pt x="29" y="13"/>
                      </a:cubicBezTo>
                      <a:cubicBezTo>
                        <a:pt x="31" y="16"/>
                        <a:pt x="29" y="19"/>
                        <a:pt x="26" y="23"/>
                      </a:cubicBezTo>
                      <a:cubicBezTo>
                        <a:pt x="24" y="27"/>
                        <a:pt x="24" y="26"/>
                        <a:pt x="30" y="27"/>
                      </a:cubicBezTo>
                      <a:cubicBezTo>
                        <a:pt x="35" y="29"/>
                        <a:pt x="34" y="28"/>
                        <a:pt x="36" y="30"/>
                      </a:cubicBezTo>
                      <a:cubicBezTo>
                        <a:pt x="38" y="32"/>
                        <a:pt x="37" y="33"/>
                        <a:pt x="41" y="36"/>
                      </a:cubicBezTo>
                      <a:cubicBezTo>
                        <a:pt x="44" y="39"/>
                        <a:pt x="48" y="39"/>
                        <a:pt x="48" y="43"/>
                      </a:cubicBezTo>
                      <a:cubicBezTo>
                        <a:pt x="48" y="48"/>
                        <a:pt x="51" y="45"/>
                        <a:pt x="53" y="49"/>
                      </a:cubicBezTo>
                      <a:cubicBezTo>
                        <a:pt x="56" y="54"/>
                        <a:pt x="56" y="53"/>
                        <a:pt x="61" y="52"/>
                      </a:cubicBezTo>
                      <a:cubicBezTo>
                        <a:pt x="65" y="51"/>
                        <a:pt x="65" y="52"/>
                        <a:pt x="70" y="54"/>
                      </a:cubicBezTo>
                      <a:cubicBezTo>
                        <a:pt x="75" y="56"/>
                        <a:pt x="76" y="59"/>
                        <a:pt x="76" y="63"/>
                      </a:cubicBezTo>
                      <a:cubicBezTo>
                        <a:pt x="76" y="68"/>
                        <a:pt x="73" y="68"/>
                        <a:pt x="73" y="72"/>
                      </a:cubicBezTo>
                      <a:cubicBezTo>
                        <a:pt x="72" y="77"/>
                        <a:pt x="78" y="79"/>
                        <a:pt x="81" y="82"/>
                      </a:cubicBezTo>
                      <a:cubicBezTo>
                        <a:pt x="84" y="86"/>
                        <a:pt x="83" y="86"/>
                        <a:pt x="79" y="86"/>
                      </a:cubicBezTo>
                      <a:cubicBezTo>
                        <a:pt x="75" y="85"/>
                        <a:pt x="73" y="82"/>
                        <a:pt x="70" y="81"/>
                      </a:cubicBezTo>
                      <a:cubicBezTo>
                        <a:pt x="67" y="79"/>
                        <a:pt x="65" y="83"/>
                        <a:pt x="63" y="85"/>
                      </a:cubicBezTo>
                      <a:cubicBezTo>
                        <a:pt x="61" y="87"/>
                        <a:pt x="59" y="83"/>
                        <a:pt x="57" y="80"/>
                      </a:cubicBezTo>
                      <a:cubicBezTo>
                        <a:pt x="55" y="77"/>
                        <a:pt x="58" y="72"/>
                        <a:pt x="59" y="69"/>
                      </a:cubicBezTo>
                      <a:cubicBezTo>
                        <a:pt x="60" y="65"/>
                        <a:pt x="59" y="63"/>
                        <a:pt x="57" y="61"/>
                      </a:cubicBezTo>
                      <a:cubicBezTo>
                        <a:pt x="55" y="59"/>
                        <a:pt x="53" y="59"/>
                        <a:pt x="50" y="59"/>
                      </a:cubicBezTo>
                      <a:cubicBezTo>
                        <a:pt x="48" y="59"/>
                        <a:pt x="48" y="54"/>
                        <a:pt x="47" y="52"/>
                      </a:cubicBezTo>
                      <a:cubicBezTo>
                        <a:pt x="46" y="50"/>
                        <a:pt x="44" y="47"/>
                        <a:pt x="40" y="47"/>
                      </a:cubicBezTo>
                      <a:cubicBezTo>
                        <a:pt x="39" y="46"/>
                        <a:pt x="41" y="51"/>
                        <a:pt x="40" y="54"/>
                      </a:cubicBezTo>
                      <a:cubicBezTo>
                        <a:pt x="39" y="58"/>
                        <a:pt x="37" y="56"/>
                        <a:pt x="35" y="63"/>
                      </a:cubicBezTo>
                      <a:cubicBezTo>
                        <a:pt x="34" y="71"/>
                        <a:pt x="33" y="67"/>
                        <a:pt x="35" y="71"/>
                      </a:cubicBezTo>
                      <a:cubicBezTo>
                        <a:pt x="36" y="74"/>
                        <a:pt x="37" y="74"/>
                        <a:pt x="39" y="78"/>
                      </a:cubicBezTo>
                      <a:cubicBezTo>
                        <a:pt x="40" y="83"/>
                        <a:pt x="43" y="86"/>
                        <a:pt x="48" y="90"/>
                      </a:cubicBezTo>
                      <a:cubicBezTo>
                        <a:pt x="52" y="94"/>
                        <a:pt x="52" y="91"/>
                        <a:pt x="56" y="96"/>
                      </a:cubicBezTo>
                      <a:cubicBezTo>
                        <a:pt x="59" y="100"/>
                        <a:pt x="60" y="102"/>
                        <a:pt x="60" y="106"/>
                      </a:cubicBezTo>
                      <a:cubicBezTo>
                        <a:pt x="60" y="110"/>
                        <a:pt x="57" y="119"/>
                        <a:pt x="54" y="123"/>
                      </a:cubicBezTo>
                      <a:cubicBezTo>
                        <a:pt x="50" y="127"/>
                        <a:pt x="54" y="127"/>
                        <a:pt x="58" y="125"/>
                      </a:cubicBezTo>
                      <a:cubicBezTo>
                        <a:pt x="62" y="123"/>
                        <a:pt x="61" y="118"/>
                        <a:pt x="64" y="117"/>
                      </a:cubicBezTo>
                      <a:cubicBezTo>
                        <a:pt x="67" y="115"/>
                        <a:pt x="68" y="113"/>
                        <a:pt x="70" y="111"/>
                      </a:cubicBezTo>
                      <a:cubicBezTo>
                        <a:pt x="72" y="108"/>
                        <a:pt x="74" y="104"/>
                        <a:pt x="75" y="101"/>
                      </a:cubicBezTo>
                      <a:cubicBezTo>
                        <a:pt x="77" y="99"/>
                        <a:pt x="77" y="99"/>
                        <a:pt x="81" y="99"/>
                      </a:cubicBezTo>
                      <a:cubicBezTo>
                        <a:pt x="85" y="99"/>
                        <a:pt x="85" y="99"/>
                        <a:pt x="87" y="97"/>
                      </a:cubicBezTo>
                      <a:cubicBezTo>
                        <a:pt x="89" y="95"/>
                        <a:pt x="90" y="94"/>
                        <a:pt x="92" y="93"/>
                      </a:cubicBezTo>
                      <a:cubicBezTo>
                        <a:pt x="95" y="93"/>
                        <a:pt x="95" y="94"/>
                        <a:pt x="101" y="93"/>
                      </a:cubicBezTo>
                      <a:cubicBezTo>
                        <a:pt x="106" y="93"/>
                        <a:pt x="106" y="92"/>
                        <a:pt x="108" y="96"/>
                      </a:cubicBezTo>
                      <a:cubicBezTo>
                        <a:pt x="110" y="99"/>
                        <a:pt x="109" y="101"/>
                        <a:pt x="109" y="105"/>
                      </a:cubicBezTo>
                      <a:cubicBezTo>
                        <a:pt x="109" y="109"/>
                        <a:pt x="103" y="109"/>
                        <a:pt x="101" y="110"/>
                      </a:cubicBezTo>
                      <a:cubicBezTo>
                        <a:pt x="98" y="112"/>
                        <a:pt x="98" y="116"/>
                        <a:pt x="100" y="117"/>
                      </a:cubicBezTo>
                      <a:cubicBezTo>
                        <a:pt x="101" y="118"/>
                        <a:pt x="103" y="121"/>
                        <a:pt x="106" y="123"/>
                      </a:cubicBezTo>
                      <a:cubicBezTo>
                        <a:pt x="110" y="125"/>
                        <a:pt x="112" y="122"/>
                        <a:pt x="114" y="119"/>
                      </a:cubicBezTo>
                      <a:cubicBezTo>
                        <a:pt x="116" y="116"/>
                        <a:pt x="117" y="116"/>
                        <a:pt x="122" y="116"/>
                      </a:cubicBezTo>
                      <a:cubicBezTo>
                        <a:pt x="127" y="116"/>
                        <a:pt x="127" y="114"/>
                        <a:pt x="129" y="110"/>
                      </a:cubicBezTo>
                      <a:cubicBezTo>
                        <a:pt x="130" y="106"/>
                        <a:pt x="131" y="103"/>
                        <a:pt x="131" y="99"/>
                      </a:cubicBezTo>
                      <a:cubicBezTo>
                        <a:pt x="132" y="94"/>
                        <a:pt x="130" y="91"/>
                        <a:pt x="128" y="86"/>
                      </a:cubicBezTo>
                      <a:cubicBezTo>
                        <a:pt x="125" y="83"/>
                        <a:pt x="124" y="80"/>
                        <a:pt x="120" y="81"/>
                      </a:cubicBezTo>
                      <a:cubicBezTo>
                        <a:pt x="115" y="82"/>
                        <a:pt x="112" y="83"/>
                        <a:pt x="108" y="86"/>
                      </a:cubicBezTo>
                      <a:cubicBezTo>
                        <a:pt x="104" y="89"/>
                        <a:pt x="101" y="85"/>
                        <a:pt x="99" y="83"/>
                      </a:cubicBezTo>
                      <a:cubicBezTo>
                        <a:pt x="96" y="81"/>
                        <a:pt x="98" y="78"/>
                        <a:pt x="102" y="76"/>
                      </a:cubicBezTo>
                      <a:cubicBezTo>
                        <a:pt x="106" y="74"/>
                        <a:pt x="107" y="74"/>
                        <a:pt x="108" y="71"/>
                      </a:cubicBezTo>
                      <a:cubicBezTo>
                        <a:pt x="109" y="70"/>
                        <a:pt x="109" y="70"/>
                        <a:pt x="110" y="69"/>
                      </a:cubicBezTo>
                      <a:cubicBezTo>
                        <a:pt x="108" y="69"/>
                        <a:pt x="107" y="68"/>
                        <a:pt x="105" y="67"/>
                      </a:cubicBezTo>
                      <a:cubicBezTo>
                        <a:pt x="102" y="66"/>
                        <a:pt x="100" y="66"/>
                        <a:pt x="97" y="66"/>
                      </a:cubicBezTo>
                      <a:close/>
                    </a:path>
                  </a:pathLst>
                </a:custGeom>
                <a:grp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82" name="Freeform 53">
                  <a:extLst>
                    <a:ext uri="{FF2B5EF4-FFF2-40B4-BE49-F238E27FC236}">
                      <a16:creationId xmlns:a16="http://schemas.microsoft.com/office/drawing/2014/main" id="{E48054C4-9CEB-4EAE-AE86-ABD4E63F0EFD}"/>
                    </a:ext>
                  </a:extLst>
                </p:cNvPr>
                <p:cNvSpPr>
                  <a:spLocks/>
                </p:cNvSpPr>
                <p:nvPr/>
              </p:nvSpPr>
              <p:spPr bwMode="auto">
                <a:xfrm>
                  <a:off x="942975" y="9482138"/>
                  <a:ext cx="385763" cy="352425"/>
                </a:xfrm>
                <a:custGeom>
                  <a:avLst/>
                  <a:gdLst>
                    <a:gd name="T0" fmla="*/ 77 w 103"/>
                    <a:gd name="T1" fmla="*/ 54 h 94"/>
                    <a:gd name="T2" fmla="*/ 84 w 103"/>
                    <a:gd name="T3" fmla="*/ 47 h 94"/>
                    <a:gd name="T4" fmla="*/ 88 w 103"/>
                    <a:gd name="T5" fmla="*/ 45 h 94"/>
                    <a:gd name="T6" fmla="*/ 91 w 103"/>
                    <a:gd name="T7" fmla="*/ 42 h 94"/>
                    <a:gd name="T8" fmla="*/ 95 w 103"/>
                    <a:gd name="T9" fmla="*/ 37 h 94"/>
                    <a:gd name="T10" fmla="*/ 100 w 103"/>
                    <a:gd name="T11" fmla="*/ 33 h 94"/>
                    <a:gd name="T12" fmla="*/ 102 w 103"/>
                    <a:gd name="T13" fmla="*/ 28 h 94"/>
                    <a:gd name="T14" fmla="*/ 102 w 103"/>
                    <a:gd name="T15" fmla="*/ 21 h 94"/>
                    <a:gd name="T16" fmla="*/ 98 w 103"/>
                    <a:gd name="T17" fmla="*/ 17 h 94"/>
                    <a:gd name="T18" fmla="*/ 93 w 103"/>
                    <a:gd name="T19" fmla="*/ 18 h 94"/>
                    <a:gd name="T20" fmla="*/ 88 w 103"/>
                    <a:gd name="T21" fmla="*/ 23 h 94"/>
                    <a:gd name="T22" fmla="*/ 84 w 103"/>
                    <a:gd name="T23" fmla="*/ 20 h 94"/>
                    <a:gd name="T24" fmla="*/ 73 w 103"/>
                    <a:gd name="T25" fmla="*/ 14 h 94"/>
                    <a:gd name="T26" fmla="*/ 70 w 103"/>
                    <a:gd name="T27" fmla="*/ 12 h 94"/>
                    <a:gd name="T28" fmla="*/ 67 w 103"/>
                    <a:gd name="T29" fmla="*/ 11 h 94"/>
                    <a:gd name="T30" fmla="*/ 60 w 103"/>
                    <a:gd name="T31" fmla="*/ 11 h 94"/>
                    <a:gd name="T32" fmla="*/ 46 w 103"/>
                    <a:gd name="T33" fmla="*/ 12 h 94"/>
                    <a:gd name="T34" fmla="*/ 40 w 103"/>
                    <a:gd name="T35" fmla="*/ 12 h 94"/>
                    <a:gd name="T36" fmla="*/ 38 w 103"/>
                    <a:gd name="T37" fmla="*/ 10 h 94"/>
                    <a:gd name="T38" fmla="*/ 37 w 103"/>
                    <a:gd name="T39" fmla="*/ 9 h 94"/>
                    <a:gd name="T40" fmla="*/ 36 w 103"/>
                    <a:gd name="T41" fmla="*/ 15 h 94"/>
                    <a:gd name="T42" fmla="*/ 29 w 103"/>
                    <a:gd name="T43" fmla="*/ 16 h 94"/>
                    <a:gd name="T44" fmla="*/ 26 w 103"/>
                    <a:gd name="T45" fmla="*/ 8 h 94"/>
                    <a:gd name="T46" fmla="*/ 24 w 103"/>
                    <a:gd name="T47" fmla="*/ 1 h 94"/>
                    <a:gd name="T48" fmla="*/ 13 w 103"/>
                    <a:gd name="T49" fmla="*/ 4 h 94"/>
                    <a:gd name="T50" fmla="*/ 11 w 103"/>
                    <a:gd name="T51" fmla="*/ 11 h 94"/>
                    <a:gd name="T52" fmla="*/ 8 w 103"/>
                    <a:gd name="T53" fmla="*/ 19 h 94"/>
                    <a:gd name="T54" fmla="*/ 14 w 103"/>
                    <a:gd name="T55" fmla="*/ 25 h 94"/>
                    <a:gd name="T56" fmla="*/ 4 w 103"/>
                    <a:gd name="T57" fmla="*/ 28 h 94"/>
                    <a:gd name="T58" fmla="*/ 4 w 103"/>
                    <a:gd name="T59" fmla="*/ 28 h 94"/>
                    <a:gd name="T60" fmla="*/ 1 w 103"/>
                    <a:gd name="T61" fmla="*/ 38 h 94"/>
                    <a:gd name="T62" fmla="*/ 2 w 103"/>
                    <a:gd name="T63" fmla="*/ 45 h 94"/>
                    <a:gd name="T64" fmla="*/ 7 w 103"/>
                    <a:gd name="T65" fmla="*/ 50 h 94"/>
                    <a:gd name="T66" fmla="*/ 7 w 103"/>
                    <a:gd name="T67" fmla="*/ 55 h 94"/>
                    <a:gd name="T68" fmla="*/ 11 w 103"/>
                    <a:gd name="T69" fmla="*/ 59 h 94"/>
                    <a:gd name="T70" fmla="*/ 19 w 103"/>
                    <a:gd name="T71" fmla="*/ 61 h 94"/>
                    <a:gd name="T72" fmla="*/ 25 w 103"/>
                    <a:gd name="T73" fmla="*/ 64 h 94"/>
                    <a:gd name="T74" fmla="*/ 24 w 103"/>
                    <a:gd name="T75" fmla="*/ 69 h 94"/>
                    <a:gd name="T76" fmla="*/ 22 w 103"/>
                    <a:gd name="T77" fmla="*/ 71 h 94"/>
                    <a:gd name="T78" fmla="*/ 24 w 103"/>
                    <a:gd name="T79" fmla="*/ 74 h 94"/>
                    <a:gd name="T80" fmla="*/ 28 w 103"/>
                    <a:gd name="T81" fmla="*/ 78 h 94"/>
                    <a:gd name="T82" fmla="*/ 32 w 103"/>
                    <a:gd name="T83" fmla="*/ 80 h 94"/>
                    <a:gd name="T84" fmla="*/ 34 w 103"/>
                    <a:gd name="T85" fmla="*/ 83 h 94"/>
                    <a:gd name="T86" fmla="*/ 40 w 103"/>
                    <a:gd name="T87" fmla="*/ 87 h 94"/>
                    <a:gd name="T88" fmla="*/ 46 w 103"/>
                    <a:gd name="T89" fmla="*/ 91 h 94"/>
                    <a:gd name="T90" fmla="*/ 54 w 103"/>
                    <a:gd name="T91" fmla="*/ 92 h 94"/>
                    <a:gd name="T92" fmla="*/ 59 w 103"/>
                    <a:gd name="T93" fmla="*/ 94 h 94"/>
                    <a:gd name="T94" fmla="*/ 61 w 103"/>
                    <a:gd name="T95" fmla="*/ 93 h 94"/>
                    <a:gd name="T96" fmla="*/ 58 w 103"/>
                    <a:gd name="T97" fmla="*/ 87 h 94"/>
                    <a:gd name="T98" fmla="*/ 52 w 103"/>
                    <a:gd name="T99" fmla="*/ 76 h 94"/>
                    <a:gd name="T100" fmla="*/ 50 w 103"/>
                    <a:gd name="T101" fmla="*/ 69 h 94"/>
                    <a:gd name="T102" fmla="*/ 59 w 103"/>
                    <a:gd name="T103" fmla="*/ 62 h 94"/>
                    <a:gd name="T104" fmla="*/ 66 w 103"/>
                    <a:gd name="T105" fmla="*/ 57 h 94"/>
                    <a:gd name="T106" fmla="*/ 71 w 103"/>
                    <a:gd name="T107" fmla="*/ 63 h 94"/>
                    <a:gd name="T108" fmla="*/ 79 w 103"/>
                    <a:gd name="T109" fmla="*/ 64 h 94"/>
                    <a:gd name="T110" fmla="*/ 77 w 103"/>
                    <a:gd name="T111" fmla="*/ 61 h 94"/>
                    <a:gd name="T112" fmla="*/ 77 w 103"/>
                    <a:gd name="T113" fmla="*/ 5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3" h="94">
                      <a:moveTo>
                        <a:pt x="77" y="54"/>
                      </a:moveTo>
                      <a:cubicBezTo>
                        <a:pt x="78" y="51"/>
                        <a:pt x="81" y="49"/>
                        <a:pt x="84" y="47"/>
                      </a:cubicBezTo>
                      <a:cubicBezTo>
                        <a:pt x="85" y="46"/>
                        <a:pt x="87" y="46"/>
                        <a:pt x="88" y="45"/>
                      </a:cubicBezTo>
                      <a:cubicBezTo>
                        <a:pt x="89" y="44"/>
                        <a:pt x="90" y="43"/>
                        <a:pt x="91" y="42"/>
                      </a:cubicBezTo>
                      <a:cubicBezTo>
                        <a:pt x="92" y="40"/>
                        <a:pt x="93" y="38"/>
                        <a:pt x="95" y="37"/>
                      </a:cubicBezTo>
                      <a:cubicBezTo>
                        <a:pt x="97" y="35"/>
                        <a:pt x="99" y="35"/>
                        <a:pt x="100" y="33"/>
                      </a:cubicBezTo>
                      <a:cubicBezTo>
                        <a:pt x="102" y="31"/>
                        <a:pt x="102" y="30"/>
                        <a:pt x="102" y="28"/>
                      </a:cubicBezTo>
                      <a:cubicBezTo>
                        <a:pt x="102" y="26"/>
                        <a:pt x="103" y="23"/>
                        <a:pt x="102" y="21"/>
                      </a:cubicBezTo>
                      <a:cubicBezTo>
                        <a:pt x="102" y="19"/>
                        <a:pt x="100" y="17"/>
                        <a:pt x="98" y="17"/>
                      </a:cubicBezTo>
                      <a:cubicBezTo>
                        <a:pt x="96" y="17"/>
                        <a:pt x="94" y="17"/>
                        <a:pt x="93" y="18"/>
                      </a:cubicBezTo>
                      <a:cubicBezTo>
                        <a:pt x="91" y="19"/>
                        <a:pt x="91" y="23"/>
                        <a:pt x="88" y="23"/>
                      </a:cubicBezTo>
                      <a:cubicBezTo>
                        <a:pt x="86" y="24"/>
                        <a:pt x="86" y="21"/>
                        <a:pt x="84" y="20"/>
                      </a:cubicBezTo>
                      <a:cubicBezTo>
                        <a:pt x="81" y="18"/>
                        <a:pt x="77" y="16"/>
                        <a:pt x="73" y="14"/>
                      </a:cubicBezTo>
                      <a:cubicBezTo>
                        <a:pt x="72" y="13"/>
                        <a:pt x="71" y="13"/>
                        <a:pt x="70" y="12"/>
                      </a:cubicBezTo>
                      <a:cubicBezTo>
                        <a:pt x="69" y="12"/>
                        <a:pt x="68" y="12"/>
                        <a:pt x="67" y="11"/>
                      </a:cubicBezTo>
                      <a:cubicBezTo>
                        <a:pt x="65" y="11"/>
                        <a:pt x="62" y="11"/>
                        <a:pt x="60" y="11"/>
                      </a:cubicBezTo>
                      <a:cubicBezTo>
                        <a:pt x="56" y="12"/>
                        <a:pt x="51" y="12"/>
                        <a:pt x="46" y="12"/>
                      </a:cubicBezTo>
                      <a:cubicBezTo>
                        <a:pt x="45" y="12"/>
                        <a:pt x="42" y="14"/>
                        <a:pt x="40" y="12"/>
                      </a:cubicBezTo>
                      <a:cubicBezTo>
                        <a:pt x="39" y="12"/>
                        <a:pt x="39" y="11"/>
                        <a:pt x="38" y="10"/>
                      </a:cubicBezTo>
                      <a:cubicBezTo>
                        <a:pt x="38" y="10"/>
                        <a:pt x="37" y="10"/>
                        <a:pt x="37" y="9"/>
                      </a:cubicBezTo>
                      <a:cubicBezTo>
                        <a:pt x="37" y="11"/>
                        <a:pt x="37" y="13"/>
                        <a:pt x="36" y="15"/>
                      </a:cubicBezTo>
                      <a:cubicBezTo>
                        <a:pt x="35" y="18"/>
                        <a:pt x="32" y="17"/>
                        <a:pt x="29" y="16"/>
                      </a:cubicBezTo>
                      <a:cubicBezTo>
                        <a:pt x="27" y="15"/>
                        <a:pt x="26" y="11"/>
                        <a:pt x="26" y="8"/>
                      </a:cubicBezTo>
                      <a:cubicBezTo>
                        <a:pt x="26" y="4"/>
                        <a:pt x="26" y="3"/>
                        <a:pt x="24" y="1"/>
                      </a:cubicBezTo>
                      <a:cubicBezTo>
                        <a:pt x="22" y="0"/>
                        <a:pt x="17" y="1"/>
                        <a:pt x="13" y="4"/>
                      </a:cubicBezTo>
                      <a:cubicBezTo>
                        <a:pt x="9" y="7"/>
                        <a:pt x="13" y="9"/>
                        <a:pt x="11" y="11"/>
                      </a:cubicBezTo>
                      <a:cubicBezTo>
                        <a:pt x="9" y="14"/>
                        <a:pt x="8" y="13"/>
                        <a:pt x="8" y="19"/>
                      </a:cubicBezTo>
                      <a:cubicBezTo>
                        <a:pt x="7" y="24"/>
                        <a:pt x="11" y="20"/>
                        <a:pt x="14" y="25"/>
                      </a:cubicBezTo>
                      <a:cubicBezTo>
                        <a:pt x="17" y="29"/>
                        <a:pt x="7" y="29"/>
                        <a:pt x="4" y="28"/>
                      </a:cubicBezTo>
                      <a:cubicBezTo>
                        <a:pt x="4" y="28"/>
                        <a:pt x="4" y="28"/>
                        <a:pt x="4" y="28"/>
                      </a:cubicBezTo>
                      <a:cubicBezTo>
                        <a:pt x="4" y="31"/>
                        <a:pt x="1" y="37"/>
                        <a:pt x="1" y="38"/>
                      </a:cubicBezTo>
                      <a:cubicBezTo>
                        <a:pt x="0" y="40"/>
                        <a:pt x="1" y="43"/>
                        <a:pt x="2" y="45"/>
                      </a:cubicBezTo>
                      <a:cubicBezTo>
                        <a:pt x="4" y="47"/>
                        <a:pt x="6" y="47"/>
                        <a:pt x="7" y="50"/>
                      </a:cubicBezTo>
                      <a:cubicBezTo>
                        <a:pt x="8" y="52"/>
                        <a:pt x="6" y="53"/>
                        <a:pt x="7" y="55"/>
                      </a:cubicBezTo>
                      <a:cubicBezTo>
                        <a:pt x="7" y="58"/>
                        <a:pt x="9" y="58"/>
                        <a:pt x="11" y="59"/>
                      </a:cubicBezTo>
                      <a:cubicBezTo>
                        <a:pt x="14" y="61"/>
                        <a:pt x="16" y="61"/>
                        <a:pt x="19" y="61"/>
                      </a:cubicBezTo>
                      <a:cubicBezTo>
                        <a:pt x="22" y="62"/>
                        <a:pt x="23" y="62"/>
                        <a:pt x="25" y="64"/>
                      </a:cubicBezTo>
                      <a:cubicBezTo>
                        <a:pt x="26" y="66"/>
                        <a:pt x="27" y="68"/>
                        <a:pt x="24" y="69"/>
                      </a:cubicBezTo>
                      <a:cubicBezTo>
                        <a:pt x="23" y="70"/>
                        <a:pt x="22" y="70"/>
                        <a:pt x="22" y="71"/>
                      </a:cubicBezTo>
                      <a:cubicBezTo>
                        <a:pt x="22" y="73"/>
                        <a:pt x="23" y="73"/>
                        <a:pt x="24" y="74"/>
                      </a:cubicBezTo>
                      <a:cubicBezTo>
                        <a:pt x="25" y="75"/>
                        <a:pt x="27" y="77"/>
                        <a:pt x="28" y="78"/>
                      </a:cubicBezTo>
                      <a:cubicBezTo>
                        <a:pt x="29" y="79"/>
                        <a:pt x="31" y="79"/>
                        <a:pt x="32" y="80"/>
                      </a:cubicBezTo>
                      <a:cubicBezTo>
                        <a:pt x="32" y="80"/>
                        <a:pt x="33" y="82"/>
                        <a:pt x="34" y="83"/>
                      </a:cubicBezTo>
                      <a:cubicBezTo>
                        <a:pt x="35" y="85"/>
                        <a:pt x="38" y="86"/>
                        <a:pt x="40" y="87"/>
                      </a:cubicBezTo>
                      <a:cubicBezTo>
                        <a:pt x="42" y="88"/>
                        <a:pt x="44" y="90"/>
                        <a:pt x="46" y="91"/>
                      </a:cubicBezTo>
                      <a:cubicBezTo>
                        <a:pt x="49" y="91"/>
                        <a:pt x="51" y="91"/>
                        <a:pt x="54" y="92"/>
                      </a:cubicBezTo>
                      <a:cubicBezTo>
                        <a:pt x="56" y="93"/>
                        <a:pt x="57" y="94"/>
                        <a:pt x="59" y="94"/>
                      </a:cubicBezTo>
                      <a:cubicBezTo>
                        <a:pt x="59" y="94"/>
                        <a:pt x="60" y="94"/>
                        <a:pt x="61" y="93"/>
                      </a:cubicBezTo>
                      <a:cubicBezTo>
                        <a:pt x="64" y="91"/>
                        <a:pt x="61" y="89"/>
                        <a:pt x="58" y="87"/>
                      </a:cubicBezTo>
                      <a:cubicBezTo>
                        <a:pt x="55" y="84"/>
                        <a:pt x="54" y="79"/>
                        <a:pt x="52" y="76"/>
                      </a:cubicBezTo>
                      <a:cubicBezTo>
                        <a:pt x="50" y="72"/>
                        <a:pt x="48" y="72"/>
                        <a:pt x="50" y="69"/>
                      </a:cubicBezTo>
                      <a:cubicBezTo>
                        <a:pt x="52" y="66"/>
                        <a:pt x="56" y="63"/>
                        <a:pt x="59" y="62"/>
                      </a:cubicBezTo>
                      <a:cubicBezTo>
                        <a:pt x="61" y="60"/>
                        <a:pt x="61" y="58"/>
                        <a:pt x="66" y="57"/>
                      </a:cubicBezTo>
                      <a:cubicBezTo>
                        <a:pt x="68" y="57"/>
                        <a:pt x="69" y="63"/>
                        <a:pt x="71" y="63"/>
                      </a:cubicBezTo>
                      <a:cubicBezTo>
                        <a:pt x="73" y="64"/>
                        <a:pt x="76" y="63"/>
                        <a:pt x="79" y="64"/>
                      </a:cubicBezTo>
                      <a:cubicBezTo>
                        <a:pt x="79" y="63"/>
                        <a:pt x="78" y="62"/>
                        <a:pt x="77" y="61"/>
                      </a:cubicBezTo>
                      <a:cubicBezTo>
                        <a:pt x="76" y="59"/>
                        <a:pt x="76" y="56"/>
                        <a:pt x="77" y="54"/>
                      </a:cubicBezTo>
                      <a:close/>
                    </a:path>
                  </a:pathLst>
                </a:custGeom>
                <a:no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83" name="Freeform 54">
                  <a:extLst>
                    <a:ext uri="{FF2B5EF4-FFF2-40B4-BE49-F238E27FC236}">
                      <a16:creationId xmlns:a16="http://schemas.microsoft.com/office/drawing/2014/main" id="{2C402335-D81C-402D-B3A6-BE9F991C31F8}"/>
                    </a:ext>
                  </a:extLst>
                </p:cNvPr>
                <p:cNvSpPr>
                  <a:spLocks/>
                </p:cNvSpPr>
                <p:nvPr/>
              </p:nvSpPr>
              <p:spPr bwMode="auto">
                <a:xfrm>
                  <a:off x="1082675" y="9234488"/>
                  <a:ext cx="561975" cy="569913"/>
                </a:xfrm>
                <a:custGeom>
                  <a:avLst/>
                  <a:gdLst>
                    <a:gd name="T0" fmla="*/ 105 w 150"/>
                    <a:gd name="T1" fmla="*/ 120 h 152"/>
                    <a:gd name="T2" fmla="*/ 104 w 150"/>
                    <a:gd name="T3" fmla="*/ 113 h 152"/>
                    <a:gd name="T4" fmla="*/ 108 w 150"/>
                    <a:gd name="T5" fmla="*/ 102 h 152"/>
                    <a:gd name="T6" fmla="*/ 107 w 150"/>
                    <a:gd name="T7" fmla="*/ 96 h 152"/>
                    <a:gd name="T8" fmla="*/ 116 w 150"/>
                    <a:gd name="T9" fmla="*/ 79 h 152"/>
                    <a:gd name="T10" fmla="*/ 128 w 150"/>
                    <a:gd name="T11" fmla="*/ 72 h 152"/>
                    <a:gd name="T12" fmla="*/ 149 w 150"/>
                    <a:gd name="T13" fmla="*/ 71 h 152"/>
                    <a:gd name="T14" fmla="*/ 150 w 150"/>
                    <a:gd name="T15" fmla="*/ 62 h 152"/>
                    <a:gd name="T16" fmla="*/ 149 w 150"/>
                    <a:gd name="T17" fmla="*/ 55 h 152"/>
                    <a:gd name="T18" fmla="*/ 135 w 150"/>
                    <a:gd name="T19" fmla="*/ 51 h 152"/>
                    <a:gd name="T20" fmla="*/ 122 w 150"/>
                    <a:gd name="T21" fmla="*/ 23 h 152"/>
                    <a:gd name="T22" fmla="*/ 128 w 150"/>
                    <a:gd name="T23" fmla="*/ 6 h 152"/>
                    <a:gd name="T24" fmla="*/ 115 w 150"/>
                    <a:gd name="T25" fmla="*/ 11 h 152"/>
                    <a:gd name="T26" fmla="*/ 93 w 150"/>
                    <a:gd name="T27" fmla="*/ 5 h 152"/>
                    <a:gd name="T28" fmla="*/ 72 w 150"/>
                    <a:gd name="T29" fmla="*/ 13 h 152"/>
                    <a:gd name="T30" fmla="*/ 57 w 150"/>
                    <a:gd name="T31" fmla="*/ 32 h 152"/>
                    <a:gd name="T32" fmla="*/ 47 w 150"/>
                    <a:gd name="T33" fmla="*/ 47 h 152"/>
                    <a:gd name="T34" fmla="*/ 38 w 150"/>
                    <a:gd name="T35" fmla="*/ 58 h 152"/>
                    <a:gd name="T36" fmla="*/ 25 w 150"/>
                    <a:gd name="T37" fmla="*/ 49 h 152"/>
                    <a:gd name="T38" fmla="*/ 16 w 150"/>
                    <a:gd name="T39" fmla="*/ 57 h 152"/>
                    <a:gd name="T40" fmla="*/ 13 w 150"/>
                    <a:gd name="T41" fmla="*/ 65 h 152"/>
                    <a:gd name="T42" fmla="*/ 2 w 150"/>
                    <a:gd name="T43" fmla="*/ 73 h 152"/>
                    <a:gd name="T44" fmla="*/ 1 w 150"/>
                    <a:gd name="T45" fmla="*/ 76 h 152"/>
                    <a:gd name="T46" fmla="*/ 9 w 150"/>
                    <a:gd name="T47" fmla="*/ 78 h 152"/>
                    <a:gd name="T48" fmla="*/ 30 w 150"/>
                    <a:gd name="T49" fmla="*/ 77 h 152"/>
                    <a:gd name="T50" fmla="*/ 36 w 150"/>
                    <a:gd name="T51" fmla="*/ 80 h 152"/>
                    <a:gd name="T52" fmla="*/ 51 w 150"/>
                    <a:gd name="T53" fmla="*/ 89 h 152"/>
                    <a:gd name="T54" fmla="*/ 61 w 150"/>
                    <a:gd name="T55" fmla="*/ 83 h 152"/>
                    <a:gd name="T56" fmla="*/ 65 w 150"/>
                    <a:gd name="T57" fmla="*/ 94 h 152"/>
                    <a:gd name="T58" fmla="*/ 58 w 150"/>
                    <a:gd name="T59" fmla="*/ 103 h 152"/>
                    <a:gd name="T60" fmla="*/ 51 w 150"/>
                    <a:gd name="T61" fmla="*/ 111 h 152"/>
                    <a:gd name="T62" fmla="*/ 40 w 150"/>
                    <a:gd name="T63" fmla="*/ 120 h 152"/>
                    <a:gd name="T64" fmla="*/ 42 w 150"/>
                    <a:gd name="T65" fmla="*/ 130 h 152"/>
                    <a:gd name="T66" fmla="*/ 47 w 150"/>
                    <a:gd name="T67" fmla="*/ 137 h 152"/>
                    <a:gd name="T68" fmla="*/ 59 w 150"/>
                    <a:gd name="T69" fmla="*/ 151 h 152"/>
                    <a:gd name="T70" fmla="*/ 64 w 150"/>
                    <a:gd name="T71" fmla="*/ 141 h 152"/>
                    <a:gd name="T72" fmla="*/ 82 w 150"/>
                    <a:gd name="T73" fmla="*/ 133 h 152"/>
                    <a:gd name="T74" fmla="*/ 93 w 150"/>
                    <a:gd name="T75" fmla="*/ 129 h 152"/>
                    <a:gd name="T76" fmla="*/ 103 w 150"/>
                    <a:gd name="T77" fmla="*/ 133 h 152"/>
                    <a:gd name="T78" fmla="*/ 109 w 150"/>
                    <a:gd name="T79" fmla="*/ 12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152">
                      <a:moveTo>
                        <a:pt x="109" y="122"/>
                      </a:moveTo>
                      <a:cubicBezTo>
                        <a:pt x="108" y="121"/>
                        <a:pt x="106" y="121"/>
                        <a:pt x="105" y="120"/>
                      </a:cubicBezTo>
                      <a:cubicBezTo>
                        <a:pt x="105" y="119"/>
                        <a:pt x="106" y="117"/>
                        <a:pt x="105" y="116"/>
                      </a:cubicBezTo>
                      <a:cubicBezTo>
                        <a:pt x="105" y="115"/>
                        <a:pt x="104" y="115"/>
                        <a:pt x="104" y="113"/>
                      </a:cubicBezTo>
                      <a:cubicBezTo>
                        <a:pt x="104" y="111"/>
                        <a:pt x="106" y="112"/>
                        <a:pt x="107" y="111"/>
                      </a:cubicBezTo>
                      <a:cubicBezTo>
                        <a:pt x="108" y="109"/>
                        <a:pt x="109" y="104"/>
                        <a:pt x="108" y="102"/>
                      </a:cubicBezTo>
                      <a:cubicBezTo>
                        <a:pt x="107" y="101"/>
                        <a:pt x="106" y="101"/>
                        <a:pt x="105" y="99"/>
                      </a:cubicBezTo>
                      <a:cubicBezTo>
                        <a:pt x="105" y="97"/>
                        <a:pt x="105" y="97"/>
                        <a:pt x="107" y="96"/>
                      </a:cubicBezTo>
                      <a:cubicBezTo>
                        <a:pt x="109" y="94"/>
                        <a:pt x="111" y="92"/>
                        <a:pt x="111" y="88"/>
                      </a:cubicBezTo>
                      <a:cubicBezTo>
                        <a:pt x="111" y="85"/>
                        <a:pt x="113" y="82"/>
                        <a:pt x="116" y="79"/>
                      </a:cubicBezTo>
                      <a:cubicBezTo>
                        <a:pt x="118" y="78"/>
                        <a:pt x="120" y="76"/>
                        <a:pt x="122" y="74"/>
                      </a:cubicBezTo>
                      <a:cubicBezTo>
                        <a:pt x="123" y="73"/>
                        <a:pt x="126" y="72"/>
                        <a:pt x="128" y="72"/>
                      </a:cubicBezTo>
                      <a:cubicBezTo>
                        <a:pt x="134" y="71"/>
                        <a:pt x="139" y="72"/>
                        <a:pt x="145" y="72"/>
                      </a:cubicBezTo>
                      <a:cubicBezTo>
                        <a:pt x="146" y="72"/>
                        <a:pt x="148" y="72"/>
                        <a:pt x="149" y="71"/>
                      </a:cubicBezTo>
                      <a:cubicBezTo>
                        <a:pt x="150" y="69"/>
                        <a:pt x="148" y="67"/>
                        <a:pt x="148" y="65"/>
                      </a:cubicBezTo>
                      <a:cubicBezTo>
                        <a:pt x="148" y="64"/>
                        <a:pt x="150" y="63"/>
                        <a:pt x="150" y="62"/>
                      </a:cubicBezTo>
                      <a:cubicBezTo>
                        <a:pt x="150" y="60"/>
                        <a:pt x="148" y="59"/>
                        <a:pt x="148" y="57"/>
                      </a:cubicBezTo>
                      <a:cubicBezTo>
                        <a:pt x="148" y="56"/>
                        <a:pt x="149" y="56"/>
                        <a:pt x="149" y="55"/>
                      </a:cubicBezTo>
                      <a:cubicBezTo>
                        <a:pt x="147" y="55"/>
                        <a:pt x="146" y="54"/>
                        <a:pt x="145" y="54"/>
                      </a:cubicBezTo>
                      <a:cubicBezTo>
                        <a:pt x="140" y="53"/>
                        <a:pt x="139" y="55"/>
                        <a:pt x="135" y="51"/>
                      </a:cubicBezTo>
                      <a:cubicBezTo>
                        <a:pt x="132" y="48"/>
                        <a:pt x="128" y="38"/>
                        <a:pt x="126" y="33"/>
                      </a:cubicBezTo>
                      <a:cubicBezTo>
                        <a:pt x="124" y="28"/>
                        <a:pt x="123" y="25"/>
                        <a:pt x="122" y="23"/>
                      </a:cubicBezTo>
                      <a:cubicBezTo>
                        <a:pt x="122" y="20"/>
                        <a:pt x="124" y="19"/>
                        <a:pt x="124" y="16"/>
                      </a:cubicBezTo>
                      <a:cubicBezTo>
                        <a:pt x="124" y="14"/>
                        <a:pt x="125" y="10"/>
                        <a:pt x="128" y="6"/>
                      </a:cubicBezTo>
                      <a:cubicBezTo>
                        <a:pt x="131" y="1"/>
                        <a:pt x="126" y="0"/>
                        <a:pt x="122" y="2"/>
                      </a:cubicBezTo>
                      <a:cubicBezTo>
                        <a:pt x="117" y="5"/>
                        <a:pt x="118" y="7"/>
                        <a:pt x="115" y="11"/>
                      </a:cubicBezTo>
                      <a:cubicBezTo>
                        <a:pt x="113" y="13"/>
                        <a:pt x="109" y="8"/>
                        <a:pt x="104" y="6"/>
                      </a:cubicBezTo>
                      <a:cubicBezTo>
                        <a:pt x="100" y="5"/>
                        <a:pt x="95" y="6"/>
                        <a:pt x="93" y="5"/>
                      </a:cubicBezTo>
                      <a:cubicBezTo>
                        <a:pt x="91" y="5"/>
                        <a:pt x="84" y="5"/>
                        <a:pt x="83" y="8"/>
                      </a:cubicBezTo>
                      <a:cubicBezTo>
                        <a:pt x="81" y="11"/>
                        <a:pt x="77" y="13"/>
                        <a:pt x="72" y="13"/>
                      </a:cubicBezTo>
                      <a:cubicBezTo>
                        <a:pt x="67" y="14"/>
                        <a:pt x="63" y="16"/>
                        <a:pt x="60" y="19"/>
                      </a:cubicBezTo>
                      <a:cubicBezTo>
                        <a:pt x="57" y="21"/>
                        <a:pt x="56" y="27"/>
                        <a:pt x="57" y="32"/>
                      </a:cubicBezTo>
                      <a:cubicBezTo>
                        <a:pt x="57" y="38"/>
                        <a:pt x="50" y="41"/>
                        <a:pt x="47" y="44"/>
                      </a:cubicBezTo>
                      <a:cubicBezTo>
                        <a:pt x="44" y="46"/>
                        <a:pt x="44" y="48"/>
                        <a:pt x="47" y="47"/>
                      </a:cubicBezTo>
                      <a:cubicBezTo>
                        <a:pt x="50" y="47"/>
                        <a:pt x="49" y="50"/>
                        <a:pt x="48" y="53"/>
                      </a:cubicBezTo>
                      <a:cubicBezTo>
                        <a:pt x="47" y="56"/>
                        <a:pt x="43" y="58"/>
                        <a:pt x="38" y="58"/>
                      </a:cubicBezTo>
                      <a:cubicBezTo>
                        <a:pt x="33" y="58"/>
                        <a:pt x="28" y="57"/>
                        <a:pt x="27" y="56"/>
                      </a:cubicBezTo>
                      <a:cubicBezTo>
                        <a:pt x="26" y="55"/>
                        <a:pt x="26" y="52"/>
                        <a:pt x="25" y="49"/>
                      </a:cubicBezTo>
                      <a:cubicBezTo>
                        <a:pt x="24" y="46"/>
                        <a:pt x="22" y="50"/>
                        <a:pt x="20" y="52"/>
                      </a:cubicBezTo>
                      <a:cubicBezTo>
                        <a:pt x="18" y="54"/>
                        <a:pt x="17" y="55"/>
                        <a:pt x="16" y="57"/>
                      </a:cubicBezTo>
                      <a:cubicBezTo>
                        <a:pt x="15" y="58"/>
                        <a:pt x="11" y="58"/>
                        <a:pt x="10" y="60"/>
                      </a:cubicBezTo>
                      <a:cubicBezTo>
                        <a:pt x="8" y="61"/>
                        <a:pt x="10" y="64"/>
                        <a:pt x="13" y="65"/>
                      </a:cubicBezTo>
                      <a:cubicBezTo>
                        <a:pt x="16" y="67"/>
                        <a:pt x="13" y="68"/>
                        <a:pt x="12" y="70"/>
                      </a:cubicBezTo>
                      <a:cubicBezTo>
                        <a:pt x="11" y="72"/>
                        <a:pt x="5" y="72"/>
                        <a:pt x="2" y="73"/>
                      </a:cubicBezTo>
                      <a:cubicBezTo>
                        <a:pt x="1" y="74"/>
                        <a:pt x="0" y="75"/>
                        <a:pt x="0" y="75"/>
                      </a:cubicBezTo>
                      <a:cubicBezTo>
                        <a:pt x="0" y="76"/>
                        <a:pt x="1" y="76"/>
                        <a:pt x="1" y="76"/>
                      </a:cubicBezTo>
                      <a:cubicBezTo>
                        <a:pt x="2" y="77"/>
                        <a:pt x="2" y="78"/>
                        <a:pt x="3" y="78"/>
                      </a:cubicBezTo>
                      <a:cubicBezTo>
                        <a:pt x="5" y="80"/>
                        <a:pt x="8" y="78"/>
                        <a:pt x="9" y="78"/>
                      </a:cubicBezTo>
                      <a:cubicBezTo>
                        <a:pt x="14" y="78"/>
                        <a:pt x="19" y="78"/>
                        <a:pt x="23" y="77"/>
                      </a:cubicBezTo>
                      <a:cubicBezTo>
                        <a:pt x="25" y="77"/>
                        <a:pt x="28" y="77"/>
                        <a:pt x="30" y="77"/>
                      </a:cubicBezTo>
                      <a:cubicBezTo>
                        <a:pt x="31" y="78"/>
                        <a:pt x="32" y="78"/>
                        <a:pt x="33" y="78"/>
                      </a:cubicBezTo>
                      <a:cubicBezTo>
                        <a:pt x="34" y="79"/>
                        <a:pt x="35" y="79"/>
                        <a:pt x="36" y="80"/>
                      </a:cubicBezTo>
                      <a:cubicBezTo>
                        <a:pt x="40" y="82"/>
                        <a:pt x="44" y="84"/>
                        <a:pt x="47" y="86"/>
                      </a:cubicBezTo>
                      <a:cubicBezTo>
                        <a:pt x="49" y="87"/>
                        <a:pt x="49" y="90"/>
                        <a:pt x="51" y="89"/>
                      </a:cubicBezTo>
                      <a:cubicBezTo>
                        <a:pt x="54" y="89"/>
                        <a:pt x="54" y="85"/>
                        <a:pt x="56" y="84"/>
                      </a:cubicBezTo>
                      <a:cubicBezTo>
                        <a:pt x="57" y="83"/>
                        <a:pt x="59" y="83"/>
                        <a:pt x="61" y="83"/>
                      </a:cubicBezTo>
                      <a:cubicBezTo>
                        <a:pt x="63" y="83"/>
                        <a:pt x="65" y="85"/>
                        <a:pt x="65" y="87"/>
                      </a:cubicBezTo>
                      <a:cubicBezTo>
                        <a:pt x="66" y="89"/>
                        <a:pt x="65" y="92"/>
                        <a:pt x="65" y="94"/>
                      </a:cubicBezTo>
                      <a:cubicBezTo>
                        <a:pt x="65" y="96"/>
                        <a:pt x="65" y="97"/>
                        <a:pt x="63" y="99"/>
                      </a:cubicBezTo>
                      <a:cubicBezTo>
                        <a:pt x="62" y="101"/>
                        <a:pt x="60" y="101"/>
                        <a:pt x="58" y="103"/>
                      </a:cubicBezTo>
                      <a:cubicBezTo>
                        <a:pt x="56" y="104"/>
                        <a:pt x="55" y="106"/>
                        <a:pt x="54" y="108"/>
                      </a:cubicBezTo>
                      <a:cubicBezTo>
                        <a:pt x="53" y="109"/>
                        <a:pt x="52" y="110"/>
                        <a:pt x="51" y="111"/>
                      </a:cubicBezTo>
                      <a:cubicBezTo>
                        <a:pt x="50" y="112"/>
                        <a:pt x="48" y="112"/>
                        <a:pt x="47" y="113"/>
                      </a:cubicBezTo>
                      <a:cubicBezTo>
                        <a:pt x="44" y="115"/>
                        <a:pt x="41" y="117"/>
                        <a:pt x="40" y="120"/>
                      </a:cubicBezTo>
                      <a:cubicBezTo>
                        <a:pt x="39" y="122"/>
                        <a:pt x="39" y="125"/>
                        <a:pt x="40" y="127"/>
                      </a:cubicBezTo>
                      <a:cubicBezTo>
                        <a:pt x="41" y="128"/>
                        <a:pt x="42" y="129"/>
                        <a:pt x="42" y="130"/>
                      </a:cubicBezTo>
                      <a:cubicBezTo>
                        <a:pt x="42" y="130"/>
                        <a:pt x="42" y="130"/>
                        <a:pt x="43" y="130"/>
                      </a:cubicBezTo>
                      <a:cubicBezTo>
                        <a:pt x="46" y="131"/>
                        <a:pt x="45" y="133"/>
                        <a:pt x="47" y="137"/>
                      </a:cubicBezTo>
                      <a:cubicBezTo>
                        <a:pt x="49" y="140"/>
                        <a:pt x="50" y="146"/>
                        <a:pt x="51" y="152"/>
                      </a:cubicBezTo>
                      <a:cubicBezTo>
                        <a:pt x="55" y="152"/>
                        <a:pt x="58" y="152"/>
                        <a:pt x="59" y="151"/>
                      </a:cubicBezTo>
                      <a:cubicBezTo>
                        <a:pt x="61" y="150"/>
                        <a:pt x="61" y="147"/>
                        <a:pt x="61" y="145"/>
                      </a:cubicBezTo>
                      <a:cubicBezTo>
                        <a:pt x="61" y="142"/>
                        <a:pt x="61" y="142"/>
                        <a:pt x="64" y="141"/>
                      </a:cubicBezTo>
                      <a:cubicBezTo>
                        <a:pt x="68" y="138"/>
                        <a:pt x="70" y="134"/>
                        <a:pt x="76" y="134"/>
                      </a:cubicBezTo>
                      <a:cubicBezTo>
                        <a:pt x="79" y="134"/>
                        <a:pt x="81" y="135"/>
                        <a:pt x="82" y="133"/>
                      </a:cubicBezTo>
                      <a:cubicBezTo>
                        <a:pt x="85" y="130"/>
                        <a:pt x="82" y="130"/>
                        <a:pt x="83" y="127"/>
                      </a:cubicBezTo>
                      <a:cubicBezTo>
                        <a:pt x="86" y="126"/>
                        <a:pt x="91" y="127"/>
                        <a:pt x="93" y="129"/>
                      </a:cubicBezTo>
                      <a:cubicBezTo>
                        <a:pt x="95" y="129"/>
                        <a:pt x="96" y="131"/>
                        <a:pt x="98" y="132"/>
                      </a:cubicBezTo>
                      <a:cubicBezTo>
                        <a:pt x="99" y="133"/>
                        <a:pt x="101" y="133"/>
                        <a:pt x="103" y="133"/>
                      </a:cubicBezTo>
                      <a:cubicBezTo>
                        <a:pt x="104" y="134"/>
                        <a:pt x="105" y="135"/>
                        <a:pt x="106" y="135"/>
                      </a:cubicBezTo>
                      <a:cubicBezTo>
                        <a:pt x="109" y="131"/>
                        <a:pt x="110" y="125"/>
                        <a:pt x="109" y="122"/>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84" name="Freeform 55">
                  <a:extLst>
                    <a:ext uri="{FF2B5EF4-FFF2-40B4-BE49-F238E27FC236}">
                      <a16:creationId xmlns:a16="http://schemas.microsoft.com/office/drawing/2014/main" id="{6F50F600-64D2-4E59-8803-A58BE588A41C}"/>
                    </a:ext>
                  </a:extLst>
                </p:cNvPr>
                <p:cNvSpPr>
                  <a:spLocks/>
                </p:cNvSpPr>
                <p:nvPr/>
              </p:nvSpPr>
              <p:spPr bwMode="auto">
                <a:xfrm>
                  <a:off x="1471613" y="9388476"/>
                  <a:ext cx="588963" cy="565150"/>
                </a:xfrm>
                <a:custGeom>
                  <a:avLst/>
                  <a:gdLst>
                    <a:gd name="T0" fmla="*/ 144 w 157"/>
                    <a:gd name="T1" fmla="*/ 110 h 151"/>
                    <a:gd name="T2" fmla="*/ 153 w 157"/>
                    <a:gd name="T3" fmla="*/ 100 h 151"/>
                    <a:gd name="T4" fmla="*/ 137 w 157"/>
                    <a:gd name="T5" fmla="*/ 95 h 151"/>
                    <a:gd name="T6" fmla="*/ 136 w 157"/>
                    <a:gd name="T7" fmla="*/ 77 h 151"/>
                    <a:gd name="T8" fmla="*/ 116 w 157"/>
                    <a:gd name="T9" fmla="*/ 69 h 151"/>
                    <a:gd name="T10" fmla="*/ 87 w 157"/>
                    <a:gd name="T11" fmla="*/ 61 h 151"/>
                    <a:gd name="T12" fmla="*/ 100 w 157"/>
                    <a:gd name="T13" fmla="*/ 57 h 151"/>
                    <a:gd name="T14" fmla="*/ 105 w 157"/>
                    <a:gd name="T15" fmla="*/ 47 h 151"/>
                    <a:gd name="T16" fmla="*/ 116 w 157"/>
                    <a:gd name="T17" fmla="*/ 44 h 151"/>
                    <a:gd name="T18" fmla="*/ 117 w 157"/>
                    <a:gd name="T19" fmla="*/ 19 h 151"/>
                    <a:gd name="T20" fmla="*/ 85 w 157"/>
                    <a:gd name="T21" fmla="*/ 12 h 151"/>
                    <a:gd name="T22" fmla="*/ 64 w 157"/>
                    <a:gd name="T23" fmla="*/ 20 h 151"/>
                    <a:gd name="T24" fmla="*/ 44 w 157"/>
                    <a:gd name="T25" fmla="*/ 16 h 151"/>
                    <a:gd name="T26" fmla="*/ 44 w 157"/>
                    <a:gd name="T27" fmla="*/ 24 h 151"/>
                    <a:gd name="T28" fmla="*/ 41 w 157"/>
                    <a:gd name="T29" fmla="*/ 31 h 151"/>
                    <a:gd name="T30" fmla="*/ 18 w 157"/>
                    <a:gd name="T31" fmla="*/ 33 h 151"/>
                    <a:gd name="T32" fmla="*/ 7 w 157"/>
                    <a:gd name="T33" fmla="*/ 47 h 151"/>
                    <a:gd name="T34" fmla="*/ 1 w 157"/>
                    <a:gd name="T35" fmla="*/ 58 h 151"/>
                    <a:gd name="T36" fmla="*/ 3 w 157"/>
                    <a:gd name="T37" fmla="*/ 70 h 151"/>
                    <a:gd name="T38" fmla="*/ 1 w 157"/>
                    <a:gd name="T39" fmla="*/ 75 h 151"/>
                    <a:gd name="T40" fmla="*/ 5 w 157"/>
                    <a:gd name="T41" fmla="*/ 81 h 151"/>
                    <a:gd name="T42" fmla="*/ 9 w 157"/>
                    <a:gd name="T43" fmla="*/ 99 h 151"/>
                    <a:gd name="T44" fmla="*/ 17 w 157"/>
                    <a:gd name="T45" fmla="*/ 106 h 151"/>
                    <a:gd name="T46" fmla="*/ 20 w 157"/>
                    <a:gd name="T47" fmla="*/ 93 h 151"/>
                    <a:gd name="T48" fmla="*/ 28 w 157"/>
                    <a:gd name="T49" fmla="*/ 82 h 151"/>
                    <a:gd name="T50" fmla="*/ 45 w 157"/>
                    <a:gd name="T51" fmla="*/ 92 h 151"/>
                    <a:gd name="T52" fmla="*/ 48 w 157"/>
                    <a:gd name="T53" fmla="*/ 101 h 151"/>
                    <a:gd name="T54" fmla="*/ 66 w 157"/>
                    <a:gd name="T55" fmla="*/ 138 h 151"/>
                    <a:gd name="T56" fmla="*/ 75 w 157"/>
                    <a:gd name="T57" fmla="*/ 140 h 151"/>
                    <a:gd name="T58" fmla="*/ 86 w 157"/>
                    <a:gd name="T59" fmla="*/ 139 h 151"/>
                    <a:gd name="T60" fmla="*/ 97 w 157"/>
                    <a:gd name="T61" fmla="*/ 149 h 151"/>
                    <a:gd name="T62" fmla="*/ 116 w 157"/>
                    <a:gd name="T63" fmla="*/ 146 h 151"/>
                    <a:gd name="T64" fmla="*/ 131 w 157"/>
                    <a:gd name="T65" fmla="*/ 139 h 151"/>
                    <a:gd name="T66" fmla="*/ 137 w 157"/>
                    <a:gd name="T67" fmla="*/ 151 h 151"/>
                    <a:gd name="T68" fmla="*/ 146 w 157"/>
                    <a:gd name="T69" fmla="*/ 145 h 151"/>
                    <a:gd name="T70" fmla="*/ 155 w 157"/>
                    <a:gd name="T71" fmla="*/ 1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7" h="151">
                      <a:moveTo>
                        <a:pt x="152" y="119"/>
                      </a:moveTo>
                      <a:cubicBezTo>
                        <a:pt x="148" y="119"/>
                        <a:pt x="145" y="116"/>
                        <a:pt x="144" y="110"/>
                      </a:cubicBezTo>
                      <a:cubicBezTo>
                        <a:pt x="142" y="103"/>
                        <a:pt x="148" y="104"/>
                        <a:pt x="152" y="104"/>
                      </a:cubicBezTo>
                      <a:cubicBezTo>
                        <a:pt x="156" y="103"/>
                        <a:pt x="156" y="101"/>
                        <a:pt x="153" y="100"/>
                      </a:cubicBezTo>
                      <a:cubicBezTo>
                        <a:pt x="150" y="99"/>
                        <a:pt x="144" y="100"/>
                        <a:pt x="141" y="100"/>
                      </a:cubicBezTo>
                      <a:cubicBezTo>
                        <a:pt x="138" y="99"/>
                        <a:pt x="135" y="99"/>
                        <a:pt x="137" y="95"/>
                      </a:cubicBezTo>
                      <a:cubicBezTo>
                        <a:pt x="139" y="91"/>
                        <a:pt x="134" y="92"/>
                        <a:pt x="129" y="91"/>
                      </a:cubicBezTo>
                      <a:cubicBezTo>
                        <a:pt x="125" y="90"/>
                        <a:pt x="133" y="82"/>
                        <a:pt x="136" y="77"/>
                      </a:cubicBezTo>
                      <a:cubicBezTo>
                        <a:pt x="140" y="71"/>
                        <a:pt x="135" y="70"/>
                        <a:pt x="130" y="72"/>
                      </a:cubicBezTo>
                      <a:cubicBezTo>
                        <a:pt x="125" y="74"/>
                        <a:pt x="120" y="72"/>
                        <a:pt x="116" y="69"/>
                      </a:cubicBezTo>
                      <a:cubicBezTo>
                        <a:pt x="113" y="67"/>
                        <a:pt x="106" y="69"/>
                        <a:pt x="100" y="72"/>
                      </a:cubicBezTo>
                      <a:cubicBezTo>
                        <a:pt x="94" y="74"/>
                        <a:pt x="89" y="68"/>
                        <a:pt x="87" y="61"/>
                      </a:cubicBezTo>
                      <a:cubicBezTo>
                        <a:pt x="85" y="54"/>
                        <a:pt x="90" y="54"/>
                        <a:pt x="92" y="55"/>
                      </a:cubicBezTo>
                      <a:cubicBezTo>
                        <a:pt x="95" y="55"/>
                        <a:pt x="97" y="58"/>
                        <a:pt x="100" y="57"/>
                      </a:cubicBezTo>
                      <a:cubicBezTo>
                        <a:pt x="103" y="56"/>
                        <a:pt x="97" y="54"/>
                        <a:pt x="102" y="53"/>
                      </a:cubicBezTo>
                      <a:cubicBezTo>
                        <a:pt x="107" y="53"/>
                        <a:pt x="105" y="49"/>
                        <a:pt x="105" y="47"/>
                      </a:cubicBezTo>
                      <a:cubicBezTo>
                        <a:pt x="105" y="46"/>
                        <a:pt x="107" y="45"/>
                        <a:pt x="111" y="46"/>
                      </a:cubicBezTo>
                      <a:cubicBezTo>
                        <a:pt x="115" y="47"/>
                        <a:pt x="114" y="46"/>
                        <a:pt x="116" y="44"/>
                      </a:cubicBezTo>
                      <a:cubicBezTo>
                        <a:pt x="117" y="41"/>
                        <a:pt x="118" y="37"/>
                        <a:pt x="118" y="34"/>
                      </a:cubicBezTo>
                      <a:cubicBezTo>
                        <a:pt x="118" y="31"/>
                        <a:pt x="119" y="23"/>
                        <a:pt x="117" y="19"/>
                      </a:cubicBezTo>
                      <a:cubicBezTo>
                        <a:pt x="115" y="15"/>
                        <a:pt x="114" y="10"/>
                        <a:pt x="105" y="5"/>
                      </a:cubicBezTo>
                      <a:cubicBezTo>
                        <a:pt x="96" y="0"/>
                        <a:pt x="86" y="8"/>
                        <a:pt x="85" y="12"/>
                      </a:cubicBezTo>
                      <a:cubicBezTo>
                        <a:pt x="83" y="16"/>
                        <a:pt x="80" y="17"/>
                        <a:pt x="76" y="20"/>
                      </a:cubicBezTo>
                      <a:cubicBezTo>
                        <a:pt x="73" y="23"/>
                        <a:pt x="69" y="21"/>
                        <a:pt x="64" y="20"/>
                      </a:cubicBezTo>
                      <a:cubicBezTo>
                        <a:pt x="60" y="19"/>
                        <a:pt x="51" y="16"/>
                        <a:pt x="45" y="14"/>
                      </a:cubicBezTo>
                      <a:cubicBezTo>
                        <a:pt x="45" y="15"/>
                        <a:pt x="44" y="15"/>
                        <a:pt x="44" y="16"/>
                      </a:cubicBezTo>
                      <a:cubicBezTo>
                        <a:pt x="44" y="18"/>
                        <a:pt x="46" y="19"/>
                        <a:pt x="46" y="21"/>
                      </a:cubicBezTo>
                      <a:cubicBezTo>
                        <a:pt x="46" y="22"/>
                        <a:pt x="44" y="23"/>
                        <a:pt x="44" y="24"/>
                      </a:cubicBezTo>
                      <a:cubicBezTo>
                        <a:pt x="44" y="26"/>
                        <a:pt x="46" y="28"/>
                        <a:pt x="45" y="30"/>
                      </a:cubicBezTo>
                      <a:cubicBezTo>
                        <a:pt x="44" y="31"/>
                        <a:pt x="42" y="31"/>
                        <a:pt x="41" y="31"/>
                      </a:cubicBezTo>
                      <a:cubicBezTo>
                        <a:pt x="35" y="31"/>
                        <a:pt x="30" y="30"/>
                        <a:pt x="24" y="31"/>
                      </a:cubicBezTo>
                      <a:cubicBezTo>
                        <a:pt x="22" y="31"/>
                        <a:pt x="19" y="32"/>
                        <a:pt x="18" y="33"/>
                      </a:cubicBezTo>
                      <a:cubicBezTo>
                        <a:pt x="16" y="35"/>
                        <a:pt x="14" y="37"/>
                        <a:pt x="12" y="38"/>
                      </a:cubicBezTo>
                      <a:cubicBezTo>
                        <a:pt x="9" y="41"/>
                        <a:pt x="7" y="44"/>
                        <a:pt x="7" y="47"/>
                      </a:cubicBezTo>
                      <a:cubicBezTo>
                        <a:pt x="7" y="51"/>
                        <a:pt x="5" y="53"/>
                        <a:pt x="3" y="55"/>
                      </a:cubicBezTo>
                      <a:cubicBezTo>
                        <a:pt x="1" y="56"/>
                        <a:pt x="1" y="56"/>
                        <a:pt x="1" y="58"/>
                      </a:cubicBezTo>
                      <a:cubicBezTo>
                        <a:pt x="2" y="60"/>
                        <a:pt x="3" y="60"/>
                        <a:pt x="4" y="61"/>
                      </a:cubicBezTo>
                      <a:cubicBezTo>
                        <a:pt x="5" y="63"/>
                        <a:pt x="4" y="68"/>
                        <a:pt x="3" y="70"/>
                      </a:cubicBezTo>
                      <a:cubicBezTo>
                        <a:pt x="2" y="71"/>
                        <a:pt x="0" y="70"/>
                        <a:pt x="0" y="72"/>
                      </a:cubicBezTo>
                      <a:cubicBezTo>
                        <a:pt x="0" y="74"/>
                        <a:pt x="1" y="74"/>
                        <a:pt x="1" y="75"/>
                      </a:cubicBezTo>
                      <a:cubicBezTo>
                        <a:pt x="2" y="76"/>
                        <a:pt x="1" y="78"/>
                        <a:pt x="1" y="79"/>
                      </a:cubicBezTo>
                      <a:cubicBezTo>
                        <a:pt x="2" y="80"/>
                        <a:pt x="4" y="80"/>
                        <a:pt x="5" y="81"/>
                      </a:cubicBezTo>
                      <a:cubicBezTo>
                        <a:pt x="6" y="84"/>
                        <a:pt x="5" y="90"/>
                        <a:pt x="2" y="94"/>
                      </a:cubicBezTo>
                      <a:cubicBezTo>
                        <a:pt x="5" y="96"/>
                        <a:pt x="7" y="98"/>
                        <a:pt x="9" y="99"/>
                      </a:cubicBezTo>
                      <a:cubicBezTo>
                        <a:pt x="10" y="100"/>
                        <a:pt x="12" y="101"/>
                        <a:pt x="13" y="102"/>
                      </a:cubicBezTo>
                      <a:cubicBezTo>
                        <a:pt x="14" y="103"/>
                        <a:pt x="16" y="106"/>
                        <a:pt x="17" y="106"/>
                      </a:cubicBezTo>
                      <a:cubicBezTo>
                        <a:pt x="21" y="109"/>
                        <a:pt x="23" y="105"/>
                        <a:pt x="24" y="102"/>
                      </a:cubicBezTo>
                      <a:cubicBezTo>
                        <a:pt x="25" y="97"/>
                        <a:pt x="24" y="96"/>
                        <a:pt x="20" y="93"/>
                      </a:cubicBezTo>
                      <a:cubicBezTo>
                        <a:pt x="18" y="90"/>
                        <a:pt x="16" y="85"/>
                        <a:pt x="21" y="83"/>
                      </a:cubicBezTo>
                      <a:cubicBezTo>
                        <a:pt x="23" y="82"/>
                        <a:pt x="26" y="82"/>
                        <a:pt x="28" y="82"/>
                      </a:cubicBezTo>
                      <a:cubicBezTo>
                        <a:pt x="30" y="82"/>
                        <a:pt x="32" y="80"/>
                        <a:pt x="34" y="81"/>
                      </a:cubicBezTo>
                      <a:cubicBezTo>
                        <a:pt x="38" y="82"/>
                        <a:pt x="44" y="89"/>
                        <a:pt x="45" y="92"/>
                      </a:cubicBezTo>
                      <a:cubicBezTo>
                        <a:pt x="46" y="94"/>
                        <a:pt x="46" y="95"/>
                        <a:pt x="46" y="97"/>
                      </a:cubicBezTo>
                      <a:cubicBezTo>
                        <a:pt x="46" y="99"/>
                        <a:pt x="47" y="99"/>
                        <a:pt x="48" y="101"/>
                      </a:cubicBezTo>
                      <a:cubicBezTo>
                        <a:pt x="52" y="107"/>
                        <a:pt x="54" y="115"/>
                        <a:pt x="54" y="122"/>
                      </a:cubicBezTo>
                      <a:cubicBezTo>
                        <a:pt x="54" y="131"/>
                        <a:pt x="59" y="133"/>
                        <a:pt x="66" y="138"/>
                      </a:cubicBezTo>
                      <a:cubicBezTo>
                        <a:pt x="67" y="139"/>
                        <a:pt x="69" y="142"/>
                        <a:pt x="70" y="142"/>
                      </a:cubicBezTo>
                      <a:cubicBezTo>
                        <a:pt x="72" y="143"/>
                        <a:pt x="73" y="141"/>
                        <a:pt x="75" y="140"/>
                      </a:cubicBezTo>
                      <a:cubicBezTo>
                        <a:pt x="77" y="140"/>
                        <a:pt x="79" y="139"/>
                        <a:pt x="80" y="139"/>
                      </a:cubicBezTo>
                      <a:cubicBezTo>
                        <a:pt x="82" y="138"/>
                        <a:pt x="84" y="138"/>
                        <a:pt x="86" y="139"/>
                      </a:cubicBezTo>
                      <a:cubicBezTo>
                        <a:pt x="90" y="141"/>
                        <a:pt x="88" y="145"/>
                        <a:pt x="90" y="148"/>
                      </a:cubicBezTo>
                      <a:cubicBezTo>
                        <a:pt x="92" y="151"/>
                        <a:pt x="95" y="150"/>
                        <a:pt x="97" y="149"/>
                      </a:cubicBezTo>
                      <a:cubicBezTo>
                        <a:pt x="101" y="147"/>
                        <a:pt x="103" y="147"/>
                        <a:pt x="107" y="147"/>
                      </a:cubicBezTo>
                      <a:cubicBezTo>
                        <a:pt x="110" y="147"/>
                        <a:pt x="114" y="148"/>
                        <a:pt x="116" y="146"/>
                      </a:cubicBezTo>
                      <a:cubicBezTo>
                        <a:pt x="118" y="144"/>
                        <a:pt x="118" y="140"/>
                        <a:pt x="121" y="138"/>
                      </a:cubicBezTo>
                      <a:cubicBezTo>
                        <a:pt x="125" y="136"/>
                        <a:pt x="129" y="137"/>
                        <a:pt x="131" y="139"/>
                      </a:cubicBezTo>
                      <a:cubicBezTo>
                        <a:pt x="135" y="142"/>
                        <a:pt x="136" y="144"/>
                        <a:pt x="137" y="149"/>
                      </a:cubicBezTo>
                      <a:cubicBezTo>
                        <a:pt x="137" y="149"/>
                        <a:pt x="137" y="150"/>
                        <a:pt x="137" y="151"/>
                      </a:cubicBezTo>
                      <a:cubicBezTo>
                        <a:pt x="137" y="150"/>
                        <a:pt x="137" y="150"/>
                        <a:pt x="137" y="150"/>
                      </a:cubicBezTo>
                      <a:cubicBezTo>
                        <a:pt x="139" y="145"/>
                        <a:pt x="142" y="147"/>
                        <a:pt x="146" y="145"/>
                      </a:cubicBezTo>
                      <a:cubicBezTo>
                        <a:pt x="149" y="143"/>
                        <a:pt x="152" y="140"/>
                        <a:pt x="150" y="137"/>
                      </a:cubicBezTo>
                      <a:cubicBezTo>
                        <a:pt x="148" y="135"/>
                        <a:pt x="152" y="128"/>
                        <a:pt x="155" y="125"/>
                      </a:cubicBezTo>
                      <a:cubicBezTo>
                        <a:pt x="157" y="121"/>
                        <a:pt x="157" y="119"/>
                        <a:pt x="152" y="119"/>
                      </a:cubicBezTo>
                      <a:close/>
                    </a:path>
                  </a:pathLst>
                </a:custGeom>
                <a:solidFill>
                  <a:srgbClr val="FF0000"/>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pSp>
          <p:sp>
            <p:nvSpPr>
              <p:cNvPr id="132" name="object 28">
                <a:extLst>
                  <a:ext uri="{FF2B5EF4-FFF2-40B4-BE49-F238E27FC236}">
                    <a16:creationId xmlns:a16="http://schemas.microsoft.com/office/drawing/2014/main" id="{6297CB93-3427-4F19-8060-90BB22CF03D3}"/>
                  </a:ext>
                </a:extLst>
              </p:cNvPr>
              <p:cNvSpPr/>
              <p:nvPr/>
            </p:nvSpPr>
            <p:spPr>
              <a:xfrm>
                <a:off x="4180459" y="1655475"/>
                <a:ext cx="563090" cy="271938"/>
              </a:xfrm>
              <a:prstGeom prst="rect">
                <a:avLst/>
              </a:prstGeom>
              <a:blipFill>
                <a:blip r:embed="rId7" cstate="print"/>
                <a:stretch>
                  <a:fillRect l="-627569" t="29848" r="-165573" b="-1326418"/>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object 28">
                <a:extLst>
                  <a:ext uri="{FF2B5EF4-FFF2-40B4-BE49-F238E27FC236}">
                    <a16:creationId xmlns:a16="http://schemas.microsoft.com/office/drawing/2014/main" id="{A446C090-1C6F-4D75-B5B2-276252E50FEA}"/>
                  </a:ext>
                </a:extLst>
              </p:cNvPr>
              <p:cNvSpPr/>
              <p:nvPr/>
            </p:nvSpPr>
            <p:spPr>
              <a:xfrm>
                <a:off x="3704973" y="2730773"/>
                <a:ext cx="224537" cy="286129"/>
              </a:xfrm>
              <a:prstGeom prst="rect">
                <a:avLst/>
              </a:prstGeom>
              <a:blipFill>
                <a:blip r:embed="rId7" cstate="print"/>
                <a:stretch>
                  <a:fillRect l="-1394747" t="-343812" r="-745075" b="-883507"/>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object 34">
                <a:extLst>
                  <a:ext uri="{FF2B5EF4-FFF2-40B4-BE49-F238E27FC236}">
                    <a16:creationId xmlns:a16="http://schemas.microsoft.com/office/drawing/2014/main" id="{992D4614-D663-4CEB-A919-098DDBBF950B}"/>
                  </a:ext>
                </a:extLst>
              </p:cNvPr>
              <p:cNvSpPr/>
              <p:nvPr/>
            </p:nvSpPr>
            <p:spPr>
              <a:xfrm>
                <a:off x="262305" y="4976710"/>
                <a:ext cx="206855" cy="363283"/>
              </a:xfrm>
              <a:prstGeom prst="rect">
                <a:avLst/>
              </a:prstGeom>
              <a:blipFill>
                <a:blip r:embed="rId8" cstate="print"/>
                <a:stretch>
                  <a:fillRect r="-348680" b="-147510"/>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35" name="object 34">
                <a:extLst>
                  <a:ext uri="{FF2B5EF4-FFF2-40B4-BE49-F238E27FC236}">
                    <a16:creationId xmlns:a16="http://schemas.microsoft.com/office/drawing/2014/main" id="{5A3A6547-479E-4AB1-B8B3-7B83C8510CA1}"/>
                  </a:ext>
                </a:extLst>
              </p:cNvPr>
              <p:cNvSpPr/>
              <p:nvPr/>
            </p:nvSpPr>
            <p:spPr>
              <a:xfrm>
                <a:off x="235718" y="5443539"/>
                <a:ext cx="326862" cy="240819"/>
              </a:xfrm>
              <a:prstGeom prst="rect">
                <a:avLst/>
              </a:prstGeom>
              <a:blipFill>
                <a:blip r:embed="rId8" cstate="print"/>
                <a:stretch>
                  <a:fillRect t="-196163" r="-183948" b="-77214"/>
                </a:stretch>
              </a:blip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185" name="グループ化 184">
            <a:extLst>
              <a:ext uri="{FF2B5EF4-FFF2-40B4-BE49-F238E27FC236}">
                <a16:creationId xmlns:a16="http://schemas.microsoft.com/office/drawing/2014/main" id="{CBF2AB91-EEE4-4C6F-B2E3-08EF63F1E1F3}"/>
              </a:ext>
            </a:extLst>
          </p:cNvPr>
          <p:cNvGrpSpPr/>
          <p:nvPr/>
        </p:nvGrpSpPr>
        <p:grpSpPr>
          <a:xfrm>
            <a:off x="362052" y="3025645"/>
            <a:ext cx="2149001" cy="1357116"/>
            <a:chOff x="235719" y="1698263"/>
            <a:chExt cx="2976456" cy="1879662"/>
          </a:xfrm>
        </p:grpSpPr>
        <p:sp>
          <p:nvSpPr>
            <p:cNvPr id="186" name="object 23">
              <a:extLst>
                <a:ext uri="{FF2B5EF4-FFF2-40B4-BE49-F238E27FC236}">
                  <a16:creationId xmlns:a16="http://schemas.microsoft.com/office/drawing/2014/main" id="{E82E7B56-EACF-456B-A790-339EC67DD166}"/>
                </a:ext>
              </a:extLst>
            </p:cNvPr>
            <p:cNvSpPr/>
            <p:nvPr/>
          </p:nvSpPr>
          <p:spPr>
            <a:xfrm>
              <a:off x="1508342" y="3080588"/>
              <a:ext cx="15240" cy="26034"/>
            </a:xfrm>
            <a:custGeom>
              <a:avLst/>
              <a:gdLst/>
              <a:ahLst/>
              <a:cxnLst/>
              <a:rect l="l" t="t" r="r" b="b"/>
              <a:pathLst>
                <a:path w="15239" h="26035">
                  <a:moveTo>
                    <a:pt x="15240" y="0"/>
                  </a:moveTo>
                  <a:lnTo>
                    <a:pt x="15240" y="17907"/>
                  </a:lnTo>
                  <a:lnTo>
                    <a:pt x="8762" y="25908"/>
                  </a:lnTo>
                  <a:lnTo>
                    <a:pt x="4318" y="25908"/>
                  </a:lnTo>
                  <a:lnTo>
                    <a:pt x="0" y="21971"/>
                  </a:lnTo>
                  <a:lnTo>
                    <a:pt x="4318" y="11937"/>
                  </a:lnTo>
                  <a:lnTo>
                    <a:pt x="8762" y="0"/>
                  </a:lnTo>
                  <a:lnTo>
                    <a:pt x="15240" y="0"/>
                  </a:lnTo>
                  <a:close/>
                </a:path>
              </a:pathLst>
            </a:custGeom>
            <a:solidFill>
              <a:srgbClr val="BEBEBE"/>
            </a:solidFill>
            <a:ln w="3175">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87" name="object 24">
              <a:extLst>
                <a:ext uri="{FF2B5EF4-FFF2-40B4-BE49-F238E27FC236}">
                  <a16:creationId xmlns:a16="http://schemas.microsoft.com/office/drawing/2014/main" id="{A1E5A417-A01A-4B26-9FEB-DEA6D1B215B0}"/>
                </a:ext>
              </a:extLst>
            </p:cNvPr>
            <p:cNvSpPr/>
            <p:nvPr/>
          </p:nvSpPr>
          <p:spPr>
            <a:xfrm>
              <a:off x="1368133" y="2969336"/>
              <a:ext cx="24765" cy="32384"/>
            </a:xfrm>
            <a:custGeom>
              <a:avLst/>
              <a:gdLst/>
              <a:ahLst/>
              <a:cxnLst/>
              <a:rect l="l" t="t" r="r" b="b"/>
              <a:pathLst>
                <a:path w="24764" h="32385">
                  <a:moveTo>
                    <a:pt x="20319" y="32003"/>
                  </a:moveTo>
                  <a:lnTo>
                    <a:pt x="14224" y="26035"/>
                  </a:lnTo>
                  <a:lnTo>
                    <a:pt x="8127" y="18034"/>
                  </a:lnTo>
                  <a:lnTo>
                    <a:pt x="0" y="8000"/>
                  </a:lnTo>
                  <a:lnTo>
                    <a:pt x="0" y="4063"/>
                  </a:lnTo>
                  <a:lnTo>
                    <a:pt x="8127" y="0"/>
                  </a:lnTo>
                  <a:lnTo>
                    <a:pt x="14224" y="0"/>
                  </a:lnTo>
                  <a:lnTo>
                    <a:pt x="20319" y="8000"/>
                  </a:lnTo>
                  <a:lnTo>
                    <a:pt x="24383" y="21971"/>
                  </a:lnTo>
                  <a:lnTo>
                    <a:pt x="20319" y="32003"/>
                  </a:lnTo>
                  <a:close/>
                </a:path>
              </a:pathLst>
            </a:custGeom>
            <a:solidFill>
              <a:srgbClr val="BEBEBE"/>
            </a:solidFill>
            <a:ln w="3175">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88" name="object 25">
              <a:extLst>
                <a:ext uri="{FF2B5EF4-FFF2-40B4-BE49-F238E27FC236}">
                  <a16:creationId xmlns:a16="http://schemas.microsoft.com/office/drawing/2014/main" id="{A76CA788-9888-4AC2-A61D-EF92345102C0}"/>
                </a:ext>
              </a:extLst>
            </p:cNvPr>
            <p:cNvSpPr/>
            <p:nvPr/>
          </p:nvSpPr>
          <p:spPr>
            <a:xfrm>
              <a:off x="792062" y="3261943"/>
              <a:ext cx="50800" cy="68580"/>
            </a:xfrm>
            <a:custGeom>
              <a:avLst/>
              <a:gdLst/>
              <a:ahLst/>
              <a:cxnLst/>
              <a:rect l="l" t="t" r="r" b="b"/>
              <a:pathLst>
                <a:path w="50800" h="68579">
                  <a:moveTo>
                    <a:pt x="50291" y="68579"/>
                  </a:moveTo>
                  <a:lnTo>
                    <a:pt x="40233" y="64642"/>
                  </a:lnTo>
                  <a:lnTo>
                    <a:pt x="28168" y="60705"/>
                  </a:lnTo>
                  <a:lnTo>
                    <a:pt x="12065" y="54863"/>
                  </a:lnTo>
                  <a:lnTo>
                    <a:pt x="4025" y="50926"/>
                  </a:lnTo>
                  <a:lnTo>
                    <a:pt x="0" y="45085"/>
                  </a:lnTo>
                  <a:lnTo>
                    <a:pt x="4025" y="35305"/>
                  </a:lnTo>
                  <a:lnTo>
                    <a:pt x="4025" y="33274"/>
                  </a:lnTo>
                  <a:lnTo>
                    <a:pt x="8051" y="23494"/>
                  </a:lnTo>
                  <a:lnTo>
                    <a:pt x="12065" y="17652"/>
                  </a:lnTo>
                  <a:lnTo>
                    <a:pt x="12065" y="3937"/>
                  </a:lnTo>
                  <a:lnTo>
                    <a:pt x="12065" y="0"/>
                  </a:lnTo>
                  <a:lnTo>
                    <a:pt x="18110" y="0"/>
                  </a:lnTo>
                  <a:lnTo>
                    <a:pt x="22123" y="3937"/>
                  </a:lnTo>
                  <a:lnTo>
                    <a:pt x="28168" y="13715"/>
                  </a:lnTo>
                  <a:lnTo>
                    <a:pt x="28168" y="23494"/>
                  </a:lnTo>
                  <a:lnTo>
                    <a:pt x="28168" y="33274"/>
                  </a:lnTo>
                  <a:lnTo>
                    <a:pt x="28168" y="35305"/>
                  </a:lnTo>
                  <a:lnTo>
                    <a:pt x="40233" y="50926"/>
                  </a:lnTo>
                  <a:lnTo>
                    <a:pt x="44259" y="60705"/>
                  </a:lnTo>
                  <a:lnTo>
                    <a:pt x="50291" y="68579"/>
                  </a:lnTo>
                  <a:close/>
                </a:path>
              </a:pathLst>
            </a:custGeom>
            <a:solidFill>
              <a:srgbClr val="BEBEBE"/>
            </a:solidFill>
            <a:ln w="3175">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89" name="object 26">
              <a:extLst>
                <a:ext uri="{FF2B5EF4-FFF2-40B4-BE49-F238E27FC236}">
                  <a16:creationId xmlns:a16="http://schemas.microsoft.com/office/drawing/2014/main" id="{B45EC114-7A20-433C-9130-EC5975B9EBE4}"/>
                </a:ext>
              </a:extLst>
            </p:cNvPr>
            <p:cNvSpPr/>
            <p:nvPr/>
          </p:nvSpPr>
          <p:spPr>
            <a:xfrm>
              <a:off x="446114" y="3249751"/>
              <a:ext cx="93345" cy="55244"/>
            </a:xfrm>
            <a:custGeom>
              <a:avLst/>
              <a:gdLst/>
              <a:ahLst/>
              <a:cxnLst/>
              <a:rect l="l" t="t" r="r" b="b"/>
              <a:pathLst>
                <a:path w="93344" h="55245">
                  <a:moveTo>
                    <a:pt x="92964" y="0"/>
                  </a:moveTo>
                  <a:lnTo>
                    <a:pt x="77139" y="3937"/>
                  </a:lnTo>
                  <a:lnTo>
                    <a:pt x="67246" y="9779"/>
                  </a:lnTo>
                  <a:lnTo>
                    <a:pt x="67246" y="13716"/>
                  </a:lnTo>
                  <a:lnTo>
                    <a:pt x="63296" y="15621"/>
                  </a:lnTo>
                  <a:lnTo>
                    <a:pt x="59334" y="15621"/>
                  </a:lnTo>
                  <a:lnTo>
                    <a:pt x="53403" y="13716"/>
                  </a:lnTo>
                  <a:lnTo>
                    <a:pt x="49453" y="15621"/>
                  </a:lnTo>
                  <a:lnTo>
                    <a:pt x="37579" y="21590"/>
                  </a:lnTo>
                  <a:lnTo>
                    <a:pt x="29667" y="21590"/>
                  </a:lnTo>
                  <a:lnTo>
                    <a:pt x="19773" y="13716"/>
                  </a:lnTo>
                  <a:lnTo>
                    <a:pt x="9893" y="13716"/>
                  </a:lnTo>
                  <a:lnTo>
                    <a:pt x="0" y="13716"/>
                  </a:lnTo>
                  <a:lnTo>
                    <a:pt x="9893" y="25527"/>
                  </a:lnTo>
                  <a:lnTo>
                    <a:pt x="9893" y="29337"/>
                  </a:lnTo>
                  <a:lnTo>
                    <a:pt x="3949" y="35306"/>
                  </a:lnTo>
                  <a:lnTo>
                    <a:pt x="0" y="39243"/>
                  </a:lnTo>
                  <a:lnTo>
                    <a:pt x="3949" y="46990"/>
                  </a:lnTo>
                  <a:lnTo>
                    <a:pt x="13842" y="50927"/>
                  </a:lnTo>
                  <a:lnTo>
                    <a:pt x="29667" y="54864"/>
                  </a:lnTo>
                  <a:lnTo>
                    <a:pt x="33629" y="54864"/>
                  </a:lnTo>
                  <a:lnTo>
                    <a:pt x="43510" y="43053"/>
                  </a:lnTo>
                  <a:lnTo>
                    <a:pt x="49453" y="35306"/>
                  </a:lnTo>
                  <a:lnTo>
                    <a:pt x="53403" y="29337"/>
                  </a:lnTo>
                  <a:lnTo>
                    <a:pt x="63296" y="21590"/>
                  </a:lnTo>
                  <a:lnTo>
                    <a:pt x="77139" y="13716"/>
                  </a:lnTo>
                  <a:lnTo>
                    <a:pt x="92964" y="9779"/>
                  </a:lnTo>
                  <a:lnTo>
                    <a:pt x="92964" y="3937"/>
                  </a:lnTo>
                  <a:lnTo>
                    <a:pt x="92964" y="0"/>
                  </a:lnTo>
                  <a:close/>
                </a:path>
              </a:pathLst>
            </a:custGeom>
            <a:solidFill>
              <a:srgbClr val="BEBEBE"/>
            </a:solidFill>
            <a:ln w="3175">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0" name="object 35">
              <a:extLst>
                <a:ext uri="{FF2B5EF4-FFF2-40B4-BE49-F238E27FC236}">
                  <a16:creationId xmlns:a16="http://schemas.microsoft.com/office/drawing/2014/main" id="{58B740E3-7CAA-4AA9-9AE8-F62DB51ABB11}"/>
                </a:ext>
              </a:extLst>
            </p:cNvPr>
            <p:cNvSpPr/>
            <p:nvPr/>
          </p:nvSpPr>
          <p:spPr>
            <a:xfrm>
              <a:off x="2729066" y="2082367"/>
              <a:ext cx="79375" cy="73660"/>
            </a:xfrm>
            <a:custGeom>
              <a:avLst/>
              <a:gdLst/>
              <a:ahLst/>
              <a:cxnLst/>
              <a:rect l="l" t="t" r="r" b="b"/>
              <a:pathLst>
                <a:path w="79375" h="73660">
                  <a:moveTo>
                    <a:pt x="41656" y="0"/>
                  </a:moveTo>
                  <a:lnTo>
                    <a:pt x="19812" y="7874"/>
                  </a:lnTo>
                  <a:lnTo>
                    <a:pt x="3937" y="17779"/>
                  </a:lnTo>
                  <a:lnTo>
                    <a:pt x="0" y="27686"/>
                  </a:lnTo>
                  <a:lnTo>
                    <a:pt x="0" y="35559"/>
                  </a:lnTo>
                  <a:lnTo>
                    <a:pt x="9906" y="61340"/>
                  </a:lnTo>
                  <a:lnTo>
                    <a:pt x="19812" y="73151"/>
                  </a:lnTo>
                  <a:lnTo>
                    <a:pt x="41656" y="73151"/>
                  </a:lnTo>
                  <a:lnTo>
                    <a:pt x="55499" y="69214"/>
                  </a:lnTo>
                  <a:lnTo>
                    <a:pt x="65405" y="61340"/>
                  </a:lnTo>
                  <a:lnTo>
                    <a:pt x="79248" y="45465"/>
                  </a:lnTo>
                  <a:lnTo>
                    <a:pt x="79248" y="35559"/>
                  </a:lnTo>
                  <a:lnTo>
                    <a:pt x="75311" y="27686"/>
                  </a:lnTo>
                  <a:lnTo>
                    <a:pt x="65405" y="13842"/>
                  </a:lnTo>
                  <a:lnTo>
                    <a:pt x="49530" y="2031"/>
                  </a:lnTo>
                  <a:lnTo>
                    <a:pt x="41656" y="0"/>
                  </a:lnTo>
                  <a:close/>
                </a:path>
              </a:pathLst>
            </a:custGeom>
            <a:solidFill>
              <a:srgbClr val="FFCCCC"/>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1" name="object 36">
              <a:extLst>
                <a:ext uri="{FF2B5EF4-FFF2-40B4-BE49-F238E27FC236}">
                  <a16:creationId xmlns:a16="http://schemas.microsoft.com/office/drawing/2014/main" id="{798DA426-DAA7-4509-A80A-1F656FC9A0E0}"/>
                </a:ext>
              </a:extLst>
            </p:cNvPr>
            <p:cNvSpPr/>
            <p:nvPr/>
          </p:nvSpPr>
          <p:spPr>
            <a:xfrm>
              <a:off x="2729066" y="2082367"/>
              <a:ext cx="79375" cy="73660"/>
            </a:xfrm>
            <a:custGeom>
              <a:avLst/>
              <a:gdLst/>
              <a:ahLst/>
              <a:cxnLst/>
              <a:rect l="l" t="t" r="r" b="b"/>
              <a:pathLst>
                <a:path w="79375" h="73660">
                  <a:moveTo>
                    <a:pt x="79248" y="35559"/>
                  </a:moveTo>
                  <a:lnTo>
                    <a:pt x="79248" y="45465"/>
                  </a:lnTo>
                  <a:lnTo>
                    <a:pt x="65405" y="61340"/>
                  </a:lnTo>
                  <a:lnTo>
                    <a:pt x="55499" y="69214"/>
                  </a:lnTo>
                  <a:lnTo>
                    <a:pt x="41656" y="73151"/>
                  </a:lnTo>
                  <a:lnTo>
                    <a:pt x="19812" y="73151"/>
                  </a:lnTo>
                  <a:lnTo>
                    <a:pt x="9906" y="61340"/>
                  </a:lnTo>
                  <a:lnTo>
                    <a:pt x="0" y="35559"/>
                  </a:lnTo>
                  <a:lnTo>
                    <a:pt x="0" y="27686"/>
                  </a:lnTo>
                  <a:lnTo>
                    <a:pt x="3937" y="17779"/>
                  </a:lnTo>
                  <a:lnTo>
                    <a:pt x="19812" y="7874"/>
                  </a:lnTo>
                  <a:lnTo>
                    <a:pt x="41656" y="0"/>
                  </a:lnTo>
                  <a:lnTo>
                    <a:pt x="49530" y="2031"/>
                  </a:lnTo>
                  <a:lnTo>
                    <a:pt x="65405" y="13842"/>
                  </a:lnTo>
                  <a:lnTo>
                    <a:pt x="75311" y="27686"/>
                  </a:lnTo>
                  <a:lnTo>
                    <a:pt x="79248" y="35559"/>
                  </a:lnTo>
                  <a:close/>
                </a:path>
              </a:pathLst>
            </a:custGeom>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3" name="object 38">
              <a:extLst>
                <a:ext uri="{FF2B5EF4-FFF2-40B4-BE49-F238E27FC236}">
                  <a16:creationId xmlns:a16="http://schemas.microsoft.com/office/drawing/2014/main" id="{56F49BB9-352B-4CA1-A856-01386B706CD7}"/>
                </a:ext>
              </a:extLst>
            </p:cNvPr>
            <p:cNvSpPr/>
            <p:nvPr/>
          </p:nvSpPr>
          <p:spPr>
            <a:xfrm>
              <a:off x="2486749" y="2254579"/>
              <a:ext cx="12700" cy="21590"/>
            </a:xfrm>
            <a:custGeom>
              <a:avLst/>
              <a:gdLst/>
              <a:ahLst/>
              <a:cxnLst/>
              <a:rect l="l" t="t" r="r" b="b"/>
              <a:pathLst>
                <a:path w="12700" h="21589">
                  <a:moveTo>
                    <a:pt x="12192" y="0"/>
                  </a:moveTo>
                  <a:lnTo>
                    <a:pt x="0" y="0"/>
                  </a:lnTo>
                  <a:lnTo>
                    <a:pt x="0" y="21336"/>
                  </a:lnTo>
                  <a:lnTo>
                    <a:pt x="4064" y="14986"/>
                  </a:lnTo>
                  <a:lnTo>
                    <a:pt x="12192" y="6350"/>
                  </a:lnTo>
                  <a:lnTo>
                    <a:pt x="12192" y="0"/>
                  </a:lnTo>
                  <a:close/>
                </a:path>
              </a:pathLst>
            </a:custGeom>
            <a:solidFill>
              <a:srgbClr val="5B9BD4"/>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4" name="object 39">
              <a:extLst>
                <a:ext uri="{FF2B5EF4-FFF2-40B4-BE49-F238E27FC236}">
                  <a16:creationId xmlns:a16="http://schemas.microsoft.com/office/drawing/2014/main" id="{B07B705E-AE0B-4816-85CA-455AF44BEEF8}"/>
                </a:ext>
              </a:extLst>
            </p:cNvPr>
            <p:cNvSpPr/>
            <p:nvPr/>
          </p:nvSpPr>
          <p:spPr>
            <a:xfrm>
              <a:off x="2486749" y="2254579"/>
              <a:ext cx="12700" cy="21590"/>
            </a:xfrm>
            <a:custGeom>
              <a:avLst/>
              <a:gdLst/>
              <a:ahLst/>
              <a:cxnLst/>
              <a:rect l="l" t="t" r="r" b="b"/>
              <a:pathLst>
                <a:path w="12700" h="21589">
                  <a:moveTo>
                    <a:pt x="0" y="21336"/>
                  </a:moveTo>
                  <a:lnTo>
                    <a:pt x="0" y="10667"/>
                  </a:lnTo>
                  <a:lnTo>
                    <a:pt x="0" y="0"/>
                  </a:lnTo>
                  <a:lnTo>
                    <a:pt x="8128" y="0"/>
                  </a:lnTo>
                  <a:lnTo>
                    <a:pt x="12192" y="0"/>
                  </a:lnTo>
                  <a:lnTo>
                    <a:pt x="12192" y="6350"/>
                  </a:lnTo>
                  <a:lnTo>
                    <a:pt x="4064" y="14986"/>
                  </a:lnTo>
                  <a:lnTo>
                    <a:pt x="0" y="21336"/>
                  </a:lnTo>
                  <a:close/>
                </a:path>
              </a:pathLst>
            </a:custGeom>
            <a:solidFill>
              <a:srgbClr val="FFCCCC"/>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5" name="object 40">
              <a:extLst>
                <a:ext uri="{FF2B5EF4-FFF2-40B4-BE49-F238E27FC236}">
                  <a16:creationId xmlns:a16="http://schemas.microsoft.com/office/drawing/2014/main" id="{D535C89C-892C-48B5-8117-8603851FF2E5}"/>
                </a:ext>
              </a:extLst>
            </p:cNvPr>
            <p:cNvSpPr/>
            <p:nvPr/>
          </p:nvSpPr>
          <p:spPr>
            <a:xfrm>
              <a:off x="2549233" y="2199716"/>
              <a:ext cx="13970" cy="26034"/>
            </a:xfrm>
            <a:custGeom>
              <a:avLst/>
              <a:gdLst/>
              <a:ahLst/>
              <a:cxnLst/>
              <a:rect l="l" t="t" r="r" b="b"/>
              <a:pathLst>
                <a:path w="13969" h="26035">
                  <a:moveTo>
                    <a:pt x="0" y="0"/>
                  </a:moveTo>
                  <a:lnTo>
                    <a:pt x="0" y="16001"/>
                  </a:lnTo>
                  <a:lnTo>
                    <a:pt x="5842" y="25907"/>
                  </a:lnTo>
                  <a:lnTo>
                    <a:pt x="13715" y="21970"/>
                  </a:lnTo>
                  <a:lnTo>
                    <a:pt x="9779" y="11937"/>
                  </a:lnTo>
                  <a:lnTo>
                    <a:pt x="5842" y="5968"/>
                  </a:lnTo>
                  <a:lnTo>
                    <a:pt x="0" y="0"/>
                  </a:lnTo>
                  <a:close/>
                </a:path>
              </a:pathLst>
            </a:custGeom>
            <a:solidFill>
              <a:srgbClr val="5B9BD4"/>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6" name="object 41">
              <a:extLst>
                <a:ext uri="{FF2B5EF4-FFF2-40B4-BE49-F238E27FC236}">
                  <a16:creationId xmlns:a16="http://schemas.microsoft.com/office/drawing/2014/main" id="{2EE01471-3A19-4C5C-9156-EC2678886048}"/>
                </a:ext>
              </a:extLst>
            </p:cNvPr>
            <p:cNvSpPr/>
            <p:nvPr/>
          </p:nvSpPr>
          <p:spPr>
            <a:xfrm>
              <a:off x="2549233" y="2199716"/>
              <a:ext cx="13970" cy="26034"/>
            </a:xfrm>
            <a:custGeom>
              <a:avLst/>
              <a:gdLst/>
              <a:ahLst/>
              <a:cxnLst/>
              <a:rect l="l" t="t" r="r" b="b"/>
              <a:pathLst>
                <a:path w="13969" h="26035">
                  <a:moveTo>
                    <a:pt x="13715" y="21970"/>
                  </a:moveTo>
                  <a:lnTo>
                    <a:pt x="5842" y="25907"/>
                  </a:lnTo>
                  <a:lnTo>
                    <a:pt x="0" y="16001"/>
                  </a:lnTo>
                  <a:lnTo>
                    <a:pt x="0" y="5968"/>
                  </a:lnTo>
                  <a:lnTo>
                    <a:pt x="0" y="0"/>
                  </a:lnTo>
                  <a:lnTo>
                    <a:pt x="5842" y="5968"/>
                  </a:lnTo>
                  <a:lnTo>
                    <a:pt x="9779" y="11937"/>
                  </a:lnTo>
                  <a:lnTo>
                    <a:pt x="13715" y="21970"/>
                  </a:lnTo>
                  <a:close/>
                </a:path>
              </a:pathLst>
            </a:custGeom>
            <a:solidFill>
              <a:srgbClr val="FFCCCC"/>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7" name="object 42">
              <a:extLst>
                <a:ext uri="{FF2B5EF4-FFF2-40B4-BE49-F238E27FC236}">
                  <a16:creationId xmlns:a16="http://schemas.microsoft.com/office/drawing/2014/main" id="{ACD9AB57-317D-4A93-A256-7D6302110D27}"/>
                </a:ext>
              </a:extLst>
            </p:cNvPr>
            <p:cNvSpPr/>
            <p:nvPr/>
          </p:nvSpPr>
          <p:spPr>
            <a:xfrm>
              <a:off x="2686393" y="2039695"/>
              <a:ext cx="22860" cy="29209"/>
            </a:xfrm>
            <a:custGeom>
              <a:avLst/>
              <a:gdLst/>
              <a:ahLst/>
              <a:cxnLst/>
              <a:rect l="l" t="t" r="r" b="b"/>
              <a:pathLst>
                <a:path w="22860" h="29210">
                  <a:moveTo>
                    <a:pt x="13335" y="3810"/>
                  </a:moveTo>
                  <a:lnTo>
                    <a:pt x="3810" y="3810"/>
                  </a:lnTo>
                  <a:lnTo>
                    <a:pt x="7620" y="19303"/>
                  </a:lnTo>
                  <a:lnTo>
                    <a:pt x="13335" y="28955"/>
                  </a:lnTo>
                  <a:lnTo>
                    <a:pt x="22860" y="19303"/>
                  </a:lnTo>
                  <a:lnTo>
                    <a:pt x="22860" y="13462"/>
                  </a:lnTo>
                  <a:lnTo>
                    <a:pt x="13335" y="3810"/>
                  </a:lnTo>
                  <a:close/>
                </a:path>
                <a:path w="22860" h="29210">
                  <a:moveTo>
                    <a:pt x="0" y="0"/>
                  </a:moveTo>
                  <a:lnTo>
                    <a:pt x="0" y="3810"/>
                  </a:lnTo>
                  <a:lnTo>
                    <a:pt x="3810" y="3810"/>
                  </a:lnTo>
                  <a:lnTo>
                    <a:pt x="0" y="0"/>
                  </a:lnTo>
                  <a:close/>
                </a:path>
              </a:pathLst>
            </a:custGeom>
            <a:solidFill>
              <a:srgbClr val="5B9BD4"/>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198" name="object 43">
              <a:extLst>
                <a:ext uri="{FF2B5EF4-FFF2-40B4-BE49-F238E27FC236}">
                  <a16:creationId xmlns:a16="http://schemas.microsoft.com/office/drawing/2014/main" id="{54B75A1D-5AD1-46C9-B6D6-1C9A4E619BBD}"/>
                </a:ext>
              </a:extLst>
            </p:cNvPr>
            <p:cNvSpPr/>
            <p:nvPr/>
          </p:nvSpPr>
          <p:spPr>
            <a:xfrm>
              <a:off x="2686393" y="2039695"/>
              <a:ext cx="22860" cy="29209"/>
            </a:xfrm>
            <a:custGeom>
              <a:avLst/>
              <a:gdLst/>
              <a:ahLst/>
              <a:cxnLst/>
              <a:rect l="l" t="t" r="r" b="b"/>
              <a:pathLst>
                <a:path w="22860" h="29210">
                  <a:moveTo>
                    <a:pt x="22860" y="19303"/>
                  </a:moveTo>
                  <a:lnTo>
                    <a:pt x="13335" y="28955"/>
                  </a:lnTo>
                  <a:lnTo>
                    <a:pt x="7620" y="19303"/>
                  </a:lnTo>
                  <a:lnTo>
                    <a:pt x="3810" y="3810"/>
                  </a:lnTo>
                  <a:lnTo>
                    <a:pt x="0" y="3810"/>
                  </a:lnTo>
                  <a:lnTo>
                    <a:pt x="0" y="0"/>
                  </a:lnTo>
                  <a:lnTo>
                    <a:pt x="3810" y="3810"/>
                  </a:lnTo>
                  <a:lnTo>
                    <a:pt x="13335" y="3810"/>
                  </a:lnTo>
                  <a:lnTo>
                    <a:pt x="22860" y="13462"/>
                  </a:lnTo>
                  <a:lnTo>
                    <a:pt x="22860" y="19303"/>
                  </a:lnTo>
                  <a:close/>
                </a:path>
              </a:pathLst>
            </a:custGeom>
            <a:solidFill>
              <a:srgbClr val="FFCCCC"/>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0" name="object 45">
              <a:extLst>
                <a:ext uri="{FF2B5EF4-FFF2-40B4-BE49-F238E27FC236}">
                  <a16:creationId xmlns:a16="http://schemas.microsoft.com/office/drawing/2014/main" id="{5233BFC9-DB8B-4D56-800E-D496CB24F177}"/>
                </a:ext>
              </a:extLst>
            </p:cNvPr>
            <p:cNvSpPr/>
            <p:nvPr/>
          </p:nvSpPr>
          <p:spPr>
            <a:xfrm>
              <a:off x="2078317" y="2727020"/>
              <a:ext cx="50800" cy="70485"/>
            </a:xfrm>
            <a:custGeom>
              <a:avLst/>
              <a:gdLst/>
              <a:ahLst/>
              <a:cxnLst/>
              <a:rect l="l" t="t" r="r" b="b"/>
              <a:pathLst>
                <a:path w="50800" h="70485">
                  <a:moveTo>
                    <a:pt x="34162" y="0"/>
                  </a:moveTo>
                  <a:lnTo>
                    <a:pt x="20066" y="0"/>
                  </a:lnTo>
                  <a:lnTo>
                    <a:pt x="16129" y="5968"/>
                  </a:lnTo>
                  <a:lnTo>
                    <a:pt x="16129" y="10032"/>
                  </a:lnTo>
                  <a:lnTo>
                    <a:pt x="10033" y="28066"/>
                  </a:lnTo>
                  <a:lnTo>
                    <a:pt x="0" y="50037"/>
                  </a:lnTo>
                  <a:lnTo>
                    <a:pt x="10033" y="60071"/>
                  </a:lnTo>
                  <a:lnTo>
                    <a:pt x="26162" y="70103"/>
                  </a:lnTo>
                  <a:lnTo>
                    <a:pt x="32131" y="64135"/>
                  </a:lnTo>
                  <a:lnTo>
                    <a:pt x="34162" y="60071"/>
                  </a:lnTo>
                  <a:lnTo>
                    <a:pt x="50292" y="46100"/>
                  </a:lnTo>
                  <a:lnTo>
                    <a:pt x="46228" y="38100"/>
                  </a:lnTo>
                  <a:lnTo>
                    <a:pt x="34162" y="21971"/>
                  </a:lnTo>
                  <a:lnTo>
                    <a:pt x="34162" y="13969"/>
                  </a:lnTo>
                  <a:lnTo>
                    <a:pt x="40259" y="5968"/>
                  </a:lnTo>
                  <a:lnTo>
                    <a:pt x="34162" y="0"/>
                  </a:lnTo>
                  <a:close/>
                </a:path>
              </a:pathLst>
            </a:custGeom>
            <a:solidFill>
              <a:srgbClr val="FFCCCC"/>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1" name="object 46">
              <a:extLst>
                <a:ext uri="{FF2B5EF4-FFF2-40B4-BE49-F238E27FC236}">
                  <a16:creationId xmlns:a16="http://schemas.microsoft.com/office/drawing/2014/main" id="{EBEE894F-B682-40C7-AAFB-A7D16E231BDD}"/>
                </a:ext>
              </a:extLst>
            </p:cNvPr>
            <p:cNvSpPr/>
            <p:nvPr/>
          </p:nvSpPr>
          <p:spPr>
            <a:xfrm>
              <a:off x="2078317" y="2727020"/>
              <a:ext cx="50800" cy="70485"/>
            </a:xfrm>
            <a:custGeom>
              <a:avLst/>
              <a:gdLst/>
              <a:ahLst/>
              <a:cxnLst/>
              <a:rect l="l" t="t" r="r" b="b"/>
              <a:pathLst>
                <a:path w="50800" h="70485">
                  <a:moveTo>
                    <a:pt x="50292" y="46100"/>
                  </a:moveTo>
                  <a:lnTo>
                    <a:pt x="34162" y="60071"/>
                  </a:lnTo>
                  <a:lnTo>
                    <a:pt x="32131" y="64135"/>
                  </a:lnTo>
                  <a:lnTo>
                    <a:pt x="26162" y="70103"/>
                  </a:lnTo>
                  <a:lnTo>
                    <a:pt x="10033" y="60071"/>
                  </a:lnTo>
                  <a:lnTo>
                    <a:pt x="0" y="50037"/>
                  </a:lnTo>
                  <a:lnTo>
                    <a:pt x="10033" y="28066"/>
                  </a:lnTo>
                  <a:lnTo>
                    <a:pt x="16129" y="10032"/>
                  </a:lnTo>
                  <a:lnTo>
                    <a:pt x="16129" y="5968"/>
                  </a:lnTo>
                  <a:lnTo>
                    <a:pt x="20066" y="0"/>
                  </a:lnTo>
                  <a:lnTo>
                    <a:pt x="34162" y="0"/>
                  </a:lnTo>
                  <a:lnTo>
                    <a:pt x="40259" y="5968"/>
                  </a:lnTo>
                  <a:lnTo>
                    <a:pt x="34162" y="13969"/>
                  </a:lnTo>
                  <a:lnTo>
                    <a:pt x="34162" y="21971"/>
                  </a:lnTo>
                  <a:lnTo>
                    <a:pt x="46228" y="38100"/>
                  </a:lnTo>
                  <a:lnTo>
                    <a:pt x="50292" y="46100"/>
                  </a:lnTo>
                  <a:close/>
                </a:path>
              </a:pathLst>
            </a:custGeom>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2" name="object 47">
              <a:extLst>
                <a:ext uri="{FF2B5EF4-FFF2-40B4-BE49-F238E27FC236}">
                  <a16:creationId xmlns:a16="http://schemas.microsoft.com/office/drawing/2014/main" id="{E0D1A0ED-7DFE-49F4-B935-B5D897A808E1}"/>
                </a:ext>
              </a:extLst>
            </p:cNvPr>
            <p:cNvSpPr/>
            <p:nvPr/>
          </p:nvSpPr>
          <p:spPr>
            <a:xfrm>
              <a:off x="1950301" y="2845892"/>
              <a:ext cx="55244" cy="24765"/>
            </a:xfrm>
            <a:custGeom>
              <a:avLst/>
              <a:gdLst/>
              <a:ahLst/>
              <a:cxnLst/>
              <a:rect l="l" t="t" r="r" b="b"/>
              <a:pathLst>
                <a:path w="55244" h="24764">
                  <a:moveTo>
                    <a:pt x="7874" y="0"/>
                  </a:moveTo>
                  <a:lnTo>
                    <a:pt x="0" y="0"/>
                  </a:lnTo>
                  <a:lnTo>
                    <a:pt x="0" y="14224"/>
                  </a:lnTo>
                  <a:lnTo>
                    <a:pt x="7874" y="24383"/>
                  </a:lnTo>
                  <a:lnTo>
                    <a:pt x="17652" y="20319"/>
                  </a:lnTo>
                  <a:lnTo>
                    <a:pt x="35306" y="14224"/>
                  </a:lnTo>
                  <a:lnTo>
                    <a:pt x="45084" y="4063"/>
                  </a:lnTo>
                  <a:lnTo>
                    <a:pt x="11811" y="4063"/>
                  </a:lnTo>
                  <a:lnTo>
                    <a:pt x="7874" y="0"/>
                  </a:lnTo>
                  <a:close/>
                </a:path>
                <a:path w="55244" h="24764">
                  <a:moveTo>
                    <a:pt x="54863" y="0"/>
                  </a:moveTo>
                  <a:lnTo>
                    <a:pt x="45084" y="0"/>
                  </a:lnTo>
                  <a:lnTo>
                    <a:pt x="23494" y="4063"/>
                  </a:lnTo>
                  <a:lnTo>
                    <a:pt x="45084" y="4063"/>
                  </a:lnTo>
                  <a:lnTo>
                    <a:pt x="54863" y="0"/>
                  </a:lnTo>
                  <a:close/>
                </a:path>
              </a:pathLst>
            </a:custGeom>
            <a:solidFill>
              <a:srgbClr val="5B9BD4"/>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3" name="object 48">
              <a:extLst>
                <a:ext uri="{FF2B5EF4-FFF2-40B4-BE49-F238E27FC236}">
                  <a16:creationId xmlns:a16="http://schemas.microsoft.com/office/drawing/2014/main" id="{8CB3BC6B-5962-4FF7-B8CF-D0338B19D3B5}"/>
                </a:ext>
              </a:extLst>
            </p:cNvPr>
            <p:cNvSpPr/>
            <p:nvPr/>
          </p:nvSpPr>
          <p:spPr>
            <a:xfrm>
              <a:off x="1950301" y="2845892"/>
              <a:ext cx="55244" cy="24765"/>
            </a:xfrm>
            <a:custGeom>
              <a:avLst/>
              <a:gdLst/>
              <a:ahLst/>
              <a:cxnLst/>
              <a:rect l="l" t="t" r="r" b="b"/>
              <a:pathLst>
                <a:path w="55244" h="24764">
                  <a:moveTo>
                    <a:pt x="54863" y="0"/>
                  </a:moveTo>
                  <a:lnTo>
                    <a:pt x="45084" y="4063"/>
                  </a:lnTo>
                  <a:lnTo>
                    <a:pt x="35306" y="14224"/>
                  </a:lnTo>
                  <a:lnTo>
                    <a:pt x="17652" y="20319"/>
                  </a:lnTo>
                  <a:lnTo>
                    <a:pt x="7874" y="24383"/>
                  </a:lnTo>
                  <a:lnTo>
                    <a:pt x="0" y="14224"/>
                  </a:lnTo>
                  <a:lnTo>
                    <a:pt x="0" y="0"/>
                  </a:lnTo>
                  <a:lnTo>
                    <a:pt x="7874" y="0"/>
                  </a:lnTo>
                  <a:lnTo>
                    <a:pt x="11811" y="4063"/>
                  </a:lnTo>
                  <a:lnTo>
                    <a:pt x="23494" y="4063"/>
                  </a:lnTo>
                  <a:lnTo>
                    <a:pt x="45084" y="0"/>
                  </a:lnTo>
                  <a:lnTo>
                    <a:pt x="54863" y="0"/>
                  </a:lnTo>
                  <a:close/>
                </a:path>
              </a:pathLst>
            </a:custGeom>
            <a:solidFill>
              <a:srgbClr val="FFCCCC"/>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4" name="object 49">
              <a:extLst>
                <a:ext uri="{FF2B5EF4-FFF2-40B4-BE49-F238E27FC236}">
                  <a16:creationId xmlns:a16="http://schemas.microsoft.com/office/drawing/2014/main" id="{0A4F2B41-418A-4504-BEF5-0BC356636C4B}"/>
                </a:ext>
              </a:extLst>
            </p:cNvPr>
            <p:cNvSpPr/>
            <p:nvPr/>
          </p:nvSpPr>
          <p:spPr>
            <a:xfrm>
              <a:off x="2407501" y="2678251"/>
              <a:ext cx="43180" cy="32384"/>
            </a:xfrm>
            <a:custGeom>
              <a:avLst/>
              <a:gdLst/>
              <a:ahLst/>
              <a:cxnLst/>
              <a:rect l="l" t="t" r="r" b="b"/>
              <a:pathLst>
                <a:path w="43180" h="32385">
                  <a:moveTo>
                    <a:pt x="34543" y="0"/>
                  </a:moveTo>
                  <a:lnTo>
                    <a:pt x="20319" y="5969"/>
                  </a:lnTo>
                  <a:lnTo>
                    <a:pt x="0" y="11937"/>
                  </a:lnTo>
                  <a:lnTo>
                    <a:pt x="0" y="21971"/>
                  </a:lnTo>
                  <a:lnTo>
                    <a:pt x="14224" y="32004"/>
                  </a:lnTo>
                  <a:lnTo>
                    <a:pt x="22351" y="21971"/>
                  </a:lnTo>
                  <a:lnTo>
                    <a:pt x="34543" y="16002"/>
                  </a:lnTo>
                  <a:lnTo>
                    <a:pt x="42671" y="5969"/>
                  </a:lnTo>
                  <a:lnTo>
                    <a:pt x="34543" y="0"/>
                  </a:lnTo>
                  <a:close/>
                </a:path>
              </a:pathLst>
            </a:custGeom>
            <a:solidFill>
              <a:srgbClr val="5B9BD4"/>
            </a:solidFill>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5" name="object 50">
              <a:extLst>
                <a:ext uri="{FF2B5EF4-FFF2-40B4-BE49-F238E27FC236}">
                  <a16:creationId xmlns:a16="http://schemas.microsoft.com/office/drawing/2014/main" id="{85119E91-B052-4637-B971-CE33B7AD7F7C}"/>
                </a:ext>
              </a:extLst>
            </p:cNvPr>
            <p:cNvSpPr/>
            <p:nvPr/>
          </p:nvSpPr>
          <p:spPr>
            <a:xfrm>
              <a:off x="2407501" y="2678251"/>
              <a:ext cx="43180" cy="32384"/>
            </a:xfrm>
            <a:custGeom>
              <a:avLst/>
              <a:gdLst/>
              <a:ahLst/>
              <a:cxnLst/>
              <a:rect l="l" t="t" r="r" b="b"/>
              <a:pathLst>
                <a:path w="43180" h="32385">
                  <a:moveTo>
                    <a:pt x="34543" y="0"/>
                  </a:moveTo>
                  <a:lnTo>
                    <a:pt x="42671" y="5969"/>
                  </a:lnTo>
                  <a:lnTo>
                    <a:pt x="34543" y="16002"/>
                  </a:lnTo>
                  <a:lnTo>
                    <a:pt x="22351" y="21971"/>
                  </a:lnTo>
                  <a:lnTo>
                    <a:pt x="14224" y="32004"/>
                  </a:lnTo>
                  <a:lnTo>
                    <a:pt x="0" y="21971"/>
                  </a:lnTo>
                  <a:lnTo>
                    <a:pt x="0" y="16002"/>
                  </a:lnTo>
                  <a:lnTo>
                    <a:pt x="0" y="11937"/>
                  </a:lnTo>
                  <a:lnTo>
                    <a:pt x="20319" y="5969"/>
                  </a:lnTo>
                  <a:lnTo>
                    <a:pt x="34543" y="0"/>
                  </a:lnTo>
                  <a:close/>
                </a:path>
              </a:pathLst>
            </a:custGeom>
            <a:solidFill>
              <a:srgbClr val="FFCCCC"/>
            </a:solidFill>
            <a:ln w="4572">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7" name="object 52">
              <a:extLst>
                <a:ext uri="{FF2B5EF4-FFF2-40B4-BE49-F238E27FC236}">
                  <a16:creationId xmlns:a16="http://schemas.microsoft.com/office/drawing/2014/main" id="{933DA3AA-0413-42CA-8460-DC4E9E128133}"/>
                </a:ext>
              </a:extLst>
            </p:cNvPr>
            <p:cNvSpPr/>
            <p:nvPr/>
          </p:nvSpPr>
          <p:spPr>
            <a:xfrm>
              <a:off x="1861910" y="2803220"/>
              <a:ext cx="173990" cy="166370"/>
            </a:xfrm>
            <a:custGeom>
              <a:avLst/>
              <a:gdLst/>
              <a:ahLst/>
              <a:cxnLst/>
              <a:rect l="l" t="t" r="r" b="b"/>
              <a:pathLst>
                <a:path w="173989" h="166369">
                  <a:moveTo>
                    <a:pt x="0" y="0"/>
                  </a:moveTo>
                  <a:lnTo>
                    <a:pt x="0" y="166115"/>
                  </a:lnTo>
                  <a:lnTo>
                    <a:pt x="173736" y="166115"/>
                  </a:lnTo>
                </a:path>
              </a:pathLst>
            </a:custGeom>
            <a:ln w="4572">
              <a:solidFill>
                <a:srgbClr val="999999"/>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8" name="object 58">
              <a:extLst>
                <a:ext uri="{FF2B5EF4-FFF2-40B4-BE49-F238E27FC236}">
                  <a16:creationId xmlns:a16="http://schemas.microsoft.com/office/drawing/2014/main" id="{10443C15-A3BC-400F-AA81-C186A317776E}"/>
                </a:ext>
              </a:extLst>
            </p:cNvPr>
            <p:cNvSpPr/>
            <p:nvPr/>
          </p:nvSpPr>
          <p:spPr>
            <a:xfrm>
              <a:off x="235719" y="1698263"/>
              <a:ext cx="2976456" cy="1879662"/>
            </a:xfrm>
            <a:custGeom>
              <a:avLst/>
              <a:gdLst/>
              <a:ahLst/>
              <a:cxnLst/>
              <a:rect l="l" t="t" r="r" b="b"/>
              <a:pathLst>
                <a:path w="3234054" h="1960245">
                  <a:moveTo>
                    <a:pt x="0" y="1959864"/>
                  </a:moveTo>
                  <a:lnTo>
                    <a:pt x="2608961" y="1959864"/>
                  </a:lnTo>
                  <a:lnTo>
                    <a:pt x="3233928" y="1231900"/>
                  </a:lnTo>
                  <a:lnTo>
                    <a:pt x="3233928" y="0"/>
                  </a:lnTo>
                  <a:lnTo>
                    <a:pt x="0" y="0"/>
                  </a:lnTo>
                  <a:lnTo>
                    <a:pt x="0" y="1959864"/>
                  </a:lnTo>
                  <a:close/>
                </a:path>
              </a:pathLst>
            </a:custGeom>
            <a:ln w="9144">
              <a:solidFill>
                <a:srgbClr val="000000"/>
              </a:solidFill>
            </a:ln>
          </p:spPr>
          <p:txBody>
            <a:bodyPr wrap="square" lIns="0" tIns="0" rIns="0" bIns="0" rtlCol="0"/>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10" name="Freeform 108">
              <a:extLst>
                <a:ext uri="{FF2B5EF4-FFF2-40B4-BE49-F238E27FC236}">
                  <a16:creationId xmlns:a16="http://schemas.microsoft.com/office/drawing/2014/main" id="{37020BEF-8077-4F48-B727-C2845395D4DB}"/>
                </a:ext>
              </a:extLst>
            </p:cNvPr>
            <p:cNvSpPr>
              <a:spLocks/>
            </p:cNvSpPr>
            <p:nvPr/>
          </p:nvSpPr>
          <p:spPr bwMode="auto">
            <a:xfrm rot="2008461">
              <a:off x="332299" y="3223044"/>
              <a:ext cx="84838" cy="61565"/>
            </a:xfrm>
            <a:custGeom>
              <a:avLst/>
              <a:gdLst>
                <a:gd name="T0" fmla="*/ 201 w 531"/>
                <a:gd name="T1" fmla="*/ 7 h 385"/>
                <a:gd name="T2" fmla="*/ 247 w 531"/>
                <a:gd name="T3" fmla="*/ 22 h 385"/>
                <a:gd name="T4" fmla="*/ 275 w 531"/>
                <a:gd name="T5" fmla="*/ 53 h 385"/>
                <a:gd name="T6" fmla="*/ 295 w 531"/>
                <a:gd name="T7" fmla="*/ 99 h 385"/>
                <a:gd name="T8" fmla="*/ 317 w 531"/>
                <a:gd name="T9" fmla="*/ 85 h 385"/>
                <a:gd name="T10" fmla="*/ 353 w 531"/>
                <a:gd name="T11" fmla="*/ 72 h 385"/>
                <a:gd name="T12" fmla="*/ 404 w 531"/>
                <a:gd name="T13" fmla="*/ 73 h 385"/>
                <a:gd name="T14" fmla="*/ 419 w 531"/>
                <a:gd name="T15" fmla="*/ 100 h 385"/>
                <a:gd name="T16" fmla="*/ 437 w 531"/>
                <a:gd name="T17" fmla="*/ 111 h 385"/>
                <a:gd name="T18" fmla="*/ 476 w 531"/>
                <a:gd name="T19" fmla="*/ 119 h 385"/>
                <a:gd name="T20" fmla="*/ 498 w 531"/>
                <a:gd name="T21" fmla="*/ 150 h 385"/>
                <a:gd name="T22" fmla="*/ 526 w 531"/>
                <a:gd name="T23" fmla="*/ 169 h 385"/>
                <a:gd name="T24" fmla="*/ 507 w 531"/>
                <a:gd name="T25" fmla="*/ 212 h 385"/>
                <a:gd name="T26" fmla="*/ 508 w 531"/>
                <a:gd name="T27" fmla="*/ 250 h 385"/>
                <a:gd name="T28" fmla="*/ 490 w 531"/>
                <a:gd name="T29" fmla="*/ 240 h 385"/>
                <a:gd name="T30" fmla="*/ 474 w 531"/>
                <a:gd name="T31" fmla="*/ 248 h 385"/>
                <a:gd name="T32" fmla="*/ 463 w 531"/>
                <a:gd name="T33" fmla="*/ 268 h 385"/>
                <a:gd name="T34" fmla="*/ 458 w 531"/>
                <a:gd name="T35" fmla="*/ 298 h 385"/>
                <a:gd name="T36" fmla="*/ 451 w 531"/>
                <a:gd name="T37" fmla="*/ 340 h 385"/>
                <a:gd name="T38" fmla="*/ 414 w 531"/>
                <a:gd name="T39" fmla="*/ 338 h 385"/>
                <a:gd name="T40" fmla="*/ 415 w 531"/>
                <a:gd name="T41" fmla="*/ 381 h 385"/>
                <a:gd name="T42" fmla="*/ 359 w 531"/>
                <a:gd name="T43" fmla="*/ 365 h 385"/>
                <a:gd name="T44" fmla="*/ 302 w 531"/>
                <a:gd name="T45" fmla="*/ 350 h 385"/>
                <a:gd name="T46" fmla="*/ 255 w 531"/>
                <a:gd name="T47" fmla="*/ 344 h 385"/>
                <a:gd name="T48" fmla="*/ 214 w 531"/>
                <a:gd name="T49" fmla="*/ 339 h 385"/>
                <a:gd name="T50" fmla="*/ 156 w 531"/>
                <a:gd name="T51" fmla="*/ 316 h 385"/>
                <a:gd name="T52" fmla="*/ 115 w 531"/>
                <a:gd name="T53" fmla="*/ 298 h 385"/>
                <a:gd name="T54" fmla="*/ 111 w 531"/>
                <a:gd name="T55" fmla="*/ 328 h 385"/>
                <a:gd name="T56" fmla="*/ 58 w 531"/>
                <a:gd name="T57" fmla="*/ 325 h 385"/>
                <a:gd name="T58" fmla="*/ 22 w 531"/>
                <a:gd name="T59" fmla="*/ 304 h 385"/>
                <a:gd name="T60" fmla="*/ 4 w 531"/>
                <a:gd name="T61" fmla="*/ 276 h 385"/>
                <a:gd name="T62" fmla="*/ 21 w 531"/>
                <a:gd name="T63" fmla="*/ 261 h 385"/>
                <a:gd name="T64" fmla="*/ 42 w 531"/>
                <a:gd name="T65" fmla="*/ 272 h 385"/>
                <a:gd name="T66" fmla="*/ 37 w 531"/>
                <a:gd name="T67" fmla="*/ 242 h 385"/>
                <a:gd name="T68" fmla="*/ 71 w 531"/>
                <a:gd name="T69" fmla="*/ 233 h 385"/>
                <a:gd name="T70" fmla="*/ 87 w 531"/>
                <a:gd name="T71" fmla="*/ 257 h 385"/>
                <a:gd name="T72" fmla="*/ 88 w 531"/>
                <a:gd name="T73" fmla="*/ 236 h 385"/>
                <a:gd name="T74" fmla="*/ 78 w 531"/>
                <a:gd name="T75" fmla="*/ 219 h 385"/>
                <a:gd name="T76" fmla="*/ 78 w 531"/>
                <a:gd name="T77" fmla="*/ 187 h 385"/>
                <a:gd name="T78" fmla="*/ 86 w 531"/>
                <a:gd name="T79" fmla="*/ 206 h 385"/>
                <a:gd name="T80" fmla="*/ 102 w 531"/>
                <a:gd name="T81" fmla="*/ 218 h 385"/>
                <a:gd name="T82" fmla="*/ 130 w 531"/>
                <a:gd name="T83" fmla="*/ 203 h 385"/>
                <a:gd name="T84" fmla="*/ 139 w 531"/>
                <a:gd name="T85" fmla="*/ 223 h 385"/>
                <a:gd name="T86" fmla="*/ 148 w 531"/>
                <a:gd name="T87" fmla="*/ 243 h 385"/>
                <a:gd name="T88" fmla="*/ 160 w 531"/>
                <a:gd name="T89" fmla="*/ 255 h 385"/>
                <a:gd name="T90" fmla="*/ 171 w 531"/>
                <a:gd name="T91" fmla="*/ 256 h 385"/>
                <a:gd name="T92" fmla="*/ 170 w 531"/>
                <a:gd name="T93" fmla="*/ 213 h 385"/>
                <a:gd name="T94" fmla="*/ 175 w 531"/>
                <a:gd name="T95" fmla="*/ 166 h 385"/>
                <a:gd name="T96" fmla="*/ 169 w 531"/>
                <a:gd name="T97" fmla="*/ 140 h 385"/>
                <a:gd name="T98" fmla="*/ 156 w 531"/>
                <a:gd name="T99" fmla="*/ 102 h 385"/>
                <a:gd name="T100" fmla="*/ 176 w 531"/>
                <a:gd name="T101" fmla="*/ 82 h 385"/>
                <a:gd name="T102" fmla="*/ 191 w 531"/>
                <a:gd name="T103" fmla="*/ 55 h 385"/>
                <a:gd name="T104" fmla="*/ 213 w 531"/>
                <a:gd name="T105" fmla="*/ 39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31" h="385">
                  <a:moveTo>
                    <a:pt x="206" y="22"/>
                  </a:moveTo>
                  <a:cubicBezTo>
                    <a:pt x="201" y="21"/>
                    <a:pt x="202" y="30"/>
                    <a:pt x="197" y="27"/>
                  </a:cubicBezTo>
                  <a:cubicBezTo>
                    <a:pt x="197" y="24"/>
                    <a:pt x="196" y="22"/>
                    <a:pt x="195" y="18"/>
                  </a:cubicBezTo>
                  <a:cubicBezTo>
                    <a:pt x="194" y="14"/>
                    <a:pt x="198" y="14"/>
                    <a:pt x="199" y="11"/>
                  </a:cubicBezTo>
                  <a:cubicBezTo>
                    <a:pt x="200" y="10"/>
                    <a:pt x="199" y="9"/>
                    <a:pt x="201" y="7"/>
                  </a:cubicBezTo>
                  <a:cubicBezTo>
                    <a:pt x="202" y="6"/>
                    <a:pt x="204" y="5"/>
                    <a:pt x="205" y="4"/>
                  </a:cubicBezTo>
                  <a:cubicBezTo>
                    <a:pt x="209" y="3"/>
                    <a:pt x="212" y="2"/>
                    <a:pt x="215" y="2"/>
                  </a:cubicBezTo>
                  <a:cubicBezTo>
                    <a:pt x="215" y="3"/>
                    <a:pt x="216" y="4"/>
                    <a:pt x="216" y="5"/>
                  </a:cubicBezTo>
                  <a:cubicBezTo>
                    <a:pt x="222" y="5"/>
                    <a:pt x="230" y="0"/>
                    <a:pt x="234" y="5"/>
                  </a:cubicBezTo>
                  <a:cubicBezTo>
                    <a:pt x="238" y="11"/>
                    <a:pt x="242" y="16"/>
                    <a:pt x="247" y="22"/>
                  </a:cubicBezTo>
                  <a:cubicBezTo>
                    <a:pt x="250" y="24"/>
                    <a:pt x="254" y="25"/>
                    <a:pt x="257" y="27"/>
                  </a:cubicBezTo>
                  <a:cubicBezTo>
                    <a:pt x="259" y="29"/>
                    <a:pt x="263" y="32"/>
                    <a:pt x="264" y="35"/>
                  </a:cubicBezTo>
                  <a:cubicBezTo>
                    <a:pt x="265" y="37"/>
                    <a:pt x="264" y="40"/>
                    <a:pt x="265" y="43"/>
                  </a:cubicBezTo>
                  <a:cubicBezTo>
                    <a:pt x="266" y="46"/>
                    <a:pt x="268" y="49"/>
                    <a:pt x="269" y="50"/>
                  </a:cubicBezTo>
                  <a:cubicBezTo>
                    <a:pt x="271" y="51"/>
                    <a:pt x="273" y="52"/>
                    <a:pt x="275" y="53"/>
                  </a:cubicBezTo>
                  <a:cubicBezTo>
                    <a:pt x="277" y="55"/>
                    <a:pt x="280" y="55"/>
                    <a:pt x="283" y="56"/>
                  </a:cubicBezTo>
                  <a:cubicBezTo>
                    <a:pt x="286" y="57"/>
                    <a:pt x="289" y="61"/>
                    <a:pt x="289" y="64"/>
                  </a:cubicBezTo>
                  <a:cubicBezTo>
                    <a:pt x="290" y="69"/>
                    <a:pt x="284" y="71"/>
                    <a:pt x="282" y="74"/>
                  </a:cubicBezTo>
                  <a:cubicBezTo>
                    <a:pt x="281" y="76"/>
                    <a:pt x="282" y="81"/>
                    <a:pt x="283" y="83"/>
                  </a:cubicBezTo>
                  <a:cubicBezTo>
                    <a:pt x="286" y="89"/>
                    <a:pt x="295" y="92"/>
                    <a:pt x="295" y="99"/>
                  </a:cubicBezTo>
                  <a:cubicBezTo>
                    <a:pt x="297" y="100"/>
                    <a:pt x="299" y="97"/>
                    <a:pt x="301" y="97"/>
                  </a:cubicBezTo>
                  <a:cubicBezTo>
                    <a:pt x="305" y="97"/>
                    <a:pt x="305" y="98"/>
                    <a:pt x="306" y="94"/>
                  </a:cubicBezTo>
                  <a:cubicBezTo>
                    <a:pt x="306" y="92"/>
                    <a:pt x="306" y="83"/>
                    <a:pt x="309" y="83"/>
                  </a:cubicBezTo>
                  <a:cubicBezTo>
                    <a:pt x="309" y="83"/>
                    <a:pt x="312" y="85"/>
                    <a:pt x="313" y="86"/>
                  </a:cubicBezTo>
                  <a:cubicBezTo>
                    <a:pt x="314" y="86"/>
                    <a:pt x="316" y="85"/>
                    <a:pt x="317" y="85"/>
                  </a:cubicBezTo>
                  <a:cubicBezTo>
                    <a:pt x="320" y="83"/>
                    <a:pt x="321" y="80"/>
                    <a:pt x="322" y="77"/>
                  </a:cubicBezTo>
                  <a:cubicBezTo>
                    <a:pt x="322" y="75"/>
                    <a:pt x="321" y="72"/>
                    <a:pt x="322" y="70"/>
                  </a:cubicBezTo>
                  <a:cubicBezTo>
                    <a:pt x="324" y="68"/>
                    <a:pt x="326" y="68"/>
                    <a:pt x="327" y="65"/>
                  </a:cubicBezTo>
                  <a:cubicBezTo>
                    <a:pt x="331" y="69"/>
                    <a:pt x="335" y="71"/>
                    <a:pt x="340" y="73"/>
                  </a:cubicBezTo>
                  <a:cubicBezTo>
                    <a:pt x="345" y="75"/>
                    <a:pt x="347" y="74"/>
                    <a:pt x="353" y="72"/>
                  </a:cubicBezTo>
                  <a:cubicBezTo>
                    <a:pt x="356" y="71"/>
                    <a:pt x="364" y="71"/>
                    <a:pt x="367" y="74"/>
                  </a:cubicBezTo>
                  <a:cubicBezTo>
                    <a:pt x="370" y="77"/>
                    <a:pt x="367" y="82"/>
                    <a:pt x="371" y="85"/>
                  </a:cubicBezTo>
                  <a:cubicBezTo>
                    <a:pt x="379" y="93"/>
                    <a:pt x="389" y="91"/>
                    <a:pt x="393" y="81"/>
                  </a:cubicBezTo>
                  <a:cubicBezTo>
                    <a:pt x="394" y="78"/>
                    <a:pt x="394" y="71"/>
                    <a:pt x="397" y="70"/>
                  </a:cubicBezTo>
                  <a:cubicBezTo>
                    <a:pt x="399" y="69"/>
                    <a:pt x="402" y="72"/>
                    <a:pt x="404" y="73"/>
                  </a:cubicBezTo>
                  <a:cubicBezTo>
                    <a:pt x="406" y="75"/>
                    <a:pt x="408" y="75"/>
                    <a:pt x="411" y="76"/>
                  </a:cubicBezTo>
                  <a:cubicBezTo>
                    <a:pt x="414" y="77"/>
                    <a:pt x="417" y="78"/>
                    <a:pt x="418" y="81"/>
                  </a:cubicBezTo>
                  <a:cubicBezTo>
                    <a:pt x="419" y="83"/>
                    <a:pt x="417" y="85"/>
                    <a:pt x="417" y="87"/>
                  </a:cubicBezTo>
                  <a:cubicBezTo>
                    <a:pt x="417" y="89"/>
                    <a:pt x="418" y="91"/>
                    <a:pt x="419" y="93"/>
                  </a:cubicBezTo>
                  <a:cubicBezTo>
                    <a:pt x="419" y="95"/>
                    <a:pt x="419" y="98"/>
                    <a:pt x="419" y="100"/>
                  </a:cubicBezTo>
                  <a:cubicBezTo>
                    <a:pt x="420" y="103"/>
                    <a:pt x="423" y="106"/>
                    <a:pt x="425" y="108"/>
                  </a:cubicBezTo>
                  <a:cubicBezTo>
                    <a:pt x="426" y="109"/>
                    <a:pt x="428" y="110"/>
                    <a:pt x="429" y="111"/>
                  </a:cubicBezTo>
                  <a:cubicBezTo>
                    <a:pt x="430" y="112"/>
                    <a:pt x="430" y="114"/>
                    <a:pt x="431" y="114"/>
                  </a:cubicBezTo>
                  <a:cubicBezTo>
                    <a:pt x="432" y="114"/>
                    <a:pt x="434" y="113"/>
                    <a:pt x="435" y="112"/>
                  </a:cubicBezTo>
                  <a:cubicBezTo>
                    <a:pt x="436" y="112"/>
                    <a:pt x="437" y="111"/>
                    <a:pt x="437" y="111"/>
                  </a:cubicBezTo>
                  <a:cubicBezTo>
                    <a:pt x="438" y="110"/>
                    <a:pt x="437" y="109"/>
                    <a:pt x="438" y="109"/>
                  </a:cubicBezTo>
                  <a:cubicBezTo>
                    <a:pt x="442" y="103"/>
                    <a:pt x="448" y="114"/>
                    <a:pt x="453" y="114"/>
                  </a:cubicBezTo>
                  <a:cubicBezTo>
                    <a:pt x="458" y="113"/>
                    <a:pt x="461" y="110"/>
                    <a:pt x="466" y="112"/>
                  </a:cubicBezTo>
                  <a:cubicBezTo>
                    <a:pt x="468" y="113"/>
                    <a:pt x="469" y="115"/>
                    <a:pt x="471" y="116"/>
                  </a:cubicBezTo>
                  <a:cubicBezTo>
                    <a:pt x="472" y="117"/>
                    <a:pt x="475" y="118"/>
                    <a:pt x="476" y="119"/>
                  </a:cubicBezTo>
                  <a:cubicBezTo>
                    <a:pt x="478" y="120"/>
                    <a:pt x="478" y="122"/>
                    <a:pt x="480" y="123"/>
                  </a:cubicBezTo>
                  <a:cubicBezTo>
                    <a:pt x="487" y="125"/>
                    <a:pt x="489" y="128"/>
                    <a:pt x="489" y="135"/>
                  </a:cubicBezTo>
                  <a:cubicBezTo>
                    <a:pt x="489" y="136"/>
                    <a:pt x="488" y="138"/>
                    <a:pt x="489" y="139"/>
                  </a:cubicBezTo>
                  <a:cubicBezTo>
                    <a:pt x="490" y="142"/>
                    <a:pt x="493" y="142"/>
                    <a:pt x="494" y="144"/>
                  </a:cubicBezTo>
                  <a:cubicBezTo>
                    <a:pt x="496" y="147"/>
                    <a:pt x="495" y="149"/>
                    <a:pt x="498" y="150"/>
                  </a:cubicBezTo>
                  <a:cubicBezTo>
                    <a:pt x="502" y="152"/>
                    <a:pt x="507" y="152"/>
                    <a:pt x="511" y="152"/>
                  </a:cubicBezTo>
                  <a:cubicBezTo>
                    <a:pt x="514" y="152"/>
                    <a:pt x="517" y="152"/>
                    <a:pt x="520" y="152"/>
                  </a:cubicBezTo>
                  <a:cubicBezTo>
                    <a:pt x="523" y="152"/>
                    <a:pt x="528" y="151"/>
                    <a:pt x="530" y="155"/>
                  </a:cubicBezTo>
                  <a:cubicBezTo>
                    <a:pt x="531" y="157"/>
                    <a:pt x="531" y="162"/>
                    <a:pt x="531" y="163"/>
                  </a:cubicBezTo>
                  <a:cubicBezTo>
                    <a:pt x="530" y="166"/>
                    <a:pt x="527" y="166"/>
                    <a:pt x="526" y="169"/>
                  </a:cubicBezTo>
                  <a:cubicBezTo>
                    <a:pt x="525" y="172"/>
                    <a:pt x="526" y="174"/>
                    <a:pt x="526" y="177"/>
                  </a:cubicBezTo>
                  <a:cubicBezTo>
                    <a:pt x="526" y="180"/>
                    <a:pt x="524" y="182"/>
                    <a:pt x="523" y="185"/>
                  </a:cubicBezTo>
                  <a:cubicBezTo>
                    <a:pt x="519" y="189"/>
                    <a:pt x="512" y="190"/>
                    <a:pt x="508" y="195"/>
                  </a:cubicBezTo>
                  <a:cubicBezTo>
                    <a:pt x="507" y="197"/>
                    <a:pt x="505" y="201"/>
                    <a:pt x="505" y="203"/>
                  </a:cubicBezTo>
                  <a:cubicBezTo>
                    <a:pt x="505" y="206"/>
                    <a:pt x="507" y="209"/>
                    <a:pt x="507" y="212"/>
                  </a:cubicBezTo>
                  <a:cubicBezTo>
                    <a:pt x="508" y="215"/>
                    <a:pt x="507" y="216"/>
                    <a:pt x="506" y="219"/>
                  </a:cubicBezTo>
                  <a:cubicBezTo>
                    <a:pt x="505" y="225"/>
                    <a:pt x="512" y="228"/>
                    <a:pt x="510" y="233"/>
                  </a:cubicBezTo>
                  <a:cubicBezTo>
                    <a:pt x="508" y="233"/>
                    <a:pt x="507" y="231"/>
                    <a:pt x="504" y="233"/>
                  </a:cubicBezTo>
                  <a:cubicBezTo>
                    <a:pt x="502" y="234"/>
                    <a:pt x="502" y="236"/>
                    <a:pt x="502" y="238"/>
                  </a:cubicBezTo>
                  <a:cubicBezTo>
                    <a:pt x="501" y="244"/>
                    <a:pt x="508" y="245"/>
                    <a:pt x="508" y="250"/>
                  </a:cubicBezTo>
                  <a:cubicBezTo>
                    <a:pt x="508" y="252"/>
                    <a:pt x="508" y="257"/>
                    <a:pt x="506" y="258"/>
                  </a:cubicBezTo>
                  <a:cubicBezTo>
                    <a:pt x="503" y="257"/>
                    <a:pt x="504" y="254"/>
                    <a:pt x="502" y="252"/>
                  </a:cubicBezTo>
                  <a:cubicBezTo>
                    <a:pt x="500" y="252"/>
                    <a:pt x="498" y="252"/>
                    <a:pt x="497" y="251"/>
                  </a:cubicBezTo>
                  <a:cubicBezTo>
                    <a:pt x="496" y="249"/>
                    <a:pt x="496" y="248"/>
                    <a:pt x="496" y="246"/>
                  </a:cubicBezTo>
                  <a:cubicBezTo>
                    <a:pt x="495" y="244"/>
                    <a:pt x="492" y="241"/>
                    <a:pt x="490" y="240"/>
                  </a:cubicBezTo>
                  <a:cubicBezTo>
                    <a:pt x="488" y="239"/>
                    <a:pt x="487" y="239"/>
                    <a:pt x="485" y="238"/>
                  </a:cubicBezTo>
                  <a:cubicBezTo>
                    <a:pt x="484" y="237"/>
                    <a:pt x="484" y="236"/>
                    <a:pt x="482" y="236"/>
                  </a:cubicBezTo>
                  <a:cubicBezTo>
                    <a:pt x="479" y="235"/>
                    <a:pt x="475" y="238"/>
                    <a:pt x="475" y="241"/>
                  </a:cubicBezTo>
                  <a:cubicBezTo>
                    <a:pt x="474" y="244"/>
                    <a:pt x="480" y="245"/>
                    <a:pt x="479" y="247"/>
                  </a:cubicBezTo>
                  <a:cubicBezTo>
                    <a:pt x="478" y="248"/>
                    <a:pt x="475" y="248"/>
                    <a:pt x="474" y="248"/>
                  </a:cubicBezTo>
                  <a:cubicBezTo>
                    <a:pt x="472" y="250"/>
                    <a:pt x="471" y="252"/>
                    <a:pt x="470" y="254"/>
                  </a:cubicBezTo>
                  <a:cubicBezTo>
                    <a:pt x="469" y="255"/>
                    <a:pt x="469" y="257"/>
                    <a:pt x="468" y="258"/>
                  </a:cubicBezTo>
                  <a:cubicBezTo>
                    <a:pt x="468" y="260"/>
                    <a:pt x="466" y="261"/>
                    <a:pt x="465" y="262"/>
                  </a:cubicBezTo>
                  <a:cubicBezTo>
                    <a:pt x="465" y="264"/>
                    <a:pt x="467" y="264"/>
                    <a:pt x="467" y="266"/>
                  </a:cubicBezTo>
                  <a:cubicBezTo>
                    <a:pt x="466" y="268"/>
                    <a:pt x="464" y="268"/>
                    <a:pt x="463" y="268"/>
                  </a:cubicBezTo>
                  <a:cubicBezTo>
                    <a:pt x="460" y="270"/>
                    <a:pt x="457" y="272"/>
                    <a:pt x="457" y="276"/>
                  </a:cubicBezTo>
                  <a:cubicBezTo>
                    <a:pt x="457" y="277"/>
                    <a:pt x="458" y="279"/>
                    <a:pt x="458" y="280"/>
                  </a:cubicBezTo>
                  <a:cubicBezTo>
                    <a:pt x="458" y="283"/>
                    <a:pt x="456" y="283"/>
                    <a:pt x="455" y="284"/>
                  </a:cubicBezTo>
                  <a:cubicBezTo>
                    <a:pt x="453" y="286"/>
                    <a:pt x="453" y="287"/>
                    <a:pt x="453" y="289"/>
                  </a:cubicBezTo>
                  <a:cubicBezTo>
                    <a:pt x="453" y="294"/>
                    <a:pt x="455" y="295"/>
                    <a:pt x="458" y="298"/>
                  </a:cubicBezTo>
                  <a:cubicBezTo>
                    <a:pt x="460" y="302"/>
                    <a:pt x="459" y="308"/>
                    <a:pt x="460" y="312"/>
                  </a:cubicBezTo>
                  <a:cubicBezTo>
                    <a:pt x="460" y="315"/>
                    <a:pt x="461" y="317"/>
                    <a:pt x="461" y="319"/>
                  </a:cubicBezTo>
                  <a:cubicBezTo>
                    <a:pt x="461" y="322"/>
                    <a:pt x="460" y="323"/>
                    <a:pt x="459" y="326"/>
                  </a:cubicBezTo>
                  <a:cubicBezTo>
                    <a:pt x="457" y="331"/>
                    <a:pt x="464" y="335"/>
                    <a:pt x="462" y="340"/>
                  </a:cubicBezTo>
                  <a:cubicBezTo>
                    <a:pt x="461" y="346"/>
                    <a:pt x="453" y="345"/>
                    <a:pt x="451" y="340"/>
                  </a:cubicBezTo>
                  <a:cubicBezTo>
                    <a:pt x="450" y="338"/>
                    <a:pt x="450" y="336"/>
                    <a:pt x="447" y="335"/>
                  </a:cubicBezTo>
                  <a:cubicBezTo>
                    <a:pt x="444" y="333"/>
                    <a:pt x="441" y="334"/>
                    <a:pt x="438" y="333"/>
                  </a:cubicBezTo>
                  <a:cubicBezTo>
                    <a:pt x="437" y="328"/>
                    <a:pt x="434" y="331"/>
                    <a:pt x="430" y="331"/>
                  </a:cubicBezTo>
                  <a:cubicBezTo>
                    <a:pt x="427" y="332"/>
                    <a:pt x="424" y="329"/>
                    <a:pt x="420" y="330"/>
                  </a:cubicBezTo>
                  <a:cubicBezTo>
                    <a:pt x="418" y="330"/>
                    <a:pt x="413" y="335"/>
                    <a:pt x="414" y="338"/>
                  </a:cubicBezTo>
                  <a:cubicBezTo>
                    <a:pt x="416" y="341"/>
                    <a:pt x="420" y="339"/>
                    <a:pt x="423" y="338"/>
                  </a:cubicBezTo>
                  <a:cubicBezTo>
                    <a:pt x="422" y="343"/>
                    <a:pt x="424" y="349"/>
                    <a:pt x="423" y="354"/>
                  </a:cubicBezTo>
                  <a:cubicBezTo>
                    <a:pt x="422" y="358"/>
                    <a:pt x="418" y="360"/>
                    <a:pt x="418" y="364"/>
                  </a:cubicBezTo>
                  <a:cubicBezTo>
                    <a:pt x="419" y="367"/>
                    <a:pt x="421" y="370"/>
                    <a:pt x="421" y="373"/>
                  </a:cubicBezTo>
                  <a:cubicBezTo>
                    <a:pt x="420" y="376"/>
                    <a:pt x="417" y="379"/>
                    <a:pt x="415" y="381"/>
                  </a:cubicBezTo>
                  <a:cubicBezTo>
                    <a:pt x="408" y="385"/>
                    <a:pt x="404" y="383"/>
                    <a:pt x="397" y="381"/>
                  </a:cubicBezTo>
                  <a:cubicBezTo>
                    <a:pt x="394" y="381"/>
                    <a:pt x="389" y="382"/>
                    <a:pt x="386" y="381"/>
                  </a:cubicBezTo>
                  <a:cubicBezTo>
                    <a:pt x="382" y="380"/>
                    <a:pt x="380" y="376"/>
                    <a:pt x="376" y="375"/>
                  </a:cubicBezTo>
                  <a:cubicBezTo>
                    <a:pt x="373" y="374"/>
                    <a:pt x="371" y="373"/>
                    <a:pt x="368" y="371"/>
                  </a:cubicBezTo>
                  <a:cubicBezTo>
                    <a:pt x="365" y="369"/>
                    <a:pt x="362" y="367"/>
                    <a:pt x="359" y="365"/>
                  </a:cubicBezTo>
                  <a:cubicBezTo>
                    <a:pt x="356" y="362"/>
                    <a:pt x="354" y="360"/>
                    <a:pt x="351" y="358"/>
                  </a:cubicBezTo>
                  <a:cubicBezTo>
                    <a:pt x="346" y="356"/>
                    <a:pt x="341" y="352"/>
                    <a:pt x="335" y="350"/>
                  </a:cubicBezTo>
                  <a:cubicBezTo>
                    <a:pt x="330" y="349"/>
                    <a:pt x="325" y="348"/>
                    <a:pt x="319" y="348"/>
                  </a:cubicBezTo>
                  <a:cubicBezTo>
                    <a:pt x="316" y="347"/>
                    <a:pt x="313" y="347"/>
                    <a:pt x="310" y="348"/>
                  </a:cubicBezTo>
                  <a:cubicBezTo>
                    <a:pt x="307" y="348"/>
                    <a:pt x="305" y="350"/>
                    <a:pt x="302" y="350"/>
                  </a:cubicBezTo>
                  <a:cubicBezTo>
                    <a:pt x="296" y="352"/>
                    <a:pt x="290" y="349"/>
                    <a:pt x="285" y="349"/>
                  </a:cubicBezTo>
                  <a:cubicBezTo>
                    <a:pt x="281" y="349"/>
                    <a:pt x="279" y="353"/>
                    <a:pt x="275" y="353"/>
                  </a:cubicBezTo>
                  <a:cubicBezTo>
                    <a:pt x="272" y="352"/>
                    <a:pt x="270" y="349"/>
                    <a:pt x="267" y="348"/>
                  </a:cubicBezTo>
                  <a:cubicBezTo>
                    <a:pt x="265" y="348"/>
                    <a:pt x="263" y="348"/>
                    <a:pt x="261" y="347"/>
                  </a:cubicBezTo>
                  <a:cubicBezTo>
                    <a:pt x="259" y="346"/>
                    <a:pt x="258" y="344"/>
                    <a:pt x="255" y="344"/>
                  </a:cubicBezTo>
                  <a:cubicBezTo>
                    <a:pt x="253" y="343"/>
                    <a:pt x="250" y="343"/>
                    <a:pt x="248" y="343"/>
                  </a:cubicBezTo>
                  <a:cubicBezTo>
                    <a:pt x="243" y="341"/>
                    <a:pt x="239" y="340"/>
                    <a:pt x="234" y="339"/>
                  </a:cubicBezTo>
                  <a:cubicBezTo>
                    <a:pt x="230" y="338"/>
                    <a:pt x="228" y="336"/>
                    <a:pt x="225" y="340"/>
                  </a:cubicBezTo>
                  <a:cubicBezTo>
                    <a:pt x="223" y="341"/>
                    <a:pt x="222" y="343"/>
                    <a:pt x="219" y="342"/>
                  </a:cubicBezTo>
                  <a:cubicBezTo>
                    <a:pt x="217" y="341"/>
                    <a:pt x="216" y="339"/>
                    <a:pt x="214" y="339"/>
                  </a:cubicBezTo>
                  <a:cubicBezTo>
                    <a:pt x="212" y="338"/>
                    <a:pt x="209" y="338"/>
                    <a:pt x="207" y="338"/>
                  </a:cubicBezTo>
                  <a:cubicBezTo>
                    <a:pt x="202" y="337"/>
                    <a:pt x="198" y="336"/>
                    <a:pt x="194" y="335"/>
                  </a:cubicBezTo>
                  <a:cubicBezTo>
                    <a:pt x="189" y="333"/>
                    <a:pt x="184" y="333"/>
                    <a:pt x="179" y="331"/>
                  </a:cubicBezTo>
                  <a:cubicBezTo>
                    <a:pt x="175" y="329"/>
                    <a:pt x="171" y="325"/>
                    <a:pt x="168" y="321"/>
                  </a:cubicBezTo>
                  <a:cubicBezTo>
                    <a:pt x="165" y="319"/>
                    <a:pt x="160" y="317"/>
                    <a:pt x="156" y="316"/>
                  </a:cubicBezTo>
                  <a:cubicBezTo>
                    <a:pt x="151" y="314"/>
                    <a:pt x="152" y="311"/>
                    <a:pt x="150" y="306"/>
                  </a:cubicBezTo>
                  <a:cubicBezTo>
                    <a:pt x="146" y="300"/>
                    <a:pt x="139" y="299"/>
                    <a:pt x="133" y="295"/>
                  </a:cubicBezTo>
                  <a:cubicBezTo>
                    <a:pt x="130" y="294"/>
                    <a:pt x="128" y="293"/>
                    <a:pt x="125" y="292"/>
                  </a:cubicBezTo>
                  <a:cubicBezTo>
                    <a:pt x="123" y="292"/>
                    <a:pt x="113" y="288"/>
                    <a:pt x="113" y="293"/>
                  </a:cubicBezTo>
                  <a:cubicBezTo>
                    <a:pt x="113" y="295"/>
                    <a:pt x="115" y="296"/>
                    <a:pt x="115" y="298"/>
                  </a:cubicBezTo>
                  <a:cubicBezTo>
                    <a:pt x="115" y="300"/>
                    <a:pt x="113" y="301"/>
                    <a:pt x="113" y="303"/>
                  </a:cubicBezTo>
                  <a:cubicBezTo>
                    <a:pt x="111" y="306"/>
                    <a:pt x="111" y="309"/>
                    <a:pt x="113" y="312"/>
                  </a:cubicBezTo>
                  <a:cubicBezTo>
                    <a:pt x="113" y="314"/>
                    <a:pt x="115" y="316"/>
                    <a:pt x="115" y="317"/>
                  </a:cubicBezTo>
                  <a:cubicBezTo>
                    <a:pt x="115" y="319"/>
                    <a:pt x="112" y="320"/>
                    <a:pt x="112" y="321"/>
                  </a:cubicBezTo>
                  <a:cubicBezTo>
                    <a:pt x="111" y="323"/>
                    <a:pt x="111" y="326"/>
                    <a:pt x="111" y="328"/>
                  </a:cubicBezTo>
                  <a:cubicBezTo>
                    <a:pt x="110" y="331"/>
                    <a:pt x="110" y="333"/>
                    <a:pt x="108" y="334"/>
                  </a:cubicBezTo>
                  <a:cubicBezTo>
                    <a:pt x="104" y="337"/>
                    <a:pt x="99" y="336"/>
                    <a:pt x="95" y="335"/>
                  </a:cubicBezTo>
                  <a:cubicBezTo>
                    <a:pt x="89" y="334"/>
                    <a:pt x="84" y="335"/>
                    <a:pt x="80" y="332"/>
                  </a:cubicBezTo>
                  <a:cubicBezTo>
                    <a:pt x="76" y="329"/>
                    <a:pt x="73" y="327"/>
                    <a:pt x="69" y="325"/>
                  </a:cubicBezTo>
                  <a:cubicBezTo>
                    <a:pt x="65" y="323"/>
                    <a:pt x="62" y="323"/>
                    <a:pt x="58" y="325"/>
                  </a:cubicBezTo>
                  <a:cubicBezTo>
                    <a:pt x="54" y="328"/>
                    <a:pt x="51" y="328"/>
                    <a:pt x="47" y="327"/>
                  </a:cubicBezTo>
                  <a:cubicBezTo>
                    <a:pt x="43" y="326"/>
                    <a:pt x="38" y="326"/>
                    <a:pt x="36" y="324"/>
                  </a:cubicBezTo>
                  <a:cubicBezTo>
                    <a:pt x="34" y="323"/>
                    <a:pt x="34" y="321"/>
                    <a:pt x="33" y="320"/>
                  </a:cubicBezTo>
                  <a:cubicBezTo>
                    <a:pt x="32" y="318"/>
                    <a:pt x="30" y="317"/>
                    <a:pt x="29" y="315"/>
                  </a:cubicBezTo>
                  <a:cubicBezTo>
                    <a:pt x="26" y="312"/>
                    <a:pt x="25" y="308"/>
                    <a:pt x="22" y="304"/>
                  </a:cubicBezTo>
                  <a:cubicBezTo>
                    <a:pt x="21" y="301"/>
                    <a:pt x="18" y="298"/>
                    <a:pt x="16" y="295"/>
                  </a:cubicBezTo>
                  <a:cubicBezTo>
                    <a:pt x="15" y="293"/>
                    <a:pt x="14" y="290"/>
                    <a:pt x="13" y="288"/>
                  </a:cubicBezTo>
                  <a:cubicBezTo>
                    <a:pt x="12" y="285"/>
                    <a:pt x="10" y="284"/>
                    <a:pt x="8" y="282"/>
                  </a:cubicBezTo>
                  <a:cubicBezTo>
                    <a:pt x="7" y="281"/>
                    <a:pt x="6" y="280"/>
                    <a:pt x="5" y="279"/>
                  </a:cubicBezTo>
                  <a:cubicBezTo>
                    <a:pt x="4" y="278"/>
                    <a:pt x="5" y="277"/>
                    <a:pt x="4" y="276"/>
                  </a:cubicBezTo>
                  <a:cubicBezTo>
                    <a:pt x="3" y="274"/>
                    <a:pt x="0" y="273"/>
                    <a:pt x="1" y="270"/>
                  </a:cubicBezTo>
                  <a:cubicBezTo>
                    <a:pt x="1" y="268"/>
                    <a:pt x="5" y="264"/>
                    <a:pt x="5" y="268"/>
                  </a:cubicBezTo>
                  <a:cubicBezTo>
                    <a:pt x="8" y="268"/>
                    <a:pt x="8" y="267"/>
                    <a:pt x="10" y="266"/>
                  </a:cubicBezTo>
                  <a:cubicBezTo>
                    <a:pt x="12" y="264"/>
                    <a:pt x="14" y="263"/>
                    <a:pt x="16" y="262"/>
                  </a:cubicBezTo>
                  <a:cubicBezTo>
                    <a:pt x="18" y="260"/>
                    <a:pt x="18" y="260"/>
                    <a:pt x="21" y="261"/>
                  </a:cubicBezTo>
                  <a:cubicBezTo>
                    <a:pt x="23" y="262"/>
                    <a:pt x="26" y="262"/>
                    <a:pt x="26" y="265"/>
                  </a:cubicBezTo>
                  <a:cubicBezTo>
                    <a:pt x="27" y="265"/>
                    <a:pt x="28" y="265"/>
                    <a:pt x="29" y="265"/>
                  </a:cubicBezTo>
                  <a:cubicBezTo>
                    <a:pt x="31" y="264"/>
                    <a:pt x="32" y="262"/>
                    <a:pt x="34" y="262"/>
                  </a:cubicBezTo>
                  <a:cubicBezTo>
                    <a:pt x="35" y="263"/>
                    <a:pt x="36" y="268"/>
                    <a:pt x="36" y="269"/>
                  </a:cubicBezTo>
                  <a:cubicBezTo>
                    <a:pt x="37" y="273"/>
                    <a:pt x="40" y="273"/>
                    <a:pt x="42" y="272"/>
                  </a:cubicBezTo>
                  <a:cubicBezTo>
                    <a:pt x="44" y="272"/>
                    <a:pt x="48" y="270"/>
                    <a:pt x="49" y="268"/>
                  </a:cubicBezTo>
                  <a:cubicBezTo>
                    <a:pt x="50" y="266"/>
                    <a:pt x="48" y="264"/>
                    <a:pt x="46" y="262"/>
                  </a:cubicBezTo>
                  <a:cubicBezTo>
                    <a:pt x="44" y="259"/>
                    <a:pt x="42" y="258"/>
                    <a:pt x="42" y="254"/>
                  </a:cubicBezTo>
                  <a:cubicBezTo>
                    <a:pt x="41" y="251"/>
                    <a:pt x="44" y="249"/>
                    <a:pt x="43" y="246"/>
                  </a:cubicBezTo>
                  <a:cubicBezTo>
                    <a:pt x="43" y="242"/>
                    <a:pt x="40" y="242"/>
                    <a:pt x="37" y="242"/>
                  </a:cubicBezTo>
                  <a:cubicBezTo>
                    <a:pt x="37" y="238"/>
                    <a:pt x="37" y="235"/>
                    <a:pt x="39" y="232"/>
                  </a:cubicBezTo>
                  <a:cubicBezTo>
                    <a:pt x="41" y="229"/>
                    <a:pt x="43" y="220"/>
                    <a:pt x="49" y="221"/>
                  </a:cubicBezTo>
                  <a:cubicBezTo>
                    <a:pt x="51" y="222"/>
                    <a:pt x="54" y="225"/>
                    <a:pt x="56" y="226"/>
                  </a:cubicBezTo>
                  <a:cubicBezTo>
                    <a:pt x="58" y="228"/>
                    <a:pt x="59" y="230"/>
                    <a:pt x="62" y="232"/>
                  </a:cubicBezTo>
                  <a:cubicBezTo>
                    <a:pt x="65" y="233"/>
                    <a:pt x="68" y="233"/>
                    <a:pt x="71" y="233"/>
                  </a:cubicBezTo>
                  <a:cubicBezTo>
                    <a:pt x="74" y="234"/>
                    <a:pt x="76" y="235"/>
                    <a:pt x="77" y="238"/>
                  </a:cubicBezTo>
                  <a:cubicBezTo>
                    <a:pt x="78" y="241"/>
                    <a:pt x="78" y="243"/>
                    <a:pt x="79" y="245"/>
                  </a:cubicBezTo>
                  <a:cubicBezTo>
                    <a:pt x="81" y="248"/>
                    <a:pt x="83" y="250"/>
                    <a:pt x="82" y="253"/>
                  </a:cubicBezTo>
                  <a:cubicBezTo>
                    <a:pt x="81" y="256"/>
                    <a:pt x="79" y="257"/>
                    <a:pt x="79" y="260"/>
                  </a:cubicBezTo>
                  <a:cubicBezTo>
                    <a:pt x="82" y="263"/>
                    <a:pt x="84" y="256"/>
                    <a:pt x="87" y="257"/>
                  </a:cubicBezTo>
                  <a:cubicBezTo>
                    <a:pt x="89" y="257"/>
                    <a:pt x="90" y="261"/>
                    <a:pt x="92" y="260"/>
                  </a:cubicBezTo>
                  <a:cubicBezTo>
                    <a:pt x="93" y="260"/>
                    <a:pt x="97" y="253"/>
                    <a:pt x="96" y="252"/>
                  </a:cubicBezTo>
                  <a:cubicBezTo>
                    <a:pt x="96" y="252"/>
                    <a:pt x="94" y="252"/>
                    <a:pt x="93" y="251"/>
                  </a:cubicBezTo>
                  <a:cubicBezTo>
                    <a:pt x="92" y="251"/>
                    <a:pt x="90" y="250"/>
                    <a:pt x="90" y="249"/>
                  </a:cubicBezTo>
                  <a:cubicBezTo>
                    <a:pt x="86" y="245"/>
                    <a:pt x="92" y="240"/>
                    <a:pt x="88" y="236"/>
                  </a:cubicBezTo>
                  <a:cubicBezTo>
                    <a:pt x="88" y="234"/>
                    <a:pt x="86" y="234"/>
                    <a:pt x="86" y="233"/>
                  </a:cubicBezTo>
                  <a:cubicBezTo>
                    <a:pt x="85" y="231"/>
                    <a:pt x="85" y="231"/>
                    <a:pt x="85" y="229"/>
                  </a:cubicBezTo>
                  <a:cubicBezTo>
                    <a:pt x="85" y="228"/>
                    <a:pt x="85" y="227"/>
                    <a:pt x="84" y="226"/>
                  </a:cubicBezTo>
                  <a:cubicBezTo>
                    <a:pt x="84" y="225"/>
                    <a:pt x="83" y="223"/>
                    <a:pt x="83" y="222"/>
                  </a:cubicBezTo>
                  <a:cubicBezTo>
                    <a:pt x="82" y="221"/>
                    <a:pt x="79" y="221"/>
                    <a:pt x="78" y="219"/>
                  </a:cubicBezTo>
                  <a:cubicBezTo>
                    <a:pt x="77" y="217"/>
                    <a:pt x="77" y="213"/>
                    <a:pt x="77" y="210"/>
                  </a:cubicBezTo>
                  <a:cubicBezTo>
                    <a:pt x="76" y="208"/>
                    <a:pt x="75" y="207"/>
                    <a:pt x="75" y="205"/>
                  </a:cubicBezTo>
                  <a:cubicBezTo>
                    <a:pt x="75" y="203"/>
                    <a:pt x="76" y="202"/>
                    <a:pt x="76" y="200"/>
                  </a:cubicBezTo>
                  <a:cubicBezTo>
                    <a:pt x="76" y="197"/>
                    <a:pt x="73" y="192"/>
                    <a:pt x="73" y="190"/>
                  </a:cubicBezTo>
                  <a:cubicBezTo>
                    <a:pt x="74" y="189"/>
                    <a:pt x="77" y="188"/>
                    <a:pt x="78" y="187"/>
                  </a:cubicBezTo>
                  <a:cubicBezTo>
                    <a:pt x="80" y="186"/>
                    <a:pt x="81" y="185"/>
                    <a:pt x="83" y="186"/>
                  </a:cubicBezTo>
                  <a:cubicBezTo>
                    <a:pt x="83" y="187"/>
                    <a:pt x="85" y="188"/>
                    <a:pt x="85" y="190"/>
                  </a:cubicBezTo>
                  <a:cubicBezTo>
                    <a:pt x="85" y="191"/>
                    <a:pt x="82" y="192"/>
                    <a:pt x="81" y="193"/>
                  </a:cubicBezTo>
                  <a:cubicBezTo>
                    <a:pt x="80" y="197"/>
                    <a:pt x="85" y="198"/>
                    <a:pt x="85" y="201"/>
                  </a:cubicBezTo>
                  <a:cubicBezTo>
                    <a:pt x="86" y="203"/>
                    <a:pt x="85" y="204"/>
                    <a:pt x="86" y="206"/>
                  </a:cubicBezTo>
                  <a:cubicBezTo>
                    <a:pt x="87" y="207"/>
                    <a:pt x="89" y="208"/>
                    <a:pt x="90" y="209"/>
                  </a:cubicBezTo>
                  <a:cubicBezTo>
                    <a:pt x="92" y="211"/>
                    <a:pt x="94" y="214"/>
                    <a:pt x="95" y="217"/>
                  </a:cubicBezTo>
                  <a:cubicBezTo>
                    <a:pt x="95" y="219"/>
                    <a:pt x="94" y="222"/>
                    <a:pt x="96" y="224"/>
                  </a:cubicBezTo>
                  <a:cubicBezTo>
                    <a:pt x="97" y="226"/>
                    <a:pt x="101" y="228"/>
                    <a:pt x="103" y="230"/>
                  </a:cubicBezTo>
                  <a:cubicBezTo>
                    <a:pt x="104" y="226"/>
                    <a:pt x="99" y="222"/>
                    <a:pt x="102" y="218"/>
                  </a:cubicBezTo>
                  <a:cubicBezTo>
                    <a:pt x="103" y="216"/>
                    <a:pt x="106" y="216"/>
                    <a:pt x="108" y="215"/>
                  </a:cubicBezTo>
                  <a:cubicBezTo>
                    <a:pt x="110" y="213"/>
                    <a:pt x="112" y="210"/>
                    <a:pt x="115" y="208"/>
                  </a:cubicBezTo>
                  <a:cubicBezTo>
                    <a:pt x="117" y="207"/>
                    <a:pt x="119" y="207"/>
                    <a:pt x="120" y="204"/>
                  </a:cubicBezTo>
                  <a:cubicBezTo>
                    <a:pt x="121" y="202"/>
                    <a:pt x="120" y="199"/>
                    <a:pt x="123" y="199"/>
                  </a:cubicBezTo>
                  <a:cubicBezTo>
                    <a:pt x="126" y="199"/>
                    <a:pt x="130" y="201"/>
                    <a:pt x="130" y="203"/>
                  </a:cubicBezTo>
                  <a:cubicBezTo>
                    <a:pt x="131" y="205"/>
                    <a:pt x="129" y="207"/>
                    <a:pt x="129" y="210"/>
                  </a:cubicBezTo>
                  <a:cubicBezTo>
                    <a:pt x="129" y="212"/>
                    <a:pt x="129" y="214"/>
                    <a:pt x="129" y="217"/>
                  </a:cubicBezTo>
                  <a:cubicBezTo>
                    <a:pt x="127" y="222"/>
                    <a:pt x="129" y="226"/>
                    <a:pt x="131" y="231"/>
                  </a:cubicBezTo>
                  <a:cubicBezTo>
                    <a:pt x="132" y="229"/>
                    <a:pt x="132" y="227"/>
                    <a:pt x="134" y="226"/>
                  </a:cubicBezTo>
                  <a:cubicBezTo>
                    <a:pt x="137" y="225"/>
                    <a:pt x="137" y="224"/>
                    <a:pt x="139" y="223"/>
                  </a:cubicBezTo>
                  <a:cubicBezTo>
                    <a:pt x="140" y="224"/>
                    <a:pt x="145" y="225"/>
                    <a:pt x="146" y="226"/>
                  </a:cubicBezTo>
                  <a:cubicBezTo>
                    <a:pt x="146" y="228"/>
                    <a:pt x="145" y="229"/>
                    <a:pt x="144" y="230"/>
                  </a:cubicBezTo>
                  <a:cubicBezTo>
                    <a:pt x="144" y="231"/>
                    <a:pt x="144" y="233"/>
                    <a:pt x="144" y="234"/>
                  </a:cubicBezTo>
                  <a:cubicBezTo>
                    <a:pt x="144" y="236"/>
                    <a:pt x="144" y="238"/>
                    <a:pt x="145" y="240"/>
                  </a:cubicBezTo>
                  <a:cubicBezTo>
                    <a:pt x="146" y="241"/>
                    <a:pt x="148" y="241"/>
                    <a:pt x="148" y="243"/>
                  </a:cubicBezTo>
                  <a:cubicBezTo>
                    <a:pt x="153" y="245"/>
                    <a:pt x="150" y="248"/>
                    <a:pt x="149" y="251"/>
                  </a:cubicBezTo>
                  <a:cubicBezTo>
                    <a:pt x="148" y="252"/>
                    <a:pt x="148" y="257"/>
                    <a:pt x="150" y="258"/>
                  </a:cubicBezTo>
                  <a:cubicBezTo>
                    <a:pt x="152" y="259"/>
                    <a:pt x="154" y="249"/>
                    <a:pt x="155" y="247"/>
                  </a:cubicBezTo>
                  <a:cubicBezTo>
                    <a:pt x="154" y="248"/>
                    <a:pt x="159" y="250"/>
                    <a:pt x="159" y="250"/>
                  </a:cubicBezTo>
                  <a:cubicBezTo>
                    <a:pt x="160" y="251"/>
                    <a:pt x="160" y="253"/>
                    <a:pt x="160" y="255"/>
                  </a:cubicBezTo>
                  <a:cubicBezTo>
                    <a:pt x="161" y="257"/>
                    <a:pt x="162" y="259"/>
                    <a:pt x="163" y="261"/>
                  </a:cubicBezTo>
                  <a:cubicBezTo>
                    <a:pt x="164" y="263"/>
                    <a:pt x="166" y="265"/>
                    <a:pt x="168" y="265"/>
                  </a:cubicBezTo>
                  <a:cubicBezTo>
                    <a:pt x="170" y="265"/>
                    <a:pt x="173" y="265"/>
                    <a:pt x="173" y="262"/>
                  </a:cubicBezTo>
                  <a:cubicBezTo>
                    <a:pt x="172" y="261"/>
                    <a:pt x="171" y="261"/>
                    <a:pt x="171" y="260"/>
                  </a:cubicBezTo>
                  <a:cubicBezTo>
                    <a:pt x="170" y="259"/>
                    <a:pt x="171" y="258"/>
                    <a:pt x="171" y="256"/>
                  </a:cubicBezTo>
                  <a:cubicBezTo>
                    <a:pt x="170" y="254"/>
                    <a:pt x="169" y="254"/>
                    <a:pt x="168" y="252"/>
                  </a:cubicBezTo>
                  <a:cubicBezTo>
                    <a:pt x="167" y="249"/>
                    <a:pt x="168" y="245"/>
                    <a:pt x="166" y="243"/>
                  </a:cubicBezTo>
                  <a:cubicBezTo>
                    <a:pt x="163" y="240"/>
                    <a:pt x="163" y="240"/>
                    <a:pt x="164" y="236"/>
                  </a:cubicBezTo>
                  <a:cubicBezTo>
                    <a:pt x="165" y="232"/>
                    <a:pt x="163" y="228"/>
                    <a:pt x="164" y="224"/>
                  </a:cubicBezTo>
                  <a:cubicBezTo>
                    <a:pt x="165" y="220"/>
                    <a:pt x="168" y="217"/>
                    <a:pt x="170" y="213"/>
                  </a:cubicBezTo>
                  <a:cubicBezTo>
                    <a:pt x="172" y="207"/>
                    <a:pt x="158" y="207"/>
                    <a:pt x="159" y="200"/>
                  </a:cubicBezTo>
                  <a:cubicBezTo>
                    <a:pt x="159" y="197"/>
                    <a:pt x="163" y="195"/>
                    <a:pt x="164" y="193"/>
                  </a:cubicBezTo>
                  <a:cubicBezTo>
                    <a:pt x="165" y="190"/>
                    <a:pt x="167" y="188"/>
                    <a:pt x="169" y="185"/>
                  </a:cubicBezTo>
                  <a:cubicBezTo>
                    <a:pt x="171" y="183"/>
                    <a:pt x="175" y="181"/>
                    <a:pt x="176" y="178"/>
                  </a:cubicBezTo>
                  <a:cubicBezTo>
                    <a:pt x="178" y="173"/>
                    <a:pt x="171" y="171"/>
                    <a:pt x="175" y="166"/>
                  </a:cubicBezTo>
                  <a:cubicBezTo>
                    <a:pt x="172" y="162"/>
                    <a:pt x="163" y="167"/>
                    <a:pt x="161" y="162"/>
                  </a:cubicBezTo>
                  <a:cubicBezTo>
                    <a:pt x="160" y="160"/>
                    <a:pt x="161" y="158"/>
                    <a:pt x="160" y="156"/>
                  </a:cubicBezTo>
                  <a:cubicBezTo>
                    <a:pt x="159" y="155"/>
                    <a:pt x="158" y="154"/>
                    <a:pt x="157" y="152"/>
                  </a:cubicBezTo>
                  <a:cubicBezTo>
                    <a:pt x="155" y="149"/>
                    <a:pt x="155" y="146"/>
                    <a:pt x="159" y="145"/>
                  </a:cubicBezTo>
                  <a:cubicBezTo>
                    <a:pt x="164" y="144"/>
                    <a:pt x="165" y="143"/>
                    <a:pt x="169" y="140"/>
                  </a:cubicBezTo>
                  <a:cubicBezTo>
                    <a:pt x="171" y="138"/>
                    <a:pt x="174" y="137"/>
                    <a:pt x="175" y="134"/>
                  </a:cubicBezTo>
                  <a:cubicBezTo>
                    <a:pt x="176" y="130"/>
                    <a:pt x="174" y="126"/>
                    <a:pt x="171" y="123"/>
                  </a:cubicBezTo>
                  <a:cubicBezTo>
                    <a:pt x="167" y="119"/>
                    <a:pt x="165" y="116"/>
                    <a:pt x="164" y="110"/>
                  </a:cubicBezTo>
                  <a:cubicBezTo>
                    <a:pt x="164" y="108"/>
                    <a:pt x="164" y="105"/>
                    <a:pt x="162" y="105"/>
                  </a:cubicBezTo>
                  <a:cubicBezTo>
                    <a:pt x="159" y="103"/>
                    <a:pt x="158" y="106"/>
                    <a:pt x="156" y="102"/>
                  </a:cubicBezTo>
                  <a:cubicBezTo>
                    <a:pt x="155" y="101"/>
                    <a:pt x="155" y="96"/>
                    <a:pt x="156" y="95"/>
                  </a:cubicBezTo>
                  <a:cubicBezTo>
                    <a:pt x="160" y="89"/>
                    <a:pt x="161" y="98"/>
                    <a:pt x="163" y="99"/>
                  </a:cubicBezTo>
                  <a:cubicBezTo>
                    <a:pt x="165" y="100"/>
                    <a:pt x="166" y="98"/>
                    <a:pt x="168" y="98"/>
                  </a:cubicBezTo>
                  <a:cubicBezTo>
                    <a:pt x="169" y="97"/>
                    <a:pt x="172" y="97"/>
                    <a:pt x="173" y="98"/>
                  </a:cubicBezTo>
                  <a:cubicBezTo>
                    <a:pt x="176" y="94"/>
                    <a:pt x="178" y="86"/>
                    <a:pt x="176" y="82"/>
                  </a:cubicBezTo>
                  <a:cubicBezTo>
                    <a:pt x="175" y="79"/>
                    <a:pt x="170" y="78"/>
                    <a:pt x="171" y="74"/>
                  </a:cubicBezTo>
                  <a:cubicBezTo>
                    <a:pt x="172" y="71"/>
                    <a:pt x="176" y="69"/>
                    <a:pt x="178" y="68"/>
                  </a:cubicBezTo>
                  <a:cubicBezTo>
                    <a:pt x="181" y="66"/>
                    <a:pt x="184" y="64"/>
                    <a:pt x="187" y="62"/>
                  </a:cubicBezTo>
                  <a:cubicBezTo>
                    <a:pt x="188" y="61"/>
                    <a:pt x="188" y="60"/>
                    <a:pt x="188" y="58"/>
                  </a:cubicBezTo>
                  <a:cubicBezTo>
                    <a:pt x="189" y="57"/>
                    <a:pt x="190" y="56"/>
                    <a:pt x="191" y="55"/>
                  </a:cubicBezTo>
                  <a:cubicBezTo>
                    <a:pt x="191" y="53"/>
                    <a:pt x="190" y="53"/>
                    <a:pt x="190" y="52"/>
                  </a:cubicBezTo>
                  <a:cubicBezTo>
                    <a:pt x="190" y="48"/>
                    <a:pt x="192" y="49"/>
                    <a:pt x="195" y="48"/>
                  </a:cubicBezTo>
                  <a:cubicBezTo>
                    <a:pt x="198" y="47"/>
                    <a:pt x="200" y="45"/>
                    <a:pt x="203" y="45"/>
                  </a:cubicBezTo>
                  <a:cubicBezTo>
                    <a:pt x="205" y="45"/>
                    <a:pt x="207" y="46"/>
                    <a:pt x="210" y="44"/>
                  </a:cubicBezTo>
                  <a:cubicBezTo>
                    <a:pt x="213" y="43"/>
                    <a:pt x="212" y="42"/>
                    <a:pt x="213" y="39"/>
                  </a:cubicBezTo>
                  <a:cubicBezTo>
                    <a:pt x="214" y="37"/>
                    <a:pt x="215" y="36"/>
                    <a:pt x="215" y="33"/>
                  </a:cubicBezTo>
                  <a:cubicBezTo>
                    <a:pt x="215" y="28"/>
                    <a:pt x="212" y="23"/>
                    <a:pt x="206" y="22"/>
                  </a:cubicBezTo>
                  <a:close/>
                </a:path>
              </a:pathLst>
            </a:custGeom>
            <a:solidFill>
              <a:srgbClr val="D9D8D9"/>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11" name="Freeform 56">
              <a:extLst>
                <a:ext uri="{FF2B5EF4-FFF2-40B4-BE49-F238E27FC236}">
                  <a16:creationId xmlns:a16="http://schemas.microsoft.com/office/drawing/2014/main" id="{CB09B440-3239-476F-B970-4528E20F1622}"/>
                </a:ext>
              </a:extLst>
            </p:cNvPr>
            <p:cNvSpPr>
              <a:spLocks/>
            </p:cNvSpPr>
            <p:nvPr/>
          </p:nvSpPr>
          <p:spPr bwMode="auto">
            <a:xfrm rot="844499">
              <a:off x="1615876" y="2945893"/>
              <a:ext cx="185816" cy="238906"/>
            </a:xfrm>
            <a:custGeom>
              <a:avLst/>
              <a:gdLst>
                <a:gd name="T0" fmla="*/ 4 w 92"/>
                <a:gd name="T1" fmla="*/ 117 h 118"/>
                <a:gd name="T2" fmla="*/ 3 w 92"/>
                <a:gd name="T3" fmla="*/ 106 h 118"/>
                <a:gd name="T4" fmla="*/ 1 w 92"/>
                <a:gd name="T5" fmla="*/ 96 h 118"/>
                <a:gd name="T6" fmla="*/ 10 w 92"/>
                <a:gd name="T7" fmla="*/ 88 h 118"/>
                <a:gd name="T8" fmla="*/ 15 w 92"/>
                <a:gd name="T9" fmla="*/ 79 h 118"/>
                <a:gd name="T10" fmla="*/ 13 w 92"/>
                <a:gd name="T11" fmla="*/ 66 h 118"/>
                <a:gd name="T12" fmla="*/ 21 w 92"/>
                <a:gd name="T13" fmla="*/ 63 h 118"/>
                <a:gd name="T14" fmla="*/ 26 w 92"/>
                <a:gd name="T15" fmla="*/ 57 h 118"/>
                <a:gd name="T16" fmla="*/ 33 w 92"/>
                <a:gd name="T17" fmla="*/ 52 h 118"/>
                <a:gd name="T18" fmla="*/ 43 w 92"/>
                <a:gd name="T19" fmla="*/ 47 h 118"/>
                <a:gd name="T20" fmla="*/ 44 w 92"/>
                <a:gd name="T21" fmla="*/ 40 h 118"/>
                <a:gd name="T22" fmla="*/ 33 w 92"/>
                <a:gd name="T23" fmla="*/ 36 h 118"/>
                <a:gd name="T24" fmla="*/ 34 w 92"/>
                <a:gd name="T25" fmla="*/ 26 h 118"/>
                <a:gd name="T26" fmla="*/ 46 w 92"/>
                <a:gd name="T27" fmla="*/ 25 h 118"/>
                <a:gd name="T28" fmla="*/ 50 w 92"/>
                <a:gd name="T29" fmla="*/ 31 h 118"/>
                <a:gd name="T30" fmla="*/ 58 w 92"/>
                <a:gd name="T31" fmla="*/ 33 h 118"/>
                <a:gd name="T32" fmla="*/ 66 w 92"/>
                <a:gd name="T33" fmla="*/ 23 h 118"/>
                <a:gd name="T34" fmla="*/ 75 w 92"/>
                <a:gd name="T35" fmla="*/ 15 h 118"/>
                <a:gd name="T36" fmla="*/ 80 w 92"/>
                <a:gd name="T37" fmla="*/ 5 h 118"/>
                <a:gd name="T38" fmla="*/ 81 w 92"/>
                <a:gd name="T39" fmla="*/ 1 h 118"/>
                <a:gd name="T40" fmla="*/ 85 w 92"/>
                <a:gd name="T41" fmla="*/ 2 h 118"/>
                <a:gd name="T42" fmla="*/ 90 w 92"/>
                <a:gd name="T43" fmla="*/ 12 h 118"/>
                <a:gd name="T44" fmla="*/ 90 w 92"/>
                <a:gd name="T45" fmla="*/ 19 h 118"/>
                <a:gd name="T46" fmla="*/ 84 w 92"/>
                <a:gd name="T47" fmla="*/ 27 h 118"/>
                <a:gd name="T48" fmla="*/ 78 w 92"/>
                <a:gd name="T49" fmla="*/ 35 h 118"/>
                <a:gd name="T50" fmla="*/ 68 w 92"/>
                <a:gd name="T51" fmla="*/ 36 h 118"/>
                <a:gd name="T52" fmla="*/ 67 w 92"/>
                <a:gd name="T53" fmla="*/ 44 h 118"/>
                <a:gd name="T54" fmla="*/ 63 w 92"/>
                <a:gd name="T55" fmla="*/ 48 h 118"/>
                <a:gd name="T56" fmla="*/ 55 w 92"/>
                <a:gd name="T57" fmla="*/ 47 h 118"/>
                <a:gd name="T58" fmla="*/ 52 w 92"/>
                <a:gd name="T59" fmla="*/ 52 h 118"/>
                <a:gd name="T60" fmla="*/ 47 w 92"/>
                <a:gd name="T61" fmla="*/ 54 h 118"/>
                <a:gd name="T62" fmla="*/ 44 w 92"/>
                <a:gd name="T63" fmla="*/ 58 h 118"/>
                <a:gd name="T64" fmla="*/ 41 w 92"/>
                <a:gd name="T65" fmla="*/ 60 h 118"/>
                <a:gd name="T66" fmla="*/ 36 w 92"/>
                <a:gd name="T67" fmla="*/ 62 h 118"/>
                <a:gd name="T68" fmla="*/ 28 w 92"/>
                <a:gd name="T69" fmla="*/ 62 h 118"/>
                <a:gd name="T70" fmla="*/ 28 w 92"/>
                <a:gd name="T71" fmla="*/ 67 h 118"/>
                <a:gd name="T72" fmla="*/ 32 w 92"/>
                <a:gd name="T73" fmla="*/ 73 h 118"/>
                <a:gd name="T74" fmla="*/ 28 w 92"/>
                <a:gd name="T75" fmla="*/ 81 h 118"/>
                <a:gd name="T76" fmla="*/ 23 w 92"/>
                <a:gd name="T77" fmla="*/ 86 h 118"/>
                <a:gd name="T78" fmla="*/ 20 w 92"/>
                <a:gd name="T79" fmla="*/ 93 h 118"/>
                <a:gd name="T80" fmla="*/ 18 w 92"/>
                <a:gd name="T81" fmla="*/ 98 h 118"/>
                <a:gd name="T82" fmla="*/ 21 w 92"/>
                <a:gd name="T83" fmla="*/ 101 h 118"/>
                <a:gd name="T84" fmla="*/ 25 w 92"/>
                <a:gd name="T85" fmla="*/ 101 h 118"/>
                <a:gd name="T86" fmla="*/ 23 w 92"/>
                <a:gd name="T87" fmla="*/ 105 h 118"/>
                <a:gd name="T88" fmla="*/ 17 w 92"/>
                <a:gd name="T89" fmla="*/ 110 h 118"/>
                <a:gd name="T90" fmla="*/ 8 w 92"/>
                <a:gd name="T91" fmla="*/ 115 h 118"/>
                <a:gd name="T92" fmla="*/ 4 w 92"/>
                <a:gd name="T93"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2" h="118">
                  <a:moveTo>
                    <a:pt x="4" y="117"/>
                  </a:moveTo>
                  <a:cubicBezTo>
                    <a:pt x="1" y="114"/>
                    <a:pt x="3" y="109"/>
                    <a:pt x="3" y="106"/>
                  </a:cubicBezTo>
                  <a:cubicBezTo>
                    <a:pt x="3" y="103"/>
                    <a:pt x="0" y="99"/>
                    <a:pt x="1" y="96"/>
                  </a:cubicBezTo>
                  <a:cubicBezTo>
                    <a:pt x="3" y="92"/>
                    <a:pt x="8" y="90"/>
                    <a:pt x="10" y="88"/>
                  </a:cubicBezTo>
                  <a:cubicBezTo>
                    <a:pt x="12" y="87"/>
                    <a:pt x="17" y="86"/>
                    <a:pt x="15" y="79"/>
                  </a:cubicBezTo>
                  <a:cubicBezTo>
                    <a:pt x="12" y="71"/>
                    <a:pt x="9" y="69"/>
                    <a:pt x="13" y="66"/>
                  </a:cubicBezTo>
                  <a:cubicBezTo>
                    <a:pt x="16" y="63"/>
                    <a:pt x="18" y="63"/>
                    <a:pt x="21" y="63"/>
                  </a:cubicBezTo>
                  <a:cubicBezTo>
                    <a:pt x="23" y="62"/>
                    <a:pt x="23" y="60"/>
                    <a:pt x="26" y="57"/>
                  </a:cubicBezTo>
                  <a:cubicBezTo>
                    <a:pt x="28" y="55"/>
                    <a:pt x="29" y="53"/>
                    <a:pt x="33" y="52"/>
                  </a:cubicBezTo>
                  <a:cubicBezTo>
                    <a:pt x="37" y="51"/>
                    <a:pt x="41" y="49"/>
                    <a:pt x="43" y="47"/>
                  </a:cubicBezTo>
                  <a:cubicBezTo>
                    <a:pt x="46" y="44"/>
                    <a:pt x="48" y="41"/>
                    <a:pt x="44" y="40"/>
                  </a:cubicBezTo>
                  <a:cubicBezTo>
                    <a:pt x="40" y="39"/>
                    <a:pt x="34" y="38"/>
                    <a:pt x="33" y="36"/>
                  </a:cubicBezTo>
                  <a:cubicBezTo>
                    <a:pt x="32" y="33"/>
                    <a:pt x="32" y="28"/>
                    <a:pt x="34" y="26"/>
                  </a:cubicBezTo>
                  <a:cubicBezTo>
                    <a:pt x="35" y="23"/>
                    <a:pt x="43" y="23"/>
                    <a:pt x="46" y="25"/>
                  </a:cubicBezTo>
                  <a:cubicBezTo>
                    <a:pt x="50" y="28"/>
                    <a:pt x="49" y="29"/>
                    <a:pt x="50" y="31"/>
                  </a:cubicBezTo>
                  <a:cubicBezTo>
                    <a:pt x="52" y="34"/>
                    <a:pt x="55" y="36"/>
                    <a:pt x="58" y="33"/>
                  </a:cubicBezTo>
                  <a:cubicBezTo>
                    <a:pt x="62" y="30"/>
                    <a:pt x="63" y="26"/>
                    <a:pt x="66" y="23"/>
                  </a:cubicBezTo>
                  <a:cubicBezTo>
                    <a:pt x="69" y="21"/>
                    <a:pt x="73" y="18"/>
                    <a:pt x="75" y="15"/>
                  </a:cubicBezTo>
                  <a:cubicBezTo>
                    <a:pt x="76" y="13"/>
                    <a:pt x="80" y="7"/>
                    <a:pt x="80" y="5"/>
                  </a:cubicBezTo>
                  <a:cubicBezTo>
                    <a:pt x="80" y="4"/>
                    <a:pt x="79" y="2"/>
                    <a:pt x="81" y="1"/>
                  </a:cubicBezTo>
                  <a:cubicBezTo>
                    <a:pt x="82" y="0"/>
                    <a:pt x="83" y="0"/>
                    <a:pt x="85" y="2"/>
                  </a:cubicBezTo>
                  <a:cubicBezTo>
                    <a:pt x="87" y="4"/>
                    <a:pt x="90" y="10"/>
                    <a:pt x="90" y="12"/>
                  </a:cubicBezTo>
                  <a:cubicBezTo>
                    <a:pt x="91" y="14"/>
                    <a:pt x="92" y="17"/>
                    <a:pt x="90" y="19"/>
                  </a:cubicBezTo>
                  <a:cubicBezTo>
                    <a:pt x="88" y="22"/>
                    <a:pt x="85" y="24"/>
                    <a:pt x="84" y="27"/>
                  </a:cubicBezTo>
                  <a:cubicBezTo>
                    <a:pt x="83" y="30"/>
                    <a:pt x="81" y="34"/>
                    <a:pt x="78" y="35"/>
                  </a:cubicBezTo>
                  <a:cubicBezTo>
                    <a:pt x="75" y="36"/>
                    <a:pt x="70" y="35"/>
                    <a:pt x="68" y="36"/>
                  </a:cubicBezTo>
                  <a:cubicBezTo>
                    <a:pt x="67" y="39"/>
                    <a:pt x="67" y="42"/>
                    <a:pt x="67" y="44"/>
                  </a:cubicBezTo>
                  <a:cubicBezTo>
                    <a:pt x="67" y="46"/>
                    <a:pt x="67" y="48"/>
                    <a:pt x="63" y="48"/>
                  </a:cubicBezTo>
                  <a:cubicBezTo>
                    <a:pt x="60" y="48"/>
                    <a:pt x="56" y="46"/>
                    <a:pt x="55" y="47"/>
                  </a:cubicBezTo>
                  <a:cubicBezTo>
                    <a:pt x="53" y="49"/>
                    <a:pt x="54" y="52"/>
                    <a:pt x="52" y="52"/>
                  </a:cubicBezTo>
                  <a:cubicBezTo>
                    <a:pt x="51" y="53"/>
                    <a:pt x="48" y="52"/>
                    <a:pt x="47" y="54"/>
                  </a:cubicBezTo>
                  <a:cubicBezTo>
                    <a:pt x="47" y="55"/>
                    <a:pt x="46" y="58"/>
                    <a:pt x="44" y="58"/>
                  </a:cubicBezTo>
                  <a:cubicBezTo>
                    <a:pt x="43" y="58"/>
                    <a:pt x="42" y="59"/>
                    <a:pt x="41" y="60"/>
                  </a:cubicBezTo>
                  <a:cubicBezTo>
                    <a:pt x="40" y="62"/>
                    <a:pt x="39" y="63"/>
                    <a:pt x="36" y="62"/>
                  </a:cubicBezTo>
                  <a:cubicBezTo>
                    <a:pt x="33" y="61"/>
                    <a:pt x="31" y="59"/>
                    <a:pt x="28" y="62"/>
                  </a:cubicBezTo>
                  <a:cubicBezTo>
                    <a:pt x="26" y="65"/>
                    <a:pt x="26" y="66"/>
                    <a:pt x="28" y="67"/>
                  </a:cubicBezTo>
                  <a:cubicBezTo>
                    <a:pt x="30" y="69"/>
                    <a:pt x="32" y="70"/>
                    <a:pt x="32" y="73"/>
                  </a:cubicBezTo>
                  <a:cubicBezTo>
                    <a:pt x="31" y="76"/>
                    <a:pt x="29" y="79"/>
                    <a:pt x="28" y="81"/>
                  </a:cubicBezTo>
                  <a:cubicBezTo>
                    <a:pt x="26" y="82"/>
                    <a:pt x="25" y="83"/>
                    <a:pt x="23" y="86"/>
                  </a:cubicBezTo>
                  <a:cubicBezTo>
                    <a:pt x="21" y="89"/>
                    <a:pt x="21" y="90"/>
                    <a:pt x="20" y="93"/>
                  </a:cubicBezTo>
                  <a:cubicBezTo>
                    <a:pt x="18" y="95"/>
                    <a:pt x="17" y="96"/>
                    <a:pt x="18" y="98"/>
                  </a:cubicBezTo>
                  <a:cubicBezTo>
                    <a:pt x="19" y="100"/>
                    <a:pt x="19" y="102"/>
                    <a:pt x="21" y="101"/>
                  </a:cubicBezTo>
                  <a:cubicBezTo>
                    <a:pt x="23" y="100"/>
                    <a:pt x="25" y="99"/>
                    <a:pt x="25" y="101"/>
                  </a:cubicBezTo>
                  <a:cubicBezTo>
                    <a:pt x="25" y="103"/>
                    <a:pt x="26" y="105"/>
                    <a:pt x="23" y="105"/>
                  </a:cubicBezTo>
                  <a:cubicBezTo>
                    <a:pt x="21" y="106"/>
                    <a:pt x="20" y="108"/>
                    <a:pt x="17" y="110"/>
                  </a:cubicBezTo>
                  <a:cubicBezTo>
                    <a:pt x="14" y="111"/>
                    <a:pt x="9" y="114"/>
                    <a:pt x="8" y="115"/>
                  </a:cubicBezTo>
                  <a:cubicBezTo>
                    <a:pt x="7" y="116"/>
                    <a:pt x="6" y="118"/>
                    <a:pt x="4" y="117"/>
                  </a:cubicBezTo>
                  <a:close/>
                </a:path>
              </a:pathLst>
            </a:custGeom>
            <a:solidFill>
              <a:srgbClr val="D9D9D9"/>
            </a:solidFill>
            <a:ln w="317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grpSp>
      <p:sp>
        <p:nvSpPr>
          <p:cNvPr id="212" name="テキスト ボックス 211">
            <a:extLst>
              <a:ext uri="{FF2B5EF4-FFF2-40B4-BE49-F238E27FC236}">
                <a16:creationId xmlns:a16="http://schemas.microsoft.com/office/drawing/2014/main" id="{ECF357EB-97FD-4D8D-BC62-BD24C3185135}"/>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居住企画課</a:t>
            </a:r>
          </a:p>
        </p:txBody>
      </p:sp>
      <p:sp>
        <p:nvSpPr>
          <p:cNvPr id="214" name="スライド番号プレースホルダー 2">
            <a:extLst>
              <a:ext uri="{FF2B5EF4-FFF2-40B4-BE49-F238E27FC236}">
                <a16:creationId xmlns:a16="http://schemas.microsoft.com/office/drawing/2014/main" id="{4BAC33B1-21EA-48CD-B2E2-0E1B65946B58}"/>
              </a:ext>
            </a:extLst>
          </p:cNvPr>
          <p:cNvSpPr>
            <a:spLocks noGrp="1"/>
          </p:cNvSpPr>
          <p:nvPr>
            <p:ph type="sldNum" sz="quarter" idx="12"/>
          </p:nvPr>
        </p:nvSpPr>
        <p:spPr>
          <a:xfrm>
            <a:off x="8532440" y="6597352"/>
            <a:ext cx="611560" cy="260648"/>
          </a:xfrm>
        </p:spPr>
        <p:txBody>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5" name="グループ化 4">
            <a:extLst>
              <a:ext uri="{FF2B5EF4-FFF2-40B4-BE49-F238E27FC236}">
                <a16:creationId xmlns:a16="http://schemas.microsoft.com/office/drawing/2014/main" id="{B5C2B912-0080-423F-A929-E4F5357C5391}"/>
              </a:ext>
            </a:extLst>
          </p:cNvPr>
          <p:cNvGrpSpPr/>
          <p:nvPr/>
        </p:nvGrpSpPr>
        <p:grpSpPr>
          <a:xfrm>
            <a:off x="2206809" y="3081339"/>
            <a:ext cx="243496" cy="100574"/>
            <a:chOff x="369094" y="3081338"/>
            <a:chExt cx="2081212" cy="859631"/>
          </a:xfrm>
        </p:grpSpPr>
        <p:sp>
          <p:nvSpPr>
            <p:cNvPr id="2" name="フリーフォーム: 図形 1">
              <a:extLst>
                <a:ext uri="{FF2B5EF4-FFF2-40B4-BE49-F238E27FC236}">
                  <a16:creationId xmlns:a16="http://schemas.microsoft.com/office/drawing/2014/main" id="{F861B7AD-4C44-4E38-BD14-79B5098A6F2F}"/>
                </a:ext>
              </a:extLst>
            </p:cNvPr>
            <p:cNvSpPr/>
            <p:nvPr/>
          </p:nvSpPr>
          <p:spPr>
            <a:xfrm>
              <a:off x="369094" y="3088481"/>
              <a:ext cx="585787" cy="604838"/>
            </a:xfrm>
            <a:custGeom>
              <a:avLst/>
              <a:gdLst>
                <a:gd name="connsiteX0" fmla="*/ 19050 w 585787"/>
                <a:gd name="connsiteY0" fmla="*/ 0 h 604838"/>
                <a:gd name="connsiteX1" fmla="*/ 545306 w 585787"/>
                <a:gd name="connsiteY1" fmla="*/ 9525 h 604838"/>
                <a:gd name="connsiteX2" fmla="*/ 550069 w 585787"/>
                <a:gd name="connsiteY2" fmla="*/ 150019 h 604838"/>
                <a:gd name="connsiteX3" fmla="*/ 528637 w 585787"/>
                <a:gd name="connsiteY3" fmla="*/ 238125 h 604838"/>
                <a:gd name="connsiteX4" fmla="*/ 531019 w 585787"/>
                <a:gd name="connsiteY4" fmla="*/ 357188 h 604838"/>
                <a:gd name="connsiteX5" fmla="*/ 585787 w 585787"/>
                <a:gd name="connsiteY5" fmla="*/ 447675 h 604838"/>
                <a:gd name="connsiteX6" fmla="*/ 495300 w 585787"/>
                <a:gd name="connsiteY6" fmla="*/ 604838 h 604838"/>
                <a:gd name="connsiteX7" fmla="*/ 323850 w 585787"/>
                <a:gd name="connsiteY7" fmla="*/ 540544 h 604838"/>
                <a:gd name="connsiteX8" fmla="*/ 302419 w 585787"/>
                <a:gd name="connsiteY8" fmla="*/ 340519 h 604838"/>
                <a:gd name="connsiteX9" fmla="*/ 216694 w 585787"/>
                <a:gd name="connsiteY9" fmla="*/ 290513 h 604838"/>
                <a:gd name="connsiteX10" fmla="*/ 66675 w 585787"/>
                <a:gd name="connsiteY10" fmla="*/ 228600 h 604838"/>
                <a:gd name="connsiteX11" fmla="*/ 0 w 585787"/>
                <a:gd name="connsiteY11" fmla="*/ 161925 h 604838"/>
                <a:gd name="connsiteX12" fmla="*/ 19050 w 585787"/>
                <a:gd name="connsiteY12" fmla="*/ 0 h 60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5787" h="604838">
                  <a:moveTo>
                    <a:pt x="19050" y="0"/>
                  </a:moveTo>
                  <a:lnTo>
                    <a:pt x="545306" y="9525"/>
                  </a:lnTo>
                  <a:lnTo>
                    <a:pt x="550069" y="150019"/>
                  </a:lnTo>
                  <a:lnTo>
                    <a:pt x="528637" y="238125"/>
                  </a:lnTo>
                  <a:lnTo>
                    <a:pt x="531019" y="357188"/>
                  </a:lnTo>
                  <a:lnTo>
                    <a:pt x="585787" y="447675"/>
                  </a:lnTo>
                  <a:lnTo>
                    <a:pt x="495300" y="604838"/>
                  </a:lnTo>
                  <a:lnTo>
                    <a:pt x="323850" y="540544"/>
                  </a:lnTo>
                  <a:lnTo>
                    <a:pt x="302419" y="340519"/>
                  </a:lnTo>
                  <a:lnTo>
                    <a:pt x="216694" y="290513"/>
                  </a:lnTo>
                  <a:lnTo>
                    <a:pt x="66675" y="228600"/>
                  </a:lnTo>
                  <a:lnTo>
                    <a:pt x="0" y="161925"/>
                  </a:lnTo>
                  <a:lnTo>
                    <a:pt x="19050" y="0"/>
                  </a:lnTo>
                  <a:close/>
                </a:path>
              </a:pathLst>
            </a:custGeom>
            <a:solidFill>
              <a:srgbClr val="FFCC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 name="フリーフォーム: 図形 3">
              <a:extLst>
                <a:ext uri="{FF2B5EF4-FFF2-40B4-BE49-F238E27FC236}">
                  <a16:creationId xmlns:a16="http://schemas.microsoft.com/office/drawing/2014/main" id="{1A789360-F652-4C96-B2BE-78F670F9CAEC}"/>
                </a:ext>
              </a:extLst>
            </p:cNvPr>
            <p:cNvSpPr/>
            <p:nvPr/>
          </p:nvSpPr>
          <p:spPr>
            <a:xfrm>
              <a:off x="800100" y="3081338"/>
              <a:ext cx="1650206" cy="859631"/>
            </a:xfrm>
            <a:custGeom>
              <a:avLst/>
              <a:gdLst>
                <a:gd name="connsiteX0" fmla="*/ 381000 w 1650206"/>
                <a:gd name="connsiteY0" fmla="*/ 0 h 859631"/>
                <a:gd name="connsiteX1" fmla="*/ 1152525 w 1650206"/>
                <a:gd name="connsiteY1" fmla="*/ 19050 h 859631"/>
                <a:gd name="connsiteX2" fmla="*/ 1650206 w 1650206"/>
                <a:gd name="connsiteY2" fmla="*/ 11906 h 859631"/>
                <a:gd name="connsiteX3" fmla="*/ 1345406 w 1650206"/>
                <a:gd name="connsiteY3" fmla="*/ 435768 h 859631"/>
                <a:gd name="connsiteX4" fmla="*/ 1333500 w 1650206"/>
                <a:gd name="connsiteY4" fmla="*/ 511968 h 859631"/>
                <a:gd name="connsiteX5" fmla="*/ 1271588 w 1650206"/>
                <a:gd name="connsiteY5" fmla="*/ 576262 h 859631"/>
                <a:gd name="connsiteX6" fmla="*/ 1092994 w 1650206"/>
                <a:gd name="connsiteY6" fmla="*/ 433387 h 859631"/>
                <a:gd name="connsiteX7" fmla="*/ 1042988 w 1650206"/>
                <a:gd name="connsiteY7" fmla="*/ 369093 h 859631"/>
                <a:gd name="connsiteX8" fmla="*/ 947738 w 1650206"/>
                <a:gd name="connsiteY8" fmla="*/ 323850 h 859631"/>
                <a:gd name="connsiteX9" fmla="*/ 828675 w 1650206"/>
                <a:gd name="connsiteY9" fmla="*/ 326231 h 859631"/>
                <a:gd name="connsiteX10" fmla="*/ 783431 w 1650206"/>
                <a:gd name="connsiteY10" fmla="*/ 414337 h 859631"/>
                <a:gd name="connsiteX11" fmla="*/ 845344 w 1650206"/>
                <a:gd name="connsiteY11" fmla="*/ 519112 h 859631"/>
                <a:gd name="connsiteX12" fmla="*/ 883444 w 1650206"/>
                <a:gd name="connsiteY12" fmla="*/ 590550 h 859631"/>
                <a:gd name="connsiteX13" fmla="*/ 797719 w 1650206"/>
                <a:gd name="connsiteY13" fmla="*/ 692943 h 859631"/>
                <a:gd name="connsiteX14" fmla="*/ 626269 w 1650206"/>
                <a:gd name="connsiteY14" fmla="*/ 700087 h 859631"/>
                <a:gd name="connsiteX15" fmla="*/ 542925 w 1650206"/>
                <a:gd name="connsiteY15" fmla="*/ 788193 h 859631"/>
                <a:gd name="connsiteX16" fmla="*/ 376238 w 1650206"/>
                <a:gd name="connsiteY16" fmla="*/ 812006 h 859631"/>
                <a:gd name="connsiteX17" fmla="*/ 197644 w 1650206"/>
                <a:gd name="connsiteY17" fmla="*/ 857250 h 859631"/>
                <a:gd name="connsiteX18" fmla="*/ 0 w 1650206"/>
                <a:gd name="connsiteY18" fmla="*/ 859631 h 859631"/>
                <a:gd name="connsiteX19" fmla="*/ 7144 w 1650206"/>
                <a:gd name="connsiteY19" fmla="*/ 788193 h 859631"/>
                <a:gd name="connsiteX20" fmla="*/ 269081 w 1650206"/>
                <a:gd name="connsiteY20" fmla="*/ 609600 h 859631"/>
                <a:gd name="connsiteX21" fmla="*/ 457200 w 1650206"/>
                <a:gd name="connsiteY21" fmla="*/ 321468 h 859631"/>
                <a:gd name="connsiteX22" fmla="*/ 416719 w 1650206"/>
                <a:gd name="connsiteY22" fmla="*/ 150018 h 859631"/>
                <a:gd name="connsiteX23" fmla="*/ 352425 w 1650206"/>
                <a:gd name="connsiteY23" fmla="*/ 97631 h 859631"/>
                <a:gd name="connsiteX24" fmla="*/ 381000 w 1650206"/>
                <a:gd name="connsiteY24" fmla="*/ 0 h 85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50206" h="859631">
                  <a:moveTo>
                    <a:pt x="381000" y="0"/>
                  </a:moveTo>
                  <a:lnTo>
                    <a:pt x="1152525" y="19050"/>
                  </a:lnTo>
                  <a:lnTo>
                    <a:pt x="1650206" y="11906"/>
                  </a:lnTo>
                  <a:lnTo>
                    <a:pt x="1345406" y="435768"/>
                  </a:lnTo>
                  <a:lnTo>
                    <a:pt x="1333500" y="511968"/>
                  </a:lnTo>
                  <a:lnTo>
                    <a:pt x="1271588" y="576262"/>
                  </a:lnTo>
                  <a:lnTo>
                    <a:pt x="1092994" y="433387"/>
                  </a:lnTo>
                  <a:lnTo>
                    <a:pt x="1042988" y="369093"/>
                  </a:lnTo>
                  <a:lnTo>
                    <a:pt x="947738" y="323850"/>
                  </a:lnTo>
                  <a:lnTo>
                    <a:pt x="828675" y="326231"/>
                  </a:lnTo>
                  <a:lnTo>
                    <a:pt x="783431" y="414337"/>
                  </a:lnTo>
                  <a:lnTo>
                    <a:pt x="845344" y="519112"/>
                  </a:lnTo>
                  <a:lnTo>
                    <a:pt x="883444" y="590550"/>
                  </a:lnTo>
                  <a:lnTo>
                    <a:pt x="797719" y="692943"/>
                  </a:lnTo>
                  <a:lnTo>
                    <a:pt x="626269" y="700087"/>
                  </a:lnTo>
                  <a:lnTo>
                    <a:pt x="542925" y="788193"/>
                  </a:lnTo>
                  <a:lnTo>
                    <a:pt x="376238" y="812006"/>
                  </a:lnTo>
                  <a:lnTo>
                    <a:pt x="197644" y="857250"/>
                  </a:lnTo>
                  <a:lnTo>
                    <a:pt x="0" y="859631"/>
                  </a:lnTo>
                  <a:lnTo>
                    <a:pt x="7144" y="788193"/>
                  </a:lnTo>
                  <a:lnTo>
                    <a:pt x="269081" y="609600"/>
                  </a:lnTo>
                  <a:lnTo>
                    <a:pt x="457200" y="321468"/>
                  </a:lnTo>
                  <a:lnTo>
                    <a:pt x="416719" y="150018"/>
                  </a:lnTo>
                  <a:lnTo>
                    <a:pt x="352425" y="97631"/>
                  </a:lnTo>
                  <a:lnTo>
                    <a:pt x="381000" y="0"/>
                  </a:lnTo>
                  <a:close/>
                </a:path>
              </a:pathLst>
            </a:custGeom>
            <a:solidFill>
              <a:srgbClr val="FFCC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6" name="フリーフォーム: 図形 5">
            <a:extLst>
              <a:ext uri="{FF2B5EF4-FFF2-40B4-BE49-F238E27FC236}">
                <a16:creationId xmlns:a16="http://schemas.microsoft.com/office/drawing/2014/main" id="{DDC94625-4612-4599-BBEE-7E38AAD43009}"/>
              </a:ext>
            </a:extLst>
          </p:cNvPr>
          <p:cNvSpPr/>
          <p:nvPr/>
        </p:nvSpPr>
        <p:spPr>
          <a:xfrm>
            <a:off x="1810436" y="3815895"/>
            <a:ext cx="107095" cy="45719"/>
          </a:xfrm>
          <a:custGeom>
            <a:avLst/>
            <a:gdLst>
              <a:gd name="connsiteX0" fmla="*/ 0 w 90488"/>
              <a:gd name="connsiteY0" fmla="*/ 0 h 57150"/>
              <a:gd name="connsiteX1" fmla="*/ 90488 w 90488"/>
              <a:gd name="connsiteY1" fmla="*/ 0 h 57150"/>
              <a:gd name="connsiteX2" fmla="*/ 50006 w 90488"/>
              <a:gd name="connsiteY2" fmla="*/ 28575 h 57150"/>
              <a:gd name="connsiteX3" fmla="*/ 23813 w 90488"/>
              <a:gd name="connsiteY3" fmla="*/ 52387 h 57150"/>
              <a:gd name="connsiteX4" fmla="*/ 7144 w 90488"/>
              <a:gd name="connsiteY4" fmla="*/ 57150 h 57150"/>
              <a:gd name="connsiteX5" fmla="*/ 0 w 90488"/>
              <a:gd name="connsiteY5"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88" h="57150">
                <a:moveTo>
                  <a:pt x="0" y="0"/>
                </a:moveTo>
                <a:lnTo>
                  <a:pt x="90488" y="0"/>
                </a:lnTo>
                <a:lnTo>
                  <a:pt x="50006" y="28575"/>
                </a:lnTo>
                <a:lnTo>
                  <a:pt x="23813" y="52387"/>
                </a:lnTo>
                <a:lnTo>
                  <a:pt x="7144" y="57150"/>
                </a:lnTo>
                <a:lnTo>
                  <a:pt x="0" y="0"/>
                </a:lnTo>
                <a:close/>
              </a:path>
            </a:pathLst>
          </a:custGeom>
          <a:solidFill>
            <a:srgbClr val="FFCC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フリーフォーム: 図形 6">
            <a:extLst>
              <a:ext uri="{FF2B5EF4-FFF2-40B4-BE49-F238E27FC236}">
                <a16:creationId xmlns:a16="http://schemas.microsoft.com/office/drawing/2014/main" id="{E3EFA4DD-C8B9-4F9C-8390-F40E764B7E31}"/>
              </a:ext>
            </a:extLst>
          </p:cNvPr>
          <p:cNvSpPr/>
          <p:nvPr/>
        </p:nvSpPr>
        <p:spPr>
          <a:xfrm>
            <a:off x="1784080" y="3689891"/>
            <a:ext cx="94757" cy="60496"/>
          </a:xfrm>
          <a:custGeom>
            <a:avLst/>
            <a:gdLst>
              <a:gd name="connsiteX0" fmla="*/ 104775 w 731044"/>
              <a:gd name="connsiteY0" fmla="*/ 54769 h 466725"/>
              <a:gd name="connsiteX1" fmla="*/ 440532 w 731044"/>
              <a:gd name="connsiteY1" fmla="*/ 45244 h 466725"/>
              <a:gd name="connsiteX2" fmla="*/ 542925 w 731044"/>
              <a:gd name="connsiteY2" fmla="*/ 19050 h 466725"/>
              <a:gd name="connsiteX3" fmla="*/ 731044 w 731044"/>
              <a:gd name="connsiteY3" fmla="*/ 0 h 466725"/>
              <a:gd name="connsiteX4" fmla="*/ 654844 w 731044"/>
              <a:gd name="connsiteY4" fmla="*/ 126206 h 466725"/>
              <a:gd name="connsiteX5" fmla="*/ 526257 w 731044"/>
              <a:gd name="connsiteY5" fmla="*/ 226219 h 466725"/>
              <a:gd name="connsiteX6" fmla="*/ 423863 w 731044"/>
              <a:gd name="connsiteY6" fmla="*/ 221456 h 466725"/>
              <a:gd name="connsiteX7" fmla="*/ 335757 w 731044"/>
              <a:gd name="connsiteY7" fmla="*/ 300037 h 466725"/>
              <a:gd name="connsiteX8" fmla="*/ 338138 w 731044"/>
              <a:gd name="connsiteY8" fmla="*/ 357187 h 466725"/>
              <a:gd name="connsiteX9" fmla="*/ 276225 w 731044"/>
              <a:gd name="connsiteY9" fmla="*/ 445294 h 466725"/>
              <a:gd name="connsiteX10" fmla="*/ 257175 w 731044"/>
              <a:gd name="connsiteY10" fmla="*/ 411956 h 466725"/>
              <a:gd name="connsiteX11" fmla="*/ 197644 w 731044"/>
              <a:gd name="connsiteY11" fmla="*/ 373856 h 466725"/>
              <a:gd name="connsiteX12" fmla="*/ 200025 w 731044"/>
              <a:gd name="connsiteY12" fmla="*/ 426244 h 466725"/>
              <a:gd name="connsiteX13" fmla="*/ 200025 w 731044"/>
              <a:gd name="connsiteY13" fmla="*/ 466725 h 466725"/>
              <a:gd name="connsiteX14" fmla="*/ 180975 w 731044"/>
              <a:gd name="connsiteY14" fmla="*/ 447675 h 466725"/>
              <a:gd name="connsiteX15" fmla="*/ 109538 w 731044"/>
              <a:gd name="connsiteY15" fmla="*/ 376237 h 466725"/>
              <a:gd name="connsiteX16" fmla="*/ 107157 w 731044"/>
              <a:gd name="connsiteY16" fmla="*/ 180975 h 466725"/>
              <a:gd name="connsiteX17" fmla="*/ 0 w 731044"/>
              <a:gd name="connsiteY17" fmla="*/ 180975 h 466725"/>
              <a:gd name="connsiteX18" fmla="*/ 50007 w 731044"/>
              <a:gd name="connsiteY18" fmla="*/ 150019 h 466725"/>
              <a:gd name="connsiteX19" fmla="*/ 104775 w 731044"/>
              <a:gd name="connsiteY19" fmla="*/ 5476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31044" h="466725">
                <a:moveTo>
                  <a:pt x="104775" y="54769"/>
                </a:moveTo>
                <a:lnTo>
                  <a:pt x="440532" y="45244"/>
                </a:lnTo>
                <a:lnTo>
                  <a:pt x="542925" y="19050"/>
                </a:lnTo>
                <a:lnTo>
                  <a:pt x="731044" y="0"/>
                </a:lnTo>
                <a:lnTo>
                  <a:pt x="654844" y="126206"/>
                </a:lnTo>
                <a:lnTo>
                  <a:pt x="526257" y="226219"/>
                </a:lnTo>
                <a:lnTo>
                  <a:pt x="423863" y="221456"/>
                </a:lnTo>
                <a:lnTo>
                  <a:pt x="335757" y="300037"/>
                </a:lnTo>
                <a:cubicBezTo>
                  <a:pt x="336551" y="319087"/>
                  <a:pt x="337344" y="338137"/>
                  <a:pt x="338138" y="357187"/>
                </a:cubicBezTo>
                <a:lnTo>
                  <a:pt x="276225" y="445294"/>
                </a:lnTo>
                <a:lnTo>
                  <a:pt x="257175" y="411956"/>
                </a:lnTo>
                <a:lnTo>
                  <a:pt x="197644" y="373856"/>
                </a:lnTo>
                <a:lnTo>
                  <a:pt x="200025" y="426244"/>
                </a:lnTo>
                <a:lnTo>
                  <a:pt x="200025" y="466725"/>
                </a:lnTo>
                <a:lnTo>
                  <a:pt x="180975" y="447675"/>
                </a:lnTo>
                <a:lnTo>
                  <a:pt x="109538" y="376237"/>
                </a:lnTo>
                <a:cubicBezTo>
                  <a:pt x="108744" y="311150"/>
                  <a:pt x="107951" y="246062"/>
                  <a:pt x="107157" y="180975"/>
                </a:cubicBezTo>
                <a:lnTo>
                  <a:pt x="0" y="180975"/>
                </a:lnTo>
                <a:lnTo>
                  <a:pt x="50007" y="150019"/>
                </a:lnTo>
                <a:lnTo>
                  <a:pt x="104775" y="54769"/>
                </a:lnTo>
                <a:close/>
              </a:path>
            </a:pathLst>
          </a:custGeom>
          <a:solidFill>
            <a:srgbClr val="FFCC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フリーフォーム: 図形 9">
            <a:extLst>
              <a:ext uri="{FF2B5EF4-FFF2-40B4-BE49-F238E27FC236}">
                <a16:creationId xmlns:a16="http://schemas.microsoft.com/office/drawing/2014/main" id="{C826187D-00C3-4E4C-9A4E-1FBDD49F5737}"/>
              </a:ext>
            </a:extLst>
          </p:cNvPr>
          <p:cNvSpPr/>
          <p:nvPr/>
        </p:nvSpPr>
        <p:spPr>
          <a:xfrm>
            <a:off x="241165" y="6519849"/>
            <a:ext cx="52824" cy="45719"/>
          </a:xfrm>
          <a:custGeom>
            <a:avLst/>
            <a:gdLst>
              <a:gd name="connsiteX0" fmla="*/ 83343 w 407193"/>
              <a:gd name="connsiteY0" fmla="*/ 47625 h 352425"/>
              <a:gd name="connsiteX1" fmla="*/ 195262 w 407193"/>
              <a:gd name="connsiteY1" fmla="*/ 0 h 352425"/>
              <a:gd name="connsiteX2" fmla="*/ 278606 w 407193"/>
              <a:gd name="connsiteY2" fmla="*/ 50006 h 352425"/>
              <a:gd name="connsiteX3" fmla="*/ 407193 w 407193"/>
              <a:gd name="connsiteY3" fmla="*/ 178594 h 352425"/>
              <a:gd name="connsiteX4" fmla="*/ 354806 w 407193"/>
              <a:gd name="connsiteY4" fmla="*/ 266700 h 352425"/>
              <a:gd name="connsiteX5" fmla="*/ 200025 w 407193"/>
              <a:gd name="connsiteY5" fmla="*/ 352425 h 352425"/>
              <a:gd name="connsiteX6" fmla="*/ 90487 w 407193"/>
              <a:gd name="connsiteY6" fmla="*/ 304800 h 352425"/>
              <a:gd name="connsiteX7" fmla="*/ 66675 w 407193"/>
              <a:gd name="connsiteY7" fmla="*/ 288131 h 352425"/>
              <a:gd name="connsiteX8" fmla="*/ 0 w 407193"/>
              <a:gd name="connsiteY8" fmla="*/ 204788 h 352425"/>
              <a:gd name="connsiteX9" fmla="*/ 83343 w 407193"/>
              <a:gd name="connsiteY9" fmla="*/ 47625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7193" h="352425">
                <a:moveTo>
                  <a:pt x="83343" y="47625"/>
                </a:moveTo>
                <a:lnTo>
                  <a:pt x="195262" y="0"/>
                </a:lnTo>
                <a:lnTo>
                  <a:pt x="278606" y="50006"/>
                </a:lnTo>
                <a:lnTo>
                  <a:pt x="407193" y="178594"/>
                </a:lnTo>
                <a:lnTo>
                  <a:pt x="354806" y="266700"/>
                </a:lnTo>
                <a:lnTo>
                  <a:pt x="200025" y="352425"/>
                </a:lnTo>
                <a:lnTo>
                  <a:pt x="90487" y="304800"/>
                </a:lnTo>
                <a:lnTo>
                  <a:pt x="66675" y="288131"/>
                </a:lnTo>
                <a:lnTo>
                  <a:pt x="0" y="204788"/>
                </a:lnTo>
                <a:lnTo>
                  <a:pt x="83343" y="47625"/>
                </a:lnTo>
                <a:close/>
              </a:path>
            </a:pathLst>
          </a:custGeom>
          <a:solidFill>
            <a:srgbClr val="FFCC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595330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2">
            <a:extLst>
              <a:ext uri="{FF2B5EF4-FFF2-40B4-BE49-F238E27FC236}">
                <a16:creationId xmlns:a16="http://schemas.microsoft.com/office/drawing/2014/main" id="{C8AA5E3D-C4F7-4847-A9AE-A95DD8D02ADE}"/>
              </a:ext>
            </a:extLst>
          </p:cNvPr>
          <p:cNvSpPr/>
          <p:nvPr/>
        </p:nvSpPr>
        <p:spPr>
          <a:xfrm>
            <a:off x="251520" y="1806458"/>
            <a:ext cx="8678624" cy="2447500"/>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solidFill>
                <a:schemeClr val="tx1"/>
              </a:solidFill>
            </a:endParaRPr>
          </a:p>
        </p:txBody>
      </p:sp>
      <p:sp>
        <p:nvSpPr>
          <p:cNvPr id="7" name="スライド番号プレースホルダー 2"/>
          <p:cNvSpPr>
            <a:spLocks noGrp="1"/>
          </p:cNvSpPr>
          <p:nvPr>
            <p:ph type="sldNum" sz="quarter" idx="12"/>
          </p:nvPr>
        </p:nvSpPr>
        <p:spPr>
          <a:xfrm>
            <a:off x="8532440" y="6597352"/>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80691"/>
            <a:ext cx="7884368"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○省エネ住宅（</a:t>
            </a:r>
            <a:r>
              <a:rPr lang="en-US" altLang="ja-JP" sz="1662" b="1">
                <a:latin typeface="Meiryo UI" panose="020B0604030504040204" pitchFamily="50" charset="-128"/>
                <a:ea typeface="Meiryo UI" panose="020B0604030504040204" pitchFamily="50" charset="-128"/>
              </a:rPr>
              <a:t>ZEH</a:t>
            </a:r>
            <a:r>
              <a:rPr lang="ja-JP" altLang="en-US" sz="1662" b="1">
                <a:latin typeface="Meiryo UI" panose="020B0604030504040204" pitchFamily="50" charset="-128"/>
                <a:ea typeface="Meiryo UI" panose="020B0604030504040204" pitchFamily="50" charset="-128"/>
              </a:rPr>
              <a:t>）の普及状況</a:t>
            </a:r>
          </a:p>
        </p:txBody>
      </p:sp>
      <p:sp>
        <p:nvSpPr>
          <p:cNvPr id="22" name="Rectangle 1">
            <a:extLst>
              <a:ext uri="{FF2B5EF4-FFF2-40B4-BE49-F238E27FC236}">
                <a16:creationId xmlns:a16="http://schemas.microsoft.com/office/drawing/2014/main" id="{384FECA8-F017-4640-BF4F-1F9B26FE0CAB}"/>
              </a:ext>
            </a:extLst>
          </p:cNvPr>
          <p:cNvSpPr>
            <a:spLocks noChangeArrowheads="1"/>
          </p:cNvSpPr>
          <p:nvPr/>
        </p:nvSpPr>
        <p:spPr bwMode="auto">
          <a:xfrm>
            <a:off x="0" y="427139"/>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くらしの質を高める　</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24" name="テキスト ボックス 23">
            <a:extLst>
              <a:ext uri="{FF2B5EF4-FFF2-40B4-BE49-F238E27FC236}">
                <a16:creationId xmlns:a16="http://schemas.microsoft.com/office/drawing/2014/main" id="{64CA4BB5-5ACE-417A-8B2B-56DE5BD7BEA2}"/>
              </a:ext>
            </a:extLst>
          </p:cNvPr>
          <p:cNvSpPr txBox="1"/>
          <p:nvPr/>
        </p:nvSpPr>
        <p:spPr>
          <a:xfrm>
            <a:off x="0" y="903860"/>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②建築物の省エネルギー化の推進</a:t>
            </a:r>
          </a:p>
        </p:txBody>
      </p:sp>
      <p:sp>
        <p:nvSpPr>
          <p:cNvPr id="11" name="テキスト ボックス 10"/>
          <p:cNvSpPr txBox="1"/>
          <p:nvPr/>
        </p:nvSpPr>
        <p:spPr>
          <a:xfrm>
            <a:off x="323528" y="1827783"/>
            <a:ext cx="8606616" cy="2200602"/>
          </a:xfrm>
          <a:prstGeom prst="rect">
            <a:avLst/>
          </a:prstGeom>
          <a:noFill/>
        </p:spPr>
        <p:txBody>
          <a:bodyPr wrap="square" rtlCol="0">
            <a:spAutoFit/>
          </a:bodyPr>
          <a:lstStyle/>
          <a:p>
            <a:pPr marL="177800" indent="-177800">
              <a:spcBef>
                <a:spcPts val="600"/>
              </a:spcBef>
              <a:spcAft>
                <a:spcPts val="600"/>
              </a:spcAft>
            </a:pPr>
            <a:r>
              <a:rPr lang="ja-JP" altLang="en-US" dirty="0">
                <a:latin typeface="Meiryo UI" panose="020B0604030504040204" pitchFamily="50" charset="-128"/>
                <a:ea typeface="Meiryo UI" panose="020B0604030504040204" pitchFamily="50" charset="-128"/>
              </a:rPr>
              <a:t>・ 令和６年度の大阪府における着工戸数（戸建）に占める</a:t>
            </a:r>
            <a:r>
              <a:rPr lang="en-US" altLang="ja-JP" dirty="0">
                <a:latin typeface="Meiryo UI" panose="020B0604030504040204" pitchFamily="50" charset="-128"/>
                <a:ea typeface="Meiryo UI" panose="020B0604030504040204" pitchFamily="50" charset="-128"/>
              </a:rPr>
              <a:t>ZEH</a:t>
            </a:r>
            <a:r>
              <a:rPr lang="ja-JP" altLang="en-US" dirty="0">
                <a:latin typeface="Meiryo UI" panose="020B0604030504040204" pitchFamily="50" charset="-128"/>
                <a:ea typeface="Meiryo UI" panose="020B0604030504040204" pitchFamily="50" charset="-128"/>
              </a:rPr>
              <a:t>の割合は、</a:t>
            </a:r>
            <a:r>
              <a:rPr lang="en-US" altLang="ja-JP" dirty="0">
                <a:latin typeface="Meiryo UI" panose="020B0604030504040204" pitchFamily="50" charset="-128"/>
                <a:ea typeface="Meiryo UI" panose="020B0604030504040204" pitchFamily="50" charset="-128"/>
              </a:rPr>
              <a:t>21.9</a:t>
            </a:r>
            <a:r>
              <a:rPr lang="ja-JP" altLang="en-US" dirty="0">
                <a:latin typeface="Meiryo UI" panose="020B0604030504040204" pitchFamily="50" charset="-128"/>
                <a:ea typeface="Meiryo UI" panose="020B0604030504040204" pitchFamily="50" charset="-128"/>
              </a:rPr>
              <a:t>％</a:t>
            </a:r>
          </a:p>
          <a:p>
            <a:pPr marL="177800" indent="-177800"/>
            <a:r>
              <a:rPr lang="ja-JP" altLang="en-US" dirty="0">
                <a:latin typeface="Meiryo UI" panose="020B0604030504040204" pitchFamily="50" charset="-128"/>
                <a:ea typeface="Meiryo UI" panose="020B0604030504040204" pitchFamily="50" charset="-128"/>
              </a:rPr>
              <a:t>・ 一般的に</a:t>
            </a:r>
            <a:r>
              <a:rPr lang="en-US" altLang="ja-JP" dirty="0">
                <a:latin typeface="Meiryo UI" panose="020B0604030504040204" pitchFamily="50" charset="-128"/>
                <a:ea typeface="Meiryo UI" panose="020B0604030504040204" pitchFamily="50" charset="-128"/>
              </a:rPr>
              <a:t>ZEH</a:t>
            </a:r>
            <a:r>
              <a:rPr lang="ja-JP" altLang="en-US" dirty="0">
                <a:latin typeface="Meiryo UI" panose="020B0604030504040204" pitchFamily="50" charset="-128"/>
                <a:ea typeface="Meiryo UI" panose="020B0604030504040204" pitchFamily="50" charset="-128"/>
              </a:rPr>
              <a:t>の割合は、注文住宅と建売住宅とでは、注文住宅の方が高い</a:t>
            </a:r>
            <a:endParaRPr lang="en-US" altLang="ja-JP" dirty="0">
              <a:latin typeface="Meiryo UI" panose="020B0604030504040204" pitchFamily="50" charset="-128"/>
              <a:ea typeface="Meiryo UI" panose="020B0604030504040204" pitchFamily="50" charset="-128"/>
            </a:endParaRPr>
          </a:p>
          <a:p>
            <a:pPr marL="177800" indent="-177800">
              <a:spcBef>
                <a:spcPts val="600"/>
              </a:spcBef>
            </a:pPr>
            <a:r>
              <a:rPr lang="ja-JP" altLang="en-US" dirty="0">
                <a:latin typeface="Meiryo UI" panose="020B0604030504040204" pitchFamily="50" charset="-128"/>
                <a:ea typeface="Meiryo UI" panose="020B0604030504040204" pitchFamily="50" charset="-128"/>
              </a:rPr>
              <a:t>・ 全国と比較して建売住宅の割合が高い大阪府は、</a:t>
            </a:r>
            <a:r>
              <a:rPr lang="en-US" altLang="ja-JP" dirty="0">
                <a:latin typeface="Meiryo UI" panose="020B0604030504040204" pitchFamily="50" charset="-128"/>
                <a:ea typeface="Meiryo UI" panose="020B0604030504040204" pitchFamily="50" charset="-128"/>
              </a:rPr>
              <a:t>ZEH</a:t>
            </a:r>
            <a:r>
              <a:rPr lang="ja-JP" altLang="en-US" dirty="0">
                <a:latin typeface="Meiryo UI" panose="020B0604030504040204" pitchFamily="50" charset="-128"/>
                <a:ea typeface="Meiryo UI" panose="020B0604030504040204" pitchFamily="50" charset="-128"/>
              </a:rPr>
              <a:t>の新築の割合が低くなっている</a:t>
            </a:r>
            <a:endParaRPr lang="en-US" altLang="ja-JP" dirty="0">
              <a:latin typeface="Meiryo UI" panose="020B0604030504040204" pitchFamily="50" charset="-128"/>
              <a:ea typeface="Meiryo UI" panose="020B0604030504040204" pitchFamily="50" charset="-128"/>
            </a:endParaRPr>
          </a:p>
          <a:p>
            <a:pPr marL="177800" indent="-177800"/>
            <a:r>
              <a:rPr lang="ja-JP" altLang="en-US" sz="12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a:t>
            </a:r>
            <a:r>
              <a:rPr lang="zh-TW" altLang="en-US" sz="1600" dirty="0">
                <a:latin typeface="Meiryo UI" panose="020B0604030504040204" pitchFamily="50" charset="-128"/>
                <a:ea typeface="Meiryo UI" panose="020B0604030504040204" pitchFamily="50" charset="-128"/>
              </a:rPr>
              <a:t>建築着工統計（国土交通省）</a:t>
            </a:r>
            <a:r>
              <a:rPr lang="ja-JP" altLang="en-US" sz="1600" dirty="0">
                <a:latin typeface="Meiryo UI" panose="020B0604030504040204" pitchFamily="50" charset="-128"/>
                <a:ea typeface="Meiryo UI" panose="020B0604030504040204" pitchFamily="50" charset="-128"/>
              </a:rPr>
              <a:t>による着工戸数に占める建売住宅の割合（令和６年度）</a:t>
            </a:r>
            <a:endParaRPr lang="en-US" altLang="ja-JP" sz="1600" dirty="0">
              <a:latin typeface="Meiryo UI" panose="020B0604030504040204" pitchFamily="50" charset="-128"/>
              <a:ea typeface="Meiryo UI" panose="020B0604030504040204" pitchFamily="50" charset="-128"/>
            </a:endParaRPr>
          </a:p>
          <a:p>
            <a:pPr marL="177800" indent="-177800"/>
            <a:r>
              <a:rPr lang="ja-JP" altLang="en-US" sz="1600" dirty="0">
                <a:latin typeface="Meiryo UI" panose="020B0604030504040204" pitchFamily="50" charset="-128"/>
                <a:ea typeface="Meiryo UI" panose="020B0604030504040204" pitchFamily="50" charset="-128"/>
              </a:rPr>
              <a:t>　：大阪府</a:t>
            </a:r>
            <a:r>
              <a:rPr lang="en-US" altLang="ja-JP" sz="1600" dirty="0">
                <a:latin typeface="Meiryo UI" panose="020B0604030504040204" pitchFamily="50" charset="-128"/>
                <a:ea typeface="Meiryo UI" panose="020B0604030504040204" pitchFamily="50" charset="-128"/>
              </a:rPr>
              <a:t>45.5</a:t>
            </a:r>
            <a:r>
              <a:rPr lang="ja-JP" altLang="en-US" sz="1600" dirty="0">
                <a:latin typeface="Meiryo UI" panose="020B0604030504040204" pitchFamily="50" charset="-128"/>
                <a:ea typeface="Meiryo UI" panose="020B0604030504040204" pitchFamily="50" charset="-128"/>
              </a:rPr>
              <a:t>％　全国</a:t>
            </a:r>
            <a:r>
              <a:rPr lang="en-US" altLang="ja-JP" sz="1600" dirty="0">
                <a:latin typeface="Meiryo UI" panose="020B0604030504040204" pitchFamily="50" charset="-128"/>
                <a:ea typeface="Meiryo UI" panose="020B0604030504040204" pitchFamily="50" charset="-128"/>
              </a:rPr>
              <a:t>35.6</a:t>
            </a:r>
            <a:r>
              <a:rPr lang="ja-JP" altLang="en-US" sz="1600" dirty="0">
                <a:latin typeface="Meiryo UI" panose="020B0604030504040204" pitchFamily="50" charset="-128"/>
                <a:ea typeface="Meiryo UI" panose="020B0604030504040204" pitchFamily="50" charset="-128"/>
              </a:rPr>
              <a:t>％　）</a:t>
            </a:r>
          </a:p>
          <a:p>
            <a:pPr marL="177800" indent="-177800">
              <a:spcBef>
                <a:spcPts val="600"/>
              </a:spcBef>
              <a:spcAft>
                <a:spcPts val="600"/>
              </a:spcAft>
            </a:pPr>
            <a:r>
              <a:rPr lang="ja-JP" altLang="en-US" sz="1600"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ZEH</a:t>
            </a:r>
            <a:r>
              <a:rPr lang="ja-JP" altLang="en-US" dirty="0">
                <a:latin typeface="Meiryo UI" panose="020B0604030504040204" pitchFamily="50" charset="-128"/>
                <a:ea typeface="Meiryo UI" panose="020B0604030504040204" pitchFamily="50" charset="-128"/>
              </a:rPr>
              <a:t>の割合について年度推移をみると、年々上昇しており、少しずつではあるが</a:t>
            </a:r>
            <a:r>
              <a:rPr lang="en-US" altLang="ja-JP" dirty="0">
                <a:latin typeface="Meiryo UI" panose="020B0604030504040204" pitchFamily="50" charset="-128"/>
                <a:ea typeface="Meiryo UI" panose="020B0604030504040204" pitchFamily="50" charset="-128"/>
              </a:rPr>
              <a:t>ZEH</a:t>
            </a:r>
            <a:r>
              <a:rPr lang="ja-JP" altLang="en-US" dirty="0">
                <a:latin typeface="Meiryo UI" panose="020B0604030504040204" pitchFamily="50" charset="-128"/>
                <a:ea typeface="Meiryo UI" panose="020B0604030504040204" pitchFamily="50" charset="-128"/>
              </a:rPr>
              <a:t>化が進んでいる</a:t>
            </a:r>
          </a:p>
        </p:txBody>
      </p:sp>
      <p:sp>
        <p:nvSpPr>
          <p:cNvPr id="18" name="角丸四角形 38">
            <a:extLst>
              <a:ext uri="{FF2B5EF4-FFF2-40B4-BE49-F238E27FC236}">
                <a16:creationId xmlns:a16="http://schemas.microsoft.com/office/drawing/2014/main" id="{D8B8EC1A-0638-44B0-8B02-BCE52E541679}"/>
              </a:ext>
            </a:extLst>
          </p:cNvPr>
          <p:cNvSpPr/>
          <p:nvPr/>
        </p:nvSpPr>
        <p:spPr bwMode="auto">
          <a:xfrm>
            <a:off x="462021" y="4437112"/>
            <a:ext cx="5942319" cy="620805"/>
          </a:xfrm>
          <a:prstGeom prst="roundRect">
            <a:avLst>
              <a:gd name="adj" fmla="val 7059"/>
            </a:avLst>
          </a:prstGeom>
          <a:noFill/>
          <a:ln w="9525" cap="flat" cmpd="sng" algn="ctr">
            <a:no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■住宅</a:t>
            </a:r>
            <a:r>
              <a:rPr lang="ja-JP" altLang="en-US" sz="1400">
                <a:latin typeface="Meiryo UI" panose="020B0604030504040204" pitchFamily="50" charset="-128"/>
                <a:ea typeface="Meiryo UI" panose="020B0604030504040204" pitchFamily="50" charset="-128"/>
              </a:rPr>
              <a:t>着工戸数（戸建）に占める</a:t>
            </a:r>
            <a:r>
              <a:rPr lang="en-US" altLang="ja-JP" sz="1400">
                <a:latin typeface="Meiryo UI" panose="020B0604030504040204" pitchFamily="50" charset="-128"/>
                <a:ea typeface="Meiryo UI" panose="020B0604030504040204" pitchFamily="50" charset="-128"/>
              </a:rPr>
              <a:t>ZEH</a:t>
            </a:r>
            <a:r>
              <a:rPr lang="ja-JP" altLang="en-US" sz="1400">
                <a:latin typeface="Meiryo UI" panose="020B0604030504040204" pitchFamily="50" charset="-128"/>
                <a:ea typeface="Meiryo UI" panose="020B0604030504040204" pitchFamily="50" charset="-128"/>
              </a:rPr>
              <a:t>の割合比較</a:t>
            </a:r>
            <a:endPar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p:txBody>
      </p:sp>
      <p:graphicFrame>
        <p:nvGraphicFramePr>
          <p:cNvPr id="26" name="表 2">
            <a:extLst>
              <a:ext uri="{FF2B5EF4-FFF2-40B4-BE49-F238E27FC236}">
                <a16:creationId xmlns:a16="http://schemas.microsoft.com/office/drawing/2014/main" id="{5D5A495E-ADE4-4F18-83CF-977A2FB38613}"/>
              </a:ext>
            </a:extLst>
          </p:cNvPr>
          <p:cNvGraphicFramePr>
            <a:graphicFrameLocks noGrp="1"/>
          </p:cNvGraphicFramePr>
          <p:nvPr>
            <p:extLst>
              <p:ext uri="{D42A27DB-BD31-4B8C-83A1-F6EECF244321}">
                <p14:modId xmlns:p14="http://schemas.microsoft.com/office/powerpoint/2010/main" val="1788650786"/>
              </p:ext>
            </p:extLst>
          </p:nvPr>
        </p:nvGraphicFramePr>
        <p:xfrm>
          <a:off x="827584" y="4760834"/>
          <a:ext cx="7350340" cy="1371600"/>
        </p:xfrm>
        <a:graphic>
          <a:graphicData uri="http://schemas.openxmlformats.org/drawingml/2006/table">
            <a:tbl>
              <a:tblPr firstRow="1" bandRow="1">
                <a:tableStyleId>{5C22544A-7EE6-4342-B048-85BDC9FD1C3A}</a:tableStyleId>
              </a:tblPr>
              <a:tblGrid>
                <a:gridCol w="245990">
                  <a:extLst>
                    <a:ext uri="{9D8B030D-6E8A-4147-A177-3AD203B41FA5}">
                      <a16:colId xmlns:a16="http://schemas.microsoft.com/office/drawing/2014/main" val="2606062559"/>
                    </a:ext>
                  </a:extLst>
                </a:gridCol>
                <a:gridCol w="1626218">
                  <a:extLst>
                    <a:ext uri="{9D8B030D-6E8A-4147-A177-3AD203B41FA5}">
                      <a16:colId xmlns:a16="http://schemas.microsoft.com/office/drawing/2014/main" val="866833653"/>
                    </a:ext>
                  </a:extLst>
                </a:gridCol>
                <a:gridCol w="936104">
                  <a:extLst>
                    <a:ext uri="{9D8B030D-6E8A-4147-A177-3AD203B41FA5}">
                      <a16:colId xmlns:a16="http://schemas.microsoft.com/office/drawing/2014/main" val="1541994869"/>
                    </a:ext>
                  </a:extLst>
                </a:gridCol>
                <a:gridCol w="864096">
                  <a:extLst>
                    <a:ext uri="{9D8B030D-6E8A-4147-A177-3AD203B41FA5}">
                      <a16:colId xmlns:a16="http://schemas.microsoft.com/office/drawing/2014/main" val="217186379"/>
                    </a:ext>
                  </a:extLst>
                </a:gridCol>
                <a:gridCol w="1008112">
                  <a:extLst>
                    <a:ext uri="{9D8B030D-6E8A-4147-A177-3AD203B41FA5}">
                      <a16:colId xmlns:a16="http://schemas.microsoft.com/office/drawing/2014/main" val="4035964407"/>
                    </a:ext>
                  </a:extLst>
                </a:gridCol>
                <a:gridCol w="936104">
                  <a:extLst>
                    <a:ext uri="{9D8B030D-6E8A-4147-A177-3AD203B41FA5}">
                      <a16:colId xmlns:a16="http://schemas.microsoft.com/office/drawing/2014/main" val="2185008210"/>
                    </a:ext>
                  </a:extLst>
                </a:gridCol>
                <a:gridCol w="864096">
                  <a:extLst>
                    <a:ext uri="{9D8B030D-6E8A-4147-A177-3AD203B41FA5}">
                      <a16:colId xmlns:a16="http://schemas.microsoft.com/office/drawing/2014/main" val="2936628674"/>
                    </a:ext>
                  </a:extLst>
                </a:gridCol>
                <a:gridCol w="869620">
                  <a:extLst>
                    <a:ext uri="{9D8B030D-6E8A-4147-A177-3AD203B41FA5}">
                      <a16:colId xmlns:a16="http://schemas.microsoft.com/office/drawing/2014/main" val="1070783423"/>
                    </a:ext>
                  </a:extLst>
                </a:gridCol>
              </a:tblGrid>
              <a:tr h="229915">
                <a:tc rowSpan="2" gridSpan="2">
                  <a:txBody>
                    <a:bodyPr/>
                    <a:lstStyle/>
                    <a:p>
                      <a:endParaRPr kumimoji="1" lang="ja-JP" altLang="en-US" sz="12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rowSpan="2" hMerge="1">
                  <a:txBody>
                    <a:bodyPr/>
                    <a:lstStyle/>
                    <a:p>
                      <a:endParaRPr kumimoji="1" lang="ja-JP" altLang="en-US" sz="14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kumimoji="1" lang="en-US" altLang="ja-JP" sz="1200" b="1">
                          <a:solidFill>
                            <a:schemeClr val="tx1"/>
                          </a:solidFill>
                          <a:latin typeface="Meiryo UI" panose="020B0604030504040204" pitchFamily="50" charset="-128"/>
                          <a:ea typeface="Meiryo UI" panose="020B0604030504040204" pitchFamily="50" charset="-128"/>
                        </a:rPr>
                        <a:t>R4</a:t>
                      </a:r>
                      <a:endParaRPr kumimoji="1" lang="ja-JP" altLang="en-US" sz="120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a:r>
                        <a:rPr kumimoji="1" lang="en-US" altLang="ja-JP" sz="1200" b="1">
                          <a:solidFill>
                            <a:schemeClr val="tx1"/>
                          </a:solidFill>
                          <a:latin typeface="Meiryo UI" panose="020B0604030504040204" pitchFamily="50" charset="-128"/>
                          <a:ea typeface="Meiryo UI" panose="020B0604030504040204" pitchFamily="50" charset="-128"/>
                        </a:rPr>
                        <a:t>R5</a:t>
                      </a:r>
                      <a:endParaRPr kumimoji="1" lang="ja-JP" altLang="en-US" sz="120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kumimoji="1" lang="en-US" altLang="ja-JP" sz="1200" b="1">
                          <a:solidFill>
                            <a:schemeClr val="tx1"/>
                          </a:solidFill>
                          <a:latin typeface="Meiryo UI" panose="020B0604030504040204" pitchFamily="50" charset="-128"/>
                          <a:ea typeface="Meiryo UI" panose="020B0604030504040204" pitchFamily="50" charset="-128"/>
                        </a:rPr>
                        <a:t>R6</a:t>
                      </a:r>
                      <a:endParaRPr kumimoji="1" lang="ja-JP" altLang="en-US" sz="120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66200337"/>
                  </a:ext>
                </a:extLst>
              </a:tr>
              <a:tr h="266826">
                <a:tc gridSpan="2" vMerge="1">
                  <a:txBody>
                    <a:bodyPr/>
                    <a:lstStyle/>
                    <a:p>
                      <a:endParaRPr kumimoji="1" lang="ja-JP" altLang="en-US" sz="14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kumimoji="1" lang="ja-JP" altLang="en-US"/>
                    </a:p>
                  </a:txBody>
                  <a:tcPr/>
                </a:tc>
                <a:tc>
                  <a:txBody>
                    <a:bodyPr/>
                    <a:lstStyle/>
                    <a:p>
                      <a:pPr algn="ctr"/>
                      <a:r>
                        <a:rPr kumimoji="1" lang="ja-JP" altLang="en-US" sz="1200" b="1" i="0">
                          <a:solidFill>
                            <a:schemeClr val="tx1"/>
                          </a:solidFill>
                          <a:latin typeface="Meiryo UI" panose="020B0604030504040204" pitchFamily="50" charset="-128"/>
                          <a:ea typeface="Meiryo UI" panose="020B0604030504040204" pitchFamily="50" charset="-128"/>
                        </a:rPr>
                        <a:t>大阪府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200" i="1">
                          <a:solidFill>
                            <a:schemeClr val="tx1"/>
                          </a:solidFill>
                          <a:latin typeface="Meiryo UI" panose="020B0604030504040204" pitchFamily="50" charset="-128"/>
                          <a:ea typeface="Meiryo UI" panose="020B0604030504040204" pitchFamily="50" charset="-128"/>
                        </a:rPr>
                        <a:t>全国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200" b="1" i="0">
                          <a:solidFill>
                            <a:schemeClr val="tx1"/>
                          </a:solidFill>
                          <a:latin typeface="Meiryo UI" panose="020B0604030504040204" pitchFamily="50" charset="-128"/>
                          <a:ea typeface="Meiryo UI" panose="020B0604030504040204" pitchFamily="50" charset="-128"/>
                        </a:rPr>
                        <a:t>大阪府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200" i="1">
                          <a:solidFill>
                            <a:schemeClr val="tx1"/>
                          </a:solidFill>
                          <a:latin typeface="Meiryo UI" panose="020B0604030504040204" pitchFamily="50" charset="-128"/>
                          <a:ea typeface="Meiryo UI" panose="020B0604030504040204" pitchFamily="50" charset="-128"/>
                        </a:rPr>
                        <a:t>全国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200" b="1" i="0">
                          <a:solidFill>
                            <a:schemeClr val="tx1"/>
                          </a:solidFill>
                          <a:latin typeface="Meiryo UI" panose="020B0604030504040204" pitchFamily="50" charset="-128"/>
                          <a:ea typeface="Meiryo UI" panose="020B0604030504040204" pitchFamily="50" charset="-128"/>
                        </a:rPr>
                        <a:t>大阪府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kumimoji="1" lang="ja-JP" altLang="en-US" sz="1200" i="1">
                          <a:solidFill>
                            <a:schemeClr val="tx1"/>
                          </a:solidFill>
                          <a:latin typeface="Meiryo UI" panose="020B0604030504040204" pitchFamily="50" charset="-128"/>
                          <a:ea typeface="Meiryo UI" panose="020B0604030504040204" pitchFamily="50" charset="-128"/>
                        </a:rPr>
                        <a:t>全国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46388739"/>
                  </a:ext>
                </a:extLst>
              </a:tr>
              <a:tr h="229915">
                <a:tc rowSpan="3">
                  <a:txBody>
                    <a:bodyPr/>
                    <a:lstStyle/>
                    <a:p>
                      <a:endParaRPr kumimoji="1" lang="ja-JP" altLang="en-US" sz="14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en-US" altLang="ja-JP" sz="1200" b="1">
                          <a:solidFill>
                            <a:schemeClr val="tx1"/>
                          </a:solidFill>
                          <a:latin typeface="Meiryo UI" panose="020B0604030504040204" pitchFamily="50" charset="-128"/>
                          <a:ea typeface="Meiryo UI" panose="020B0604030504040204" pitchFamily="50" charset="-128"/>
                        </a:rPr>
                        <a:t>ZEH</a:t>
                      </a:r>
                      <a:r>
                        <a:rPr kumimoji="1" lang="ja-JP" altLang="en-US" sz="1200" b="1">
                          <a:solidFill>
                            <a:schemeClr val="tx1"/>
                          </a:solidFill>
                          <a:latin typeface="Meiryo UI" panose="020B0604030504040204" pitchFamily="50" charset="-128"/>
                          <a:ea typeface="Meiryo UI" panose="020B0604030504040204" pitchFamily="50" charset="-128"/>
                        </a:rPr>
                        <a:t>割合</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17.5%</a:t>
                      </a:r>
                      <a:endParaRPr kumimoji="1" lang="ja-JP" altLang="en-US" sz="1200" b="1" i="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22.5</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20.0%</a:t>
                      </a:r>
                      <a:endParaRPr kumimoji="1" lang="ja-JP" altLang="en-US" sz="1200" b="1" i="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27.4</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21.9</a:t>
                      </a:r>
                      <a:r>
                        <a:rPr kumimoji="1" lang="ja-JP" altLang="en-US" sz="1200" b="1" i="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30.5</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3756472"/>
                  </a:ext>
                </a:extLst>
              </a:tr>
              <a:tr h="229915">
                <a:tc vMerge="1">
                  <a:txBody>
                    <a:bodyPr/>
                    <a:lstStyle/>
                    <a:p>
                      <a:pPr algn="r"/>
                      <a:endParaRPr kumimoji="1" lang="ja-JP" altLang="en-US" sz="14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ja-JP" altLang="en-US" sz="1200" b="1">
                          <a:solidFill>
                            <a:schemeClr val="tx1"/>
                          </a:solidFill>
                          <a:latin typeface="Meiryo UI" panose="020B0604030504040204" pitchFamily="50" charset="-128"/>
                          <a:ea typeface="Meiryo UI" panose="020B0604030504040204" pitchFamily="50" charset="-128"/>
                        </a:rPr>
                        <a:t>うち注文住宅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31.2%</a:t>
                      </a:r>
                      <a:endParaRPr kumimoji="1" lang="ja-JP" altLang="en-US" sz="1200" b="1" i="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33.0</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34.4%</a:t>
                      </a:r>
                      <a:endParaRPr kumimoji="1" lang="ja-JP" altLang="en-US" sz="1200" b="1" i="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39.9</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34.9</a:t>
                      </a:r>
                      <a:r>
                        <a:rPr kumimoji="1" lang="ja-JP" altLang="en-US" sz="1200" b="1" i="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42.6</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0335730"/>
                  </a:ext>
                </a:extLst>
              </a:tr>
              <a:tr h="229915">
                <a:tc vMerge="1">
                  <a:txBody>
                    <a:bodyPr/>
                    <a:lstStyle/>
                    <a:p>
                      <a:pPr algn="r"/>
                      <a:endParaRPr kumimoji="1" lang="ja-JP" altLang="en-US" sz="14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ja-JP" altLang="en-US" sz="1200" b="1">
                          <a:solidFill>
                            <a:schemeClr val="tx1"/>
                          </a:solidFill>
                          <a:latin typeface="Meiryo UI" panose="020B0604030504040204" pitchFamily="50" charset="-128"/>
                          <a:ea typeface="Meiryo UI" panose="020B0604030504040204" pitchFamily="50" charset="-128"/>
                        </a:rPr>
                        <a:t>うち建売住宅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2.7%</a:t>
                      </a:r>
                      <a:endParaRPr kumimoji="1" lang="ja-JP" altLang="en-US" sz="1200" b="1" i="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4.5</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4.9%</a:t>
                      </a:r>
                      <a:endParaRPr kumimoji="1" lang="ja-JP" altLang="en-US" sz="1200" b="1" i="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a:solidFill>
                            <a:schemeClr val="tx1"/>
                          </a:solidFill>
                          <a:latin typeface="Meiryo UI" panose="020B0604030504040204" pitchFamily="50" charset="-128"/>
                          <a:ea typeface="Meiryo UI" panose="020B0604030504040204" pitchFamily="50" charset="-128"/>
                        </a:rPr>
                        <a:t>6.9</a:t>
                      </a:r>
                      <a:r>
                        <a:rPr kumimoji="1" lang="ja-JP" altLang="en-US" sz="1200" i="1">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b="1" i="0">
                          <a:solidFill>
                            <a:schemeClr val="tx1"/>
                          </a:solidFill>
                          <a:latin typeface="Meiryo UI" panose="020B0604030504040204" pitchFamily="50" charset="-128"/>
                          <a:ea typeface="Meiryo UI" panose="020B0604030504040204" pitchFamily="50" charset="-128"/>
                        </a:rPr>
                        <a:t>6.3</a:t>
                      </a:r>
                      <a:r>
                        <a:rPr kumimoji="1" lang="ja-JP" altLang="en-US" sz="1200" b="1" i="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200" i="1" dirty="0">
                          <a:solidFill>
                            <a:schemeClr val="tx1"/>
                          </a:solidFill>
                          <a:latin typeface="Meiryo UI" panose="020B0604030504040204" pitchFamily="50" charset="-128"/>
                          <a:ea typeface="Meiryo UI" panose="020B0604030504040204" pitchFamily="50" charset="-128"/>
                        </a:rPr>
                        <a:t>8.6</a:t>
                      </a:r>
                      <a:r>
                        <a:rPr kumimoji="1" lang="ja-JP" altLang="en-US" sz="1200" i="1"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6941129"/>
                  </a:ext>
                </a:extLst>
              </a:tr>
            </a:tbl>
          </a:graphicData>
        </a:graphic>
      </p:graphicFrame>
      <p:sp>
        <p:nvSpPr>
          <p:cNvPr id="2" name="テキスト ボックス 1">
            <a:extLst>
              <a:ext uri="{FF2B5EF4-FFF2-40B4-BE49-F238E27FC236}">
                <a16:creationId xmlns:a16="http://schemas.microsoft.com/office/drawing/2014/main" id="{1043C2D6-4A60-483B-86DB-3A1C00CFA49D}"/>
              </a:ext>
            </a:extLst>
          </p:cNvPr>
          <p:cNvSpPr txBox="1"/>
          <p:nvPr/>
        </p:nvSpPr>
        <p:spPr>
          <a:xfrm>
            <a:off x="6444208" y="5301604"/>
            <a:ext cx="864096" cy="290060"/>
          </a:xfrm>
          <a:prstGeom prst="rect">
            <a:avLst/>
          </a:prstGeom>
          <a:noFill/>
          <a:ln w="28575">
            <a:solidFill>
              <a:srgbClr val="FF0000"/>
            </a:solidFill>
          </a:ln>
        </p:spPr>
        <p:txBody>
          <a:bodyPr wrap="square" rtlCol="0">
            <a:spAutoFit/>
          </a:bodyPr>
          <a:lstStyle/>
          <a:p>
            <a:endParaRPr kumimoji="1" lang="ja-JP" altLang="en-US">
              <a:highlight>
                <a:srgbClr val="FFFF00"/>
              </a:highlight>
            </a:endParaRPr>
          </a:p>
        </p:txBody>
      </p:sp>
      <p:sp>
        <p:nvSpPr>
          <p:cNvPr id="28" name="テキスト ボックス 27">
            <a:extLst>
              <a:ext uri="{FF2B5EF4-FFF2-40B4-BE49-F238E27FC236}">
                <a16:creationId xmlns:a16="http://schemas.microsoft.com/office/drawing/2014/main" id="{ED2CE4BB-802E-48DA-83F4-D3769E22773D}"/>
              </a:ext>
            </a:extLst>
          </p:cNvPr>
          <p:cNvSpPr txBox="1"/>
          <p:nvPr/>
        </p:nvSpPr>
        <p:spPr>
          <a:xfrm>
            <a:off x="4180921" y="6189578"/>
            <a:ext cx="4248472" cy="253916"/>
          </a:xfrm>
          <a:prstGeom prst="rect">
            <a:avLst/>
          </a:prstGeom>
          <a:noFill/>
        </p:spPr>
        <p:txBody>
          <a:bodyPr wrap="square" rtlCol="0">
            <a:spAutoFit/>
          </a:bodyPr>
          <a:lstStyle/>
          <a:p>
            <a:r>
              <a:rPr lang="en-US" altLang="ja-JP" sz="1050">
                <a:latin typeface="BIZ UDPゴシック" panose="020B0400000000000000" pitchFamily="50" charset="-128"/>
                <a:ea typeface="BIZ UDPゴシック" panose="020B0400000000000000" pitchFamily="50" charset="-128"/>
              </a:rPr>
              <a:t>※ZEH</a:t>
            </a:r>
            <a:r>
              <a:rPr lang="ja-JP" altLang="en-US" sz="1050">
                <a:latin typeface="BIZ UDPゴシック" panose="020B0400000000000000" pitchFamily="50" charset="-128"/>
                <a:ea typeface="BIZ UDPゴシック" panose="020B0400000000000000" pitchFamily="50" charset="-128"/>
              </a:rPr>
              <a:t>は、</a:t>
            </a:r>
            <a:r>
              <a:rPr lang="en-US" altLang="ja-JP" sz="1050">
                <a:latin typeface="BIZ UDPゴシック" panose="020B0400000000000000" pitchFamily="50" charset="-128"/>
                <a:ea typeface="BIZ UDPゴシック" panose="020B0400000000000000" pitchFamily="50" charset="-128"/>
              </a:rPr>
              <a:t>『ZEH』</a:t>
            </a:r>
            <a:r>
              <a:rPr lang="ja-JP" altLang="en-US" sz="1050">
                <a:latin typeface="BIZ UDPゴシック" panose="020B0400000000000000" pitchFamily="50" charset="-128"/>
                <a:ea typeface="BIZ UDPゴシック" panose="020B0400000000000000" pitchFamily="50" charset="-128"/>
              </a:rPr>
              <a:t>・</a:t>
            </a:r>
            <a:r>
              <a:rPr lang="en-US" altLang="ja-JP" sz="1050">
                <a:latin typeface="BIZ UDPゴシック" panose="020B0400000000000000" pitchFamily="50" charset="-128"/>
                <a:ea typeface="BIZ UDPゴシック" panose="020B0400000000000000" pitchFamily="50" charset="-128"/>
              </a:rPr>
              <a:t>Near</a:t>
            </a:r>
            <a:r>
              <a:rPr lang="ja-JP" altLang="en-US" sz="1050">
                <a:latin typeface="BIZ UDPゴシック" panose="020B0400000000000000" pitchFamily="50" charset="-128"/>
                <a:ea typeface="BIZ UDPゴシック" panose="020B0400000000000000" pitchFamily="50" charset="-128"/>
              </a:rPr>
              <a:t>ｌｙ ＺＥＨ・ＺＥＨ Ｏｒｉｅｎｔｅｄの住宅の合計</a:t>
            </a:r>
            <a:endParaRPr lang="en-US" altLang="ja-JP" sz="1050">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0B620546-70EC-4254-B9FD-D388ACC0284C}"/>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schemeClr val="bg1"/>
                </a:solidFill>
                <a:latin typeface="Meiryo UI" panose="020B0604030504040204" pitchFamily="50" charset="-128"/>
                <a:ea typeface="Meiryo UI" panose="020B0604030504040204" pitchFamily="50" charset="-128"/>
              </a:rPr>
              <a:t>建築環境課</a:t>
            </a:r>
            <a:endParaRPr kumimoji="1" lang="ja-JP" altLang="en-US" sz="120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96DDC79-3251-4BF1-8124-0E5149E74C30}"/>
              </a:ext>
            </a:extLst>
          </p:cNvPr>
          <p:cNvSpPr txBox="1"/>
          <p:nvPr/>
        </p:nvSpPr>
        <p:spPr>
          <a:xfrm>
            <a:off x="3500676" y="6429740"/>
            <a:ext cx="4924565" cy="253916"/>
          </a:xfrm>
          <a:prstGeom prst="rect">
            <a:avLst/>
          </a:prstGeom>
          <a:noFill/>
        </p:spPr>
        <p:txBody>
          <a:bodyPr wrap="square" rtlCol="0">
            <a:spAutoFit/>
          </a:bodyPr>
          <a:lstStyle/>
          <a:p>
            <a:r>
              <a:rPr lang="ja-JP" altLang="en-US" sz="1050">
                <a:latin typeface="BIZ UDPゴシック" panose="020B0400000000000000" pitchFamily="50" charset="-128"/>
                <a:ea typeface="BIZ UDPゴシック" panose="020B0400000000000000" pitchFamily="50" charset="-128"/>
              </a:rPr>
              <a:t>出典</a:t>
            </a:r>
            <a:r>
              <a:rPr lang="ja-JP" altLang="en-US" sz="1050">
                <a:latin typeface="BIZ UDPゴシック" panose="020B0400000000000000" pitchFamily="50" charset="-128"/>
                <a:ea typeface="BIZ UDPゴシック" panose="020B0400000000000000" pitchFamily="50" charset="-128"/>
                <a:sym typeface="Wingdings" panose="05000000000000000000" pitchFamily="2" charset="2"/>
              </a:rPr>
              <a:t>：（一社）環境共創イニシアチブ</a:t>
            </a:r>
            <a:r>
              <a:rPr lang="en-US" altLang="ja-JP" sz="1050">
                <a:latin typeface="BIZ UDPゴシック" panose="020B0400000000000000" pitchFamily="50" charset="-128"/>
                <a:ea typeface="BIZ UDPゴシック" panose="020B0400000000000000" pitchFamily="50" charset="-128"/>
              </a:rPr>
              <a:t>HP</a:t>
            </a:r>
            <a:r>
              <a:rPr lang="ja-JP" altLang="en-US" sz="1050">
                <a:latin typeface="BIZ UDPゴシック" panose="020B0400000000000000" pitchFamily="50" charset="-128"/>
                <a:ea typeface="BIZ UDPゴシック" panose="020B0400000000000000" pitchFamily="50" charset="-128"/>
              </a:rPr>
              <a:t>　</a:t>
            </a:r>
            <a:r>
              <a:rPr lang="en-US" altLang="ja-JP" sz="1050">
                <a:latin typeface="BIZ UDPゴシック" panose="020B0400000000000000" pitchFamily="50" charset="-128"/>
                <a:ea typeface="BIZ UDPゴシック" panose="020B0400000000000000" pitchFamily="50" charset="-128"/>
              </a:rPr>
              <a:t>ZEH</a:t>
            </a:r>
            <a:r>
              <a:rPr lang="ja-JP" altLang="en-US" sz="1050">
                <a:latin typeface="BIZ UDPゴシック" panose="020B0400000000000000" pitchFamily="50" charset="-128"/>
                <a:ea typeface="BIZ UDPゴシック" panose="020B0400000000000000" pitchFamily="50" charset="-128"/>
              </a:rPr>
              <a:t>ビルダー／プランナー実績報告　</a:t>
            </a:r>
            <a:endParaRPr kumimoji="1" lang="ja-JP" altLang="en-US" sz="105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42943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１</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くらしの質を高める、３</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安全を支える、４</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安心のくらしをつくる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22" name="テキスト ボックス 21">
            <a:extLst>
              <a:ext uri="{FF2B5EF4-FFF2-40B4-BE49-F238E27FC236}">
                <a16:creationId xmlns:a16="http://schemas.microsoft.com/office/drawing/2014/main" id="{46A2ECF5-6896-4E6A-B7F3-4F5A430903E9}"/>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③空家対策の取組方針に基づく取組の推進</a:t>
            </a:r>
          </a:p>
        </p:txBody>
      </p:sp>
      <p:sp>
        <p:nvSpPr>
          <p:cNvPr id="16" name="角丸四角形 2">
            <a:extLst>
              <a:ext uri="{FF2B5EF4-FFF2-40B4-BE49-F238E27FC236}">
                <a16:creationId xmlns:a16="http://schemas.microsoft.com/office/drawing/2014/main" id="{C8AA5E3D-C4F7-4847-A9AE-A95DD8D02ADE}"/>
              </a:ext>
            </a:extLst>
          </p:cNvPr>
          <p:cNvSpPr/>
          <p:nvPr/>
        </p:nvSpPr>
        <p:spPr>
          <a:xfrm>
            <a:off x="323527" y="1606728"/>
            <a:ext cx="8693505" cy="1340704"/>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○市町村の取組により除却等がなされた府内の管理不全空き家数</a:t>
            </a:r>
          </a:p>
        </p:txBody>
      </p:sp>
      <p:sp>
        <p:nvSpPr>
          <p:cNvPr id="18" name="テキスト ボックス 17"/>
          <p:cNvSpPr txBox="1"/>
          <p:nvPr/>
        </p:nvSpPr>
        <p:spPr>
          <a:xfrm>
            <a:off x="395536" y="1686501"/>
            <a:ext cx="8280921" cy="946413"/>
          </a:xfrm>
          <a:prstGeom prst="rect">
            <a:avLst/>
          </a:prstGeom>
          <a:noFill/>
        </p:spPr>
        <p:txBody>
          <a:bodyPr wrap="square" rtlCol="0">
            <a:spAutoFit/>
          </a:bodyPr>
          <a:lstStyle/>
          <a:p>
            <a:pPr marL="180000" indent="-180000">
              <a:buFont typeface="Arial" panose="020B0604020202020204" pitchFamily="34" charset="0"/>
              <a:buChar char="•"/>
            </a:pPr>
            <a:r>
              <a:rPr lang="ja-JP" altLang="en-US" sz="1850">
                <a:latin typeface="Meiryo UI" panose="020B0604030504040204" pitchFamily="50" charset="-128"/>
                <a:ea typeface="Meiryo UI" panose="020B0604030504040204" pitchFamily="50" charset="-128"/>
              </a:rPr>
              <a:t>除却等</a:t>
            </a:r>
            <a:r>
              <a:rPr lang="en-US" altLang="ja-JP" sz="1850" baseline="30000">
                <a:latin typeface="Meiryo UI" panose="020B0604030504040204" pitchFamily="50" charset="-128"/>
                <a:ea typeface="Meiryo UI" panose="020B0604030504040204" pitchFamily="50" charset="-128"/>
              </a:rPr>
              <a:t>※</a:t>
            </a:r>
            <a:r>
              <a:rPr lang="ja-JP" altLang="en-US" sz="1850">
                <a:latin typeface="Meiryo UI" panose="020B0604030504040204" pitchFamily="50" charset="-128"/>
                <a:ea typeface="Meiryo UI" panose="020B0604030504040204" pitchFamily="50" charset="-128"/>
              </a:rPr>
              <a:t>の累計件数は、全国１位（空家法施行～</a:t>
            </a:r>
            <a:r>
              <a:rPr lang="en-US" altLang="ja-JP" sz="1850">
                <a:latin typeface="Meiryo UI" panose="020B0604030504040204" pitchFamily="50" charset="-128"/>
                <a:ea typeface="Meiryo UI" panose="020B0604030504040204" pitchFamily="50" charset="-128"/>
              </a:rPr>
              <a:t>R</a:t>
            </a:r>
            <a:r>
              <a:rPr lang="ja-JP" altLang="en-US" sz="1850">
                <a:latin typeface="Meiryo UI" panose="020B0604030504040204" pitchFamily="50" charset="-128"/>
                <a:ea typeface="Meiryo UI" panose="020B0604030504040204" pitchFamily="50" charset="-128"/>
              </a:rPr>
              <a:t>６）</a:t>
            </a:r>
            <a:endParaRPr lang="en-US" altLang="ja-JP" sz="1850">
              <a:latin typeface="Meiryo UI" panose="020B0604030504040204" pitchFamily="50" charset="-128"/>
              <a:ea typeface="Meiryo UI" panose="020B0604030504040204" pitchFamily="50" charset="-128"/>
            </a:endParaRPr>
          </a:p>
          <a:p>
            <a:pPr marL="180000" indent="-180000">
              <a:buFont typeface="Arial" panose="020B0604020202020204" pitchFamily="34" charset="0"/>
              <a:buChar char="•"/>
            </a:pPr>
            <a:r>
              <a:rPr lang="ja-JP" altLang="en-US" sz="1850">
                <a:latin typeface="Meiryo UI" panose="020B0604030504040204" pitchFamily="50" charset="-128"/>
                <a:ea typeface="Meiryo UI" panose="020B0604030504040204" pitchFamily="50" charset="-128"/>
              </a:rPr>
              <a:t>除却等については、使用目的の無い空家で、腐朽・破損しているものの件数が減少</a:t>
            </a:r>
            <a:endParaRPr lang="en-US" altLang="ja-JP" sz="1850">
              <a:latin typeface="Meiryo UI" panose="020B0604030504040204" pitchFamily="50" charset="-128"/>
              <a:ea typeface="Meiryo UI" panose="020B0604030504040204" pitchFamily="50" charset="-128"/>
            </a:endParaRPr>
          </a:p>
          <a:p>
            <a:r>
              <a:rPr lang="ja-JP" altLang="en-US" sz="1850">
                <a:latin typeface="Meiryo UI" panose="020B0604030504040204" pitchFamily="50" charset="-128"/>
                <a:ea typeface="Meiryo UI" panose="020B0604030504040204" pitchFamily="50" charset="-128"/>
              </a:rPr>
              <a:t>　しており、一定の成果があったと考えられる（</a:t>
            </a:r>
            <a:r>
              <a:rPr lang="en-US" altLang="ja-JP" sz="1850">
                <a:latin typeface="Meiryo UI" panose="020B0604030504040204" pitchFamily="50" charset="-128"/>
                <a:ea typeface="Meiryo UI" panose="020B0604030504040204" pitchFamily="50" charset="-128"/>
              </a:rPr>
              <a:t>H30</a:t>
            </a:r>
            <a:r>
              <a:rPr lang="ja-JP" altLang="en-US" sz="1850">
                <a:latin typeface="Meiryo UI" panose="020B0604030504040204" pitchFamily="50" charset="-128"/>
                <a:ea typeface="Meiryo UI" panose="020B0604030504040204" pitchFamily="50" charset="-128"/>
              </a:rPr>
              <a:t>～</a:t>
            </a:r>
            <a:r>
              <a:rPr lang="en-US" altLang="ja-JP" sz="1850">
                <a:latin typeface="Meiryo UI" panose="020B0604030504040204" pitchFamily="50" charset="-128"/>
                <a:ea typeface="Meiryo UI" panose="020B0604030504040204" pitchFamily="50" charset="-128"/>
              </a:rPr>
              <a:t>R5</a:t>
            </a:r>
            <a:r>
              <a:rPr lang="ja-JP" altLang="en-US" sz="1850">
                <a:latin typeface="Meiryo UI" panose="020B0604030504040204" pitchFamily="50" charset="-128"/>
                <a:ea typeface="Meiryo UI" panose="020B0604030504040204" pitchFamily="50" charset="-128"/>
              </a:rPr>
              <a:t>）</a:t>
            </a:r>
            <a:endParaRPr lang="en-US" altLang="ja-JP" sz="1846">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43BC6BE7-CD49-4159-8BE1-C35B6FADBAFE}"/>
              </a:ext>
            </a:extLst>
          </p:cNvPr>
          <p:cNvSpPr txBox="1"/>
          <p:nvPr/>
        </p:nvSpPr>
        <p:spPr>
          <a:xfrm>
            <a:off x="7337910" y="559713"/>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a:solidFill>
                  <a:schemeClr val="bg1"/>
                </a:solidFill>
                <a:latin typeface="Meiryo UI" panose="020B0604030504040204" pitchFamily="50" charset="-128"/>
                <a:ea typeface="Meiryo UI" panose="020B0604030504040204" pitchFamily="50" charset="-128"/>
              </a:rPr>
              <a:t>居住企画</a:t>
            </a:r>
            <a:r>
              <a:rPr kumimoji="1" lang="ja-JP" altLang="en-US" sz="1200">
                <a:solidFill>
                  <a:schemeClr val="bg1"/>
                </a:solidFill>
                <a:latin typeface="Meiryo UI" panose="020B0604030504040204" pitchFamily="50" charset="-128"/>
                <a:ea typeface="Meiryo UI" panose="020B0604030504040204" pitchFamily="50" charset="-128"/>
              </a:rPr>
              <a:t>課</a:t>
            </a:r>
            <a:endParaRPr kumimoji="1" lang="ja-JP" altLang="en-US" sz="120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5" name="スライド番号プレースホルダー 2">
            <a:extLst>
              <a:ext uri="{FF2B5EF4-FFF2-40B4-BE49-F238E27FC236}">
                <a16:creationId xmlns:a16="http://schemas.microsoft.com/office/drawing/2014/main" id="{71E9A1B0-B857-4CE3-8633-76E82C033434}"/>
              </a:ext>
            </a:extLst>
          </p:cNvPr>
          <p:cNvSpPr>
            <a:spLocks noGrp="1"/>
          </p:cNvSpPr>
          <p:nvPr>
            <p:ph type="sldNum" sz="quarter" idx="12"/>
          </p:nvPr>
        </p:nvSpPr>
        <p:spPr>
          <a:xfrm>
            <a:off x="8532440" y="6597352"/>
            <a:ext cx="611560" cy="260648"/>
          </a:xfrm>
        </p:spPr>
        <p:txBody>
          <a:bodyPr/>
          <a:lstStyle/>
          <a:p>
            <a:pPr algn="ctr"/>
            <a:r>
              <a:rPr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6ADB856-5F35-42DA-B232-BD46CEDE7B8C}"/>
              </a:ext>
            </a:extLst>
          </p:cNvPr>
          <p:cNvSpPr txBox="1"/>
          <p:nvPr/>
        </p:nvSpPr>
        <p:spPr>
          <a:xfrm>
            <a:off x="498709" y="2636751"/>
            <a:ext cx="8632214" cy="276999"/>
          </a:xfrm>
          <a:prstGeom prst="rect">
            <a:avLst/>
          </a:prstGeom>
          <a:noFill/>
        </p:spPr>
        <p:txBody>
          <a:bodyPr wrap="square" rtlCol="0">
            <a:spAutoFit/>
          </a:bodyPr>
          <a:lstStyle/>
          <a:p>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除却等には、空家の除却のほか、修繕、繁茂した樹木の伐採、改修による利活用、その他適切な管理等により改善がなされたことを含む。</a:t>
            </a:r>
          </a:p>
        </p:txBody>
      </p:sp>
      <p:sp>
        <p:nvSpPr>
          <p:cNvPr id="23" name="テキスト ボックス 2">
            <a:extLst>
              <a:ext uri="{FF2B5EF4-FFF2-40B4-BE49-F238E27FC236}">
                <a16:creationId xmlns:a16="http://schemas.microsoft.com/office/drawing/2014/main" id="{48B0E50A-F0DD-4366-B9A4-D6DCADBC12AD}"/>
              </a:ext>
            </a:extLst>
          </p:cNvPr>
          <p:cNvSpPr txBox="1"/>
          <p:nvPr/>
        </p:nvSpPr>
        <p:spPr>
          <a:xfrm>
            <a:off x="5516111" y="6331720"/>
            <a:ext cx="2346869"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en-US" altLang="ja-JP" sz="800">
                <a:latin typeface="UD デジタル 教科書体 NK-R" panose="02020400000000000000" pitchFamily="18" charset="-128"/>
                <a:ea typeface="UD デジタル 教科書体 NK-R" panose="02020400000000000000" pitchFamily="18" charset="-128"/>
              </a:rPr>
              <a:t>【</a:t>
            </a:r>
            <a:r>
              <a:rPr lang="ja-JP" altLang="en-US" sz="800">
                <a:latin typeface="UD デジタル 教科書体 NK-R" panose="02020400000000000000" pitchFamily="18" charset="-128"/>
                <a:ea typeface="UD デジタル 教科書体 NK-R" panose="02020400000000000000" pitchFamily="18" charset="-128"/>
              </a:rPr>
              <a:t>出典</a:t>
            </a:r>
            <a:r>
              <a:rPr lang="en-US" altLang="ja-JP" sz="800">
                <a:latin typeface="UD デジタル 教科書体 NK-R" panose="02020400000000000000" pitchFamily="18" charset="-128"/>
                <a:ea typeface="UD デジタル 教科書体 NK-R" panose="02020400000000000000" pitchFamily="18" charset="-128"/>
              </a:rPr>
              <a:t>】</a:t>
            </a:r>
            <a:r>
              <a:rPr lang="ja-JP" altLang="en-US" sz="800">
                <a:latin typeface="UD デジタル 教科書体 NK-R" panose="02020400000000000000" pitchFamily="18" charset="-128"/>
                <a:ea typeface="UD デジタル 教科書体 NK-R" panose="02020400000000000000" pitchFamily="18" charset="-128"/>
              </a:rPr>
              <a:t>住宅・土地統計調査（総務省）</a:t>
            </a:r>
            <a:endParaRPr kumimoji="1" lang="ja-JP" altLang="en-US" sz="800">
              <a:latin typeface="UD デジタル 教科書体 NK-R" panose="02020400000000000000" pitchFamily="18" charset="-128"/>
              <a:ea typeface="UD デジタル 教科書体 NK-R" panose="02020400000000000000" pitchFamily="18" charset="-128"/>
            </a:endParaRPr>
          </a:p>
        </p:txBody>
      </p:sp>
      <p:graphicFrame>
        <p:nvGraphicFramePr>
          <p:cNvPr id="24" name="グラフ 23">
            <a:extLst>
              <a:ext uri="{FF2B5EF4-FFF2-40B4-BE49-F238E27FC236}">
                <a16:creationId xmlns:a16="http://schemas.microsoft.com/office/drawing/2014/main" id="{FE4004D5-232C-4460-9BDF-487A0D40D3F3}"/>
              </a:ext>
            </a:extLst>
          </p:cNvPr>
          <p:cNvGraphicFramePr>
            <a:graphicFrameLocks/>
          </p:cNvGraphicFramePr>
          <p:nvPr>
            <p:extLst>
              <p:ext uri="{D42A27DB-BD31-4B8C-83A1-F6EECF244321}">
                <p14:modId xmlns:p14="http://schemas.microsoft.com/office/powerpoint/2010/main" val="2138387700"/>
              </p:ext>
            </p:extLst>
          </p:nvPr>
        </p:nvGraphicFramePr>
        <p:xfrm>
          <a:off x="5041062" y="3129304"/>
          <a:ext cx="3493009" cy="3235988"/>
        </p:xfrm>
        <a:graphic>
          <a:graphicData uri="http://schemas.openxmlformats.org/drawingml/2006/chart">
            <c:chart xmlns:c="http://schemas.openxmlformats.org/drawingml/2006/chart" xmlns:r="http://schemas.openxmlformats.org/officeDocument/2006/relationships" r:id="rId3"/>
          </a:graphicData>
        </a:graphic>
      </p:graphicFrame>
      <p:sp>
        <p:nvSpPr>
          <p:cNvPr id="25" name="矢印: 右 24">
            <a:extLst>
              <a:ext uri="{FF2B5EF4-FFF2-40B4-BE49-F238E27FC236}">
                <a16:creationId xmlns:a16="http://schemas.microsoft.com/office/drawing/2014/main" id="{0AB1DD95-0511-450C-B466-3BB754DDFE94}"/>
              </a:ext>
            </a:extLst>
          </p:cNvPr>
          <p:cNvSpPr/>
          <p:nvPr/>
        </p:nvSpPr>
        <p:spPr>
          <a:xfrm>
            <a:off x="6992465" y="5316235"/>
            <a:ext cx="596619" cy="371674"/>
          </a:xfrm>
          <a:prstGeom prst="rightArrow">
            <a:avLst/>
          </a:prstGeom>
          <a:ln w="6350"/>
        </p:spPr>
        <p:style>
          <a:lnRef idx="2">
            <a:schemeClr val="accent5"/>
          </a:lnRef>
          <a:fillRef idx="1">
            <a:schemeClr val="lt1"/>
          </a:fillRef>
          <a:effectRef idx="0">
            <a:schemeClr val="accent5"/>
          </a:effectRef>
          <a:fontRef idx="minor">
            <a:schemeClr val="dk1"/>
          </a:fontRef>
        </p:style>
        <p:txBody>
          <a:bodyPr rtlCol="0" anchor="ctr"/>
          <a:lstStyle/>
          <a:p>
            <a:pPr algn="ctr"/>
            <a:r>
              <a:rPr kumimoji="1" lang="en-US" altLang="ja-JP" sz="1000">
                <a:latin typeface="UD デジタル 教科書体 NK-R" panose="02020400000000000000" pitchFamily="18" charset="-128"/>
                <a:ea typeface="UD デジタル 教科書体 NK-R" panose="02020400000000000000" pitchFamily="18" charset="-128"/>
              </a:rPr>
              <a:t>-0.7</a:t>
            </a:r>
            <a:endParaRPr kumimoji="1" lang="ja-JP" altLang="en-US" sz="800">
              <a:latin typeface="UD デジタル 教科書体 NK-R" panose="02020400000000000000" pitchFamily="18" charset="-128"/>
              <a:ea typeface="UD デジタル 教科書体 NK-R" panose="02020400000000000000" pitchFamily="18" charset="-128"/>
            </a:endParaRPr>
          </a:p>
        </p:txBody>
      </p:sp>
      <p:graphicFrame>
        <p:nvGraphicFramePr>
          <p:cNvPr id="27" name="グラフ 26">
            <a:extLst>
              <a:ext uri="{FF2B5EF4-FFF2-40B4-BE49-F238E27FC236}">
                <a16:creationId xmlns:a16="http://schemas.microsoft.com/office/drawing/2014/main" id="{5EF8FD4C-0516-45B4-9ED8-6077D0FB40AA}"/>
              </a:ext>
            </a:extLst>
          </p:cNvPr>
          <p:cNvGraphicFramePr/>
          <p:nvPr/>
        </p:nvGraphicFramePr>
        <p:xfrm>
          <a:off x="605919" y="3089769"/>
          <a:ext cx="3834024" cy="3235988"/>
        </p:xfrm>
        <a:graphic>
          <a:graphicData uri="http://schemas.openxmlformats.org/drawingml/2006/chart">
            <c:chart xmlns:c="http://schemas.openxmlformats.org/drawingml/2006/chart" xmlns:r="http://schemas.openxmlformats.org/officeDocument/2006/relationships" r:id="rId4"/>
          </a:graphicData>
        </a:graphic>
      </p:graphicFrame>
      <p:sp>
        <p:nvSpPr>
          <p:cNvPr id="28" name="テキスト ボックス 2">
            <a:extLst>
              <a:ext uri="{FF2B5EF4-FFF2-40B4-BE49-F238E27FC236}">
                <a16:creationId xmlns:a16="http://schemas.microsoft.com/office/drawing/2014/main" id="{EDB9A50E-6125-4447-8ED9-C10791F4F965}"/>
              </a:ext>
            </a:extLst>
          </p:cNvPr>
          <p:cNvSpPr txBox="1"/>
          <p:nvPr/>
        </p:nvSpPr>
        <p:spPr>
          <a:xfrm>
            <a:off x="569947" y="6285937"/>
            <a:ext cx="4029659"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en-US" altLang="ja-JP" sz="800">
                <a:latin typeface="UD デジタル 教科書体 NK-R" panose="02020400000000000000" pitchFamily="18" charset="-128"/>
                <a:ea typeface="UD デジタル 教科書体 NK-R" panose="02020400000000000000" pitchFamily="18" charset="-128"/>
              </a:rPr>
              <a:t>【</a:t>
            </a:r>
            <a:r>
              <a:rPr lang="ja-JP" altLang="en-US" sz="800">
                <a:latin typeface="UD デジタル 教科書体 NK-R" panose="02020400000000000000" pitchFamily="18" charset="-128"/>
                <a:ea typeface="UD デジタル 教科書体 NK-R" panose="02020400000000000000" pitchFamily="18" charset="-128"/>
              </a:rPr>
              <a:t>出典</a:t>
            </a:r>
            <a:r>
              <a:rPr lang="en-US" altLang="ja-JP" sz="800">
                <a:latin typeface="UD デジタル 教科書体 NK-R" panose="02020400000000000000" pitchFamily="18" charset="-128"/>
                <a:ea typeface="UD デジタル 教科書体 NK-R" panose="02020400000000000000" pitchFamily="18" charset="-128"/>
              </a:rPr>
              <a:t>】</a:t>
            </a:r>
            <a:r>
              <a:rPr lang="ja-JP" altLang="en-US" sz="800">
                <a:latin typeface="UD デジタル 教科書体 NK-R" panose="02020400000000000000" pitchFamily="18" charset="-128"/>
                <a:ea typeface="UD デジタル 教科書体 NK-R" panose="02020400000000000000" pitchFamily="18" charset="-128"/>
              </a:rPr>
              <a:t>空家等対策の推進に関する特別措置法の施行状況等について（国交省・総務省）</a:t>
            </a:r>
            <a:endParaRPr kumimoji="1" lang="ja-JP" altLang="en-US" sz="800">
              <a:latin typeface="UD デジタル 教科書体 NK-R" panose="02020400000000000000" pitchFamily="18" charset="-128"/>
              <a:ea typeface="UD デジタル 教科書体 NK-R" panose="02020400000000000000" pitchFamily="18" charset="-128"/>
            </a:endParaRPr>
          </a:p>
        </p:txBody>
      </p:sp>
      <p:sp>
        <p:nvSpPr>
          <p:cNvPr id="9" name="吹き出し: 四角形 8">
            <a:extLst>
              <a:ext uri="{FF2B5EF4-FFF2-40B4-BE49-F238E27FC236}">
                <a16:creationId xmlns:a16="http://schemas.microsoft.com/office/drawing/2014/main" id="{939D9528-5398-47A7-9FB9-8F9855DAEB02}"/>
              </a:ext>
            </a:extLst>
          </p:cNvPr>
          <p:cNvSpPr/>
          <p:nvPr/>
        </p:nvSpPr>
        <p:spPr>
          <a:xfrm>
            <a:off x="4230192" y="3317393"/>
            <a:ext cx="849922" cy="405823"/>
          </a:xfrm>
          <a:prstGeom prst="wedgeRectCallout">
            <a:avLst>
              <a:gd name="adj1" fmla="val -53002"/>
              <a:gd name="adj2" fmla="val 76653"/>
            </a:avLst>
          </a:prstGeom>
          <a:ln w="6350"/>
        </p:spPr>
        <p:style>
          <a:lnRef idx="2">
            <a:schemeClr val="accent5"/>
          </a:lnRef>
          <a:fillRef idx="1">
            <a:schemeClr val="lt1"/>
          </a:fillRef>
          <a:effectRef idx="0">
            <a:schemeClr val="accent5"/>
          </a:effectRef>
          <a:fontRef idx="minor">
            <a:schemeClr val="dk1"/>
          </a:fontRef>
        </p:style>
        <p:txBody>
          <a:bodyPr rtlCol="0" anchor="ctr"/>
          <a:lstStyle/>
          <a:p>
            <a:r>
              <a:rPr lang="ja-JP" altLang="en-US" sz="1000">
                <a:latin typeface="Meiryo UI" panose="020B0604030504040204" pitchFamily="50" charset="-128"/>
                <a:ea typeface="Meiryo UI" panose="020B0604030504040204" pitchFamily="50" charset="-128"/>
              </a:rPr>
              <a:t>＋</a:t>
            </a:r>
            <a:r>
              <a:rPr lang="en-US" altLang="ja-JP" sz="1000">
                <a:latin typeface="Meiryo UI" panose="020B0604030504040204" pitchFamily="50" charset="-128"/>
                <a:ea typeface="Meiryo UI" panose="020B0604030504040204" pitchFamily="50" charset="-128"/>
              </a:rPr>
              <a:t>7,336</a:t>
            </a:r>
            <a:r>
              <a:rPr lang="ja-JP" altLang="en-US" sz="1000">
                <a:latin typeface="Meiryo UI" panose="020B0604030504040204" pitchFamily="50" charset="-128"/>
                <a:ea typeface="Meiryo UI" panose="020B0604030504040204" pitchFamily="50" charset="-128"/>
              </a:rPr>
              <a:t>件</a:t>
            </a:r>
            <a:endParaRPr lang="en-US" altLang="ja-JP" sz="1000">
              <a:latin typeface="Meiryo UI" panose="020B0604030504040204" pitchFamily="50" charset="-128"/>
              <a:ea typeface="Meiryo UI" panose="020B0604030504040204" pitchFamily="50" charset="-128"/>
            </a:endParaRPr>
          </a:p>
          <a:p>
            <a:r>
              <a:rPr lang="en-US" altLang="ja-JP" sz="1000">
                <a:latin typeface="Meiryo UI" panose="020B0604030504040204" pitchFamily="50" charset="-128"/>
                <a:ea typeface="Meiryo UI" panose="020B0604030504040204" pitchFamily="50" charset="-128"/>
              </a:rPr>
              <a:t>(R3~R6)</a:t>
            </a:r>
          </a:p>
        </p:txBody>
      </p:sp>
    </p:spTree>
    <p:extLst>
      <p:ext uri="{BB962C8B-B14F-4D97-AF65-F5344CB8AC3E}">
        <p14:creationId xmlns:p14="http://schemas.microsoft.com/office/powerpoint/2010/main" val="380291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4EFD-D6BE-539F-93F7-D5626A48D19A}"/>
            </a:ext>
          </a:extLst>
        </p:cNvPr>
        <p:cNvGrpSpPr/>
        <p:nvPr/>
      </p:nvGrpSpPr>
      <p:grpSpPr>
        <a:xfrm>
          <a:off x="0" y="0"/>
          <a:ext cx="0" cy="0"/>
          <a:chOff x="0" y="0"/>
          <a:chExt cx="0" cy="0"/>
        </a:xfrm>
      </p:grpSpPr>
      <p:sp>
        <p:nvSpPr>
          <p:cNvPr id="17" name="Rectangle 1">
            <a:extLst>
              <a:ext uri="{FF2B5EF4-FFF2-40B4-BE49-F238E27FC236}">
                <a16:creationId xmlns:a16="http://schemas.microsoft.com/office/drawing/2014/main" id="{151F6BC2-4E8E-3958-2C8D-EF12181BD4E0}"/>
              </a:ext>
            </a:extLst>
          </p:cNvPr>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１</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くらしの質を高める、３</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安全を支える、４</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安心のくらしをつくる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18" name="テキスト ボックス 17">
            <a:extLst>
              <a:ext uri="{FF2B5EF4-FFF2-40B4-BE49-F238E27FC236}">
                <a16:creationId xmlns:a16="http://schemas.microsoft.com/office/drawing/2014/main" id="{E14996E4-B59A-DEAD-73C3-5B825CB76BFE}"/>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③空家対策の取組方針に基づく取組の推進</a:t>
            </a:r>
          </a:p>
        </p:txBody>
      </p:sp>
      <p:sp>
        <p:nvSpPr>
          <p:cNvPr id="16" name="角丸四角形 2">
            <a:extLst>
              <a:ext uri="{FF2B5EF4-FFF2-40B4-BE49-F238E27FC236}">
                <a16:creationId xmlns:a16="http://schemas.microsoft.com/office/drawing/2014/main" id="{9BCCE972-A5E5-6138-7308-C525F4B76770}"/>
              </a:ext>
            </a:extLst>
          </p:cNvPr>
          <p:cNvSpPr/>
          <p:nvPr/>
        </p:nvSpPr>
        <p:spPr>
          <a:xfrm>
            <a:off x="323527" y="1606728"/>
            <a:ext cx="8569266" cy="665243"/>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1" name="テキスト ボックス 10">
            <a:extLst>
              <a:ext uri="{FF2B5EF4-FFF2-40B4-BE49-F238E27FC236}">
                <a16:creationId xmlns:a16="http://schemas.microsoft.com/office/drawing/2014/main" id="{2EBAC538-4825-9AD3-F4CF-CA3548832B4D}"/>
              </a:ext>
            </a:extLst>
          </p:cNvPr>
          <p:cNvSpPr txBox="1"/>
          <p:nvPr/>
        </p:nvSpPr>
        <p:spPr>
          <a:xfrm>
            <a:off x="323528" y="1610480"/>
            <a:ext cx="8568952" cy="660437"/>
          </a:xfrm>
          <a:prstGeom prst="rect">
            <a:avLst/>
          </a:prstGeom>
          <a:noFill/>
        </p:spPr>
        <p:txBody>
          <a:bodyPr wrap="square" lIns="91440" tIns="45720" rIns="91440" bIns="45720" rtlCol="0" anchor="t">
            <a:spAutoFit/>
          </a:bodyPr>
          <a:lstStyle/>
          <a:p>
            <a:pPr marL="179705" indent="-179705">
              <a:buFont typeface="Arial" panose="020B0604020202020204" pitchFamily="34" charset="0"/>
              <a:buChar char="•"/>
            </a:pPr>
            <a:r>
              <a:rPr lang="ja-JP" altLang="en-US" sz="1846">
                <a:latin typeface="Meiryo UI" panose="020B0604030504040204" pitchFamily="50" charset="-128"/>
                <a:ea typeface="Meiryo UI" panose="020B0604030504040204" pitchFamily="50" charset="-128"/>
              </a:rPr>
              <a:t>空き家数・空き家率は、令和</a:t>
            </a:r>
            <a:r>
              <a:rPr lang="en-US" altLang="ja-JP" sz="1846">
                <a:latin typeface="Meiryo UI" panose="020B0604030504040204" pitchFamily="50" charset="-128"/>
                <a:ea typeface="Meiryo UI" panose="020B0604030504040204" pitchFamily="50" charset="-128"/>
              </a:rPr>
              <a:t>5</a:t>
            </a:r>
            <a:r>
              <a:rPr lang="ja-JP" altLang="en-US" sz="1846">
                <a:latin typeface="Meiryo UI" panose="020B0604030504040204" pitchFamily="50" charset="-128"/>
                <a:ea typeface="Meiryo UI" panose="020B0604030504040204" pitchFamily="50" charset="-128"/>
              </a:rPr>
              <a:t>年では平成</a:t>
            </a:r>
            <a:r>
              <a:rPr lang="en-US" altLang="ja-JP" sz="1846">
                <a:latin typeface="Meiryo UI" panose="020B0604030504040204" pitchFamily="50" charset="-128"/>
                <a:ea typeface="Meiryo UI" panose="020B0604030504040204" pitchFamily="50" charset="-128"/>
              </a:rPr>
              <a:t>30</a:t>
            </a:r>
            <a:r>
              <a:rPr lang="ja-JP" altLang="en-US" sz="1846">
                <a:latin typeface="Meiryo UI" panose="020B0604030504040204" pitchFamily="50" charset="-128"/>
                <a:ea typeface="Meiryo UI" panose="020B0604030504040204" pitchFamily="50" charset="-128"/>
              </a:rPr>
              <a:t>年と比べて減少</a:t>
            </a:r>
            <a:endParaRPr lang="en-US" altLang="ja-JP" sz="1846">
              <a:latin typeface="Meiryo UI" panose="020B0604030504040204" pitchFamily="50" charset="-128"/>
              <a:ea typeface="Meiryo UI" panose="020B0604030504040204" pitchFamily="50" charset="-128"/>
            </a:endParaRPr>
          </a:p>
          <a:p>
            <a:pPr marL="179705" indent="-179705">
              <a:buFont typeface="Arial" panose="020B0604020202020204" pitchFamily="34" charset="0"/>
              <a:buChar char="•"/>
            </a:pPr>
            <a:r>
              <a:rPr lang="ja-JP" altLang="en-US" sz="1846">
                <a:latin typeface="Meiryo UI" panose="020B0604030504040204" pitchFamily="50" charset="-128"/>
                <a:ea typeface="Meiryo UI" panose="020B0604030504040204" pitchFamily="50" charset="-128"/>
              </a:rPr>
              <a:t>賃貸や売却用等の空き家を除いた市場で流通していない空き家は約</a:t>
            </a:r>
            <a:r>
              <a:rPr lang="en-US" altLang="ja-JP" sz="1846">
                <a:latin typeface="Meiryo UI" panose="020B0604030504040204" pitchFamily="50" charset="-128"/>
                <a:ea typeface="Meiryo UI" panose="020B0604030504040204" pitchFamily="50" charset="-128"/>
              </a:rPr>
              <a:t>1.8</a:t>
            </a:r>
            <a:r>
              <a:rPr lang="ja-JP" altLang="en-US" sz="1846">
                <a:latin typeface="Meiryo UI" panose="020B0604030504040204" pitchFamily="50" charset="-128"/>
                <a:ea typeface="Meiryo UI" panose="020B0604030504040204" pitchFamily="50" charset="-128"/>
              </a:rPr>
              <a:t>万戸増加</a:t>
            </a:r>
            <a:endParaRPr lang="ja-JP"/>
          </a:p>
        </p:txBody>
      </p:sp>
      <p:sp>
        <p:nvSpPr>
          <p:cNvPr id="8" name="テキスト ボックス 7">
            <a:extLst>
              <a:ext uri="{FF2B5EF4-FFF2-40B4-BE49-F238E27FC236}">
                <a16:creationId xmlns:a16="http://schemas.microsoft.com/office/drawing/2014/main" id="{EDE5B71D-3FD1-046A-CFF3-4F1551E2FFB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0" name="テキスト ボックス 19">
            <a:extLst>
              <a:ext uri="{FF2B5EF4-FFF2-40B4-BE49-F238E27FC236}">
                <a16:creationId xmlns:a16="http://schemas.microsoft.com/office/drawing/2014/main" id="{5C96144F-5F02-4381-BA7A-3CC730E5902F}"/>
              </a:ext>
            </a:extLst>
          </p:cNvPr>
          <p:cNvSpPr txBox="1"/>
          <p:nvPr/>
        </p:nvSpPr>
        <p:spPr>
          <a:xfrm>
            <a:off x="0" y="1256787"/>
            <a:ext cx="7884368" cy="348109"/>
          </a:xfrm>
          <a:prstGeom prst="rect">
            <a:avLst/>
          </a:prstGeom>
          <a:noFill/>
        </p:spPr>
        <p:txBody>
          <a:bodyPr wrap="square" rtlCol="0">
            <a:spAutoFit/>
          </a:bodyPr>
          <a:lstStyle/>
          <a:p>
            <a:r>
              <a:rPr lang="en-US" altLang="ja-JP" sz="1662" b="1">
                <a:latin typeface="Meiryo UI" panose="020B0604030504040204" pitchFamily="50" charset="-128"/>
                <a:ea typeface="Meiryo UI" panose="020B0604030504040204" pitchFamily="50" charset="-128"/>
              </a:rPr>
              <a:t>   </a:t>
            </a:r>
            <a:r>
              <a:rPr lang="ja-JP" altLang="en-US" sz="1662" b="1">
                <a:latin typeface="Meiryo UI" panose="020B0604030504040204" pitchFamily="50" charset="-128"/>
                <a:ea typeface="Meiryo UI" panose="020B0604030504040204" pitchFamily="50" charset="-128"/>
              </a:rPr>
              <a:t>○大阪府内の空き家数の推移</a:t>
            </a:r>
          </a:p>
        </p:txBody>
      </p:sp>
      <p:graphicFrame>
        <p:nvGraphicFramePr>
          <p:cNvPr id="212" name="グラフ 211">
            <a:extLst>
              <a:ext uri="{FF2B5EF4-FFF2-40B4-BE49-F238E27FC236}">
                <a16:creationId xmlns:a16="http://schemas.microsoft.com/office/drawing/2014/main" id="{37B14D8B-8563-C905-DE30-6CD6DF6182EE}"/>
              </a:ext>
            </a:extLst>
          </p:cNvPr>
          <p:cNvGraphicFramePr/>
          <p:nvPr>
            <p:extLst>
              <p:ext uri="{D42A27DB-BD31-4B8C-83A1-F6EECF244321}">
                <p14:modId xmlns:p14="http://schemas.microsoft.com/office/powerpoint/2010/main" val="3381173753"/>
              </p:ext>
            </p:extLst>
          </p:nvPr>
        </p:nvGraphicFramePr>
        <p:xfrm>
          <a:off x="119455" y="3426666"/>
          <a:ext cx="4945538" cy="32962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3" name="表 212">
            <a:extLst>
              <a:ext uri="{FF2B5EF4-FFF2-40B4-BE49-F238E27FC236}">
                <a16:creationId xmlns:a16="http://schemas.microsoft.com/office/drawing/2014/main" id="{8E324AC5-B419-79FD-6234-3D2C6FDC2173}"/>
              </a:ext>
            </a:extLst>
          </p:cNvPr>
          <p:cNvGraphicFramePr>
            <a:graphicFrameLocks noGrp="1"/>
          </p:cNvGraphicFramePr>
          <p:nvPr>
            <p:extLst>
              <p:ext uri="{D42A27DB-BD31-4B8C-83A1-F6EECF244321}">
                <p14:modId xmlns:p14="http://schemas.microsoft.com/office/powerpoint/2010/main" val="1484502250"/>
              </p:ext>
            </p:extLst>
          </p:nvPr>
        </p:nvGraphicFramePr>
        <p:xfrm>
          <a:off x="5077239" y="3760304"/>
          <a:ext cx="3771634" cy="2684445"/>
        </p:xfrm>
        <a:graphic>
          <a:graphicData uri="http://schemas.openxmlformats.org/drawingml/2006/table">
            <a:tbl>
              <a:tblPr/>
              <a:tblGrid>
                <a:gridCol w="1661629">
                  <a:extLst>
                    <a:ext uri="{9D8B030D-6E8A-4147-A177-3AD203B41FA5}">
                      <a16:colId xmlns:a16="http://schemas.microsoft.com/office/drawing/2014/main" val="3545784749"/>
                    </a:ext>
                  </a:extLst>
                </a:gridCol>
                <a:gridCol w="698939">
                  <a:extLst>
                    <a:ext uri="{9D8B030D-6E8A-4147-A177-3AD203B41FA5}">
                      <a16:colId xmlns:a16="http://schemas.microsoft.com/office/drawing/2014/main" val="1741377453"/>
                    </a:ext>
                  </a:extLst>
                </a:gridCol>
                <a:gridCol w="685752">
                  <a:extLst>
                    <a:ext uri="{9D8B030D-6E8A-4147-A177-3AD203B41FA5}">
                      <a16:colId xmlns:a16="http://schemas.microsoft.com/office/drawing/2014/main" val="4225852448"/>
                    </a:ext>
                  </a:extLst>
                </a:gridCol>
                <a:gridCol w="725314">
                  <a:extLst>
                    <a:ext uri="{9D8B030D-6E8A-4147-A177-3AD203B41FA5}">
                      <a16:colId xmlns:a16="http://schemas.microsoft.com/office/drawing/2014/main" val="3668606221"/>
                    </a:ext>
                  </a:extLst>
                </a:gridCol>
              </a:tblGrid>
              <a:tr h="379990">
                <a:tc>
                  <a:txBody>
                    <a:bodyPr/>
                    <a:lstStyle/>
                    <a:p>
                      <a:pPr algn="ctr" fontAlgn="ctr"/>
                      <a:r>
                        <a:rPr lang="ja-JP" altLang="en-US" sz="1100" b="0" i="0" u="none" strike="noStrike">
                          <a:solidFill>
                            <a:srgbClr val="000000"/>
                          </a:solidFill>
                          <a:effectLst/>
                          <a:latin typeface="Meiryo UI"/>
                          <a:ea typeface="Meiryo UI"/>
                        </a:rPr>
                        <a:t>空家の種類</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平成</a:t>
                      </a:r>
                      <a:r>
                        <a:rPr lang="en-US" altLang="ja-JP" sz="1100" b="0" i="0" u="none" strike="noStrike">
                          <a:solidFill>
                            <a:srgbClr val="000000"/>
                          </a:solidFill>
                          <a:effectLst/>
                          <a:latin typeface="Meiryo UI" panose="020B0604030504040204" pitchFamily="50" charset="-128"/>
                          <a:ea typeface="Meiryo UI" panose="020B0604030504040204" pitchFamily="50" charset="-128"/>
                        </a:rPr>
                        <a:t>30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年</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令和５年</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増減</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14651306"/>
                  </a:ext>
                </a:extLst>
              </a:tr>
              <a:tr h="379990">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賃貸用の住宅</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453,900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chemeClr val="tx1"/>
                          </a:solidFill>
                          <a:effectLst/>
                          <a:latin typeface="Meiryo UI" panose="020B0604030504040204" pitchFamily="50" charset="-128"/>
                          <a:ea typeface="Meiryo UI" panose="020B0604030504040204" pitchFamily="50" charset="-128"/>
                        </a:rPr>
                        <a:t>436,100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0" i="0" u="none" strike="noStrike">
                          <a:solidFill>
                            <a:schemeClr val="tx1"/>
                          </a:solidFill>
                          <a:effectLst/>
                          <a:latin typeface="Meiryo UI" panose="020B0604030504040204" pitchFamily="50" charset="-128"/>
                          <a:ea typeface="Meiryo UI" panose="020B0604030504040204" pitchFamily="50" charset="-128"/>
                        </a:rPr>
                        <a:t>▲ </a:t>
                      </a:r>
                      <a:r>
                        <a:rPr lang="en-US" altLang="ja-JP" sz="1100" b="0" i="0" u="none" strike="noStrike">
                          <a:solidFill>
                            <a:schemeClr val="tx1"/>
                          </a:solidFill>
                          <a:effectLst/>
                          <a:latin typeface="Meiryo UI" panose="020B0604030504040204" pitchFamily="50" charset="-128"/>
                          <a:ea typeface="Meiryo UI" panose="020B0604030504040204" pitchFamily="50" charset="-128"/>
                        </a:rPr>
                        <a:t>17,800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3982907"/>
                  </a:ext>
                </a:extLst>
              </a:tr>
              <a:tr h="379990">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売却用の住宅</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35,800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chemeClr val="tx1"/>
                          </a:solidFill>
                          <a:effectLst/>
                          <a:latin typeface="Meiryo UI" panose="020B0604030504040204" pitchFamily="50" charset="-128"/>
                          <a:ea typeface="Meiryo UI" panose="020B0604030504040204" pitchFamily="50" charset="-128"/>
                        </a:rPr>
                        <a:t>30,000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0" i="0" u="none" strike="noStrike">
                          <a:solidFill>
                            <a:schemeClr val="tx1"/>
                          </a:solidFill>
                          <a:effectLst/>
                          <a:latin typeface="Meiryo UI" panose="020B0604030504040204" pitchFamily="50" charset="-128"/>
                          <a:ea typeface="Meiryo UI" panose="020B0604030504040204" pitchFamily="50" charset="-128"/>
                        </a:rPr>
                        <a:t>▲ </a:t>
                      </a:r>
                      <a:r>
                        <a:rPr lang="en-US" altLang="ja-JP" sz="1100" b="0" i="0" u="none" strike="noStrike">
                          <a:solidFill>
                            <a:schemeClr val="tx1"/>
                          </a:solidFill>
                          <a:effectLst/>
                          <a:latin typeface="Meiryo UI" panose="020B0604030504040204" pitchFamily="50" charset="-128"/>
                          <a:ea typeface="Meiryo UI" panose="020B0604030504040204" pitchFamily="50" charset="-128"/>
                        </a:rPr>
                        <a:t>5,800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629333"/>
                  </a:ext>
                </a:extLst>
              </a:tr>
              <a:tr h="379990">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二次的住宅</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10,600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chemeClr val="tx1"/>
                          </a:solidFill>
                          <a:effectLst/>
                          <a:latin typeface="Meiryo UI" panose="020B0604030504040204" pitchFamily="50" charset="-128"/>
                          <a:ea typeface="Meiryo UI" panose="020B0604030504040204" pitchFamily="50" charset="-128"/>
                        </a:rPr>
                        <a:t>8,800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0" i="0" u="none" strike="noStrike">
                          <a:solidFill>
                            <a:schemeClr val="tx1"/>
                          </a:solidFill>
                          <a:effectLst/>
                          <a:latin typeface="Meiryo UI" panose="020B0604030504040204" pitchFamily="50" charset="-128"/>
                          <a:ea typeface="Meiryo UI" panose="020B0604030504040204" pitchFamily="50" charset="-128"/>
                        </a:rPr>
                        <a:t>▲ </a:t>
                      </a:r>
                      <a:r>
                        <a:rPr lang="en-US" altLang="ja-JP" sz="1100" b="0" i="0" u="none" strike="noStrike">
                          <a:solidFill>
                            <a:schemeClr val="tx1"/>
                          </a:solidFill>
                          <a:effectLst/>
                          <a:latin typeface="Meiryo UI" panose="020B0604030504040204" pitchFamily="50" charset="-128"/>
                          <a:ea typeface="Meiryo UI" panose="020B0604030504040204" pitchFamily="50" charset="-128"/>
                        </a:rPr>
                        <a:t>1,800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5280870"/>
                  </a:ext>
                </a:extLst>
              </a:tr>
              <a:tr h="772238">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賃貸・売却用及び二次的</a:t>
                      </a:r>
                      <a:endParaRPr lang="en-US" altLang="ja-JP" sz="1100" b="0" i="0" u="none" strike="noStrike">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住宅を除く空き家</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209,200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chemeClr val="tx1"/>
                          </a:solidFill>
                          <a:effectLst/>
                          <a:latin typeface="Meiryo UI" panose="020B0604030504040204" pitchFamily="50" charset="-128"/>
                          <a:ea typeface="Meiryo UI" panose="020B0604030504040204" pitchFamily="50" charset="-128"/>
                        </a:rPr>
                        <a:t>226,900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chemeClr val="tx1"/>
                          </a:solidFill>
                          <a:effectLst/>
                          <a:latin typeface="Meiryo UI" panose="020B0604030504040204" pitchFamily="50" charset="-128"/>
                          <a:ea typeface="Meiryo UI" panose="020B0604030504040204" pitchFamily="50" charset="-128"/>
                        </a:rPr>
                        <a:t>17,700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624447944"/>
                  </a:ext>
                </a:extLst>
              </a:tr>
              <a:tr h="392247">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空家総数</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709,400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100" b="0" i="0" u="none" strike="noStrike">
                          <a:solidFill>
                            <a:schemeClr val="tx1"/>
                          </a:solidFill>
                          <a:effectLst/>
                          <a:latin typeface="Meiryo UI" panose="020B0604030504040204" pitchFamily="50" charset="-128"/>
                          <a:ea typeface="Meiryo UI" panose="020B0604030504040204" pitchFamily="50" charset="-128"/>
                        </a:rPr>
                        <a:t>701,900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ja-JP" altLang="en-US" sz="1100" b="0" i="0" u="none" strike="noStrike">
                          <a:solidFill>
                            <a:schemeClr val="tx1"/>
                          </a:solidFill>
                          <a:effectLst/>
                          <a:latin typeface="Meiryo UI" panose="020B0604030504040204" pitchFamily="50" charset="-128"/>
                          <a:ea typeface="Meiryo UI" panose="020B0604030504040204" pitchFamily="50" charset="-128"/>
                        </a:rPr>
                        <a:t>▲ </a:t>
                      </a:r>
                      <a:r>
                        <a:rPr lang="en-US" altLang="ja-JP" sz="1100" b="0" i="0" u="none" strike="noStrike">
                          <a:solidFill>
                            <a:schemeClr val="tx1"/>
                          </a:solidFill>
                          <a:effectLst/>
                          <a:latin typeface="Meiryo UI" panose="020B0604030504040204" pitchFamily="50" charset="-128"/>
                          <a:ea typeface="Meiryo UI" panose="020B0604030504040204" pitchFamily="50" charset="-128"/>
                        </a:rPr>
                        <a:t>7,500</a:t>
                      </a:r>
                    </a:p>
                  </a:txBody>
                  <a:tcPr marL="7913" marR="7913" marT="7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05255892"/>
                  </a:ext>
                </a:extLst>
              </a:tr>
            </a:tbl>
          </a:graphicData>
        </a:graphic>
      </p:graphicFrame>
      <p:sp>
        <p:nvSpPr>
          <p:cNvPr id="19" name="テキスト ボックス 18">
            <a:extLst>
              <a:ext uri="{FF2B5EF4-FFF2-40B4-BE49-F238E27FC236}">
                <a16:creationId xmlns:a16="http://schemas.microsoft.com/office/drawing/2014/main" id="{DBEB14E8-B16B-7E76-24C6-1659DFF47ADB}"/>
              </a:ext>
            </a:extLst>
          </p:cNvPr>
          <p:cNvSpPr txBox="1"/>
          <p:nvPr/>
        </p:nvSpPr>
        <p:spPr>
          <a:xfrm>
            <a:off x="321669" y="2413213"/>
            <a:ext cx="8568539" cy="946413"/>
          </a:xfrm>
          <a:prstGeom prst="rect">
            <a:avLst/>
          </a:prstGeom>
          <a:noFill/>
          <a:ln>
            <a:solidFill>
              <a:schemeClr val="accent1"/>
            </a:solidFill>
          </a:ln>
        </p:spPr>
        <p:txBody>
          <a:bodyPr wrap="square" rtlCol="0">
            <a:spAutoFit/>
          </a:bodyPr>
          <a:lstStyle/>
          <a:p>
            <a:r>
              <a:rPr lang="ja-JP" altLang="en-US" sz="1850">
                <a:latin typeface="Meiryo UI" panose="020B0604030504040204" pitchFamily="50" charset="-128"/>
                <a:ea typeface="Meiryo UI" panose="020B0604030504040204" pitchFamily="50" charset="-128"/>
              </a:rPr>
              <a:t>大阪府の空き家等の推移　</a:t>
            </a:r>
            <a:r>
              <a:rPr lang="en-US" altLang="ja-JP" sz="1850">
                <a:latin typeface="Meiryo UI" panose="020B0604030504040204" pitchFamily="50" charset="-128"/>
                <a:ea typeface="Meiryo UI" panose="020B0604030504040204" pitchFamily="50" charset="-128"/>
              </a:rPr>
              <a:t>【</a:t>
            </a:r>
            <a:r>
              <a:rPr lang="ja-JP" altLang="en-US" sz="1850">
                <a:latin typeface="Meiryo UI" panose="020B0604030504040204" pitchFamily="50" charset="-128"/>
                <a:ea typeface="Meiryo UI" panose="020B0604030504040204" pitchFamily="50" charset="-128"/>
              </a:rPr>
              <a:t>平成</a:t>
            </a:r>
            <a:r>
              <a:rPr lang="en-US" altLang="ja-JP" sz="1850">
                <a:latin typeface="Meiryo UI" panose="020B0604030504040204" pitchFamily="50" charset="-128"/>
                <a:ea typeface="Meiryo UI" panose="020B0604030504040204" pitchFamily="50" charset="-128"/>
              </a:rPr>
              <a:t>30</a:t>
            </a:r>
            <a:r>
              <a:rPr lang="ja-JP" altLang="en-US" sz="1850">
                <a:latin typeface="Meiryo UI" panose="020B0604030504040204" pitchFamily="50" charset="-128"/>
                <a:ea typeface="Meiryo UI" panose="020B0604030504040204" pitchFamily="50" charset="-128"/>
              </a:rPr>
              <a:t>年→令和</a:t>
            </a:r>
            <a:r>
              <a:rPr lang="en-US" altLang="ja-JP" sz="1850">
                <a:latin typeface="Meiryo UI" panose="020B0604030504040204" pitchFamily="50" charset="-128"/>
                <a:ea typeface="Meiryo UI" panose="020B0604030504040204" pitchFamily="50" charset="-128"/>
              </a:rPr>
              <a:t>5</a:t>
            </a:r>
            <a:r>
              <a:rPr lang="ja-JP" altLang="en-US" sz="1850">
                <a:latin typeface="Meiryo UI" panose="020B0604030504040204" pitchFamily="50" charset="-128"/>
                <a:ea typeface="Meiryo UI" panose="020B0604030504040204" pitchFamily="50" charset="-128"/>
              </a:rPr>
              <a:t>年</a:t>
            </a:r>
            <a:r>
              <a:rPr lang="en-US" altLang="ja-JP" sz="1850">
                <a:latin typeface="Meiryo UI" panose="020B0604030504040204" pitchFamily="50" charset="-128"/>
                <a:ea typeface="Meiryo UI" panose="020B0604030504040204" pitchFamily="50" charset="-128"/>
              </a:rPr>
              <a:t>】</a:t>
            </a:r>
          </a:p>
          <a:p>
            <a:r>
              <a:rPr lang="ja-JP" altLang="en-US" sz="1850">
                <a:latin typeface="Meiryo UI" panose="020B0604030504040204" pitchFamily="50" charset="-128"/>
                <a:ea typeface="Meiryo UI" panose="020B0604030504040204" pitchFamily="50" charset="-128"/>
              </a:rPr>
              <a:t>　空き家数：</a:t>
            </a:r>
            <a:r>
              <a:rPr lang="en-US" altLang="ja-JP" sz="1850">
                <a:latin typeface="Meiryo UI" panose="020B0604030504040204" pitchFamily="50" charset="-128"/>
                <a:ea typeface="Meiryo UI" panose="020B0604030504040204" pitchFamily="50" charset="-128"/>
              </a:rPr>
              <a:t>709,400</a:t>
            </a:r>
            <a:r>
              <a:rPr lang="ja-JP" altLang="en-US" sz="1850">
                <a:latin typeface="Meiryo UI" panose="020B0604030504040204" pitchFamily="50" charset="-128"/>
                <a:ea typeface="Meiryo UI" panose="020B0604030504040204" pitchFamily="50" charset="-128"/>
              </a:rPr>
              <a:t>→</a:t>
            </a:r>
            <a:r>
              <a:rPr lang="en-US" altLang="ja-JP" sz="1850">
                <a:latin typeface="Meiryo UI" panose="020B0604030504040204" pitchFamily="50" charset="-128"/>
                <a:ea typeface="Meiryo UI" panose="020B0604030504040204" pitchFamily="50" charset="-128"/>
              </a:rPr>
              <a:t>701,900</a:t>
            </a:r>
            <a:r>
              <a:rPr lang="ja-JP" altLang="en-US" sz="1850">
                <a:latin typeface="Meiryo UI" panose="020B0604030504040204" pitchFamily="50" charset="-128"/>
                <a:ea typeface="Meiryo UI" panose="020B0604030504040204" pitchFamily="50" charset="-128"/>
              </a:rPr>
              <a:t>（約</a:t>
            </a:r>
            <a:r>
              <a:rPr lang="en-US" altLang="ja-JP" sz="1850">
                <a:latin typeface="Meiryo UI" panose="020B0604030504040204" pitchFamily="50" charset="-128"/>
                <a:ea typeface="Meiryo UI" panose="020B0604030504040204" pitchFamily="50" charset="-128"/>
              </a:rPr>
              <a:t>0.7</a:t>
            </a:r>
            <a:r>
              <a:rPr lang="ja-JP" altLang="en-US" sz="1850">
                <a:latin typeface="Meiryo UI" panose="020B0604030504040204" pitchFamily="50" charset="-128"/>
                <a:ea typeface="Meiryo UI" panose="020B0604030504040204" pitchFamily="50" charset="-128"/>
              </a:rPr>
              <a:t>万戸減少）</a:t>
            </a:r>
            <a:endParaRPr lang="en-US" altLang="ja-JP" sz="1850">
              <a:latin typeface="Meiryo UI" panose="020B0604030504040204" pitchFamily="50" charset="-128"/>
              <a:ea typeface="Meiryo UI" panose="020B0604030504040204" pitchFamily="50" charset="-128"/>
            </a:endParaRPr>
          </a:p>
          <a:p>
            <a:r>
              <a:rPr lang="ja-JP" altLang="en-US" sz="1850">
                <a:latin typeface="Meiryo UI" panose="020B0604030504040204" pitchFamily="50" charset="-128"/>
                <a:ea typeface="Meiryo UI" panose="020B0604030504040204" pitchFamily="50" charset="-128"/>
              </a:rPr>
              <a:t>　空き家率：</a:t>
            </a:r>
            <a:r>
              <a:rPr lang="en-US" altLang="ja-JP" sz="1850">
                <a:latin typeface="Meiryo UI" panose="020B0604030504040204" pitchFamily="50" charset="-128"/>
                <a:ea typeface="Meiryo UI" panose="020B0604030504040204" pitchFamily="50" charset="-128"/>
              </a:rPr>
              <a:t>15.2</a:t>
            </a:r>
            <a:r>
              <a:rPr lang="ja-JP" altLang="en-US" sz="1850">
                <a:latin typeface="Meiryo UI" panose="020B0604030504040204" pitchFamily="50" charset="-128"/>
                <a:ea typeface="Meiryo UI" panose="020B0604030504040204" pitchFamily="50" charset="-128"/>
              </a:rPr>
              <a:t>％→</a:t>
            </a:r>
            <a:r>
              <a:rPr lang="en-US" altLang="ja-JP" sz="1850">
                <a:latin typeface="Meiryo UI" panose="020B0604030504040204" pitchFamily="50" charset="-128"/>
                <a:ea typeface="Meiryo UI" panose="020B0604030504040204" pitchFamily="50" charset="-128"/>
              </a:rPr>
              <a:t>14.2</a:t>
            </a:r>
            <a:r>
              <a:rPr lang="ja-JP" altLang="en-US" sz="1850">
                <a:latin typeface="Meiryo UI" panose="020B0604030504040204" pitchFamily="50" charset="-128"/>
                <a:ea typeface="Meiryo UI" panose="020B0604030504040204" pitchFamily="50" charset="-128"/>
              </a:rPr>
              <a:t>％（</a:t>
            </a:r>
            <a:r>
              <a:rPr lang="en-US" altLang="ja-JP" sz="1850">
                <a:latin typeface="Meiryo UI" panose="020B0604030504040204" pitchFamily="50" charset="-128"/>
                <a:ea typeface="Meiryo UI" panose="020B0604030504040204" pitchFamily="50" charset="-128"/>
              </a:rPr>
              <a:t> </a:t>
            </a:r>
            <a:r>
              <a:rPr lang="ja-JP" altLang="en-US" sz="1850">
                <a:latin typeface="Meiryo UI" panose="020B0604030504040204" pitchFamily="50" charset="-128"/>
                <a:ea typeface="Meiryo UI" panose="020B0604030504040204" pitchFamily="50" charset="-128"/>
              </a:rPr>
              <a:t>１ポイント減少）</a:t>
            </a:r>
          </a:p>
        </p:txBody>
      </p:sp>
      <p:sp>
        <p:nvSpPr>
          <p:cNvPr id="13" name="テキスト ボックス 12">
            <a:extLst>
              <a:ext uri="{FF2B5EF4-FFF2-40B4-BE49-F238E27FC236}">
                <a16:creationId xmlns:a16="http://schemas.microsoft.com/office/drawing/2014/main" id="{83EA54E9-2882-FBE2-39B4-A58D57895DDB}"/>
              </a:ext>
            </a:extLst>
          </p:cNvPr>
          <p:cNvSpPr txBox="1"/>
          <p:nvPr/>
        </p:nvSpPr>
        <p:spPr>
          <a:xfrm>
            <a:off x="7337910" y="575318"/>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a:solidFill>
                  <a:schemeClr val="bg1"/>
                </a:solidFill>
                <a:latin typeface="Meiryo UI" panose="020B0604030504040204" pitchFamily="50" charset="-128"/>
                <a:ea typeface="Meiryo UI" panose="020B0604030504040204" pitchFamily="50" charset="-128"/>
              </a:rPr>
              <a:t>居住企画</a:t>
            </a:r>
            <a:r>
              <a:rPr kumimoji="1" lang="ja-JP" altLang="en-US" sz="1200">
                <a:solidFill>
                  <a:schemeClr val="bg1"/>
                </a:solidFill>
                <a:latin typeface="Meiryo UI" panose="020B0604030504040204" pitchFamily="50" charset="-128"/>
                <a:ea typeface="Meiryo UI" panose="020B0604030504040204" pitchFamily="50" charset="-128"/>
              </a:rPr>
              <a:t>課</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5" name="スライド番号プレースホルダー 2">
            <a:extLst>
              <a:ext uri="{FF2B5EF4-FFF2-40B4-BE49-F238E27FC236}">
                <a16:creationId xmlns:a16="http://schemas.microsoft.com/office/drawing/2014/main" id="{AA3E42BC-6FFB-CD4E-629E-34F90217D53C}"/>
              </a:ext>
            </a:extLst>
          </p:cNvPr>
          <p:cNvSpPr>
            <a:spLocks noGrp="1"/>
          </p:cNvSpPr>
          <p:nvPr>
            <p:ph type="sldNum" sz="quarter" idx="12"/>
          </p:nvPr>
        </p:nvSpPr>
        <p:spPr>
          <a:xfrm>
            <a:off x="8532440" y="6597352"/>
            <a:ext cx="611560" cy="260648"/>
          </a:xfrm>
        </p:spPr>
        <p:txBody>
          <a:bodyPr/>
          <a:lstStyle/>
          <a:p>
            <a:pPr algn="ctr"/>
            <a:r>
              <a:rPr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233088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グラフ 22">
            <a:extLst>
              <a:ext uri="{FF2B5EF4-FFF2-40B4-BE49-F238E27FC236}">
                <a16:creationId xmlns:a16="http://schemas.microsoft.com/office/drawing/2014/main" id="{2793CD3F-CDB1-434D-A1A5-D5713E32FFEC}"/>
              </a:ext>
            </a:extLst>
          </p:cNvPr>
          <p:cNvGraphicFramePr>
            <a:graphicFrameLocks/>
          </p:cNvGraphicFramePr>
          <p:nvPr/>
        </p:nvGraphicFramePr>
        <p:xfrm>
          <a:off x="373076" y="2622968"/>
          <a:ext cx="4680162" cy="38220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グラフ 19">
            <a:extLst>
              <a:ext uri="{FF2B5EF4-FFF2-40B4-BE49-F238E27FC236}">
                <a16:creationId xmlns:a16="http://schemas.microsoft.com/office/drawing/2014/main" id="{770C3135-81D7-444F-BA36-BE578FF25248}"/>
              </a:ext>
            </a:extLst>
          </p:cNvPr>
          <p:cNvGraphicFramePr>
            <a:graphicFrameLocks/>
          </p:cNvGraphicFramePr>
          <p:nvPr/>
        </p:nvGraphicFramePr>
        <p:xfrm>
          <a:off x="4886063" y="2996951"/>
          <a:ext cx="3960440" cy="3096345"/>
        </p:xfrm>
        <a:graphic>
          <a:graphicData uri="http://schemas.openxmlformats.org/drawingml/2006/chart">
            <c:chart xmlns:c="http://schemas.openxmlformats.org/drawingml/2006/chart" xmlns:r="http://schemas.openxmlformats.org/officeDocument/2006/relationships" r:id="rId3"/>
          </a:graphicData>
        </a:graphic>
      </p:graphicFrame>
      <p:sp>
        <p:nvSpPr>
          <p:cNvPr id="32" name="角丸四角形 2">
            <a:extLst>
              <a:ext uri="{FF2B5EF4-FFF2-40B4-BE49-F238E27FC236}">
                <a16:creationId xmlns:a16="http://schemas.microsoft.com/office/drawing/2014/main" id="{C8AA5E3D-C4F7-4847-A9AE-A95DD8D02ADE}"/>
              </a:ext>
            </a:extLst>
          </p:cNvPr>
          <p:cNvSpPr/>
          <p:nvPr/>
        </p:nvSpPr>
        <p:spPr>
          <a:xfrm>
            <a:off x="373076" y="1628800"/>
            <a:ext cx="8693505" cy="689275"/>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4"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１</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くらしの質を高める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25" name="テキスト ボックス 24">
            <a:extLst>
              <a:ext uri="{FF2B5EF4-FFF2-40B4-BE49-F238E27FC236}">
                <a16:creationId xmlns:a16="http://schemas.microsoft.com/office/drawing/2014/main" id="{46A2ECF5-6896-4E6A-B7F3-4F5A430903E9}"/>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④⼤阪府のマンション管理適正化及び再生円滑化の推進と主な取組</a:t>
            </a:r>
          </a:p>
        </p:txBody>
      </p:sp>
      <p:sp>
        <p:nvSpPr>
          <p:cNvPr id="61" name="角丸四角形 1">
            <a:extLst>
              <a:ext uri="{FF2B5EF4-FFF2-40B4-BE49-F238E27FC236}">
                <a16:creationId xmlns:a16="http://schemas.microsoft.com/office/drawing/2014/main" id="{C547F8C0-4AC8-4851-AFD2-EF13F8E2A908}"/>
              </a:ext>
            </a:extLst>
          </p:cNvPr>
          <p:cNvSpPr/>
          <p:nvPr/>
        </p:nvSpPr>
        <p:spPr>
          <a:xfrm>
            <a:off x="3131840" y="5247208"/>
            <a:ext cx="1368152" cy="44200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B84322DB-2CCB-4B44-90CB-4D80DBDF9D47}"/>
              </a:ext>
            </a:extLst>
          </p:cNvPr>
          <p:cNvSpPr txBox="1"/>
          <p:nvPr/>
        </p:nvSpPr>
        <p:spPr>
          <a:xfrm>
            <a:off x="553150" y="6237312"/>
            <a:ext cx="8339330" cy="415498"/>
          </a:xfrm>
          <a:prstGeom prst="rect">
            <a:avLst/>
          </a:prstGeom>
          <a:noFill/>
        </p:spPr>
        <p:txBody>
          <a:bodyPr wrap="square" rtlCol="0">
            <a:spAutoFit/>
          </a:bodyPr>
          <a:lstStyle/>
          <a:p>
            <a:r>
              <a:rPr kumimoji="1" lang="en-US" altLang="ja-JP" sz="700"/>
              <a:t>※</a:t>
            </a:r>
            <a:r>
              <a:rPr kumimoji="1" lang="ja-JP" altLang="en-US" sz="700"/>
              <a:t>母数に不明が含まれている。</a:t>
            </a:r>
            <a:endParaRPr kumimoji="1" lang="en-US" altLang="ja-JP" sz="700"/>
          </a:p>
          <a:p>
            <a:r>
              <a:rPr kumimoji="1" lang="en-US" altLang="ja-JP" sz="700"/>
              <a:t>※</a:t>
            </a:r>
            <a:r>
              <a:rPr kumimoji="1" lang="ja-JP" altLang="en-US" sz="700"/>
              <a:t>大阪府データは平成</a:t>
            </a:r>
            <a:r>
              <a:rPr kumimoji="1" lang="en-US" altLang="ja-JP" sz="700"/>
              <a:t>25</a:t>
            </a:r>
            <a:r>
              <a:rPr kumimoji="1" lang="ja-JP" altLang="en-US" sz="700"/>
              <a:t>年度以降のみ。</a:t>
            </a:r>
            <a:endParaRPr kumimoji="1" lang="en-US" altLang="ja-JP" sz="700"/>
          </a:p>
          <a:p>
            <a:r>
              <a:rPr kumimoji="1" lang="ja-JP" altLang="en-US" sz="700"/>
              <a:t>出典：全国データについては、国土交通省「</a:t>
            </a:r>
            <a:r>
              <a:rPr lang="ja-JP" altLang="en-US" sz="700"/>
              <a:t>令和</a:t>
            </a:r>
            <a:r>
              <a:rPr lang="en-US" altLang="ja-JP" sz="700"/>
              <a:t>5</a:t>
            </a:r>
            <a:r>
              <a:rPr kumimoji="1" lang="en-US" altLang="ja-JP" sz="700"/>
              <a:t> </a:t>
            </a:r>
            <a:r>
              <a:rPr kumimoji="1" lang="ja-JP" altLang="en-US" sz="700"/>
              <a:t>年度マンション総合調査結果報告書」、大阪府データについては、各年「マンション総合調査」の大阪府内データをもとに大阪府都市整備部住宅建築局居住企画課作成</a:t>
            </a:r>
            <a:endParaRPr kumimoji="1" lang="en-US" altLang="ja-JP" sz="700"/>
          </a:p>
        </p:txBody>
      </p:sp>
      <p:sp>
        <p:nvSpPr>
          <p:cNvPr id="27" name="テキスト ボックス 26">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28" name="テキスト ボックス 27">
            <a:extLst>
              <a:ext uri="{FF2B5EF4-FFF2-40B4-BE49-F238E27FC236}">
                <a16:creationId xmlns:a16="http://schemas.microsoft.com/office/drawing/2014/main" id="{15A4C39E-0CF9-43EB-A475-513BC7D9254B}"/>
              </a:ext>
            </a:extLst>
          </p:cNvPr>
          <p:cNvSpPr txBox="1"/>
          <p:nvPr/>
        </p:nvSpPr>
        <p:spPr>
          <a:xfrm>
            <a:off x="0" y="1256787"/>
            <a:ext cx="9144000"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a:t>
            </a:r>
            <a:r>
              <a:rPr lang="en-US" altLang="ja-JP" sz="1662" b="1">
                <a:latin typeface="Meiryo UI" panose="020B0604030504040204" pitchFamily="50" charset="-128"/>
                <a:ea typeface="Meiryo UI" panose="020B0604030504040204" pitchFamily="50" charset="-128"/>
              </a:rPr>
              <a:t>25</a:t>
            </a:r>
            <a:r>
              <a:rPr lang="ja-JP" altLang="en-US" sz="1662" b="1">
                <a:latin typeface="Meiryo UI" panose="020B0604030504040204" pitchFamily="50" charset="-128"/>
                <a:ea typeface="Meiryo UI" panose="020B0604030504040204" pitchFamily="50" charset="-128"/>
              </a:rPr>
              <a:t>年以上の長期修繕計画に基づく修繕積立金額を設定している分譲マンション管理組合の割合</a:t>
            </a:r>
          </a:p>
        </p:txBody>
      </p:sp>
      <p:sp>
        <p:nvSpPr>
          <p:cNvPr id="29" name="テキスト ボックス 28"/>
          <p:cNvSpPr txBox="1"/>
          <p:nvPr/>
        </p:nvSpPr>
        <p:spPr>
          <a:xfrm>
            <a:off x="400853" y="1941690"/>
            <a:ext cx="4531187" cy="376385"/>
          </a:xfrm>
          <a:prstGeom prst="rect">
            <a:avLst/>
          </a:prstGeom>
          <a:noFill/>
        </p:spPr>
        <p:txBody>
          <a:bodyPr wrap="square" rtlCol="0">
            <a:spAutoFit/>
          </a:bodyPr>
          <a:lstStyle/>
          <a:p>
            <a:pPr marL="180000" indent="-180000">
              <a:buFont typeface="Arial" panose="020B0604020202020204" pitchFamily="34" charset="0"/>
              <a:buChar char="•"/>
            </a:pPr>
            <a:r>
              <a:rPr lang="ja-JP" altLang="en-US" sz="1846">
                <a:latin typeface="Meiryo UI" panose="020B0604030504040204" pitchFamily="50" charset="-128"/>
                <a:ea typeface="Meiryo UI" panose="020B0604030504040204" pitchFamily="50" charset="-128"/>
              </a:rPr>
              <a:t>府の割合は全国平均と同等となっている</a:t>
            </a:r>
          </a:p>
        </p:txBody>
      </p:sp>
      <p:sp>
        <p:nvSpPr>
          <p:cNvPr id="30" name="テキスト ボックス 29">
            <a:extLst>
              <a:ext uri="{FF2B5EF4-FFF2-40B4-BE49-F238E27FC236}">
                <a16:creationId xmlns:a16="http://schemas.microsoft.com/office/drawing/2014/main" id="{92192079-8AD8-473D-90D6-0EDF68A587A6}"/>
              </a:ext>
            </a:extLst>
          </p:cNvPr>
          <p:cNvSpPr txBox="1"/>
          <p:nvPr/>
        </p:nvSpPr>
        <p:spPr>
          <a:xfrm>
            <a:off x="353208" y="1636798"/>
            <a:ext cx="7884368" cy="348109"/>
          </a:xfrm>
          <a:prstGeom prst="rect">
            <a:avLst/>
          </a:prstGeom>
          <a:noFill/>
        </p:spPr>
        <p:txBody>
          <a:bodyPr wrap="square" rtlCol="0">
            <a:spAutoFit/>
          </a:bodyPr>
          <a:lstStyle/>
          <a:p>
            <a:r>
              <a:rPr lang="en-US" altLang="ja-JP" sz="1662" b="1">
                <a:latin typeface="Meiryo UI" panose="020B0604030504040204" pitchFamily="50" charset="-128"/>
                <a:ea typeface="Meiryo UI" panose="020B0604030504040204" pitchFamily="50" charset="-128"/>
              </a:rPr>
              <a:t>【</a:t>
            </a:r>
            <a:r>
              <a:rPr lang="ja-JP" altLang="en-US" sz="1662" b="1">
                <a:latin typeface="Meiryo UI" panose="020B0604030504040204" pitchFamily="50" charset="-128"/>
                <a:ea typeface="Meiryo UI" panose="020B0604030504040204" pitchFamily="50" charset="-128"/>
              </a:rPr>
              <a:t>現状分析と今後の取組方針など</a:t>
            </a:r>
            <a:r>
              <a:rPr lang="en-US" altLang="ja-JP" sz="1662" b="1">
                <a:latin typeface="Meiryo UI" panose="020B0604030504040204" pitchFamily="50" charset="-128"/>
                <a:ea typeface="Meiryo UI" panose="020B0604030504040204" pitchFamily="50" charset="-128"/>
              </a:rPr>
              <a:t>】</a:t>
            </a:r>
            <a:endParaRPr lang="ja-JP" altLang="en-US" sz="1662" b="1">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C9E11B73-AD5E-48BD-800F-C23C32CBD4F1}"/>
              </a:ext>
            </a:extLst>
          </p:cNvPr>
          <p:cNvSpPr txBox="1"/>
          <p:nvPr/>
        </p:nvSpPr>
        <p:spPr>
          <a:xfrm>
            <a:off x="5084869" y="2396992"/>
            <a:ext cx="3960440" cy="376385"/>
          </a:xfrm>
          <a:prstGeom prst="rect">
            <a:avLst/>
          </a:prstGeom>
          <a:noFill/>
          <a:ln>
            <a:solidFill>
              <a:schemeClr val="accent1"/>
            </a:solidFill>
          </a:ln>
        </p:spPr>
        <p:txBody>
          <a:bodyPr wrap="square" rtlCol="0">
            <a:spAutoFit/>
          </a:bodyPr>
          <a:lstStyle/>
          <a:p>
            <a:r>
              <a:rPr lang="ja-JP" altLang="en-US" sz="1846">
                <a:latin typeface="Meiryo UI" panose="020B0604030504040204" pitchFamily="50" charset="-128"/>
                <a:ea typeface="Meiryo UI" panose="020B0604030504040204" pitchFamily="50" charset="-128"/>
              </a:rPr>
              <a:t>国・府の目標値：</a:t>
            </a:r>
            <a:r>
              <a:rPr lang="en-US" altLang="ja-JP" sz="1846">
                <a:latin typeface="Meiryo UI" panose="020B0604030504040204" pitchFamily="50" charset="-128"/>
                <a:ea typeface="Meiryo UI" panose="020B0604030504040204" pitchFamily="50" charset="-128"/>
              </a:rPr>
              <a:t>75</a:t>
            </a:r>
            <a:r>
              <a:rPr lang="ja-JP" altLang="en-US" sz="1846">
                <a:latin typeface="Meiryo UI" panose="020B0604030504040204" pitchFamily="50" charset="-128"/>
                <a:ea typeface="Meiryo UI" panose="020B0604030504040204" pitchFamily="50" charset="-128"/>
              </a:rPr>
              <a:t>％（令和</a:t>
            </a:r>
            <a:r>
              <a:rPr lang="en-US" altLang="ja-JP" sz="1846">
                <a:latin typeface="Meiryo UI" panose="020B0604030504040204" pitchFamily="50" charset="-128"/>
                <a:ea typeface="Meiryo UI" panose="020B0604030504040204" pitchFamily="50" charset="-128"/>
              </a:rPr>
              <a:t>12</a:t>
            </a:r>
            <a:r>
              <a:rPr lang="ja-JP" altLang="en-US" sz="1846">
                <a:latin typeface="Meiryo UI" panose="020B0604030504040204" pitchFamily="50" charset="-128"/>
                <a:ea typeface="Meiryo UI" panose="020B0604030504040204" pitchFamily="50" charset="-128"/>
              </a:rPr>
              <a:t>年）</a:t>
            </a:r>
          </a:p>
        </p:txBody>
      </p:sp>
      <p:sp>
        <p:nvSpPr>
          <p:cNvPr id="16" name="テキスト ボックス 15">
            <a:extLst>
              <a:ext uri="{FF2B5EF4-FFF2-40B4-BE49-F238E27FC236}">
                <a16:creationId xmlns:a16="http://schemas.microsoft.com/office/drawing/2014/main" id="{61684618-CF5D-4BEE-A16B-6B1EEC082F3A}"/>
              </a:ext>
            </a:extLst>
          </p:cNvPr>
          <p:cNvSpPr txBox="1"/>
          <p:nvPr/>
        </p:nvSpPr>
        <p:spPr>
          <a:xfrm>
            <a:off x="7337910" y="575318"/>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a:solidFill>
                  <a:schemeClr val="bg1"/>
                </a:solidFill>
                <a:latin typeface="Meiryo UI" panose="020B0604030504040204" pitchFamily="50" charset="-128"/>
                <a:ea typeface="Meiryo UI" panose="020B0604030504040204" pitchFamily="50" charset="-128"/>
              </a:rPr>
              <a:t>居住企画</a:t>
            </a:r>
            <a:r>
              <a:rPr kumimoji="1" lang="ja-JP" altLang="en-US" sz="1200">
                <a:solidFill>
                  <a:schemeClr val="bg1"/>
                </a:solidFill>
                <a:latin typeface="Meiryo UI" panose="020B0604030504040204" pitchFamily="50" charset="-128"/>
                <a:ea typeface="Meiryo UI" panose="020B0604030504040204" pitchFamily="50" charset="-128"/>
              </a:rPr>
              <a:t>課</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7" name="角丸四角形 38">
            <a:extLst>
              <a:ext uri="{FF2B5EF4-FFF2-40B4-BE49-F238E27FC236}">
                <a16:creationId xmlns:a16="http://schemas.microsoft.com/office/drawing/2014/main" id="{ABC10077-06FE-484A-8D73-7F909AFCC663}"/>
              </a:ext>
            </a:extLst>
          </p:cNvPr>
          <p:cNvSpPr/>
          <p:nvPr/>
        </p:nvSpPr>
        <p:spPr bwMode="auto">
          <a:xfrm>
            <a:off x="958767" y="2544321"/>
            <a:ext cx="3220329" cy="262653"/>
          </a:xfrm>
          <a:prstGeom prst="roundRect">
            <a:avLst>
              <a:gd name="adj" fmla="val 7059"/>
            </a:avLst>
          </a:prstGeom>
          <a:solidFill>
            <a:schemeClr val="bg1"/>
          </a:solidFill>
          <a:ln w="9525" cap="flat" cmpd="sng" algn="ctr">
            <a:no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20000"/>
              </a:spcBef>
              <a:spcAft>
                <a:spcPct val="0"/>
              </a:spcAft>
              <a:buClrTx/>
              <a:buSzTx/>
              <a:buFontTx/>
              <a:buNone/>
              <a:tabLst/>
            </a:pPr>
            <a:r>
              <a:rPr lang="ja-JP" altLang="en-US" sz="1200" b="1">
                <a:latin typeface="Meiryo UI" panose="020B0604030504040204" pitchFamily="50" charset="-128"/>
                <a:ea typeface="Meiryo UI" panose="020B0604030504040204" pitchFamily="50" charset="-128"/>
              </a:rPr>
              <a:t>長期修繕計画の作成割合</a:t>
            </a:r>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全国・大阪府</a:t>
            </a:r>
            <a:r>
              <a:rPr lang="en-US" altLang="ja-JP" sz="1200" b="1">
                <a:latin typeface="Meiryo UI" panose="020B0604030504040204" pitchFamily="50" charset="-128"/>
                <a:ea typeface="Meiryo UI" panose="020B0604030504040204" pitchFamily="50" charset="-128"/>
              </a:rPr>
              <a:t>)</a:t>
            </a:r>
            <a:endPar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p:txBody>
      </p:sp>
      <p:sp>
        <p:nvSpPr>
          <p:cNvPr id="18" name="角丸四角形 38">
            <a:extLst>
              <a:ext uri="{FF2B5EF4-FFF2-40B4-BE49-F238E27FC236}">
                <a16:creationId xmlns:a16="http://schemas.microsoft.com/office/drawing/2014/main" id="{1F4870BC-6CB2-43BC-8FF0-E3B7C52176DA}"/>
              </a:ext>
            </a:extLst>
          </p:cNvPr>
          <p:cNvSpPr/>
          <p:nvPr/>
        </p:nvSpPr>
        <p:spPr bwMode="auto">
          <a:xfrm>
            <a:off x="5272313" y="2852936"/>
            <a:ext cx="3355115" cy="534982"/>
          </a:xfrm>
          <a:prstGeom prst="roundRect">
            <a:avLst>
              <a:gd name="adj" fmla="val 7059"/>
            </a:avLst>
          </a:prstGeom>
          <a:solidFill>
            <a:schemeClr val="bg1"/>
          </a:solidFill>
          <a:ln w="9525" cap="flat" cmpd="sng" algn="ctr">
            <a:no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20000"/>
              </a:spcBef>
              <a:spcAft>
                <a:spcPct val="0"/>
              </a:spcAft>
              <a:buClrTx/>
              <a:buSzTx/>
              <a:buFontTx/>
              <a:buNone/>
              <a:tabLst/>
            </a:pPr>
            <a:r>
              <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計画期間</a:t>
            </a:r>
            <a:r>
              <a:rPr kumimoji="1" lang="en-US" altLang="ja-JP"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25</a:t>
            </a:r>
            <a:r>
              <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年以上の長期修繕計画に基づき</a:t>
            </a:r>
            <a:endParaRPr kumimoji="1" lang="en-US" altLang="ja-JP"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20000"/>
              </a:spcBef>
              <a:spcAft>
                <a:spcPct val="0"/>
              </a:spcAft>
              <a:buClrTx/>
              <a:buSzTx/>
              <a:buFontTx/>
              <a:buNone/>
              <a:tabLst/>
            </a:pPr>
            <a:r>
              <a:rPr lang="ja-JP" altLang="en-US" sz="1200" b="1">
                <a:latin typeface="Meiryo UI" panose="020B0604030504040204" pitchFamily="50" charset="-128"/>
                <a:ea typeface="Meiryo UI" panose="020B0604030504040204" pitchFamily="50" charset="-128"/>
              </a:rPr>
              <a:t>修繕積立金の額を設定している割合</a:t>
            </a:r>
            <a:endParaRPr kumimoji="1" lang="ja-JP" altLang="en-US" sz="1200" b="1"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p:txBody>
      </p:sp>
      <p:sp>
        <p:nvSpPr>
          <p:cNvPr id="19" name="スライド番号プレースホルダー 2">
            <a:extLst>
              <a:ext uri="{FF2B5EF4-FFF2-40B4-BE49-F238E27FC236}">
                <a16:creationId xmlns:a16="http://schemas.microsoft.com/office/drawing/2014/main" id="{37F82B16-2539-45A5-A1D8-708063B5C0C3}"/>
              </a:ext>
            </a:extLst>
          </p:cNvPr>
          <p:cNvSpPr>
            <a:spLocks noGrp="1"/>
          </p:cNvSpPr>
          <p:nvPr>
            <p:ph type="sldNum" sz="quarter" idx="12"/>
          </p:nvPr>
        </p:nvSpPr>
        <p:spPr>
          <a:xfrm rot="5400000">
            <a:off x="-171320" y="3705068"/>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fld id="{EA6D242B-6A52-4C5C-AF40-54B5FB6D04E5}" type="slidenum">
              <a:rPr kumimoji="1" lang="ja-JP" altLang="en-US"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pPr algn="ctr"/>
              <a:t>4</a:t>
            </a:fld>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スライド番号プレースホルダー 2">
            <a:extLst>
              <a:ext uri="{FF2B5EF4-FFF2-40B4-BE49-F238E27FC236}">
                <a16:creationId xmlns:a16="http://schemas.microsoft.com/office/drawing/2014/main" id="{8E5A4327-38D6-4401-AEB9-BA89E92AF1AE}"/>
              </a:ext>
            </a:extLst>
          </p:cNvPr>
          <p:cNvSpPr txBox="1">
            <a:spLocks/>
          </p:cNvSpPr>
          <p:nvPr/>
        </p:nvSpPr>
        <p:spPr>
          <a:xfrm>
            <a:off x="8532440" y="6597352"/>
            <a:ext cx="611560" cy="260648"/>
          </a:xfrm>
          <a:prstGeom prst="rect">
            <a:avLst/>
          </a:prstGeom>
        </p:spPr>
        <p:txBody>
          <a:bodyPr vert="horz" lIns="91429" tIns="45715" rIns="91429" bIns="45715" rtlCol="0" anchor="ctr"/>
          <a:lstStyle>
            <a:defPPr>
              <a:defRPr lang="ja-JP"/>
            </a:defPPr>
            <a:lvl1pPr marL="0" algn="r" defTabSz="914290" rtl="0" eaLnBrk="1" latinLnBrk="0" hangingPunct="1">
              <a:defRPr kumimoji="1" sz="1200" kern="1200">
                <a:solidFill>
                  <a:schemeClr val="tx1">
                    <a:tint val="75000"/>
                  </a:schemeClr>
                </a:solidFill>
                <a:latin typeface="+mn-lt"/>
                <a:ea typeface="+mn-ea"/>
                <a:cs typeface="+mn-cs"/>
              </a:defRPr>
            </a:lvl1pPr>
            <a:lvl2pPr marL="457145" algn="l" defTabSz="914290" rtl="0" eaLnBrk="1" latinLnBrk="0" hangingPunct="1">
              <a:defRPr kumimoji="1" sz="1800" kern="1200">
                <a:solidFill>
                  <a:schemeClr val="tx1"/>
                </a:solidFill>
                <a:latin typeface="+mn-lt"/>
                <a:ea typeface="+mn-ea"/>
                <a:cs typeface="+mn-cs"/>
              </a:defRPr>
            </a:lvl2pPr>
            <a:lvl3pPr marL="914290" algn="l" defTabSz="914290" rtl="0" eaLnBrk="1" latinLnBrk="0" hangingPunct="1">
              <a:defRPr kumimoji="1" sz="1800" kern="1200">
                <a:solidFill>
                  <a:schemeClr val="tx1"/>
                </a:solidFill>
                <a:latin typeface="+mn-lt"/>
                <a:ea typeface="+mn-ea"/>
                <a:cs typeface="+mn-cs"/>
              </a:defRPr>
            </a:lvl3pPr>
            <a:lvl4pPr marL="1371435" algn="l" defTabSz="914290" rtl="0" eaLnBrk="1" latinLnBrk="0" hangingPunct="1">
              <a:defRPr kumimoji="1" sz="1800" kern="1200">
                <a:solidFill>
                  <a:schemeClr val="tx1"/>
                </a:solidFill>
                <a:latin typeface="+mn-lt"/>
                <a:ea typeface="+mn-ea"/>
                <a:cs typeface="+mn-cs"/>
              </a:defRPr>
            </a:lvl4pPr>
            <a:lvl5pPr marL="1828581" algn="l" defTabSz="914290" rtl="0" eaLnBrk="1" latinLnBrk="0" hangingPunct="1">
              <a:defRPr kumimoji="1" sz="1800" kern="1200">
                <a:solidFill>
                  <a:schemeClr val="tx1"/>
                </a:solidFill>
                <a:latin typeface="+mn-lt"/>
                <a:ea typeface="+mn-ea"/>
                <a:cs typeface="+mn-cs"/>
              </a:defRPr>
            </a:lvl5pPr>
            <a:lvl6pPr marL="2285726" algn="l" defTabSz="914290" rtl="0" eaLnBrk="1" latinLnBrk="0" hangingPunct="1">
              <a:defRPr kumimoji="1" sz="1800" kern="1200">
                <a:solidFill>
                  <a:schemeClr val="tx1"/>
                </a:solidFill>
                <a:latin typeface="+mn-lt"/>
                <a:ea typeface="+mn-ea"/>
                <a:cs typeface="+mn-cs"/>
              </a:defRPr>
            </a:lvl6pPr>
            <a:lvl7pPr marL="2742871" algn="l" defTabSz="914290" rtl="0" eaLnBrk="1" latinLnBrk="0" hangingPunct="1">
              <a:defRPr kumimoji="1" sz="1800" kern="1200">
                <a:solidFill>
                  <a:schemeClr val="tx1"/>
                </a:solidFill>
                <a:latin typeface="+mn-lt"/>
                <a:ea typeface="+mn-ea"/>
                <a:cs typeface="+mn-cs"/>
              </a:defRPr>
            </a:lvl7pPr>
            <a:lvl8pPr marL="3200016" algn="l" defTabSz="914290" rtl="0" eaLnBrk="1" latinLnBrk="0" hangingPunct="1">
              <a:defRPr kumimoji="1" sz="1800" kern="1200">
                <a:solidFill>
                  <a:schemeClr val="tx1"/>
                </a:solidFill>
                <a:latin typeface="+mn-lt"/>
                <a:ea typeface="+mn-ea"/>
                <a:cs typeface="+mn-cs"/>
              </a:defRPr>
            </a:lvl8pPr>
            <a:lvl9pPr marL="3657161" algn="l" defTabSz="914290" rtl="0" eaLnBrk="1" latinLnBrk="0" hangingPunct="1">
              <a:defRPr kumimoji="1" sz="1800" kern="1200">
                <a:solidFill>
                  <a:schemeClr val="tx1"/>
                </a:solidFill>
                <a:latin typeface="+mn-lt"/>
                <a:ea typeface="+mn-ea"/>
                <a:cs typeface="+mn-cs"/>
              </a:defRPr>
            </a:lvl9pPr>
          </a:lstStyle>
          <a:p>
            <a:pPr algn="ctr"/>
            <a:r>
              <a:rPr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endParaRPr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256390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CAE01C9-458C-4D78-B39E-E36A5692B62F}"/>
              </a:ext>
            </a:extLst>
          </p:cNvPr>
          <p:cNvPicPr>
            <a:picLocks noChangeAspect="1"/>
          </p:cNvPicPr>
          <p:nvPr/>
        </p:nvPicPr>
        <p:blipFill rotWithShape="1">
          <a:blip r:embed="rId3"/>
          <a:srcRect l="6223" t="15244" r="9060" b="9206"/>
          <a:stretch/>
        </p:blipFill>
        <p:spPr>
          <a:xfrm>
            <a:off x="179512" y="3501008"/>
            <a:ext cx="5354385" cy="2984293"/>
          </a:xfrm>
          <a:prstGeom prst="rect">
            <a:avLst/>
          </a:prstGeom>
        </p:spPr>
      </p:pic>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２</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都市の魅力を育む</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14" name="テキスト ボックス 13">
            <a:extLst>
              <a:ext uri="{FF2B5EF4-FFF2-40B4-BE49-F238E27FC236}">
                <a16:creationId xmlns:a16="http://schemas.microsoft.com/office/drawing/2014/main" id="{46A2ECF5-6896-4E6A-B7F3-4F5A430903E9}"/>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⑥良好な景観形成の推進</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○市町村の景観行政団体化の促進</a:t>
            </a:r>
          </a:p>
        </p:txBody>
      </p:sp>
      <p:sp>
        <p:nvSpPr>
          <p:cNvPr id="24" name="角丸四角形 2">
            <a:extLst>
              <a:ext uri="{FF2B5EF4-FFF2-40B4-BE49-F238E27FC236}">
                <a16:creationId xmlns:a16="http://schemas.microsoft.com/office/drawing/2014/main" id="{9B83A9D0-BBB6-4D24-A8C8-1C3A59B686E2}"/>
              </a:ext>
            </a:extLst>
          </p:cNvPr>
          <p:cNvSpPr/>
          <p:nvPr/>
        </p:nvSpPr>
        <p:spPr>
          <a:xfrm>
            <a:off x="276448" y="1645116"/>
            <a:ext cx="8693505" cy="1555505"/>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5" name="テキスト ボックス 24">
            <a:extLst>
              <a:ext uri="{FF2B5EF4-FFF2-40B4-BE49-F238E27FC236}">
                <a16:creationId xmlns:a16="http://schemas.microsoft.com/office/drawing/2014/main" id="{577956EE-4683-4682-895B-D52EA3BBB2F5}"/>
              </a:ext>
            </a:extLst>
          </p:cNvPr>
          <p:cNvSpPr txBox="1"/>
          <p:nvPr/>
        </p:nvSpPr>
        <p:spPr>
          <a:xfrm>
            <a:off x="276448" y="1951241"/>
            <a:ext cx="8693505" cy="1200329"/>
          </a:xfrm>
          <a:prstGeom prst="rect">
            <a:avLst/>
          </a:prstGeom>
          <a:noFill/>
        </p:spPr>
        <p:txBody>
          <a:bodyPr wrap="square" rtlCol="0">
            <a:spAutoFit/>
          </a:bodyPr>
          <a:lstStyle/>
          <a:p>
            <a:pPr marL="180000" indent="-180000">
              <a:buFont typeface="Arial" panose="020B0604020202020204" pitchFamily="34" charset="0"/>
              <a:buChar char="•"/>
            </a:pPr>
            <a:r>
              <a:rPr lang="ja-JP" altLang="en-US">
                <a:latin typeface="Meiryo UI" panose="020B0604030504040204" pitchFamily="50" charset="-128"/>
                <a:ea typeface="Meiryo UI" panose="020B0604030504040204" pitchFamily="50" charset="-128"/>
              </a:rPr>
              <a:t>景観行政団体</a:t>
            </a:r>
            <a:r>
              <a:rPr lang="ja-JP" altLang="en-US" sz="1400">
                <a:latin typeface="Meiryo UI" panose="020B0604030504040204" pitchFamily="50" charset="-128"/>
                <a:ea typeface="Meiryo UI" panose="020B0604030504040204" pitchFamily="50" charset="-128"/>
              </a:rPr>
              <a:t>（景観法に基づく事務を実施する自治体）</a:t>
            </a:r>
            <a:r>
              <a:rPr lang="ja-JP" altLang="en-US">
                <a:latin typeface="Meiryo UI" panose="020B0604030504040204" pitchFamily="50" charset="-128"/>
                <a:ea typeface="Meiryo UI" panose="020B0604030504040204" pitchFamily="50" charset="-128"/>
              </a:rPr>
              <a:t>に移行した自治体の割合は、全国平均をやや下回る。</a:t>
            </a:r>
            <a:endParaRPr lang="en-US" altLang="ja-JP">
              <a:latin typeface="Meiryo UI" panose="020B0604030504040204" pitchFamily="50" charset="-128"/>
              <a:ea typeface="Meiryo UI" panose="020B0604030504040204" pitchFamily="50" charset="-128"/>
            </a:endParaRPr>
          </a:p>
          <a:p>
            <a:pPr marL="180000" indent="-180000">
              <a:buFont typeface="Arial" panose="020B0604020202020204" pitchFamily="34" charset="0"/>
              <a:buChar char="•"/>
            </a:pPr>
            <a:r>
              <a:rPr lang="ja-JP" altLang="en-US">
                <a:latin typeface="Meiryo UI" panose="020B0604030504040204" pitchFamily="50" charset="-128"/>
                <a:ea typeface="Meiryo UI" panose="020B0604030504040204" pitchFamily="50" charset="-128"/>
              </a:rPr>
              <a:t>地域に根差したきめ細やかな景観形成を進めるため、引き続き市町村の景観行政団体化を促進する。</a:t>
            </a:r>
            <a:endParaRPr lang="en-US" altLang="ja-JP">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1F9B9E5E-A1C3-4C79-BF10-90129CDD5A3F}"/>
              </a:ext>
            </a:extLst>
          </p:cNvPr>
          <p:cNvSpPr txBox="1"/>
          <p:nvPr/>
        </p:nvSpPr>
        <p:spPr>
          <a:xfrm>
            <a:off x="228803" y="1646349"/>
            <a:ext cx="7884368" cy="348109"/>
          </a:xfrm>
          <a:prstGeom prst="rect">
            <a:avLst/>
          </a:prstGeom>
          <a:noFill/>
        </p:spPr>
        <p:txBody>
          <a:bodyPr wrap="square" rtlCol="0">
            <a:spAutoFit/>
          </a:bodyPr>
          <a:lstStyle/>
          <a:p>
            <a:r>
              <a:rPr lang="en-US" altLang="ja-JP" sz="1662" b="1">
                <a:latin typeface="Meiryo UI" panose="020B0604030504040204" pitchFamily="50" charset="-128"/>
                <a:ea typeface="Meiryo UI" panose="020B0604030504040204" pitchFamily="50" charset="-128"/>
              </a:rPr>
              <a:t>【</a:t>
            </a:r>
            <a:r>
              <a:rPr lang="ja-JP" altLang="en-US" sz="1662" b="1">
                <a:latin typeface="Meiryo UI" panose="020B0604030504040204" pitchFamily="50" charset="-128"/>
                <a:ea typeface="Meiryo UI" panose="020B0604030504040204" pitchFamily="50" charset="-128"/>
              </a:rPr>
              <a:t>現状分析と今後の取組方針など</a:t>
            </a:r>
            <a:r>
              <a:rPr lang="en-US" altLang="ja-JP" sz="1662" b="1">
                <a:latin typeface="Meiryo UI" panose="020B0604030504040204" pitchFamily="50" charset="-128"/>
                <a:ea typeface="Meiryo UI" panose="020B0604030504040204" pitchFamily="50" charset="-128"/>
              </a:rPr>
              <a:t>】</a:t>
            </a:r>
            <a:endParaRPr lang="ja-JP" altLang="en-US" sz="1662" b="1">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8A6FC44-9674-41AB-AF88-197279F02B40}"/>
              </a:ext>
            </a:extLst>
          </p:cNvPr>
          <p:cNvSpPr txBox="1"/>
          <p:nvPr/>
        </p:nvSpPr>
        <p:spPr>
          <a:xfrm>
            <a:off x="824857" y="6481936"/>
            <a:ext cx="4592924" cy="230832"/>
          </a:xfrm>
          <a:prstGeom prst="rect">
            <a:avLst/>
          </a:prstGeom>
          <a:noFill/>
        </p:spPr>
        <p:txBody>
          <a:bodyPr wrap="none" rtlCol="0">
            <a:spAutoFit/>
          </a:bodyPr>
          <a:lstStyle/>
          <a:p>
            <a:r>
              <a:rPr kumimoji="1" lang="ja-JP" altLang="en-US" sz="900">
                <a:latin typeface="Meiryo UI" panose="020B0604030504040204" pitchFamily="50" charset="-128"/>
                <a:ea typeface="Meiryo UI" panose="020B0604030504040204" pitchFamily="50" charset="-128"/>
              </a:rPr>
              <a:t>★は景観計画策定済み都道府県、☆は全ての市町村が景観行政団体に移行した都道府県</a:t>
            </a:r>
          </a:p>
        </p:txBody>
      </p:sp>
      <p:sp>
        <p:nvSpPr>
          <p:cNvPr id="28" name="テキスト ボックス 27">
            <a:extLst>
              <a:ext uri="{FF2B5EF4-FFF2-40B4-BE49-F238E27FC236}">
                <a16:creationId xmlns:a16="http://schemas.microsoft.com/office/drawing/2014/main" id="{40BE63F8-9876-44C8-AE14-5ABEEED621DB}"/>
              </a:ext>
            </a:extLst>
          </p:cNvPr>
          <p:cNvSpPr txBox="1"/>
          <p:nvPr/>
        </p:nvSpPr>
        <p:spPr>
          <a:xfrm>
            <a:off x="276449" y="3251597"/>
            <a:ext cx="5231656" cy="261610"/>
          </a:xfrm>
          <a:prstGeom prst="rect">
            <a:avLst/>
          </a:prstGeom>
          <a:noFill/>
        </p:spPr>
        <p:txBody>
          <a:bodyPr wrap="square" rtlCol="0">
            <a:spAutoFit/>
          </a:bodyPr>
          <a:lstStyle/>
          <a:p>
            <a:pPr algn="ctr"/>
            <a:r>
              <a:rPr kumimoji="1" lang="ja-JP" altLang="en-US" sz="1100">
                <a:latin typeface="Meiryo UI" panose="020B0604030504040204" pitchFamily="50" charset="-128"/>
                <a:ea typeface="Meiryo UI" panose="020B0604030504040204" pitchFamily="50" charset="-128"/>
              </a:rPr>
              <a:t>景観行政団体に移行した自治体の割合（</a:t>
            </a:r>
            <a:r>
              <a:rPr kumimoji="1" lang="en-US" altLang="ja-JP" sz="1100">
                <a:latin typeface="Meiryo UI" panose="020B0604030504040204" pitchFamily="50" charset="-128"/>
                <a:ea typeface="Meiryo UI" panose="020B0604030504040204" pitchFamily="50" charset="-128"/>
              </a:rPr>
              <a:t>R6.3</a:t>
            </a:r>
            <a:r>
              <a:rPr kumimoji="1" lang="ja-JP" altLang="en-US" sz="1100">
                <a:latin typeface="Meiryo UI" panose="020B0604030504040204" pitchFamily="50" charset="-128"/>
                <a:ea typeface="Meiryo UI" panose="020B0604030504040204" pitchFamily="50" charset="-128"/>
              </a:rPr>
              <a:t>時点）</a:t>
            </a:r>
          </a:p>
        </p:txBody>
      </p:sp>
      <p:sp>
        <p:nvSpPr>
          <p:cNvPr id="9" name="四角形: 角を丸くする 8">
            <a:extLst>
              <a:ext uri="{FF2B5EF4-FFF2-40B4-BE49-F238E27FC236}">
                <a16:creationId xmlns:a16="http://schemas.microsoft.com/office/drawing/2014/main" id="{0CBC1EF1-1B65-4DEF-BF32-6D81274699D7}"/>
              </a:ext>
            </a:extLst>
          </p:cNvPr>
          <p:cNvSpPr/>
          <p:nvPr/>
        </p:nvSpPr>
        <p:spPr>
          <a:xfrm>
            <a:off x="3263104" y="3680456"/>
            <a:ext cx="108000" cy="2784007"/>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テキスト ボックス 9">
            <a:extLst>
              <a:ext uri="{FF2B5EF4-FFF2-40B4-BE49-F238E27FC236}">
                <a16:creationId xmlns:a16="http://schemas.microsoft.com/office/drawing/2014/main" id="{83185C6E-2A96-46A2-AC2E-14865E54AB94}"/>
              </a:ext>
            </a:extLst>
          </p:cNvPr>
          <p:cNvSpPr txBox="1"/>
          <p:nvPr/>
        </p:nvSpPr>
        <p:spPr>
          <a:xfrm>
            <a:off x="5550666" y="3356992"/>
            <a:ext cx="2764903" cy="276999"/>
          </a:xfrm>
          <a:prstGeom prst="rect">
            <a:avLst/>
          </a:prstGeom>
          <a:noFill/>
        </p:spPr>
        <p:txBody>
          <a:bodyPr wrap="square" rtlCol="0">
            <a:spAutoFit/>
          </a:bodyPr>
          <a:lstStyle/>
          <a:p>
            <a:r>
              <a:rPr kumimoji="1" lang="ja-JP" altLang="en-US" sz="1200">
                <a:latin typeface="Meiryo UI" panose="020B0604030504040204" pitchFamily="50" charset="-128"/>
                <a:ea typeface="Meiryo UI" panose="020B0604030504040204" pitchFamily="50" charset="-128"/>
              </a:rPr>
              <a:t>■府内の景観行政団体（</a:t>
            </a:r>
            <a:r>
              <a:rPr kumimoji="1" lang="en-US" altLang="ja-JP" sz="1200">
                <a:latin typeface="Meiryo UI" panose="020B0604030504040204" pitchFamily="50" charset="-128"/>
                <a:ea typeface="Meiryo UI" panose="020B0604030504040204" pitchFamily="50" charset="-128"/>
              </a:rPr>
              <a:t>19</a:t>
            </a:r>
            <a:r>
              <a:rPr kumimoji="1" lang="ja-JP" altLang="en-US" sz="1200">
                <a:latin typeface="Meiryo UI" panose="020B0604030504040204" pitchFamily="50" charset="-128"/>
                <a:ea typeface="Meiryo UI" panose="020B0604030504040204" pitchFamily="50" charset="-128"/>
              </a:rPr>
              <a:t>市</a:t>
            </a:r>
            <a:r>
              <a:rPr kumimoji="1" lang="en-US" altLang="ja-JP" sz="1200">
                <a:latin typeface="Meiryo UI" panose="020B0604030504040204" pitchFamily="50" charset="-128"/>
                <a:ea typeface="Meiryo UI" panose="020B0604030504040204" pitchFamily="50" charset="-128"/>
              </a:rPr>
              <a:t>2</a:t>
            </a:r>
            <a:r>
              <a:rPr kumimoji="1" lang="ja-JP" altLang="en-US" sz="1200">
                <a:latin typeface="Meiryo UI" panose="020B0604030504040204" pitchFamily="50" charset="-128"/>
                <a:ea typeface="Meiryo UI" panose="020B0604030504040204" pitchFamily="50" charset="-128"/>
              </a:rPr>
              <a:t>町）　</a:t>
            </a:r>
          </a:p>
        </p:txBody>
      </p:sp>
      <p:graphicFrame>
        <p:nvGraphicFramePr>
          <p:cNvPr id="12" name="表 12">
            <a:extLst>
              <a:ext uri="{FF2B5EF4-FFF2-40B4-BE49-F238E27FC236}">
                <a16:creationId xmlns:a16="http://schemas.microsoft.com/office/drawing/2014/main" id="{359365DC-1EFE-4BF5-BEBB-A59B2282AB7F}"/>
              </a:ext>
            </a:extLst>
          </p:cNvPr>
          <p:cNvGraphicFramePr>
            <a:graphicFrameLocks noGrp="1"/>
          </p:cNvGraphicFramePr>
          <p:nvPr/>
        </p:nvGraphicFramePr>
        <p:xfrm>
          <a:off x="5550666" y="3684050"/>
          <a:ext cx="3384967" cy="2726243"/>
        </p:xfrm>
        <a:graphic>
          <a:graphicData uri="http://schemas.openxmlformats.org/drawingml/2006/table">
            <a:tbl>
              <a:tblPr firstRow="1" bandRow="1">
                <a:tableStyleId>{5C22544A-7EE6-4342-B048-85BDC9FD1C3A}</a:tableStyleId>
              </a:tblPr>
              <a:tblGrid>
                <a:gridCol w="809512">
                  <a:extLst>
                    <a:ext uri="{9D8B030D-6E8A-4147-A177-3AD203B41FA5}">
                      <a16:colId xmlns:a16="http://schemas.microsoft.com/office/drawing/2014/main" val="1742246959"/>
                    </a:ext>
                  </a:extLst>
                </a:gridCol>
                <a:gridCol w="2575455">
                  <a:extLst>
                    <a:ext uri="{9D8B030D-6E8A-4147-A177-3AD203B41FA5}">
                      <a16:colId xmlns:a16="http://schemas.microsoft.com/office/drawing/2014/main" val="261621654"/>
                    </a:ext>
                  </a:extLst>
                </a:gridCol>
              </a:tblGrid>
              <a:tr h="707222">
                <a:tc>
                  <a:txBody>
                    <a:bodyPr/>
                    <a:lstStyle/>
                    <a:p>
                      <a:pPr algn="ctr"/>
                      <a:r>
                        <a:rPr kumimoji="1" lang="ja-JP" altLang="en-US" sz="1050" b="1">
                          <a:solidFill>
                            <a:schemeClr val="tx1"/>
                          </a:solidFill>
                          <a:latin typeface="Meiryo UI" panose="020B0604030504040204" pitchFamily="50" charset="-128"/>
                          <a:ea typeface="Meiryo UI" panose="020B0604030504040204" pitchFamily="50" charset="-128"/>
                        </a:rPr>
                        <a:t>都道府県</a:t>
                      </a:r>
                      <a:endParaRPr kumimoji="1" lang="en-US" altLang="ja-JP" sz="1050" b="1">
                        <a:solidFill>
                          <a:schemeClr val="tx1"/>
                        </a:solidFill>
                        <a:latin typeface="Meiryo UI" panose="020B0604030504040204" pitchFamily="50" charset="-128"/>
                        <a:ea typeface="Meiryo UI" panose="020B0604030504040204" pitchFamily="50" charset="-128"/>
                      </a:endParaRPr>
                    </a:p>
                    <a:p>
                      <a:pPr algn="ctr"/>
                      <a:r>
                        <a:rPr kumimoji="1" lang="en-US" altLang="ja-JP" sz="800" b="1">
                          <a:solidFill>
                            <a:schemeClr val="tx1"/>
                          </a:solidFill>
                          <a:latin typeface="Meiryo UI" panose="020B0604030504040204" pitchFamily="50" charset="-128"/>
                          <a:ea typeface="Meiryo UI" panose="020B0604030504040204" pitchFamily="50" charset="-128"/>
                        </a:rPr>
                        <a:t>(1/1)</a:t>
                      </a:r>
                      <a:endParaRPr kumimoji="1" lang="ja-JP" altLang="en-US" sz="105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r>
                        <a:rPr kumimoji="1" lang="ja-JP" altLang="en-US" sz="1050" b="1">
                          <a:solidFill>
                            <a:schemeClr val="tx1"/>
                          </a:solidFill>
                          <a:latin typeface="Meiryo UI" panose="020B0604030504040204" pitchFamily="50" charset="-128"/>
                          <a:ea typeface="Meiryo UI" panose="020B0604030504040204" pitchFamily="50" charset="-128"/>
                        </a:rPr>
                        <a:t>大阪府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26242421"/>
                  </a:ext>
                </a:extLst>
              </a:tr>
              <a:tr h="673007">
                <a:tc>
                  <a:txBody>
                    <a:bodyPr/>
                    <a:lstStyle/>
                    <a:p>
                      <a:pPr algn="ctr"/>
                      <a:r>
                        <a:rPr kumimoji="1" lang="ja-JP" altLang="en-US" sz="1050" b="1">
                          <a:solidFill>
                            <a:schemeClr val="tx1"/>
                          </a:solidFill>
                          <a:latin typeface="Meiryo UI" panose="020B0604030504040204" pitchFamily="50" charset="-128"/>
                          <a:ea typeface="Meiryo UI" panose="020B0604030504040204" pitchFamily="50" charset="-128"/>
                        </a:rPr>
                        <a:t>政令市</a:t>
                      </a:r>
                      <a:endParaRPr kumimoji="1" lang="en-US" altLang="ja-JP" sz="1050" b="1">
                        <a:solidFill>
                          <a:schemeClr val="tx1"/>
                        </a:solidFill>
                        <a:latin typeface="Meiryo UI" panose="020B0604030504040204" pitchFamily="50" charset="-128"/>
                        <a:ea typeface="Meiryo UI" panose="020B0604030504040204" pitchFamily="50" charset="-128"/>
                      </a:endParaRPr>
                    </a:p>
                    <a:p>
                      <a:pPr algn="ctr"/>
                      <a:r>
                        <a:rPr kumimoji="1" lang="en-US" altLang="ja-JP" sz="800" b="1">
                          <a:solidFill>
                            <a:schemeClr val="tx1"/>
                          </a:solidFill>
                          <a:latin typeface="Meiryo UI" panose="020B0604030504040204" pitchFamily="50" charset="-128"/>
                          <a:ea typeface="Meiryo UI" panose="020B0604030504040204" pitchFamily="50" charset="-128"/>
                        </a:rPr>
                        <a:t>(2/2)</a:t>
                      </a:r>
                      <a:endParaRPr kumimoji="1" lang="ja-JP" altLang="en-US" sz="80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r>
                        <a:rPr kumimoji="1" lang="ja-JP" altLang="en-US" sz="1050" b="1">
                          <a:solidFill>
                            <a:schemeClr val="tx1"/>
                          </a:solidFill>
                          <a:latin typeface="Meiryo UI" panose="020B0604030504040204" pitchFamily="50" charset="-128"/>
                          <a:ea typeface="Meiryo UI" panose="020B0604030504040204" pitchFamily="50" charset="-128"/>
                        </a:rPr>
                        <a:t>大阪市、堺市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6061643"/>
                  </a:ext>
                </a:extLst>
              </a:tr>
              <a:tr h="673007">
                <a:tc>
                  <a:txBody>
                    <a:bodyPr/>
                    <a:lstStyle/>
                    <a:p>
                      <a:pPr algn="ctr"/>
                      <a:r>
                        <a:rPr kumimoji="1" lang="ja-JP" altLang="en-US" sz="1050" b="1">
                          <a:solidFill>
                            <a:schemeClr val="tx1"/>
                          </a:solidFill>
                          <a:latin typeface="Meiryo UI" panose="020B0604030504040204" pitchFamily="50" charset="-128"/>
                          <a:ea typeface="Meiryo UI" panose="020B0604030504040204" pitchFamily="50" charset="-128"/>
                        </a:rPr>
                        <a:t>中核市</a:t>
                      </a:r>
                      <a:endParaRPr kumimoji="1" lang="en-US" altLang="ja-JP" sz="1050" b="1">
                        <a:solidFill>
                          <a:schemeClr val="tx1"/>
                        </a:solidFill>
                        <a:latin typeface="Meiryo UI" panose="020B0604030504040204" pitchFamily="50" charset="-128"/>
                        <a:ea typeface="Meiryo UI" panose="020B0604030504040204" pitchFamily="50" charset="-128"/>
                      </a:endParaRPr>
                    </a:p>
                    <a:p>
                      <a:pPr algn="ctr"/>
                      <a:r>
                        <a:rPr kumimoji="1" lang="en-US" altLang="ja-JP" sz="800" b="1">
                          <a:solidFill>
                            <a:schemeClr val="tx1"/>
                          </a:solidFill>
                          <a:latin typeface="Meiryo UI" panose="020B0604030504040204" pitchFamily="50" charset="-128"/>
                          <a:ea typeface="Meiryo UI" panose="020B0604030504040204" pitchFamily="50" charset="-128"/>
                        </a:rPr>
                        <a:t>(7/7)</a:t>
                      </a:r>
                      <a:endParaRPr kumimoji="1" lang="ja-JP" altLang="en-US" sz="70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r>
                        <a:rPr kumimoji="1" lang="ja-JP" altLang="en-US" sz="1050" b="1">
                          <a:solidFill>
                            <a:schemeClr val="tx1"/>
                          </a:solidFill>
                          <a:latin typeface="Meiryo UI" panose="020B0604030504040204" pitchFamily="50" charset="-128"/>
                          <a:ea typeface="Meiryo UI" panose="020B0604030504040204" pitchFamily="50" charset="-128"/>
                        </a:rPr>
                        <a:t>高槻市、東大阪市、豊中市、枚方市、</a:t>
                      </a:r>
                      <a:endParaRPr kumimoji="1" lang="en-US" altLang="ja-JP" sz="1050" b="1">
                        <a:solidFill>
                          <a:schemeClr val="tx1"/>
                        </a:solidFill>
                        <a:latin typeface="Meiryo UI" panose="020B0604030504040204" pitchFamily="50" charset="-128"/>
                        <a:ea typeface="Meiryo UI" panose="020B0604030504040204" pitchFamily="50" charset="-128"/>
                      </a:endParaRPr>
                    </a:p>
                    <a:p>
                      <a:r>
                        <a:rPr kumimoji="1" lang="ja-JP" altLang="en-US" sz="1050" b="1">
                          <a:solidFill>
                            <a:schemeClr val="tx1"/>
                          </a:solidFill>
                          <a:latin typeface="Meiryo UI" panose="020B0604030504040204" pitchFamily="50" charset="-128"/>
                          <a:ea typeface="Meiryo UI" panose="020B0604030504040204" pitchFamily="50" charset="-128"/>
                        </a:rPr>
                        <a:t>八尾市、寝屋川市、吹田市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7586307"/>
                  </a:ext>
                </a:extLst>
              </a:tr>
              <a:tr h="673007">
                <a:tc>
                  <a:txBody>
                    <a:bodyPr/>
                    <a:lstStyle/>
                    <a:p>
                      <a:pPr algn="ctr"/>
                      <a:r>
                        <a:rPr kumimoji="1" lang="ja-JP" altLang="en-US" sz="1050" b="1">
                          <a:solidFill>
                            <a:schemeClr val="tx1"/>
                          </a:solidFill>
                          <a:latin typeface="Meiryo UI" panose="020B0604030504040204" pitchFamily="50" charset="-128"/>
                          <a:ea typeface="Meiryo UI" panose="020B0604030504040204" pitchFamily="50" charset="-128"/>
                        </a:rPr>
                        <a:t>その他</a:t>
                      </a:r>
                      <a:endParaRPr kumimoji="1" lang="en-US" altLang="ja-JP" sz="1050" b="1">
                        <a:solidFill>
                          <a:schemeClr val="tx1"/>
                        </a:solidFill>
                        <a:latin typeface="Meiryo UI" panose="020B0604030504040204" pitchFamily="50" charset="-128"/>
                        <a:ea typeface="Meiryo UI" panose="020B0604030504040204" pitchFamily="50" charset="-128"/>
                      </a:endParaRPr>
                    </a:p>
                    <a:p>
                      <a:pPr algn="ctr"/>
                      <a:r>
                        <a:rPr kumimoji="1" lang="ja-JP" altLang="en-US" sz="1050" b="1">
                          <a:solidFill>
                            <a:schemeClr val="tx1"/>
                          </a:solidFill>
                          <a:latin typeface="Meiryo UI" panose="020B0604030504040204" pitchFamily="50" charset="-128"/>
                          <a:ea typeface="Meiryo UI" panose="020B0604030504040204" pitchFamily="50" charset="-128"/>
                        </a:rPr>
                        <a:t>市町村</a:t>
                      </a:r>
                      <a:endParaRPr kumimoji="1" lang="en-US" altLang="ja-JP" sz="1050" b="1">
                        <a:solidFill>
                          <a:schemeClr val="tx1"/>
                        </a:solidFill>
                        <a:latin typeface="Meiryo UI" panose="020B0604030504040204" pitchFamily="50" charset="-128"/>
                        <a:ea typeface="Meiryo UI" panose="020B0604030504040204" pitchFamily="50" charset="-128"/>
                      </a:endParaRPr>
                    </a:p>
                    <a:p>
                      <a:pPr algn="ctr"/>
                      <a:r>
                        <a:rPr kumimoji="1" lang="en-US" altLang="ja-JP" sz="800" b="1">
                          <a:solidFill>
                            <a:schemeClr val="tx1"/>
                          </a:solidFill>
                          <a:latin typeface="Meiryo UI" panose="020B0604030504040204" pitchFamily="50" charset="-128"/>
                          <a:ea typeface="Meiryo UI" panose="020B0604030504040204" pitchFamily="50" charset="-128"/>
                        </a:rPr>
                        <a:t>(12/34)</a:t>
                      </a:r>
                      <a:endParaRPr kumimoji="1" lang="ja-JP" altLang="en-US" sz="80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r>
                        <a:rPr kumimoji="1" lang="ja-JP" altLang="en-US" sz="1050" b="1">
                          <a:solidFill>
                            <a:schemeClr val="tx1"/>
                          </a:solidFill>
                          <a:latin typeface="Meiryo UI" panose="020B0604030504040204" pitchFamily="50" charset="-128"/>
                          <a:ea typeface="Meiryo UI" panose="020B0604030504040204" pitchFamily="50" charset="-128"/>
                        </a:rPr>
                        <a:t>箕面市、太子町、岸和田市、茨木市、</a:t>
                      </a:r>
                      <a:endParaRPr kumimoji="1" lang="en-US" altLang="ja-JP" sz="1050" b="1">
                        <a:solidFill>
                          <a:schemeClr val="tx1"/>
                        </a:solidFill>
                        <a:latin typeface="Meiryo UI" panose="020B0604030504040204" pitchFamily="50" charset="-128"/>
                        <a:ea typeface="Meiryo UI" panose="020B0604030504040204" pitchFamily="50" charset="-128"/>
                      </a:endParaRPr>
                    </a:p>
                    <a:p>
                      <a:r>
                        <a:rPr kumimoji="1" lang="ja-JP" altLang="en-US" sz="1050" b="1">
                          <a:solidFill>
                            <a:schemeClr val="tx1"/>
                          </a:solidFill>
                          <a:latin typeface="Meiryo UI" panose="020B0604030504040204" pitchFamily="50" charset="-128"/>
                          <a:ea typeface="Meiryo UI" panose="020B0604030504040204" pitchFamily="50" charset="-128"/>
                        </a:rPr>
                        <a:t>交野市、泉佐野市、藤井寺市、羽曳野市、</a:t>
                      </a:r>
                      <a:endParaRPr kumimoji="1" lang="en-US" altLang="ja-JP" sz="1050" b="1">
                        <a:solidFill>
                          <a:schemeClr val="tx1"/>
                        </a:solidFill>
                        <a:latin typeface="Meiryo UI" panose="020B0604030504040204" pitchFamily="50" charset="-128"/>
                        <a:ea typeface="Meiryo UI" panose="020B0604030504040204" pitchFamily="50" charset="-128"/>
                      </a:endParaRPr>
                    </a:p>
                    <a:p>
                      <a:r>
                        <a:rPr kumimoji="1" lang="ja-JP" altLang="en-US" sz="1050" b="1">
                          <a:solidFill>
                            <a:schemeClr val="tx1"/>
                          </a:solidFill>
                          <a:latin typeface="Meiryo UI" panose="020B0604030504040204" pitchFamily="50" charset="-128"/>
                          <a:ea typeface="Meiryo UI" panose="020B0604030504040204" pitchFamily="50" charset="-128"/>
                        </a:rPr>
                        <a:t>大東市、島本町、和泉市、貝塚市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9747056"/>
                  </a:ext>
                </a:extLst>
              </a:tr>
            </a:tbl>
          </a:graphicData>
        </a:graphic>
      </p:graphicFrame>
      <p:sp>
        <p:nvSpPr>
          <p:cNvPr id="32" name="テキスト ボックス 31">
            <a:extLst>
              <a:ext uri="{FF2B5EF4-FFF2-40B4-BE49-F238E27FC236}">
                <a16:creationId xmlns:a16="http://schemas.microsoft.com/office/drawing/2014/main" id="{B9691EDB-B048-4ABF-AE2B-4F7012B51838}"/>
              </a:ext>
            </a:extLst>
          </p:cNvPr>
          <p:cNvSpPr txBox="1"/>
          <p:nvPr/>
        </p:nvSpPr>
        <p:spPr>
          <a:xfrm>
            <a:off x="7164288" y="6409060"/>
            <a:ext cx="1872000" cy="246221"/>
          </a:xfrm>
          <a:prstGeom prst="rect">
            <a:avLst/>
          </a:prstGeom>
          <a:noFill/>
        </p:spPr>
        <p:txBody>
          <a:bodyPr wrap="square" rtlCol="0">
            <a:spAutoFit/>
          </a:bodyPr>
          <a:lstStyle/>
          <a:p>
            <a:r>
              <a:rPr kumimoji="1" lang="en-US" altLang="ja-JP" sz="1000" u="sng">
                <a:latin typeface="Meiryo UI" panose="020B0604030504040204" pitchFamily="50" charset="-128"/>
                <a:ea typeface="Meiryo UI" panose="020B0604030504040204" pitchFamily="50" charset="-128"/>
              </a:rPr>
              <a:t>※</a:t>
            </a:r>
            <a:r>
              <a:rPr kumimoji="1" lang="ja-JP" altLang="en-US" sz="1000" u="sng">
                <a:latin typeface="Meiryo UI" panose="020B0604030504040204" pitchFamily="50" charset="-128"/>
                <a:ea typeface="Meiryo UI" panose="020B0604030504040204" pitchFamily="50" charset="-128"/>
              </a:rPr>
              <a:t>政令市、中核市は法定権限</a:t>
            </a:r>
          </a:p>
        </p:txBody>
      </p:sp>
      <p:sp>
        <p:nvSpPr>
          <p:cNvPr id="2" name="テキスト ボックス 1">
            <a:extLst>
              <a:ext uri="{FF2B5EF4-FFF2-40B4-BE49-F238E27FC236}">
                <a16:creationId xmlns:a16="http://schemas.microsoft.com/office/drawing/2014/main" id="{4D6C73EF-69A6-4A15-A816-A3A3EC1E74E8}"/>
              </a:ext>
            </a:extLst>
          </p:cNvPr>
          <p:cNvSpPr txBox="1"/>
          <p:nvPr/>
        </p:nvSpPr>
        <p:spPr>
          <a:xfrm>
            <a:off x="4044215" y="6642556"/>
            <a:ext cx="1539204" cy="215444"/>
          </a:xfrm>
          <a:prstGeom prst="rect">
            <a:avLst/>
          </a:prstGeom>
          <a:noFill/>
        </p:spPr>
        <p:txBody>
          <a:bodyPr wrap="none" rtlCol="0">
            <a:spAutoFit/>
          </a:bodyPr>
          <a:lstStyle/>
          <a:p>
            <a:r>
              <a:rPr kumimoji="1" lang="ja-JP" altLang="en-US" sz="800">
                <a:latin typeface="BIZ UDPゴシック" panose="020B0400000000000000" pitchFamily="50" charset="-128"/>
                <a:ea typeface="BIZ UDPゴシック" panose="020B0400000000000000" pitchFamily="50" charset="-128"/>
              </a:rPr>
              <a:t>出展：国土交通省ホームページ</a:t>
            </a:r>
          </a:p>
        </p:txBody>
      </p:sp>
      <p:sp>
        <p:nvSpPr>
          <p:cNvPr id="19" name="テキスト ボックス 18">
            <a:extLst>
              <a:ext uri="{FF2B5EF4-FFF2-40B4-BE49-F238E27FC236}">
                <a16:creationId xmlns:a16="http://schemas.microsoft.com/office/drawing/2014/main" id="{84EEF7A3-8E90-4DF6-945D-3CDD0E4FD19C}"/>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schemeClr val="bg1"/>
                </a:solidFill>
                <a:latin typeface="Meiryo UI" panose="020B0604030504040204" pitchFamily="50" charset="-128"/>
                <a:ea typeface="Meiryo UI" panose="020B0604030504040204" pitchFamily="50" charset="-128"/>
              </a:rPr>
              <a:t>建築環境課</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22" name="スライド番号プレースホルダー 2">
            <a:extLst>
              <a:ext uri="{FF2B5EF4-FFF2-40B4-BE49-F238E27FC236}">
                <a16:creationId xmlns:a16="http://schemas.microsoft.com/office/drawing/2014/main" id="{83EEBBEA-89C7-4343-ACBF-AF3CCFDD5230}"/>
              </a:ext>
            </a:extLst>
          </p:cNvPr>
          <p:cNvSpPr>
            <a:spLocks noGrp="1"/>
          </p:cNvSpPr>
          <p:nvPr>
            <p:ph type="sldNum" sz="quarter" idx="12"/>
          </p:nvPr>
        </p:nvSpPr>
        <p:spPr>
          <a:xfrm>
            <a:off x="8532440" y="6597352"/>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4304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２</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都市の魅力を育む</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14" name="テキスト ボックス 13">
            <a:extLst>
              <a:ext uri="{FF2B5EF4-FFF2-40B4-BE49-F238E27FC236}">
                <a16:creationId xmlns:a16="http://schemas.microsoft.com/office/drawing/2014/main" id="{46A2ECF5-6896-4E6A-B7F3-4F5A430903E9}"/>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⑦ユニバーサルデザインのまちづくりの推進</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○建築物のバリアフリー化の促進</a:t>
            </a:r>
          </a:p>
        </p:txBody>
      </p:sp>
      <p:pic>
        <p:nvPicPr>
          <p:cNvPr id="3" name="図 2">
            <a:extLst>
              <a:ext uri="{FF2B5EF4-FFF2-40B4-BE49-F238E27FC236}">
                <a16:creationId xmlns:a16="http://schemas.microsoft.com/office/drawing/2014/main" id="{9744A16B-594A-4907-97CC-D6AF7F11BC8D}"/>
              </a:ext>
            </a:extLst>
          </p:cNvPr>
          <p:cNvPicPr>
            <a:picLocks noChangeAspect="1"/>
          </p:cNvPicPr>
          <p:nvPr/>
        </p:nvPicPr>
        <p:blipFill>
          <a:blip r:embed="rId3"/>
          <a:stretch>
            <a:fillRect/>
          </a:stretch>
        </p:blipFill>
        <p:spPr>
          <a:xfrm>
            <a:off x="395536" y="3049329"/>
            <a:ext cx="3888433" cy="3808671"/>
          </a:xfrm>
          <a:prstGeom prst="rect">
            <a:avLst/>
          </a:prstGeom>
        </p:spPr>
      </p:pic>
      <p:sp>
        <p:nvSpPr>
          <p:cNvPr id="15" name="角丸四角形 2">
            <a:extLst>
              <a:ext uri="{FF2B5EF4-FFF2-40B4-BE49-F238E27FC236}">
                <a16:creationId xmlns:a16="http://schemas.microsoft.com/office/drawing/2014/main" id="{9213FEEB-BFC3-4AF3-A5CD-066C5A36E8C0}"/>
              </a:ext>
            </a:extLst>
          </p:cNvPr>
          <p:cNvSpPr/>
          <p:nvPr/>
        </p:nvSpPr>
        <p:spPr>
          <a:xfrm>
            <a:off x="206926" y="1593414"/>
            <a:ext cx="8693505" cy="1476000"/>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7" name="テキスト ボックス 16">
            <a:extLst>
              <a:ext uri="{FF2B5EF4-FFF2-40B4-BE49-F238E27FC236}">
                <a16:creationId xmlns:a16="http://schemas.microsoft.com/office/drawing/2014/main" id="{305857C3-6C67-40D0-B8A0-35CEDA66E3AF}"/>
              </a:ext>
            </a:extLst>
          </p:cNvPr>
          <p:cNvSpPr txBox="1"/>
          <p:nvPr/>
        </p:nvSpPr>
        <p:spPr>
          <a:xfrm>
            <a:off x="206926" y="1899539"/>
            <a:ext cx="8693505" cy="1200329"/>
          </a:xfrm>
          <a:prstGeom prst="rect">
            <a:avLst/>
          </a:prstGeom>
          <a:noFill/>
        </p:spPr>
        <p:txBody>
          <a:bodyPr wrap="square" rtlCol="0">
            <a:spAutoFit/>
          </a:bodyPr>
          <a:lstStyle/>
          <a:p>
            <a:pPr marL="180000" indent="-180000">
              <a:buFont typeface="Arial" panose="020B0604020202020204" pitchFamily="34" charset="0"/>
              <a:buChar char="•"/>
            </a:pPr>
            <a:r>
              <a:rPr lang="ja-JP" altLang="en-US">
                <a:latin typeface="Meiryo UI" panose="020B0604030504040204" pitchFamily="50" charset="-128"/>
                <a:ea typeface="Meiryo UI" panose="020B0604030504040204" pitchFamily="50" charset="-128"/>
              </a:rPr>
              <a:t>建築物のバリアフリー化を促進するため、全国の多くの自治体において「福祉のまちづくり条例」等に基づく取組が展開されている。</a:t>
            </a:r>
            <a:endParaRPr lang="en-US" altLang="ja-JP">
              <a:latin typeface="Meiryo UI" panose="020B0604030504040204" pitchFamily="50" charset="-128"/>
              <a:ea typeface="Meiryo UI" panose="020B0604030504040204" pitchFamily="50" charset="-128"/>
            </a:endParaRPr>
          </a:p>
          <a:p>
            <a:pPr marL="180000" indent="-180000">
              <a:buFont typeface="Arial" panose="020B0604020202020204" pitchFamily="34" charset="0"/>
              <a:buChar char="•"/>
            </a:pPr>
            <a:r>
              <a:rPr lang="ja-JP" altLang="en-US">
                <a:latin typeface="Meiryo UI" panose="020B0604030504040204" pitchFamily="50" charset="-128"/>
                <a:ea typeface="Meiryo UI" panose="020B0604030504040204" pitchFamily="50" charset="-128"/>
              </a:rPr>
              <a:t>大阪府では、バリアフリー法に基づく委任条例として「福祉のまちづくり条例」を制定し、基準への適合義務化によるバリアフリー化を促進している（同様の仕組みは全国</a:t>
            </a:r>
            <a:r>
              <a:rPr lang="en-US" altLang="ja-JP">
                <a:latin typeface="Meiryo UI" panose="020B0604030504040204" pitchFamily="50" charset="-128"/>
                <a:ea typeface="Meiryo UI" panose="020B0604030504040204" pitchFamily="50" charset="-128"/>
              </a:rPr>
              <a:t>20</a:t>
            </a:r>
            <a:r>
              <a:rPr lang="ja-JP" altLang="en-US">
                <a:latin typeface="Meiryo UI" panose="020B0604030504040204" pitchFamily="50" charset="-128"/>
                <a:ea typeface="Meiryo UI" panose="020B0604030504040204" pitchFamily="50" charset="-128"/>
              </a:rPr>
              <a:t>自治体）。</a:t>
            </a:r>
            <a:endParaRPr lang="en-US" altLang="ja-JP">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9772ECAC-8851-46C4-BAE6-4E8D549604FA}"/>
              </a:ext>
            </a:extLst>
          </p:cNvPr>
          <p:cNvSpPr txBox="1"/>
          <p:nvPr/>
        </p:nvSpPr>
        <p:spPr>
          <a:xfrm>
            <a:off x="159281" y="1594647"/>
            <a:ext cx="7884368" cy="348109"/>
          </a:xfrm>
          <a:prstGeom prst="rect">
            <a:avLst/>
          </a:prstGeom>
          <a:noFill/>
        </p:spPr>
        <p:txBody>
          <a:bodyPr wrap="square" rtlCol="0">
            <a:spAutoFit/>
          </a:bodyPr>
          <a:lstStyle/>
          <a:p>
            <a:r>
              <a:rPr lang="en-US" altLang="ja-JP" sz="1662" b="1">
                <a:latin typeface="Meiryo UI" panose="020B0604030504040204" pitchFamily="50" charset="-128"/>
                <a:ea typeface="Meiryo UI" panose="020B0604030504040204" pitchFamily="50" charset="-128"/>
              </a:rPr>
              <a:t>【</a:t>
            </a:r>
            <a:r>
              <a:rPr lang="ja-JP" altLang="en-US" sz="1662" b="1">
                <a:latin typeface="Meiryo UI" panose="020B0604030504040204" pitchFamily="50" charset="-128"/>
                <a:ea typeface="Meiryo UI" panose="020B0604030504040204" pitchFamily="50" charset="-128"/>
              </a:rPr>
              <a:t>現状分析と今後の取組方針など</a:t>
            </a:r>
            <a:r>
              <a:rPr lang="en-US" altLang="ja-JP" sz="1662" b="1">
                <a:latin typeface="Meiryo UI" panose="020B0604030504040204" pitchFamily="50" charset="-128"/>
                <a:ea typeface="Meiryo UI" panose="020B0604030504040204" pitchFamily="50" charset="-128"/>
              </a:rPr>
              <a:t>】</a:t>
            </a:r>
            <a:endParaRPr lang="ja-JP" altLang="en-US" sz="1662" b="1">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556E588A-11F1-4E8B-950A-F227DDAA2BA7}"/>
              </a:ext>
            </a:extLst>
          </p:cNvPr>
          <p:cNvPicPr>
            <a:picLocks noChangeAspect="1"/>
          </p:cNvPicPr>
          <p:nvPr/>
        </p:nvPicPr>
        <p:blipFill>
          <a:blip r:embed="rId4"/>
          <a:stretch>
            <a:fillRect/>
          </a:stretch>
        </p:blipFill>
        <p:spPr>
          <a:xfrm>
            <a:off x="4766600" y="3219264"/>
            <a:ext cx="3765841" cy="2069566"/>
          </a:xfrm>
          <a:prstGeom prst="rect">
            <a:avLst/>
          </a:prstGeom>
        </p:spPr>
      </p:pic>
      <p:sp>
        <p:nvSpPr>
          <p:cNvPr id="10" name="テキスト ボックス 9">
            <a:extLst>
              <a:ext uri="{FF2B5EF4-FFF2-40B4-BE49-F238E27FC236}">
                <a16:creationId xmlns:a16="http://schemas.microsoft.com/office/drawing/2014/main" id="{109AB1BE-3F04-4C63-A12F-82DBB2EE868F}"/>
              </a:ext>
            </a:extLst>
          </p:cNvPr>
          <p:cNvSpPr txBox="1"/>
          <p:nvPr/>
        </p:nvSpPr>
        <p:spPr>
          <a:xfrm>
            <a:off x="4586627" y="5461741"/>
            <a:ext cx="4168172" cy="738664"/>
          </a:xfrm>
          <a:prstGeom prst="rect">
            <a:avLst/>
          </a:prstGeom>
          <a:noFill/>
        </p:spPr>
        <p:txBody>
          <a:bodyPr wrap="square" lIns="91440" tIns="45720" rIns="91440" bIns="45720" rtlCol="0" anchor="t">
            <a:spAutoFit/>
          </a:bodyPr>
          <a:lstStyle/>
          <a:p>
            <a:r>
              <a:rPr kumimoji="1" lang="ja-JP" altLang="en-US" sz="1400">
                <a:latin typeface="Meiryo UI"/>
                <a:ea typeface="Meiryo UI"/>
              </a:rPr>
              <a:t>大阪府では、条例に基づく基準への適合義務化のほか、</a:t>
            </a:r>
            <a:r>
              <a:rPr lang="ja-JP" altLang="en-US" sz="1400">
                <a:latin typeface="Meiryo UI"/>
                <a:ea typeface="Meiryo UI"/>
              </a:rPr>
              <a:t>より望ましい水準の整備が進むよう、</a:t>
            </a:r>
            <a:r>
              <a:rPr lang="ja-JP" altLang="en-US" sz="1400" i="1">
                <a:latin typeface="Meiryo UI"/>
                <a:ea typeface="Meiryo UI"/>
              </a:rPr>
              <a:t>条例ガイドラインを作成し、事業者や設計者への普及啓発を進めている</a:t>
            </a:r>
            <a:endParaRPr lang="en-US" altLang="ja-JP" sz="1400">
              <a:latin typeface="Meiryo UI"/>
              <a:ea typeface="Meiryo UI"/>
            </a:endParaRPr>
          </a:p>
        </p:txBody>
      </p:sp>
      <p:sp>
        <p:nvSpPr>
          <p:cNvPr id="12" name="四角形: 角を丸くする 11">
            <a:extLst>
              <a:ext uri="{FF2B5EF4-FFF2-40B4-BE49-F238E27FC236}">
                <a16:creationId xmlns:a16="http://schemas.microsoft.com/office/drawing/2014/main" id="{AA5C579F-413E-4CF6-A237-92F560267D52}"/>
              </a:ext>
            </a:extLst>
          </p:cNvPr>
          <p:cNvSpPr/>
          <p:nvPr/>
        </p:nvSpPr>
        <p:spPr>
          <a:xfrm>
            <a:off x="4580358" y="5440240"/>
            <a:ext cx="4168106" cy="855761"/>
          </a:xfrm>
          <a:prstGeom prst="roundRect">
            <a:avLst>
              <a:gd name="adj" fmla="val 1016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テキスト ボックス 15">
            <a:extLst>
              <a:ext uri="{FF2B5EF4-FFF2-40B4-BE49-F238E27FC236}">
                <a16:creationId xmlns:a16="http://schemas.microsoft.com/office/drawing/2014/main" id="{14C0D630-4798-47C1-9FF6-E08A68B0E4E0}"/>
              </a:ext>
            </a:extLst>
          </p:cNvPr>
          <p:cNvSpPr txBox="1"/>
          <p:nvPr/>
        </p:nvSpPr>
        <p:spPr>
          <a:xfrm>
            <a:off x="3319089" y="6622292"/>
            <a:ext cx="5408853" cy="215444"/>
          </a:xfrm>
          <a:prstGeom prst="rect">
            <a:avLst/>
          </a:prstGeom>
          <a:noFill/>
        </p:spPr>
        <p:txBody>
          <a:bodyPr wrap="none" rtlCol="0">
            <a:spAutoFit/>
          </a:bodyPr>
          <a:lstStyle/>
          <a:p>
            <a:r>
              <a:rPr kumimoji="1" lang="ja-JP" altLang="en-US" sz="800">
                <a:latin typeface="BIZ UDPゴシック" panose="020B0400000000000000" pitchFamily="50" charset="-128"/>
                <a:ea typeface="BIZ UDPゴシック" panose="020B0400000000000000" pitchFamily="50" charset="-128"/>
              </a:rPr>
              <a:t>出展：国土交通省「高齢者、障害者等の円滑な移動等に配慮した建築設計標準に関するフォローアップ会議」（</a:t>
            </a:r>
            <a:r>
              <a:rPr kumimoji="1" lang="en-US" altLang="ja-JP" sz="800">
                <a:latin typeface="BIZ UDPゴシック" panose="020B0400000000000000" pitchFamily="50" charset="-128"/>
                <a:ea typeface="BIZ UDPゴシック" panose="020B0400000000000000" pitchFamily="50" charset="-128"/>
              </a:rPr>
              <a:t>R5.2.17</a:t>
            </a:r>
            <a:r>
              <a:rPr kumimoji="1" lang="ja-JP" altLang="en-US" sz="800">
                <a:latin typeface="BIZ UDPゴシック" panose="020B0400000000000000" pitchFamily="50" charset="-128"/>
                <a:ea typeface="BIZ UDPゴシック" panose="020B0400000000000000" pitchFamily="50" charset="-128"/>
              </a:rPr>
              <a:t>）</a:t>
            </a:r>
          </a:p>
        </p:txBody>
      </p:sp>
      <p:sp>
        <p:nvSpPr>
          <p:cNvPr id="19" name="テキスト ボックス 18">
            <a:extLst>
              <a:ext uri="{FF2B5EF4-FFF2-40B4-BE49-F238E27FC236}">
                <a16:creationId xmlns:a16="http://schemas.microsoft.com/office/drawing/2014/main" id="{7BBF7CD2-530E-4B12-B9AB-325059DE8F76}"/>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a:solidFill>
                  <a:schemeClr val="bg1"/>
                </a:solidFill>
                <a:latin typeface="Meiryo UI" panose="020B0604030504040204" pitchFamily="50" charset="-128"/>
                <a:ea typeface="Meiryo UI" panose="020B0604030504040204" pitchFamily="50" charset="-128"/>
              </a:rPr>
              <a:t>建築環境課</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22" name="スライド番号プレースホルダー 2">
            <a:extLst>
              <a:ext uri="{FF2B5EF4-FFF2-40B4-BE49-F238E27FC236}">
                <a16:creationId xmlns:a16="http://schemas.microsoft.com/office/drawing/2014/main" id="{91569988-6B9F-498A-AB09-EA899C678B0A}"/>
              </a:ext>
            </a:extLst>
          </p:cNvPr>
          <p:cNvSpPr>
            <a:spLocks noGrp="1"/>
          </p:cNvSpPr>
          <p:nvPr>
            <p:ph type="sldNum" sz="quarter" idx="12"/>
          </p:nvPr>
        </p:nvSpPr>
        <p:spPr>
          <a:xfrm>
            <a:off x="8532440" y="6597352"/>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p>
        </p:txBody>
      </p:sp>
    </p:spTree>
    <p:extLst>
      <p:ext uri="{BB962C8B-B14F-4D97-AF65-F5344CB8AC3E}">
        <p14:creationId xmlns:p14="http://schemas.microsoft.com/office/powerpoint/2010/main" val="2336803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l" defTabSz="91429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２</a:t>
            </a:r>
            <a:r>
              <a:rPr kumimoji="1" lang="en-US" altLang="ja-JP"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都市の魅力を育む</a:t>
            </a:r>
            <a:r>
              <a:rPr kumimoji="1" lang="ja-JP" altLang="en-US" sz="1846"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参考</a:t>
            </a:r>
            <a:r>
              <a:rPr kumimoji="1" lang="en-US" altLang="ja-JP"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14" name="テキスト ボックス 13">
            <a:extLst>
              <a:ext uri="{FF2B5EF4-FFF2-40B4-BE49-F238E27FC236}">
                <a16:creationId xmlns:a16="http://schemas.microsoft.com/office/drawing/2014/main" id="{46A2ECF5-6896-4E6A-B7F3-4F5A430903E9}"/>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846"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⑦ユニバーサルデザインのまちづくりの推進</a:t>
            </a: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○面的・一体的なまちのバリアフリー化の推進</a:t>
            </a:r>
          </a:p>
        </p:txBody>
      </p:sp>
      <p:sp>
        <p:nvSpPr>
          <p:cNvPr id="212" name="テキスト ボックス 2">
            <a:extLst>
              <a:ext uri="{FF2B5EF4-FFF2-40B4-BE49-F238E27FC236}">
                <a16:creationId xmlns:a16="http://schemas.microsoft.com/office/drawing/2014/main" id="{AF927482-447D-4AA2-9697-946DB12AA4C9}"/>
              </a:ext>
            </a:extLst>
          </p:cNvPr>
          <p:cNvSpPr txBox="1">
            <a:spLocks noChangeAspect="1" noChangeArrowheads="1"/>
          </p:cNvSpPr>
          <p:nvPr/>
        </p:nvSpPr>
        <p:spPr bwMode="auto">
          <a:xfrm>
            <a:off x="2195736" y="3146773"/>
            <a:ext cx="5188103" cy="294118"/>
          </a:xfrm>
          <a:prstGeom prst="rect">
            <a:avLst/>
          </a:prstGeom>
          <a:noFill/>
          <a:ln w="9525">
            <a:noFill/>
            <a:miter lim="800000"/>
            <a:headEnd/>
            <a:tailEnd/>
          </a:ln>
        </p:spPr>
        <p:txBody>
          <a:bodyPr rot="0" vert="horz" wrap="square" lIns="77913" tIns="38957" rIns="77913" bIns="38957" anchor="t" anchorCtr="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バリアフリー基本構想　作成自治体数（全国</a:t>
            </a:r>
            <a:r>
              <a:rPr kumimoji="1" lang="en-US" altLang="ja-JP" sz="14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/R</a:t>
            </a:r>
            <a:r>
              <a:rPr kumimoji="1" lang="ja-JP" altLang="en-US" sz="14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５年度末）</a:t>
            </a:r>
          </a:p>
        </p:txBody>
      </p:sp>
      <p:sp>
        <p:nvSpPr>
          <p:cNvPr id="26" name="角丸四角形 2">
            <a:extLst>
              <a:ext uri="{FF2B5EF4-FFF2-40B4-BE49-F238E27FC236}">
                <a16:creationId xmlns:a16="http://schemas.microsoft.com/office/drawing/2014/main" id="{D02A2F17-FE48-43B0-9FDC-743FE0D4C251}"/>
              </a:ext>
            </a:extLst>
          </p:cNvPr>
          <p:cNvSpPr/>
          <p:nvPr/>
        </p:nvSpPr>
        <p:spPr>
          <a:xfrm>
            <a:off x="206926" y="1593414"/>
            <a:ext cx="8693505" cy="1476000"/>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27" name="テキスト ボックス 26">
            <a:extLst>
              <a:ext uri="{FF2B5EF4-FFF2-40B4-BE49-F238E27FC236}">
                <a16:creationId xmlns:a16="http://schemas.microsoft.com/office/drawing/2014/main" id="{D3096E5B-E1E2-40B7-B089-32C3C46EB042}"/>
              </a:ext>
            </a:extLst>
          </p:cNvPr>
          <p:cNvSpPr txBox="1"/>
          <p:nvPr/>
        </p:nvSpPr>
        <p:spPr>
          <a:xfrm>
            <a:off x="206926" y="1899539"/>
            <a:ext cx="8693505" cy="1200329"/>
          </a:xfrm>
          <a:prstGeom prst="rect">
            <a:avLst/>
          </a:prstGeom>
          <a:noFill/>
        </p:spPr>
        <p:txBody>
          <a:bodyPr wrap="square" lIns="91440" tIns="45720" rIns="91440" bIns="45720" rtlCol="0" anchor="t">
            <a:spAutoFit/>
          </a:bodyPr>
          <a:lstStyle/>
          <a:p>
            <a:pPr marL="179705" marR="0" lvl="0" indent="-179705" algn="l" defTabSz="91429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rPr>
              <a:t>大阪府内の</a:t>
            </a:r>
            <a:r>
              <a:rPr kumimoji="1" lang="en-US" altLang="ja-JP" sz="1800" b="0" i="0" u="none" strike="noStrike" kern="1200" cap="none" spc="0" normalizeH="0" baseline="0" noProof="0" dirty="0">
                <a:ln>
                  <a:noFill/>
                </a:ln>
                <a:solidFill>
                  <a:prstClr val="black"/>
                </a:solidFill>
                <a:effectLst/>
                <a:uLnTx/>
                <a:uFillTx/>
                <a:latin typeface="Meiryo UI"/>
                <a:ea typeface="Meiryo UI"/>
              </a:rPr>
              <a:t>33</a:t>
            </a:r>
            <a:r>
              <a:rPr kumimoji="1" lang="ja-JP" altLang="en-US" sz="1800" b="0" i="0" u="none" strike="noStrike" kern="1200" cap="none" spc="0" normalizeH="0" baseline="0" noProof="0" dirty="0">
                <a:ln>
                  <a:noFill/>
                </a:ln>
                <a:solidFill>
                  <a:prstClr val="black"/>
                </a:solidFill>
                <a:effectLst/>
                <a:uLnTx/>
                <a:uFillTx/>
                <a:latin typeface="Meiryo UI"/>
                <a:ea typeface="Meiryo UI"/>
              </a:rPr>
              <a:t>市町（</a:t>
            </a:r>
            <a:r>
              <a:rPr kumimoji="1" lang="en-US" altLang="ja-JP" sz="1800" b="0" i="0" u="none" strike="noStrike" kern="1200" cap="none" spc="0" normalizeH="0" baseline="0" noProof="0" dirty="0">
                <a:ln>
                  <a:noFill/>
                </a:ln>
                <a:solidFill>
                  <a:prstClr val="black"/>
                </a:solidFill>
                <a:effectLst/>
                <a:uLnTx/>
                <a:uFillTx/>
                <a:latin typeface="Meiryo UI"/>
                <a:ea typeface="Meiryo UI"/>
              </a:rPr>
              <a:t>76.7</a:t>
            </a:r>
            <a:r>
              <a:rPr kumimoji="1" lang="ja-JP" altLang="en-US" sz="1800" b="0" i="0" u="none" strike="noStrike" kern="1200" cap="none" spc="0" normalizeH="0" baseline="0" noProof="0" dirty="0">
                <a:ln>
                  <a:noFill/>
                </a:ln>
                <a:solidFill>
                  <a:prstClr val="black"/>
                </a:solidFill>
                <a:effectLst/>
                <a:uLnTx/>
                <a:uFillTx/>
                <a:latin typeface="Meiryo UI"/>
                <a:ea typeface="Meiryo UI"/>
              </a:rPr>
              <a:t>％）がバリアフリー基本構想を作成しており、作成率</a:t>
            </a:r>
            <a:r>
              <a:rPr kumimoji="1" lang="ja-JP" altLang="en-US" sz="1400" b="0" i="0" u="none" strike="noStrike" kern="1200" cap="none" spc="0" normalizeH="0" baseline="0" noProof="0" dirty="0">
                <a:ln>
                  <a:noFill/>
                </a:ln>
                <a:solidFill>
                  <a:prstClr val="black"/>
                </a:solidFill>
                <a:effectLst/>
                <a:uLnTx/>
                <a:uFillTx/>
                <a:latin typeface="Meiryo UI"/>
                <a:ea typeface="Meiryo UI"/>
              </a:rPr>
              <a:t>（作成済みの市町村割合）</a:t>
            </a:r>
            <a:r>
              <a:rPr kumimoji="1" lang="ja-JP" altLang="en-US" sz="1800" b="0" i="0" u="none" strike="noStrike" kern="1200" cap="none" spc="0" normalizeH="0" baseline="0" noProof="0" dirty="0">
                <a:ln>
                  <a:noFill/>
                </a:ln>
                <a:solidFill>
                  <a:prstClr val="black"/>
                </a:solidFill>
                <a:effectLst/>
                <a:uLnTx/>
                <a:uFillTx/>
                <a:latin typeface="Meiryo UI"/>
                <a:ea typeface="Meiryo UI"/>
              </a:rPr>
              <a:t>は全国</a:t>
            </a:r>
            <a:r>
              <a:rPr kumimoji="1" lang="ja-JP" altLang="en-US" sz="1400" b="0" i="0" u="none" strike="noStrike" kern="1200" cap="none" spc="0" normalizeH="0" baseline="0" noProof="0" dirty="0">
                <a:ln>
                  <a:noFill/>
                </a:ln>
                <a:solidFill>
                  <a:prstClr val="black"/>
                </a:solidFill>
                <a:effectLst/>
                <a:uLnTx/>
                <a:uFillTx/>
                <a:latin typeface="Meiryo UI"/>
                <a:ea typeface="Meiryo UI"/>
              </a:rPr>
              <a:t>（</a:t>
            </a:r>
            <a:r>
              <a:rPr lang="en-US" altLang="ja-JP" sz="1400" dirty="0">
                <a:solidFill>
                  <a:prstClr val="black"/>
                </a:solidFill>
                <a:latin typeface="Meiryo UI"/>
                <a:ea typeface="Meiryo UI"/>
              </a:rPr>
              <a:t>18.4</a:t>
            </a:r>
            <a:r>
              <a:rPr kumimoji="1" lang="ja-JP" altLang="en-US" sz="1400" b="0" i="0" u="none" strike="noStrike" kern="1200" cap="none" spc="0" normalizeH="0" baseline="0" noProof="0" dirty="0">
                <a:ln>
                  <a:noFill/>
                </a:ln>
                <a:solidFill>
                  <a:prstClr val="black"/>
                </a:solidFill>
                <a:effectLst/>
                <a:uLnTx/>
                <a:uFillTx/>
                <a:latin typeface="Meiryo UI"/>
                <a:ea typeface="Meiryo UI"/>
              </a:rPr>
              <a:t>％</a:t>
            </a:r>
            <a:r>
              <a:rPr kumimoji="1" lang="en-US" altLang="ja-JP" sz="1400" b="0" i="0" u="none" strike="noStrike" kern="1200" cap="none" spc="0" normalizeH="0" baseline="0" noProof="0" dirty="0">
                <a:ln>
                  <a:noFill/>
                </a:ln>
                <a:solidFill>
                  <a:prstClr val="black"/>
                </a:solidFill>
                <a:effectLst/>
                <a:uLnTx/>
                <a:uFillTx/>
                <a:latin typeface="Meiryo UI"/>
                <a:ea typeface="Meiryo UI"/>
              </a:rPr>
              <a:t>/R</a:t>
            </a:r>
            <a:r>
              <a:rPr kumimoji="1" lang="ja-JP" altLang="en-US" sz="1400" b="0" i="0" u="none" strike="noStrike" kern="1200" cap="none" spc="0" normalizeH="0" baseline="0" noProof="0" dirty="0">
                <a:ln>
                  <a:noFill/>
                </a:ln>
                <a:solidFill>
                  <a:prstClr val="black"/>
                </a:solidFill>
                <a:effectLst/>
                <a:uLnTx/>
                <a:uFillTx/>
                <a:latin typeface="Meiryo UI"/>
                <a:ea typeface="Meiryo UI"/>
              </a:rPr>
              <a:t>５年度末）</a:t>
            </a:r>
            <a:r>
              <a:rPr kumimoji="1" lang="ja-JP" altLang="en-US" sz="1800" b="0" i="0" u="none" strike="noStrike" kern="1200" cap="none" spc="0" normalizeH="0" baseline="0" noProof="0" dirty="0">
                <a:ln>
                  <a:noFill/>
                </a:ln>
                <a:solidFill>
                  <a:prstClr val="black"/>
                </a:solidFill>
                <a:effectLst/>
                <a:uLnTx/>
                <a:uFillTx/>
                <a:latin typeface="Meiryo UI"/>
                <a:ea typeface="Meiryo UI"/>
              </a:rPr>
              <a:t>と比較して大きく進展している。</a:t>
            </a:r>
            <a:endParaRPr lang="en-US" altLang="ja-JP" sz="1800" b="0" i="0" u="none" strike="noStrike" kern="1200" cap="none" spc="0" normalizeH="0" baseline="0" noProof="0" dirty="0">
              <a:ln>
                <a:noFill/>
              </a:ln>
              <a:solidFill>
                <a:prstClr val="black"/>
              </a:solidFill>
              <a:effectLst/>
              <a:uLnTx/>
              <a:uFillTx/>
              <a:latin typeface="Meiryo UI"/>
              <a:ea typeface="Meiryo UI"/>
            </a:endParaRPr>
          </a:p>
          <a:p>
            <a:pPr marL="179705" marR="0" lvl="0" indent="-179705" algn="l" defTabSz="91429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ユニバーサルデザインのまちづくりを推進するため、引き続きバリアフリー基本構想の作成や見直しを促進する。</a:t>
            </a:r>
            <a:endParaRPr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BBE76612-FFE5-46C7-94E0-B829A7CCF276}"/>
              </a:ext>
            </a:extLst>
          </p:cNvPr>
          <p:cNvSpPr txBox="1"/>
          <p:nvPr/>
        </p:nvSpPr>
        <p:spPr>
          <a:xfrm>
            <a:off x="159281" y="1594647"/>
            <a:ext cx="7884368" cy="348109"/>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現状分析と今後の取組方針など</a:t>
            </a:r>
            <a:r>
              <a:rPr kumimoji="1" lang="en-US" altLang="ja-JP"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62"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 name="テキスト ボックス 15">
            <a:extLst>
              <a:ext uri="{FF2B5EF4-FFF2-40B4-BE49-F238E27FC236}">
                <a16:creationId xmlns:a16="http://schemas.microsoft.com/office/drawing/2014/main" id="{4B8BA833-D3EF-4B8D-A340-A0E24713BE7A}"/>
              </a:ext>
            </a:extLst>
          </p:cNvPr>
          <p:cNvSpPr txBox="1"/>
          <p:nvPr/>
        </p:nvSpPr>
        <p:spPr>
          <a:xfrm>
            <a:off x="5508104" y="6625773"/>
            <a:ext cx="3159839" cy="215444"/>
          </a:xfrm>
          <a:prstGeom prst="rect">
            <a:avLst/>
          </a:prstGeom>
          <a:noFill/>
        </p:spPr>
        <p:txBody>
          <a:bodyPr wrap="none" lIns="91440" tIns="45720" rIns="91440" bIns="45720" rtlCol="0" anchor="t">
            <a:spAutoFit/>
          </a:bodyPr>
          <a:lstStyle/>
          <a:p>
            <a:pPr>
              <a:defRPr/>
            </a:pPr>
            <a:r>
              <a:rPr kumimoji="1" lang="ja-JP" altLang="en-US" sz="800" b="0" i="0" u="none" strike="noStrike" kern="1200" cap="none" spc="0" normalizeH="0" baseline="0" noProof="0" dirty="0">
                <a:ln>
                  <a:noFill/>
                </a:ln>
                <a:effectLst/>
                <a:uLnTx/>
                <a:uFillTx/>
                <a:latin typeface="BIZ UDPゴシック" panose="020B0400000000000000" pitchFamily="50" charset="-128"/>
                <a:ea typeface="BIZ UDPゴシック"/>
              </a:rPr>
              <a:t>出展：国土交通省「移動等円滑化評価会議 近畿分科会」（</a:t>
            </a:r>
            <a:r>
              <a:rPr lang="en-US" altLang="ja-JP" sz="800" dirty="0">
                <a:latin typeface="BIZ UDPゴシック" panose="020B0400000000000000" pitchFamily="50" charset="-128"/>
                <a:ea typeface="BIZ UDPゴシック"/>
              </a:rPr>
              <a:t>R7.7.11</a:t>
            </a:r>
            <a:r>
              <a:rPr kumimoji="1" lang="ja-JP" altLang="en-US" sz="800" b="0" i="0" u="none" strike="noStrike" kern="1200" cap="none" spc="0" normalizeH="0" baseline="0" noProof="0" dirty="0">
                <a:ln>
                  <a:noFill/>
                </a:ln>
                <a:effectLst/>
                <a:uLnTx/>
                <a:uFillTx/>
                <a:latin typeface="BIZ UDPゴシック" panose="020B0400000000000000" pitchFamily="50" charset="-128"/>
                <a:ea typeface="BIZ UDPゴシック"/>
              </a:rPr>
              <a:t>）</a:t>
            </a:r>
            <a:endParaRPr lang="en-US" dirty="0">
              <a:ea typeface="Calibri"/>
              <a:cs typeface="Calibri"/>
            </a:endParaRPr>
          </a:p>
        </p:txBody>
      </p:sp>
      <p:sp>
        <p:nvSpPr>
          <p:cNvPr id="15" name="テキスト ボックス 14">
            <a:extLst>
              <a:ext uri="{FF2B5EF4-FFF2-40B4-BE49-F238E27FC236}">
                <a16:creationId xmlns:a16="http://schemas.microsoft.com/office/drawing/2014/main" id="{75DA8C88-C5FC-4E1A-9B3C-39956C711804}"/>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建築環境課</a:t>
            </a:r>
          </a:p>
        </p:txBody>
      </p:sp>
      <p:sp>
        <p:nvSpPr>
          <p:cNvPr id="19" name="スライド番号プレースホルダー 2">
            <a:extLst>
              <a:ext uri="{FF2B5EF4-FFF2-40B4-BE49-F238E27FC236}">
                <a16:creationId xmlns:a16="http://schemas.microsoft.com/office/drawing/2014/main" id="{BEBDC6F3-9FCA-4B6E-967D-4C7AF08E14BF}"/>
              </a:ext>
            </a:extLst>
          </p:cNvPr>
          <p:cNvSpPr>
            <a:spLocks noGrp="1"/>
          </p:cNvSpPr>
          <p:nvPr>
            <p:ph type="sldNum" sz="quarter" idx="12"/>
          </p:nvPr>
        </p:nvSpPr>
        <p:spPr>
          <a:xfrm>
            <a:off x="8532440" y="6597352"/>
            <a:ext cx="611560" cy="260648"/>
          </a:xfrm>
        </p:spPr>
        <p:txBody>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lang="en-US" altLang="ja-JP">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2">
            <a:extLst>
              <a:ext uri="{FF2B5EF4-FFF2-40B4-BE49-F238E27FC236}">
                <a16:creationId xmlns:a16="http://schemas.microsoft.com/office/drawing/2014/main" id="{2F3C9DE2-79B6-4D18-A9E3-760C5BE64CEC}"/>
              </a:ext>
            </a:extLst>
          </p:cNvPr>
          <p:cNvGraphicFramePr>
            <a:graphicFrameLocks noGrp="1"/>
          </p:cNvGraphicFramePr>
          <p:nvPr/>
        </p:nvGraphicFramePr>
        <p:xfrm>
          <a:off x="7733018" y="5672995"/>
          <a:ext cx="1087454" cy="936000"/>
        </p:xfrm>
        <a:graphic>
          <a:graphicData uri="http://schemas.openxmlformats.org/drawingml/2006/table">
            <a:tbl>
              <a:tblPr firstRow="1" bandRow="1">
                <a:tableStyleId>{5C22544A-7EE6-4342-B048-85BDC9FD1C3A}</a:tableStyleId>
              </a:tblPr>
              <a:tblGrid>
                <a:gridCol w="1087454">
                  <a:extLst>
                    <a:ext uri="{9D8B030D-6E8A-4147-A177-3AD203B41FA5}">
                      <a16:colId xmlns:a16="http://schemas.microsoft.com/office/drawing/2014/main" val="1727435375"/>
                    </a:ext>
                  </a:extLst>
                </a:gridCol>
              </a:tblGrid>
              <a:tr h="396000">
                <a:tc>
                  <a:txBody>
                    <a:bodyPr/>
                    <a:lstStyle/>
                    <a:p>
                      <a:pPr algn="ctr"/>
                      <a:r>
                        <a:rPr kumimoji="1" lang="ja-JP" altLang="en-US" sz="1000">
                          <a:solidFill>
                            <a:schemeClr val="tx1"/>
                          </a:solidFill>
                          <a:latin typeface="BIZ UDPゴシック" panose="020B0400000000000000" pitchFamily="50" charset="-128"/>
                          <a:ea typeface="BIZ UDPゴシック" panose="020B0400000000000000" pitchFamily="50" charset="-128"/>
                        </a:rPr>
                        <a:t>大阪府内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129909472"/>
                  </a:ext>
                </a:extLst>
              </a:tr>
              <a:tr h="288000">
                <a:tc>
                  <a:txBody>
                    <a:bodyPr/>
                    <a:lstStyle/>
                    <a:p>
                      <a:pPr algn="ctr"/>
                      <a:r>
                        <a:rPr kumimoji="1" lang="ja-JP" altLang="en-US" sz="1000">
                          <a:latin typeface="BIZ UDPゴシック" panose="020B0400000000000000" pitchFamily="50" charset="-128"/>
                          <a:ea typeface="BIZ UDPゴシック" panose="020B0400000000000000" pitchFamily="50" charset="-128"/>
                        </a:rPr>
                        <a:t>　</a:t>
                      </a:r>
                      <a:r>
                        <a:rPr kumimoji="1" lang="en-US" altLang="ja-JP" sz="1000">
                          <a:latin typeface="BIZ UDPゴシック" panose="020B0400000000000000" pitchFamily="50" charset="-128"/>
                          <a:ea typeface="BIZ UDPゴシック" panose="020B0400000000000000" pitchFamily="50" charset="-128"/>
                        </a:rPr>
                        <a:t>76.7</a:t>
                      </a:r>
                      <a:r>
                        <a:rPr kumimoji="1" lang="ja-JP" altLang="en-US" sz="1000">
                          <a:latin typeface="BIZ UDPゴシック" panose="020B0400000000000000" pitchFamily="50" charset="-128"/>
                          <a:ea typeface="BIZ UDPゴシック" panose="020B0400000000000000" pitchFamily="50" charset="-128"/>
                        </a:rPr>
                        <a:t>　　</a:t>
                      </a:r>
                      <a:r>
                        <a:rPr kumimoji="1" lang="en-US" altLang="ja-JP" sz="700">
                          <a:latin typeface="BIZ UDPゴシック" panose="020B0400000000000000" pitchFamily="50" charset="-128"/>
                          <a:ea typeface="BIZ UDPゴシック" panose="020B0400000000000000" pitchFamily="50" charset="-128"/>
                        </a:rPr>
                        <a:t>%</a:t>
                      </a:r>
                      <a:endParaRPr kumimoji="1" lang="ja-JP" altLang="en-US" sz="100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3017958314"/>
                  </a:ext>
                </a:extLst>
              </a:tr>
              <a:tr h="252000">
                <a:tc>
                  <a:txBody>
                    <a:bodyPr/>
                    <a:lstStyle/>
                    <a:p>
                      <a:pPr algn="ctr"/>
                      <a:r>
                        <a:rPr kumimoji="1" lang="en-US" altLang="ja-JP" sz="800">
                          <a:latin typeface="BIZ UDPゴシック" panose="020B0400000000000000" pitchFamily="50" charset="-128"/>
                          <a:ea typeface="BIZ UDPゴシック" panose="020B0400000000000000" pitchFamily="50" charset="-128"/>
                        </a:rPr>
                        <a:t>33</a:t>
                      </a:r>
                      <a:r>
                        <a:rPr kumimoji="1" lang="ja-JP" altLang="en-US" sz="800">
                          <a:latin typeface="BIZ UDPゴシック" panose="020B0400000000000000" pitchFamily="50" charset="-128"/>
                          <a:ea typeface="BIZ UDPゴシック" panose="020B0400000000000000" pitchFamily="50" charset="-128"/>
                        </a:rPr>
                        <a:t>　　／　　</a:t>
                      </a:r>
                      <a:r>
                        <a:rPr kumimoji="1" lang="en-US" altLang="ja-JP" sz="800">
                          <a:latin typeface="BIZ UDPゴシック" panose="020B0400000000000000" pitchFamily="50" charset="-128"/>
                          <a:ea typeface="BIZ UDPゴシック" panose="020B0400000000000000" pitchFamily="50" charset="-128"/>
                        </a:rPr>
                        <a:t>43</a:t>
                      </a:r>
                      <a:endParaRPr kumimoji="1" lang="ja-JP" altLang="en-US" sz="80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006470"/>
                  </a:ext>
                </a:extLst>
              </a:tr>
            </a:tbl>
          </a:graphicData>
        </a:graphic>
      </p:graphicFrame>
      <p:sp>
        <p:nvSpPr>
          <p:cNvPr id="18" name="テキスト ボックス 17">
            <a:extLst>
              <a:ext uri="{FF2B5EF4-FFF2-40B4-BE49-F238E27FC236}">
                <a16:creationId xmlns:a16="http://schemas.microsoft.com/office/drawing/2014/main" id="{67EDBCB3-189A-438D-9302-93560FEAC5F0}"/>
              </a:ext>
            </a:extLst>
          </p:cNvPr>
          <p:cNvSpPr txBox="1"/>
          <p:nvPr/>
        </p:nvSpPr>
        <p:spPr>
          <a:xfrm>
            <a:off x="7733017" y="5672994"/>
            <a:ext cx="1087453" cy="935999"/>
          </a:xfrm>
          <a:prstGeom prst="rect">
            <a:avLst/>
          </a:prstGeom>
          <a:noFill/>
          <a:ln w="28575">
            <a:solidFill>
              <a:srgbClr val="FF0000"/>
            </a:solidFill>
          </a:ln>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highlight>
                <a:srgbClr val="FFFF00"/>
              </a:highlight>
              <a:uLnTx/>
              <a:uFillTx/>
              <a:latin typeface="Calibri"/>
              <a:ea typeface="ＭＳ Ｐゴシック" panose="020B0600070205080204" pitchFamily="50" charset="-128"/>
              <a:cs typeface="+mn-cs"/>
            </a:endParaRPr>
          </a:p>
        </p:txBody>
      </p:sp>
      <p:pic>
        <p:nvPicPr>
          <p:cNvPr id="21" name="図 20">
            <a:extLst>
              <a:ext uri="{FF2B5EF4-FFF2-40B4-BE49-F238E27FC236}">
                <a16:creationId xmlns:a16="http://schemas.microsoft.com/office/drawing/2014/main" id="{AE3B8681-0B5B-43EF-8772-12AC77E1EE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73853" y="3434952"/>
            <a:ext cx="5609986" cy="2166261"/>
          </a:xfrm>
          <a:prstGeom prst="rect">
            <a:avLst/>
          </a:prstGeom>
        </p:spPr>
      </p:pic>
      <p:pic>
        <p:nvPicPr>
          <p:cNvPr id="3" name="Picture 2">
            <a:extLst>
              <a:ext uri="{FF2B5EF4-FFF2-40B4-BE49-F238E27FC236}">
                <a16:creationId xmlns:a16="http://schemas.microsoft.com/office/drawing/2014/main" id="{638774EC-8DD4-DC9A-ED0D-86DF6BE0DAA1}"/>
              </a:ext>
            </a:extLst>
          </p:cNvPr>
          <p:cNvPicPr>
            <a:picLocks noChangeAspect="1"/>
          </p:cNvPicPr>
          <p:nvPr/>
        </p:nvPicPr>
        <p:blipFill>
          <a:blip r:embed="rId4"/>
          <a:srcRect l="1517" t="-1558" r="-254" b="-558"/>
          <a:stretch>
            <a:fillRect/>
          </a:stretch>
        </p:blipFill>
        <p:spPr>
          <a:xfrm>
            <a:off x="297847" y="5551122"/>
            <a:ext cx="7361733" cy="1117025"/>
          </a:xfrm>
          <a:prstGeom prst="rect">
            <a:avLst/>
          </a:prstGeom>
        </p:spPr>
      </p:pic>
      <p:sp>
        <p:nvSpPr>
          <p:cNvPr id="17" name="テキスト ボックス 16">
            <a:extLst>
              <a:ext uri="{FF2B5EF4-FFF2-40B4-BE49-F238E27FC236}">
                <a16:creationId xmlns:a16="http://schemas.microsoft.com/office/drawing/2014/main" id="{9A17A4EF-DCF5-4275-B014-30345B79DC5C}"/>
              </a:ext>
            </a:extLst>
          </p:cNvPr>
          <p:cNvSpPr txBox="1"/>
          <p:nvPr/>
        </p:nvSpPr>
        <p:spPr>
          <a:xfrm>
            <a:off x="928789" y="6052327"/>
            <a:ext cx="1015754" cy="290060"/>
          </a:xfrm>
          <a:prstGeom prst="rect">
            <a:avLst/>
          </a:prstGeom>
          <a:noFill/>
          <a:ln w="28575">
            <a:solidFill>
              <a:srgbClr val="FF0000"/>
            </a:solidFill>
          </a:ln>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highlight>
                <a:srgbClr val="FFFF00"/>
              </a:highligh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34255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2">
            <a:extLst>
              <a:ext uri="{FF2B5EF4-FFF2-40B4-BE49-F238E27FC236}">
                <a16:creationId xmlns:a16="http://schemas.microsoft.com/office/drawing/2014/main" id="{C8AA5E3D-C4F7-4847-A9AE-A95DD8D02ADE}"/>
              </a:ext>
            </a:extLst>
          </p:cNvPr>
          <p:cNvSpPr/>
          <p:nvPr/>
        </p:nvSpPr>
        <p:spPr>
          <a:xfrm>
            <a:off x="323527" y="1606727"/>
            <a:ext cx="8693505" cy="1242397"/>
          </a:xfrm>
          <a:prstGeom prst="roundRect">
            <a:avLst>
              <a:gd name="adj" fmla="val 244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3" name="Rectangle 1"/>
          <p:cNvSpPr>
            <a:spLocks noChangeArrowheads="1"/>
          </p:cNvSpPr>
          <p:nvPr/>
        </p:nvSpPr>
        <p:spPr bwMode="auto">
          <a:xfrm>
            <a:off x="0" y="448940"/>
            <a:ext cx="9144000" cy="468923"/>
          </a:xfrm>
          <a:prstGeom prst="rect">
            <a:avLst/>
          </a:prstGeom>
          <a:ln/>
          <a:effectLst/>
        </p:spPr>
        <p:style>
          <a:lnRef idx="1">
            <a:schemeClr val="accent1"/>
          </a:lnRef>
          <a:fillRef idx="3">
            <a:schemeClr val="accent1"/>
          </a:fillRef>
          <a:effectRef idx="2">
            <a:schemeClr val="accent1"/>
          </a:effectRef>
          <a:fontRef idx="minor">
            <a:schemeClr val="lt1"/>
          </a:fontRef>
        </p:style>
        <p:txBody>
          <a:bodyPr wrap="none" lIns="83077" tIns="43200" rIns="83077" bIns="432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eaLnBrk="1" hangingPunct="1"/>
            <a:r>
              <a:rPr lang="ja-JP" altLang="en-US" sz="1846" b="1">
                <a:latin typeface="Meiryo UI" panose="020B0604030504040204" pitchFamily="50" charset="-128"/>
                <a:ea typeface="Meiryo UI" panose="020B0604030504040204" pitchFamily="50" charset="-128"/>
                <a:cs typeface="Meiryo UI" panose="020B0604030504040204" pitchFamily="50" charset="-128"/>
              </a:rPr>
              <a:t>　３</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安全を支える</a:t>
            </a:r>
            <a:r>
              <a:rPr lang="ja-JP" altLang="en-US" sz="1846">
                <a:latin typeface="Meiryo UI" panose="020B0604030504040204" pitchFamily="50" charset="-128"/>
                <a:ea typeface="Meiryo UI" panose="020B0604030504040204" pitchFamily="50" charset="-128"/>
                <a:cs typeface="Meiryo UI" panose="020B0604030504040204" pitchFamily="50" charset="-128"/>
              </a:rPr>
              <a:t>　</a:t>
            </a:r>
          </a:p>
        </p:txBody>
      </p:sp>
      <p:sp>
        <p:nvSpPr>
          <p:cNvPr id="11" name="テキスト ボックス 10"/>
          <p:cNvSpPr txBox="1"/>
          <p:nvPr/>
        </p:nvSpPr>
        <p:spPr>
          <a:xfrm>
            <a:off x="323527" y="1624395"/>
            <a:ext cx="8640961" cy="1221488"/>
          </a:xfrm>
          <a:prstGeom prst="rect">
            <a:avLst/>
          </a:prstGeom>
          <a:noFill/>
        </p:spPr>
        <p:txBody>
          <a:bodyPr wrap="square" lIns="91440" tIns="45720" rIns="91440" bIns="45720" rtlCol="0" anchor="t">
            <a:spAutoFit/>
          </a:bodyPr>
          <a:lstStyle/>
          <a:p>
            <a:pPr marL="179705" indent="-179705">
              <a:buFont typeface="Arial" panose="020B0604020202020204" pitchFamily="34" charset="0"/>
              <a:buChar char="•"/>
            </a:pPr>
            <a:r>
              <a:rPr lang="ja-JP" altLang="en-US" dirty="0">
                <a:latin typeface="Meiryo UI"/>
                <a:ea typeface="Meiryo UI"/>
              </a:rPr>
              <a:t>⼤阪府は、全国の中でも危険密集が多く、全体の約2</a:t>
            </a:r>
            <a:r>
              <a:rPr lang="en-US" altLang="ja-JP" dirty="0">
                <a:latin typeface="Meiryo UI"/>
                <a:ea typeface="Meiryo UI"/>
              </a:rPr>
              <a:t>2</a:t>
            </a:r>
            <a:r>
              <a:rPr lang="ja-JP" altLang="en-US" dirty="0">
                <a:latin typeface="Meiryo UI"/>
                <a:ea typeface="Meiryo UI"/>
              </a:rPr>
              <a:t>％を占める（</a:t>
            </a:r>
            <a:r>
              <a:rPr lang="en-US" altLang="ja-JP" dirty="0">
                <a:latin typeface="Meiryo UI"/>
                <a:ea typeface="Meiryo UI"/>
              </a:rPr>
              <a:t>R7</a:t>
            </a:r>
            <a:r>
              <a:rPr lang="ja-JP" altLang="en-US" dirty="0">
                <a:latin typeface="Meiryo UI"/>
                <a:ea typeface="Meiryo UI"/>
              </a:rPr>
              <a:t>年度末時点）</a:t>
            </a:r>
            <a:endParaRPr lang="en-US" altLang="ja-JP" dirty="0">
              <a:latin typeface="Meiryo UI"/>
              <a:ea typeface="Meiryo UI"/>
            </a:endParaRPr>
          </a:p>
          <a:p>
            <a:pPr marL="179705" indent="-179705">
              <a:buFont typeface="Arial" panose="020B0604020202020204" pitchFamily="34" charset="0"/>
              <a:buChar char="•"/>
            </a:pPr>
            <a:r>
              <a:rPr lang="ja-JP" altLang="en-US" dirty="0">
                <a:latin typeface="Meiryo UI"/>
                <a:ea typeface="Meiryo UI"/>
              </a:rPr>
              <a:t>危険密集設定時（Ｈ</a:t>
            </a:r>
            <a:r>
              <a:rPr lang="en-US" altLang="ja-JP" dirty="0">
                <a:latin typeface="Meiryo UI"/>
                <a:ea typeface="Meiryo UI"/>
              </a:rPr>
              <a:t>24</a:t>
            </a:r>
            <a:r>
              <a:rPr lang="ja-JP" altLang="en-US" dirty="0">
                <a:latin typeface="Meiryo UI"/>
                <a:ea typeface="Meiryo UI"/>
              </a:rPr>
              <a:t>）から、現時点で約9</a:t>
            </a:r>
            <a:r>
              <a:rPr lang="en-US" altLang="ja-JP" dirty="0">
                <a:latin typeface="Meiryo UI"/>
                <a:ea typeface="Meiryo UI"/>
              </a:rPr>
              <a:t>0%</a:t>
            </a:r>
            <a:r>
              <a:rPr lang="ja-JP" altLang="en-US" dirty="0">
                <a:latin typeface="Meiryo UI"/>
                <a:ea typeface="Meiryo UI"/>
              </a:rPr>
              <a:t>が解消、解消率は全国的にも高い</a:t>
            </a:r>
            <a:endParaRPr lang="en-US" altLang="ja-JP" dirty="0">
              <a:latin typeface="Meiryo UI"/>
              <a:ea typeface="Meiryo UI"/>
            </a:endParaRPr>
          </a:p>
          <a:p>
            <a:pPr marL="180000" indent="-180000">
              <a:buFont typeface="Arial" panose="020B0604020202020204" pitchFamily="34" charset="0"/>
              <a:buChar char="•"/>
            </a:pPr>
            <a:r>
              <a:rPr lang="en-US" altLang="ja-JP" sz="1846" dirty="0">
                <a:latin typeface="Meiryo UI" panose="020B0604030504040204" pitchFamily="50" charset="-128"/>
                <a:ea typeface="Meiryo UI" panose="020B0604030504040204" pitchFamily="50" charset="-128"/>
              </a:rPr>
              <a:t>GIS</a:t>
            </a:r>
            <a:r>
              <a:rPr lang="ja-JP" altLang="en-US" sz="1846" dirty="0">
                <a:latin typeface="Meiryo UI" panose="020B0604030504040204" pitchFamily="50" charset="-128"/>
                <a:ea typeface="Meiryo UI" panose="020B0604030504040204" pitchFamily="50" charset="-128"/>
              </a:rPr>
              <a:t>を活⽤して事業の重点化を図ることが可能となり、着実に解消は進んでいる</a:t>
            </a:r>
            <a:endParaRPr lang="en-US" altLang="ja-JP" sz="1846" dirty="0">
              <a:latin typeface="Meiryo UI" panose="020B0604030504040204" pitchFamily="50" charset="-128"/>
              <a:ea typeface="Meiryo UI" panose="020B0604030504040204" pitchFamily="50" charset="-128"/>
            </a:endParaRPr>
          </a:p>
          <a:p>
            <a:pPr marL="180000" indent="-180000">
              <a:buFont typeface="Arial" panose="020B0604020202020204" pitchFamily="34" charset="0"/>
              <a:buChar char="•"/>
            </a:pPr>
            <a:r>
              <a:rPr lang="ja-JP" altLang="en-US" sz="1846" dirty="0">
                <a:latin typeface="Meiryo UI" panose="020B0604030504040204" pitchFamily="50" charset="-128"/>
                <a:ea typeface="Meiryo UI" panose="020B0604030504040204" pitchFamily="50" charset="-128"/>
              </a:rPr>
              <a:t>任意事業であるため、事業実施の不確実性が課題</a:t>
            </a:r>
            <a:endParaRPr lang="en-US" altLang="ja-JP" sz="1846"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E4163660-EBD4-46E0-B6A5-FB275305F26F}"/>
              </a:ext>
            </a:extLst>
          </p:cNvPr>
          <p:cNvSpPr txBox="1"/>
          <p:nvPr/>
        </p:nvSpPr>
        <p:spPr>
          <a:xfrm>
            <a:off x="0" y="116632"/>
            <a:ext cx="9144000" cy="332308"/>
          </a:xfrm>
          <a:prstGeom prst="rect">
            <a:avLst/>
          </a:prstGeom>
          <a:no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参考</a:t>
            </a:r>
            <a:r>
              <a:rPr lang="en-US" altLang="ja-JP" sz="1846" b="1">
                <a:latin typeface="Meiryo UI" panose="020B0604030504040204" pitchFamily="50" charset="-128"/>
                <a:ea typeface="Meiryo UI" panose="020B0604030504040204" pitchFamily="50" charset="-128"/>
                <a:cs typeface="Meiryo UI" panose="020B0604030504040204" pitchFamily="50" charset="-128"/>
              </a:rPr>
              <a:t>】</a:t>
            </a:r>
            <a:r>
              <a:rPr lang="ja-JP" altLang="en-US" sz="1846" b="1">
                <a:latin typeface="Meiryo UI" panose="020B0604030504040204" pitchFamily="50" charset="-128"/>
                <a:ea typeface="Meiryo UI" panose="020B0604030504040204" pitchFamily="50" charset="-128"/>
                <a:cs typeface="Meiryo UI" panose="020B0604030504040204" pitchFamily="50" charset="-128"/>
              </a:rPr>
              <a:t>主な取組の進捗状況について</a:t>
            </a:r>
          </a:p>
        </p:txBody>
      </p:sp>
      <p:sp>
        <p:nvSpPr>
          <p:cNvPr id="14" name="テキスト ボックス 13">
            <a:extLst>
              <a:ext uri="{FF2B5EF4-FFF2-40B4-BE49-F238E27FC236}">
                <a16:creationId xmlns:a16="http://schemas.microsoft.com/office/drawing/2014/main" id="{46A2ECF5-6896-4E6A-B7F3-4F5A430903E9}"/>
              </a:ext>
            </a:extLst>
          </p:cNvPr>
          <p:cNvSpPr txBox="1"/>
          <p:nvPr/>
        </p:nvSpPr>
        <p:spPr>
          <a:xfrm>
            <a:off x="0" y="924869"/>
            <a:ext cx="9144000" cy="332308"/>
          </a:xfrm>
          <a:prstGeom prst="rect">
            <a:avLst/>
          </a:prstGeom>
          <a:solidFill>
            <a:schemeClr val="accent1">
              <a:lumMod val="40000"/>
              <a:lumOff val="60000"/>
            </a:schemeClr>
          </a:solidFill>
        </p:spPr>
        <p:txBody>
          <a:bodyPr wrap="square" lIns="84396" tIns="42198" rIns="84396" bIns="42198" rtlCol="0" anchor="ctr" anchorCtr="0">
            <a:noAutofit/>
          </a:bodyPr>
          <a:lstStyle/>
          <a:p>
            <a:r>
              <a:rPr lang="ja-JP" altLang="en-US" sz="1846" b="1">
                <a:latin typeface="Meiryo UI" panose="020B0604030504040204" pitchFamily="50" charset="-128"/>
                <a:ea typeface="Meiryo UI" panose="020B0604030504040204" pitchFamily="50" charset="-128"/>
                <a:cs typeface="Meiryo UI" panose="020B0604030504040204" pitchFamily="50" charset="-128"/>
              </a:rPr>
              <a:t>　⑧大阪府密集市街地整備方針に基づく取組の推進</a:t>
            </a:r>
          </a:p>
        </p:txBody>
      </p:sp>
      <p:sp>
        <p:nvSpPr>
          <p:cNvPr id="19" name="テキスト ボックス 18">
            <a:extLst>
              <a:ext uri="{FF2B5EF4-FFF2-40B4-BE49-F238E27FC236}">
                <a16:creationId xmlns:a16="http://schemas.microsoft.com/office/drawing/2014/main" id="{C9E11B73-AD5E-48BD-800F-C23C32CBD4F1}"/>
              </a:ext>
            </a:extLst>
          </p:cNvPr>
          <p:cNvSpPr txBox="1"/>
          <p:nvPr/>
        </p:nvSpPr>
        <p:spPr>
          <a:xfrm>
            <a:off x="5652120" y="3137662"/>
            <a:ext cx="3024335" cy="2073645"/>
          </a:xfrm>
          <a:prstGeom prst="rect">
            <a:avLst/>
          </a:prstGeom>
          <a:noFill/>
          <a:ln>
            <a:solidFill>
              <a:schemeClr val="accent1"/>
            </a:solidFill>
          </a:ln>
        </p:spPr>
        <p:txBody>
          <a:bodyPr wrap="square" lIns="91440" tIns="45720" rIns="91440" bIns="45720" rtlCol="0" anchor="t">
            <a:spAutoFit/>
          </a:bodyPr>
          <a:lstStyle/>
          <a:p>
            <a:r>
              <a:rPr lang="ja-JP" altLang="en-US" sz="1846" dirty="0">
                <a:latin typeface="Meiryo UI" panose="020B0604030504040204" pitchFamily="50" charset="-128"/>
                <a:ea typeface="Meiryo UI" panose="020B0604030504040204" pitchFamily="50" charset="-128"/>
              </a:rPr>
              <a:t>危険密集の解消状況</a:t>
            </a:r>
            <a:endParaRPr lang="en-US" altLang="ja-JP" sz="1846" dirty="0">
              <a:latin typeface="Meiryo UI" panose="020B0604030504040204" pitchFamily="50" charset="-128"/>
              <a:ea typeface="Meiryo UI" panose="020B0604030504040204" pitchFamily="50" charset="-128"/>
            </a:endParaRPr>
          </a:p>
          <a:p>
            <a:r>
              <a:rPr lang="en-US" altLang="ja-JP" sz="1846" dirty="0">
                <a:latin typeface="Meiryo UI" panose="020B0604030504040204" pitchFamily="50" charset="-128"/>
                <a:ea typeface="Meiryo UI" panose="020B0604030504040204" pitchFamily="50" charset="-128"/>
              </a:rPr>
              <a:t>【</a:t>
            </a:r>
            <a:r>
              <a:rPr lang="ja-JP" altLang="en-US" sz="1846" dirty="0">
                <a:latin typeface="Meiryo UI" panose="020B0604030504040204" pitchFamily="50" charset="-128"/>
                <a:ea typeface="Meiryo UI" panose="020B0604030504040204" pitchFamily="50" charset="-128"/>
              </a:rPr>
              <a:t>大阪府</a:t>
            </a:r>
            <a:r>
              <a:rPr lang="en-US" altLang="ja-JP" sz="1846" dirty="0">
                <a:latin typeface="Meiryo UI" panose="020B0604030504040204" pitchFamily="50" charset="-128"/>
                <a:ea typeface="Meiryo UI" panose="020B0604030504040204" pitchFamily="50" charset="-128"/>
              </a:rPr>
              <a:t>】</a:t>
            </a:r>
          </a:p>
          <a:p>
            <a:r>
              <a:rPr lang="ja-JP" altLang="en-US" sz="1846" dirty="0">
                <a:latin typeface="Meiryo UI" panose="020B0604030504040204" pitchFamily="50" charset="-128"/>
                <a:ea typeface="Meiryo UI" panose="020B0604030504040204" pitchFamily="50" charset="-128"/>
              </a:rPr>
              <a:t>　</a:t>
            </a:r>
            <a:r>
              <a:rPr lang="en-US" altLang="ja-JP" sz="1846" dirty="0">
                <a:latin typeface="Meiryo UI" panose="020B0604030504040204" pitchFamily="50" charset="-128"/>
                <a:ea typeface="Meiryo UI" panose="020B0604030504040204" pitchFamily="50" charset="-128"/>
              </a:rPr>
              <a:t>R3</a:t>
            </a:r>
            <a:r>
              <a:rPr lang="ja-JP" altLang="en-US" sz="1846" dirty="0">
                <a:latin typeface="Meiryo UI" panose="020B0604030504040204" pitchFamily="50" charset="-128"/>
                <a:ea typeface="Meiryo UI" panose="020B0604030504040204" pitchFamily="50" charset="-128"/>
              </a:rPr>
              <a:t>年度：</a:t>
            </a:r>
            <a:r>
              <a:rPr lang="en-US" altLang="ja-JP" sz="1846" dirty="0">
                <a:latin typeface="Meiryo UI" panose="020B0604030504040204" pitchFamily="50" charset="-128"/>
                <a:ea typeface="Meiryo UI" panose="020B0604030504040204" pitchFamily="50" charset="-128"/>
              </a:rPr>
              <a:t>32ha</a:t>
            </a:r>
          </a:p>
          <a:p>
            <a:r>
              <a:rPr lang="ja-JP" altLang="en-US" sz="1846" dirty="0">
                <a:latin typeface="Meiryo UI" panose="020B0604030504040204" pitchFamily="50" charset="-128"/>
                <a:ea typeface="Meiryo UI" panose="020B0604030504040204" pitchFamily="50" charset="-128"/>
              </a:rPr>
              <a:t>　</a:t>
            </a:r>
            <a:r>
              <a:rPr lang="en-US" altLang="ja-JP" sz="1846" dirty="0">
                <a:latin typeface="Meiryo UI" panose="020B0604030504040204" pitchFamily="50" charset="-128"/>
                <a:ea typeface="Meiryo UI" panose="020B0604030504040204" pitchFamily="50" charset="-128"/>
              </a:rPr>
              <a:t>R4</a:t>
            </a:r>
            <a:r>
              <a:rPr lang="ja-JP" altLang="en-US" sz="1846" dirty="0">
                <a:latin typeface="Meiryo UI" panose="020B0604030504040204" pitchFamily="50" charset="-128"/>
                <a:ea typeface="Meiryo UI" panose="020B0604030504040204" pitchFamily="50" charset="-128"/>
              </a:rPr>
              <a:t>年度：</a:t>
            </a:r>
            <a:r>
              <a:rPr lang="en-US" altLang="ja-JP" sz="1846" dirty="0">
                <a:latin typeface="Meiryo UI" panose="020B0604030504040204" pitchFamily="50" charset="-128"/>
                <a:ea typeface="Meiryo UI" panose="020B0604030504040204" pitchFamily="50" charset="-128"/>
              </a:rPr>
              <a:t>87ha</a:t>
            </a:r>
          </a:p>
          <a:p>
            <a:r>
              <a:rPr lang="ja-JP" altLang="en-US" sz="1846" dirty="0">
                <a:latin typeface="Meiryo UI" panose="020B0604030504040204" pitchFamily="50" charset="-128"/>
                <a:ea typeface="Meiryo UI" panose="020B0604030504040204" pitchFamily="50" charset="-128"/>
              </a:rPr>
              <a:t>　</a:t>
            </a:r>
            <a:r>
              <a:rPr lang="en-US" altLang="ja-JP" sz="1846" dirty="0">
                <a:latin typeface="Meiryo UI" panose="020B0604030504040204" pitchFamily="50" charset="-128"/>
                <a:ea typeface="Meiryo UI" panose="020B0604030504040204" pitchFamily="50" charset="-128"/>
              </a:rPr>
              <a:t>R5</a:t>
            </a:r>
            <a:r>
              <a:rPr lang="ja-JP" altLang="en-US" sz="1846" dirty="0">
                <a:latin typeface="Meiryo UI" panose="020B0604030504040204" pitchFamily="50" charset="-128"/>
                <a:ea typeface="Meiryo UI" panose="020B0604030504040204" pitchFamily="50" charset="-128"/>
              </a:rPr>
              <a:t>年度：</a:t>
            </a:r>
            <a:r>
              <a:rPr lang="en-US" altLang="ja-JP" sz="1846" dirty="0">
                <a:latin typeface="Meiryo UI" panose="020B0604030504040204" pitchFamily="50" charset="-128"/>
                <a:ea typeface="Meiryo UI" panose="020B0604030504040204" pitchFamily="50" charset="-128"/>
              </a:rPr>
              <a:t>177ha</a:t>
            </a:r>
          </a:p>
          <a:p>
            <a:r>
              <a:rPr lang="ja-JP" altLang="en-US" sz="1846" dirty="0">
                <a:latin typeface="Meiryo UI" panose="020B0604030504040204" pitchFamily="50" charset="-128"/>
                <a:ea typeface="Meiryo UI" panose="020B0604030504040204" pitchFamily="50" charset="-128"/>
              </a:rPr>
              <a:t>　</a:t>
            </a:r>
            <a:r>
              <a:rPr lang="en-US" altLang="ja-JP" sz="1846" dirty="0">
                <a:latin typeface="Meiryo UI" panose="020B0604030504040204" pitchFamily="50" charset="-128"/>
                <a:ea typeface="Meiryo UI" panose="020B0604030504040204" pitchFamily="50" charset="-128"/>
              </a:rPr>
              <a:t>R6</a:t>
            </a:r>
            <a:r>
              <a:rPr lang="ja-JP" altLang="en-US" sz="1846" dirty="0">
                <a:latin typeface="Meiryo UI" panose="020B0604030504040204" pitchFamily="50" charset="-128"/>
                <a:ea typeface="Meiryo UI" panose="020B0604030504040204" pitchFamily="50" charset="-128"/>
              </a:rPr>
              <a:t>年度：</a:t>
            </a:r>
            <a:r>
              <a:rPr lang="en-US" altLang="ja-JP" sz="1846" dirty="0">
                <a:latin typeface="Meiryo UI" panose="020B0604030504040204" pitchFamily="50" charset="-128"/>
                <a:ea typeface="Meiryo UI" panose="020B0604030504040204" pitchFamily="50" charset="-128"/>
              </a:rPr>
              <a:t>293ha</a:t>
            </a:r>
          </a:p>
          <a:p>
            <a:r>
              <a:rPr lang="en-US" altLang="ja-JP" dirty="0">
                <a:latin typeface="Meiryo UI"/>
                <a:ea typeface="Meiryo UI"/>
              </a:rPr>
              <a:t>　R7年度：207ha</a:t>
            </a:r>
            <a:endParaRPr lang="en-US" altLang="ja-JP"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15A4C39E-0CF9-43EB-A475-513BC7D9254B}"/>
              </a:ext>
            </a:extLst>
          </p:cNvPr>
          <p:cNvSpPr txBox="1"/>
          <p:nvPr/>
        </p:nvSpPr>
        <p:spPr>
          <a:xfrm>
            <a:off x="0" y="1256787"/>
            <a:ext cx="7884368" cy="348109"/>
          </a:xfrm>
          <a:prstGeom prst="rect">
            <a:avLst/>
          </a:prstGeom>
          <a:noFill/>
        </p:spPr>
        <p:txBody>
          <a:bodyPr wrap="square" rtlCol="0">
            <a:spAutoFit/>
          </a:bodyPr>
          <a:lstStyle/>
          <a:p>
            <a:r>
              <a:rPr lang="ja-JP" altLang="en-US" sz="1662" b="1">
                <a:latin typeface="Meiryo UI" panose="020B0604030504040204" pitchFamily="50" charset="-128"/>
                <a:ea typeface="Meiryo UI" panose="020B0604030504040204" pitchFamily="50" charset="-128"/>
              </a:rPr>
              <a:t>　　○地震時等に著しく危険な密集市街地（危険密集）の整備改善の状況</a:t>
            </a:r>
          </a:p>
        </p:txBody>
      </p:sp>
      <p:sp>
        <p:nvSpPr>
          <p:cNvPr id="26" name="テキスト ボックス 25">
            <a:extLst>
              <a:ext uri="{FF2B5EF4-FFF2-40B4-BE49-F238E27FC236}">
                <a16:creationId xmlns:a16="http://schemas.microsoft.com/office/drawing/2014/main" id="{57E4F2A0-8E82-453B-A96F-DF64E9D09834}"/>
              </a:ext>
            </a:extLst>
          </p:cNvPr>
          <p:cNvSpPr txBox="1"/>
          <p:nvPr/>
        </p:nvSpPr>
        <p:spPr>
          <a:xfrm>
            <a:off x="6583133" y="7592413"/>
            <a:ext cx="2538029" cy="230832"/>
          </a:xfrm>
          <a:prstGeom prst="rect">
            <a:avLst/>
          </a:prstGeom>
          <a:noFill/>
        </p:spPr>
        <p:txBody>
          <a:bodyPr wrap="square">
            <a:spAutoFit/>
          </a:bodyPr>
          <a:lstStyle/>
          <a:p>
            <a:r>
              <a:rPr lang="zh-TW" altLang="en-US" sz="900">
                <a:latin typeface="メイリオ" panose="020B0604030504040204" pitchFamily="50" charset="-128"/>
                <a:ea typeface="メイリオ" panose="020B0604030504040204" pitchFamily="50" charset="-128"/>
              </a:rPr>
              <a:t>令和２年国勢調査　人口等基本集計</a:t>
            </a:r>
            <a:r>
              <a:rPr lang="ja-JP" altLang="en-US" sz="900">
                <a:latin typeface="メイリオ" panose="020B0604030504040204" pitchFamily="50" charset="-128"/>
                <a:ea typeface="メイリオ" panose="020B0604030504040204" pitchFamily="50" charset="-128"/>
              </a:rPr>
              <a:t>より</a:t>
            </a:r>
          </a:p>
        </p:txBody>
      </p:sp>
      <p:sp>
        <p:nvSpPr>
          <p:cNvPr id="15" name="テキスト ボックス 14">
            <a:extLst>
              <a:ext uri="{FF2B5EF4-FFF2-40B4-BE49-F238E27FC236}">
                <a16:creationId xmlns:a16="http://schemas.microsoft.com/office/drawing/2014/main" id="{D4E828FD-96B5-49A5-BEA9-AE1023687FD8}"/>
              </a:ext>
            </a:extLst>
          </p:cNvPr>
          <p:cNvSpPr txBox="1"/>
          <p:nvPr/>
        </p:nvSpPr>
        <p:spPr>
          <a:xfrm>
            <a:off x="7308304" y="509502"/>
            <a:ext cx="1783252" cy="276999"/>
          </a:xfrm>
          <a:prstGeom prst="rect">
            <a:avLst/>
          </a:prstGeom>
          <a:noFill/>
        </p:spPr>
        <p:txBody>
          <a:bodyPr wrap="square"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lang="ja-JP" altLang="en-US" sz="1200">
                <a:solidFill>
                  <a:schemeClr val="bg1"/>
                </a:solidFill>
                <a:latin typeface="Meiryo UI" panose="020B0604030504040204" pitchFamily="50" charset="-128"/>
                <a:ea typeface="Meiryo UI" panose="020B0604030504040204" pitchFamily="50" charset="-128"/>
              </a:rPr>
              <a:t>事業調整室</a:t>
            </a:r>
            <a:endPar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8" name="スライド番号プレースホルダー 2">
            <a:extLst>
              <a:ext uri="{FF2B5EF4-FFF2-40B4-BE49-F238E27FC236}">
                <a16:creationId xmlns:a16="http://schemas.microsoft.com/office/drawing/2014/main" id="{A4634D1A-FF61-4B77-A5B6-2E03494949B8}"/>
              </a:ext>
            </a:extLst>
          </p:cNvPr>
          <p:cNvSpPr>
            <a:spLocks noGrp="1"/>
          </p:cNvSpPr>
          <p:nvPr>
            <p:ph type="sldNum" sz="quarter" idx="12"/>
          </p:nvPr>
        </p:nvSpPr>
        <p:spPr>
          <a:xfrm>
            <a:off x="8532440" y="6597352"/>
            <a:ext cx="611560" cy="260648"/>
          </a:xfrm>
        </p:spPr>
        <p:txBody>
          <a:bodyPr/>
          <a:lstStyle/>
          <a:p>
            <a:pPr algn="ctr"/>
            <a:r>
              <a:rPr kumimoji="1" lang="en-US" altLang="ja-JP">
                <a:solidFill>
                  <a:schemeClr val="tx1"/>
                </a:solidFill>
                <a:latin typeface="Meiryo UI" panose="020B0604030504040204" pitchFamily="50" charset="-128"/>
                <a:ea typeface="Meiryo UI" panose="020B0604030504040204" pitchFamily="50" charset="-128"/>
                <a:cs typeface="Meiryo UI" panose="020B0604030504040204" pitchFamily="50" charset="-128"/>
              </a:rPr>
              <a:t>8</a:t>
            </a: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Picture 1">
            <a:extLst>
              <a:ext uri="{FF2B5EF4-FFF2-40B4-BE49-F238E27FC236}">
                <a16:creationId xmlns:a16="http://schemas.microsoft.com/office/drawing/2014/main" id="{8DC5F5B8-6578-19B5-D09B-968F5DFF008B}"/>
              </a:ext>
            </a:extLst>
          </p:cNvPr>
          <p:cNvPicPr>
            <a:picLocks noChangeAspect="1"/>
          </p:cNvPicPr>
          <p:nvPr/>
        </p:nvPicPr>
        <p:blipFill>
          <a:blip r:embed="rId3"/>
          <a:stretch>
            <a:fillRect/>
          </a:stretch>
        </p:blipFill>
        <p:spPr>
          <a:xfrm>
            <a:off x="801279" y="2848283"/>
            <a:ext cx="3762169" cy="3889888"/>
          </a:xfrm>
          <a:prstGeom prst="rect">
            <a:avLst/>
          </a:prstGeom>
        </p:spPr>
      </p:pic>
    </p:spTree>
    <p:extLst>
      <p:ext uri="{BB962C8B-B14F-4D97-AF65-F5344CB8AC3E}">
        <p14:creationId xmlns:p14="http://schemas.microsoft.com/office/powerpoint/2010/main" val="294877303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spPr>
      <a:bodyPr rtlCol="0" anchor="ctr"/>
      <a:lstStyle>
        <a:defPPr algn="ctr">
          <a:defRPr kumimoji="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54921E7AEDC184AB774AB0DE627C1C6" ma:contentTypeVersion="30" ma:contentTypeDescription="新しいドキュメントを作成します。" ma:contentTypeScope="" ma:versionID="649379ef5b1d7884cc3303e8ac1a0270">
  <xsd:schema xmlns:xsd="http://www.w3.org/2001/XMLSchema" xmlns:xs="http://www.w3.org/2001/XMLSchema" xmlns:p="http://schemas.microsoft.com/office/2006/metadata/properties" xmlns:ns2="3eae6ebc-c6e1-4407-981d-266537fdb69e" xmlns:ns3="9693bdc8-fb3d-4d06-a071-6a5f30d07338" targetNamespace="http://schemas.microsoft.com/office/2006/metadata/properties" ma:root="true" ma:fieldsID="8cb3bbaa4595f775b2cea390a8a6eb74" ns2:_="" ns3:_="">
    <xsd:import namespace="3eae6ebc-c6e1-4407-981d-266537fdb69e"/>
    <xsd:import namespace="9693bdc8-fb3d-4d06-a071-6a5f30d07338"/>
    <xsd:element name="properties">
      <xsd:complexType>
        <xsd:sequence>
          <xsd:element name="documentManagement">
            <xsd:complexType>
              <xsd:all>
                <xsd:element ref="ns2:SharedWithUsers"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ae6ebc-c6e1-4407-981d-266537fdb69e"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693bdc8-fb3d-4d06-a071-6a5f30d07338"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E39AB0-0A15-48A4-91EE-F742C71F5E03}">
  <ds:schemaRefs>
    <ds:schemaRef ds:uri="3eae6ebc-c6e1-4407-981d-266537fdb69e"/>
    <ds:schemaRef ds:uri="9693bdc8-fb3d-4d06-a071-6a5f30d073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7AA61AB-F5AA-46C7-BFD0-89ED5BE11251}">
  <ds:schemaRefs>
    <ds:schemaRef ds:uri="3eae6ebc-c6e1-4407-981d-266537fdb69e"/>
    <ds:schemaRef ds:uri="9693bdc8-fb3d-4d06-a071-6a5f30d073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5AFCB3D-1D49-4C6B-8570-F2C82FEF03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4299</Words>
  <PresentationFormat>画面に合わせる (4:3)</PresentationFormat>
  <Paragraphs>629</Paragraphs>
  <Slides>16</Slides>
  <Notes>15</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16</vt:i4>
      </vt:variant>
    </vt:vector>
  </HeadingPairs>
  <TitlesOfParts>
    <vt:vector size="26" baseType="lpstr">
      <vt:lpstr>BIZ UDPゴシック</vt:lpstr>
      <vt:lpstr>Meiryo UI</vt:lpstr>
      <vt:lpstr>UD デジタル 教科書体 NK-R</vt:lpstr>
      <vt:lpstr>UD デジタル 教科書体 NP-R</vt:lpstr>
      <vt:lpstr>メイリオ</vt:lpstr>
      <vt:lpstr>游ゴシック</vt:lpstr>
      <vt:lpstr>Arial</vt:lpstr>
      <vt:lpstr>Calibri</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2025-07-23T01:31:08Z</cp:lastPrinted>
  <dcterms:created xsi:type="dcterms:W3CDTF">2015-09-08T11:59:32Z</dcterms:created>
  <dcterms:modified xsi:type="dcterms:W3CDTF">2026-07-28T13:39:15Z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0x010100D54921E7AEDC184AB774AB0DE627C1C6</vt:lpwstr>
  </property>
</Properties>
</file>