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2"/>
  </p:notesMasterIdLst>
  <p:sldIdLst>
    <p:sldId id="272" r:id="rId2"/>
    <p:sldId id="312" r:id="rId3"/>
    <p:sldId id="273" r:id="rId4"/>
    <p:sldId id="274" r:id="rId5"/>
    <p:sldId id="275" r:id="rId6"/>
    <p:sldId id="276" r:id="rId7"/>
    <p:sldId id="313" r:id="rId8"/>
    <p:sldId id="314" r:id="rId9"/>
    <p:sldId id="315" r:id="rId10"/>
    <p:sldId id="316" r:id="rId11"/>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95" d="100"/>
          <a:sy n="95" d="100"/>
        </p:scale>
        <p:origin x="163"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720A1E9-FC04-4B49-97E1-B74555E9ED92}"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kumimoji="1" lang="ja-JP" altLang="en-US"/>
        </a:p>
      </dgm:t>
    </dgm:pt>
    <dgm:pt modelId="{E89B5B27-6769-4EDF-ACBA-ED7D27E42F77}">
      <dgm:prSet phldrT="[テキスト]"/>
      <dgm:spPr/>
      <dgm:t>
        <a:bodyPr/>
        <a:lstStyle/>
        <a:p>
          <a:r>
            <a:rPr kumimoji="1" lang="ja-JP" altLang="en-US" b="1" dirty="0"/>
            <a:t>（１）真の共生社会・インクルーシブな社会の実現</a:t>
          </a:r>
        </a:p>
      </dgm:t>
    </dgm:pt>
    <dgm:pt modelId="{05EBEF6F-C9F4-4C7A-952F-64F459D8BB59}" type="parTrans" cxnId="{8F66C2CC-3654-439B-8CD5-47D6B7EAD0F5}">
      <dgm:prSet/>
      <dgm:spPr/>
      <dgm:t>
        <a:bodyPr/>
        <a:lstStyle/>
        <a:p>
          <a:endParaRPr kumimoji="1" lang="ja-JP" altLang="en-US" b="1"/>
        </a:p>
      </dgm:t>
    </dgm:pt>
    <dgm:pt modelId="{6E7D5CF5-37FA-468B-A884-BABC268BEB39}" type="sibTrans" cxnId="{8F66C2CC-3654-439B-8CD5-47D6B7EAD0F5}">
      <dgm:prSet/>
      <dgm:spPr/>
      <dgm:t>
        <a:bodyPr/>
        <a:lstStyle/>
        <a:p>
          <a:endParaRPr kumimoji="1" lang="ja-JP" altLang="en-US" b="1"/>
        </a:p>
      </dgm:t>
    </dgm:pt>
    <dgm:pt modelId="{A169F908-2537-431B-8DC0-9BFB840A555E}">
      <dgm:prSet phldrT="[テキスト]"/>
      <dgm:spPr/>
      <dgm:t>
        <a:bodyPr/>
        <a:lstStyle/>
        <a:p>
          <a:r>
            <a:rPr kumimoji="1" lang="ja-JP" altLang="en-US" b="1" dirty="0"/>
            <a:t>（２）すべての人の命と尊厳の保持</a:t>
          </a:r>
        </a:p>
      </dgm:t>
    </dgm:pt>
    <dgm:pt modelId="{C848FD15-D9E5-4AAC-9F94-23E0E663EC1A}" type="parTrans" cxnId="{20FDBEB9-D646-483A-BC23-FD438726EA02}">
      <dgm:prSet/>
      <dgm:spPr/>
      <dgm:t>
        <a:bodyPr/>
        <a:lstStyle/>
        <a:p>
          <a:endParaRPr kumimoji="1" lang="ja-JP" altLang="en-US" b="1"/>
        </a:p>
      </dgm:t>
    </dgm:pt>
    <dgm:pt modelId="{548BA011-7F3A-47A6-84F9-4A276153D60D}" type="sibTrans" cxnId="{20FDBEB9-D646-483A-BC23-FD438726EA02}">
      <dgm:prSet/>
      <dgm:spPr/>
      <dgm:t>
        <a:bodyPr/>
        <a:lstStyle/>
        <a:p>
          <a:endParaRPr kumimoji="1" lang="ja-JP" altLang="en-US" b="1"/>
        </a:p>
      </dgm:t>
    </dgm:pt>
    <dgm:pt modelId="{088F1EC4-3F3E-4FF0-95D4-991EF2E261E2}">
      <dgm:prSet phldrT="[テキスト]"/>
      <dgm:spPr/>
      <dgm:t>
        <a:bodyPr/>
        <a:lstStyle/>
        <a:p>
          <a:r>
            <a:rPr kumimoji="1" lang="ja-JP" altLang="en-US" b="1" dirty="0"/>
            <a:t>（３）障がいの有無によらない相互理解の促進</a:t>
          </a:r>
        </a:p>
      </dgm:t>
    </dgm:pt>
    <dgm:pt modelId="{95523161-AE75-4433-8DEC-894E1B5EBA01}" type="parTrans" cxnId="{3E1D0235-0589-48E2-843B-FE532B2ED09E}">
      <dgm:prSet/>
      <dgm:spPr/>
      <dgm:t>
        <a:bodyPr/>
        <a:lstStyle/>
        <a:p>
          <a:endParaRPr kumimoji="1" lang="ja-JP" altLang="en-US" b="1"/>
        </a:p>
      </dgm:t>
    </dgm:pt>
    <dgm:pt modelId="{224E20DA-C37D-4AB2-9EB3-AD9CB6AD1D21}" type="sibTrans" cxnId="{3E1D0235-0589-48E2-843B-FE532B2ED09E}">
      <dgm:prSet/>
      <dgm:spPr/>
      <dgm:t>
        <a:bodyPr/>
        <a:lstStyle/>
        <a:p>
          <a:endParaRPr kumimoji="1" lang="ja-JP" altLang="en-US" b="1"/>
        </a:p>
      </dgm:t>
    </dgm:pt>
    <dgm:pt modelId="{C5140235-A0B3-443D-8503-5E8DD2CC7DE9}">
      <dgm:prSet phldrT="[テキスト]"/>
      <dgm:spPr/>
      <dgm:t>
        <a:bodyPr/>
        <a:lstStyle/>
        <a:p>
          <a:r>
            <a:rPr kumimoji="1" lang="ja-JP" altLang="en-US" b="1" dirty="0"/>
            <a:t>（４）誰もが担い手となる地域づくり</a:t>
          </a:r>
        </a:p>
      </dgm:t>
    </dgm:pt>
    <dgm:pt modelId="{8C9459B3-66EF-4092-BA0C-183E638A98D8}" type="parTrans" cxnId="{FFDD0D36-B019-4F1F-8D48-08CE1AD2CADE}">
      <dgm:prSet/>
      <dgm:spPr/>
      <dgm:t>
        <a:bodyPr/>
        <a:lstStyle/>
        <a:p>
          <a:endParaRPr kumimoji="1" lang="ja-JP" altLang="en-US" b="1"/>
        </a:p>
      </dgm:t>
    </dgm:pt>
    <dgm:pt modelId="{8D2B94D4-DC41-466A-A805-D23421BB729D}" type="sibTrans" cxnId="{FFDD0D36-B019-4F1F-8D48-08CE1AD2CADE}">
      <dgm:prSet/>
      <dgm:spPr/>
      <dgm:t>
        <a:bodyPr/>
        <a:lstStyle/>
        <a:p>
          <a:endParaRPr kumimoji="1" lang="ja-JP" altLang="en-US" b="1"/>
        </a:p>
      </dgm:t>
    </dgm:pt>
    <dgm:pt modelId="{85B291DD-ED71-4685-BE00-0402B429E138}">
      <dgm:prSet phldrT="[テキスト]"/>
      <dgm:spPr/>
      <dgm:t>
        <a:bodyPr/>
        <a:lstStyle/>
        <a:p>
          <a:r>
            <a:rPr kumimoji="1" lang="ja-JP" altLang="en-US" b="1" dirty="0"/>
            <a:t>（５）多様な主体の強みを活かした大阪府全体の底上げ</a:t>
          </a:r>
        </a:p>
      </dgm:t>
    </dgm:pt>
    <dgm:pt modelId="{AF1B06D7-F4A7-4764-98CF-9FF686B4DF9C}" type="parTrans" cxnId="{4F4E6016-6C1A-4C3D-8C0C-384B2056146E}">
      <dgm:prSet/>
      <dgm:spPr/>
      <dgm:t>
        <a:bodyPr/>
        <a:lstStyle/>
        <a:p>
          <a:endParaRPr kumimoji="1" lang="ja-JP" altLang="en-US" b="1"/>
        </a:p>
      </dgm:t>
    </dgm:pt>
    <dgm:pt modelId="{254DDE37-0AF0-471B-BA9D-9558643C3900}" type="sibTrans" cxnId="{4F4E6016-6C1A-4C3D-8C0C-384B2056146E}">
      <dgm:prSet/>
      <dgm:spPr/>
      <dgm:t>
        <a:bodyPr/>
        <a:lstStyle/>
        <a:p>
          <a:endParaRPr kumimoji="1" lang="ja-JP" altLang="en-US" b="1"/>
        </a:p>
      </dgm:t>
    </dgm:pt>
    <dgm:pt modelId="{C34330A7-745D-454C-8270-45DBB6DF7D9A}" type="pres">
      <dgm:prSet presAssocID="{3720A1E9-FC04-4B49-97E1-B74555E9ED92}" presName="diagram" presStyleCnt="0">
        <dgm:presLayoutVars>
          <dgm:dir/>
          <dgm:resizeHandles val="exact"/>
        </dgm:presLayoutVars>
      </dgm:prSet>
      <dgm:spPr/>
    </dgm:pt>
    <dgm:pt modelId="{7F44B870-B81F-40A4-B14A-EC0BC17AC058}" type="pres">
      <dgm:prSet presAssocID="{E89B5B27-6769-4EDF-ACBA-ED7D27E42F77}" presName="node" presStyleLbl="node1" presStyleIdx="0" presStyleCnt="5">
        <dgm:presLayoutVars>
          <dgm:bulletEnabled val="1"/>
        </dgm:presLayoutVars>
      </dgm:prSet>
      <dgm:spPr/>
    </dgm:pt>
    <dgm:pt modelId="{A7868F12-4E6B-4AB6-8708-C1AD2693352A}" type="pres">
      <dgm:prSet presAssocID="{6E7D5CF5-37FA-468B-A884-BABC268BEB39}" presName="sibTrans" presStyleCnt="0"/>
      <dgm:spPr/>
    </dgm:pt>
    <dgm:pt modelId="{5E7C2347-8065-4859-8671-E77F9DE86581}" type="pres">
      <dgm:prSet presAssocID="{A169F908-2537-431B-8DC0-9BFB840A555E}" presName="node" presStyleLbl="node1" presStyleIdx="1" presStyleCnt="5">
        <dgm:presLayoutVars>
          <dgm:bulletEnabled val="1"/>
        </dgm:presLayoutVars>
      </dgm:prSet>
      <dgm:spPr/>
    </dgm:pt>
    <dgm:pt modelId="{98C7AB4A-E8D3-4046-9B8E-F7484C639CB0}" type="pres">
      <dgm:prSet presAssocID="{548BA011-7F3A-47A6-84F9-4A276153D60D}" presName="sibTrans" presStyleCnt="0"/>
      <dgm:spPr/>
    </dgm:pt>
    <dgm:pt modelId="{3A3D4F8D-C7F7-4AA4-8FE8-6198C8383249}" type="pres">
      <dgm:prSet presAssocID="{088F1EC4-3F3E-4FF0-95D4-991EF2E261E2}" presName="node" presStyleLbl="node1" presStyleIdx="2" presStyleCnt="5">
        <dgm:presLayoutVars>
          <dgm:bulletEnabled val="1"/>
        </dgm:presLayoutVars>
      </dgm:prSet>
      <dgm:spPr/>
    </dgm:pt>
    <dgm:pt modelId="{D22B07E9-3E74-4F82-BE04-38A6A2CCC67F}" type="pres">
      <dgm:prSet presAssocID="{224E20DA-C37D-4AB2-9EB3-AD9CB6AD1D21}" presName="sibTrans" presStyleCnt="0"/>
      <dgm:spPr/>
    </dgm:pt>
    <dgm:pt modelId="{05D695E7-1702-489F-B1F8-677F99FC1CDE}" type="pres">
      <dgm:prSet presAssocID="{C5140235-A0B3-443D-8503-5E8DD2CC7DE9}" presName="node" presStyleLbl="node1" presStyleIdx="3" presStyleCnt="5">
        <dgm:presLayoutVars>
          <dgm:bulletEnabled val="1"/>
        </dgm:presLayoutVars>
      </dgm:prSet>
      <dgm:spPr/>
    </dgm:pt>
    <dgm:pt modelId="{D6357D33-8658-4211-83CE-C458AA893980}" type="pres">
      <dgm:prSet presAssocID="{8D2B94D4-DC41-466A-A805-D23421BB729D}" presName="sibTrans" presStyleCnt="0"/>
      <dgm:spPr/>
    </dgm:pt>
    <dgm:pt modelId="{245B251F-9F90-4EB3-BCFF-4DB49B9BA2D4}" type="pres">
      <dgm:prSet presAssocID="{85B291DD-ED71-4685-BE00-0402B429E138}" presName="node" presStyleLbl="node1" presStyleIdx="4" presStyleCnt="5">
        <dgm:presLayoutVars>
          <dgm:bulletEnabled val="1"/>
        </dgm:presLayoutVars>
      </dgm:prSet>
      <dgm:spPr/>
    </dgm:pt>
  </dgm:ptLst>
  <dgm:cxnLst>
    <dgm:cxn modelId="{4F4E6016-6C1A-4C3D-8C0C-384B2056146E}" srcId="{3720A1E9-FC04-4B49-97E1-B74555E9ED92}" destId="{85B291DD-ED71-4685-BE00-0402B429E138}" srcOrd="4" destOrd="0" parTransId="{AF1B06D7-F4A7-4764-98CF-9FF686B4DF9C}" sibTransId="{254DDE37-0AF0-471B-BA9D-9558643C3900}"/>
    <dgm:cxn modelId="{3E1D0235-0589-48E2-843B-FE532B2ED09E}" srcId="{3720A1E9-FC04-4B49-97E1-B74555E9ED92}" destId="{088F1EC4-3F3E-4FF0-95D4-991EF2E261E2}" srcOrd="2" destOrd="0" parTransId="{95523161-AE75-4433-8DEC-894E1B5EBA01}" sibTransId="{224E20DA-C37D-4AB2-9EB3-AD9CB6AD1D21}"/>
    <dgm:cxn modelId="{FFDD0D36-B019-4F1F-8D48-08CE1AD2CADE}" srcId="{3720A1E9-FC04-4B49-97E1-B74555E9ED92}" destId="{C5140235-A0B3-443D-8503-5E8DD2CC7DE9}" srcOrd="3" destOrd="0" parTransId="{8C9459B3-66EF-4092-BA0C-183E638A98D8}" sibTransId="{8D2B94D4-DC41-466A-A805-D23421BB729D}"/>
    <dgm:cxn modelId="{70875D5E-05DC-4A84-8B5A-04BCF9152BEC}" type="presOf" srcId="{C5140235-A0B3-443D-8503-5E8DD2CC7DE9}" destId="{05D695E7-1702-489F-B1F8-677F99FC1CDE}" srcOrd="0" destOrd="0" presId="urn:microsoft.com/office/officeart/2005/8/layout/default"/>
    <dgm:cxn modelId="{D198B446-DD10-423F-926B-4CEAE58FDA95}" type="presOf" srcId="{A169F908-2537-431B-8DC0-9BFB840A555E}" destId="{5E7C2347-8065-4859-8671-E77F9DE86581}" srcOrd="0" destOrd="0" presId="urn:microsoft.com/office/officeart/2005/8/layout/default"/>
    <dgm:cxn modelId="{1607FF6A-579C-4B99-A5D4-D1D31E5EA6D5}" type="presOf" srcId="{E89B5B27-6769-4EDF-ACBA-ED7D27E42F77}" destId="{7F44B870-B81F-40A4-B14A-EC0BC17AC058}" srcOrd="0" destOrd="0" presId="urn:microsoft.com/office/officeart/2005/8/layout/default"/>
    <dgm:cxn modelId="{94A68A73-61F4-41B0-9BBD-6E75E912AF78}" type="presOf" srcId="{85B291DD-ED71-4685-BE00-0402B429E138}" destId="{245B251F-9F90-4EB3-BCFF-4DB49B9BA2D4}" srcOrd="0" destOrd="0" presId="urn:microsoft.com/office/officeart/2005/8/layout/default"/>
    <dgm:cxn modelId="{20FDBEB9-D646-483A-BC23-FD438726EA02}" srcId="{3720A1E9-FC04-4B49-97E1-B74555E9ED92}" destId="{A169F908-2537-431B-8DC0-9BFB840A555E}" srcOrd="1" destOrd="0" parTransId="{C848FD15-D9E5-4AAC-9F94-23E0E663EC1A}" sibTransId="{548BA011-7F3A-47A6-84F9-4A276153D60D}"/>
    <dgm:cxn modelId="{97F319CB-EC1A-4BFD-B85A-F1C4C9C3CA2F}" type="presOf" srcId="{088F1EC4-3F3E-4FF0-95D4-991EF2E261E2}" destId="{3A3D4F8D-C7F7-4AA4-8FE8-6198C8383249}" srcOrd="0" destOrd="0" presId="urn:microsoft.com/office/officeart/2005/8/layout/default"/>
    <dgm:cxn modelId="{8F66C2CC-3654-439B-8CD5-47D6B7EAD0F5}" srcId="{3720A1E9-FC04-4B49-97E1-B74555E9ED92}" destId="{E89B5B27-6769-4EDF-ACBA-ED7D27E42F77}" srcOrd="0" destOrd="0" parTransId="{05EBEF6F-C9F4-4C7A-952F-64F459D8BB59}" sibTransId="{6E7D5CF5-37FA-468B-A884-BABC268BEB39}"/>
    <dgm:cxn modelId="{AD7C6BCF-9D9E-4C74-B9D7-1C8AA9EB036C}" type="presOf" srcId="{3720A1E9-FC04-4B49-97E1-B74555E9ED92}" destId="{C34330A7-745D-454C-8270-45DBB6DF7D9A}" srcOrd="0" destOrd="0" presId="urn:microsoft.com/office/officeart/2005/8/layout/default"/>
    <dgm:cxn modelId="{3197BA44-F64B-402A-92F7-3E9F255FFD7F}" type="presParOf" srcId="{C34330A7-745D-454C-8270-45DBB6DF7D9A}" destId="{7F44B870-B81F-40A4-B14A-EC0BC17AC058}" srcOrd="0" destOrd="0" presId="urn:microsoft.com/office/officeart/2005/8/layout/default"/>
    <dgm:cxn modelId="{A51BF1B4-53AC-4CCC-8292-2471E126EE6B}" type="presParOf" srcId="{C34330A7-745D-454C-8270-45DBB6DF7D9A}" destId="{A7868F12-4E6B-4AB6-8708-C1AD2693352A}" srcOrd="1" destOrd="0" presId="urn:microsoft.com/office/officeart/2005/8/layout/default"/>
    <dgm:cxn modelId="{BD2ABE97-9543-4CC3-8B92-DF3CF2DB99FE}" type="presParOf" srcId="{C34330A7-745D-454C-8270-45DBB6DF7D9A}" destId="{5E7C2347-8065-4859-8671-E77F9DE86581}" srcOrd="2" destOrd="0" presId="urn:microsoft.com/office/officeart/2005/8/layout/default"/>
    <dgm:cxn modelId="{E2FB9FFA-A7BD-4098-9EC8-4B5D6E077796}" type="presParOf" srcId="{C34330A7-745D-454C-8270-45DBB6DF7D9A}" destId="{98C7AB4A-E8D3-4046-9B8E-F7484C639CB0}" srcOrd="3" destOrd="0" presId="urn:microsoft.com/office/officeart/2005/8/layout/default"/>
    <dgm:cxn modelId="{34D0AFC4-459B-4FBD-8480-E9F238DC48B3}" type="presParOf" srcId="{C34330A7-745D-454C-8270-45DBB6DF7D9A}" destId="{3A3D4F8D-C7F7-4AA4-8FE8-6198C8383249}" srcOrd="4" destOrd="0" presId="urn:microsoft.com/office/officeart/2005/8/layout/default"/>
    <dgm:cxn modelId="{604C3519-E2A0-45F7-B3D1-0F2E8DB0D0A8}" type="presParOf" srcId="{C34330A7-745D-454C-8270-45DBB6DF7D9A}" destId="{D22B07E9-3E74-4F82-BE04-38A6A2CCC67F}" srcOrd="5" destOrd="0" presId="urn:microsoft.com/office/officeart/2005/8/layout/default"/>
    <dgm:cxn modelId="{B83B4B1F-4176-4D19-93AA-B76170D4F516}" type="presParOf" srcId="{C34330A7-745D-454C-8270-45DBB6DF7D9A}" destId="{05D695E7-1702-489F-B1F8-677F99FC1CDE}" srcOrd="6" destOrd="0" presId="urn:microsoft.com/office/officeart/2005/8/layout/default"/>
    <dgm:cxn modelId="{678A20D8-91C8-4A71-BCEB-A51C6375DE3E}" type="presParOf" srcId="{C34330A7-745D-454C-8270-45DBB6DF7D9A}" destId="{D6357D33-8658-4211-83CE-C458AA893980}" srcOrd="7" destOrd="0" presId="urn:microsoft.com/office/officeart/2005/8/layout/default"/>
    <dgm:cxn modelId="{B4298BCC-15E4-4F39-A1CA-863C73A5BC59}" type="presParOf" srcId="{C34330A7-745D-454C-8270-45DBB6DF7D9A}" destId="{245B251F-9F90-4EB3-BCFF-4DB49B9BA2D4}"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245B71B6-FF5F-4BAB-9D34-9F419CFBC5D1}"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kumimoji="1" lang="ja-JP" altLang="en-US"/>
        </a:p>
      </dgm:t>
    </dgm:pt>
    <dgm:pt modelId="{15EDBCB8-1EEB-4B0E-B977-BA679BE02927}">
      <dgm:prSet phldrT="[テキスト]" custT="1"/>
      <dgm:spPr/>
      <dgm:t>
        <a:bodyPr/>
        <a:lstStyle/>
        <a:p>
          <a:r>
            <a:rPr kumimoji="1" lang="ja-JP" altLang="en-US" sz="1600" b="1" dirty="0"/>
            <a:t>人材育成・専門性の向上</a:t>
          </a:r>
        </a:p>
      </dgm:t>
    </dgm:pt>
    <dgm:pt modelId="{1A019D4B-049D-47BA-B5DE-AD0309397B00}" type="parTrans" cxnId="{4C7E38A0-C501-4918-BF48-3A6EC249E42B}">
      <dgm:prSet/>
      <dgm:spPr/>
      <dgm:t>
        <a:bodyPr/>
        <a:lstStyle/>
        <a:p>
          <a:endParaRPr kumimoji="1" lang="ja-JP" altLang="en-US"/>
        </a:p>
      </dgm:t>
    </dgm:pt>
    <dgm:pt modelId="{7E7E0DE7-9E9B-4BAF-9D19-F5226B9E0689}" type="sibTrans" cxnId="{4C7E38A0-C501-4918-BF48-3A6EC249E42B}">
      <dgm:prSet/>
      <dgm:spPr/>
      <dgm:t>
        <a:bodyPr/>
        <a:lstStyle/>
        <a:p>
          <a:endParaRPr kumimoji="1" lang="ja-JP" altLang="en-US"/>
        </a:p>
      </dgm:t>
    </dgm:pt>
    <dgm:pt modelId="{E5166ECD-A617-422E-98D4-1FC607D568FD}">
      <dgm:prSet phldrT="[テキスト]" custT="1"/>
      <dgm:spPr/>
      <dgm:t>
        <a:bodyPr/>
        <a:lstStyle/>
        <a:p>
          <a:r>
            <a:rPr kumimoji="1" lang="ja-JP" altLang="en-US" sz="1600" b="1" dirty="0"/>
            <a:t>理解啓発</a:t>
          </a:r>
        </a:p>
      </dgm:t>
    </dgm:pt>
    <dgm:pt modelId="{436A19C5-352E-4895-9CD1-084836337828}" type="parTrans" cxnId="{4B584DC3-EBD3-425F-8DC8-2C67775BC7E5}">
      <dgm:prSet/>
      <dgm:spPr/>
      <dgm:t>
        <a:bodyPr/>
        <a:lstStyle/>
        <a:p>
          <a:endParaRPr kumimoji="1" lang="ja-JP" altLang="en-US"/>
        </a:p>
      </dgm:t>
    </dgm:pt>
    <dgm:pt modelId="{93F67816-1913-4683-89FA-480E9BB95422}" type="sibTrans" cxnId="{4B584DC3-EBD3-425F-8DC8-2C67775BC7E5}">
      <dgm:prSet/>
      <dgm:spPr/>
      <dgm:t>
        <a:bodyPr/>
        <a:lstStyle/>
        <a:p>
          <a:endParaRPr kumimoji="1" lang="ja-JP" altLang="en-US"/>
        </a:p>
      </dgm:t>
    </dgm:pt>
    <dgm:pt modelId="{3F044FB1-9700-47B9-BA87-A81AD32718FB}">
      <dgm:prSet phldrT="[テキスト]" custT="1"/>
      <dgm:spPr/>
      <dgm:t>
        <a:bodyPr/>
        <a:lstStyle/>
        <a:p>
          <a:r>
            <a:rPr kumimoji="1" lang="ja-JP" altLang="en-US" sz="1600" b="1" dirty="0"/>
            <a:t>早期発見・早期支援</a:t>
          </a:r>
        </a:p>
      </dgm:t>
    </dgm:pt>
    <dgm:pt modelId="{D97E89E1-A27A-4BBA-8168-228AEF175ACF}" type="parTrans" cxnId="{99894035-5305-4128-B27E-ADC14D5EFE3F}">
      <dgm:prSet/>
      <dgm:spPr/>
      <dgm:t>
        <a:bodyPr/>
        <a:lstStyle/>
        <a:p>
          <a:endParaRPr kumimoji="1" lang="ja-JP" altLang="en-US"/>
        </a:p>
      </dgm:t>
    </dgm:pt>
    <dgm:pt modelId="{B8FE9D4B-79A0-4693-A9A8-A2683E5345B1}" type="sibTrans" cxnId="{99894035-5305-4128-B27E-ADC14D5EFE3F}">
      <dgm:prSet/>
      <dgm:spPr/>
      <dgm:t>
        <a:bodyPr/>
        <a:lstStyle/>
        <a:p>
          <a:endParaRPr kumimoji="1" lang="ja-JP" altLang="en-US"/>
        </a:p>
      </dgm:t>
    </dgm:pt>
    <dgm:pt modelId="{77BF59FD-3413-4327-AAAC-68E75101D866}">
      <dgm:prSet phldrT="[テキスト]"/>
      <dgm:spPr/>
      <dgm:t>
        <a:bodyPr/>
        <a:lstStyle/>
        <a:p>
          <a:r>
            <a:rPr kumimoji="1" lang="ja-JP" altLang="en-US" dirty="0"/>
            <a:t>健診後に必要な支援へつながった割合・フォロー率</a:t>
          </a:r>
        </a:p>
      </dgm:t>
    </dgm:pt>
    <dgm:pt modelId="{7099DE36-92CA-4033-B4A7-393316D78A93}" type="parTrans" cxnId="{3F5C7693-FB6D-4A6D-B305-88DA2EB67183}">
      <dgm:prSet/>
      <dgm:spPr/>
      <dgm:t>
        <a:bodyPr/>
        <a:lstStyle/>
        <a:p>
          <a:endParaRPr kumimoji="1" lang="ja-JP" altLang="en-US"/>
        </a:p>
      </dgm:t>
    </dgm:pt>
    <dgm:pt modelId="{D9D05A67-A463-4FE0-B3D3-5C30629280E6}" type="sibTrans" cxnId="{3F5C7693-FB6D-4A6D-B305-88DA2EB67183}">
      <dgm:prSet/>
      <dgm:spPr/>
      <dgm:t>
        <a:bodyPr/>
        <a:lstStyle/>
        <a:p>
          <a:endParaRPr kumimoji="1" lang="ja-JP" altLang="en-US"/>
        </a:p>
      </dgm:t>
    </dgm:pt>
    <dgm:pt modelId="{1CE81316-4FA9-4995-8CA1-71DF9CE22943}">
      <dgm:prSet/>
      <dgm:spPr/>
      <dgm:t>
        <a:bodyPr/>
        <a:lstStyle/>
        <a:p>
          <a:r>
            <a:rPr kumimoji="1" lang="ja-JP" altLang="en-US" dirty="0"/>
            <a:t>支援開始までの期間</a:t>
          </a:r>
        </a:p>
      </dgm:t>
    </dgm:pt>
    <dgm:pt modelId="{D62F6447-710D-4D5C-8719-11BF5DABFFEA}" type="parTrans" cxnId="{80CBCCEF-687C-4DEA-867C-6BD26E8FA391}">
      <dgm:prSet/>
      <dgm:spPr/>
      <dgm:t>
        <a:bodyPr/>
        <a:lstStyle/>
        <a:p>
          <a:endParaRPr kumimoji="1" lang="ja-JP" altLang="en-US"/>
        </a:p>
      </dgm:t>
    </dgm:pt>
    <dgm:pt modelId="{04D3BBFB-B685-48C3-A430-E5472EECF520}" type="sibTrans" cxnId="{80CBCCEF-687C-4DEA-867C-6BD26E8FA391}">
      <dgm:prSet/>
      <dgm:spPr/>
      <dgm:t>
        <a:bodyPr/>
        <a:lstStyle/>
        <a:p>
          <a:endParaRPr kumimoji="1" lang="ja-JP" altLang="en-US"/>
        </a:p>
      </dgm:t>
    </dgm:pt>
    <dgm:pt modelId="{5F5905F0-DEBE-40B4-91E9-630E251BC61A}">
      <dgm:prSet/>
      <dgm:spPr/>
      <dgm:t>
        <a:bodyPr/>
        <a:lstStyle/>
        <a:p>
          <a:r>
            <a:rPr kumimoji="1" lang="ja-JP" altLang="en-US" dirty="0"/>
            <a:t>発達相談から療育開始までの期間</a:t>
          </a:r>
        </a:p>
      </dgm:t>
    </dgm:pt>
    <dgm:pt modelId="{C43ADC83-EAE6-44C6-AE8F-611FE32924EC}" type="parTrans" cxnId="{0FEA4C9D-F218-4A2B-B30C-B5B6591BA8C6}">
      <dgm:prSet/>
      <dgm:spPr/>
      <dgm:t>
        <a:bodyPr/>
        <a:lstStyle/>
        <a:p>
          <a:endParaRPr kumimoji="1" lang="ja-JP" altLang="en-US"/>
        </a:p>
      </dgm:t>
    </dgm:pt>
    <dgm:pt modelId="{0FD33922-816F-4F7A-A877-0F033393CE46}" type="sibTrans" cxnId="{0FEA4C9D-F218-4A2B-B30C-B5B6591BA8C6}">
      <dgm:prSet/>
      <dgm:spPr/>
      <dgm:t>
        <a:bodyPr/>
        <a:lstStyle/>
        <a:p>
          <a:endParaRPr kumimoji="1" lang="ja-JP" altLang="en-US"/>
        </a:p>
      </dgm:t>
    </dgm:pt>
    <dgm:pt modelId="{498708B6-C7AC-4310-8CAF-86CBF51A71BB}">
      <dgm:prSet/>
      <dgm:spPr/>
      <dgm:t>
        <a:bodyPr/>
        <a:lstStyle/>
        <a:p>
          <a:r>
            <a:rPr kumimoji="1" lang="ja-JP" altLang="en-US" dirty="0"/>
            <a:t>保護者の不安軽減度</a:t>
          </a:r>
        </a:p>
      </dgm:t>
    </dgm:pt>
    <dgm:pt modelId="{46D4D125-F84E-4F91-B9C5-168913E48C0F}" type="parTrans" cxnId="{F6398667-B6EB-4AFF-8771-625C3FB5D6AB}">
      <dgm:prSet/>
      <dgm:spPr/>
      <dgm:t>
        <a:bodyPr/>
        <a:lstStyle/>
        <a:p>
          <a:endParaRPr kumimoji="1" lang="ja-JP" altLang="en-US"/>
        </a:p>
      </dgm:t>
    </dgm:pt>
    <dgm:pt modelId="{FD7A4978-908B-44C7-BE33-3B6C81317BB4}" type="sibTrans" cxnId="{F6398667-B6EB-4AFF-8771-625C3FB5D6AB}">
      <dgm:prSet/>
      <dgm:spPr/>
      <dgm:t>
        <a:bodyPr/>
        <a:lstStyle/>
        <a:p>
          <a:endParaRPr kumimoji="1" lang="ja-JP" altLang="en-US"/>
        </a:p>
      </dgm:t>
    </dgm:pt>
    <dgm:pt modelId="{0AD48E6C-83A3-4044-BD05-7CB1BA131121}">
      <dgm:prSet/>
      <dgm:spPr/>
      <dgm:t>
        <a:bodyPr/>
        <a:lstStyle/>
        <a:p>
          <a:r>
            <a:rPr kumimoji="1" lang="ja-JP" altLang="en-US" dirty="0"/>
            <a:t>初診の待機期間</a:t>
          </a:r>
        </a:p>
      </dgm:t>
    </dgm:pt>
    <dgm:pt modelId="{ECFFBE39-6396-453B-B32F-75BBAC90AA03}" type="parTrans" cxnId="{6876FA17-A20E-4D4D-8885-B59FECE652F2}">
      <dgm:prSet/>
      <dgm:spPr/>
      <dgm:t>
        <a:bodyPr/>
        <a:lstStyle/>
        <a:p>
          <a:endParaRPr kumimoji="1" lang="ja-JP" altLang="en-US"/>
        </a:p>
      </dgm:t>
    </dgm:pt>
    <dgm:pt modelId="{FAF6F521-1FC9-4530-946F-CCC32FD160F1}" type="sibTrans" cxnId="{6876FA17-A20E-4D4D-8885-B59FECE652F2}">
      <dgm:prSet/>
      <dgm:spPr/>
      <dgm:t>
        <a:bodyPr/>
        <a:lstStyle/>
        <a:p>
          <a:endParaRPr kumimoji="1" lang="ja-JP" altLang="en-US"/>
        </a:p>
      </dgm:t>
    </dgm:pt>
    <dgm:pt modelId="{2F627DE0-8C08-4BCE-8112-4648CCEFACBD}">
      <dgm:prSet/>
      <dgm:spPr/>
      <dgm:t>
        <a:bodyPr/>
        <a:lstStyle/>
        <a:p>
          <a:r>
            <a:rPr kumimoji="1" lang="ja-JP" altLang="en-US" dirty="0"/>
            <a:t>必要な支援機関につながった割合</a:t>
          </a:r>
        </a:p>
      </dgm:t>
    </dgm:pt>
    <dgm:pt modelId="{A96C8965-944F-4C30-8693-8F0F2A9D2D97}" type="parTrans" cxnId="{345A38FD-DF7C-46B0-B1BB-558019D6B262}">
      <dgm:prSet/>
      <dgm:spPr/>
      <dgm:t>
        <a:bodyPr/>
        <a:lstStyle/>
        <a:p>
          <a:endParaRPr kumimoji="1" lang="ja-JP" altLang="en-US"/>
        </a:p>
      </dgm:t>
    </dgm:pt>
    <dgm:pt modelId="{7420E728-9578-478C-9BFD-D8DBC3D1CAB0}" type="sibTrans" cxnId="{345A38FD-DF7C-46B0-B1BB-558019D6B262}">
      <dgm:prSet/>
      <dgm:spPr/>
      <dgm:t>
        <a:bodyPr/>
        <a:lstStyle/>
        <a:p>
          <a:endParaRPr kumimoji="1" lang="ja-JP" altLang="en-US"/>
        </a:p>
      </dgm:t>
    </dgm:pt>
    <dgm:pt modelId="{E0A868B2-A6A9-4F0C-9E5F-4305CF69B2BD}">
      <dgm:prSet custT="1"/>
      <dgm:spPr/>
      <dgm:t>
        <a:bodyPr/>
        <a:lstStyle/>
        <a:p>
          <a:r>
            <a:rPr kumimoji="1" lang="ja-JP" altLang="en-US" sz="1600" b="1" dirty="0"/>
            <a:t>切れ目のない支援・地域支援体制</a:t>
          </a:r>
        </a:p>
      </dgm:t>
    </dgm:pt>
    <dgm:pt modelId="{589F7C26-C6FF-44C3-9DBA-D214A8C6021E}" type="parTrans" cxnId="{0880F7DF-9F4F-4BDC-96E1-B666F5BF70C4}">
      <dgm:prSet/>
      <dgm:spPr/>
      <dgm:t>
        <a:bodyPr/>
        <a:lstStyle/>
        <a:p>
          <a:endParaRPr kumimoji="1" lang="ja-JP" altLang="en-US"/>
        </a:p>
      </dgm:t>
    </dgm:pt>
    <dgm:pt modelId="{B3C46DB9-423E-4BD7-89E5-FDF986F6978B}" type="sibTrans" cxnId="{0880F7DF-9F4F-4BDC-96E1-B666F5BF70C4}">
      <dgm:prSet/>
      <dgm:spPr/>
      <dgm:t>
        <a:bodyPr/>
        <a:lstStyle/>
        <a:p>
          <a:endParaRPr kumimoji="1" lang="ja-JP" altLang="en-US"/>
        </a:p>
      </dgm:t>
    </dgm:pt>
    <dgm:pt modelId="{316E168D-4617-4FC9-A72D-C5E946EDFB74}">
      <dgm:prSet/>
      <dgm:spPr/>
      <dgm:t>
        <a:bodyPr/>
        <a:lstStyle/>
        <a:p>
          <a:r>
            <a:rPr kumimoji="1" lang="ja-JP" altLang="en-US" dirty="0"/>
            <a:t>関係機関の連携体制の構築度</a:t>
          </a:r>
        </a:p>
      </dgm:t>
    </dgm:pt>
    <dgm:pt modelId="{C3292D76-5FBE-4E81-991C-ED9E92144E09}" type="parTrans" cxnId="{C81D02B5-CDDE-4191-B298-7DAA6457E00C}">
      <dgm:prSet/>
      <dgm:spPr/>
      <dgm:t>
        <a:bodyPr/>
        <a:lstStyle/>
        <a:p>
          <a:endParaRPr kumimoji="1" lang="ja-JP" altLang="en-US"/>
        </a:p>
      </dgm:t>
    </dgm:pt>
    <dgm:pt modelId="{41978235-5A54-4F91-8941-E3D66B01FDAE}" type="sibTrans" cxnId="{C81D02B5-CDDE-4191-B298-7DAA6457E00C}">
      <dgm:prSet/>
      <dgm:spPr/>
      <dgm:t>
        <a:bodyPr/>
        <a:lstStyle/>
        <a:p>
          <a:endParaRPr kumimoji="1" lang="ja-JP" altLang="en-US"/>
        </a:p>
      </dgm:t>
    </dgm:pt>
    <dgm:pt modelId="{02E49E1D-9E4C-4C8C-A9A6-2B1B82F1E0BF}">
      <dgm:prSet/>
      <dgm:spPr/>
      <dgm:t>
        <a:bodyPr/>
        <a:lstStyle/>
        <a:p>
          <a:r>
            <a:rPr kumimoji="1" lang="ja-JP" altLang="en-US" dirty="0"/>
            <a:t>地域資源の充実度</a:t>
          </a:r>
        </a:p>
      </dgm:t>
    </dgm:pt>
    <dgm:pt modelId="{A7D76939-97F6-489B-BA76-264D558EBF50}" type="parTrans" cxnId="{4F894BC7-8392-49C3-AD17-4DFE91FFD3B2}">
      <dgm:prSet/>
      <dgm:spPr/>
      <dgm:t>
        <a:bodyPr/>
        <a:lstStyle/>
        <a:p>
          <a:endParaRPr kumimoji="1" lang="ja-JP" altLang="en-US"/>
        </a:p>
      </dgm:t>
    </dgm:pt>
    <dgm:pt modelId="{6297C425-80A9-4DB3-A9A7-71B0BBDB3965}" type="sibTrans" cxnId="{4F894BC7-8392-49C3-AD17-4DFE91FFD3B2}">
      <dgm:prSet/>
      <dgm:spPr/>
      <dgm:t>
        <a:bodyPr/>
        <a:lstStyle/>
        <a:p>
          <a:endParaRPr kumimoji="1" lang="ja-JP" altLang="en-US"/>
        </a:p>
      </dgm:t>
    </dgm:pt>
    <dgm:pt modelId="{E612EAF4-F1A2-4558-948E-CCA52AD76D73}">
      <dgm:prSet/>
      <dgm:spPr/>
      <dgm:t>
        <a:bodyPr/>
        <a:lstStyle/>
        <a:p>
          <a:r>
            <a:rPr kumimoji="1" lang="ja-JP" altLang="en-US" dirty="0"/>
            <a:t>本人・家族・支援者が相談先を知っている割合</a:t>
          </a:r>
        </a:p>
      </dgm:t>
    </dgm:pt>
    <dgm:pt modelId="{4D33F44A-CBB6-4270-BB09-36FBAAB4FB5F}" type="parTrans" cxnId="{F9490E6A-0E57-4E64-9BA6-9263F2C7EF56}">
      <dgm:prSet/>
      <dgm:spPr/>
      <dgm:t>
        <a:bodyPr/>
        <a:lstStyle/>
        <a:p>
          <a:endParaRPr kumimoji="1" lang="ja-JP" altLang="en-US"/>
        </a:p>
      </dgm:t>
    </dgm:pt>
    <dgm:pt modelId="{51E6A448-7D5C-47B8-9314-4204B6A23177}" type="sibTrans" cxnId="{F9490E6A-0E57-4E64-9BA6-9263F2C7EF56}">
      <dgm:prSet/>
      <dgm:spPr/>
      <dgm:t>
        <a:bodyPr/>
        <a:lstStyle/>
        <a:p>
          <a:endParaRPr kumimoji="1" lang="ja-JP" altLang="en-US"/>
        </a:p>
      </dgm:t>
    </dgm:pt>
    <dgm:pt modelId="{F25F907A-998E-48B8-AFF1-D8EA3ADCB32C}">
      <dgm:prSet phldrT="[テキスト]" custT="1"/>
      <dgm:spPr/>
      <dgm:t>
        <a:bodyPr/>
        <a:lstStyle/>
        <a:p>
          <a:r>
            <a:rPr kumimoji="1" lang="ja-JP" altLang="en-US" sz="1600" b="1" dirty="0"/>
            <a:t>家族支援</a:t>
          </a:r>
        </a:p>
      </dgm:t>
    </dgm:pt>
    <dgm:pt modelId="{1C2BF0DC-4C22-434B-8052-0004331EDBA7}" type="parTrans" cxnId="{44641B48-7B8D-4E18-A22F-F264B8161861}">
      <dgm:prSet/>
      <dgm:spPr/>
      <dgm:t>
        <a:bodyPr/>
        <a:lstStyle/>
        <a:p>
          <a:endParaRPr kumimoji="1" lang="ja-JP" altLang="en-US"/>
        </a:p>
      </dgm:t>
    </dgm:pt>
    <dgm:pt modelId="{DFF49BC8-FF9E-41A4-93F1-18B3FD5FECCE}" type="sibTrans" cxnId="{44641B48-7B8D-4E18-A22F-F264B8161861}">
      <dgm:prSet/>
      <dgm:spPr/>
      <dgm:t>
        <a:bodyPr/>
        <a:lstStyle/>
        <a:p>
          <a:endParaRPr kumimoji="1" lang="ja-JP" altLang="en-US"/>
        </a:p>
      </dgm:t>
    </dgm:pt>
    <dgm:pt modelId="{BF5D6A35-B9FB-4B05-AF22-C84284B9294B}">
      <dgm:prSet phldrT="[テキスト]"/>
      <dgm:spPr/>
      <dgm:t>
        <a:bodyPr/>
        <a:lstStyle/>
        <a:p>
          <a:r>
            <a:rPr kumimoji="1" lang="ja-JP" altLang="en-US" dirty="0"/>
            <a:t>研修受講後の理解度・満足度</a:t>
          </a:r>
        </a:p>
      </dgm:t>
    </dgm:pt>
    <dgm:pt modelId="{E7888FD6-B227-4DC8-941F-93BF6B074DA5}" type="parTrans" cxnId="{E99C3BB0-006B-41F5-A539-34C3295A923F}">
      <dgm:prSet/>
      <dgm:spPr/>
      <dgm:t>
        <a:bodyPr/>
        <a:lstStyle/>
        <a:p>
          <a:endParaRPr kumimoji="1" lang="ja-JP" altLang="en-US"/>
        </a:p>
      </dgm:t>
    </dgm:pt>
    <dgm:pt modelId="{760810E5-F3EB-45B6-B8C2-3748468439D3}" type="sibTrans" cxnId="{E99C3BB0-006B-41F5-A539-34C3295A923F}">
      <dgm:prSet/>
      <dgm:spPr/>
      <dgm:t>
        <a:bodyPr/>
        <a:lstStyle/>
        <a:p>
          <a:endParaRPr kumimoji="1" lang="ja-JP" altLang="en-US"/>
        </a:p>
      </dgm:t>
    </dgm:pt>
    <dgm:pt modelId="{57D25A29-C272-4ED7-AB49-CC2AD9CABCCE}">
      <dgm:prSet/>
      <dgm:spPr/>
      <dgm:t>
        <a:bodyPr/>
        <a:lstStyle/>
        <a:p>
          <a:r>
            <a:rPr kumimoji="1" lang="ja-JP" altLang="en-US" dirty="0"/>
            <a:t>支援者の困り感の軽減</a:t>
          </a:r>
        </a:p>
      </dgm:t>
    </dgm:pt>
    <dgm:pt modelId="{3926C1D0-7F90-4EB7-92E1-1EF1C310D498}" type="parTrans" cxnId="{12C294D3-21E7-4585-B4B2-5A5C017A7F1F}">
      <dgm:prSet/>
      <dgm:spPr/>
      <dgm:t>
        <a:bodyPr/>
        <a:lstStyle/>
        <a:p>
          <a:endParaRPr kumimoji="1" lang="ja-JP" altLang="en-US"/>
        </a:p>
      </dgm:t>
    </dgm:pt>
    <dgm:pt modelId="{D3958EA2-F4F1-46B7-BB3E-B331868F9326}" type="sibTrans" cxnId="{12C294D3-21E7-4585-B4B2-5A5C017A7F1F}">
      <dgm:prSet/>
      <dgm:spPr/>
      <dgm:t>
        <a:bodyPr/>
        <a:lstStyle/>
        <a:p>
          <a:endParaRPr kumimoji="1" lang="ja-JP" altLang="en-US"/>
        </a:p>
      </dgm:t>
    </dgm:pt>
    <dgm:pt modelId="{35A9ADEB-9B2F-43A5-9A03-2CFC562E53DA}">
      <dgm:prSet/>
      <dgm:spPr/>
      <dgm:t>
        <a:bodyPr/>
        <a:lstStyle/>
        <a:p>
          <a:r>
            <a:rPr kumimoji="1" lang="ja-JP" altLang="en-US" dirty="0"/>
            <a:t>支援機関の対応力</a:t>
          </a:r>
        </a:p>
      </dgm:t>
    </dgm:pt>
    <dgm:pt modelId="{AFFB754B-5F61-49D5-8FE3-6B9064C2415E}" type="parTrans" cxnId="{F2422ED0-0C77-46D9-8D99-EB6D8747CABB}">
      <dgm:prSet/>
      <dgm:spPr/>
      <dgm:t>
        <a:bodyPr/>
        <a:lstStyle/>
        <a:p>
          <a:endParaRPr kumimoji="1" lang="ja-JP" altLang="en-US"/>
        </a:p>
      </dgm:t>
    </dgm:pt>
    <dgm:pt modelId="{30761FDE-7E72-4BBA-A590-B3ED27BD9D6A}" type="sibTrans" cxnId="{F2422ED0-0C77-46D9-8D99-EB6D8747CABB}">
      <dgm:prSet/>
      <dgm:spPr/>
      <dgm:t>
        <a:bodyPr/>
        <a:lstStyle/>
        <a:p>
          <a:endParaRPr kumimoji="1" lang="ja-JP" altLang="en-US"/>
        </a:p>
      </dgm:t>
    </dgm:pt>
    <dgm:pt modelId="{6436588A-7E1A-46A8-91C2-40791C393E62}">
      <dgm:prSet/>
      <dgm:spPr/>
      <dgm:t>
        <a:bodyPr/>
        <a:lstStyle/>
        <a:p>
          <a:r>
            <a:rPr kumimoji="1" lang="ja-JP" altLang="en-US" dirty="0"/>
            <a:t>専門的支援を提供できる人材数</a:t>
          </a:r>
        </a:p>
      </dgm:t>
    </dgm:pt>
    <dgm:pt modelId="{3E7E608B-D461-4553-B59D-FFC078711F97}" type="parTrans" cxnId="{0ED3D081-250E-4344-9260-D461980CECDF}">
      <dgm:prSet/>
      <dgm:spPr/>
      <dgm:t>
        <a:bodyPr/>
        <a:lstStyle/>
        <a:p>
          <a:endParaRPr kumimoji="1" lang="ja-JP" altLang="en-US"/>
        </a:p>
      </dgm:t>
    </dgm:pt>
    <dgm:pt modelId="{24D42751-F1D3-43DF-B7C7-C096DBF46ECB}" type="sibTrans" cxnId="{0ED3D081-250E-4344-9260-D461980CECDF}">
      <dgm:prSet/>
      <dgm:spPr/>
      <dgm:t>
        <a:bodyPr/>
        <a:lstStyle/>
        <a:p>
          <a:endParaRPr kumimoji="1" lang="ja-JP" altLang="en-US"/>
        </a:p>
      </dgm:t>
    </dgm:pt>
    <dgm:pt modelId="{D0A6EFB8-F87E-4771-845B-49BD27BDE8DC}">
      <dgm:prSet/>
      <dgm:spPr/>
      <dgm:t>
        <a:bodyPr/>
        <a:lstStyle/>
        <a:p>
          <a:r>
            <a:rPr kumimoji="1" lang="ja-JP" altLang="en-US" dirty="0"/>
            <a:t>本人・家族の支援満足度</a:t>
          </a:r>
        </a:p>
      </dgm:t>
    </dgm:pt>
    <dgm:pt modelId="{BFC7E571-42A0-41C3-AC28-00B83CC23137}" type="parTrans" cxnId="{77337CC7-9DEB-4BE8-9D35-6DF1D63D2A50}">
      <dgm:prSet/>
      <dgm:spPr/>
      <dgm:t>
        <a:bodyPr/>
        <a:lstStyle/>
        <a:p>
          <a:endParaRPr kumimoji="1" lang="ja-JP" altLang="en-US"/>
        </a:p>
      </dgm:t>
    </dgm:pt>
    <dgm:pt modelId="{BF4E04C2-5A16-4DDC-8070-22DEDB87F7E4}" type="sibTrans" cxnId="{77337CC7-9DEB-4BE8-9D35-6DF1D63D2A50}">
      <dgm:prSet/>
      <dgm:spPr/>
      <dgm:t>
        <a:bodyPr/>
        <a:lstStyle/>
        <a:p>
          <a:endParaRPr kumimoji="1" lang="ja-JP" altLang="en-US"/>
        </a:p>
      </dgm:t>
    </dgm:pt>
    <dgm:pt modelId="{D4398AAB-7CA9-438F-B355-871DC7CF628B}">
      <dgm:prSet/>
      <dgm:spPr/>
      <dgm:t>
        <a:bodyPr/>
        <a:lstStyle/>
        <a:p>
          <a:r>
            <a:rPr kumimoji="1" lang="ja-JP" altLang="en-US" dirty="0"/>
            <a:t>保護者の養育不安の軽減</a:t>
          </a:r>
        </a:p>
      </dgm:t>
    </dgm:pt>
    <dgm:pt modelId="{BA7571C6-B9E3-4EDB-965D-ED38A7FE13E7}" type="parTrans" cxnId="{73CCF317-500E-4DCA-A607-A55D80635AC5}">
      <dgm:prSet/>
      <dgm:spPr/>
      <dgm:t>
        <a:bodyPr/>
        <a:lstStyle/>
        <a:p>
          <a:endParaRPr kumimoji="1" lang="ja-JP" altLang="en-US"/>
        </a:p>
      </dgm:t>
    </dgm:pt>
    <dgm:pt modelId="{FDA1F4B3-57D9-426B-8055-FF0FFA2B13DA}" type="sibTrans" cxnId="{73CCF317-500E-4DCA-A607-A55D80635AC5}">
      <dgm:prSet/>
      <dgm:spPr/>
      <dgm:t>
        <a:bodyPr/>
        <a:lstStyle/>
        <a:p>
          <a:endParaRPr kumimoji="1" lang="ja-JP" altLang="en-US"/>
        </a:p>
      </dgm:t>
    </dgm:pt>
    <dgm:pt modelId="{FC029F6F-0D23-4085-A05D-2E2A6B064A82}">
      <dgm:prSet/>
      <dgm:spPr/>
      <dgm:t>
        <a:bodyPr/>
        <a:lstStyle/>
        <a:p>
          <a:r>
            <a:rPr kumimoji="1" lang="ja-JP" altLang="en-US" dirty="0"/>
            <a:t>家族の発達障がいに関する理解度</a:t>
          </a:r>
        </a:p>
      </dgm:t>
    </dgm:pt>
    <dgm:pt modelId="{69BE1556-34AF-45C8-86DB-78EBA717B784}" type="parTrans" cxnId="{39DC6852-24A3-4DDF-ACD7-346175A6B652}">
      <dgm:prSet/>
      <dgm:spPr/>
      <dgm:t>
        <a:bodyPr/>
        <a:lstStyle/>
        <a:p>
          <a:endParaRPr kumimoji="1" lang="ja-JP" altLang="en-US"/>
        </a:p>
      </dgm:t>
    </dgm:pt>
    <dgm:pt modelId="{24DC1B2C-E8EE-4A58-A168-80CC53428339}" type="sibTrans" cxnId="{39DC6852-24A3-4DDF-ACD7-346175A6B652}">
      <dgm:prSet/>
      <dgm:spPr/>
      <dgm:t>
        <a:bodyPr/>
        <a:lstStyle/>
        <a:p>
          <a:endParaRPr kumimoji="1" lang="ja-JP" altLang="en-US"/>
        </a:p>
      </dgm:t>
    </dgm:pt>
    <dgm:pt modelId="{203BE615-7F92-4BE6-8C00-C2E97E62DFAE}">
      <dgm:prSet/>
      <dgm:spPr/>
      <dgm:t>
        <a:bodyPr/>
        <a:lstStyle/>
        <a:p>
          <a:r>
            <a:rPr kumimoji="1" lang="ja-JP" altLang="en-US" dirty="0"/>
            <a:t>本人への対応への自信</a:t>
          </a:r>
        </a:p>
      </dgm:t>
    </dgm:pt>
    <dgm:pt modelId="{913B2663-0BE0-4DD3-B239-DC39BDB4D701}" type="parTrans" cxnId="{874D0CA8-0E42-4654-A3EF-07CF4DBBC182}">
      <dgm:prSet/>
      <dgm:spPr/>
      <dgm:t>
        <a:bodyPr/>
        <a:lstStyle/>
        <a:p>
          <a:endParaRPr kumimoji="1" lang="ja-JP" altLang="en-US"/>
        </a:p>
      </dgm:t>
    </dgm:pt>
    <dgm:pt modelId="{682FE98D-B47A-4C96-BD8B-7274FD80551C}" type="sibTrans" cxnId="{874D0CA8-0E42-4654-A3EF-07CF4DBBC182}">
      <dgm:prSet/>
      <dgm:spPr/>
      <dgm:t>
        <a:bodyPr/>
        <a:lstStyle/>
        <a:p>
          <a:endParaRPr kumimoji="1" lang="ja-JP" altLang="en-US"/>
        </a:p>
      </dgm:t>
    </dgm:pt>
    <dgm:pt modelId="{FC1A9ED9-C163-46B5-9607-E447F86FB680}">
      <dgm:prSet/>
      <dgm:spPr/>
      <dgm:t>
        <a:bodyPr/>
        <a:lstStyle/>
        <a:p>
          <a:r>
            <a:rPr kumimoji="1" lang="ja-JP" altLang="en-US" dirty="0"/>
            <a:t>家族の孤立感の軽減</a:t>
          </a:r>
        </a:p>
      </dgm:t>
    </dgm:pt>
    <dgm:pt modelId="{685F04C5-66D3-494C-B349-FD517061D854}" type="parTrans" cxnId="{58CDF145-F325-48D4-9B8C-F53B61C51264}">
      <dgm:prSet/>
      <dgm:spPr/>
      <dgm:t>
        <a:bodyPr/>
        <a:lstStyle/>
        <a:p>
          <a:endParaRPr kumimoji="1" lang="ja-JP" altLang="en-US"/>
        </a:p>
      </dgm:t>
    </dgm:pt>
    <dgm:pt modelId="{8CFF5364-C43D-4A2F-A01B-CCF71DDDC81F}" type="sibTrans" cxnId="{58CDF145-F325-48D4-9B8C-F53B61C51264}">
      <dgm:prSet/>
      <dgm:spPr/>
      <dgm:t>
        <a:bodyPr/>
        <a:lstStyle/>
        <a:p>
          <a:endParaRPr kumimoji="1" lang="ja-JP" altLang="en-US"/>
        </a:p>
      </dgm:t>
    </dgm:pt>
    <dgm:pt modelId="{8853F03C-4B8F-48E8-9B80-0437FCB0572B}">
      <dgm:prSet/>
      <dgm:spPr/>
      <dgm:t>
        <a:bodyPr/>
        <a:lstStyle/>
        <a:p>
          <a:r>
            <a:rPr kumimoji="1" lang="ja-JP" altLang="en-US" dirty="0"/>
            <a:t>継続的に相談できる環境や資源の有無</a:t>
          </a:r>
        </a:p>
      </dgm:t>
    </dgm:pt>
    <dgm:pt modelId="{25E95278-E675-499E-B8BE-A3ABAC6790DF}" type="parTrans" cxnId="{42ED80E5-BC7B-4DC0-BFB5-55EB8AC6B924}">
      <dgm:prSet/>
      <dgm:spPr/>
      <dgm:t>
        <a:bodyPr/>
        <a:lstStyle/>
        <a:p>
          <a:endParaRPr kumimoji="1" lang="ja-JP" altLang="en-US"/>
        </a:p>
      </dgm:t>
    </dgm:pt>
    <dgm:pt modelId="{40D02DF4-0E36-477F-8DE0-9704B22492BF}" type="sibTrans" cxnId="{42ED80E5-BC7B-4DC0-BFB5-55EB8AC6B924}">
      <dgm:prSet/>
      <dgm:spPr/>
      <dgm:t>
        <a:bodyPr/>
        <a:lstStyle/>
        <a:p>
          <a:endParaRPr kumimoji="1" lang="ja-JP" altLang="en-US"/>
        </a:p>
      </dgm:t>
    </dgm:pt>
    <dgm:pt modelId="{B5EEA9CE-6F4D-432B-AEAB-1C7E332E613B}">
      <dgm:prSet/>
      <dgm:spPr/>
      <dgm:t>
        <a:bodyPr/>
        <a:lstStyle/>
        <a:p>
          <a:r>
            <a:rPr kumimoji="1" lang="ja-JP" altLang="en-US" dirty="0"/>
            <a:t>家族の支援満足度</a:t>
          </a:r>
        </a:p>
      </dgm:t>
    </dgm:pt>
    <dgm:pt modelId="{A7DF80C7-A29C-43DF-9BE6-2DA7C80E720D}" type="parTrans" cxnId="{F88606BC-C72A-4C3D-AAFC-147BB4183845}">
      <dgm:prSet/>
      <dgm:spPr/>
      <dgm:t>
        <a:bodyPr/>
        <a:lstStyle/>
        <a:p>
          <a:endParaRPr kumimoji="1" lang="ja-JP" altLang="en-US"/>
        </a:p>
      </dgm:t>
    </dgm:pt>
    <dgm:pt modelId="{154DC316-7E92-4A41-B3A6-578347C2C570}" type="sibTrans" cxnId="{F88606BC-C72A-4C3D-AAFC-147BB4183845}">
      <dgm:prSet/>
      <dgm:spPr/>
      <dgm:t>
        <a:bodyPr/>
        <a:lstStyle/>
        <a:p>
          <a:endParaRPr kumimoji="1" lang="ja-JP" altLang="en-US"/>
        </a:p>
      </dgm:t>
    </dgm:pt>
    <dgm:pt modelId="{77EA2481-8BE3-4791-9E11-BC78D459D45D}">
      <dgm:prSet phldrT="[テキスト]"/>
      <dgm:spPr/>
      <dgm:t>
        <a:bodyPr/>
        <a:lstStyle/>
        <a:p>
          <a:r>
            <a:rPr kumimoji="1" lang="ja-JP" altLang="en-US" dirty="0"/>
            <a:t>発達障がいに関する認知度</a:t>
          </a:r>
        </a:p>
      </dgm:t>
    </dgm:pt>
    <dgm:pt modelId="{7AA5FC7C-5055-4092-8AC9-D284BF832F19}" type="parTrans" cxnId="{829942B8-D070-41A9-902E-227413F93DFF}">
      <dgm:prSet/>
      <dgm:spPr/>
      <dgm:t>
        <a:bodyPr/>
        <a:lstStyle/>
        <a:p>
          <a:endParaRPr kumimoji="1" lang="ja-JP" altLang="en-US"/>
        </a:p>
      </dgm:t>
    </dgm:pt>
    <dgm:pt modelId="{550F8523-CC18-44A7-B472-0080541B16A6}" type="sibTrans" cxnId="{829942B8-D070-41A9-902E-227413F93DFF}">
      <dgm:prSet/>
      <dgm:spPr/>
      <dgm:t>
        <a:bodyPr/>
        <a:lstStyle/>
        <a:p>
          <a:endParaRPr kumimoji="1" lang="ja-JP" altLang="en-US"/>
        </a:p>
      </dgm:t>
    </dgm:pt>
    <dgm:pt modelId="{F1C83EDC-7258-4E83-A160-82D14009F8F4}">
      <dgm:prSet/>
      <dgm:spPr/>
      <dgm:t>
        <a:bodyPr/>
        <a:lstStyle/>
        <a:p>
          <a:r>
            <a:rPr kumimoji="1" lang="ja-JP" altLang="en-US" dirty="0"/>
            <a:t>合理的配慮への理解度</a:t>
          </a:r>
        </a:p>
      </dgm:t>
    </dgm:pt>
    <dgm:pt modelId="{7E4C485A-1C26-4087-A4D8-BF3928507A5D}" type="parTrans" cxnId="{D849B31E-7BBA-4E67-A593-C826EDEE0B41}">
      <dgm:prSet/>
      <dgm:spPr/>
      <dgm:t>
        <a:bodyPr/>
        <a:lstStyle/>
        <a:p>
          <a:endParaRPr kumimoji="1" lang="ja-JP" altLang="en-US"/>
        </a:p>
      </dgm:t>
    </dgm:pt>
    <dgm:pt modelId="{9F3F71C3-639D-4FE2-AC03-6E909A5A15D8}" type="sibTrans" cxnId="{D849B31E-7BBA-4E67-A593-C826EDEE0B41}">
      <dgm:prSet/>
      <dgm:spPr/>
      <dgm:t>
        <a:bodyPr/>
        <a:lstStyle/>
        <a:p>
          <a:endParaRPr kumimoji="1" lang="ja-JP" altLang="en-US"/>
        </a:p>
      </dgm:t>
    </dgm:pt>
    <dgm:pt modelId="{638CB15F-CA73-40FA-9802-D7010FBD7EC7}">
      <dgm:prSet/>
      <dgm:spPr/>
      <dgm:t>
        <a:bodyPr/>
        <a:lstStyle/>
        <a:p>
          <a:r>
            <a:rPr kumimoji="1" lang="ja-JP" altLang="en-US" dirty="0"/>
            <a:t>地域住民・企業の理解度</a:t>
          </a:r>
        </a:p>
      </dgm:t>
    </dgm:pt>
    <dgm:pt modelId="{66BCB52F-1B10-4F46-975B-40FBB96A41F9}" type="parTrans" cxnId="{77379DA1-2959-475E-86EF-5CFC18E3828E}">
      <dgm:prSet/>
      <dgm:spPr/>
      <dgm:t>
        <a:bodyPr/>
        <a:lstStyle/>
        <a:p>
          <a:endParaRPr kumimoji="1" lang="ja-JP" altLang="en-US"/>
        </a:p>
      </dgm:t>
    </dgm:pt>
    <dgm:pt modelId="{1661550A-A161-4AF4-8A97-6A8BC6DF965C}" type="sibTrans" cxnId="{77379DA1-2959-475E-86EF-5CFC18E3828E}">
      <dgm:prSet/>
      <dgm:spPr/>
      <dgm:t>
        <a:bodyPr/>
        <a:lstStyle/>
        <a:p>
          <a:endParaRPr kumimoji="1" lang="ja-JP" altLang="en-US"/>
        </a:p>
      </dgm:t>
    </dgm:pt>
    <dgm:pt modelId="{21931B95-BF9F-46A1-A482-C6759ADEF6EF}">
      <dgm:prSet/>
      <dgm:spPr/>
      <dgm:t>
        <a:bodyPr/>
        <a:lstStyle/>
        <a:p>
          <a:r>
            <a:rPr kumimoji="1" lang="ja-JP" altLang="en-US" dirty="0"/>
            <a:t>啓発後の意識変化</a:t>
          </a:r>
        </a:p>
      </dgm:t>
    </dgm:pt>
    <dgm:pt modelId="{39AF7348-51E3-407C-A47E-2B353208C676}" type="parTrans" cxnId="{6C762BBA-DDE8-4C30-8CC0-442D4F13A91F}">
      <dgm:prSet/>
      <dgm:spPr/>
      <dgm:t>
        <a:bodyPr/>
        <a:lstStyle/>
        <a:p>
          <a:endParaRPr kumimoji="1" lang="ja-JP" altLang="en-US"/>
        </a:p>
      </dgm:t>
    </dgm:pt>
    <dgm:pt modelId="{709CA915-3638-4CF0-AAAE-AFE05C94E153}" type="sibTrans" cxnId="{6C762BBA-DDE8-4C30-8CC0-442D4F13A91F}">
      <dgm:prSet/>
      <dgm:spPr/>
      <dgm:t>
        <a:bodyPr/>
        <a:lstStyle/>
        <a:p>
          <a:endParaRPr kumimoji="1" lang="ja-JP" altLang="en-US"/>
        </a:p>
      </dgm:t>
    </dgm:pt>
    <dgm:pt modelId="{0DB402C1-BAC0-4CE6-814C-FF2F98427586}">
      <dgm:prSet/>
      <dgm:spPr/>
      <dgm:t>
        <a:bodyPr/>
        <a:lstStyle/>
        <a:p>
          <a:r>
            <a:rPr kumimoji="1" lang="ja-JP" altLang="en-US" dirty="0"/>
            <a:t>本人・家族が地域で安心して暮らせると感じる割合</a:t>
          </a:r>
        </a:p>
      </dgm:t>
    </dgm:pt>
    <dgm:pt modelId="{1ECB8374-BE7E-4D13-B4B0-D7C52B30CEE2}" type="parTrans" cxnId="{E4B1B03C-6545-4CC5-8453-F04FCA61472B}">
      <dgm:prSet/>
      <dgm:spPr/>
      <dgm:t>
        <a:bodyPr/>
        <a:lstStyle/>
        <a:p>
          <a:endParaRPr kumimoji="1" lang="ja-JP" altLang="en-US"/>
        </a:p>
      </dgm:t>
    </dgm:pt>
    <dgm:pt modelId="{CD5FD337-7313-459C-9C4F-0CE841822F83}" type="sibTrans" cxnId="{E4B1B03C-6545-4CC5-8453-F04FCA61472B}">
      <dgm:prSet/>
      <dgm:spPr/>
      <dgm:t>
        <a:bodyPr/>
        <a:lstStyle/>
        <a:p>
          <a:endParaRPr kumimoji="1" lang="ja-JP" altLang="en-US"/>
        </a:p>
      </dgm:t>
    </dgm:pt>
    <dgm:pt modelId="{A97684A8-3205-4939-89A4-9A08930B0055}">
      <dgm:prSet/>
      <dgm:spPr/>
      <dgm:t>
        <a:bodyPr/>
        <a:lstStyle/>
        <a:p>
          <a:r>
            <a:rPr kumimoji="1" lang="ja-JP" altLang="en-US" dirty="0"/>
            <a:t>社会参加の度合い</a:t>
          </a:r>
        </a:p>
      </dgm:t>
    </dgm:pt>
    <dgm:pt modelId="{6648BBF1-3B67-4691-93EB-4A6DCBF1968D}" type="parTrans" cxnId="{F74E3D76-1BD4-42F9-84D7-8F5E30ADEC34}">
      <dgm:prSet/>
      <dgm:spPr/>
      <dgm:t>
        <a:bodyPr/>
        <a:lstStyle/>
        <a:p>
          <a:endParaRPr kumimoji="1" lang="ja-JP" altLang="en-US"/>
        </a:p>
      </dgm:t>
    </dgm:pt>
    <dgm:pt modelId="{A0341521-88FE-4D89-AD55-7B4C40D01A20}" type="sibTrans" cxnId="{F74E3D76-1BD4-42F9-84D7-8F5E30ADEC34}">
      <dgm:prSet/>
      <dgm:spPr/>
      <dgm:t>
        <a:bodyPr/>
        <a:lstStyle/>
        <a:p>
          <a:endParaRPr kumimoji="1" lang="ja-JP" altLang="en-US"/>
        </a:p>
      </dgm:t>
    </dgm:pt>
    <dgm:pt modelId="{221F3199-127A-413D-A612-295469FDBDB5}" type="pres">
      <dgm:prSet presAssocID="{245B71B6-FF5F-4BAB-9D34-9F419CFBC5D1}" presName="Name0" presStyleCnt="0">
        <dgm:presLayoutVars>
          <dgm:dir/>
          <dgm:animLvl val="lvl"/>
          <dgm:resizeHandles val="exact"/>
        </dgm:presLayoutVars>
      </dgm:prSet>
      <dgm:spPr/>
    </dgm:pt>
    <dgm:pt modelId="{664C3720-FB9D-4949-AE15-D3C7271E153E}" type="pres">
      <dgm:prSet presAssocID="{3F044FB1-9700-47B9-BA87-A81AD32718FB}" presName="composite" presStyleCnt="0"/>
      <dgm:spPr/>
    </dgm:pt>
    <dgm:pt modelId="{9B261618-EDDC-4413-AC0C-5299273EEE7F}" type="pres">
      <dgm:prSet presAssocID="{3F044FB1-9700-47B9-BA87-A81AD32718FB}" presName="parTx" presStyleLbl="alignNode1" presStyleIdx="0" presStyleCnt="5" custLinFactNeighborX="0" custLinFactNeighborY="494">
        <dgm:presLayoutVars>
          <dgm:chMax val="0"/>
          <dgm:chPref val="0"/>
          <dgm:bulletEnabled val="1"/>
        </dgm:presLayoutVars>
      </dgm:prSet>
      <dgm:spPr/>
    </dgm:pt>
    <dgm:pt modelId="{E66723D2-E38B-4D34-902B-268FC537B78C}" type="pres">
      <dgm:prSet presAssocID="{3F044FB1-9700-47B9-BA87-A81AD32718FB}" presName="desTx" presStyleLbl="alignAccFollowNode1" presStyleIdx="0" presStyleCnt="5">
        <dgm:presLayoutVars>
          <dgm:bulletEnabled val="1"/>
        </dgm:presLayoutVars>
      </dgm:prSet>
      <dgm:spPr/>
    </dgm:pt>
    <dgm:pt modelId="{0CD8042B-864E-4378-931A-C15B62A1E809}" type="pres">
      <dgm:prSet presAssocID="{B8FE9D4B-79A0-4693-A9A8-A2683E5345B1}" presName="space" presStyleCnt="0"/>
      <dgm:spPr/>
    </dgm:pt>
    <dgm:pt modelId="{5F696759-D1C5-4099-B2DA-FAEEB64A62BE}" type="pres">
      <dgm:prSet presAssocID="{E0A868B2-A6A9-4F0C-9E5F-4305CF69B2BD}" presName="composite" presStyleCnt="0"/>
      <dgm:spPr/>
    </dgm:pt>
    <dgm:pt modelId="{7E06C791-DE84-40B9-A073-AD2BA6F1BED3}" type="pres">
      <dgm:prSet presAssocID="{E0A868B2-A6A9-4F0C-9E5F-4305CF69B2BD}" presName="parTx" presStyleLbl="alignNode1" presStyleIdx="1" presStyleCnt="5" custLinFactNeighborX="0" custLinFactNeighborY="494">
        <dgm:presLayoutVars>
          <dgm:chMax val="0"/>
          <dgm:chPref val="0"/>
          <dgm:bulletEnabled val="1"/>
        </dgm:presLayoutVars>
      </dgm:prSet>
      <dgm:spPr/>
    </dgm:pt>
    <dgm:pt modelId="{10E6AF76-4811-4770-ADC6-5FBA1DF68B52}" type="pres">
      <dgm:prSet presAssocID="{E0A868B2-A6A9-4F0C-9E5F-4305CF69B2BD}" presName="desTx" presStyleLbl="alignAccFollowNode1" presStyleIdx="1" presStyleCnt="5">
        <dgm:presLayoutVars>
          <dgm:bulletEnabled val="1"/>
        </dgm:presLayoutVars>
      </dgm:prSet>
      <dgm:spPr/>
    </dgm:pt>
    <dgm:pt modelId="{A3E2C85B-20A1-44CF-96CC-9C479ACDA807}" type="pres">
      <dgm:prSet presAssocID="{B3C46DB9-423E-4BD7-89E5-FDF986F6978B}" presName="space" presStyleCnt="0"/>
      <dgm:spPr/>
    </dgm:pt>
    <dgm:pt modelId="{2382DAD5-9881-4472-B557-99461C4FF4D6}" type="pres">
      <dgm:prSet presAssocID="{15EDBCB8-1EEB-4B0E-B977-BA679BE02927}" presName="composite" presStyleCnt="0"/>
      <dgm:spPr/>
    </dgm:pt>
    <dgm:pt modelId="{8F203413-CE9C-42F4-BDB7-4AD672985BE6}" type="pres">
      <dgm:prSet presAssocID="{15EDBCB8-1EEB-4B0E-B977-BA679BE02927}" presName="parTx" presStyleLbl="alignNode1" presStyleIdx="2" presStyleCnt="5" custLinFactNeighborX="0" custLinFactNeighborY="494">
        <dgm:presLayoutVars>
          <dgm:chMax val="0"/>
          <dgm:chPref val="0"/>
          <dgm:bulletEnabled val="1"/>
        </dgm:presLayoutVars>
      </dgm:prSet>
      <dgm:spPr/>
    </dgm:pt>
    <dgm:pt modelId="{262E1C10-B04F-4772-AA01-3AF5A5468BBC}" type="pres">
      <dgm:prSet presAssocID="{15EDBCB8-1EEB-4B0E-B977-BA679BE02927}" presName="desTx" presStyleLbl="alignAccFollowNode1" presStyleIdx="2" presStyleCnt="5">
        <dgm:presLayoutVars>
          <dgm:bulletEnabled val="1"/>
        </dgm:presLayoutVars>
      </dgm:prSet>
      <dgm:spPr/>
    </dgm:pt>
    <dgm:pt modelId="{7FB4427A-E89D-4F20-9591-0C63D02A010D}" type="pres">
      <dgm:prSet presAssocID="{7E7E0DE7-9E9B-4BAF-9D19-F5226B9E0689}" presName="space" presStyleCnt="0"/>
      <dgm:spPr/>
    </dgm:pt>
    <dgm:pt modelId="{1AACB225-7771-44E7-A011-077B0445B66A}" type="pres">
      <dgm:prSet presAssocID="{F25F907A-998E-48B8-AFF1-D8EA3ADCB32C}" presName="composite" presStyleCnt="0"/>
      <dgm:spPr/>
    </dgm:pt>
    <dgm:pt modelId="{8CB951A7-1DD6-46D3-9AE7-27215B3B65E2}" type="pres">
      <dgm:prSet presAssocID="{F25F907A-998E-48B8-AFF1-D8EA3ADCB32C}" presName="parTx" presStyleLbl="alignNode1" presStyleIdx="3" presStyleCnt="5">
        <dgm:presLayoutVars>
          <dgm:chMax val="0"/>
          <dgm:chPref val="0"/>
          <dgm:bulletEnabled val="1"/>
        </dgm:presLayoutVars>
      </dgm:prSet>
      <dgm:spPr/>
    </dgm:pt>
    <dgm:pt modelId="{EF6B9A97-9AB4-46B7-8608-171B7AE4B7D6}" type="pres">
      <dgm:prSet presAssocID="{F25F907A-998E-48B8-AFF1-D8EA3ADCB32C}" presName="desTx" presStyleLbl="alignAccFollowNode1" presStyleIdx="3" presStyleCnt="5">
        <dgm:presLayoutVars>
          <dgm:bulletEnabled val="1"/>
        </dgm:presLayoutVars>
      </dgm:prSet>
      <dgm:spPr/>
    </dgm:pt>
    <dgm:pt modelId="{E420B3AB-A08F-4F7A-AA4F-9123A46A1333}" type="pres">
      <dgm:prSet presAssocID="{DFF49BC8-FF9E-41A4-93F1-18B3FD5FECCE}" presName="space" presStyleCnt="0"/>
      <dgm:spPr/>
    </dgm:pt>
    <dgm:pt modelId="{B5A52185-BD5B-492F-B669-5FE393B8022E}" type="pres">
      <dgm:prSet presAssocID="{E5166ECD-A617-422E-98D4-1FC607D568FD}" presName="composite" presStyleCnt="0"/>
      <dgm:spPr/>
    </dgm:pt>
    <dgm:pt modelId="{082FFEC5-8391-4AFC-8BE3-A2917EEB2F07}" type="pres">
      <dgm:prSet presAssocID="{E5166ECD-A617-422E-98D4-1FC607D568FD}" presName="parTx" presStyleLbl="alignNode1" presStyleIdx="4" presStyleCnt="5" custLinFactNeighborX="-344" custLinFactNeighborY="3890">
        <dgm:presLayoutVars>
          <dgm:chMax val="0"/>
          <dgm:chPref val="0"/>
          <dgm:bulletEnabled val="1"/>
        </dgm:presLayoutVars>
      </dgm:prSet>
      <dgm:spPr/>
    </dgm:pt>
    <dgm:pt modelId="{1A581258-7D56-4CCB-A4BE-AD486F9CDE7E}" type="pres">
      <dgm:prSet presAssocID="{E5166ECD-A617-422E-98D4-1FC607D568FD}" presName="desTx" presStyleLbl="alignAccFollowNode1" presStyleIdx="4" presStyleCnt="5">
        <dgm:presLayoutVars>
          <dgm:bulletEnabled val="1"/>
        </dgm:presLayoutVars>
      </dgm:prSet>
      <dgm:spPr/>
    </dgm:pt>
  </dgm:ptLst>
  <dgm:cxnLst>
    <dgm:cxn modelId="{F162E005-BCF8-4433-9046-1AAEFB3DA416}" type="presOf" srcId="{F1C83EDC-7258-4E83-A160-82D14009F8F4}" destId="{1A581258-7D56-4CCB-A4BE-AD486F9CDE7E}" srcOrd="0" destOrd="1" presId="urn:microsoft.com/office/officeart/2005/8/layout/hList1"/>
    <dgm:cxn modelId="{D95BB111-9008-4669-A8C0-98FC29F62B45}" type="presOf" srcId="{FC029F6F-0D23-4085-A05D-2E2A6B064A82}" destId="{EF6B9A97-9AB4-46B7-8608-171B7AE4B7D6}" srcOrd="0" destOrd="1" presId="urn:microsoft.com/office/officeart/2005/8/layout/hList1"/>
    <dgm:cxn modelId="{622FAB14-10DF-47E5-89AD-DD86DEE90C4C}" type="presOf" srcId="{BF5D6A35-B9FB-4B05-AF22-C84284B9294B}" destId="{262E1C10-B04F-4772-AA01-3AF5A5468BBC}" srcOrd="0" destOrd="0" presId="urn:microsoft.com/office/officeart/2005/8/layout/hList1"/>
    <dgm:cxn modelId="{73CCF317-500E-4DCA-A607-A55D80635AC5}" srcId="{F25F907A-998E-48B8-AFF1-D8EA3ADCB32C}" destId="{D4398AAB-7CA9-438F-B355-871DC7CF628B}" srcOrd="0" destOrd="0" parTransId="{BA7571C6-B9E3-4EDB-965D-ED38A7FE13E7}" sibTransId="{FDA1F4B3-57D9-426B-8055-FF0FFA2B13DA}"/>
    <dgm:cxn modelId="{6876FA17-A20E-4D4D-8885-B59FECE652F2}" srcId="{3F044FB1-9700-47B9-BA87-A81AD32718FB}" destId="{0AD48E6C-83A3-4044-BD05-7CB1BA131121}" srcOrd="3" destOrd="0" parTransId="{ECFFBE39-6396-453B-B32F-75BBAC90AA03}" sibTransId="{FAF6F521-1FC9-4530-946F-CCC32FD160F1}"/>
    <dgm:cxn modelId="{D849B31E-7BBA-4E67-A593-C826EDEE0B41}" srcId="{E5166ECD-A617-422E-98D4-1FC607D568FD}" destId="{F1C83EDC-7258-4E83-A160-82D14009F8F4}" srcOrd="1" destOrd="0" parTransId="{7E4C485A-1C26-4087-A4D8-BF3928507A5D}" sibTransId="{9F3F71C3-639D-4FE2-AC03-6E909A5A15D8}"/>
    <dgm:cxn modelId="{9E5BD91E-BF22-4DB8-9AF2-106F9932000C}" type="presOf" srcId="{2F627DE0-8C08-4BCE-8112-4648CCEFACBD}" destId="{10E6AF76-4811-4770-ADC6-5FBA1DF68B52}" srcOrd="0" destOrd="0" presId="urn:microsoft.com/office/officeart/2005/8/layout/hList1"/>
    <dgm:cxn modelId="{83FAB820-72BE-42FB-8421-CC3274432B24}" type="presOf" srcId="{638CB15F-CA73-40FA-9802-D7010FBD7EC7}" destId="{1A581258-7D56-4CCB-A4BE-AD486F9CDE7E}" srcOrd="0" destOrd="2" presId="urn:microsoft.com/office/officeart/2005/8/layout/hList1"/>
    <dgm:cxn modelId="{C9BB8C24-272C-4DA6-B75C-D5AD76E5E032}" type="presOf" srcId="{5F5905F0-DEBE-40B4-91E9-630E251BC61A}" destId="{E66723D2-E38B-4D34-902B-268FC537B78C}" srcOrd="0" destOrd="2" presId="urn:microsoft.com/office/officeart/2005/8/layout/hList1"/>
    <dgm:cxn modelId="{99894035-5305-4128-B27E-ADC14D5EFE3F}" srcId="{245B71B6-FF5F-4BAB-9D34-9F419CFBC5D1}" destId="{3F044FB1-9700-47B9-BA87-A81AD32718FB}" srcOrd="0" destOrd="0" parTransId="{D97E89E1-A27A-4BBA-8168-228AEF175ACF}" sibTransId="{B8FE9D4B-79A0-4693-A9A8-A2683E5345B1}"/>
    <dgm:cxn modelId="{968B7037-82D8-4619-9CB6-D8631D0CB0EC}" type="presOf" srcId="{0DB402C1-BAC0-4CE6-814C-FF2F98427586}" destId="{1A581258-7D56-4CCB-A4BE-AD486F9CDE7E}" srcOrd="0" destOrd="4" presId="urn:microsoft.com/office/officeart/2005/8/layout/hList1"/>
    <dgm:cxn modelId="{FDDEC337-8979-4746-B810-395DBE8080ED}" type="presOf" srcId="{E0A868B2-A6A9-4F0C-9E5F-4305CF69B2BD}" destId="{7E06C791-DE84-40B9-A073-AD2BA6F1BED3}" srcOrd="0" destOrd="0" presId="urn:microsoft.com/office/officeart/2005/8/layout/hList1"/>
    <dgm:cxn modelId="{E4B1B03C-6545-4CC5-8453-F04FCA61472B}" srcId="{E5166ECD-A617-422E-98D4-1FC607D568FD}" destId="{0DB402C1-BAC0-4CE6-814C-FF2F98427586}" srcOrd="4" destOrd="0" parTransId="{1ECB8374-BE7E-4D13-B4B0-D7C52B30CEE2}" sibTransId="{CD5FD337-7313-459C-9C4F-0CE841822F83}"/>
    <dgm:cxn modelId="{58CDF145-F325-48D4-9B8C-F53B61C51264}" srcId="{F25F907A-998E-48B8-AFF1-D8EA3ADCB32C}" destId="{FC1A9ED9-C163-46B5-9607-E447F86FB680}" srcOrd="4" destOrd="0" parTransId="{685F04C5-66D3-494C-B349-FD517061D854}" sibTransId="{8CFF5364-C43D-4A2F-A01B-CCF71DDDC81F}"/>
    <dgm:cxn modelId="{ABC2AA46-CDD9-415F-A26E-AAA3F05E53F5}" type="presOf" srcId="{77EA2481-8BE3-4791-9E11-BC78D459D45D}" destId="{1A581258-7D56-4CCB-A4BE-AD486F9CDE7E}" srcOrd="0" destOrd="0" presId="urn:microsoft.com/office/officeart/2005/8/layout/hList1"/>
    <dgm:cxn modelId="{F6398667-B6EB-4AFF-8771-625C3FB5D6AB}" srcId="{3F044FB1-9700-47B9-BA87-A81AD32718FB}" destId="{498708B6-C7AC-4310-8CAF-86CBF51A71BB}" srcOrd="4" destOrd="0" parTransId="{46D4D125-F84E-4F91-B9C5-168913E48C0F}" sibTransId="{FD7A4978-908B-44C7-BE33-3B6C81317BB4}"/>
    <dgm:cxn modelId="{44641B48-7B8D-4E18-A22F-F264B8161861}" srcId="{245B71B6-FF5F-4BAB-9D34-9F419CFBC5D1}" destId="{F25F907A-998E-48B8-AFF1-D8EA3ADCB32C}" srcOrd="3" destOrd="0" parTransId="{1C2BF0DC-4C22-434B-8052-0004331EDBA7}" sibTransId="{DFF49BC8-FF9E-41A4-93F1-18B3FD5FECCE}"/>
    <dgm:cxn modelId="{F9490E6A-0E57-4E64-9BA6-9263F2C7EF56}" srcId="{E0A868B2-A6A9-4F0C-9E5F-4305CF69B2BD}" destId="{E612EAF4-F1A2-4558-948E-CCA52AD76D73}" srcOrd="3" destOrd="0" parTransId="{4D33F44A-CBB6-4270-BB09-36FBAAB4FB5F}" sibTransId="{51E6A448-7D5C-47B8-9314-4204B6A23177}"/>
    <dgm:cxn modelId="{8750F64A-6586-4842-AB20-9B71A95AD6B6}" type="presOf" srcId="{D4398AAB-7CA9-438F-B355-871DC7CF628B}" destId="{EF6B9A97-9AB4-46B7-8608-171B7AE4B7D6}" srcOrd="0" destOrd="0" presId="urn:microsoft.com/office/officeart/2005/8/layout/hList1"/>
    <dgm:cxn modelId="{CBCA1352-5F29-4838-9D8F-EDEB194D2FD1}" type="presOf" srcId="{203BE615-7F92-4BE6-8C00-C2E97E62DFAE}" destId="{EF6B9A97-9AB4-46B7-8608-171B7AE4B7D6}" srcOrd="0" destOrd="2" presId="urn:microsoft.com/office/officeart/2005/8/layout/hList1"/>
    <dgm:cxn modelId="{39DC6852-24A3-4DDF-ACD7-346175A6B652}" srcId="{F25F907A-998E-48B8-AFF1-D8EA3ADCB32C}" destId="{FC029F6F-0D23-4085-A05D-2E2A6B064A82}" srcOrd="1" destOrd="0" parTransId="{69BE1556-34AF-45C8-86DB-78EBA717B784}" sibTransId="{24DC1B2C-E8EE-4A58-A168-80CC53428339}"/>
    <dgm:cxn modelId="{4F70C474-119F-4139-AFD0-D51255932493}" type="presOf" srcId="{0AD48E6C-83A3-4044-BD05-7CB1BA131121}" destId="{E66723D2-E38B-4D34-902B-268FC537B78C}" srcOrd="0" destOrd="3" presId="urn:microsoft.com/office/officeart/2005/8/layout/hList1"/>
    <dgm:cxn modelId="{5075EF74-05A3-465C-89F0-2482FE9E5982}" type="presOf" srcId="{15EDBCB8-1EEB-4B0E-B977-BA679BE02927}" destId="{8F203413-CE9C-42F4-BDB7-4AD672985BE6}" srcOrd="0" destOrd="0" presId="urn:microsoft.com/office/officeart/2005/8/layout/hList1"/>
    <dgm:cxn modelId="{68E18C55-9A1B-4FDD-9092-89789E510016}" type="presOf" srcId="{8853F03C-4B8F-48E8-9B80-0437FCB0572B}" destId="{EF6B9A97-9AB4-46B7-8608-171B7AE4B7D6}" srcOrd="0" destOrd="5" presId="urn:microsoft.com/office/officeart/2005/8/layout/hList1"/>
    <dgm:cxn modelId="{F74E3D76-1BD4-42F9-84D7-8F5E30ADEC34}" srcId="{E5166ECD-A617-422E-98D4-1FC607D568FD}" destId="{A97684A8-3205-4939-89A4-9A08930B0055}" srcOrd="5" destOrd="0" parTransId="{6648BBF1-3B67-4691-93EB-4A6DCBF1968D}" sibTransId="{A0341521-88FE-4D89-AD55-7B4C40D01A20}"/>
    <dgm:cxn modelId="{38F61580-DBE2-45E3-A16A-AE265E9A62DC}" type="presOf" srcId="{E5166ECD-A617-422E-98D4-1FC607D568FD}" destId="{082FFEC5-8391-4AFC-8BE3-A2917EEB2F07}" srcOrd="0" destOrd="0" presId="urn:microsoft.com/office/officeart/2005/8/layout/hList1"/>
    <dgm:cxn modelId="{0ED3D081-250E-4344-9260-D461980CECDF}" srcId="{15EDBCB8-1EEB-4B0E-B977-BA679BE02927}" destId="{6436588A-7E1A-46A8-91C2-40791C393E62}" srcOrd="3" destOrd="0" parTransId="{3E7E608B-D461-4553-B59D-FFC078711F97}" sibTransId="{24D42751-F1D3-43DF-B7C7-C096DBF46ECB}"/>
    <dgm:cxn modelId="{95C51689-2C82-40AC-A6C9-E0C8FBBF99C7}" type="presOf" srcId="{6436588A-7E1A-46A8-91C2-40791C393E62}" destId="{262E1C10-B04F-4772-AA01-3AF5A5468BBC}" srcOrd="0" destOrd="3" presId="urn:microsoft.com/office/officeart/2005/8/layout/hList1"/>
    <dgm:cxn modelId="{E3D2158C-D21D-4C65-85A9-DC5CA21BFDE5}" type="presOf" srcId="{E612EAF4-F1A2-4558-948E-CCA52AD76D73}" destId="{10E6AF76-4811-4770-ADC6-5FBA1DF68B52}" srcOrd="0" destOrd="3" presId="urn:microsoft.com/office/officeart/2005/8/layout/hList1"/>
    <dgm:cxn modelId="{C14B968C-8EFE-4F3D-8117-68EFF8936254}" type="presOf" srcId="{77BF59FD-3413-4327-AAAC-68E75101D866}" destId="{E66723D2-E38B-4D34-902B-268FC537B78C}" srcOrd="0" destOrd="0" presId="urn:microsoft.com/office/officeart/2005/8/layout/hList1"/>
    <dgm:cxn modelId="{44E2248F-C491-43C8-BDCF-F8EBA5A77682}" type="presOf" srcId="{FC1A9ED9-C163-46B5-9607-E447F86FB680}" destId="{EF6B9A97-9AB4-46B7-8608-171B7AE4B7D6}" srcOrd="0" destOrd="4" presId="urn:microsoft.com/office/officeart/2005/8/layout/hList1"/>
    <dgm:cxn modelId="{3F5C7693-FB6D-4A6D-B305-88DA2EB67183}" srcId="{3F044FB1-9700-47B9-BA87-A81AD32718FB}" destId="{77BF59FD-3413-4327-AAAC-68E75101D866}" srcOrd="0" destOrd="0" parTransId="{7099DE36-92CA-4033-B4A7-393316D78A93}" sibTransId="{D9D05A67-A463-4FE0-B3D3-5C30629280E6}"/>
    <dgm:cxn modelId="{7BB14B94-C8E4-42EE-A0B8-30E4AF5DF00E}" type="presOf" srcId="{245B71B6-FF5F-4BAB-9D34-9F419CFBC5D1}" destId="{221F3199-127A-413D-A612-295469FDBDB5}" srcOrd="0" destOrd="0" presId="urn:microsoft.com/office/officeart/2005/8/layout/hList1"/>
    <dgm:cxn modelId="{0F2EF196-A001-4141-9160-11F08D066C02}" type="presOf" srcId="{21931B95-BF9F-46A1-A482-C6759ADEF6EF}" destId="{1A581258-7D56-4CCB-A4BE-AD486F9CDE7E}" srcOrd="0" destOrd="3" presId="urn:microsoft.com/office/officeart/2005/8/layout/hList1"/>
    <dgm:cxn modelId="{0FEA4C9D-F218-4A2B-B30C-B5B6591BA8C6}" srcId="{3F044FB1-9700-47B9-BA87-A81AD32718FB}" destId="{5F5905F0-DEBE-40B4-91E9-630E251BC61A}" srcOrd="2" destOrd="0" parTransId="{C43ADC83-EAE6-44C6-AE8F-611FE32924EC}" sibTransId="{0FD33922-816F-4F7A-A877-0F033393CE46}"/>
    <dgm:cxn modelId="{4C7E38A0-C501-4918-BF48-3A6EC249E42B}" srcId="{245B71B6-FF5F-4BAB-9D34-9F419CFBC5D1}" destId="{15EDBCB8-1EEB-4B0E-B977-BA679BE02927}" srcOrd="2" destOrd="0" parTransId="{1A019D4B-049D-47BA-B5DE-AD0309397B00}" sibTransId="{7E7E0DE7-9E9B-4BAF-9D19-F5226B9E0689}"/>
    <dgm:cxn modelId="{77379DA1-2959-475E-86EF-5CFC18E3828E}" srcId="{E5166ECD-A617-422E-98D4-1FC607D568FD}" destId="{638CB15F-CA73-40FA-9802-D7010FBD7EC7}" srcOrd="2" destOrd="0" parTransId="{66BCB52F-1B10-4F46-975B-40FBB96A41F9}" sibTransId="{1661550A-A161-4AF4-8A97-6A8BC6DF965C}"/>
    <dgm:cxn modelId="{874D0CA8-0E42-4654-A3EF-07CF4DBBC182}" srcId="{F25F907A-998E-48B8-AFF1-D8EA3ADCB32C}" destId="{203BE615-7F92-4BE6-8C00-C2E97E62DFAE}" srcOrd="2" destOrd="0" parTransId="{913B2663-0BE0-4DD3-B239-DC39BDB4D701}" sibTransId="{682FE98D-B47A-4C96-BD8B-7274FD80551C}"/>
    <dgm:cxn modelId="{E99C3BB0-006B-41F5-A539-34C3295A923F}" srcId="{15EDBCB8-1EEB-4B0E-B977-BA679BE02927}" destId="{BF5D6A35-B9FB-4B05-AF22-C84284B9294B}" srcOrd="0" destOrd="0" parTransId="{E7888FD6-B227-4DC8-941F-93BF6B074DA5}" sibTransId="{760810E5-F3EB-45B6-B8C2-3748468439D3}"/>
    <dgm:cxn modelId="{DD7B8EB0-3776-4321-8230-E88AFECB40F8}" type="presOf" srcId="{57D25A29-C272-4ED7-AB49-CC2AD9CABCCE}" destId="{262E1C10-B04F-4772-AA01-3AF5A5468BBC}" srcOrd="0" destOrd="1" presId="urn:microsoft.com/office/officeart/2005/8/layout/hList1"/>
    <dgm:cxn modelId="{C81D02B5-CDDE-4191-B298-7DAA6457E00C}" srcId="{E0A868B2-A6A9-4F0C-9E5F-4305CF69B2BD}" destId="{316E168D-4617-4FC9-A72D-C5E946EDFB74}" srcOrd="1" destOrd="0" parTransId="{C3292D76-5FBE-4E81-991C-ED9E92144E09}" sibTransId="{41978235-5A54-4F91-8941-E3D66B01FDAE}"/>
    <dgm:cxn modelId="{E0C568B6-BB88-4B98-8424-AD53CB08095D}" type="presOf" srcId="{B5EEA9CE-6F4D-432B-AEAB-1C7E332E613B}" destId="{EF6B9A97-9AB4-46B7-8608-171B7AE4B7D6}" srcOrd="0" destOrd="3" presId="urn:microsoft.com/office/officeart/2005/8/layout/hList1"/>
    <dgm:cxn modelId="{829942B8-D070-41A9-902E-227413F93DFF}" srcId="{E5166ECD-A617-422E-98D4-1FC607D568FD}" destId="{77EA2481-8BE3-4791-9E11-BC78D459D45D}" srcOrd="0" destOrd="0" parTransId="{7AA5FC7C-5055-4092-8AC9-D284BF832F19}" sibTransId="{550F8523-CC18-44A7-B472-0080541B16A6}"/>
    <dgm:cxn modelId="{6C762BBA-DDE8-4C30-8CC0-442D4F13A91F}" srcId="{E5166ECD-A617-422E-98D4-1FC607D568FD}" destId="{21931B95-BF9F-46A1-A482-C6759ADEF6EF}" srcOrd="3" destOrd="0" parTransId="{39AF7348-51E3-407C-A47E-2B353208C676}" sibTransId="{709CA915-3638-4CF0-AAAE-AFE05C94E153}"/>
    <dgm:cxn modelId="{F88606BC-C72A-4C3D-AAFC-147BB4183845}" srcId="{F25F907A-998E-48B8-AFF1-D8EA3ADCB32C}" destId="{B5EEA9CE-6F4D-432B-AEAB-1C7E332E613B}" srcOrd="3" destOrd="0" parTransId="{A7DF80C7-A29C-43DF-9BE6-2DA7C80E720D}" sibTransId="{154DC316-7E92-4A41-B3A6-578347C2C570}"/>
    <dgm:cxn modelId="{4B584DC3-EBD3-425F-8DC8-2C67775BC7E5}" srcId="{245B71B6-FF5F-4BAB-9D34-9F419CFBC5D1}" destId="{E5166ECD-A617-422E-98D4-1FC607D568FD}" srcOrd="4" destOrd="0" parTransId="{436A19C5-352E-4895-9CD1-084836337828}" sibTransId="{93F67816-1913-4683-89FA-480E9BB95422}"/>
    <dgm:cxn modelId="{4F894BC7-8392-49C3-AD17-4DFE91FFD3B2}" srcId="{E0A868B2-A6A9-4F0C-9E5F-4305CF69B2BD}" destId="{02E49E1D-9E4C-4C8C-A9A6-2B1B82F1E0BF}" srcOrd="2" destOrd="0" parTransId="{A7D76939-97F6-489B-BA76-264D558EBF50}" sibTransId="{6297C425-80A9-4DB3-A9A7-71B0BBDB3965}"/>
    <dgm:cxn modelId="{77337CC7-9DEB-4BE8-9D35-6DF1D63D2A50}" srcId="{15EDBCB8-1EEB-4B0E-B977-BA679BE02927}" destId="{D0A6EFB8-F87E-4771-845B-49BD27BDE8DC}" srcOrd="4" destOrd="0" parTransId="{BFC7E571-42A0-41C3-AC28-00B83CC23137}" sibTransId="{BF4E04C2-5A16-4DDC-8070-22DEDB87F7E4}"/>
    <dgm:cxn modelId="{FD8274CD-2449-4EA5-8280-281163723962}" type="presOf" srcId="{35A9ADEB-9B2F-43A5-9A03-2CFC562E53DA}" destId="{262E1C10-B04F-4772-AA01-3AF5A5468BBC}" srcOrd="0" destOrd="2" presId="urn:microsoft.com/office/officeart/2005/8/layout/hList1"/>
    <dgm:cxn modelId="{F2422ED0-0C77-46D9-8D99-EB6D8747CABB}" srcId="{15EDBCB8-1EEB-4B0E-B977-BA679BE02927}" destId="{35A9ADEB-9B2F-43A5-9A03-2CFC562E53DA}" srcOrd="2" destOrd="0" parTransId="{AFFB754B-5F61-49D5-8FE3-6B9064C2415E}" sibTransId="{30761FDE-7E72-4BBA-A590-B3ED27BD9D6A}"/>
    <dgm:cxn modelId="{F893D6D0-F17F-4E87-82E4-B75B965E517C}" type="presOf" srcId="{02E49E1D-9E4C-4C8C-A9A6-2B1B82F1E0BF}" destId="{10E6AF76-4811-4770-ADC6-5FBA1DF68B52}" srcOrd="0" destOrd="2" presId="urn:microsoft.com/office/officeart/2005/8/layout/hList1"/>
    <dgm:cxn modelId="{12C294D3-21E7-4585-B4B2-5A5C017A7F1F}" srcId="{15EDBCB8-1EEB-4B0E-B977-BA679BE02927}" destId="{57D25A29-C272-4ED7-AB49-CC2AD9CABCCE}" srcOrd="1" destOrd="0" parTransId="{3926C1D0-7F90-4EB7-92E1-1EF1C310D498}" sibTransId="{D3958EA2-F4F1-46B7-BB3E-B331868F9326}"/>
    <dgm:cxn modelId="{0880F7DF-9F4F-4BDC-96E1-B666F5BF70C4}" srcId="{245B71B6-FF5F-4BAB-9D34-9F419CFBC5D1}" destId="{E0A868B2-A6A9-4F0C-9E5F-4305CF69B2BD}" srcOrd="1" destOrd="0" parTransId="{589F7C26-C6FF-44C3-9DBA-D214A8C6021E}" sibTransId="{B3C46DB9-423E-4BD7-89E5-FDF986F6978B}"/>
    <dgm:cxn modelId="{1E2607E2-5B01-446C-B04B-ECAACE09EF49}" type="presOf" srcId="{F25F907A-998E-48B8-AFF1-D8EA3ADCB32C}" destId="{8CB951A7-1DD6-46D3-9AE7-27215B3B65E2}" srcOrd="0" destOrd="0" presId="urn:microsoft.com/office/officeart/2005/8/layout/hList1"/>
    <dgm:cxn modelId="{74C772E2-76F6-46A7-BC0E-3DF05EE63E31}" type="presOf" srcId="{A97684A8-3205-4939-89A4-9A08930B0055}" destId="{1A581258-7D56-4CCB-A4BE-AD486F9CDE7E}" srcOrd="0" destOrd="5" presId="urn:microsoft.com/office/officeart/2005/8/layout/hList1"/>
    <dgm:cxn modelId="{42ED80E5-BC7B-4DC0-BFB5-55EB8AC6B924}" srcId="{F25F907A-998E-48B8-AFF1-D8EA3ADCB32C}" destId="{8853F03C-4B8F-48E8-9B80-0437FCB0572B}" srcOrd="5" destOrd="0" parTransId="{25E95278-E675-499E-B8BE-A3ABAC6790DF}" sibTransId="{40D02DF4-0E36-477F-8DE0-9704B22492BF}"/>
    <dgm:cxn modelId="{04FFE2E9-979C-40E1-B472-5C12C1C4C5BA}" type="presOf" srcId="{1CE81316-4FA9-4995-8CA1-71DF9CE22943}" destId="{E66723D2-E38B-4D34-902B-268FC537B78C}" srcOrd="0" destOrd="1" presId="urn:microsoft.com/office/officeart/2005/8/layout/hList1"/>
    <dgm:cxn modelId="{93059EEC-DA8C-42B4-96A1-722794324046}" type="presOf" srcId="{498708B6-C7AC-4310-8CAF-86CBF51A71BB}" destId="{E66723D2-E38B-4D34-902B-268FC537B78C}" srcOrd="0" destOrd="4" presId="urn:microsoft.com/office/officeart/2005/8/layout/hList1"/>
    <dgm:cxn modelId="{80CBCCEF-687C-4DEA-867C-6BD26E8FA391}" srcId="{3F044FB1-9700-47B9-BA87-A81AD32718FB}" destId="{1CE81316-4FA9-4995-8CA1-71DF9CE22943}" srcOrd="1" destOrd="0" parTransId="{D62F6447-710D-4D5C-8719-11BF5DABFFEA}" sibTransId="{04D3BBFB-B685-48C3-A430-E5472EECF520}"/>
    <dgm:cxn modelId="{1AAFFDF2-6178-4CEA-A25A-31D492A4287B}" type="presOf" srcId="{316E168D-4617-4FC9-A72D-C5E946EDFB74}" destId="{10E6AF76-4811-4770-ADC6-5FBA1DF68B52}" srcOrd="0" destOrd="1" presId="urn:microsoft.com/office/officeart/2005/8/layout/hList1"/>
    <dgm:cxn modelId="{56519BF7-91B5-489C-9A88-D3297DD8FE3F}" type="presOf" srcId="{D0A6EFB8-F87E-4771-845B-49BD27BDE8DC}" destId="{262E1C10-B04F-4772-AA01-3AF5A5468BBC}" srcOrd="0" destOrd="4" presId="urn:microsoft.com/office/officeart/2005/8/layout/hList1"/>
    <dgm:cxn modelId="{B94A85FA-6A35-4357-8B3E-22234C4B35DE}" type="presOf" srcId="{3F044FB1-9700-47B9-BA87-A81AD32718FB}" destId="{9B261618-EDDC-4413-AC0C-5299273EEE7F}" srcOrd="0" destOrd="0" presId="urn:microsoft.com/office/officeart/2005/8/layout/hList1"/>
    <dgm:cxn modelId="{345A38FD-DF7C-46B0-B1BB-558019D6B262}" srcId="{E0A868B2-A6A9-4F0C-9E5F-4305CF69B2BD}" destId="{2F627DE0-8C08-4BCE-8112-4648CCEFACBD}" srcOrd="0" destOrd="0" parTransId="{A96C8965-944F-4C30-8693-8F0F2A9D2D97}" sibTransId="{7420E728-9578-478C-9BFD-D8DBC3D1CAB0}"/>
    <dgm:cxn modelId="{0114A592-865B-4B10-8350-D112747C1C88}" type="presParOf" srcId="{221F3199-127A-413D-A612-295469FDBDB5}" destId="{664C3720-FB9D-4949-AE15-D3C7271E153E}" srcOrd="0" destOrd="0" presId="urn:microsoft.com/office/officeart/2005/8/layout/hList1"/>
    <dgm:cxn modelId="{054AD28A-79CA-425D-8AAD-6F312B4C8AD0}" type="presParOf" srcId="{664C3720-FB9D-4949-AE15-D3C7271E153E}" destId="{9B261618-EDDC-4413-AC0C-5299273EEE7F}" srcOrd="0" destOrd="0" presId="urn:microsoft.com/office/officeart/2005/8/layout/hList1"/>
    <dgm:cxn modelId="{476B3F6D-913D-40A2-9FE9-1D209D0605CD}" type="presParOf" srcId="{664C3720-FB9D-4949-AE15-D3C7271E153E}" destId="{E66723D2-E38B-4D34-902B-268FC537B78C}" srcOrd="1" destOrd="0" presId="urn:microsoft.com/office/officeart/2005/8/layout/hList1"/>
    <dgm:cxn modelId="{9DE82614-57A8-4BD5-B9DF-D29C48E046A4}" type="presParOf" srcId="{221F3199-127A-413D-A612-295469FDBDB5}" destId="{0CD8042B-864E-4378-931A-C15B62A1E809}" srcOrd="1" destOrd="0" presId="urn:microsoft.com/office/officeart/2005/8/layout/hList1"/>
    <dgm:cxn modelId="{2307D1CF-BF14-4F2D-8F75-9B406497A136}" type="presParOf" srcId="{221F3199-127A-413D-A612-295469FDBDB5}" destId="{5F696759-D1C5-4099-B2DA-FAEEB64A62BE}" srcOrd="2" destOrd="0" presId="urn:microsoft.com/office/officeart/2005/8/layout/hList1"/>
    <dgm:cxn modelId="{1F9B53C5-2664-4B8B-8C86-470CCDE04FD8}" type="presParOf" srcId="{5F696759-D1C5-4099-B2DA-FAEEB64A62BE}" destId="{7E06C791-DE84-40B9-A073-AD2BA6F1BED3}" srcOrd="0" destOrd="0" presId="urn:microsoft.com/office/officeart/2005/8/layout/hList1"/>
    <dgm:cxn modelId="{95B835A4-D657-4E53-972B-D49D0F774229}" type="presParOf" srcId="{5F696759-D1C5-4099-B2DA-FAEEB64A62BE}" destId="{10E6AF76-4811-4770-ADC6-5FBA1DF68B52}" srcOrd="1" destOrd="0" presId="urn:microsoft.com/office/officeart/2005/8/layout/hList1"/>
    <dgm:cxn modelId="{6E74E491-7A86-4840-A805-4E8194721FD1}" type="presParOf" srcId="{221F3199-127A-413D-A612-295469FDBDB5}" destId="{A3E2C85B-20A1-44CF-96CC-9C479ACDA807}" srcOrd="3" destOrd="0" presId="urn:microsoft.com/office/officeart/2005/8/layout/hList1"/>
    <dgm:cxn modelId="{96415FE2-F78C-46A9-93FF-071C5DF94CC5}" type="presParOf" srcId="{221F3199-127A-413D-A612-295469FDBDB5}" destId="{2382DAD5-9881-4472-B557-99461C4FF4D6}" srcOrd="4" destOrd="0" presId="urn:microsoft.com/office/officeart/2005/8/layout/hList1"/>
    <dgm:cxn modelId="{FF4AD85A-583D-4685-B2B0-E0826E614CC0}" type="presParOf" srcId="{2382DAD5-9881-4472-B557-99461C4FF4D6}" destId="{8F203413-CE9C-42F4-BDB7-4AD672985BE6}" srcOrd="0" destOrd="0" presId="urn:microsoft.com/office/officeart/2005/8/layout/hList1"/>
    <dgm:cxn modelId="{F85B867F-03DD-447D-9909-25F94CDF8FDB}" type="presParOf" srcId="{2382DAD5-9881-4472-B557-99461C4FF4D6}" destId="{262E1C10-B04F-4772-AA01-3AF5A5468BBC}" srcOrd="1" destOrd="0" presId="urn:microsoft.com/office/officeart/2005/8/layout/hList1"/>
    <dgm:cxn modelId="{B055C32F-5DD9-4B4C-A3FC-7EF88A1C1280}" type="presParOf" srcId="{221F3199-127A-413D-A612-295469FDBDB5}" destId="{7FB4427A-E89D-4F20-9591-0C63D02A010D}" srcOrd="5" destOrd="0" presId="urn:microsoft.com/office/officeart/2005/8/layout/hList1"/>
    <dgm:cxn modelId="{786497D7-604A-43BE-B3E1-143A73F62DA5}" type="presParOf" srcId="{221F3199-127A-413D-A612-295469FDBDB5}" destId="{1AACB225-7771-44E7-A011-077B0445B66A}" srcOrd="6" destOrd="0" presId="urn:microsoft.com/office/officeart/2005/8/layout/hList1"/>
    <dgm:cxn modelId="{D3567137-B4D0-4001-9050-0FFEFF390C23}" type="presParOf" srcId="{1AACB225-7771-44E7-A011-077B0445B66A}" destId="{8CB951A7-1DD6-46D3-9AE7-27215B3B65E2}" srcOrd="0" destOrd="0" presId="urn:microsoft.com/office/officeart/2005/8/layout/hList1"/>
    <dgm:cxn modelId="{EEFE2E94-741F-4B2A-AAF0-0C2507D93991}" type="presParOf" srcId="{1AACB225-7771-44E7-A011-077B0445B66A}" destId="{EF6B9A97-9AB4-46B7-8608-171B7AE4B7D6}" srcOrd="1" destOrd="0" presId="urn:microsoft.com/office/officeart/2005/8/layout/hList1"/>
    <dgm:cxn modelId="{80255EF8-8AD1-4DCD-9523-98D559C4BEEE}" type="presParOf" srcId="{221F3199-127A-413D-A612-295469FDBDB5}" destId="{E420B3AB-A08F-4F7A-AA4F-9123A46A1333}" srcOrd="7" destOrd="0" presId="urn:microsoft.com/office/officeart/2005/8/layout/hList1"/>
    <dgm:cxn modelId="{36FB74A3-F921-488E-B985-DFD1FF174EB8}" type="presParOf" srcId="{221F3199-127A-413D-A612-295469FDBDB5}" destId="{B5A52185-BD5B-492F-B669-5FE393B8022E}" srcOrd="8" destOrd="0" presId="urn:microsoft.com/office/officeart/2005/8/layout/hList1"/>
    <dgm:cxn modelId="{9D6889B9-2AE0-4CE6-AE1F-4F56926C7FBF}" type="presParOf" srcId="{B5A52185-BD5B-492F-B669-5FE393B8022E}" destId="{082FFEC5-8391-4AFC-8BE3-A2917EEB2F07}" srcOrd="0" destOrd="0" presId="urn:microsoft.com/office/officeart/2005/8/layout/hList1"/>
    <dgm:cxn modelId="{9520BE1F-35CA-4AC7-8D75-97DEEA8133EB}" type="presParOf" srcId="{B5A52185-BD5B-492F-B669-5FE393B8022E}" destId="{1A581258-7D56-4CCB-A4BE-AD486F9CDE7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19A091E-1F19-403C-9D78-5FB11A23B90D}"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kumimoji="1" lang="ja-JP" altLang="en-US"/>
        </a:p>
      </dgm:t>
    </dgm:pt>
    <dgm:pt modelId="{304E882C-97A0-4806-8CC3-A68D6A1E49B9}">
      <dgm:prSet phldrT="[テキスト]"/>
      <dgm:spPr/>
      <dgm:t>
        <a:bodyPr/>
        <a:lstStyle/>
        <a:p>
          <a:r>
            <a:rPr kumimoji="1" lang="ja-JP" altLang="en-US" b="1" dirty="0"/>
            <a:t>生活場面</a:t>
          </a:r>
          <a:r>
            <a:rPr kumimoji="1" lang="en-US" altLang="en-US" b="1" dirty="0"/>
            <a:t>Ⅰ</a:t>
          </a:r>
        </a:p>
        <a:p>
          <a:r>
            <a:rPr kumimoji="1" lang="ja-JP" altLang="en-US" b="1" dirty="0"/>
            <a:t>「地域やまちで暮らす」</a:t>
          </a:r>
        </a:p>
      </dgm:t>
    </dgm:pt>
    <dgm:pt modelId="{4398C704-FE53-419F-AC09-50F979D0114B}" type="parTrans" cxnId="{62355D6A-043D-46AD-ACD7-A92077C9C520}">
      <dgm:prSet/>
      <dgm:spPr/>
      <dgm:t>
        <a:bodyPr/>
        <a:lstStyle/>
        <a:p>
          <a:endParaRPr kumimoji="1" lang="ja-JP" altLang="en-US"/>
        </a:p>
      </dgm:t>
    </dgm:pt>
    <dgm:pt modelId="{FCC0BB3B-7322-4606-B55A-E0B053041E13}" type="sibTrans" cxnId="{62355D6A-043D-46AD-ACD7-A92077C9C520}">
      <dgm:prSet/>
      <dgm:spPr/>
      <dgm:t>
        <a:bodyPr/>
        <a:lstStyle/>
        <a:p>
          <a:endParaRPr kumimoji="1" lang="ja-JP" altLang="en-US"/>
        </a:p>
      </dgm:t>
    </dgm:pt>
    <dgm:pt modelId="{BD530B38-3122-4C01-92F7-34812E7B2335}">
      <dgm:prSet phldrT="[テキスト]"/>
      <dgm:spPr/>
      <dgm:t>
        <a:bodyPr/>
        <a:lstStyle/>
        <a:p>
          <a:r>
            <a:rPr kumimoji="1" lang="ja-JP" altLang="en-US" dirty="0"/>
            <a:t>めざすべき姿</a:t>
          </a:r>
        </a:p>
      </dgm:t>
    </dgm:pt>
    <dgm:pt modelId="{9EA08328-4DA3-4FF2-A77B-B3FBF343DD64}" type="parTrans" cxnId="{A1BE69CB-C7D5-48F3-B032-A830BE185BF3}">
      <dgm:prSet/>
      <dgm:spPr/>
      <dgm:t>
        <a:bodyPr/>
        <a:lstStyle/>
        <a:p>
          <a:endParaRPr kumimoji="1" lang="ja-JP" altLang="en-US"/>
        </a:p>
      </dgm:t>
    </dgm:pt>
    <dgm:pt modelId="{84E7CE29-55D0-4B9E-91C2-176847156B2F}" type="sibTrans" cxnId="{A1BE69CB-C7D5-48F3-B032-A830BE185BF3}">
      <dgm:prSet/>
      <dgm:spPr/>
      <dgm:t>
        <a:bodyPr/>
        <a:lstStyle/>
        <a:p>
          <a:endParaRPr kumimoji="1" lang="ja-JP" altLang="en-US"/>
        </a:p>
      </dgm:t>
    </dgm:pt>
    <dgm:pt modelId="{8582B6C6-BF05-4627-8D69-F886408D9C2A}">
      <dgm:prSet phldrT="[テキスト]"/>
      <dgm:spPr/>
      <dgm:t>
        <a:bodyPr/>
        <a:lstStyle/>
        <a:p>
          <a:r>
            <a:rPr kumimoji="1" lang="ja-JP" altLang="en-US" b="1" dirty="0"/>
            <a:t>生活場面</a:t>
          </a:r>
          <a:r>
            <a:rPr kumimoji="1" lang="en-US" altLang="en-US" b="1" dirty="0"/>
            <a:t>Ⅱ</a:t>
          </a:r>
        </a:p>
        <a:p>
          <a:r>
            <a:rPr kumimoji="1" lang="ja-JP" altLang="en-US" b="1" dirty="0"/>
            <a:t>「学ぶ」</a:t>
          </a:r>
        </a:p>
      </dgm:t>
    </dgm:pt>
    <dgm:pt modelId="{0244032E-C05D-4DDC-AE1D-97D57D70CC67}" type="parTrans" cxnId="{EFAD9EF5-B49A-46FF-96F3-7EDB28B3F47F}">
      <dgm:prSet/>
      <dgm:spPr/>
      <dgm:t>
        <a:bodyPr/>
        <a:lstStyle/>
        <a:p>
          <a:endParaRPr kumimoji="1" lang="ja-JP" altLang="en-US"/>
        </a:p>
      </dgm:t>
    </dgm:pt>
    <dgm:pt modelId="{0BFA6B81-EACA-48E1-87C6-6A7D784D0051}" type="sibTrans" cxnId="{EFAD9EF5-B49A-46FF-96F3-7EDB28B3F47F}">
      <dgm:prSet/>
      <dgm:spPr/>
      <dgm:t>
        <a:bodyPr/>
        <a:lstStyle/>
        <a:p>
          <a:endParaRPr kumimoji="1" lang="ja-JP" altLang="en-US"/>
        </a:p>
      </dgm:t>
    </dgm:pt>
    <dgm:pt modelId="{B6087101-D5EB-48B5-8798-0C6979349031}">
      <dgm:prSet phldrT="[テキスト]"/>
      <dgm:spPr/>
      <dgm:t>
        <a:bodyPr/>
        <a:lstStyle/>
        <a:p>
          <a:r>
            <a:rPr kumimoji="1" lang="ja-JP" altLang="en-US" dirty="0"/>
            <a:t>めざすべき姿</a:t>
          </a:r>
        </a:p>
      </dgm:t>
    </dgm:pt>
    <dgm:pt modelId="{81D6C22C-8E8D-48DB-8EBD-B1218323FA0E}" type="parTrans" cxnId="{BDBBC7CE-20C6-4C0F-8FD7-14E94FB324C3}">
      <dgm:prSet/>
      <dgm:spPr/>
      <dgm:t>
        <a:bodyPr/>
        <a:lstStyle/>
        <a:p>
          <a:endParaRPr kumimoji="1" lang="ja-JP" altLang="en-US"/>
        </a:p>
      </dgm:t>
    </dgm:pt>
    <dgm:pt modelId="{4E1EDB6A-D27D-40F1-9642-D25BD7D2E351}" type="sibTrans" cxnId="{BDBBC7CE-20C6-4C0F-8FD7-14E94FB324C3}">
      <dgm:prSet/>
      <dgm:spPr/>
      <dgm:t>
        <a:bodyPr/>
        <a:lstStyle/>
        <a:p>
          <a:endParaRPr kumimoji="1" lang="ja-JP" altLang="en-US"/>
        </a:p>
      </dgm:t>
    </dgm:pt>
    <dgm:pt modelId="{619ED002-77C2-4047-AD92-6A5F56D74F10}">
      <dgm:prSet phldrT="[テキスト]"/>
      <dgm:spPr/>
      <dgm:t>
        <a:bodyPr/>
        <a:lstStyle/>
        <a:p>
          <a:r>
            <a:rPr kumimoji="1" lang="ja-JP" altLang="en-US" dirty="0"/>
            <a:t>「障がいのある人が必要な支援により、生涯を通じて学びの機会を得ることができる」</a:t>
          </a:r>
        </a:p>
      </dgm:t>
    </dgm:pt>
    <dgm:pt modelId="{664B9A76-4252-4844-8494-152ACE9FFBBF}" type="parTrans" cxnId="{385AEB01-2BB3-47A9-9607-4044A1CEE463}">
      <dgm:prSet/>
      <dgm:spPr/>
      <dgm:t>
        <a:bodyPr/>
        <a:lstStyle/>
        <a:p>
          <a:endParaRPr kumimoji="1" lang="ja-JP" altLang="en-US"/>
        </a:p>
      </dgm:t>
    </dgm:pt>
    <dgm:pt modelId="{606A1C70-134C-4CA5-836D-064B8126CD51}" type="sibTrans" cxnId="{385AEB01-2BB3-47A9-9607-4044A1CEE463}">
      <dgm:prSet/>
      <dgm:spPr/>
      <dgm:t>
        <a:bodyPr/>
        <a:lstStyle/>
        <a:p>
          <a:endParaRPr kumimoji="1" lang="ja-JP" altLang="en-US"/>
        </a:p>
      </dgm:t>
    </dgm:pt>
    <dgm:pt modelId="{3F90E6AB-2EAD-40BD-9893-236F245E3A3C}">
      <dgm:prSet phldrT="[テキスト]"/>
      <dgm:spPr/>
      <dgm:t>
        <a:bodyPr/>
        <a:lstStyle/>
        <a:p>
          <a:r>
            <a:rPr kumimoji="1" lang="ja-JP" altLang="en-US" b="1" dirty="0"/>
            <a:t>生活場面</a:t>
          </a:r>
          <a:r>
            <a:rPr kumimoji="1" lang="en-US" altLang="en-US" b="1" dirty="0"/>
            <a:t>Ⅲ</a:t>
          </a:r>
        </a:p>
        <a:p>
          <a:r>
            <a:rPr kumimoji="1" lang="ja-JP" altLang="en-US" b="1" dirty="0"/>
            <a:t>「働く」</a:t>
          </a:r>
        </a:p>
      </dgm:t>
    </dgm:pt>
    <dgm:pt modelId="{0A3F92A3-4825-499B-A935-8A0A35CEA721}" type="parTrans" cxnId="{F61DC8EA-8CA1-44D1-A5C7-CE3A2C9D19FD}">
      <dgm:prSet/>
      <dgm:spPr/>
      <dgm:t>
        <a:bodyPr/>
        <a:lstStyle/>
        <a:p>
          <a:endParaRPr kumimoji="1" lang="ja-JP" altLang="en-US"/>
        </a:p>
      </dgm:t>
    </dgm:pt>
    <dgm:pt modelId="{8AFCAA26-0F66-426B-B199-2E20E65143A2}" type="sibTrans" cxnId="{F61DC8EA-8CA1-44D1-A5C7-CE3A2C9D19FD}">
      <dgm:prSet/>
      <dgm:spPr/>
      <dgm:t>
        <a:bodyPr/>
        <a:lstStyle/>
        <a:p>
          <a:endParaRPr kumimoji="1" lang="ja-JP" altLang="en-US"/>
        </a:p>
      </dgm:t>
    </dgm:pt>
    <dgm:pt modelId="{D36E0F57-0D9B-4C08-ABB3-76D325D73885}">
      <dgm:prSet phldrT="[テキスト]"/>
      <dgm:spPr/>
      <dgm:t>
        <a:bodyPr/>
        <a:lstStyle/>
        <a:p>
          <a:r>
            <a:rPr kumimoji="1" lang="ja-JP" altLang="en-US" dirty="0"/>
            <a:t>めざすべき姿</a:t>
          </a:r>
        </a:p>
      </dgm:t>
    </dgm:pt>
    <dgm:pt modelId="{77A2F9B5-DFA0-41A0-8062-82AE9B48E369}" type="parTrans" cxnId="{17ACCE8F-4054-462F-BDA7-03F12678BD32}">
      <dgm:prSet/>
      <dgm:spPr/>
      <dgm:t>
        <a:bodyPr/>
        <a:lstStyle/>
        <a:p>
          <a:endParaRPr kumimoji="1" lang="ja-JP" altLang="en-US"/>
        </a:p>
      </dgm:t>
    </dgm:pt>
    <dgm:pt modelId="{8F549567-13D8-4AF6-94B4-4B5094718C3B}" type="sibTrans" cxnId="{17ACCE8F-4054-462F-BDA7-03F12678BD32}">
      <dgm:prSet/>
      <dgm:spPr/>
      <dgm:t>
        <a:bodyPr/>
        <a:lstStyle/>
        <a:p>
          <a:endParaRPr kumimoji="1" lang="ja-JP" altLang="en-US"/>
        </a:p>
      </dgm:t>
    </dgm:pt>
    <dgm:pt modelId="{568BEE1B-6D23-44B7-9724-710951C625FD}">
      <dgm:prSet phldrT="[テキスト]"/>
      <dgm:spPr/>
      <dgm:t>
        <a:bodyPr/>
        <a:lstStyle/>
        <a:p>
          <a:r>
            <a:rPr kumimoji="1" lang="ja-JP" altLang="en-US" dirty="0"/>
            <a:t>「障がいのある人が多様な働き方により、希望するところで働いている」</a:t>
          </a:r>
        </a:p>
      </dgm:t>
    </dgm:pt>
    <dgm:pt modelId="{C4E98FAE-4E41-4F71-B344-225365FFFF02}" type="parTrans" cxnId="{96EEE2BB-A7FE-4D56-B620-DA5B4C34B1AC}">
      <dgm:prSet/>
      <dgm:spPr/>
      <dgm:t>
        <a:bodyPr/>
        <a:lstStyle/>
        <a:p>
          <a:endParaRPr kumimoji="1" lang="ja-JP" altLang="en-US"/>
        </a:p>
      </dgm:t>
    </dgm:pt>
    <dgm:pt modelId="{C5AFA5DE-E4D9-48D6-A4B1-76C3F4E1958F}" type="sibTrans" cxnId="{96EEE2BB-A7FE-4D56-B620-DA5B4C34B1AC}">
      <dgm:prSet/>
      <dgm:spPr/>
      <dgm:t>
        <a:bodyPr/>
        <a:lstStyle/>
        <a:p>
          <a:endParaRPr kumimoji="1" lang="ja-JP" altLang="en-US"/>
        </a:p>
      </dgm:t>
    </dgm:pt>
    <dgm:pt modelId="{5841BE3A-DCB9-4A12-A4E6-89FF0F447172}">
      <dgm:prSet phldrT="[テキスト]"/>
      <dgm:spPr/>
      <dgm:t>
        <a:bodyPr/>
        <a:lstStyle/>
        <a:p>
          <a:r>
            <a:rPr kumimoji="1" lang="ja-JP" altLang="en-US" dirty="0"/>
            <a:t>「障がいのある人が希望する地域で、多様な暮らしを実現している」</a:t>
          </a:r>
        </a:p>
      </dgm:t>
    </dgm:pt>
    <dgm:pt modelId="{BE954D21-499E-4AE0-83C3-D108F7F133B4}" type="parTrans" cxnId="{B12AB1DE-6CCF-43F1-AAED-70BD61C7A0E7}">
      <dgm:prSet/>
      <dgm:spPr/>
      <dgm:t>
        <a:bodyPr/>
        <a:lstStyle/>
        <a:p>
          <a:endParaRPr kumimoji="1" lang="ja-JP" altLang="en-US"/>
        </a:p>
      </dgm:t>
    </dgm:pt>
    <dgm:pt modelId="{45291591-DC45-4742-BD8C-EFCFC7C5679C}" type="sibTrans" cxnId="{B12AB1DE-6CCF-43F1-AAED-70BD61C7A0E7}">
      <dgm:prSet/>
      <dgm:spPr/>
      <dgm:t>
        <a:bodyPr/>
        <a:lstStyle/>
        <a:p>
          <a:endParaRPr kumimoji="1" lang="ja-JP" altLang="en-US"/>
        </a:p>
      </dgm:t>
    </dgm:pt>
    <dgm:pt modelId="{05A14AA9-9C5D-409A-A9D2-3A54F5F0C7F5}">
      <dgm:prSet phldrT="[テキスト]"/>
      <dgm:spPr/>
      <dgm:t>
        <a:bodyPr/>
        <a:lstStyle/>
        <a:p>
          <a:r>
            <a:rPr kumimoji="1" lang="ja-JP" altLang="en-US" b="1" dirty="0"/>
            <a:t>生活場面</a:t>
          </a:r>
          <a:r>
            <a:rPr kumimoji="1" lang="en-US" altLang="en-US" b="1" dirty="0"/>
            <a:t>Ⅴ</a:t>
          </a:r>
        </a:p>
        <a:p>
          <a:r>
            <a:rPr kumimoji="1" lang="ja-JP" altLang="en-US" b="1" dirty="0"/>
            <a:t>「楽しむ」</a:t>
          </a:r>
        </a:p>
      </dgm:t>
    </dgm:pt>
    <dgm:pt modelId="{2A3209B7-5608-4098-A49B-8D93A1349A76}" type="parTrans" cxnId="{69F54BB9-2810-42F3-8FB7-654E262DD2A8}">
      <dgm:prSet/>
      <dgm:spPr/>
      <dgm:t>
        <a:bodyPr/>
        <a:lstStyle/>
        <a:p>
          <a:endParaRPr kumimoji="1" lang="ja-JP" altLang="en-US"/>
        </a:p>
      </dgm:t>
    </dgm:pt>
    <dgm:pt modelId="{BDE645E9-91ED-4A1A-8884-940406DB9FE6}" type="sibTrans" cxnId="{69F54BB9-2810-42F3-8FB7-654E262DD2A8}">
      <dgm:prSet/>
      <dgm:spPr/>
      <dgm:t>
        <a:bodyPr/>
        <a:lstStyle/>
        <a:p>
          <a:endParaRPr kumimoji="1" lang="ja-JP" altLang="en-US"/>
        </a:p>
      </dgm:t>
    </dgm:pt>
    <dgm:pt modelId="{75BCD44C-5E46-4019-BF40-E311A10FB752}">
      <dgm:prSet phldrT="[テキスト]"/>
      <dgm:spPr/>
      <dgm:t>
        <a:bodyPr/>
        <a:lstStyle/>
        <a:p>
          <a:r>
            <a:rPr kumimoji="1" lang="ja-JP" altLang="en-US" b="1" dirty="0"/>
            <a:t>生活場面</a:t>
          </a:r>
          <a:r>
            <a:rPr kumimoji="1" lang="en-US" altLang="en-US" b="1" dirty="0"/>
            <a:t>Ⅳ</a:t>
          </a:r>
          <a:r>
            <a:rPr kumimoji="1" lang="ja-JP" altLang="en-US" b="1" dirty="0"/>
            <a:t>「こころや体、命を大切にする」</a:t>
          </a:r>
        </a:p>
      </dgm:t>
    </dgm:pt>
    <dgm:pt modelId="{A1A4E66D-7F01-4748-BB0D-B02EE6CBA867}" type="parTrans" cxnId="{3DFCC7E6-F82D-4ED6-A318-9CFF3C1BBEC6}">
      <dgm:prSet/>
      <dgm:spPr/>
      <dgm:t>
        <a:bodyPr/>
        <a:lstStyle/>
        <a:p>
          <a:endParaRPr kumimoji="1" lang="ja-JP" altLang="en-US"/>
        </a:p>
      </dgm:t>
    </dgm:pt>
    <dgm:pt modelId="{0FADAACC-A468-405B-ABD5-0502EA0DFDC9}" type="sibTrans" cxnId="{3DFCC7E6-F82D-4ED6-A318-9CFF3C1BBEC6}">
      <dgm:prSet/>
      <dgm:spPr/>
      <dgm:t>
        <a:bodyPr/>
        <a:lstStyle/>
        <a:p>
          <a:endParaRPr kumimoji="1" lang="ja-JP" altLang="en-US"/>
        </a:p>
      </dgm:t>
    </dgm:pt>
    <dgm:pt modelId="{80029663-DDE8-4D85-AE33-8E66FC54A2B5}">
      <dgm:prSet phldrT="[テキスト]"/>
      <dgm:spPr/>
      <dgm:t>
        <a:bodyPr/>
        <a:lstStyle/>
        <a:p>
          <a:r>
            <a:rPr kumimoji="1" lang="ja-JP" altLang="en-US" dirty="0"/>
            <a:t>めざすべき姿</a:t>
          </a:r>
        </a:p>
      </dgm:t>
    </dgm:pt>
    <dgm:pt modelId="{C01AEA06-0D77-4E6C-B8F9-76DFFF41D1B1}" type="parTrans" cxnId="{27CBB0A9-ACFA-4988-A9EC-97690C979169}">
      <dgm:prSet/>
      <dgm:spPr/>
      <dgm:t>
        <a:bodyPr/>
        <a:lstStyle/>
        <a:p>
          <a:endParaRPr kumimoji="1" lang="ja-JP" altLang="en-US"/>
        </a:p>
      </dgm:t>
    </dgm:pt>
    <dgm:pt modelId="{99197C1C-EFDC-4BFB-8D9C-C673CB0871DC}" type="sibTrans" cxnId="{27CBB0A9-ACFA-4988-A9EC-97690C979169}">
      <dgm:prSet/>
      <dgm:spPr/>
      <dgm:t>
        <a:bodyPr/>
        <a:lstStyle/>
        <a:p>
          <a:endParaRPr kumimoji="1" lang="ja-JP" altLang="en-US"/>
        </a:p>
      </dgm:t>
    </dgm:pt>
    <dgm:pt modelId="{F7A90019-0A8D-402A-8BA2-B6363E79113A}">
      <dgm:prSet phldrT="[テキスト]"/>
      <dgm:spPr/>
      <dgm:t>
        <a:bodyPr/>
        <a:lstStyle/>
        <a:p>
          <a:r>
            <a:rPr kumimoji="1" lang="ja-JP" altLang="en-US" dirty="0"/>
            <a:t>「障がいのある人が必要な医療や相談を、いつでも安心して受けることができる」</a:t>
          </a:r>
        </a:p>
      </dgm:t>
    </dgm:pt>
    <dgm:pt modelId="{E5618A84-227A-478E-8E46-6E6A7480C644}" type="parTrans" cxnId="{356CEEA4-8AA0-4BC0-8AE9-B2671BD00F50}">
      <dgm:prSet/>
      <dgm:spPr/>
      <dgm:t>
        <a:bodyPr/>
        <a:lstStyle/>
        <a:p>
          <a:endParaRPr kumimoji="1" lang="ja-JP" altLang="en-US"/>
        </a:p>
      </dgm:t>
    </dgm:pt>
    <dgm:pt modelId="{27B010DB-DF6B-404F-8B71-617F8E2B7B54}" type="sibTrans" cxnId="{356CEEA4-8AA0-4BC0-8AE9-B2671BD00F50}">
      <dgm:prSet/>
      <dgm:spPr/>
      <dgm:t>
        <a:bodyPr/>
        <a:lstStyle/>
        <a:p>
          <a:endParaRPr kumimoji="1" lang="ja-JP" altLang="en-US"/>
        </a:p>
      </dgm:t>
    </dgm:pt>
    <dgm:pt modelId="{8629822D-7520-485E-893B-535BBF8675BB}">
      <dgm:prSet phldrT="[テキスト]"/>
      <dgm:spPr/>
      <dgm:t>
        <a:bodyPr/>
        <a:lstStyle/>
        <a:p>
          <a:r>
            <a:rPr kumimoji="1" lang="ja-JP" altLang="en-US" dirty="0"/>
            <a:t>めざすべき姿</a:t>
          </a:r>
        </a:p>
      </dgm:t>
    </dgm:pt>
    <dgm:pt modelId="{35A76241-FE75-48F3-8A8A-775E92E7666D}" type="parTrans" cxnId="{B4552A49-E1DC-4117-8347-BF633D97188B}">
      <dgm:prSet/>
      <dgm:spPr/>
      <dgm:t>
        <a:bodyPr/>
        <a:lstStyle/>
        <a:p>
          <a:endParaRPr kumimoji="1" lang="ja-JP" altLang="en-US"/>
        </a:p>
      </dgm:t>
    </dgm:pt>
    <dgm:pt modelId="{A524DA75-7BC9-4EAB-8E43-02133E075074}" type="sibTrans" cxnId="{B4552A49-E1DC-4117-8347-BF633D97188B}">
      <dgm:prSet/>
      <dgm:spPr/>
      <dgm:t>
        <a:bodyPr/>
        <a:lstStyle/>
        <a:p>
          <a:endParaRPr kumimoji="1" lang="ja-JP" altLang="en-US"/>
        </a:p>
      </dgm:t>
    </dgm:pt>
    <dgm:pt modelId="{218138A3-8FDF-4471-A169-16F8E2EC94B9}">
      <dgm:prSet phldrT="[テキスト]"/>
      <dgm:spPr/>
      <dgm:t>
        <a:bodyPr/>
        <a:lstStyle/>
        <a:p>
          <a:r>
            <a:rPr kumimoji="1" lang="ja-JP" altLang="en-US" dirty="0"/>
            <a:t>「障がいのある人がより多くの体験を通じて希望する活動に参加し、豊かに暮らしている」</a:t>
          </a:r>
        </a:p>
      </dgm:t>
    </dgm:pt>
    <dgm:pt modelId="{4C855903-5735-4EE3-AEC0-232D635333F2}" type="parTrans" cxnId="{DB9A2888-260D-4180-8DC5-A6BF39599B0F}">
      <dgm:prSet/>
      <dgm:spPr/>
      <dgm:t>
        <a:bodyPr/>
        <a:lstStyle/>
        <a:p>
          <a:endParaRPr kumimoji="1" lang="ja-JP" altLang="en-US"/>
        </a:p>
      </dgm:t>
    </dgm:pt>
    <dgm:pt modelId="{48EC4C88-E457-4726-ACEC-EEE64AB1334C}" type="sibTrans" cxnId="{DB9A2888-260D-4180-8DC5-A6BF39599B0F}">
      <dgm:prSet/>
      <dgm:spPr/>
      <dgm:t>
        <a:bodyPr/>
        <a:lstStyle/>
        <a:p>
          <a:endParaRPr kumimoji="1" lang="ja-JP" altLang="en-US"/>
        </a:p>
      </dgm:t>
    </dgm:pt>
    <dgm:pt modelId="{A2298DFC-9FDB-4580-BFF0-49D90701850D}" type="pres">
      <dgm:prSet presAssocID="{319A091E-1F19-403C-9D78-5FB11A23B90D}" presName="Name0" presStyleCnt="0">
        <dgm:presLayoutVars>
          <dgm:dir/>
          <dgm:animLvl val="lvl"/>
          <dgm:resizeHandles val="exact"/>
        </dgm:presLayoutVars>
      </dgm:prSet>
      <dgm:spPr/>
    </dgm:pt>
    <dgm:pt modelId="{59B9A200-7FD9-4BC8-B7B1-F687FEFB38A6}" type="pres">
      <dgm:prSet presAssocID="{304E882C-97A0-4806-8CC3-A68D6A1E49B9}" presName="composite" presStyleCnt="0"/>
      <dgm:spPr/>
    </dgm:pt>
    <dgm:pt modelId="{A3FF9199-C5D2-4273-A695-501A15A20525}" type="pres">
      <dgm:prSet presAssocID="{304E882C-97A0-4806-8CC3-A68D6A1E49B9}" presName="parTx" presStyleLbl="alignNode1" presStyleIdx="0" presStyleCnt="5">
        <dgm:presLayoutVars>
          <dgm:chMax val="0"/>
          <dgm:chPref val="0"/>
          <dgm:bulletEnabled val="1"/>
        </dgm:presLayoutVars>
      </dgm:prSet>
      <dgm:spPr/>
    </dgm:pt>
    <dgm:pt modelId="{B85537D4-B382-433F-952C-378A4DADB7F5}" type="pres">
      <dgm:prSet presAssocID="{304E882C-97A0-4806-8CC3-A68D6A1E49B9}" presName="desTx" presStyleLbl="alignAccFollowNode1" presStyleIdx="0" presStyleCnt="5">
        <dgm:presLayoutVars>
          <dgm:bulletEnabled val="1"/>
        </dgm:presLayoutVars>
      </dgm:prSet>
      <dgm:spPr/>
    </dgm:pt>
    <dgm:pt modelId="{8A2C9109-0840-424B-94F8-A7CBE40AE3DB}" type="pres">
      <dgm:prSet presAssocID="{FCC0BB3B-7322-4606-B55A-E0B053041E13}" presName="space" presStyleCnt="0"/>
      <dgm:spPr/>
    </dgm:pt>
    <dgm:pt modelId="{6CD2555A-1230-459F-A6C7-8B073C6010B8}" type="pres">
      <dgm:prSet presAssocID="{8582B6C6-BF05-4627-8D69-F886408D9C2A}" presName="composite" presStyleCnt="0"/>
      <dgm:spPr/>
    </dgm:pt>
    <dgm:pt modelId="{669CCAA2-BBA9-4DAA-9580-E78AE6AD7E82}" type="pres">
      <dgm:prSet presAssocID="{8582B6C6-BF05-4627-8D69-F886408D9C2A}" presName="parTx" presStyleLbl="alignNode1" presStyleIdx="1" presStyleCnt="5">
        <dgm:presLayoutVars>
          <dgm:chMax val="0"/>
          <dgm:chPref val="0"/>
          <dgm:bulletEnabled val="1"/>
        </dgm:presLayoutVars>
      </dgm:prSet>
      <dgm:spPr/>
    </dgm:pt>
    <dgm:pt modelId="{19034553-2A7E-4323-9954-A589563FE1C6}" type="pres">
      <dgm:prSet presAssocID="{8582B6C6-BF05-4627-8D69-F886408D9C2A}" presName="desTx" presStyleLbl="alignAccFollowNode1" presStyleIdx="1" presStyleCnt="5">
        <dgm:presLayoutVars>
          <dgm:bulletEnabled val="1"/>
        </dgm:presLayoutVars>
      </dgm:prSet>
      <dgm:spPr/>
    </dgm:pt>
    <dgm:pt modelId="{C94E1913-B617-4923-A66A-5ABF87CE673F}" type="pres">
      <dgm:prSet presAssocID="{0BFA6B81-EACA-48E1-87C6-6A7D784D0051}" presName="space" presStyleCnt="0"/>
      <dgm:spPr/>
    </dgm:pt>
    <dgm:pt modelId="{0AE83F99-32A2-468B-AF4F-559782703BCD}" type="pres">
      <dgm:prSet presAssocID="{3F90E6AB-2EAD-40BD-9893-236F245E3A3C}" presName="composite" presStyleCnt="0"/>
      <dgm:spPr/>
    </dgm:pt>
    <dgm:pt modelId="{D027838A-FEBD-400C-AF7D-32AC4C23464B}" type="pres">
      <dgm:prSet presAssocID="{3F90E6AB-2EAD-40BD-9893-236F245E3A3C}" presName="parTx" presStyleLbl="alignNode1" presStyleIdx="2" presStyleCnt="5">
        <dgm:presLayoutVars>
          <dgm:chMax val="0"/>
          <dgm:chPref val="0"/>
          <dgm:bulletEnabled val="1"/>
        </dgm:presLayoutVars>
      </dgm:prSet>
      <dgm:spPr/>
    </dgm:pt>
    <dgm:pt modelId="{F7F4EC99-B7FA-4C3E-9663-A7CD7B450DBE}" type="pres">
      <dgm:prSet presAssocID="{3F90E6AB-2EAD-40BD-9893-236F245E3A3C}" presName="desTx" presStyleLbl="alignAccFollowNode1" presStyleIdx="2" presStyleCnt="5">
        <dgm:presLayoutVars>
          <dgm:bulletEnabled val="1"/>
        </dgm:presLayoutVars>
      </dgm:prSet>
      <dgm:spPr/>
    </dgm:pt>
    <dgm:pt modelId="{445989B4-A946-4ADF-B198-3FA71E7F1A85}" type="pres">
      <dgm:prSet presAssocID="{8AFCAA26-0F66-426B-B199-2E20E65143A2}" presName="space" presStyleCnt="0"/>
      <dgm:spPr/>
    </dgm:pt>
    <dgm:pt modelId="{9894DBDC-948D-4B3F-8FE0-4F1CDBDBF601}" type="pres">
      <dgm:prSet presAssocID="{75BCD44C-5E46-4019-BF40-E311A10FB752}" presName="composite" presStyleCnt="0"/>
      <dgm:spPr/>
    </dgm:pt>
    <dgm:pt modelId="{61F74B22-EA89-43CE-98A8-A2D47EC7ADAD}" type="pres">
      <dgm:prSet presAssocID="{75BCD44C-5E46-4019-BF40-E311A10FB752}" presName="parTx" presStyleLbl="alignNode1" presStyleIdx="3" presStyleCnt="5">
        <dgm:presLayoutVars>
          <dgm:chMax val="0"/>
          <dgm:chPref val="0"/>
          <dgm:bulletEnabled val="1"/>
        </dgm:presLayoutVars>
      </dgm:prSet>
      <dgm:spPr/>
    </dgm:pt>
    <dgm:pt modelId="{FC8A1578-1477-4778-9B89-F4FE74FE3D96}" type="pres">
      <dgm:prSet presAssocID="{75BCD44C-5E46-4019-BF40-E311A10FB752}" presName="desTx" presStyleLbl="alignAccFollowNode1" presStyleIdx="3" presStyleCnt="5">
        <dgm:presLayoutVars>
          <dgm:bulletEnabled val="1"/>
        </dgm:presLayoutVars>
      </dgm:prSet>
      <dgm:spPr/>
    </dgm:pt>
    <dgm:pt modelId="{31EBEEA8-E3B1-4588-9096-9868B71F1648}" type="pres">
      <dgm:prSet presAssocID="{0FADAACC-A468-405B-ABD5-0502EA0DFDC9}" presName="space" presStyleCnt="0"/>
      <dgm:spPr/>
    </dgm:pt>
    <dgm:pt modelId="{DF89E641-AC3C-4C3D-8F5D-4B0CED88A153}" type="pres">
      <dgm:prSet presAssocID="{05A14AA9-9C5D-409A-A9D2-3A54F5F0C7F5}" presName="composite" presStyleCnt="0"/>
      <dgm:spPr/>
    </dgm:pt>
    <dgm:pt modelId="{97C4C4DE-5F87-4484-92D0-EAC0601C8A9F}" type="pres">
      <dgm:prSet presAssocID="{05A14AA9-9C5D-409A-A9D2-3A54F5F0C7F5}" presName="parTx" presStyleLbl="alignNode1" presStyleIdx="4" presStyleCnt="5">
        <dgm:presLayoutVars>
          <dgm:chMax val="0"/>
          <dgm:chPref val="0"/>
          <dgm:bulletEnabled val="1"/>
        </dgm:presLayoutVars>
      </dgm:prSet>
      <dgm:spPr/>
    </dgm:pt>
    <dgm:pt modelId="{5A8EDDE1-3285-4E4E-998F-9FADA0548552}" type="pres">
      <dgm:prSet presAssocID="{05A14AA9-9C5D-409A-A9D2-3A54F5F0C7F5}" presName="desTx" presStyleLbl="alignAccFollowNode1" presStyleIdx="4" presStyleCnt="5">
        <dgm:presLayoutVars>
          <dgm:bulletEnabled val="1"/>
        </dgm:presLayoutVars>
      </dgm:prSet>
      <dgm:spPr/>
    </dgm:pt>
  </dgm:ptLst>
  <dgm:cxnLst>
    <dgm:cxn modelId="{385AEB01-2BB3-47A9-9607-4044A1CEE463}" srcId="{8582B6C6-BF05-4627-8D69-F886408D9C2A}" destId="{619ED002-77C2-4047-AD92-6A5F56D74F10}" srcOrd="1" destOrd="0" parTransId="{664B9A76-4252-4844-8494-152ACE9FFBBF}" sibTransId="{606A1C70-134C-4CA5-836D-064B8126CD51}"/>
    <dgm:cxn modelId="{C8FFBA0B-8E7F-42ED-8D1A-79FD8403F19B}" type="presOf" srcId="{8629822D-7520-485E-893B-535BBF8675BB}" destId="{5A8EDDE1-3285-4E4E-998F-9FADA0548552}" srcOrd="0" destOrd="0" presId="urn:microsoft.com/office/officeart/2005/8/layout/hList1"/>
    <dgm:cxn modelId="{4046D11F-5C6A-4AFC-A2CC-AC69E44F9C5B}" type="presOf" srcId="{BD530B38-3122-4C01-92F7-34812E7B2335}" destId="{B85537D4-B382-433F-952C-378A4DADB7F5}" srcOrd="0" destOrd="0" presId="urn:microsoft.com/office/officeart/2005/8/layout/hList1"/>
    <dgm:cxn modelId="{736C9248-7D5E-460C-A268-72FCB61E31AC}" type="presOf" srcId="{05A14AA9-9C5D-409A-A9D2-3A54F5F0C7F5}" destId="{97C4C4DE-5F87-4484-92D0-EAC0601C8A9F}" srcOrd="0" destOrd="0" presId="urn:microsoft.com/office/officeart/2005/8/layout/hList1"/>
    <dgm:cxn modelId="{B4552A49-E1DC-4117-8347-BF633D97188B}" srcId="{05A14AA9-9C5D-409A-A9D2-3A54F5F0C7F5}" destId="{8629822D-7520-485E-893B-535BBF8675BB}" srcOrd="0" destOrd="0" parTransId="{35A76241-FE75-48F3-8A8A-775E92E7666D}" sibTransId="{A524DA75-7BC9-4EAB-8E43-02133E075074}"/>
    <dgm:cxn modelId="{62355D6A-043D-46AD-ACD7-A92077C9C520}" srcId="{319A091E-1F19-403C-9D78-5FB11A23B90D}" destId="{304E882C-97A0-4806-8CC3-A68D6A1E49B9}" srcOrd="0" destOrd="0" parTransId="{4398C704-FE53-419F-AC09-50F979D0114B}" sibTransId="{FCC0BB3B-7322-4606-B55A-E0B053041E13}"/>
    <dgm:cxn modelId="{657C7B73-7848-46C3-AE55-79E3CBE80E38}" type="presOf" srcId="{75BCD44C-5E46-4019-BF40-E311A10FB752}" destId="{61F74B22-EA89-43CE-98A8-A2D47EC7ADAD}" srcOrd="0" destOrd="0" presId="urn:microsoft.com/office/officeart/2005/8/layout/hList1"/>
    <dgm:cxn modelId="{BFE01C54-223E-4701-911E-D8784F59B215}" type="presOf" srcId="{304E882C-97A0-4806-8CC3-A68D6A1E49B9}" destId="{A3FF9199-C5D2-4273-A695-501A15A20525}" srcOrd="0" destOrd="0" presId="urn:microsoft.com/office/officeart/2005/8/layout/hList1"/>
    <dgm:cxn modelId="{31FEF45A-D9B5-4065-918C-AED5EB84F62B}" type="presOf" srcId="{D36E0F57-0D9B-4C08-ABB3-76D325D73885}" destId="{F7F4EC99-B7FA-4C3E-9663-A7CD7B450DBE}" srcOrd="0" destOrd="0" presId="urn:microsoft.com/office/officeart/2005/8/layout/hList1"/>
    <dgm:cxn modelId="{A0569C83-B31E-4426-94F0-4A2BAE06CD20}" type="presOf" srcId="{B6087101-D5EB-48B5-8798-0C6979349031}" destId="{19034553-2A7E-4323-9954-A589563FE1C6}" srcOrd="0" destOrd="0" presId="urn:microsoft.com/office/officeart/2005/8/layout/hList1"/>
    <dgm:cxn modelId="{DB9A2888-260D-4180-8DC5-A6BF39599B0F}" srcId="{05A14AA9-9C5D-409A-A9D2-3A54F5F0C7F5}" destId="{218138A3-8FDF-4471-A169-16F8E2EC94B9}" srcOrd="1" destOrd="0" parTransId="{4C855903-5735-4EE3-AEC0-232D635333F2}" sibTransId="{48EC4C88-E457-4726-ACEC-EEE64AB1334C}"/>
    <dgm:cxn modelId="{8823B68E-5E12-4022-AAB6-49DC210D3366}" type="presOf" srcId="{5841BE3A-DCB9-4A12-A4E6-89FF0F447172}" destId="{B85537D4-B382-433F-952C-378A4DADB7F5}" srcOrd="0" destOrd="1" presId="urn:microsoft.com/office/officeart/2005/8/layout/hList1"/>
    <dgm:cxn modelId="{17ACCE8F-4054-462F-BDA7-03F12678BD32}" srcId="{3F90E6AB-2EAD-40BD-9893-236F245E3A3C}" destId="{D36E0F57-0D9B-4C08-ABB3-76D325D73885}" srcOrd="0" destOrd="0" parTransId="{77A2F9B5-DFA0-41A0-8062-82AE9B48E369}" sibTransId="{8F549567-13D8-4AF6-94B4-4B5094718C3B}"/>
    <dgm:cxn modelId="{356CEEA4-8AA0-4BC0-8AE9-B2671BD00F50}" srcId="{75BCD44C-5E46-4019-BF40-E311A10FB752}" destId="{F7A90019-0A8D-402A-8BA2-B6363E79113A}" srcOrd="1" destOrd="0" parTransId="{E5618A84-227A-478E-8E46-6E6A7480C644}" sibTransId="{27B010DB-DF6B-404F-8B71-617F8E2B7B54}"/>
    <dgm:cxn modelId="{27CBB0A9-ACFA-4988-A9EC-97690C979169}" srcId="{75BCD44C-5E46-4019-BF40-E311A10FB752}" destId="{80029663-DDE8-4D85-AE33-8E66FC54A2B5}" srcOrd="0" destOrd="0" parTransId="{C01AEA06-0D77-4E6C-B8F9-76DFFF41D1B1}" sibTransId="{99197C1C-EFDC-4BFB-8D9C-C673CB0871DC}"/>
    <dgm:cxn modelId="{899076AB-158B-47BC-84E9-DEB2068C7B37}" type="presOf" srcId="{F7A90019-0A8D-402A-8BA2-B6363E79113A}" destId="{FC8A1578-1477-4778-9B89-F4FE74FE3D96}" srcOrd="0" destOrd="1" presId="urn:microsoft.com/office/officeart/2005/8/layout/hList1"/>
    <dgm:cxn modelId="{69F54BB9-2810-42F3-8FB7-654E262DD2A8}" srcId="{319A091E-1F19-403C-9D78-5FB11A23B90D}" destId="{05A14AA9-9C5D-409A-A9D2-3A54F5F0C7F5}" srcOrd="4" destOrd="0" parTransId="{2A3209B7-5608-4098-A49B-8D93A1349A76}" sibTransId="{BDE645E9-91ED-4A1A-8884-940406DB9FE6}"/>
    <dgm:cxn modelId="{96EEE2BB-A7FE-4D56-B620-DA5B4C34B1AC}" srcId="{3F90E6AB-2EAD-40BD-9893-236F245E3A3C}" destId="{568BEE1B-6D23-44B7-9724-710951C625FD}" srcOrd="1" destOrd="0" parTransId="{C4E98FAE-4E41-4F71-B344-225365FFFF02}" sibTransId="{C5AFA5DE-E4D9-48D6-A4B1-76C3F4E1958F}"/>
    <dgm:cxn modelId="{CE523AC4-ADBE-4C38-8478-01293D841968}" type="presOf" srcId="{619ED002-77C2-4047-AD92-6A5F56D74F10}" destId="{19034553-2A7E-4323-9954-A589563FE1C6}" srcOrd="0" destOrd="1" presId="urn:microsoft.com/office/officeart/2005/8/layout/hList1"/>
    <dgm:cxn modelId="{0214A3C6-2F7D-4882-BCAD-A83028F63024}" type="presOf" srcId="{3F90E6AB-2EAD-40BD-9893-236F245E3A3C}" destId="{D027838A-FEBD-400C-AF7D-32AC4C23464B}" srcOrd="0" destOrd="0" presId="urn:microsoft.com/office/officeart/2005/8/layout/hList1"/>
    <dgm:cxn modelId="{A1BE69CB-C7D5-48F3-B032-A830BE185BF3}" srcId="{304E882C-97A0-4806-8CC3-A68D6A1E49B9}" destId="{BD530B38-3122-4C01-92F7-34812E7B2335}" srcOrd="0" destOrd="0" parTransId="{9EA08328-4DA3-4FF2-A77B-B3FBF343DD64}" sibTransId="{84E7CE29-55D0-4B9E-91C2-176847156B2F}"/>
    <dgm:cxn modelId="{BDBBC7CE-20C6-4C0F-8FD7-14E94FB324C3}" srcId="{8582B6C6-BF05-4627-8D69-F886408D9C2A}" destId="{B6087101-D5EB-48B5-8798-0C6979349031}" srcOrd="0" destOrd="0" parTransId="{81D6C22C-8E8D-48DB-8EBD-B1218323FA0E}" sibTransId="{4E1EDB6A-D27D-40F1-9642-D25BD7D2E351}"/>
    <dgm:cxn modelId="{321BB4D0-F57D-49FF-A2C8-283258AB8546}" type="presOf" srcId="{568BEE1B-6D23-44B7-9724-710951C625FD}" destId="{F7F4EC99-B7FA-4C3E-9663-A7CD7B450DBE}" srcOrd="0" destOrd="1" presId="urn:microsoft.com/office/officeart/2005/8/layout/hList1"/>
    <dgm:cxn modelId="{E42EA8DB-59FD-4738-A389-DECBBA7FC182}" type="presOf" srcId="{80029663-DDE8-4D85-AE33-8E66FC54A2B5}" destId="{FC8A1578-1477-4778-9B89-F4FE74FE3D96}" srcOrd="0" destOrd="0" presId="urn:microsoft.com/office/officeart/2005/8/layout/hList1"/>
    <dgm:cxn modelId="{9F53EDDD-0C61-4728-8D40-43999BF70BE6}" type="presOf" srcId="{218138A3-8FDF-4471-A169-16F8E2EC94B9}" destId="{5A8EDDE1-3285-4E4E-998F-9FADA0548552}" srcOrd="0" destOrd="1" presId="urn:microsoft.com/office/officeart/2005/8/layout/hList1"/>
    <dgm:cxn modelId="{B12AB1DE-6CCF-43F1-AAED-70BD61C7A0E7}" srcId="{304E882C-97A0-4806-8CC3-A68D6A1E49B9}" destId="{5841BE3A-DCB9-4A12-A4E6-89FF0F447172}" srcOrd="1" destOrd="0" parTransId="{BE954D21-499E-4AE0-83C3-D108F7F133B4}" sibTransId="{45291591-DC45-4742-BD8C-EFCFC7C5679C}"/>
    <dgm:cxn modelId="{3DFCC7E6-F82D-4ED6-A318-9CFF3C1BBEC6}" srcId="{319A091E-1F19-403C-9D78-5FB11A23B90D}" destId="{75BCD44C-5E46-4019-BF40-E311A10FB752}" srcOrd="3" destOrd="0" parTransId="{A1A4E66D-7F01-4748-BB0D-B02EE6CBA867}" sibTransId="{0FADAACC-A468-405B-ABD5-0502EA0DFDC9}"/>
    <dgm:cxn modelId="{F61DC8EA-8CA1-44D1-A5C7-CE3A2C9D19FD}" srcId="{319A091E-1F19-403C-9D78-5FB11A23B90D}" destId="{3F90E6AB-2EAD-40BD-9893-236F245E3A3C}" srcOrd="2" destOrd="0" parTransId="{0A3F92A3-4825-499B-A935-8A0A35CEA721}" sibTransId="{8AFCAA26-0F66-426B-B199-2E20E65143A2}"/>
    <dgm:cxn modelId="{4D68F6F1-F4CF-47D5-BA69-70E1AD36CB93}" type="presOf" srcId="{8582B6C6-BF05-4627-8D69-F886408D9C2A}" destId="{669CCAA2-BBA9-4DAA-9580-E78AE6AD7E82}" srcOrd="0" destOrd="0" presId="urn:microsoft.com/office/officeart/2005/8/layout/hList1"/>
    <dgm:cxn modelId="{26E106F4-3402-4839-856E-725B8FB22962}" type="presOf" srcId="{319A091E-1F19-403C-9D78-5FB11A23B90D}" destId="{A2298DFC-9FDB-4580-BFF0-49D90701850D}" srcOrd="0" destOrd="0" presId="urn:microsoft.com/office/officeart/2005/8/layout/hList1"/>
    <dgm:cxn modelId="{EFAD9EF5-B49A-46FF-96F3-7EDB28B3F47F}" srcId="{319A091E-1F19-403C-9D78-5FB11A23B90D}" destId="{8582B6C6-BF05-4627-8D69-F886408D9C2A}" srcOrd="1" destOrd="0" parTransId="{0244032E-C05D-4DDC-AE1D-97D57D70CC67}" sibTransId="{0BFA6B81-EACA-48E1-87C6-6A7D784D0051}"/>
    <dgm:cxn modelId="{ED9ABE46-5A84-4CF3-B4F0-95558FC81DB0}" type="presParOf" srcId="{A2298DFC-9FDB-4580-BFF0-49D90701850D}" destId="{59B9A200-7FD9-4BC8-B7B1-F687FEFB38A6}" srcOrd="0" destOrd="0" presId="urn:microsoft.com/office/officeart/2005/8/layout/hList1"/>
    <dgm:cxn modelId="{274DAFD0-8F8E-4B0E-900C-61359028FC7C}" type="presParOf" srcId="{59B9A200-7FD9-4BC8-B7B1-F687FEFB38A6}" destId="{A3FF9199-C5D2-4273-A695-501A15A20525}" srcOrd="0" destOrd="0" presId="urn:microsoft.com/office/officeart/2005/8/layout/hList1"/>
    <dgm:cxn modelId="{313B9EFC-0FD1-4357-A54C-3E4AA76A0D2C}" type="presParOf" srcId="{59B9A200-7FD9-4BC8-B7B1-F687FEFB38A6}" destId="{B85537D4-B382-433F-952C-378A4DADB7F5}" srcOrd="1" destOrd="0" presId="urn:microsoft.com/office/officeart/2005/8/layout/hList1"/>
    <dgm:cxn modelId="{B67794D8-85E6-4124-983F-D3D008DB39FA}" type="presParOf" srcId="{A2298DFC-9FDB-4580-BFF0-49D90701850D}" destId="{8A2C9109-0840-424B-94F8-A7CBE40AE3DB}" srcOrd="1" destOrd="0" presId="urn:microsoft.com/office/officeart/2005/8/layout/hList1"/>
    <dgm:cxn modelId="{AD646680-684D-4CB8-8C96-B484D1738299}" type="presParOf" srcId="{A2298DFC-9FDB-4580-BFF0-49D90701850D}" destId="{6CD2555A-1230-459F-A6C7-8B073C6010B8}" srcOrd="2" destOrd="0" presId="urn:microsoft.com/office/officeart/2005/8/layout/hList1"/>
    <dgm:cxn modelId="{F8F289C9-CDB2-4A19-A067-334C1A589392}" type="presParOf" srcId="{6CD2555A-1230-459F-A6C7-8B073C6010B8}" destId="{669CCAA2-BBA9-4DAA-9580-E78AE6AD7E82}" srcOrd="0" destOrd="0" presId="urn:microsoft.com/office/officeart/2005/8/layout/hList1"/>
    <dgm:cxn modelId="{51D013E7-F1B3-4B60-BA9C-5DFC29FEDCA6}" type="presParOf" srcId="{6CD2555A-1230-459F-A6C7-8B073C6010B8}" destId="{19034553-2A7E-4323-9954-A589563FE1C6}" srcOrd="1" destOrd="0" presId="urn:microsoft.com/office/officeart/2005/8/layout/hList1"/>
    <dgm:cxn modelId="{5C62CA76-1555-407B-BD67-EEFAE799C9D2}" type="presParOf" srcId="{A2298DFC-9FDB-4580-BFF0-49D90701850D}" destId="{C94E1913-B617-4923-A66A-5ABF87CE673F}" srcOrd="3" destOrd="0" presId="urn:microsoft.com/office/officeart/2005/8/layout/hList1"/>
    <dgm:cxn modelId="{E7C3C639-1E60-43B5-B7F8-78F49E831653}" type="presParOf" srcId="{A2298DFC-9FDB-4580-BFF0-49D90701850D}" destId="{0AE83F99-32A2-468B-AF4F-559782703BCD}" srcOrd="4" destOrd="0" presId="urn:microsoft.com/office/officeart/2005/8/layout/hList1"/>
    <dgm:cxn modelId="{3BB6E2D1-6E38-4FB8-A42F-FBFDCACA3C96}" type="presParOf" srcId="{0AE83F99-32A2-468B-AF4F-559782703BCD}" destId="{D027838A-FEBD-400C-AF7D-32AC4C23464B}" srcOrd="0" destOrd="0" presId="urn:microsoft.com/office/officeart/2005/8/layout/hList1"/>
    <dgm:cxn modelId="{8DED432F-3BA8-4DC7-BDAC-2C5828A2B073}" type="presParOf" srcId="{0AE83F99-32A2-468B-AF4F-559782703BCD}" destId="{F7F4EC99-B7FA-4C3E-9663-A7CD7B450DBE}" srcOrd="1" destOrd="0" presId="urn:microsoft.com/office/officeart/2005/8/layout/hList1"/>
    <dgm:cxn modelId="{BDBC6842-A3CF-4DD7-8CF5-704678DF027E}" type="presParOf" srcId="{A2298DFC-9FDB-4580-BFF0-49D90701850D}" destId="{445989B4-A946-4ADF-B198-3FA71E7F1A85}" srcOrd="5" destOrd="0" presId="urn:microsoft.com/office/officeart/2005/8/layout/hList1"/>
    <dgm:cxn modelId="{43B567CF-D7FE-4551-99D2-CB6AC87F87E9}" type="presParOf" srcId="{A2298DFC-9FDB-4580-BFF0-49D90701850D}" destId="{9894DBDC-948D-4B3F-8FE0-4F1CDBDBF601}" srcOrd="6" destOrd="0" presId="urn:microsoft.com/office/officeart/2005/8/layout/hList1"/>
    <dgm:cxn modelId="{AF2ECAA3-E6AD-4110-82D2-04E08F70580B}" type="presParOf" srcId="{9894DBDC-948D-4B3F-8FE0-4F1CDBDBF601}" destId="{61F74B22-EA89-43CE-98A8-A2D47EC7ADAD}" srcOrd="0" destOrd="0" presId="urn:microsoft.com/office/officeart/2005/8/layout/hList1"/>
    <dgm:cxn modelId="{EC2DCDC1-6607-41D1-86F7-C2F52825FA91}" type="presParOf" srcId="{9894DBDC-948D-4B3F-8FE0-4F1CDBDBF601}" destId="{FC8A1578-1477-4778-9B89-F4FE74FE3D96}" srcOrd="1" destOrd="0" presId="urn:microsoft.com/office/officeart/2005/8/layout/hList1"/>
    <dgm:cxn modelId="{44B2A231-C9EA-4D66-9A56-00281F92177B}" type="presParOf" srcId="{A2298DFC-9FDB-4580-BFF0-49D90701850D}" destId="{31EBEEA8-E3B1-4588-9096-9868B71F1648}" srcOrd="7" destOrd="0" presId="urn:microsoft.com/office/officeart/2005/8/layout/hList1"/>
    <dgm:cxn modelId="{ACA2E4EA-0E4D-47B1-B0E3-6CBE9B874EE8}" type="presParOf" srcId="{A2298DFC-9FDB-4580-BFF0-49D90701850D}" destId="{DF89E641-AC3C-4C3D-8F5D-4B0CED88A153}" srcOrd="8" destOrd="0" presId="urn:microsoft.com/office/officeart/2005/8/layout/hList1"/>
    <dgm:cxn modelId="{1B6E71AC-99E4-45A1-B9E7-3CB6F0F5E00B}" type="presParOf" srcId="{DF89E641-AC3C-4C3D-8F5D-4B0CED88A153}" destId="{97C4C4DE-5F87-4484-92D0-EAC0601C8A9F}" srcOrd="0" destOrd="0" presId="urn:microsoft.com/office/officeart/2005/8/layout/hList1"/>
    <dgm:cxn modelId="{FE434CE2-09D3-403A-865A-9639D91F0924}" type="presParOf" srcId="{DF89E641-AC3C-4C3D-8F5D-4B0CED88A153}" destId="{5A8EDDE1-3285-4E4E-998F-9FADA054855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3BF6365-6861-4C06-BFCF-433FD2D6AA1C}" type="doc">
      <dgm:prSet loTypeId="urn:microsoft.com/office/officeart/2005/8/layout/default" loCatId="list" qsTypeId="urn:microsoft.com/office/officeart/2005/8/quickstyle/simple1" qsCatId="simple" csTypeId="urn:microsoft.com/office/officeart/2005/8/colors/accent6_2" csCatId="accent6" phldr="1"/>
      <dgm:spPr/>
      <dgm:t>
        <a:bodyPr/>
        <a:lstStyle/>
        <a:p>
          <a:endParaRPr kumimoji="1" lang="ja-JP" altLang="en-US"/>
        </a:p>
      </dgm:t>
    </dgm:pt>
    <dgm:pt modelId="{C5847AC5-068B-4BF5-84A3-5BEC7180571E}">
      <dgm:prSet phldrT="[テキスト]"/>
      <dgm:spPr/>
      <dgm:t>
        <a:bodyPr/>
        <a:lstStyle/>
        <a:p>
          <a:r>
            <a:rPr kumimoji="1" lang="ja-JP" altLang="en-US" b="1" dirty="0"/>
            <a:t>障がい者の権利保障</a:t>
          </a:r>
        </a:p>
      </dgm:t>
    </dgm:pt>
    <dgm:pt modelId="{99320B54-0BA9-4487-94BD-0E5064A50B36}" type="parTrans" cxnId="{6FEF402B-09C2-436A-8A35-E0D05A6BFF2D}">
      <dgm:prSet/>
      <dgm:spPr/>
      <dgm:t>
        <a:bodyPr/>
        <a:lstStyle/>
        <a:p>
          <a:endParaRPr kumimoji="1" lang="ja-JP" altLang="en-US" b="1"/>
        </a:p>
      </dgm:t>
    </dgm:pt>
    <dgm:pt modelId="{BDE79A71-C12E-46CF-918F-4065B011F622}" type="sibTrans" cxnId="{6FEF402B-09C2-436A-8A35-E0D05A6BFF2D}">
      <dgm:prSet/>
      <dgm:spPr/>
      <dgm:t>
        <a:bodyPr/>
        <a:lstStyle/>
        <a:p>
          <a:endParaRPr kumimoji="1" lang="ja-JP" altLang="en-US" b="1"/>
        </a:p>
      </dgm:t>
    </dgm:pt>
    <dgm:pt modelId="{A554C3DE-585F-4BAB-848F-4C862604A1FD}">
      <dgm:prSet phldrT="[テキスト]"/>
      <dgm:spPr/>
      <dgm:t>
        <a:bodyPr/>
        <a:lstStyle/>
        <a:p>
          <a:r>
            <a:rPr kumimoji="1" lang="ja-JP" altLang="en-US" b="1" dirty="0"/>
            <a:t>障がい者への差別の解消や虐待の防止</a:t>
          </a:r>
        </a:p>
      </dgm:t>
    </dgm:pt>
    <dgm:pt modelId="{BDD4FE26-7426-4203-8F8F-B8226D75998B}" type="parTrans" cxnId="{E6304650-9874-49D5-A2A2-75C36456FCEC}">
      <dgm:prSet/>
      <dgm:spPr/>
      <dgm:t>
        <a:bodyPr/>
        <a:lstStyle/>
        <a:p>
          <a:endParaRPr kumimoji="1" lang="ja-JP" altLang="en-US" b="1"/>
        </a:p>
      </dgm:t>
    </dgm:pt>
    <dgm:pt modelId="{49A41B67-913B-444F-8EFA-2F858BFE474D}" type="sibTrans" cxnId="{E6304650-9874-49D5-A2A2-75C36456FCEC}">
      <dgm:prSet/>
      <dgm:spPr/>
      <dgm:t>
        <a:bodyPr/>
        <a:lstStyle/>
        <a:p>
          <a:endParaRPr kumimoji="1" lang="ja-JP" altLang="en-US" b="1"/>
        </a:p>
      </dgm:t>
    </dgm:pt>
    <dgm:pt modelId="{AF9E685E-9D7C-4CE1-8D3D-FA0041B11429}">
      <dgm:prSet phldrT="[テキスト]"/>
      <dgm:spPr/>
      <dgm:t>
        <a:bodyPr/>
        <a:lstStyle/>
        <a:p>
          <a:r>
            <a:rPr kumimoji="1" lang="ja-JP" altLang="en-US" b="1" dirty="0"/>
            <a:t>誰もが暮らしやすい環境の整備</a:t>
          </a:r>
        </a:p>
      </dgm:t>
    </dgm:pt>
    <dgm:pt modelId="{E540DC0C-9783-469F-A47B-7259797B3FC6}" type="parTrans" cxnId="{CC9FD2C3-E0E4-4814-AEA2-0369F36F6E2B}">
      <dgm:prSet/>
      <dgm:spPr/>
      <dgm:t>
        <a:bodyPr/>
        <a:lstStyle/>
        <a:p>
          <a:endParaRPr kumimoji="1" lang="ja-JP" altLang="en-US" b="1"/>
        </a:p>
      </dgm:t>
    </dgm:pt>
    <dgm:pt modelId="{C51B3F2D-ED0C-4E9A-9620-81E011E57DD5}" type="sibTrans" cxnId="{CC9FD2C3-E0E4-4814-AEA2-0369F36F6E2B}">
      <dgm:prSet/>
      <dgm:spPr/>
      <dgm:t>
        <a:bodyPr/>
        <a:lstStyle/>
        <a:p>
          <a:endParaRPr kumimoji="1" lang="ja-JP" altLang="en-US" b="1"/>
        </a:p>
      </dgm:t>
    </dgm:pt>
    <dgm:pt modelId="{D557D106-0259-454B-88E1-EC960CA500F7}">
      <dgm:prSet phldrT="[テキスト]"/>
      <dgm:spPr/>
      <dgm:t>
        <a:bodyPr/>
        <a:lstStyle/>
        <a:p>
          <a:r>
            <a:rPr kumimoji="1" lang="ja-JP" altLang="en-US" b="1" dirty="0"/>
            <a:t>情報保障及びコミュニケーション支援の推進</a:t>
          </a:r>
        </a:p>
      </dgm:t>
    </dgm:pt>
    <dgm:pt modelId="{0CA503E4-7BA2-40E2-B90B-C417F50D67CC}" type="parTrans" cxnId="{957427F9-8A73-4C48-8BB7-9A449A31DBCB}">
      <dgm:prSet/>
      <dgm:spPr/>
      <dgm:t>
        <a:bodyPr/>
        <a:lstStyle/>
        <a:p>
          <a:endParaRPr kumimoji="1" lang="ja-JP" altLang="en-US" b="1"/>
        </a:p>
      </dgm:t>
    </dgm:pt>
    <dgm:pt modelId="{DA6646D8-6014-4B24-A1A3-58D9718C6AB1}" type="sibTrans" cxnId="{957427F9-8A73-4C48-8BB7-9A449A31DBCB}">
      <dgm:prSet/>
      <dgm:spPr/>
      <dgm:t>
        <a:bodyPr/>
        <a:lstStyle/>
        <a:p>
          <a:endParaRPr kumimoji="1" lang="ja-JP" altLang="en-US" b="1"/>
        </a:p>
      </dgm:t>
    </dgm:pt>
    <dgm:pt modelId="{639E513F-74F2-4EFE-BBCF-BD99891EF59D}">
      <dgm:prSet phldrT="[テキスト]"/>
      <dgm:spPr/>
      <dgm:t>
        <a:bodyPr/>
        <a:lstStyle/>
        <a:p>
          <a:r>
            <a:rPr kumimoji="1" lang="ja-JP" altLang="en-US" b="1" dirty="0"/>
            <a:t>障がい者の生活を支える人材の確保・育成</a:t>
          </a:r>
        </a:p>
      </dgm:t>
    </dgm:pt>
    <dgm:pt modelId="{9BEBAAEC-8A9E-4A76-B8AA-1D20FA149C9F}" type="parTrans" cxnId="{354EFC72-D7E0-4CEA-8B43-B34E390A3547}">
      <dgm:prSet/>
      <dgm:spPr/>
      <dgm:t>
        <a:bodyPr/>
        <a:lstStyle/>
        <a:p>
          <a:endParaRPr kumimoji="1" lang="ja-JP" altLang="en-US" b="1"/>
        </a:p>
      </dgm:t>
    </dgm:pt>
    <dgm:pt modelId="{2F3BAE6B-7D52-4F39-AC34-65E1DF5DCB9F}" type="sibTrans" cxnId="{354EFC72-D7E0-4CEA-8B43-B34E390A3547}">
      <dgm:prSet/>
      <dgm:spPr/>
      <dgm:t>
        <a:bodyPr/>
        <a:lstStyle/>
        <a:p>
          <a:endParaRPr kumimoji="1" lang="ja-JP" altLang="en-US" b="1"/>
        </a:p>
      </dgm:t>
    </dgm:pt>
    <dgm:pt modelId="{19C22E69-1229-4196-87C4-05E5A433BBC5}">
      <dgm:prSet phldrT="[テキスト]"/>
      <dgm:spPr/>
      <dgm:t>
        <a:bodyPr/>
        <a:lstStyle/>
        <a:p>
          <a:r>
            <a:rPr kumimoji="1" lang="ja-JP" altLang="en-US" b="1" dirty="0"/>
            <a:t>地域の支援力の強化</a:t>
          </a:r>
        </a:p>
      </dgm:t>
    </dgm:pt>
    <dgm:pt modelId="{29EE68D1-8081-41FC-9869-09C7AF60B8EE}" type="parTrans" cxnId="{D9081A47-20EA-401A-89E7-BF95017D3D77}">
      <dgm:prSet/>
      <dgm:spPr/>
      <dgm:t>
        <a:bodyPr/>
        <a:lstStyle/>
        <a:p>
          <a:endParaRPr kumimoji="1" lang="ja-JP" altLang="en-US" b="1"/>
        </a:p>
      </dgm:t>
    </dgm:pt>
    <dgm:pt modelId="{BA2059C3-F82D-42C9-B76D-257FE3567A46}" type="sibTrans" cxnId="{D9081A47-20EA-401A-89E7-BF95017D3D77}">
      <dgm:prSet/>
      <dgm:spPr/>
      <dgm:t>
        <a:bodyPr/>
        <a:lstStyle/>
        <a:p>
          <a:endParaRPr kumimoji="1" lang="ja-JP" altLang="en-US" b="1"/>
        </a:p>
      </dgm:t>
    </dgm:pt>
    <dgm:pt modelId="{31E20483-37A0-4B20-99EF-617B1C879A1C}" type="pres">
      <dgm:prSet presAssocID="{A3BF6365-6861-4C06-BFCF-433FD2D6AA1C}" presName="diagram" presStyleCnt="0">
        <dgm:presLayoutVars>
          <dgm:dir/>
          <dgm:resizeHandles val="exact"/>
        </dgm:presLayoutVars>
      </dgm:prSet>
      <dgm:spPr/>
    </dgm:pt>
    <dgm:pt modelId="{5C909294-0B31-46B5-A73E-6D06E911F13F}" type="pres">
      <dgm:prSet presAssocID="{C5847AC5-068B-4BF5-84A3-5BEC7180571E}" presName="node" presStyleLbl="node1" presStyleIdx="0" presStyleCnt="6">
        <dgm:presLayoutVars>
          <dgm:bulletEnabled val="1"/>
        </dgm:presLayoutVars>
      </dgm:prSet>
      <dgm:spPr/>
    </dgm:pt>
    <dgm:pt modelId="{923B1250-E89A-4575-A554-CC0FE818401A}" type="pres">
      <dgm:prSet presAssocID="{BDE79A71-C12E-46CF-918F-4065B011F622}" presName="sibTrans" presStyleCnt="0"/>
      <dgm:spPr/>
    </dgm:pt>
    <dgm:pt modelId="{A28273CC-6BF1-413F-8A6E-D87B54F68C82}" type="pres">
      <dgm:prSet presAssocID="{A554C3DE-585F-4BAB-848F-4C862604A1FD}" presName="node" presStyleLbl="node1" presStyleIdx="1" presStyleCnt="6">
        <dgm:presLayoutVars>
          <dgm:bulletEnabled val="1"/>
        </dgm:presLayoutVars>
      </dgm:prSet>
      <dgm:spPr/>
    </dgm:pt>
    <dgm:pt modelId="{084722D5-6009-4E19-A955-A308B21EA606}" type="pres">
      <dgm:prSet presAssocID="{49A41B67-913B-444F-8EFA-2F858BFE474D}" presName="sibTrans" presStyleCnt="0"/>
      <dgm:spPr/>
    </dgm:pt>
    <dgm:pt modelId="{9EE40B5B-5DD8-4B72-9380-DF514776D1BA}" type="pres">
      <dgm:prSet presAssocID="{AF9E685E-9D7C-4CE1-8D3D-FA0041B11429}" presName="node" presStyleLbl="node1" presStyleIdx="2" presStyleCnt="6">
        <dgm:presLayoutVars>
          <dgm:bulletEnabled val="1"/>
        </dgm:presLayoutVars>
      </dgm:prSet>
      <dgm:spPr/>
    </dgm:pt>
    <dgm:pt modelId="{1F5B002E-CC06-4A7B-AE4E-14E556F2337B}" type="pres">
      <dgm:prSet presAssocID="{C51B3F2D-ED0C-4E9A-9620-81E011E57DD5}" presName="sibTrans" presStyleCnt="0"/>
      <dgm:spPr/>
    </dgm:pt>
    <dgm:pt modelId="{AC15AFFE-BA60-4544-B1B3-C14EE32F8955}" type="pres">
      <dgm:prSet presAssocID="{D557D106-0259-454B-88E1-EC960CA500F7}" presName="node" presStyleLbl="node1" presStyleIdx="3" presStyleCnt="6">
        <dgm:presLayoutVars>
          <dgm:bulletEnabled val="1"/>
        </dgm:presLayoutVars>
      </dgm:prSet>
      <dgm:spPr/>
    </dgm:pt>
    <dgm:pt modelId="{89317738-494E-4397-A195-2F56B4C06A03}" type="pres">
      <dgm:prSet presAssocID="{DA6646D8-6014-4B24-A1A3-58D9718C6AB1}" presName="sibTrans" presStyleCnt="0"/>
      <dgm:spPr/>
    </dgm:pt>
    <dgm:pt modelId="{28E26F74-6CD9-4F0C-AB89-E3C65E1E5246}" type="pres">
      <dgm:prSet presAssocID="{639E513F-74F2-4EFE-BBCF-BD99891EF59D}" presName="node" presStyleLbl="node1" presStyleIdx="4" presStyleCnt="6">
        <dgm:presLayoutVars>
          <dgm:bulletEnabled val="1"/>
        </dgm:presLayoutVars>
      </dgm:prSet>
      <dgm:spPr/>
    </dgm:pt>
    <dgm:pt modelId="{8C23B62D-9E34-4555-81D9-9990720BB581}" type="pres">
      <dgm:prSet presAssocID="{2F3BAE6B-7D52-4F39-AC34-65E1DF5DCB9F}" presName="sibTrans" presStyleCnt="0"/>
      <dgm:spPr/>
    </dgm:pt>
    <dgm:pt modelId="{65088F1C-D5D9-45F2-AB9E-9CC0520CF1D4}" type="pres">
      <dgm:prSet presAssocID="{19C22E69-1229-4196-87C4-05E5A433BBC5}" presName="node" presStyleLbl="node1" presStyleIdx="5" presStyleCnt="6">
        <dgm:presLayoutVars>
          <dgm:bulletEnabled val="1"/>
        </dgm:presLayoutVars>
      </dgm:prSet>
      <dgm:spPr/>
    </dgm:pt>
  </dgm:ptLst>
  <dgm:cxnLst>
    <dgm:cxn modelId="{6FEF402B-09C2-436A-8A35-E0D05A6BFF2D}" srcId="{A3BF6365-6861-4C06-BFCF-433FD2D6AA1C}" destId="{C5847AC5-068B-4BF5-84A3-5BEC7180571E}" srcOrd="0" destOrd="0" parTransId="{99320B54-0BA9-4487-94BD-0E5064A50B36}" sibTransId="{BDE79A71-C12E-46CF-918F-4065B011F622}"/>
    <dgm:cxn modelId="{D9081A47-20EA-401A-89E7-BF95017D3D77}" srcId="{A3BF6365-6861-4C06-BFCF-433FD2D6AA1C}" destId="{19C22E69-1229-4196-87C4-05E5A433BBC5}" srcOrd="5" destOrd="0" parTransId="{29EE68D1-8081-41FC-9869-09C7AF60B8EE}" sibTransId="{BA2059C3-F82D-42C9-B76D-257FE3567A46}"/>
    <dgm:cxn modelId="{C1DEBC4F-18DC-4BEC-B6A1-196B9CE79436}" type="presOf" srcId="{AF9E685E-9D7C-4CE1-8D3D-FA0041B11429}" destId="{9EE40B5B-5DD8-4B72-9380-DF514776D1BA}" srcOrd="0" destOrd="0" presId="urn:microsoft.com/office/officeart/2005/8/layout/default"/>
    <dgm:cxn modelId="{E6304650-9874-49D5-A2A2-75C36456FCEC}" srcId="{A3BF6365-6861-4C06-BFCF-433FD2D6AA1C}" destId="{A554C3DE-585F-4BAB-848F-4C862604A1FD}" srcOrd="1" destOrd="0" parTransId="{BDD4FE26-7426-4203-8F8F-B8226D75998B}" sibTransId="{49A41B67-913B-444F-8EFA-2F858BFE474D}"/>
    <dgm:cxn modelId="{354EFC72-D7E0-4CEA-8B43-B34E390A3547}" srcId="{A3BF6365-6861-4C06-BFCF-433FD2D6AA1C}" destId="{639E513F-74F2-4EFE-BBCF-BD99891EF59D}" srcOrd="4" destOrd="0" parTransId="{9BEBAAEC-8A9E-4A76-B8AA-1D20FA149C9F}" sibTransId="{2F3BAE6B-7D52-4F39-AC34-65E1DF5DCB9F}"/>
    <dgm:cxn modelId="{CCC76854-48F4-49EB-A653-52AA59A679D9}" type="presOf" srcId="{639E513F-74F2-4EFE-BBCF-BD99891EF59D}" destId="{28E26F74-6CD9-4F0C-AB89-E3C65E1E5246}" srcOrd="0" destOrd="0" presId="urn:microsoft.com/office/officeart/2005/8/layout/default"/>
    <dgm:cxn modelId="{8582D78C-CC89-4C25-8195-72FB2867CB01}" type="presOf" srcId="{19C22E69-1229-4196-87C4-05E5A433BBC5}" destId="{65088F1C-D5D9-45F2-AB9E-9CC0520CF1D4}" srcOrd="0" destOrd="0" presId="urn:microsoft.com/office/officeart/2005/8/layout/default"/>
    <dgm:cxn modelId="{CC9FD2C3-E0E4-4814-AEA2-0369F36F6E2B}" srcId="{A3BF6365-6861-4C06-BFCF-433FD2D6AA1C}" destId="{AF9E685E-9D7C-4CE1-8D3D-FA0041B11429}" srcOrd="2" destOrd="0" parTransId="{E540DC0C-9783-469F-A47B-7259797B3FC6}" sibTransId="{C51B3F2D-ED0C-4E9A-9620-81E011E57DD5}"/>
    <dgm:cxn modelId="{FA7357C5-4A5F-46DB-B35A-B5367C8A7239}" type="presOf" srcId="{A3BF6365-6861-4C06-BFCF-433FD2D6AA1C}" destId="{31E20483-37A0-4B20-99EF-617B1C879A1C}" srcOrd="0" destOrd="0" presId="urn:microsoft.com/office/officeart/2005/8/layout/default"/>
    <dgm:cxn modelId="{5C25B8C6-55EA-48A4-891A-CD045131AF98}" type="presOf" srcId="{C5847AC5-068B-4BF5-84A3-5BEC7180571E}" destId="{5C909294-0B31-46B5-A73E-6D06E911F13F}" srcOrd="0" destOrd="0" presId="urn:microsoft.com/office/officeart/2005/8/layout/default"/>
    <dgm:cxn modelId="{AC73F7C8-A052-4368-811B-90557F7C60DA}" type="presOf" srcId="{D557D106-0259-454B-88E1-EC960CA500F7}" destId="{AC15AFFE-BA60-4544-B1B3-C14EE32F8955}" srcOrd="0" destOrd="0" presId="urn:microsoft.com/office/officeart/2005/8/layout/default"/>
    <dgm:cxn modelId="{84E465D7-2560-4C14-B92A-B85B928A2348}" type="presOf" srcId="{A554C3DE-585F-4BAB-848F-4C862604A1FD}" destId="{A28273CC-6BF1-413F-8A6E-D87B54F68C82}" srcOrd="0" destOrd="0" presId="urn:microsoft.com/office/officeart/2005/8/layout/default"/>
    <dgm:cxn modelId="{957427F9-8A73-4C48-8BB7-9A449A31DBCB}" srcId="{A3BF6365-6861-4C06-BFCF-433FD2D6AA1C}" destId="{D557D106-0259-454B-88E1-EC960CA500F7}" srcOrd="3" destOrd="0" parTransId="{0CA503E4-7BA2-40E2-B90B-C417F50D67CC}" sibTransId="{DA6646D8-6014-4B24-A1A3-58D9718C6AB1}"/>
    <dgm:cxn modelId="{C3BF6742-035F-4EAF-A247-9FA15E015E58}" type="presParOf" srcId="{31E20483-37A0-4B20-99EF-617B1C879A1C}" destId="{5C909294-0B31-46B5-A73E-6D06E911F13F}" srcOrd="0" destOrd="0" presId="urn:microsoft.com/office/officeart/2005/8/layout/default"/>
    <dgm:cxn modelId="{48B219E1-9453-4A22-AD2F-4D95BF6B58E5}" type="presParOf" srcId="{31E20483-37A0-4B20-99EF-617B1C879A1C}" destId="{923B1250-E89A-4575-A554-CC0FE818401A}" srcOrd="1" destOrd="0" presId="urn:microsoft.com/office/officeart/2005/8/layout/default"/>
    <dgm:cxn modelId="{BD42C2A5-1034-4DDD-A293-33E0400F20D6}" type="presParOf" srcId="{31E20483-37A0-4B20-99EF-617B1C879A1C}" destId="{A28273CC-6BF1-413F-8A6E-D87B54F68C82}" srcOrd="2" destOrd="0" presId="urn:microsoft.com/office/officeart/2005/8/layout/default"/>
    <dgm:cxn modelId="{DFE9B55E-7880-4E12-AE98-197AFD8D41BF}" type="presParOf" srcId="{31E20483-37A0-4B20-99EF-617B1C879A1C}" destId="{084722D5-6009-4E19-A955-A308B21EA606}" srcOrd="3" destOrd="0" presId="urn:microsoft.com/office/officeart/2005/8/layout/default"/>
    <dgm:cxn modelId="{EA19C470-A644-4BF6-AC97-3D8824B73845}" type="presParOf" srcId="{31E20483-37A0-4B20-99EF-617B1C879A1C}" destId="{9EE40B5B-5DD8-4B72-9380-DF514776D1BA}" srcOrd="4" destOrd="0" presId="urn:microsoft.com/office/officeart/2005/8/layout/default"/>
    <dgm:cxn modelId="{586EEDA5-2519-4998-B078-EAF4F4F752BE}" type="presParOf" srcId="{31E20483-37A0-4B20-99EF-617B1C879A1C}" destId="{1F5B002E-CC06-4A7B-AE4E-14E556F2337B}" srcOrd="5" destOrd="0" presId="urn:microsoft.com/office/officeart/2005/8/layout/default"/>
    <dgm:cxn modelId="{BBE2A75C-8545-4B04-A22B-54BE55361362}" type="presParOf" srcId="{31E20483-37A0-4B20-99EF-617B1C879A1C}" destId="{AC15AFFE-BA60-4544-B1B3-C14EE32F8955}" srcOrd="6" destOrd="0" presId="urn:microsoft.com/office/officeart/2005/8/layout/default"/>
    <dgm:cxn modelId="{F8F73D9B-3E1A-4C49-93C1-DB34738826E4}" type="presParOf" srcId="{31E20483-37A0-4B20-99EF-617B1C879A1C}" destId="{89317738-494E-4397-A195-2F56B4C06A03}" srcOrd="7" destOrd="0" presId="urn:microsoft.com/office/officeart/2005/8/layout/default"/>
    <dgm:cxn modelId="{8B07CADB-3C19-4E3B-BA33-0BCBC518B316}" type="presParOf" srcId="{31E20483-37A0-4B20-99EF-617B1C879A1C}" destId="{28E26F74-6CD9-4F0C-AB89-E3C65E1E5246}" srcOrd="8" destOrd="0" presId="urn:microsoft.com/office/officeart/2005/8/layout/default"/>
    <dgm:cxn modelId="{A6AC2D2D-99FA-4FE3-BDEC-6B505D309419}" type="presParOf" srcId="{31E20483-37A0-4B20-99EF-617B1C879A1C}" destId="{8C23B62D-9E34-4555-81D9-9990720BB581}" srcOrd="9" destOrd="0" presId="urn:microsoft.com/office/officeart/2005/8/layout/default"/>
    <dgm:cxn modelId="{B25CCE32-2636-49CF-95FB-D6CC5EC00191}" type="presParOf" srcId="{31E20483-37A0-4B20-99EF-617B1C879A1C}" destId="{65088F1C-D5D9-45F2-AB9E-9CC0520CF1D4}" srcOrd="10" destOrd="0" presId="urn:microsoft.com/office/officeart/2005/8/layout/defaul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2C56242-0A10-4FCE-AF7D-8F05EE6724A2}"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kumimoji="1" lang="ja-JP" altLang="en-US"/>
        </a:p>
      </dgm:t>
    </dgm:pt>
    <dgm:pt modelId="{6B12246E-9E91-497A-9FF7-4DD714B96AC0}">
      <dgm:prSet phldrT="[テキスト]"/>
      <dgm:spPr/>
      <dgm:t>
        <a:bodyPr/>
        <a:lstStyle/>
        <a:p>
          <a:r>
            <a:rPr kumimoji="1" lang="ja-JP" altLang="en-US" b="1" dirty="0"/>
            <a:t>こども基本法施行・こども家庭庁創設</a:t>
          </a:r>
        </a:p>
      </dgm:t>
    </dgm:pt>
    <dgm:pt modelId="{0DA0E7C3-8E66-4C4D-AB40-D5404D054828}" type="parTrans" cxnId="{58900274-2553-4FE3-BCEA-4ADDD938165A}">
      <dgm:prSet/>
      <dgm:spPr/>
      <dgm:t>
        <a:bodyPr/>
        <a:lstStyle/>
        <a:p>
          <a:endParaRPr kumimoji="1" lang="ja-JP" altLang="en-US"/>
        </a:p>
      </dgm:t>
    </dgm:pt>
    <dgm:pt modelId="{A3DF116F-0E8B-4F50-ABBF-2234FD0EAD07}" type="sibTrans" cxnId="{58900274-2553-4FE3-BCEA-4ADDD938165A}">
      <dgm:prSet/>
      <dgm:spPr/>
      <dgm:t>
        <a:bodyPr/>
        <a:lstStyle/>
        <a:p>
          <a:endParaRPr kumimoji="1" lang="ja-JP" altLang="en-US"/>
        </a:p>
      </dgm:t>
    </dgm:pt>
    <dgm:pt modelId="{1DD90E3E-61CC-46C5-9B8C-7B6199E3266B}">
      <dgm:prSet phldrT="[テキスト]"/>
      <dgm:spPr/>
      <dgm:t>
        <a:bodyPr/>
        <a:lstStyle/>
        <a:p>
          <a:r>
            <a:rPr kumimoji="1" lang="ja-JP" altLang="en-US" b="1" dirty="0"/>
            <a:t>障害者総合支援法等の改正</a:t>
          </a:r>
        </a:p>
      </dgm:t>
    </dgm:pt>
    <dgm:pt modelId="{DDECA34B-997B-4EF7-A77C-FCA9BF94E25C}" type="parTrans" cxnId="{ABC4BEFF-D268-4B92-856F-8BB8B9BA5E83}">
      <dgm:prSet/>
      <dgm:spPr/>
      <dgm:t>
        <a:bodyPr/>
        <a:lstStyle/>
        <a:p>
          <a:endParaRPr kumimoji="1" lang="ja-JP" altLang="en-US"/>
        </a:p>
      </dgm:t>
    </dgm:pt>
    <dgm:pt modelId="{9B770870-3DD0-4EB2-858B-751CE959FCA7}" type="sibTrans" cxnId="{ABC4BEFF-D268-4B92-856F-8BB8B9BA5E83}">
      <dgm:prSet/>
      <dgm:spPr/>
      <dgm:t>
        <a:bodyPr/>
        <a:lstStyle/>
        <a:p>
          <a:endParaRPr kumimoji="1" lang="ja-JP" altLang="en-US"/>
        </a:p>
      </dgm:t>
    </dgm:pt>
    <dgm:pt modelId="{8215CA27-5173-4136-BB42-26616C7959B8}">
      <dgm:prSet phldrT="[テキスト]"/>
      <dgm:spPr/>
      <dgm:t>
        <a:bodyPr/>
        <a:lstStyle/>
        <a:p>
          <a:r>
            <a:rPr kumimoji="1" lang="ja-JP" altLang="en-US" b="1" dirty="0"/>
            <a:t>児童福祉法改正</a:t>
          </a:r>
        </a:p>
      </dgm:t>
    </dgm:pt>
    <dgm:pt modelId="{C9DDB02C-56D1-449F-836E-3659B91F819F}" type="parTrans" cxnId="{97F5D5BC-2FCB-404C-A635-8E0F3FABD1D6}">
      <dgm:prSet/>
      <dgm:spPr/>
      <dgm:t>
        <a:bodyPr/>
        <a:lstStyle/>
        <a:p>
          <a:endParaRPr kumimoji="1" lang="ja-JP" altLang="en-US"/>
        </a:p>
      </dgm:t>
    </dgm:pt>
    <dgm:pt modelId="{308A92CF-6149-4A60-83B2-013879822075}" type="sibTrans" cxnId="{97F5D5BC-2FCB-404C-A635-8E0F3FABD1D6}">
      <dgm:prSet/>
      <dgm:spPr/>
      <dgm:t>
        <a:bodyPr/>
        <a:lstStyle/>
        <a:p>
          <a:endParaRPr kumimoji="1" lang="ja-JP" altLang="en-US"/>
        </a:p>
      </dgm:t>
    </dgm:pt>
    <dgm:pt modelId="{A4B97897-57CA-4D3A-BA64-503D48590FA6}">
      <dgm:prSet phldrT="[テキスト]"/>
      <dgm:spPr/>
      <dgm:t>
        <a:bodyPr/>
        <a:lstStyle/>
        <a:p>
          <a:r>
            <a:rPr kumimoji="1" lang="ja-JP" altLang="en-US" b="1" dirty="0"/>
            <a:t>孤独・孤立対策推進法施行</a:t>
          </a:r>
        </a:p>
      </dgm:t>
    </dgm:pt>
    <dgm:pt modelId="{43FBC1C3-F87C-4967-AEE9-594C991AE428}" type="parTrans" cxnId="{D6702B52-C70A-42AA-BFC7-5B3F9BD2CD18}">
      <dgm:prSet/>
      <dgm:spPr/>
      <dgm:t>
        <a:bodyPr/>
        <a:lstStyle/>
        <a:p>
          <a:endParaRPr kumimoji="1" lang="ja-JP" altLang="en-US"/>
        </a:p>
      </dgm:t>
    </dgm:pt>
    <dgm:pt modelId="{C06D7F57-0A68-4E89-9AC4-37872DC369A5}" type="sibTrans" cxnId="{D6702B52-C70A-42AA-BFC7-5B3F9BD2CD18}">
      <dgm:prSet/>
      <dgm:spPr/>
      <dgm:t>
        <a:bodyPr/>
        <a:lstStyle/>
        <a:p>
          <a:endParaRPr kumimoji="1" lang="ja-JP" altLang="en-US"/>
        </a:p>
      </dgm:t>
    </dgm:pt>
    <dgm:pt modelId="{018675C0-5CF5-49DB-9A17-CE661ACBF83A}">
      <dgm:prSet phldrT="[テキスト]"/>
      <dgm:spPr/>
      <dgm:t>
        <a:bodyPr/>
        <a:lstStyle/>
        <a:p>
          <a:r>
            <a:rPr kumimoji="1" lang="ja-JP" altLang="en-US" b="1" dirty="0"/>
            <a:t>障害者差別解消法改正</a:t>
          </a:r>
        </a:p>
      </dgm:t>
    </dgm:pt>
    <dgm:pt modelId="{3FCE1769-ECA9-4BC8-BF25-11D9111CE7F5}" type="parTrans" cxnId="{9CDACF73-8155-4B49-8FC1-B6211E162285}">
      <dgm:prSet/>
      <dgm:spPr/>
      <dgm:t>
        <a:bodyPr/>
        <a:lstStyle/>
        <a:p>
          <a:endParaRPr kumimoji="1" lang="ja-JP" altLang="en-US"/>
        </a:p>
      </dgm:t>
    </dgm:pt>
    <dgm:pt modelId="{D8CCB861-11FB-4FA6-94A1-CECB7038043F}" type="sibTrans" cxnId="{9CDACF73-8155-4B49-8FC1-B6211E162285}">
      <dgm:prSet/>
      <dgm:spPr/>
      <dgm:t>
        <a:bodyPr/>
        <a:lstStyle/>
        <a:p>
          <a:endParaRPr kumimoji="1" lang="ja-JP" altLang="en-US"/>
        </a:p>
      </dgm:t>
    </dgm:pt>
    <dgm:pt modelId="{E0029372-1789-40F9-80C7-03CF3815DA9F}">
      <dgm:prSet phldrT="[テキスト]"/>
      <dgm:spPr/>
      <dgm:t>
        <a:bodyPr/>
        <a:lstStyle/>
        <a:p>
          <a:r>
            <a:rPr kumimoji="1" lang="ja-JP" altLang="en-US" dirty="0"/>
            <a:t>令和</a:t>
          </a:r>
          <a:r>
            <a:rPr kumimoji="1" lang="en-US" altLang="en-US" dirty="0"/>
            <a:t>5</a:t>
          </a:r>
          <a:r>
            <a:rPr kumimoji="1" lang="ja-JP" altLang="en-US" dirty="0"/>
            <a:t>年</a:t>
          </a:r>
          <a:r>
            <a:rPr kumimoji="1" lang="en-US" altLang="en-US" dirty="0"/>
            <a:t>4</a:t>
          </a:r>
          <a:r>
            <a:rPr kumimoji="1" lang="ja-JP" altLang="en-US" dirty="0"/>
            <a:t>月　こども施策を総合的に推進する体制を整備し、障害のあるこども・若者の地域参加や包容を推進</a:t>
          </a:r>
        </a:p>
      </dgm:t>
    </dgm:pt>
    <dgm:pt modelId="{61526DC9-0088-43FE-95D7-85968384287B}" type="parTrans" cxnId="{4C8BBDD9-498B-4B3C-B7FF-0C49C3D28D96}">
      <dgm:prSet/>
      <dgm:spPr/>
      <dgm:t>
        <a:bodyPr/>
        <a:lstStyle/>
        <a:p>
          <a:endParaRPr kumimoji="1" lang="ja-JP" altLang="en-US"/>
        </a:p>
      </dgm:t>
    </dgm:pt>
    <dgm:pt modelId="{097BCF50-CC3F-4E52-A266-8E3EA37D9BC9}" type="sibTrans" cxnId="{4C8BBDD9-498B-4B3C-B7FF-0C49C3D28D96}">
      <dgm:prSet/>
      <dgm:spPr/>
      <dgm:t>
        <a:bodyPr/>
        <a:lstStyle/>
        <a:p>
          <a:endParaRPr kumimoji="1" lang="ja-JP" altLang="en-US"/>
        </a:p>
      </dgm:t>
    </dgm:pt>
    <dgm:pt modelId="{55719368-FCED-4708-AC8F-61C9DFA29A80}">
      <dgm:prSet phldrT="[テキスト]"/>
      <dgm:spPr/>
      <dgm:t>
        <a:bodyPr/>
        <a:lstStyle/>
        <a:p>
          <a:r>
            <a:rPr kumimoji="1" lang="ja-JP" altLang="en-US" dirty="0"/>
            <a:t>令和</a:t>
          </a:r>
          <a:r>
            <a:rPr kumimoji="1" lang="en-US" altLang="en-US" dirty="0"/>
            <a:t>6</a:t>
          </a:r>
          <a:r>
            <a:rPr kumimoji="1" lang="ja-JP" altLang="en-US" dirty="0"/>
            <a:t>年</a:t>
          </a:r>
          <a:r>
            <a:rPr kumimoji="1" lang="en-US" altLang="en-US" dirty="0"/>
            <a:t>4</a:t>
          </a:r>
          <a:r>
            <a:rPr kumimoji="1" lang="ja-JP" altLang="en-US" dirty="0"/>
            <a:t>月　地域生活支援、就労支援、精神障害者支援、難病・小児慢性特定疾病児童への支援を強化</a:t>
          </a:r>
        </a:p>
      </dgm:t>
    </dgm:pt>
    <dgm:pt modelId="{F6E46E18-3DDD-4AC4-A8D9-805E9A8E8369}" type="parTrans" cxnId="{C14227AC-EE58-4B02-82C3-C0D6EEA3F7E2}">
      <dgm:prSet/>
      <dgm:spPr/>
      <dgm:t>
        <a:bodyPr/>
        <a:lstStyle/>
        <a:p>
          <a:endParaRPr kumimoji="1" lang="ja-JP" altLang="en-US"/>
        </a:p>
      </dgm:t>
    </dgm:pt>
    <dgm:pt modelId="{37A95E6D-C5A1-4CBE-BC1B-BC4F49BD13BF}" type="sibTrans" cxnId="{C14227AC-EE58-4B02-82C3-C0D6EEA3F7E2}">
      <dgm:prSet/>
      <dgm:spPr/>
      <dgm:t>
        <a:bodyPr/>
        <a:lstStyle/>
        <a:p>
          <a:endParaRPr kumimoji="1" lang="ja-JP" altLang="en-US"/>
        </a:p>
      </dgm:t>
    </dgm:pt>
    <dgm:pt modelId="{E9FB3E0E-BA83-4BE5-A7A2-8646D95DBF43}">
      <dgm:prSet phldrT="[テキスト]"/>
      <dgm:spPr/>
      <dgm:t>
        <a:bodyPr/>
        <a:lstStyle/>
        <a:p>
          <a:r>
            <a:rPr kumimoji="1" lang="ja-JP" altLang="en-US" dirty="0"/>
            <a:t>令和</a:t>
          </a:r>
          <a:r>
            <a:rPr kumimoji="1" lang="en-US" altLang="ja-JP" dirty="0"/>
            <a:t>6</a:t>
          </a:r>
          <a:r>
            <a:rPr kumimoji="1" lang="ja-JP" altLang="en-US" dirty="0"/>
            <a:t>年</a:t>
          </a:r>
          <a:r>
            <a:rPr kumimoji="1" lang="en-US" altLang="ja-JP" dirty="0"/>
            <a:t>4</a:t>
          </a:r>
          <a:r>
            <a:rPr kumimoji="1" lang="ja-JP" altLang="en-US" dirty="0"/>
            <a:t>月　児童発達支援センターの中核機能を明確化し、障害児支援の一元化・地域移行支援を推進</a:t>
          </a:r>
        </a:p>
      </dgm:t>
    </dgm:pt>
    <dgm:pt modelId="{25F26B68-FCA5-4599-9D29-58245F199F4E}" type="parTrans" cxnId="{ABAE4B96-13E4-4DC3-86BE-182BB660549F}">
      <dgm:prSet/>
      <dgm:spPr/>
      <dgm:t>
        <a:bodyPr/>
        <a:lstStyle/>
        <a:p>
          <a:endParaRPr kumimoji="1" lang="ja-JP" altLang="en-US"/>
        </a:p>
      </dgm:t>
    </dgm:pt>
    <dgm:pt modelId="{46829726-94AE-4682-818F-FFE403438DEC}" type="sibTrans" cxnId="{ABAE4B96-13E4-4DC3-86BE-182BB660549F}">
      <dgm:prSet/>
      <dgm:spPr/>
      <dgm:t>
        <a:bodyPr/>
        <a:lstStyle/>
        <a:p>
          <a:endParaRPr kumimoji="1" lang="ja-JP" altLang="en-US"/>
        </a:p>
      </dgm:t>
    </dgm:pt>
    <dgm:pt modelId="{DC916CBE-E0FB-49B4-B0CC-9ED94733F4CD}">
      <dgm:prSet phldrT="[テキスト]"/>
      <dgm:spPr/>
      <dgm:t>
        <a:bodyPr/>
        <a:lstStyle/>
        <a:p>
          <a:r>
            <a:rPr kumimoji="1" lang="ja-JP" altLang="en-US" dirty="0"/>
            <a:t>令和</a:t>
          </a:r>
          <a:r>
            <a:rPr kumimoji="1" lang="en-US" altLang="ja-JP" dirty="0"/>
            <a:t>6</a:t>
          </a:r>
          <a:r>
            <a:rPr kumimoji="1" lang="ja-JP" altLang="en-US" dirty="0"/>
            <a:t>年</a:t>
          </a:r>
          <a:r>
            <a:rPr kumimoji="1" lang="en-US" altLang="ja-JP" dirty="0"/>
            <a:t>4</a:t>
          </a:r>
          <a:r>
            <a:rPr kumimoji="1" lang="ja-JP" altLang="en-US" dirty="0"/>
            <a:t>月　事業者による合理的配慮の提供が法的義務化</a:t>
          </a:r>
        </a:p>
      </dgm:t>
    </dgm:pt>
    <dgm:pt modelId="{F31CD796-8B8C-4958-999B-92AE3E949340}" type="parTrans" cxnId="{75C124AF-0E7A-4A21-96AD-31B20CBACB62}">
      <dgm:prSet/>
      <dgm:spPr/>
      <dgm:t>
        <a:bodyPr/>
        <a:lstStyle/>
        <a:p>
          <a:endParaRPr kumimoji="1" lang="ja-JP" altLang="en-US"/>
        </a:p>
      </dgm:t>
    </dgm:pt>
    <dgm:pt modelId="{3652CFB7-C2D1-4B69-BA6F-AFB013568572}" type="sibTrans" cxnId="{75C124AF-0E7A-4A21-96AD-31B20CBACB62}">
      <dgm:prSet/>
      <dgm:spPr/>
      <dgm:t>
        <a:bodyPr/>
        <a:lstStyle/>
        <a:p>
          <a:endParaRPr kumimoji="1" lang="ja-JP" altLang="en-US"/>
        </a:p>
      </dgm:t>
    </dgm:pt>
    <dgm:pt modelId="{09FE4765-69BC-462D-8A2A-E22747935EA6}">
      <dgm:prSet phldrT="[テキスト]"/>
      <dgm:spPr/>
      <dgm:t>
        <a:bodyPr/>
        <a:lstStyle/>
        <a:p>
          <a:r>
            <a:rPr kumimoji="1" lang="ja-JP" altLang="en-US" dirty="0"/>
            <a:t>令和</a:t>
          </a:r>
          <a:r>
            <a:rPr kumimoji="1" lang="en-US" altLang="ja-JP" dirty="0"/>
            <a:t>6</a:t>
          </a:r>
          <a:r>
            <a:rPr kumimoji="1" lang="ja-JP" altLang="en-US" dirty="0"/>
            <a:t>年</a:t>
          </a:r>
          <a:r>
            <a:rPr kumimoji="1" lang="en-US" altLang="ja-JP" dirty="0"/>
            <a:t>4</a:t>
          </a:r>
          <a:r>
            <a:rPr kumimoji="1" lang="ja-JP" altLang="en-US" dirty="0"/>
            <a:t>月　当事者の立場に立った継続的支援を推進</a:t>
          </a:r>
        </a:p>
      </dgm:t>
    </dgm:pt>
    <dgm:pt modelId="{3AA3A93D-4CE6-4612-B380-42F77F40E891}" type="parTrans" cxnId="{7606934D-ACE4-40EA-AF35-072D1E55344D}">
      <dgm:prSet/>
      <dgm:spPr/>
      <dgm:t>
        <a:bodyPr/>
        <a:lstStyle/>
        <a:p>
          <a:endParaRPr kumimoji="1" lang="ja-JP" altLang="en-US"/>
        </a:p>
      </dgm:t>
    </dgm:pt>
    <dgm:pt modelId="{4EE99B1C-CFC2-4760-A076-C1AB5255F481}" type="sibTrans" cxnId="{7606934D-ACE4-40EA-AF35-072D1E55344D}">
      <dgm:prSet/>
      <dgm:spPr/>
      <dgm:t>
        <a:bodyPr/>
        <a:lstStyle/>
        <a:p>
          <a:endParaRPr kumimoji="1" lang="ja-JP" altLang="en-US"/>
        </a:p>
      </dgm:t>
    </dgm:pt>
    <dgm:pt modelId="{66715A97-28CF-4F7E-843C-26FD77EF5271}" type="pres">
      <dgm:prSet presAssocID="{22C56242-0A10-4FCE-AF7D-8F05EE6724A2}" presName="linear" presStyleCnt="0">
        <dgm:presLayoutVars>
          <dgm:dir/>
          <dgm:animLvl val="lvl"/>
          <dgm:resizeHandles val="exact"/>
        </dgm:presLayoutVars>
      </dgm:prSet>
      <dgm:spPr/>
    </dgm:pt>
    <dgm:pt modelId="{653EB703-3A82-44CF-97AC-3337BA383E8B}" type="pres">
      <dgm:prSet presAssocID="{6B12246E-9E91-497A-9FF7-4DD714B96AC0}" presName="parentLin" presStyleCnt="0"/>
      <dgm:spPr/>
    </dgm:pt>
    <dgm:pt modelId="{768B9C54-F7BB-4404-B4C3-6DB054F92E8B}" type="pres">
      <dgm:prSet presAssocID="{6B12246E-9E91-497A-9FF7-4DD714B96AC0}" presName="parentLeftMargin" presStyleLbl="node1" presStyleIdx="0" presStyleCnt="5"/>
      <dgm:spPr/>
    </dgm:pt>
    <dgm:pt modelId="{44032F80-2EBE-4970-A93A-876A9C733B61}" type="pres">
      <dgm:prSet presAssocID="{6B12246E-9E91-497A-9FF7-4DD714B96AC0}" presName="parentText" presStyleLbl="node1" presStyleIdx="0" presStyleCnt="5">
        <dgm:presLayoutVars>
          <dgm:chMax val="0"/>
          <dgm:bulletEnabled val="1"/>
        </dgm:presLayoutVars>
      </dgm:prSet>
      <dgm:spPr/>
    </dgm:pt>
    <dgm:pt modelId="{21F53176-BCFA-413C-8C3C-8B7B2A21C99B}" type="pres">
      <dgm:prSet presAssocID="{6B12246E-9E91-497A-9FF7-4DD714B96AC0}" presName="negativeSpace" presStyleCnt="0"/>
      <dgm:spPr/>
    </dgm:pt>
    <dgm:pt modelId="{A4766DA0-39DD-4D53-914B-46B36E02B840}" type="pres">
      <dgm:prSet presAssocID="{6B12246E-9E91-497A-9FF7-4DD714B96AC0}" presName="childText" presStyleLbl="conFgAcc1" presStyleIdx="0" presStyleCnt="5">
        <dgm:presLayoutVars>
          <dgm:bulletEnabled val="1"/>
        </dgm:presLayoutVars>
      </dgm:prSet>
      <dgm:spPr/>
    </dgm:pt>
    <dgm:pt modelId="{08844DC6-4EA2-47EB-8D21-4FBED3DF6745}" type="pres">
      <dgm:prSet presAssocID="{A3DF116F-0E8B-4F50-ABBF-2234FD0EAD07}" presName="spaceBetweenRectangles" presStyleCnt="0"/>
      <dgm:spPr/>
    </dgm:pt>
    <dgm:pt modelId="{6FE1372B-AE8F-4A73-850C-0A86289217E9}" type="pres">
      <dgm:prSet presAssocID="{1DD90E3E-61CC-46C5-9B8C-7B6199E3266B}" presName="parentLin" presStyleCnt="0"/>
      <dgm:spPr/>
    </dgm:pt>
    <dgm:pt modelId="{CC64B294-B701-4EF9-BCAB-869A7E5B52EE}" type="pres">
      <dgm:prSet presAssocID="{1DD90E3E-61CC-46C5-9B8C-7B6199E3266B}" presName="parentLeftMargin" presStyleLbl="node1" presStyleIdx="0" presStyleCnt="5"/>
      <dgm:spPr/>
    </dgm:pt>
    <dgm:pt modelId="{2FF63647-0D7C-4D24-BB36-6CCE43B97B2B}" type="pres">
      <dgm:prSet presAssocID="{1DD90E3E-61CC-46C5-9B8C-7B6199E3266B}" presName="parentText" presStyleLbl="node1" presStyleIdx="1" presStyleCnt="5">
        <dgm:presLayoutVars>
          <dgm:chMax val="0"/>
          <dgm:bulletEnabled val="1"/>
        </dgm:presLayoutVars>
      </dgm:prSet>
      <dgm:spPr/>
    </dgm:pt>
    <dgm:pt modelId="{44F97E4A-1E21-44A9-A43C-880F2C232A1C}" type="pres">
      <dgm:prSet presAssocID="{1DD90E3E-61CC-46C5-9B8C-7B6199E3266B}" presName="negativeSpace" presStyleCnt="0"/>
      <dgm:spPr/>
    </dgm:pt>
    <dgm:pt modelId="{2D09E122-D666-4082-B04D-309FE8449775}" type="pres">
      <dgm:prSet presAssocID="{1DD90E3E-61CC-46C5-9B8C-7B6199E3266B}" presName="childText" presStyleLbl="conFgAcc1" presStyleIdx="1" presStyleCnt="5">
        <dgm:presLayoutVars>
          <dgm:bulletEnabled val="1"/>
        </dgm:presLayoutVars>
      </dgm:prSet>
      <dgm:spPr/>
    </dgm:pt>
    <dgm:pt modelId="{8F0BC350-CE77-49AF-8330-70F88C33F59F}" type="pres">
      <dgm:prSet presAssocID="{9B770870-3DD0-4EB2-858B-751CE959FCA7}" presName="spaceBetweenRectangles" presStyleCnt="0"/>
      <dgm:spPr/>
    </dgm:pt>
    <dgm:pt modelId="{4A390BC9-73B6-4401-BCF0-FFA4B2DF5CA8}" type="pres">
      <dgm:prSet presAssocID="{8215CA27-5173-4136-BB42-26616C7959B8}" presName="parentLin" presStyleCnt="0"/>
      <dgm:spPr/>
    </dgm:pt>
    <dgm:pt modelId="{5A83E083-9C0C-40B3-B4D5-9B63CB6C3946}" type="pres">
      <dgm:prSet presAssocID="{8215CA27-5173-4136-BB42-26616C7959B8}" presName="parentLeftMargin" presStyleLbl="node1" presStyleIdx="1" presStyleCnt="5"/>
      <dgm:spPr/>
    </dgm:pt>
    <dgm:pt modelId="{F2822827-986A-4AC0-BAD7-0E8797264079}" type="pres">
      <dgm:prSet presAssocID="{8215CA27-5173-4136-BB42-26616C7959B8}" presName="parentText" presStyleLbl="node1" presStyleIdx="2" presStyleCnt="5">
        <dgm:presLayoutVars>
          <dgm:chMax val="0"/>
          <dgm:bulletEnabled val="1"/>
        </dgm:presLayoutVars>
      </dgm:prSet>
      <dgm:spPr/>
    </dgm:pt>
    <dgm:pt modelId="{08EE04CA-6014-469E-A448-39390067F3EB}" type="pres">
      <dgm:prSet presAssocID="{8215CA27-5173-4136-BB42-26616C7959B8}" presName="negativeSpace" presStyleCnt="0"/>
      <dgm:spPr/>
    </dgm:pt>
    <dgm:pt modelId="{9ACA8213-4F99-45F6-8ED8-D9B665179F24}" type="pres">
      <dgm:prSet presAssocID="{8215CA27-5173-4136-BB42-26616C7959B8}" presName="childText" presStyleLbl="conFgAcc1" presStyleIdx="2" presStyleCnt="5">
        <dgm:presLayoutVars>
          <dgm:bulletEnabled val="1"/>
        </dgm:presLayoutVars>
      </dgm:prSet>
      <dgm:spPr/>
    </dgm:pt>
    <dgm:pt modelId="{24EFDE1B-C01A-4DD8-9B9F-ABBA6EB335EF}" type="pres">
      <dgm:prSet presAssocID="{308A92CF-6149-4A60-83B2-013879822075}" presName="spaceBetweenRectangles" presStyleCnt="0"/>
      <dgm:spPr/>
    </dgm:pt>
    <dgm:pt modelId="{8ABADE01-22C4-452D-AEAA-3F8F0521E79C}" type="pres">
      <dgm:prSet presAssocID="{018675C0-5CF5-49DB-9A17-CE661ACBF83A}" presName="parentLin" presStyleCnt="0"/>
      <dgm:spPr/>
    </dgm:pt>
    <dgm:pt modelId="{5AFAD859-F0D2-42B8-B399-C5E670FA0D53}" type="pres">
      <dgm:prSet presAssocID="{018675C0-5CF5-49DB-9A17-CE661ACBF83A}" presName="parentLeftMargin" presStyleLbl="node1" presStyleIdx="2" presStyleCnt="5"/>
      <dgm:spPr/>
    </dgm:pt>
    <dgm:pt modelId="{7E54C432-780D-4E0C-8596-56317B2538AD}" type="pres">
      <dgm:prSet presAssocID="{018675C0-5CF5-49DB-9A17-CE661ACBF83A}" presName="parentText" presStyleLbl="node1" presStyleIdx="3" presStyleCnt="5">
        <dgm:presLayoutVars>
          <dgm:chMax val="0"/>
          <dgm:bulletEnabled val="1"/>
        </dgm:presLayoutVars>
      </dgm:prSet>
      <dgm:spPr/>
    </dgm:pt>
    <dgm:pt modelId="{BFDEC78E-53FE-4FA5-B437-FBB99D421779}" type="pres">
      <dgm:prSet presAssocID="{018675C0-5CF5-49DB-9A17-CE661ACBF83A}" presName="negativeSpace" presStyleCnt="0"/>
      <dgm:spPr/>
    </dgm:pt>
    <dgm:pt modelId="{2707DCF2-0509-400A-9B66-627902CE7FDF}" type="pres">
      <dgm:prSet presAssocID="{018675C0-5CF5-49DB-9A17-CE661ACBF83A}" presName="childText" presStyleLbl="conFgAcc1" presStyleIdx="3" presStyleCnt="5">
        <dgm:presLayoutVars>
          <dgm:bulletEnabled val="1"/>
        </dgm:presLayoutVars>
      </dgm:prSet>
      <dgm:spPr/>
    </dgm:pt>
    <dgm:pt modelId="{59D47E5A-20B5-44A1-8EFE-9D194FFC1D17}" type="pres">
      <dgm:prSet presAssocID="{D8CCB861-11FB-4FA6-94A1-CECB7038043F}" presName="spaceBetweenRectangles" presStyleCnt="0"/>
      <dgm:spPr/>
    </dgm:pt>
    <dgm:pt modelId="{5FC5E36D-D2EB-499C-95D6-5F1A0FC2D4B0}" type="pres">
      <dgm:prSet presAssocID="{A4B97897-57CA-4D3A-BA64-503D48590FA6}" presName="parentLin" presStyleCnt="0"/>
      <dgm:spPr/>
    </dgm:pt>
    <dgm:pt modelId="{EFE6F47E-C307-42B9-A63B-8079293B43AE}" type="pres">
      <dgm:prSet presAssocID="{A4B97897-57CA-4D3A-BA64-503D48590FA6}" presName="parentLeftMargin" presStyleLbl="node1" presStyleIdx="3" presStyleCnt="5"/>
      <dgm:spPr/>
    </dgm:pt>
    <dgm:pt modelId="{2FA1D6D1-921E-4EA3-B390-2884215A1178}" type="pres">
      <dgm:prSet presAssocID="{A4B97897-57CA-4D3A-BA64-503D48590FA6}" presName="parentText" presStyleLbl="node1" presStyleIdx="4" presStyleCnt="5">
        <dgm:presLayoutVars>
          <dgm:chMax val="0"/>
          <dgm:bulletEnabled val="1"/>
        </dgm:presLayoutVars>
      </dgm:prSet>
      <dgm:spPr/>
    </dgm:pt>
    <dgm:pt modelId="{4DA9439B-AF35-4344-9A61-89C55C59840B}" type="pres">
      <dgm:prSet presAssocID="{A4B97897-57CA-4D3A-BA64-503D48590FA6}" presName="negativeSpace" presStyleCnt="0"/>
      <dgm:spPr/>
    </dgm:pt>
    <dgm:pt modelId="{15665B65-12B8-40DA-BCB2-8AEF5B7F1852}" type="pres">
      <dgm:prSet presAssocID="{A4B97897-57CA-4D3A-BA64-503D48590FA6}" presName="childText" presStyleLbl="conFgAcc1" presStyleIdx="4" presStyleCnt="5">
        <dgm:presLayoutVars>
          <dgm:bulletEnabled val="1"/>
        </dgm:presLayoutVars>
      </dgm:prSet>
      <dgm:spPr/>
    </dgm:pt>
  </dgm:ptLst>
  <dgm:cxnLst>
    <dgm:cxn modelId="{60494614-C9E5-4C7C-89D5-FB099DCFCF8F}" type="presOf" srcId="{A4B97897-57CA-4D3A-BA64-503D48590FA6}" destId="{EFE6F47E-C307-42B9-A63B-8079293B43AE}" srcOrd="0" destOrd="0" presId="urn:microsoft.com/office/officeart/2005/8/layout/list1"/>
    <dgm:cxn modelId="{06E6A718-A900-4DBD-A9DC-AB4F80147677}" type="presOf" srcId="{1DD90E3E-61CC-46C5-9B8C-7B6199E3266B}" destId="{CC64B294-B701-4EF9-BCAB-869A7E5B52EE}" srcOrd="0" destOrd="0" presId="urn:microsoft.com/office/officeart/2005/8/layout/list1"/>
    <dgm:cxn modelId="{81A32D1D-FCA3-4093-88B4-DF5B8C00CD53}" type="presOf" srcId="{6B12246E-9E91-497A-9FF7-4DD714B96AC0}" destId="{768B9C54-F7BB-4404-B4C3-6DB054F92E8B}" srcOrd="0" destOrd="0" presId="urn:microsoft.com/office/officeart/2005/8/layout/list1"/>
    <dgm:cxn modelId="{00A5C121-0F37-4971-B900-8CC04215992D}" type="presOf" srcId="{A4B97897-57CA-4D3A-BA64-503D48590FA6}" destId="{2FA1D6D1-921E-4EA3-B390-2884215A1178}" srcOrd="1" destOrd="0" presId="urn:microsoft.com/office/officeart/2005/8/layout/list1"/>
    <dgm:cxn modelId="{A95E9B2F-A1E0-4CBB-A9A1-61EB484C3DA0}" type="presOf" srcId="{E0029372-1789-40F9-80C7-03CF3815DA9F}" destId="{A4766DA0-39DD-4D53-914B-46B36E02B840}" srcOrd="0" destOrd="0" presId="urn:microsoft.com/office/officeart/2005/8/layout/list1"/>
    <dgm:cxn modelId="{61E0B73F-DDFC-42DB-A9FE-B878A9C9A512}" type="presOf" srcId="{09FE4765-69BC-462D-8A2A-E22747935EA6}" destId="{15665B65-12B8-40DA-BCB2-8AEF5B7F1852}" srcOrd="0" destOrd="0" presId="urn:microsoft.com/office/officeart/2005/8/layout/list1"/>
    <dgm:cxn modelId="{9135BB46-1E2B-4A6F-8CF1-BB31EABCEA49}" type="presOf" srcId="{8215CA27-5173-4136-BB42-26616C7959B8}" destId="{5A83E083-9C0C-40B3-B4D5-9B63CB6C3946}" srcOrd="0" destOrd="0" presId="urn:microsoft.com/office/officeart/2005/8/layout/list1"/>
    <dgm:cxn modelId="{7606934D-ACE4-40EA-AF35-072D1E55344D}" srcId="{A4B97897-57CA-4D3A-BA64-503D48590FA6}" destId="{09FE4765-69BC-462D-8A2A-E22747935EA6}" srcOrd="0" destOrd="0" parTransId="{3AA3A93D-4CE6-4612-B380-42F77F40E891}" sibTransId="{4EE99B1C-CFC2-4760-A076-C1AB5255F481}"/>
    <dgm:cxn modelId="{D6702B52-C70A-42AA-BFC7-5B3F9BD2CD18}" srcId="{22C56242-0A10-4FCE-AF7D-8F05EE6724A2}" destId="{A4B97897-57CA-4D3A-BA64-503D48590FA6}" srcOrd="4" destOrd="0" parTransId="{43FBC1C3-F87C-4967-AEE9-594C991AE428}" sibTransId="{C06D7F57-0A68-4E89-9AC4-37872DC369A5}"/>
    <dgm:cxn modelId="{9CDACF73-8155-4B49-8FC1-B6211E162285}" srcId="{22C56242-0A10-4FCE-AF7D-8F05EE6724A2}" destId="{018675C0-5CF5-49DB-9A17-CE661ACBF83A}" srcOrd="3" destOrd="0" parTransId="{3FCE1769-ECA9-4BC8-BF25-11D9111CE7F5}" sibTransId="{D8CCB861-11FB-4FA6-94A1-CECB7038043F}"/>
    <dgm:cxn modelId="{58900274-2553-4FE3-BCEA-4ADDD938165A}" srcId="{22C56242-0A10-4FCE-AF7D-8F05EE6724A2}" destId="{6B12246E-9E91-497A-9FF7-4DD714B96AC0}" srcOrd="0" destOrd="0" parTransId="{0DA0E7C3-8E66-4C4D-AB40-D5404D054828}" sibTransId="{A3DF116F-0E8B-4F50-ABBF-2234FD0EAD07}"/>
    <dgm:cxn modelId="{10BABA74-4EC7-484C-B600-2A4BC8FF04BD}" type="presOf" srcId="{018675C0-5CF5-49DB-9A17-CE661ACBF83A}" destId="{5AFAD859-F0D2-42B8-B399-C5E670FA0D53}" srcOrd="0" destOrd="0" presId="urn:microsoft.com/office/officeart/2005/8/layout/list1"/>
    <dgm:cxn modelId="{1FE62B79-C336-4CC1-AC46-259E635AF7A3}" type="presOf" srcId="{6B12246E-9E91-497A-9FF7-4DD714B96AC0}" destId="{44032F80-2EBE-4970-A93A-876A9C733B61}" srcOrd="1" destOrd="0" presId="urn:microsoft.com/office/officeart/2005/8/layout/list1"/>
    <dgm:cxn modelId="{7F1F4579-2BEE-4CA8-A4BF-CFFD8FDB89F0}" type="presOf" srcId="{1DD90E3E-61CC-46C5-9B8C-7B6199E3266B}" destId="{2FF63647-0D7C-4D24-BB36-6CCE43B97B2B}" srcOrd="1" destOrd="0" presId="urn:microsoft.com/office/officeart/2005/8/layout/list1"/>
    <dgm:cxn modelId="{ABAE4B96-13E4-4DC3-86BE-182BB660549F}" srcId="{8215CA27-5173-4136-BB42-26616C7959B8}" destId="{E9FB3E0E-BA83-4BE5-A7A2-8646D95DBF43}" srcOrd="0" destOrd="0" parTransId="{25F26B68-FCA5-4599-9D29-58245F199F4E}" sibTransId="{46829726-94AE-4682-818F-FFE403438DEC}"/>
    <dgm:cxn modelId="{C14227AC-EE58-4B02-82C3-C0D6EEA3F7E2}" srcId="{1DD90E3E-61CC-46C5-9B8C-7B6199E3266B}" destId="{55719368-FCED-4708-AC8F-61C9DFA29A80}" srcOrd="0" destOrd="0" parTransId="{F6E46E18-3DDD-4AC4-A8D9-805E9A8E8369}" sibTransId="{37A95E6D-C5A1-4CBE-BC1B-BC4F49BD13BF}"/>
    <dgm:cxn modelId="{1A1C8FAE-1801-4351-ACFA-30B42503C70F}" type="presOf" srcId="{DC916CBE-E0FB-49B4-B0CC-9ED94733F4CD}" destId="{2707DCF2-0509-400A-9B66-627902CE7FDF}" srcOrd="0" destOrd="0" presId="urn:microsoft.com/office/officeart/2005/8/layout/list1"/>
    <dgm:cxn modelId="{75C124AF-0E7A-4A21-96AD-31B20CBACB62}" srcId="{018675C0-5CF5-49DB-9A17-CE661ACBF83A}" destId="{DC916CBE-E0FB-49B4-B0CC-9ED94733F4CD}" srcOrd="0" destOrd="0" parTransId="{F31CD796-8B8C-4958-999B-92AE3E949340}" sibTransId="{3652CFB7-C2D1-4B69-BA6F-AFB013568572}"/>
    <dgm:cxn modelId="{D27A80B3-E993-4E92-8406-B1F6D031E8EE}" type="presOf" srcId="{8215CA27-5173-4136-BB42-26616C7959B8}" destId="{F2822827-986A-4AC0-BAD7-0E8797264079}" srcOrd="1" destOrd="0" presId="urn:microsoft.com/office/officeart/2005/8/layout/list1"/>
    <dgm:cxn modelId="{6E8035BB-AFCA-4E05-ADB4-F463BCE0D03C}" type="presOf" srcId="{55719368-FCED-4708-AC8F-61C9DFA29A80}" destId="{2D09E122-D666-4082-B04D-309FE8449775}" srcOrd="0" destOrd="0" presId="urn:microsoft.com/office/officeart/2005/8/layout/list1"/>
    <dgm:cxn modelId="{54ECC8BB-EEA3-4DAA-9C26-F1C9BB2B455C}" type="presOf" srcId="{018675C0-5CF5-49DB-9A17-CE661ACBF83A}" destId="{7E54C432-780D-4E0C-8596-56317B2538AD}" srcOrd="1" destOrd="0" presId="urn:microsoft.com/office/officeart/2005/8/layout/list1"/>
    <dgm:cxn modelId="{97F5D5BC-2FCB-404C-A635-8E0F3FABD1D6}" srcId="{22C56242-0A10-4FCE-AF7D-8F05EE6724A2}" destId="{8215CA27-5173-4136-BB42-26616C7959B8}" srcOrd="2" destOrd="0" parTransId="{C9DDB02C-56D1-449F-836E-3659B91F819F}" sibTransId="{308A92CF-6149-4A60-83B2-013879822075}"/>
    <dgm:cxn modelId="{4C8BBDD9-498B-4B3C-B7FF-0C49C3D28D96}" srcId="{6B12246E-9E91-497A-9FF7-4DD714B96AC0}" destId="{E0029372-1789-40F9-80C7-03CF3815DA9F}" srcOrd="0" destOrd="0" parTransId="{61526DC9-0088-43FE-95D7-85968384287B}" sibTransId="{097BCF50-CC3F-4E52-A266-8E3EA37D9BC9}"/>
    <dgm:cxn modelId="{82A8C1DF-C42E-48BA-8F31-B0AA95A18C17}" type="presOf" srcId="{22C56242-0A10-4FCE-AF7D-8F05EE6724A2}" destId="{66715A97-28CF-4F7E-843C-26FD77EF5271}" srcOrd="0" destOrd="0" presId="urn:microsoft.com/office/officeart/2005/8/layout/list1"/>
    <dgm:cxn modelId="{0A9612FD-3C29-438E-BC17-F66CF2347D39}" type="presOf" srcId="{E9FB3E0E-BA83-4BE5-A7A2-8646D95DBF43}" destId="{9ACA8213-4F99-45F6-8ED8-D9B665179F24}" srcOrd="0" destOrd="0" presId="urn:microsoft.com/office/officeart/2005/8/layout/list1"/>
    <dgm:cxn modelId="{ABC4BEFF-D268-4B92-856F-8BB8B9BA5E83}" srcId="{22C56242-0A10-4FCE-AF7D-8F05EE6724A2}" destId="{1DD90E3E-61CC-46C5-9B8C-7B6199E3266B}" srcOrd="1" destOrd="0" parTransId="{DDECA34B-997B-4EF7-A77C-FCA9BF94E25C}" sibTransId="{9B770870-3DD0-4EB2-858B-751CE959FCA7}"/>
    <dgm:cxn modelId="{3FA77E13-3F3E-4080-8057-0286D14F01F3}" type="presParOf" srcId="{66715A97-28CF-4F7E-843C-26FD77EF5271}" destId="{653EB703-3A82-44CF-97AC-3337BA383E8B}" srcOrd="0" destOrd="0" presId="urn:microsoft.com/office/officeart/2005/8/layout/list1"/>
    <dgm:cxn modelId="{401FD441-D34F-4DC7-80BD-AF61A3565DAF}" type="presParOf" srcId="{653EB703-3A82-44CF-97AC-3337BA383E8B}" destId="{768B9C54-F7BB-4404-B4C3-6DB054F92E8B}" srcOrd="0" destOrd="0" presId="urn:microsoft.com/office/officeart/2005/8/layout/list1"/>
    <dgm:cxn modelId="{5A54A84E-BA1A-4155-88E7-273DA1F12CB2}" type="presParOf" srcId="{653EB703-3A82-44CF-97AC-3337BA383E8B}" destId="{44032F80-2EBE-4970-A93A-876A9C733B61}" srcOrd="1" destOrd="0" presId="urn:microsoft.com/office/officeart/2005/8/layout/list1"/>
    <dgm:cxn modelId="{7D227BCD-B07A-4CF4-A5B9-EF6E67749006}" type="presParOf" srcId="{66715A97-28CF-4F7E-843C-26FD77EF5271}" destId="{21F53176-BCFA-413C-8C3C-8B7B2A21C99B}" srcOrd="1" destOrd="0" presId="urn:microsoft.com/office/officeart/2005/8/layout/list1"/>
    <dgm:cxn modelId="{7C5C3324-B7A8-4E7B-A8D5-31B7A45192D9}" type="presParOf" srcId="{66715A97-28CF-4F7E-843C-26FD77EF5271}" destId="{A4766DA0-39DD-4D53-914B-46B36E02B840}" srcOrd="2" destOrd="0" presId="urn:microsoft.com/office/officeart/2005/8/layout/list1"/>
    <dgm:cxn modelId="{64A62F61-D431-4AFA-B467-3702D3F47962}" type="presParOf" srcId="{66715A97-28CF-4F7E-843C-26FD77EF5271}" destId="{08844DC6-4EA2-47EB-8D21-4FBED3DF6745}" srcOrd="3" destOrd="0" presId="urn:microsoft.com/office/officeart/2005/8/layout/list1"/>
    <dgm:cxn modelId="{9F303DC8-A871-449C-B2E6-5B3746B9C3B0}" type="presParOf" srcId="{66715A97-28CF-4F7E-843C-26FD77EF5271}" destId="{6FE1372B-AE8F-4A73-850C-0A86289217E9}" srcOrd="4" destOrd="0" presId="urn:microsoft.com/office/officeart/2005/8/layout/list1"/>
    <dgm:cxn modelId="{463E5938-5851-4421-A368-755D260B9E1B}" type="presParOf" srcId="{6FE1372B-AE8F-4A73-850C-0A86289217E9}" destId="{CC64B294-B701-4EF9-BCAB-869A7E5B52EE}" srcOrd="0" destOrd="0" presId="urn:microsoft.com/office/officeart/2005/8/layout/list1"/>
    <dgm:cxn modelId="{A0D3D077-9D89-4A53-8DBA-DB2C0872275C}" type="presParOf" srcId="{6FE1372B-AE8F-4A73-850C-0A86289217E9}" destId="{2FF63647-0D7C-4D24-BB36-6CCE43B97B2B}" srcOrd="1" destOrd="0" presId="urn:microsoft.com/office/officeart/2005/8/layout/list1"/>
    <dgm:cxn modelId="{CC93525C-B765-419F-B140-4133B30322E6}" type="presParOf" srcId="{66715A97-28CF-4F7E-843C-26FD77EF5271}" destId="{44F97E4A-1E21-44A9-A43C-880F2C232A1C}" srcOrd="5" destOrd="0" presId="urn:microsoft.com/office/officeart/2005/8/layout/list1"/>
    <dgm:cxn modelId="{A34B1A3A-B30B-42C8-8DFB-57CC02DAF4F7}" type="presParOf" srcId="{66715A97-28CF-4F7E-843C-26FD77EF5271}" destId="{2D09E122-D666-4082-B04D-309FE8449775}" srcOrd="6" destOrd="0" presId="urn:microsoft.com/office/officeart/2005/8/layout/list1"/>
    <dgm:cxn modelId="{FA220E43-2815-4B98-A1C8-61E120AFCAB5}" type="presParOf" srcId="{66715A97-28CF-4F7E-843C-26FD77EF5271}" destId="{8F0BC350-CE77-49AF-8330-70F88C33F59F}" srcOrd="7" destOrd="0" presId="urn:microsoft.com/office/officeart/2005/8/layout/list1"/>
    <dgm:cxn modelId="{FFF1E232-387B-49B2-9DB8-F38F061FDCF9}" type="presParOf" srcId="{66715A97-28CF-4F7E-843C-26FD77EF5271}" destId="{4A390BC9-73B6-4401-BCF0-FFA4B2DF5CA8}" srcOrd="8" destOrd="0" presId="urn:microsoft.com/office/officeart/2005/8/layout/list1"/>
    <dgm:cxn modelId="{EE435E84-76CB-40CF-A9F7-F31822877384}" type="presParOf" srcId="{4A390BC9-73B6-4401-BCF0-FFA4B2DF5CA8}" destId="{5A83E083-9C0C-40B3-B4D5-9B63CB6C3946}" srcOrd="0" destOrd="0" presId="urn:microsoft.com/office/officeart/2005/8/layout/list1"/>
    <dgm:cxn modelId="{27799D0A-BC53-4B81-9BA6-1AFB6BEF0E8B}" type="presParOf" srcId="{4A390BC9-73B6-4401-BCF0-FFA4B2DF5CA8}" destId="{F2822827-986A-4AC0-BAD7-0E8797264079}" srcOrd="1" destOrd="0" presId="urn:microsoft.com/office/officeart/2005/8/layout/list1"/>
    <dgm:cxn modelId="{68D2C83A-F3DB-43DA-836E-710721D04258}" type="presParOf" srcId="{66715A97-28CF-4F7E-843C-26FD77EF5271}" destId="{08EE04CA-6014-469E-A448-39390067F3EB}" srcOrd="9" destOrd="0" presId="urn:microsoft.com/office/officeart/2005/8/layout/list1"/>
    <dgm:cxn modelId="{5309243F-F236-4C5E-9028-2DEC0C1330C1}" type="presParOf" srcId="{66715A97-28CF-4F7E-843C-26FD77EF5271}" destId="{9ACA8213-4F99-45F6-8ED8-D9B665179F24}" srcOrd="10" destOrd="0" presId="urn:microsoft.com/office/officeart/2005/8/layout/list1"/>
    <dgm:cxn modelId="{6817B180-A3E9-4881-9934-0D3E00537D6C}" type="presParOf" srcId="{66715A97-28CF-4F7E-843C-26FD77EF5271}" destId="{24EFDE1B-C01A-4DD8-9B9F-ABBA6EB335EF}" srcOrd="11" destOrd="0" presId="urn:microsoft.com/office/officeart/2005/8/layout/list1"/>
    <dgm:cxn modelId="{DFB791EF-ABCC-44FD-92E6-20FB6A3472FF}" type="presParOf" srcId="{66715A97-28CF-4F7E-843C-26FD77EF5271}" destId="{8ABADE01-22C4-452D-AEAA-3F8F0521E79C}" srcOrd="12" destOrd="0" presId="urn:microsoft.com/office/officeart/2005/8/layout/list1"/>
    <dgm:cxn modelId="{94F85E15-F9F7-4294-9613-6CD9C8191997}" type="presParOf" srcId="{8ABADE01-22C4-452D-AEAA-3F8F0521E79C}" destId="{5AFAD859-F0D2-42B8-B399-C5E670FA0D53}" srcOrd="0" destOrd="0" presId="urn:microsoft.com/office/officeart/2005/8/layout/list1"/>
    <dgm:cxn modelId="{8D25C792-5B8D-4E29-89E3-EF42C7C16491}" type="presParOf" srcId="{8ABADE01-22C4-452D-AEAA-3F8F0521E79C}" destId="{7E54C432-780D-4E0C-8596-56317B2538AD}" srcOrd="1" destOrd="0" presId="urn:microsoft.com/office/officeart/2005/8/layout/list1"/>
    <dgm:cxn modelId="{AB765192-81AA-4A99-BDBF-E173D200B940}" type="presParOf" srcId="{66715A97-28CF-4F7E-843C-26FD77EF5271}" destId="{BFDEC78E-53FE-4FA5-B437-FBB99D421779}" srcOrd="13" destOrd="0" presId="urn:microsoft.com/office/officeart/2005/8/layout/list1"/>
    <dgm:cxn modelId="{9722BE00-D8F8-4308-A02D-53BADB0EF5B7}" type="presParOf" srcId="{66715A97-28CF-4F7E-843C-26FD77EF5271}" destId="{2707DCF2-0509-400A-9B66-627902CE7FDF}" srcOrd="14" destOrd="0" presId="urn:microsoft.com/office/officeart/2005/8/layout/list1"/>
    <dgm:cxn modelId="{39F78D9F-D791-4F07-9BC7-5F884FDBD3DC}" type="presParOf" srcId="{66715A97-28CF-4F7E-843C-26FD77EF5271}" destId="{59D47E5A-20B5-44A1-8EFE-9D194FFC1D17}" srcOrd="15" destOrd="0" presId="urn:microsoft.com/office/officeart/2005/8/layout/list1"/>
    <dgm:cxn modelId="{7448CC1B-377A-42CF-9636-C1ED315047DD}" type="presParOf" srcId="{66715A97-28CF-4F7E-843C-26FD77EF5271}" destId="{5FC5E36D-D2EB-499C-95D6-5F1A0FC2D4B0}" srcOrd="16" destOrd="0" presId="urn:microsoft.com/office/officeart/2005/8/layout/list1"/>
    <dgm:cxn modelId="{29B94210-21D1-45E6-BDEC-E6D3DF550A4D}" type="presParOf" srcId="{5FC5E36D-D2EB-499C-95D6-5F1A0FC2D4B0}" destId="{EFE6F47E-C307-42B9-A63B-8079293B43AE}" srcOrd="0" destOrd="0" presId="urn:microsoft.com/office/officeart/2005/8/layout/list1"/>
    <dgm:cxn modelId="{D81CDCCC-F6D4-426D-91AD-17A975E4E7C8}" type="presParOf" srcId="{5FC5E36D-D2EB-499C-95D6-5F1A0FC2D4B0}" destId="{2FA1D6D1-921E-4EA3-B390-2884215A1178}" srcOrd="1" destOrd="0" presId="urn:microsoft.com/office/officeart/2005/8/layout/list1"/>
    <dgm:cxn modelId="{36ADDF56-2CC7-4A9C-9F75-F690CFE583A3}" type="presParOf" srcId="{66715A97-28CF-4F7E-843C-26FD77EF5271}" destId="{4DA9439B-AF35-4344-9A61-89C55C59840B}" srcOrd="17" destOrd="0" presId="urn:microsoft.com/office/officeart/2005/8/layout/list1"/>
    <dgm:cxn modelId="{0E8F2C9B-861C-4C1C-957D-991C60850873}" type="presParOf" srcId="{66715A97-28CF-4F7E-843C-26FD77EF5271}" destId="{15665B65-12B8-40DA-BCB2-8AEF5B7F1852}"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2C56242-0A10-4FCE-AF7D-8F05EE6724A2}"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kumimoji="1" lang="ja-JP" altLang="en-US"/>
        </a:p>
      </dgm:t>
    </dgm:pt>
    <dgm:pt modelId="{90CC22C1-9C53-4DC2-ADCA-6491934E7C74}">
      <dgm:prSet/>
      <dgm:spPr/>
      <dgm:t>
        <a:bodyPr/>
        <a:lstStyle/>
        <a:p>
          <a:r>
            <a:rPr kumimoji="1" lang="ja-JP" altLang="en-US" dirty="0"/>
            <a:t>令和</a:t>
          </a:r>
          <a:r>
            <a:rPr kumimoji="1" lang="en-US" altLang="en-US" dirty="0"/>
            <a:t>6</a:t>
          </a:r>
          <a:r>
            <a:rPr kumimoji="1" lang="ja-JP" altLang="en-US" dirty="0"/>
            <a:t>年度・令和８年度　処遇改善、人材確保、地域生活支援、就労支援、障害児支援の質向上を推進</a:t>
          </a:r>
        </a:p>
      </dgm:t>
    </dgm:pt>
    <dgm:pt modelId="{B94B7537-FA66-494C-81B4-CA1C7298B69E}" type="parTrans" cxnId="{114F3F04-6163-44AE-85A9-447BEF14BCEB}">
      <dgm:prSet/>
      <dgm:spPr/>
      <dgm:t>
        <a:bodyPr/>
        <a:lstStyle/>
        <a:p>
          <a:endParaRPr kumimoji="1" lang="ja-JP" altLang="en-US"/>
        </a:p>
      </dgm:t>
    </dgm:pt>
    <dgm:pt modelId="{4E95D8CB-AAB7-451F-899E-2FDC3331EB63}" type="sibTrans" cxnId="{114F3F04-6163-44AE-85A9-447BEF14BCEB}">
      <dgm:prSet/>
      <dgm:spPr/>
      <dgm:t>
        <a:bodyPr/>
        <a:lstStyle/>
        <a:p>
          <a:endParaRPr kumimoji="1" lang="ja-JP" altLang="en-US"/>
        </a:p>
      </dgm:t>
    </dgm:pt>
    <dgm:pt modelId="{E3D9237B-D3FC-47B1-B2A6-E93402066B6D}">
      <dgm:prSet/>
      <dgm:spPr/>
      <dgm:t>
        <a:bodyPr/>
        <a:lstStyle/>
        <a:p>
          <a:r>
            <a:rPr kumimoji="1" lang="ja-JP" altLang="en-US" dirty="0"/>
            <a:t>令和</a:t>
          </a:r>
          <a:r>
            <a:rPr kumimoji="1" lang="en-US" altLang="en-US" dirty="0"/>
            <a:t>6</a:t>
          </a:r>
          <a:r>
            <a:rPr kumimoji="1" lang="ja-JP" altLang="en-US" dirty="0"/>
            <a:t>年</a:t>
          </a:r>
          <a:r>
            <a:rPr kumimoji="1" lang="en-US" altLang="en-US" dirty="0"/>
            <a:t>6</a:t>
          </a:r>
          <a:r>
            <a:rPr kumimoji="1" lang="ja-JP" altLang="en-US" dirty="0"/>
            <a:t>月公布／令和</a:t>
          </a:r>
          <a:r>
            <a:rPr kumimoji="1" lang="en-US" altLang="en-US" dirty="0"/>
            <a:t>8</a:t>
          </a:r>
          <a:r>
            <a:rPr kumimoji="1" lang="ja-JP" altLang="en-US" dirty="0"/>
            <a:t>年</a:t>
          </a:r>
          <a:r>
            <a:rPr kumimoji="1" lang="en-US" altLang="en-US" dirty="0"/>
            <a:t>12</a:t>
          </a:r>
          <a:r>
            <a:rPr kumimoji="1" lang="ja-JP" altLang="en-US" dirty="0"/>
            <a:t>月施行　教育・保育等の現場で、性犯罪歴確認や情報管理などの防止措置を義務化</a:t>
          </a:r>
        </a:p>
      </dgm:t>
    </dgm:pt>
    <dgm:pt modelId="{979B4F90-1263-4668-9330-8C7542BC63C7}" type="parTrans" cxnId="{D80BCC08-942C-4EA9-8A25-42FDD6AC1A61}">
      <dgm:prSet/>
      <dgm:spPr/>
      <dgm:t>
        <a:bodyPr/>
        <a:lstStyle/>
        <a:p>
          <a:endParaRPr kumimoji="1" lang="ja-JP" altLang="en-US"/>
        </a:p>
      </dgm:t>
    </dgm:pt>
    <dgm:pt modelId="{EC73EC9E-33CF-447F-AFF0-A28FFED60A75}" type="sibTrans" cxnId="{D80BCC08-942C-4EA9-8A25-42FDD6AC1A61}">
      <dgm:prSet/>
      <dgm:spPr/>
      <dgm:t>
        <a:bodyPr/>
        <a:lstStyle/>
        <a:p>
          <a:endParaRPr kumimoji="1" lang="ja-JP" altLang="en-US"/>
        </a:p>
      </dgm:t>
    </dgm:pt>
    <dgm:pt modelId="{70BDAB7F-8AB4-46E8-9649-96AE528AD415}">
      <dgm:prSet/>
      <dgm:spPr/>
      <dgm:t>
        <a:bodyPr/>
        <a:lstStyle/>
        <a:p>
          <a:r>
            <a:rPr kumimoji="1" lang="ja-JP" altLang="en-US" dirty="0"/>
            <a:t>令和</a:t>
          </a:r>
          <a:r>
            <a:rPr kumimoji="1" lang="en-US" altLang="ja-JP" dirty="0"/>
            <a:t>7</a:t>
          </a:r>
          <a:r>
            <a:rPr kumimoji="1" lang="ja-JP" altLang="en-US" dirty="0"/>
            <a:t>年</a:t>
          </a:r>
          <a:r>
            <a:rPr kumimoji="1" lang="en-US" altLang="ja-JP" dirty="0"/>
            <a:t>1</a:t>
          </a:r>
          <a:r>
            <a:rPr kumimoji="1" lang="ja-JP" altLang="en-US" dirty="0"/>
            <a:t>月　旧優生保護法に基づく被害者への補償を実施</a:t>
          </a:r>
        </a:p>
      </dgm:t>
    </dgm:pt>
    <dgm:pt modelId="{5CF4721D-7126-4C30-BB68-ACD4C7B2E02B}" type="parTrans" cxnId="{0C57ADCA-8258-4029-99B9-C9305A26C39D}">
      <dgm:prSet/>
      <dgm:spPr/>
      <dgm:t>
        <a:bodyPr/>
        <a:lstStyle/>
        <a:p>
          <a:endParaRPr kumimoji="1" lang="ja-JP" altLang="en-US"/>
        </a:p>
      </dgm:t>
    </dgm:pt>
    <dgm:pt modelId="{E0EBCD8F-E3B2-4D46-B3F2-FDB5E2450C23}" type="sibTrans" cxnId="{0C57ADCA-8258-4029-99B9-C9305A26C39D}">
      <dgm:prSet/>
      <dgm:spPr/>
      <dgm:t>
        <a:bodyPr/>
        <a:lstStyle/>
        <a:p>
          <a:endParaRPr kumimoji="1" lang="ja-JP" altLang="en-US"/>
        </a:p>
      </dgm:t>
    </dgm:pt>
    <dgm:pt modelId="{80E266B1-A21F-4538-A85A-C9EB032A4D68}">
      <dgm:prSet/>
      <dgm:spPr/>
      <dgm:t>
        <a:bodyPr/>
        <a:lstStyle/>
        <a:p>
          <a:r>
            <a:rPr kumimoji="1" lang="ja-JP" altLang="en-US" dirty="0"/>
            <a:t>令和</a:t>
          </a:r>
          <a:r>
            <a:rPr kumimoji="1" lang="en-US" altLang="ja-JP" dirty="0"/>
            <a:t>7</a:t>
          </a:r>
          <a:r>
            <a:rPr kumimoji="1" lang="ja-JP" altLang="en-US" dirty="0"/>
            <a:t>年</a:t>
          </a:r>
          <a:r>
            <a:rPr kumimoji="1" lang="en-US" altLang="ja-JP" dirty="0"/>
            <a:t>6</a:t>
          </a:r>
          <a:r>
            <a:rPr kumimoji="1" lang="ja-JP" altLang="en-US" dirty="0"/>
            <a:t>月　手話を重要な意思疎通手段と位置づけ、習得・使用・理解促進を推進</a:t>
          </a:r>
        </a:p>
      </dgm:t>
    </dgm:pt>
    <dgm:pt modelId="{77A838C2-B761-4DC4-925C-694B9F18404F}" type="parTrans" cxnId="{CD712B64-A6C2-42FD-BB27-14F2A27E2244}">
      <dgm:prSet/>
      <dgm:spPr/>
      <dgm:t>
        <a:bodyPr/>
        <a:lstStyle/>
        <a:p>
          <a:endParaRPr kumimoji="1" lang="ja-JP" altLang="en-US"/>
        </a:p>
      </dgm:t>
    </dgm:pt>
    <dgm:pt modelId="{5B72C3A6-3785-4A07-B571-D6ED1EDC8F66}" type="sibTrans" cxnId="{CD712B64-A6C2-42FD-BB27-14F2A27E2244}">
      <dgm:prSet/>
      <dgm:spPr/>
      <dgm:t>
        <a:bodyPr/>
        <a:lstStyle/>
        <a:p>
          <a:endParaRPr kumimoji="1" lang="ja-JP" altLang="en-US"/>
        </a:p>
      </dgm:t>
    </dgm:pt>
    <dgm:pt modelId="{661B5F3D-D6F2-486C-969B-08A7CF8A3754}">
      <dgm:prSet/>
      <dgm:spPr/>
      <dgm:t>
        <a:bodyPr/>
        <a:lstStyle/>
        <a:p>
          <a:r>
            <a:rPr kumimoji="1" lang="ja-JP" altLang="en-US" b="1" dirty="0"/>
            <a:t>こども性暴力防止法制定</a:t>
          </a:r>
        </a:p>
      </dgm:t>
    </dgm:pt>
    <dgm:pt modelId="{A537F976-4D83-4BF0-854A-07044B0ACAB2}" type="parTrans" cxnId="{FF4C633C-9E7D-4019-B256-48BAC173E9E0}">
      <dgm:prSet/>
      <dgm:spPr/>
      <dgm:t>
        <a:bodyPr/>
        <a:lstStyle/>
        <a:p>
          <a:endParaRPr kumimoji="1" lang="ja-JP" altLang="en-US"/>
        </a:p>
      </dgm:t>
    </dgm:pt>
    <dgm:pt modelId="{09910DB0-9791-4B54-B1AB-242DD722C330}" type="sibTrans" cxnId="{FF4C633C-9E7D-4019-B256-48BAC173E9E0}">
      <dgm:prSet/>
      <dgm:spPr/>
      <dgm:t>
        <a:bodyPr/>
        <a:lstStyle/>
        <a:p>
          <a:endParaRPr kumimoji="1" lang="ja-JP" altLang="en-US"/>
        </a:p>
      </dgm:t>
    </dgm:pt>
    <dgm:pt modelId="{017AE46A-5D9C-4042-A4A8-2706CF0339C0}">
      <dgm:prSet/>
      <dgm:spPr/>
      <dgm:t>
        <a:bodyPr/>
        <a:lstStyle/>
        <a:p>
          <a:r>
            <a:rPr kumimoji="1" lang="ja-JP" altLang="en-US" b="1" dirty="0"/>
            <a:t>旧優生保護法被害者への補償法施行</a:t>
          </a:r>
        </a:p>
      </dgm:t>
    </dgm:pt>
    <dgm:pt modelId="{C254919C-803C-44F2-AF29-8A18804756D8}" type="parTrans" cxnId="{699B144E-0D6D-4DD2-8E65-D9ACDAFDE63A}">
      <dgm:prSet/>
      <dgm:spPr/>
      <dgm:t>
        <a:bodyPr/>
        <a:lstStyle/>
        <a:p>
          <a:endParaRPr kumimoji="1" lang="ja-JP" altLang="en-US"/>
        </a:p>
      </dgm:t>
    </dgm:pt>
    <dgm:pt modelId="{995AA89E-67C7-4284-BBEA-2C7E0FB618B5}" type="sibTrans" cxnId="{699B144E-0D6D-4DD2-8E65-D9ACDAFDE63A}">
      <dgm:prSet/>
      <dgm:spPr/>
      <dgm:t>
        <a:bodyPr/>
        <a:lstStyle/>
        <a:p>
          <a:endParaRPr kumimoji="1" lang="ja-JP" altLang="en-US"/>
        </a:p>
      </dgm:t>
    </dgm:pt>
    <dgm:pt modelId="{FEDC070A-5BBE-474D-A5FA-CE157E1EA8F8}">
      <dgm:prSet/>
      <dgm:spPr/>
      <dgm:t>
        <a:bodyPr/>
        <a:lstStyle/>
        <a:p>
          <a:r>
            <a:rPr kumimoji="1" lang="ja-JP" altLang="en-US" b="1" dirty="0"/>
            <a:t>手話政策推進法施行</a:t>
          </a:r>
        </a:p>
      </dgm:t>
    </dgm:pt>
    <dgm:pt modelId="{76FDCF15-1E7C-4F8D-A2B0-B5FDA540DDD9}" type="parTrans" cxnId="{82341685-3472-4111-B7CC-DA5A6D14A499}">
      <dgm:prSet/>
      <dgm:spPr/>
      <dgm:t>
        <a:bodyPr/>
        <a:lstStyle/>
        <a:p>
          <a:endParaRPr kumimoji="1" lang="ja-JP" altLang="en-US"/>
        </a:p>
      </dgm:t>
    </dgm:pt>
    <dgm:pt modelId="{FA81C9C9-E269-4924-84AC-BFF1BB032783}" type="sibTrans" cxnId="{82341685-3472-4111-B7CC-DA5A6D14A499}">
      <dgm:prSet/>
      <dgm:spPr/>
      <dgm:t>
        <a:bodyPr/>
        <a:lstStyle/>
        <a:p>
          <a:endParaRPr kumimoji="1" lang="ja-JP" altLang="en-US"/>
        </a:p>
      </dgm:t>
    </dgm:pt>
    <dgm:pt modelId="{718931E0-587E-4622-955C-FD26B1759423}">
      <dgm:prSet/>
      <dgm:spPr/>
      <dgm:t>
        <a:bodyPr/>
        <a:lstStyle/>
        <a:p>
          <a:r>
            <a:rPr kumimoji="1" lang="ja-JP" altLang="en-US" b="1" dirty="0"/>
            <a:t>障害福祉サービス等報酬改定</a:t>
          </a:r>
        </a:p>
      </dgm:t>
    </dgm:pt>
    <dgm:pt modelId="{678E2192-0125-45D0-8202-811BBF702D6E}" type="parTrans" cxnId="{D98474B1-0A8A-4555-ABCB-BE82215045AD}">
      <dgm:prSet/>
      <dgm:spPr/>
      <dgm:t>
        <a:bodyPr/>
        <a:lstStyle/>
        <a:p>
          <a:endParaRPr kumimoji="1" lang="ja-JP" altLang="en-US"/>
        </a:p>
      </dgm:t>
    </dgm:pt>
    <dgm:pt modelId="{5670249A-4AEF-4F91-9C1F-C4B6A1F3AD5D}" type="sibTrans" cxnId="{D98474B1-0A8A-4555-ABCB-BE82215045AD}">
      <dgm:prSet/>
      <dgm:spPr/>
      <dgm:t>
        <a:bodyPr/>
        <a:lstStyle/>
        <a:p>
          <a:endParaRPr kumimoji="1" lang="ja-JP" altLang="en-US"/>
        </a:p>
      </dgm:t>
    </dgm:pt>
    <dgm:pt modelId="{DA6F3EAA-86D9-402E-9A74-F2E731D91E31}">
      <dgm:prSet/>
      <dgm:spPr/>
      <dgm:t>
        <a:bodyPr/>
        <a:lstStyle/>
        <a:p>
          <a:r>
            <a:rPr kumimoji="1" lang="ja-JP" altLang="en-US" b="1" dirty="0"/>
            <a:t>高次脳機能障害者支援法施行</a:t>
          </a:r>
        </a:p>
      </dgm:t>
    </dgm:pt>
    <dgm:pt modelId="{972B6946-6483-4D77-9A8C-4B6E62F9DE57}" type="parTrans" cxnId="{7A947962-109C-46A2-8ADA-B38FC1DB41A4}">
      <dgm:prSet/>
      <dgm:spPr/>
      <dgm:t>
        <a:bodyPr/>
        <a:lstStyle/>
        <a:p>
          <a:endParaRPr kumimoji="1" lang="ja-JP" altLang="en-US"/>
        </a:p>
      </dgm:t>
    </dgm:pt>
    <dgm:pt modelId="{2AF4242C-701E-4DC8-84FE-160BF37D85D7}" type="sibTrans" cxnId="{7A947962-109C-46A2-8ADA-B38FC1DB41A4}">
      <dgm:prSet/>
      <dgm:spPr/>
      <dgm:t>
        <a:bodyPr/>
        <a:lstStyle/>
        <a:p>
          <a:endParaRPr kumimoji="1" lang="ja-JP" altLang="en-US"/>
        </a:p>
      </dgm:t>
    </dgm:pt>
    <dgm:pt modelId="{736211A2-AE58-422E-890F-93C9DC0E5D0F}">
      <dgm:prSet/>
      <dgm:spPr/>
      <dgm:t>
        <a:bodyPr/>
        <a:lstStyle/>
        <a:p>
          <a:r>
            <a:rPr kumimoji="1" lang="ja-JP" altLang="en-US" dirty="0"/>
            <a:t>令和</a:t>
          </a:r>
          <a:r>
            <a:rPr kumimoji="1" lang="en-US" altLang="ja-JP" dirty="0"/>
            <a:t>8</a:t>
          </a:r>
          <a:r>
            <a:rPr kumimoji="1" lang="ja-JP" altLang="en-US" dirty="0"/>
            <a:t>年</a:t>
          </a:r>
          <a:r>
            <a:rPr kumimoji="1" lang="en-US" altLang="ja-JP" dirty="0"/>
            <a:t>4</a:t>
          </a:r>
          <a:r>
            <a:rPr kumimoji="1" lang="ja-JP" altLang="en-US" dirty="0"/>
            <a:t>月　相談体制や地域生活支援を整備し、自立・社会参加を支援</a:t>
          </a:r>
        </a:p>
      </dgm:t>
    </dgm:pt>
    <dgm:pt modelId="{533CEDE9-2C49-4181-854A-3A35FDECC1F0}" type="parTrans" cxnId="{F047EDE2-57E0-4EA4-8E57-5DEE636E3707}">
      <dgm:prSet/>
      <dgm:spPr/>
      <dgm:t>
        <a:bodyPr/>
        <a:lstStyle/>
        <a:p>
          <a:endParaRPr kumimoji="1" lang="ja-JP" altLang="en-US"/>
        </a:p>
      </dgm:t>
    </dgm:pt>
    <dgm:pt modelId="{7D3D3E79-99B3-47A6-A128-540C16A54896}" type="sibTrans" cxnId="{F047EDE2-57E0-4EA4-8E57-5DEE636E3707}">
      <dgm:prSet/>
      <dgm:spPr/>
      <dgm:t>
        <a:bodyPr/>
        <a:lstStyle/>
        <a:p>
          <a:endParaRPr kumimoji="1" lang="ja-JP" altLang="en-US"/>
        </a:p>
      </dgm:t>
    </dgm:pt>
    <dgm:pt modelId="{66715A97-28CF-4F7E-843C-26FD77EF5271}" type="pres">
      <dgm:prSet presAssocID="{22C56242-0A10-4FCE-AF7D-8F05EE6724A2}" presName="linear" presStyleCnt="0">
        <dgm:presLayoutVars>
          <dgm:dir/>
          <dgm:animLvl val="lvl"/>
          <dgm:resizeHandles val="exact"/>
        </dgm:presLayoutVars>
      </dgm:prSet>
      <dgm:spPr/>
    </dgm:pt>
    <dgm:pt modelId="{E9D87794-70C5-421E-BC76-52A4B9F70279}" type="pres">
      <dgm:prSet presAssocID="{661B5F3D-D6F2-486C-969B-08A7CF8A3754}" presName="parentLin" presStyleCnt="0"/>
      <dgm:spPr/>
    </dgm:pt>
    <dgm:pt modelId="{307E9360-D56D-4ADE-8DC5-03CC638F4D0A}" type="pres">
      <dgm:prSet presAssocID="{661B5F3D-D6F2-486C-969B-08A7CF8A3754}" presName="parentLeftMargin" presStyleLbl="node1" presStyleIdx="0" presStyleCnt="5"/>
      <dgm:spPr/>
    </dgm:pt>
    <dgm:pt modelId="{DB504410-12E9-40CF-9C92-DDC1B9C397B6}" type="pres">
      <dgm:prSet presAssocID="{661B5F3D-D6F2-486C-969B-08A7CF8A3754}" presName="parentText" presStyleLbl="node1" presStyleIdx="0" presStyleCnt="5" custLinFactNeighborX="3170" custLinFactNeighborY="13616">
        <dgm:presLayoutVars>
          <dgm:chMax val="0"/>
          <dgm:bulletEnabled val="1"/>
        </dgm:presLayoutVars>
      </dgm:prSet>
      <dgm:spPr/>
    </dgm:pt>
    <dgm:pt modelId="{218D719E-E5EE-4562-B77C-1CFBBB116CD4}" type="pres">
      <dgm:prSet presAssocID="{661B5F3D-D6F2-486C-969B-08A7CF8A3754}" presName="negativeSpace" presStyleCnt="0"/>
      <dgm:spPr/>
    </dgm:pt>
    <dgm:pt modelId="{DF5F9285-846C-4219-AC0D-255AC5FD8857}" type="pres">
      <dgm:prSet presAssocID="{661B5F3D-D6F2-486C-969B-08A7CF8A3754}" presName="childText" presStyleLbl="conFgAcc1" presStyleIdx="0" presStyleCnt="5">
        <dgm:presLayoutVars>
          <dgm:bulletEnabled val="1"/>
        </dgm:presLayoutVars>
      </dgm:prSet>
      <dgm:spPr/>
    </dgm:pt>
    <dgm:pt modelId="{5CFF1E5F-AAFD-41C1-A2A3-A5024010633F}" type="pres">
      <dgm:prSet presAssocID="{09910DB0-9791-4B54-B1AB-242DD722C330}" presName="spaceBetweenRectangles" presStyleCnt="0"/>
      <dgm:spPr/>
    </dgm:pt>
    <dgm:pt modelId="{434A403E-3BEF-4EEE-B021-A47F66F5CF78}" type="pres">
      <dgm:prSet presAssocID="{017AE46A-5D9C-4042-A4A8-2706CF0339C0}" presName="parentLin" presStyleCnt="0"/>
      <dgm:spPr/>
    </dgm:pt>
    <dgm:pt modelId="{27ED57CF-A36B-4D83-AC44-1AD03B6C0AFE}" type="pres">
      <dgm:prSet presAssocID="{017AE46A-5D9C-4042-A4A8-2706CF0339C0}" presName="parentLeftMargin" presStyleLbl="node1" presStyleIdx="0" presStyleCnt="5"/>
      <dgm:spPr/>
    </dgm:pt>
    <dgm:pt modelId="{1749D551-B6AF-49F1-B202-F299ECF6943F}" type="pres">
      <dgm:prSet presAssocID="{017AE46A-5D9C-4042-A4A8-2706CF0339C0}" presName="parentText" presStyleLbl="node1" presStyleIdx="1" presStyleCnt="5" custLinFactNeighborX="3170" custLinFactNeighborY="13616">
        <dgm:presLayoutVars>
          <dgm:chMax val="0"/>
          <dgm:bulletEnabled val="1"/>
        </dgm:presLayoutVars>
      </dgm:prSet>
      <dgm:spPr/>
    </dgm:pt>
    <dgm:pt modelId="{11F79E68-3FCB-40C1-9B28-3643BD12A495}" type="pres">
      <dgm:prSet presAssocID="{017AE46A-5D9C-4042-A4A8-2706CF0339C0}" presName="negativeSpace" presStyleCnt="0"/>
      <dgm:spPr/>
    </dgm:pt>
    <dgm:pt modelId="{0314987C-C5F5-4321-A75C-DBE6B40A8401}" type="pres">
      <dgm:prSet presAssocID="{017AE46A-5D9C-4042-A4A8-2706CF0339C0}" presName="childText" presStyleLbl="conFgAcc1" presStyleIdx="1" presStyleCnt="5">
        <dgm:presLayoutVars>
          <dgm:bulletEnabled val="1"/>
        </dgm:presLayoutVars>
      </dgm:prSet>
      <dgm:spPr/>
    </dgm:pt>
    <dgm:pt modelId="{619E915B-786C-4ACF-9F81-A52FDFC4E19F}" type="pres">
      <dgm:prSet presAssocID="{995AA89E-67C7-4284-BBEA-2C7E0FB618B5}" presName="spaceBetweenRectangles" presStyleCnt="0"/>
      <dgm:spPr/>
    </dgm:pt>
    <dgm:pt modelId="{E3252679-CC05-44E0-B9A0-26D69ED783C3}" type="pres">
      <dgm:prSet presAssocID="{FEDC070A-5BBE-474D-A5FA-CE157E1EA8F8}" presName="parentLin" presStyleCnt="0"/>
      <dgm:spPr/>
    </dgm:pt>
    <dgm:pt modelId="{0B5A1ED4-6431-4786-94B3-0ABA2DB1B09C}" type="pres">
      <dgm:prSet presAssocID="{FEDC070A-5BBE-474D-A5FA-CE157E1EA8F8}" presName="parentLeftMargin" presStyleLbl="node1" presStyleIdx="1" presStyleCnt="5"/>
      <dgm:spPr/>
    </dgm:pt>
    <dgm:pt modelId="{75F715C3-9979-4A8A-BF53-1D36F3A73779}" type="pres">
      <dgm:prSet presAssocID="{FEDC070A-5BBE-474D-A5FA-CE157E1EA8F8}" presName="parentText" presStyleLbl="node1" presStyleIdx="2" presStyleCnt="5" custLinFactNeighborY="6808">
        <dgm:presLayoutVars>
          <dgm:chMax val="0"/>
          <dgm:bulletEnabled val="1"/>
        </dgm:presLayoutVars>
      </dgm:prSet>
      <dgm:spPr/>
    </dgm:pt>
    <dgm:pt modelId="{D1A625CD-7CDB-4821-936D-5CF87B3A4891}" type="pres">
      <dgm:prSet presAssocID="{FEDC070A-5BBE-474D-A5FA-CE157E1EA8F8}" presName="negativeSpace" presStyleCnt="0"/>
      <dgm:spPr/>
    </dgm:pt>
    <dgm:pt modelId="{F0876565-F2EC-431B-AB21-DD97B5B74CF3}" type="pres">
      <dgm:prSet presAssocID="{FEDC070A-5BBE-474D-A5FA-CE157E1EA8F8}" presName="childText" presStyleLbl="conFgAcc1" presStyleIdx="2" presStyleCnt="5">
        <dgm:presLayoutVars>
          <dgm:bulletEnabled val="1"/>
        </dgm:presLayoutVars>
      </dgm:prSet>
      <dgm:spPr/>
    </dgm:pt>
    <dgm:pt modelId="{0E37F241-ABC7-4214-89E2-3913378B739B}" type="pres">
      <dgm:prSet presAssocID="{FA81C9C9-E269-4924-84AC-BFF1BB032783}" presName="spaceBetweenRectangles" presStyleCnt="0"/>
      <dgm:spPr/>
    </dgm:pt>
    <dgm:pt modelId="{3B2190F0-809F-405E-9726-20DEB4DCDB3E}" type="pres">
      <dgm:prSet presAssocID="{718931E0-587E-4622-955C-FD26B1759423}" presName="parentLin" presStyleCnt="0"/>
      <dgm:spPr/>
    </dgm:pt>
    <dgm:pt modelId="{4FB2F6BA-9373-4502-B6B9-4CA0145CCA92}" type="pres">
      <dgm:prSet presAssocID="{718931E0-587E-4622-955C-FD26B1759423}" presName="parentLeftMargin" presStyleLbl="node1" presStyleIdx="2" presStyleCnt="5"/>
      <dgm:spPr/>
    </dgm:pt>
    <dgm:pt modelId="{F1FB9F92-E158-4B53-8977-A1FF5C90598D}" type="pres">
      <dgm:prSet presAssocID="{718931E0-587E-4622-955C-FD26B1759423}" presName="parentText" presStyleLbl="node1" presStyleIdx="3" presStyleCnt="5" custLinFactNeighborY="6808">
        <dgm:presLayoutVars>
          <dgm:chMax val="0"/>
          <dgm:bulletEnabled val="1"/>
        </dgm:presLayoutVars>
      </dgm:prSet>
      <dgm:spPr/>
    </dgm:pt>
    <dgm:pt modelId="{DDED81A9-E138-4D82-962E-8789D3AD9662}" type="pres">
      <dgm:prSet presAssocID="{718931E0-587E-4622-955C-FD26B1759423}" presName="negativeSpace" presStyleCnt="0"/>
      <dgm:spPr/>
    </dgm:pt>
    <dgm:pt modelId="{5DEB6476-B417-49EB-A38F-1A4B40A46DDC}" type="pres">
      <dgm:prSet presAssocID="{718931E0-587E-4622-955C-FD26B1759423}" presName="childText" presStyleLbl="conFgAcc1" presStyleIdx="3" presStyleCnt="5">
        <dgm:presLayoutVars>
          <dgm:bulletEnabled val="1"/>
        </dgm:presLayoutVars>
      </dgm:prSet>
      <dgm:spPr/>
    </dgm:pt>
    <dgm:pt modelId="{6090EABB-FD67-441F-9071-64190CC510B5}" type="pres">
      <dgm:prSet presAssocID="{5670249A-4AEF-4F91-9C1F-C4B6A1F3AD5D}" presName="spaceBetweenRectangles" presStyleCnt="0"/>
      <dgm:spPr/>
    </dgm:pt>
    <dgm:pt modelId="{54BBAA1B-994C-4F20-A922-4F9F72EAE1DC}" type="pres">
      <dgm:prSet presAssocID="{DA6F3EAA-86D9-402E-9A74-F2E731D91E31}" presName="parentLin" presStyleCnt="0"/>
      <dgm:spPr/>
    </dgm:pt>
    <dgm:pt modelId="{23D20667-DB6F-4702-9922-DDF0B6F421F1}" type="pres">
      <dgm:prSet presAssocID="{DA6F3EAA-86D9-402E-9A74-F2E731D91E31}" presName="parentLeftMargin" presStyleLbl="node1" presStyleIdx="3" presStyleCnt="5"/>
      <dgm:spPr/>
    </dgm:pt>
    <dgm:pt modelId="{C7D727DA-E5A6-4DDE-8F9B-F39DA91D1573}" type="pres">
      <dgm:prSet presAssocID="{DA6F3EAA-86D9-402E-9A74-F2E731D91E31}" presName="parentText" presStyleLbl="node1" presStyleIdx="4" presStyleCnt="5">
        <dgm:presLayoutVars>
          <dgm:chMax val="0"/>
          <dgm:bulletEnabled val="1"/>
        </dgm:presLayoutVars>
      </dgm:prSet>
      <dgm:spPr/>
    </dgm:pt>
    <dgm:pt modelId="{C765BAC9-4DA4-4203-B6F2-22D9A4A001C2}" type="pres">
      <dgm:prSet presAssocID="{DA6F3EAA-86D9-402E-9A74-F2E731D91E31}" presName="negativeSpace" presStyleCnt="0"/>
      <dgm:spPr/>
    </dgm:pt>
    <dgm:pt modelId="{6B9A6E14-2548-4D5A-B605-22EABFCFDB19}" type="pres">
      <dgm:prSet presAssocID="{DA6F3EAA-86D9-402E-9A74-F2E731D91E31}" presName="childText" presStyleLbl="conFgAcc1" presStyleIdx="4" presStyleCnt="5">
        <dgm:presLayoutVars>
          <dgm:bulletEnabled val="1"/>
        </dgm:presLayoutVars>
      </dgm:prSet>
      <dgm:spPr/>
    </dgm:pt>
  </dgm:ptLst>
  <dgm:cxnLst>
    <dgm:cxn modelId="{114F3F04-6163-44AE-85A9-447BEF14BCEB}" srcId="{718931E0-587E-4622-955C-FD26B1759423}" destId="{90CC22C1-9C53-4DC2-ADCA-6491934E7C74}" srcOrd="0" destOrd="0" parTransId="{B94B7537-FA66-494C-81B4-CA1C7298B69E}" sibTransId="{4E95D8CB-AAB7-451F-899E-2FDC3331EB63}"/>
    <dgm:cxn modelId="{D80BCC08-942C-4EA9-8A25-42FDD6AC1A61}" srcId="{661B5F3D-D6F2-486C-969B-08A7CF8A3754}" destId="{E3D9237B-D3FC-47B1-B2A6-E93402066B6D}" srcOrd="0" destOrd="0" parTransId="{979B4F90-1263-4668-9330-8C7542BC63C7}" sibTransId="{EC73EC9E-33CF-447F-AFF0-A28FFED60A75}"/>
    <dgm:cxn modelId="{9B53562F-FD87-4895-886E-10043AB4095A}" type="presOf" srcId="{736211A2-AE58-422E-890F-93C9DC0E5D0F}" destId="{6B9A6E14-2548-4D5A-B605-22EABFCFDB19}" srcOrd="0" destOrd="0" presId="urn:microsoft.com/office/officeart/2005/8/layout/list1"/>
    <dgm:cxn modelId="{E5722532-5D26-4EE2-885A-84C376660241}" type="presOf" srcId="{661B5F3D-D6F2-486C-969B-08A7CF8A3754}" destId="{DB504410-12E9-40CF-9C92-DDC1B9C397B6}" srcOrd="1" destOrd="0" presId="urn:microsoft.com/office/officeart/2005/8/layout/list1"/>
    <dgm:cxn modelId="{FF4C633C-9E7D-4019-B256-48BAC173E9E0}" srcId="{22C56242-0A10-4FCE-AF7D-8F05EE6724A2}" destId="{661B5F3D-D6F2-486C-969B-08A7CF8A3754}" srcOrd="0" destOrd="0" parTransId="{A537F976-4D83-4BF0-854A-07044B0ACAB2}" sibTransId="{09910DB0-9791-4B54-B1AB-242DD722C330}"/>
    <dgm:cxn modelId="{4E4F2F3D-9C19-4E69-B3C5-05377353ADB1}" type="presOf" srcId="{FEDC070A-5BBE-474D-A5FA-CE157E1EA8F8}" destId="{0B5A1ED4-6431-4786-94B3-0ABA2DB1B09C}" srcOrd="0" destOrd="0" presId="urn:microsoft.com/office/officeart/2005/8/layout/list1"/>
    <dgm:cxn modelId="{E27F6E3D-00F7-46CB-8234-0C764A73B405}" type="presOf" srcId="{DA6F3EAA-86D9-402E-9A74-F2E731D91E31}" destId="{C7D727DA-E5A6-4DDE-8F9B-F39DA91D1573}" srcOrd="1" destOrd="0" presId="urn:microsoft.com/office/officeart/2005/8/layout/list1"/>
    <dgm:cxn modelId="{93E7525E-A9FB-4564-BDEF-79CF060FC777}" type="presOf" srcId="{DA6F3EAA-86D9-402E-9A74-F2E731D91E31}" destId="{23D20667-DB6F-4702-9922-DDF0B6F421F1}" srcOrd="0" destOrd="0" presId="urn:microsoft.com/office/officeart/2005/8/layout/list1"/>
    <dgm:cxn modelId="{7A947962-109C-46A2-8ADA-B38FC1DB41A4}" srcId="{22C56242-0A10-4FCE-AF7D-8F05EE6724A2}" destId="{DA6F3EAA-86D9-402E-9A74-F2E731D91E31}" srcOrd="4" destOrd="0" parTransId="{972B6946-6483-4D77-9A8C-4B6E62F9DE57}" sibTransId="{2AF4242C-701E-4DC8-84FE-160BF37D85D7}"/>
    <dgm:cxn modelId="{CD712B64-A6C2-42FD-BB27-14F2A27E2244}" srcId="{FEDC070A-5BBE-474D-A5FA-CE157E1EA8F8}" destId="{80E266B1-A21F-4538-A85A-C9EB032A4D68}" srcOrd="0" destOrd="0" parTransId="{77A838C2-B761-4DC4-925C-694B9F18404F}" sibTransId="{5B72C3A6-3785-4A07-B571-D6ED1EDC8F66}"/>
    <dgm:cxn modelId="{18012F4D-A214-4D1C-A6CC-611F113178CF}" type="presOf" srcId="{017AE46A-5D9C-4042-A4A8-2706CF0339C0}" destId="{1749D551-B6AF-49F1-B202-F299ECF6943F}" srcOrd="1" destOrd="0" presId="urn:microsoft.com/office/officeart/2005/8/layout/list1"/>
    <dgm:cxn modelId="{699B144E-0D6D-4DD2-8E65-D9ACDAFDE63A}" srcId="{22C56242-0A10-4FCE-AF7D-8F05EE6724A2}" destId="{017AE46A-5D9C-4042-A4A8-2706CF0339C0}" srcOrd="1" destOrd="0" parTransId="{C254919C-803C-44F2-AF29-8A18804756D8}" sibTransId="{995AA89E-67C7-4284-BBEA-2C7E0FB618B5}"/>
    <dgm:cxn modelId="{9C65426E-E3C7-4710-A441-6AA9948EA8F6}" type="presOf" srcId="{70BDAB7F-8AB4-46E8-9649-96AE528AD415}" destId="{0314987C-C5F5-4321-A75C-DBE6B40A8401}" srcOrd="0" destOrd="0" presId="urn:microsoft.com/office/officeart/2005/8/layout/list1"/>
    <dgm:cxn modelId="{FB122E54-1C31-4045-9774-66B446BFC2A7}" type="presOf" srcId="{90CC22C1-9C53-4DC2-ADCA-6491934E7C74}" destId="{5DEB6476-B417-49EB-A38F-1A4B40A46DDC}" srcOrd="0" destOrd="0" presId="urn:microsoft.com/office/officeart/2005/8/layout/list1"/>
    <dgm:cxn modelId="{82341685-3472-4111-B7CC-DA5A6D14A499}" srcId="{22C56242-0A10-4FCE-AF7D-8F05EE6724A2}" destId="{FEDC070A-5BBE-474D-A5FA-CE157E1EA8F8}" srcOrd="2" destOrd="0" parTransId="{76FDCF15-1E7C-4F8D-A2B0-B5FDA540DDD9}" sibTransId="{FA81C9C9-E269-4924-84AC-BFF1BB032783}"/>
    <dgm:cxn modelId="{89BFC689-4942-442B-9065-74BE410DB552}" type="presOf" srcId="{718931E0-587E-4622-955C-FD26B1759423}" destId="{F1FB9F92-E158-4B53-8977-A1FF5C90598D}" srcOrd="1" destOrd="0" presId="urn:microsoft.com/office/officeart/2005/8/layout/list1"/>
    <dgm:cxn modelId="{CE961A98-59AF-4BBA-81E6-05766BC5E62E}" type="presOf" srcId="{017AE46A-5D9C-4042-A4A8-2706CF0339C0}" destId="{27ED57CF-A36B-4D83-AC44-1AD03B6C0AFE}" srcOrd="0" destOrd="0" presId="urn:microsoft.com/office/officeart/2005/8/layout/list1"/>
    <dgm:cxn modelId="{CDF6DC9C-A9DF-4B7F-BA0E-9241431637EC}" type="presOf" srcId="{661B5F3D-D6F2-486C-969B-08A7CF8A3754}" destId="{307E9360-D56D-4ADE-8DC5-03CC638F4D0A}" srcOrd="0" destOrd="0" presId="urn:microsoft.com/office/officeart/2005/8/layout/list1"/>
    <dgm:cxn modelId="{D98474B1-0A8A-4555-ABCB-BE82215045AD}" srcId="{22C56242-0A10-4FCE-AF7D-8F05EE6724A2}" destId="{718931E0-587E-4622-955C-FD26B1759423}" srcOrd="3" destOrd="0" parTransId="{678E2192-0125-45D0-8202-811BBF702D6E}" sibTransId="{5670249A-4AEF-4F91-9C1F-C4B6A1F3AD5D}"/>
    <dgm:cxn modelId="{CF6DD6BE-6932-4294-8A6F-E2627A71B9F1}" type="presOf" srcId="{80E266B1-A21F-4538-A85A-C9EB032A4D68}" destId="{F0876565-F2EC-431B-AB21-DD97B5B74CF3}" srcOrd="0" destOrd="0" presId="urn:microsoft.com/office/officeart/2005/8/layout/list1"/>
    <dgm:cxn modelId="{0C57ADCA-8258-4029-99B9-C9305A26C39D}" srcId="{017AE46A-5D9C-4042-A4A8-2706CF0339C0}" destId="{70BDAB7F-8AB4-46E8-9649-96AE528AD415}" srcOrd="0" destOrd="0" parTransId="{5CF4721D-7126-4C30-BB68-ACD4C7B2E02B}" sibTransId="{E0EBCD8F-E3B2-4D46-B3F2-FDB5E2450C23}"/>
    <dgm:cxn modelId="{641620CE-DCAD-44CE-8580-BB832850DE45}" type="presOf" srcId="{FEDC070A-5BBE-474D-A5FA-CE157E1EA8F8}" destId="{75F715C3-9979-4A8A-BF53-1D36F3A73779}" srcOrd="1" destOrd="0" presId="urn:microsoft.com/office/officeart/2005/8/layout/list1"/>
    <dgm:cxn modelId="{82A8C1DF-C42E-48BA-8F31-B0AA95A18C17}" type="presOf" srcId="{22C56242-0A10-4FCE-AF7D-8F05EE6724A2}" destId="{66715A97-28CF-4F7E-843C-26FD77EF5271}" srcOrd="0" destOrd="0" presId="urn:microsoft.com/office/officeart/2005/8/layout/list1"/>
    <dgm:cxn modelId="{F047EDE2-57E0-4EA4-8E57-5DEE636E3707}" srcId="{DA6F3EAA-86D9-402E-9A74-F2E731D91E31}" destId="{736211A2-AE58-422E-890F-93C9DC0E5D0F}" srcOrd="0" destOrd="0" parTransId="{533CEDE9-2C49-4181-854A-3A35FDECC1F0}" sibTransId="{7D3D3E79-99B3-47A6-A128-540C16A54896}"/>
    <dgm:cxn modelId="{F45740E4-EDDC-4421-BE5E-2CAF48AD8A54}" type="presOf" srcId="{E3D9237B-D3FC-47B1-B2A6-E93402066B6D}" destId="{DF5F9285-846C-4219-AC0D-255AC5FD8857}" srcOrd="0" destOrd="0" presId="urn:microsoft.com/office/officeart/2005/8/layout/list1"/>
    <dgm:cxn modelId="{DC2605F3-81C1-4D0C-81EB-CA4261576DB2}" type="presOf" srcId="{718931E0-587E-4622-955C-FD26B1759423}" destId="{4FB2F6BA-9373-4502-B6B9-4CA0145CCA92}" srcOrd="0" destOrd="0" presId="urn:microsoft.com/office/officeart/2005/8/layout/list1"/>
    <dgm:cxn modelId="{E15A9F64-A3B0-4C69-AE6F-92A486A9AC78}" type="presParOf" srcId="{66715A97-28CF-4F7E-843C-26FD77EF5271}" destId="{E9D87794-70C5-421E-BC76-52A4B9F70279}" srcOrd="0" destOrd="0" presId="urn:microsoft.com/office/officeart/2005/8/layout/list1"/>
    <dgm:cxn modelId="{A6B1720B-59BE-4EEA-9DF1-D34708E50626}" type="presParOf" srcId="{E9D87794-70C5-421E-BC76-52A4B9F70279}" destId="{307E9360-D56D-4ADE-8DC5-03CC638F4D0A}" srcOrd="0" destOrd="0" presId="urn:microsoft.com/office/officeart/2005/8/layout/list1"/>
    <dgm:cxn modelId="{B1BF958B-A7FE-4FDD-851D-DF2F2FF50678}" type="presParOf" srcId="{E9D87794-70C5-421E-BC76-52A4B9F70279}" destId="{DB504410-12E9-40CF-9C92-DDC1B9C397B6}" srcOrd="1" destOrd="0" presId="urn:microsoft.com/office/officeart/2005/8/layout/list1"/>
    <dgm:cxn modelId="{0F1316EC-EB7C-4578-ACB6-F632C6DB876D}" type="presParOf" srcId="{66715A97-28CF-4F7E-843C-26FD77EF5271}" destId="{218D719E-E5EE-4562-B77C-1CFBBB116CD4}" srcOrd="1" destOrd="0" presId="urn:microsoft.com/office/officeart/2005/8/layout/list1"/>
    <dgm:cxn modelId="{83C96F7B-57C1-44CA-A3BF-8B76065E205A}" type="presParOf" srcId="{66715A97-28CF-4F7E-843C-26FD77EF5271}" destId="{DF5F9285-846C-4219-AC0D-255AC5FD8857}" srcOrd="2" destOrd="0" presId="urn:microsoft.com/office/officeart/2005/8/layout/list1"/>
    <dgm:cxn modelId="{1F173714-9ACD-46D5-BA8D-B104607040A8}" type="presParOf" srcId="{66715A97-28CF-4F7E-843C-26FD77EF5271}" destId="{5CFF1E5F-AAFD-41C1-A2A3-A5024010633F}" srcOrd="3" destOrd="0" presId="urn:microsoft.com/office/officeart/2005/8/layout/list1"/>
    <dgm:cxn modelId="{3BC545D5-7F54-479F-811F-AAC96E0580F5}" type="presParOf" srcId="{66715A97-28CF-4F7E-843C-26FD77EF5271}" destId="{434A403E-3BEF-4EEE-B021-A47F66F5CF78}" srcOrd="4" destOrd="0" presId="urn:microsoft.com/office/officeart/2005/8/layout/list1"/>
    <dgm:cxn modelId="{8D9BCEAA-4CDE-4997-BB6A-6DFDE455ACD0}" type="presParOf" srcId="{434A403E-3BEF-4EEE-B021-A47F66F5CF78}" destId="{27ED57CF-A36B-4D83-AC44-1AD03B6C0AFE}" srcOrd="0" destOrd="0" presId="urn:microsoft.com/office/officeart/2005/8/layout/list1"/>
    <dgm:cxn modelId="{3D14A287-9249-4F62-8ABC-247065E5E0DA}" type="presParOf" srcId="{434A403E-3BEF-4EEE-B021-A47F66F5CF78}" destId="{1749D551-B6AF-49F1-B202-F299ECF6943F}" srcOrd="1" destOrd="0" presId="urn:microsoft.com/office/officeart/2005/8/layout/list1"/>
    <dgm:cxn modelId="{21F2ACB2-E954-40DC-8748-F81F5906A739}" type="presParOf" srcId="{66715A97-28CF-4F7E-843C-26FD77EF5271}" destId="{11F79E68-3FCB-40C1-9B28-3643BD12A495}" srcOrd="5" destOrd="0" presId="urn:microsoft.com/office/officeart/2005/8/layout/list1"/>
    <dgm:cxn modelId="{DF3B09A3-26CC-4A95-8D6C-6E596F7C1FDF}" type="presParOf" srcId="{66715A97-28CF-4F7E-843C-26FD77EF5271}" destId="{0314987C-C5F5-4321-A75C-DBE6B40A8401}" srcOrd="6" destOrd="0" presId="urn:microsoft.com/office/officeart/2005/8/layout/list1"/>
    <dgm:cxn modelId="{3E73E07A-74CE-4FBD-87C7-A6BFD4D557B8}" type="presParOf" srcId="{66715A97-28CF-4F7E-843C-26FD77EF5271}" destId="{619E915B-786C-4ACF-9F81-A52FDFC4E19F}" srcOrd="7" destOrd="0" presId="urn:microsoft.com/office/officeart/2005/8/layout/list1"/>
    <dgm:cxn modelId="{A950A891-E963-4A78-B834-CE593E55AB8E}" type="presParOf" srcId="{66715A97-28CF-4F7E-843C-26FD77EF5271}" destId="{E3252679-CC05-44E0-B9A0-26D69ED783C3}" srcOrd="8" destOrd="0" presId="urn:microsoft.com/office/officeart/2005/8/layout/list1"/>
    <dgm:cxn modelId="{599E1F4C-C68F-43F3-A332-E191EE757304}" type="presParOf" srcId="{E3252679-CC05-44E0-B9A0-26D69ED783C3}" destId="{0B5A1ED4-6431-4786-94B3-0ABA2DB1B09C}" srcOrd="0" destOrd="0" presId="urn:microsoft.com/office/officeart/2005/8/layout/list1"/>
    <dgm:cxn modelId="{B120B5B5-2D72-4C72-B674-C0C8300A2098}" type="presParOf" srcId="{E3252679-CC05-44E0-B9A0-26D69ED783C3}" destId="{75F715C3-9979-4A8A-BF53-1D36F3A73779}" srcOrd="1" destOrd="0" presId="urn:microsoft.com/office/officeart/2005/8/layout/list1"/>
    <dgm:cxn modelId="{7A2D148D-C004-417A-AE77-32182109E7B5}" type="presParOf" srcId="{66715A97-28CF-4F7E-843C-26FD77EF5271}" destId="{D1A625CD-7CDB-4821-936D-5CF87B3A4891}" srcOrd="9" destOrd="0" presId="urn:microsoft.com/office/officeart/2005/8/layout/list1"/>
    <dgm:cxn modelId="{E8C844CC-C000-4E58-A507-91492F137D57}" type="presParOf" srcId="{66715A97-28CF-4F7E-843C-26FD77EF5271}" destId="{F0876565-F2EC-431B-AB21-DD97B5B74CF3}" srcOrd="10" destOrd="0" presId="urn:microsoft.com/office/officeart/2005/8/layout/list1"/>
    <dgm:cxn modelId="{3AEB355D-178E-439F-9CF6-A58DAF1FA246}" type="presParOf" srcId="{66715A97-28CF-4F7E-843C-26FD77EF5271}" destId="{0E37F241-ABC7-4214-89E2-3913378B739B}" srcOrd="11" destOrd="0" presId="urn:microsoft.com/office/officeart/2005/8/layout/list1"/>
    <dgm:cxn modelId="{B8BB7443-60E0-46E4-870A-22A5968B7A71}" type="presParOf" srcId="{66715A97-28CF-4F7E-843C-26FD77EF5271}" destId="{3B2190F0-809F-405E-9726-20DEB4DCDB3E}" srcOrd="12" destOrd="0" presId="urn:microsoft.com/office/officeart/2005/8/layout/list1"/>
    <dgm:cxn modelId="{FE9F7556-40A8-4172-B53A-11228ECDDD42}" type="presParOf" srcId="{3B2190F0-809F-405E-9726-20DEB4DCDB3E}" destId="{4FB2F6BA-9373-4502-B6B9-4CA0145CCA92}" srcOrd="0" destOrd="0" presId="urn:microsoft.com/office/officeart/2005/8/layout/list1"/>
    <dgm:cxn modelId="{C4D94F19-23B7-4369-939F-7F93A24CD2FD}" type="presParOf" srcId="{3B2190F0-809F-405E-9726-20DEB4DCDB3E}" destId="{F1FB9F92-E158-4B53-8977-A1FF5C90598D}" srcOrd="1" destOrd="0" presId="urn:microsoft.com/office/officeart/2005/8/layout/list1"/>
    <dgm:cxn modelId="{043067B3-09FF-41F9-ABA9-E2E50FD8F92C}" type="presParOf" srcId="{66715A97-28CF-4F7E-843C-26FD77EF5271}" destId="{DDED81A9-E138-4D82-962E-8789D3AD9662}" srcOrd="13" destOrd="0" presId="urn:microsoft.com/office/officeart/2005/8/layout/list1"/>
    <dgm:cxn modelId="{84FE15AD-63F7-4F08-9F8F-11FB4C890D12}" type="presParOf" srcId="{66715A97-28CF-4F7E-843C-26FD77EF5271}" destId="{5DEB6476-B417-49EB-A38F-1A4B40A46DDC}" srcOrd="14" destOrd="0" presId="urn:microsoft.com/office/officeart/2005/8/layout/list1"/>
    <dgm:cxn modelId="{8E2C2A92-169E-4D75-86B5-F2C1E7B38ED9}" type="presParOf" srcId="{66715A97-28CF-4F7E-843C-26FD77EF5271}" destId="{6090EABB-FD67-441F-9071-64190CC510B5}" srcOrd="15" destOrd="0" presId="urn:microsoft.com/office/officeart/2005/8/layout/list1"/>
    <dgm:cxn modelId="{989421E2-7303-44A3-BF40-E16B4BE6823D}" type="presParOf" srcId="{66715A97-28CF-4F7E-843C-26FD77EF5271}" destId="{54BBAA1B-994C-4F20-A922-4F9F72EAE1DC}" srcOrd="16" destOrd="0" presId="urn:microsoft.com/office/officeart/2005/8/layout/list1"/>
    <dgm:cxn modelId="{06844FD8-F061-4616-A543-86F8C38A21FE}" type="presParOf" srcId="{54BBAA1B-994C-4F20-A922-4F9F72EAE1DC}" destId="{23D20667-DB6F-4702-9922-DDF0B6F421F1}" srcOrd="0" destOrd="0" presId="urn:microsoft.com/office/officeart/2005/8/layout/list1"/>
    <dgm:cxn modelId="{CAA1EC9D-FE6D-4BEB-8FEB-F6B411FDCE85}" type="presParOf" srcId="{54BBAA1B-994C-4F20-A922-4F9F72EAE1DC}" destId="{C7D727DA-E5A6-4DDE-8F9B-F39DA91D1573}" srcOrd="1" destOrd="0" presId="urn:microsoft.com/office/officeart/2005/8/layout/list1"/>
    <dgm:cxn modelId="{DB98FECE-41F5-446B-B5E2-0EC93D213DDB}" type="presParOf" srcId="{66715A97-28CF-4F7E-843C-26FD77EF5271}" destId="{C765BAC9-4DA4-4203-B6F2-22D9A4A001C2}" srcOrd="17" destOrd="0" presId="urn:microsoft.com/office/officeart/2005/8/layout/list1"/>
    <dgm:cxn modelId="{FE5778CC-F81F-4116-85D3-45492387E9BD}" type="presParOf" srcId="{66715A97-28CF-4F7E-843C-26FD77EF5271}" destId="{6B9A6E14-2548-4D5A-B605-22EABFCFDB19}" srcOrd="18" destOrd="0" presId="urn:microsoft.com/office/officeart/2005/8/layout/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44D3456-90C9-42D0-A379-9E308DFA4C5F}"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kumimoji="1" lang="ja-JP" altLang="en-US"/>
        </a:p>
      </dgm:t>
    </dgm:pt>
    <dgm:pt modelId="{8EF37E33-35EE-4F73-9CF2-14E319A07D9B}">
      <dgm:prSet phldrT="[テキスト]" custT="1"/>
      <dgm:spPr/>
      <dgm:t>
        <a:bodyPr/>
        <a:lstStyle/>
        <a:p>
          <a:r>
            <a:rPr kumimoji="1" lang="ja-JP" altLang="en-US" sz="1400" b="1" dirty="0"/>
            <a:t>地域支援・ネットワークづくり</a:t>
          </a:r>
        </a:p>
      </dgm:t>
    </dgm:pt>
    <dgm:pt modelId="{D6079F64-44FA-4AC8-8E0F-01738B4ABEF1}" type="parTrans" cxnId="{E3F35996-33B6-4E08-9B3F-6ABEAEBAC0FD}">
      <dgm:prSet/>
      <dgm:spPr/>
      <dgm:t>
        <a:bodyPr/>
        <a:lstStyle/>
        <a:p>
          <a:endParaRPr kumimoji="1" lang="ja-JP" altLang="en-US"/>
        </a:p>
      </dgm:t>
    </dgm:pt>
    <dgm:pt modelId="{8B596120-F07B-4561-9398-ED7B9A99CB99}" type="sibTrans" cxnId="{E3F35996-33B6-4E08-9B3F-6ABEAEBAC0FD}">
      <dgm:prSet/>
      <dgm:spPr/>
      <dgm:t>
        <a:bodyPr/>
        <a:lstStyle/>
        <a:p>
          <a:endParaRPr kumimoji="1" lang="ja-JP" altLang="en-US"/>
        </a:p>
      </dgm:t>
    </dgm:pt>
    <dgm:pt modelId="{23F4F084-AC24-450F-9725-FEEAAF860CFE}">
      <dgm:prSet phldrT="[テキスト]" custT="1"/>
      <dgm:spPr/>
      <dgm:t>
        <a:bodyPr/>
        <a:lstStyle/>
        <a:p>
          <a:r>
            <a:rPr kumimoji="1" lang="ja-JP" altLang="en-US" sz="1400" b="1" dirty="0"/>
            <a:t>人材育成・質の向上</a:t>
          </a:r>
        </a:p>
      </dgm:t>
    </dgm:pt>
    <dgm:pt modelId="{B7D6E19F-E94D-4D31-B5A7-0E6845430E19}" type="parTrans" cxnId="{73E1DA67-77F9-4B29-A527-7289848E38DA}">
      <dgm:prSet/>
      <dgm:spPr/>
      <dgm:t>
        <a:bodyPr/>
        <a:lstStyle/>
        <a:p>
          <a:endParaRPr kumimoji="1" lang="ja-JP" altLang="en-US"/>
        </a:p>
      </dgm:t>
    </dgm:pt>
    <dgm:pt modelId="{1B155F6C-F066-4425-AF28-ABBFB5C74EEA}" type="sibTrans" cxnId="{73E1DA67-77F9-4B29-A527-7289848E38DA}">
      <dgm:prSet/>
      <dgm:spPr/>
      <dgm:t>
        <a:bodyPr/>
        <a:lstStyle/>
        <a:p>
          <a:endParaRPr kumimoji="1" lang="ja-JP" altLang="en-US"/>
        </a:p>
      </dgm:t>
    </dgm:pt>
    <dgm:pt modelId="{DD48D069-73EE-41EC-BA76-A6C64574B2F7}">
      <dgm:prSet phldrT="[テキスト]" custT="1"/>
      <dgm:spPr/>
      <dgm:t>
        <a:bodyPr/>
        <a:lstStyle/>
        <a:p>
          <a:r>
            <a:rPr kumimoji="1" lang="ja-JP" altLang="en-US" sz="1400" b="1" dirty="0"/>
            <a:t>初診待機解消</a:t>
          </a:r>
        </a:p>
      </dgm:t>
    </dgm:pt>
    <dgm:pt modelId="{3A4B261E-A94A-434C-979E-295857D35678}" type="parTrans" cxnId="{E592998E-7063-4C2A-9D70-59F503414A96}">
      <dgm:prSet/>
      <dgm:spPr/>
      <dgm:t>
        <a:bodyPr/>
        <a:lstStyle/>
        <a:p>
          <a:endParaRPr kumimoji="1" lang="ja-JP" altLang="en-US"/>
        </a:p>
      </dgm:t>
    </dgm:pt>
    <dgm:pt modelId="{33229EBF-372B-479A-8C20-0E4A637CF789}" type="sibTrans" cxnId="{E592998E-7063-4C2A-9D70-59F503414A96}">
      <dgm:prSet/>
      <dgm:spPr/>
      <dgm:t>
        <a:bodyPr/>
        <a:lstStyle/>
        <a:p>
          <a:endParaRPr kumimoji="1" lang="ja-JP" altLang="en-US"/>
        </a:p>
      </dgm:t>
    </dgm:pt>
    <dgm:pt modelId="{43C7CBF8-6BA7-42BA-81C1-FBAA47018752}">
      <dgm:prSet phldrT="[テキスト]"/>
      <dgm:spPr/>
      <dgm:t>
        <a:bodyPr/>
        <a:lstStyle/>
        <a:p>
          <a:r>
            <a:rPr kumimoji="1" lang="ja-JP" altLang="en-US" dirty="0"/>
            <a:t>啓発効果を高めるために自閉症啓発デーにおけるノベルティグッズの配布</a:t>
          </a:r>
          <a:endParaRPr kumimoji="1" lang="ja-JP" altLang="en-US" dirty="0">
            <a:solidFill>
              <a:srgbClr val="FF0000"/>
            </a:solidFill>
          </a:endParaRPr>
        </a:p>
      </dgm:t>
    </dgm:pt>
    <dgm:pt modelId="{1E1DCA40-8B2E-4A76-866A-6CD6501FEE9C}" type="parTrans" cxnId="{C47F56AE-1B93-43A1-9322-618361A7BD7B}">
      <dgm:prSet/>
      <dgm:spPr/>
      <dgm:t>
        <a:bodyPr/>
        <a:lstStyle/>
        <a:p>
          <a:endParaRPr kumimoji="1" lang="ja-JP" altLang="en-US"/>
        </a:p>
      </dgm:t>
    </dgm:pt>
    <dgm:pt modelId="{D63FEC5C-56D2-4363-BCED-4CE8776CC9E6}" type="sibTrans" cxnId="{C47F56AE-1B93-43A1-9322-618361A7BD7B}">
      <dgm:prSet/>
      <dgm:spPr/>
      <dgm:t>
        <a:bodyPr/>
        <a:lstStyle/>
        <a:p>
          <a:endParaRPr kumimoji="1" lang="ja-JP" altLang="en-US"/>
        </a:p>
      </dgm:t>
    </dgm:pt>
    <dgm:pt modelId="{FE1E43C4-F2F1-45D1-BC6D-6689D0F8F99D}">
      <dgm:prSet phldrT="[テキスト]" custT="1"/>
      <dgm:spPr/>
      <dgm:t>
        <a:bodyPr/>
        <a:lstStyle/>
        <a:p>
          <a:r>
            <a:rPr kumimoji="1" lang="ja-JP" altLang="en-US" sz="1400" b="1" dirty="0"/>
            <a:t>理解・啓発</a:t>
          </a:r>
        </a:p>
      </dgm:t>
    </dgm:pt>
    <dgm:pt modelId="{AE6CE162-06FA-4A01-8216-C2B6EC7F8BC8}" type="parTrans" cxnId="{E3AEF834-6801-4654-8093-A3EFB55C2B16}">
      <dgm:prSet/>
      <dgm:spPr/>
      <dgm:t>
        <a:bodyPr/>
        <a:lstStyle/>
        <a:p>
          <a:endParaRPr kumimoji="1" lang="ja-JP" altLang="en-US"/>
        </a:p>
      </dgm:t>
    </dgm:pt>
    <dgm:pt modelId="{E4DFA89E-F7F8-4E40-85EF-307E8865222A}" type="sibTrans" cxnId="{E3AEF834-6801-4654-8093-A3EFB55C2B16}">
      <dgm:prSet/>
      <dgm:spPr/>
      <dgm:t>
        <a:bodyPr/>
        <a:lstStyle/>
        <a:p>
          <a:endParaRPr kumimoji="1" lang="ja-JP" altLang="en-US"/>
        </a:p>
      </dgm:t>
    </dgm:pt>
    <dgm:pt modelId="{59B45A93-394D-4DD7-980B-7E4990892B3F}">
      <dgm:prSet phldrT="[テキスト]"/>
      <dgm:spPr/>
      <dgm:t>
        <a:bodyPr/>
        <a:lstStyle/>
        <a:p>
          <a:r>
            <a:rPr kumimoji="1" lang="ja-JP" altLang="en-US" dirty="0"/>
            <a:t>地域支援力向上事業における段階的プログラムの導入と実践</a:t>
          </a:r>
        </a:p>
      </dgm:t>
    </dgm:pt>
    <dgm:pt modelId="{F0657819-6BB9-4AF0-A99A-C296B01C613F}" type="parTrans" cxnId="{4F53CF4F-D0D2-4A2C-86E9-D9EB90F07329}">
      <dgm:prSet/>
      <dgm:spPr/>
      <dgm:t>
        <a:bodyPr/>
        <a:lstStyle/>
        <a:p>
          <a:endParaRPr kumimoji="1" lang="ja-JP" altLang="en-US"/>
        </a:p>
      </dgm:t>
    </dgm:pt>
    <dgm:pt modelId="{A5C146E9-F4D1-44C5-882D-0FA594B78B58}" type="sibTrans" cxnId="{4F53CF4F-D0D2-4A2C-86E9-D9EB90F07329}">
      <dgm:prSet/>
      <dgm:spPr/>
      <dgm:t>
        <a:bodyPr/>
        <a:lstStyle/>
        <a:p>
          <a:endParaRPr kumimoji="1" lang="ja-JP" altLang="en-US"/>
        </a:p>
      </dgm:t>
    </dgm:pt>
    <dgm:pt modelId="{0C775ED8-E20F-4CDD-B66B-F492FAA59587}">
      <dgm:prSet phldrT="[テキスト]"/>
      <dgm:spPr/>
      <dgm:t>
        <a:bodyPr/>
        <a:lstStyle/>
        <a:p>
          <a:r>
            <a:rPr kumimoji="1" lang="ja-JP" altLang="en-US" dirty="0"/>
            <a:t>発達支援拠点を発達障がい者支援センターに指定し、地域支援マネジャーを配置</a:t>
          </a:r>
        </a:p>
      </dgm:t>
    </dgm:pt>
    <dgm:pt modelId="{A1C92721-6DA6-4775-92E4-93024E51940F}" type="parTrans" cxnId="{6F5DDBDF-C820-4F5C-8CA4-4B5E0635FAC0}">
      <dgm:prSet/>
      <dgm:spPr/>
      <dgm:t>
        <a:bodyPr/>
        <a:lstStyle/>
        <a:p>
          <a:endParaRPr kumimoji="1" lang="ja-JP" altLang="en-US"/>
        </a:p>
      </dgm:t>
    </dgm:pt>
    <dgm:pt modelId="{6634F391-9CE8-498D-BC20-0D0BD2D4A7A1}" type="sibTrans" cxnId="{6F5DDBDF-C820-4F5C-8CA4-4B5E0635FAC0}">
      <dgm:prSet/>
      <dgm:spPr/>
      <dgm:t>
        <a:bodyPr/>
        <a:lstStyle/>
        <a:p>
          <a:endParaRPr kumimoji="1" lang="ja-JP" altLang="en-US"/>
        </a:p>
      </dgm:t>
    </dgm:pt>
    <dgm:pt modelId="{C04E530F-0BAD-4BC1-B061-49D176AC2E02}">
      <dgm:prSet phldrT="[テキスト]"/>
      <dgm:spPr/>
      <dgm:t>
        <a:bodyPr/>
        <a:lstStyle/>
        <a:p>
          <a:r>
            <a:rPr kumimoji="1" lang="ja-JP" altLang="en-US" dirty="0"/>
            <a:t>圏域ごとに市町村・児童発達支援センターを</a:t>
          </a:r>
          <a:r>
            <a:rPr kumimoji="1" lang="ja-JP" altLang="en-US" dirty="0">
              <a:solidFill>
                <a:schemeClr val="tx1"/>
              </a:solidFill>
            </a:rPr>
            <a:t>メンバーとした説明会</a:t>
          </a:r>
          <a:r>
            <a:rPr kumimoji="1" lang="ja-JP" altLang="en-US" dirty="0"/>
            <a:t>及び意見交換会を開催</a:t>
          </a:r>
        </a:p>
      </dgm:t>
    </dgm:pt>
    <dgm:pt modelId="{F61F3BEE-741D-4EB5-8292-7B3FA25F6298}" type="parTrans" cxnId="{E2A907D4-D380-4676-9085-618BB1FE01DC}">
      <dgm:prSet/>
      <dgm:spPr/>
      <dgm:t>
        <a:bodyPr/>
        <a:lstStyle/>
        <a:p>
          <a:endParaRPr kumimoji="1" lang="ja-JP" altLang="en-US"/>
        </a:p>
      </dgm:t>
    </dgm:pt>
    <dgm:pt modelId="{6075B15F-EA8A-4AD0-AD5F-F3DB5164A554}" type="sibTrans" cxnId="{E2A907D4-D380-4676-9085-618BB1FE01DC}">
      <dgm:prSet/>
      <dgm:spPr/>
      <dgm:t>
        <a:bodyPr/>
        <a:lstStyle/>
        <a:p>
          <a:endParaRPr kumimoji="1" lang="ja-JP" altLang="en-US"/>
        </a:p>
      </dgm:t>
    </dgm:pt>
    <dgm:pt modelId="{6689CDDE-6CA3-4220-8E7B-3449057422CB}">
      <dgm:prSet phldrT="[テキスト]"/>
      <dgm:spPr/>
      <dgm:t>
        <a:bodyPr/>
        <a:lstStyle/>
        <a:p>
          <a:r>
            <a:rPr kumimoji="1" lang="ja-JP" altLang="en-US" dirty="0"/>
            <a:t>幼稚園教諭・保育士研修の基礎講座のオンライン化</a:t>
          </a:r>
        </a:p>
      </dgm:t>
    </dgm:pt>
    <dgm:pt modelId="{568CE1F1-8551-47E7-9411-D72BC9E32923}" type="parTrans" cxnId="{C16B7396-AC14-4553-8537-C70F03CB4DCF}">
      <dgm:prSet/>
      <dgm:spPr/>
      <dgm:t>
        <a:bodyPr/>
        <a:lstStyle/>
        <a:p>
          <a:endParaRPr kumimoji="1" lang="ja-JP" altLang="en-US"/>
        </a:p>
      </dgm:t>
    </dgm:pt>
    <dgm:pt modelId="{3DF1938C-31B4-4447-BD09-A707D9A660D9}" type="sibTrans" cxnId="{C16B7396-AC14-4553-8537-C70F03CB4DCF}">
      <dgm:prSet/>
      <dgm:spPr/>
      <dgm:t>
        <a:bodyPr/>
        <a:lstStyle/>
        <a:p>
          <a:endParaRPr kumimoji="1" lang="ja-JP" altLang="en-US"/>
        </a:p>
      </dgm:t>
    </dgm:pt>
    <dgm:pt modelId="{2E8D285C-9D29-496F-A7D6-9301C537D23C}">
      <dgm:prSet phldrT="[テキスト]"/>
      <dgm:spPr/>
      <dgm:t>
        <a:bodyPr/>
        <a:lstStyle/>
        <a:p>
          <a:r>
            <a:rPr kumimoji="1" lang="ja-JP" altLang="en-US" dirty="0"/>
            <a:t>相談支援担当者向けの体系的な研修の検討</a:t>
          </a:r>
          <a:endParaRPr kumimoji="1" lang="ja-JP" altLang="en-US" dirty="0">
            <a:solidFill>
              <a:srgbClr val="FF0000"/>
            </a:solidFill>
          </a:endParaRPr>
        </a:p>
      </dgm:t>
    </dgm:pt>
    <dgm:pt modelId="{6AD22C46-61E9-45B9-918D-F1C931DBACF0}" type="parTrans" cxnId="{9BEFD9AA-60C0-42AE-AE8B-7F72E31AA1C4}">
      <dgm:prSet/>
      <dgm:spPr/>
      <dgm:t>
        <a:bodyPr/>
        <a:lstStyle/>
        <a:p>
          <a:endParaRPr kumimoji="1" lang="ja-JP" altLang="en-US"/>
        </a:p>
      </dgm:t>
    </dgm:pt>
    <dgm:pt modelId="{16435D68-85EA-40F8-ACCD-703B8C30090E}" type="sibTrans" cxnId="{9BEFD9AA-60C0-42AE-AE8B-7F72E31AA1C4}">
      <dgm:prSet/>
      <dgm:spPr/>
      <dgm:t>
        <a:bodyPr/>
        <a:lstStyle/>
        <a:p>
          <a:endParaRPr kumimoji="1" lang="ja-JP" altLang="en-US"/>
        </a:p>
      </dgm:t>
    </dgm:pt>
    <dgm:pt modelId="{61654506-C50C-4DBE-9410-86A3523B4977}">
      <dgm:prSet phldrT="[テキスト]"/>
      <dgm:spPr/>
      <dgm:t>
        <a:bodyPr/>
        <a:lstStyle/>
        <a:p>
          <a:r>
            <a:rPr kumimoji="1" lang="ja-JP" altLang="en-US" dirty="0"/>
            <a:t>家族支援に取り組む市町村にアドバイザリーを派遣する事業の創設</a:t>
          </a:r>
        </a:p>
      </dgm:t>
    </dgm:pt>
    <dgm:pt modelId="{8E38804E-91C9-4EE2-AE21-F33AE5358C1A}" type="parTrans" cxnId="{5769D535-CD8B-4F0A-BE4D-7FC2BC9B5C9C}">
      <dgm:prSet/>
      <dgm:spPr/>
      <dgm:t>
        <a:bodyPr/>
        <a:lstStyle/>
        <a:p>
          <a:endParaRPr kumimoji="1" lang="ja-JP" altLang="en-US"/>
        </a:p>
      </dgm:t>
    </dgm:pt>
    <dgm:pt modelId="{805B167D-7753-494B-B3CC-F04D3D5B28DD}" type="sibTrans" cxnId="{5769D535-CD8B-4F0A-BE4D-7FC2BC9B5C9C}">
      <dgm:prSet/>
      <dgm:spPr/>
      <dgm:t>
        <a:bodyPr/>
        <a:lstStyle/>
        <a:p>
          <a:endParaRPr kumimoji="1" lang="ja-JP" altLang="en-US"/>
        </a:p>
      </dgm:t>
    </dgm:pt>
    <dgm:pt modelId="{25FB390D-176C-4301-8F82-4AF9804B021E}">
      <dgm:prSet phldrT="[テキスト]"/>
      <dgm:spPr/>
      <dgm:t>
        <a:bodyPr/>
        <a:lstStyle/>
        <a:p>
          <a:r>
            <a:rPr kumimoji="1" lang="ja-JP" altLang="en-US" dirty="0"/>
            <a:t>気づきの段階に寄り添う支援者に向けたアセスメント力強化のための研修の実施</a:t>
          </a:r>
        </a:p>
      </dgm:t>
    </dgm:pt>
    <dgm:pt modelId="{B41BB620-8EE1-4115-B223-1177043EAC59}" type="parTrans" cxnId="{0A63BBBE-E9FB-4F44-B2A8-239106E22F53}">
      <dgm:prSet/>
      <dgm:spPr/>
      <dgm:t>
        <a:bodyPr/>
        <a:lstStyle/>
        <a:p>
          <a:endParaRPr kumimoji="1" lang="ja-JP" altLang="en-US"/>
        </a:p>
      </dgm:t>
    </dgm:pt>
    <dgm:pt modelId="{2B2B625B-161A-4A8D-B474-AAF128FF4A9B}" type="sibTrans" cxnId="{0A63BBBE-E9FB-4F44-B2A8-239106E22F53}">
      <dgm:prSet/>
      <dgm:spPr/>
      <dgm:t>
        <a:bodyPr/>
        <a:lstStyle/>
        <a:p>
          <a:endParaRPr kumimoji="1" lang="ja-JP" altLang="en-US"/>
        </a:p>
      </dgm:t>
    </dgm:pt>
    <dgm:pt modelId="{4CA1CC1A-2BD9-4BFA-835D-693529F48FF8}">
      <dgm:prSet phldrT="[テキスト]"/>
      <dgm:spPr/>
      <dgm:t>
        <a:bodyPr/>
        <a:lstStyle/>
        <a:p>
          <a:r>
            <a:rPr kumimoji="1" lang="ja-JP" altLang="en-US" dirty="0"/>
            <a:t>ブルーライトアップ及び相談窓口を周知するためのチラシの作成</a:t>
          </a:r>
        </a:p>
      </dgm:t>
    </dgm:pt>
    <dgm:pt modelId="{8D415294-47C4-4855-B3BF-831C3E6906F9}" type="parTrans" cxnId="{40B67F14-C5C4-40FC-A469-36F9659492A5}">
      <dgm:prSet/>
      <dgm:spPr/>
      <dgm:t>
        <a:bodyPr/>
        <a:lstStyle/>
        <a:p>
          <a:endParaRPr kumimoji="1" lang="ja-JP" altLang="en-US"/>
        </a:p>
      </dgm:t>
    </dgm:pt>
    <dgm:pt modelId="{8A490B4D-E5B7-45B4-B937-36023E656DE4}" type="sibTrans" cxnId="{40B67F14-C5C4-40FC-A469-36F9659492A5}">
      <dgm:prSet/>
      <dgm:spPr/>
      <dgm:t>
        <a:bodyPr/>
        <a:lstStyle/>
        <a:p>
          <a:endParaRPr kumimoji="1" lang="ja-JP" altLang="en-US"/>
        </a:p>
      </dgm:t>
    </dgm:pt>
    <dgm:pt modelId="{DB56BA26-0963-4AC1-974C-D92D62EFCC0A}" type="pres">
      <dgm:prSet presAssocID="{D44D3456-90C9-42D0-A379-9E308DFA4C5F}" presName="linear" presStyleCnt="0">
        <dgm:presLayoutVars>
          <dgm:dir/>
          <dgm:animLvl val="lvl"/>
          <dgm:resizeHandles val="exact"/>
        </dgm:presLayoutVars>
      </dgm:prSet>
      <dgm:spPr/>
    </dgm:pt>
    <dgm:pt modelId="{CD240228-9933-4CE6-AC23-21445B83875E}" type="pres">
      <dgm:prSet presAssocID="{8EF37E33-35EE-4F73-9CF2-14E319A07D9B}" presName="parentLin" presStyleCnt="0"/>
      <dgm:spPr/>
    </dgm:pt>
    <dgm:pt modelId="{EEE7D2B7-CE16-4190-BC70-F3AD495EAD53}" type="pres">
      <dgm:prSet presAssocID="{8EF37E33-35EE-4F73-9CF2-14E319A07D9B}" presName="parentLeftMargin" presStyleLbl="node1" presStyleIdx="0" presStyleCnt="4"/>
      <dgm:spPr/>
    </dgm:pt>
    <dgm:pt modelId="{6A94FE92-26B0-48CE-8B0B-15FA440B94D8}" type="pres">
      <dgm:prSet presAssocID="{8EF37E33-35EE-4F73-9CF2-14E319A07D9B}" presName="parentText" presStyleLbl="node1" presStyleIdx="0" presStyleCnt="4">
        <dgm:presLayoutVars>
          <dgm:chMax val="0"/>
          <dgm:bulletEnabled val="1"/>
        </dgm:presLayoutVars>
      </dgm:prSet>
      <dgm:spPr/>
    </dgm:pt>
    <dgm:pt modelId="{A0C846F5-1885-4BA8-8672-FDB9C050D301}" type="pres">
      <dgm:prSet presAssocID="{8EF37E33-35EE-4F73-9CF2-14E319A07D9B}" presName="negativeSpace" presStyleCnt="0"/>
      <dgm:spPr/>
    </dgm:pt>
    <dgm:pt modelId="{A4C5804A-C50E-465C-9C7D-A54FAA26BA17}" type="pres">
      <dgm:prSet presAssocID="{8EF37E33-35EE-4F73-9CF2-14E319A07D9B}" presName="childText" presStyleLbl="conFgAcc1" presStyleIdx="0" presStyleCnt="4">
        <dgm:presLayoutVars>
          <dgm:bulletEnabled val="1"/>
        </dgm:presLayoutVars>
      </dgm:prSet>
      <dgm:spPr/>
    </dgm:pt>
    <dgm:pt modelId="{07301109-57E1-4795-BC86-7FA6FD25FD6D}" type="pres">
      <dgm:prSet presAssocID="{8B596120-F07B-4561-9398-ED7B9A99CB99}" presName="spaceBetweenRectangles" presStyleCnt="0"/>
      <dgm:spPr/>
    </dgm:pt>
    <dgm:pt modelId="{85D4B9AF-6BF4-4688-83DC-55CDB3CA15F7}" type="pres">
      <dgm:prSet presAssocID="{23F4F084-AC24-450F-9725-FEEAAF860CFE}" presName="parentLin" presStyleCnt="0"/>
      <dgm:spPr/>
    </dgm:pt>
    <dgm:pt modelId="{11F7BD80-EE23-46A7-810F-59B99D23B18C}" type="pres">
      <dgm:prSet presAssocID="{23F4F084-AC24-450F-9725-FEEAAF860CFE}" presName="parentLeftMargin" presStyleLbl="node1" presStyleIdx="0" presStyleCnt="4"/>
      <dgm:spPr/>
    </dgm:pt>
    <dgm:pt modelId="{36BDB451-7385-40EB-B24E-B6E1E061090B}" type="pres">
      <dgm:prSet presAssocID="{23F4F084-AC24-450F-9725-FEEAAF860CFE}" presName="parentText" presStyleLbl="node1" presStyleIdx="1" presStyleCnt="4">
        <dgm:presLayoutVars>
          <dgm:chMax val="0"/>
          <dgm:bulletEnabled val="1"/>
        </dgm:presLayoutVars>
      </dgm:prSet>
      <dgm:spPr/>
    </dgm:pt>
    <dgm:pt modelId="{3C15936A-765A-4828-BFED-2AC29D73777D}" type="pres">
      <dgm:prSet presAssocID="{23F4F084-AC24-450F-9725-FEEAAF860CFE}" presName="negativeSpace" presStyleCnt="0"/>
      <dgm:spPr/>
    </dgm:pt>
    <dgm:pt modelId="{55BBEC96-BE2E-4ADA-9B51-38A87DED4691}" type="pres">
      <dgm:prSet presAssocID="{23F4F084-AC24-450F-9725-FEEAAF860CFE}" presName="childText" presStyleLbl="conFgAcc1" presStyleIdx="1" presStyleCnt="4">
        <dgm:presLayoutVars>
          <dgm:bulletEnabled val="1"/>
        </dgm:presLayoutVars>
      </dgm:prSet>
      <dgm:spPr/>
    </dgm:pt>
    <dgm:pt modelId="{23D1CCFD-49CE-4C18-87D8-DFD576537ABF}" type="pres">
      <dgm:prSet presAssocID="{1B155F6C-F066-4425-AF28-ABBFB5C74EEA}" presName="spaceBetweenRectangles" presStyleCnt="0"/>
      <dgm:spPr/>
    </dgm:pt>
    <dgm:pt modelId="{C00B1F93-C0A7-4E8F-AD40-D4EC8F39C74B}" type="pres">
      <dgm:prSet presAssocID="{DD48D069-73EE-41EC-BA76-A6C64574B2F7}" presName="parentLin" presStyleCnt="0"/>
      <dgm:spPr/>
    </dgm:pt>
    <dgm:pt modelId="{B530E3FA-6D8D-431C-9E17-F05D55DA7654}" type="pres">
      <dgm:prSet presAssocID="{DD48D069-73EE-41EC-BA76-A6C64574B2F7}" presName="parentLeftMargin" presStyleLbl="node1" presStyleIdx="1" presStyleCnt="4"/>
      <dgm:spPr/>
    </dgm:pt>
    <dgm:pt modelId="{1C75225D-B2B1-4511-9B4C-E9C09BA11BC1}" type="pres">
      <dgm:prSet presAssocID="{DD48D069-73EE-41EC-BA76-A6C64574B2F7}" presName="parentText" presStyleLbl="node1" presStyleIdx="2" presStyleCnt="4">
        <dgm:presLayoutVars>
          <dgm:chMax val="0"/>
          <dgm:bulletEnabled val="1"/>
        </dgm:presLayoutVars>
      </dgm:prSet>
      <dgm:spPr/>
    </dgm:pt>
    <dgm:pt modelId="{B27B5D2A-E70C-4979-87DC-5527371F5969}" type="pres">
      <dgm:prSet presAssocID="{DD48D069-73EE-41EC-BA76-A6C64574B2F7}" presName="negativeSpace" presStyleCnt="0"/>
      <dgm:spPr/>
    </dgm:pt>
    <dgm:pt modelId="{C98170FD-3C9B-447E-A4F3-A91D71CE51A3}" type="pres">
      <dgm:prSet presAssocID="{DD48D069-73EE-41EC-BA76-A6C64574B2F7}" presName="childText" presStyleLbl="conFgAcc1" presStyleIdx="2" presStyleCnt="4">
        <dgm:presLayoutVars>
          <dgm:bulletEnabled val="1"/>
        </dgm:presLayoutVars>
      </dgm:prSet>
      <dgm:spPr/>
    </dgm:pt>
    <dgm:pt modelId="{FE38D123-00E4-4173-8DD1-40B0A9035132}" type="pres">
      <dgm:prSet presAssocID="{33229EBF-372B-479A-8C20-0E4A637CF789}" presName="spaceBetweenRectangles" presStyleCnt="0"/>
      <dgm:spPr/>
    </dgm:pt>
    <dgm:pt modelId="{356A37F8-3B82-45C2-9CD2-C3D6D29B82A9}" type="pres">
      <dgm:prSet presAssocID="{FE1E43C4-F2F1-45D1-BC6D-6689D0F8F99D}" presName="parentLin" presStyleCnt="0"/>
      <dgm:spPr/>
    </dgm:pt>
    <dgm:pt modelId="{905B7737-7E81-457E-A7D7-811BAC65B4C1}" type="pres">
      <dgm:prSet presAssocID="{FE1E43C4-F2F1-45D1-BC6D-6689D0F8F99D}" presName="parentLeftMargin" presStyleLbl="node1" presStyleIdx="2" presStyleCnt="4"/>
      <dgm:spPr/>
    </dgm:pt>
    <dgm:pt modelId="{86542242-D0C1-4C89-9A43-39FC8B9E811E}" type="pres">
      <dgm:prSet presAssocID="{FE1E43C4-F2F1-45D1-BC6D-6689D0F8F99D}" presName="parentText" presStyleLbl="node1" presStyleIdx="3" presStyleCnt="4">
        <dgm:presLayoutVars>
          <dgm:chMax val="0"/>
          <dgm:bulletEnabled val="1"/>
        </dgm:presLayoutVars>
      </dgm:prSet>
      <dgm:spPr/>
    </dgm:pt>
    <dgm:pt modelId="{D254E1DF-E657-422D-AF64-C899521AC727}" type="pres">
      <dgm:prSet presAssocID="{FE1E43C4-F2F1-45D1-BC6D-6689D0F8F99D}" presName="negativeSpace" presStyleCnt="0"/>
      <dgm:spPr/>
    </dgm:pt>
    <dgm:pt modelId="{30D7B227-6BAA-418A-8821-8F3E640F512E}" type="pres">
      <dgm:prSet presAssocID="{FE1E43C4-F2F1-45D1-BC6D-6689D0F8F99D}" presName="childText" presStyleLbl="conFgAcc1" presStyleIdx="3" presStyleCnt="4">
        <dgm:presLayoutVars>
          <dgm:bulletEnabled val="1"/>
        </dgm:presLayoutVars>
      </dgm:prSet>
      <dgm:spPr/>
    </dgm:pt>
  </dgm:ptLst>
  <dgm:cxnLst>
    <dgm:cxn modelId="{B965950D-5A79-4D25-B923-EFC7AE1F74FB}" type="presOf" srcId="{DD48D069-73EE-41EC-BA76-A6C64574B2F7}" destId="{B530E3FA-6D8D-431C-9E17-F05D55DA7654}" srcOrd="0" destOrd="0" presId="urn:microsoft.com/office/officeart/2005/8/layout/list1"/>
    <dgm:cxn modelId="{40B67F14-C5C4-40FC-A469-36F9659492A5}" srcId="{FE1E43C4-F2F1-45D1-BC6D-6689D0F8F99D}" destId="{4CA1CC1A-2BD9-4BFA-835D-693529F48FF8}" srcOrd="1" destOrd="0" parTransId="{8D415294-47C4-4855-B3BF-831C3E6906F9}" sibTransId="{8A490B4D-E5B7-45B4-B937-36023E656DE4}"/>
    <dgm:cxn modelId="{FCB93A16-1F31-4229-9729-79AECA51FE36}" type="presOf" srcId="{0C775ED8-E20F-4CDD-B66B-F492FAA59587}" destId="{A4C5804A-C50E-465C-9C7D-A54FAA26BA17}" srcOrd="0" destOrd="1" presId="urn:microsoft.com/office/officeart/2005/8/layout/list1"/>
    <dgm:cxn modelId="{9DC78B25-6132-44C2-8695-0829358F3E54}" type="presOf" srcId="{25FB390D-176C-4301-8F82-4AF9804B021E}" destId="{C98170FD-3C9B-447E-A4F3-A91D71CE51A3}" srcOrd="0" destOrd="0" presId="urn:microsoft.com/office/officeart/2005/8/layout/list1"/>
    <dgm:cxn modelId="{E3AEF834-6801-4654-8093-A3EFB55C2B16}" srcId="{D44D3456-90C9-42D0-A379-9E308DFA4C5F}" destId="{FE1E43C4-F2F1-45D1-BC6D-6689D0F8F99D}" srcOrd="3" destOrd="0" parTransId="{AE6CE162-06FA-4A01-8216-C2B6EC7F8BC8}" sibTransId="{E4DFA89E-F7F8-4E40-85EF-307E8865222A}"/>
    <dgm:cxn modelId="{5769D535-CD8B-4F0A-BE4D-7FC2BC9B5C9C}" srcId="{8EF37E33-35EE-4F73-9CF2-14E319A07D9B}" destId="{61654506-C50C-4DBE-9410-86A3523B4977}" srcOrd="3" destOrd="0" parTransId="{8E38804E-91C9-4EE2-AE21-F33AE5358C1A}" sibTransId="{805B167D-7753-494B-B3CC-F04D3D5B28DD}"/>
    <dgm:cxn modelId="{09A4353A-CC37-4C69-BEE9-908C71CF9E69}" type="presOf" srcId="{4CA1CC1A-2BD9-4BFA-835D-693529F48FF8}" destId="{30D7B227-6BAA-418A-8821-8F3E640F512E}" srcOrd="0" destOrd="1" presId="urn:microsoft.com/office/officeart/2005/8/layout/list1"/>
    <dgm:cxn modelId="{C190AD3A-E221-4B57-9AE5-1E772A4059E1}" type="presOf" srcId="{23F4F084-AC24-450F-9725-FEEAAF860CFE}" destId="{36BDB451-7385-40EB-B24E-B6E1E061090B}" srcOrd="1" destOrd="0" presId="urn:microsoft.com/office/officeart/2005/8/layout/list1"/>
    <dgm:cxn modelId="{73E1DA67-77F9-4B29-A527-7289848E38DA}" srcId="{D44D3456-90C9-42D0-A379-9E308DFA4C5F}" destId="{23F4F084-AC24-450F-9725-FEEAAF860CFE}" srcOrd="1" destOrd="0" parTransId="{B7D6E19F-E94D-4D31-B5A7-0E6845430E19}" sibTransId="{1B155F6C-F066-4425-AF28-ABBFB5C74EEA}"/>
    <dgm:cxn modelId="{CAC90968-11D6-4175-A108-785282BF5C1B}" type="presOf" srcId="{43C7CBF8-6BA7-42BA-81C1-FBAA47018752}" destId="{30D7B227-6BAA-418A-8821-8F3E640F512E}" srcOrd="0" destOrd="0" presId="urn:microsoft.com/office/officeart/2005/8/layout/list1"/>
    <dgm:cxn modelId="{B168FD68-E53C-4A32-B1FC-C8623120C70A}" type="presOf" srcId="{FE1E43C4-F2F1-45D1-BC6D-6689D0F8F99D}" destId="{86542242-D0C1-4C89-9A43-39FC8B9E811E}" srcOrd="1" destOrd="0" presId="urn:microsoft.com/office/officeart/2005/8/layout/list1"/>
    <dgm:cxn modelId="{D185B04D-F45E-4664-AA72-7937C65D2909}" type="presOf" srcId="{61654506-C50C-4DBE-9410-86A3523B4977}" destId="{A4C5804A-C50E-465C-9C7D-A54FAA26BA17}" srcOrd="0" destOrd="3" presId="urn:microsoft.com/office/officeart/2005/8/layout/list1"/>
    <dgm:cxn modelId="{4F53CF4F-D0D2-4A2C-86E9-D9EB90F07329}" srcId="{8EF37E33-35EE-4F73-9CF2-14E319A07D9B}" destId="{59B45A93-394D-4DD7-980B-7E4990892B3F}" srcOrd="0" destOrd="0" parTransId="{F0657819-6BB9-4AF0-A99A-C296B01C613F}" sibTransId="{A5C146E9-F4D1-44C5-882D-0FA594B78B58}"/>
    <dgm:cxn modelId="{08F5B578-0065-46D9-A341-F88F021FE053}" type="presOf" srcId="{DD48D069-73EE-41EC-BA76-A6C64574B2F7}" destId="{1C75225D-B2B1-4511-9B4C-E9C09BA11BC1}" srcOrd="1" destOrd="0" presId="urn:microsoft.com/office/officeart/2005/8/layout/list1"/>
    <dgm:cxn modelId="{325ECA7F-077C-4D52-860E-514673BEBF79}" type="presOf" srcId="{8EF37E33-35EE-4F73-9CF2-14E319A07D9B}" destId="{6A94FE92-26B0-48CE-8B0B-15FA440B94D8}" srcOrd="1" destOrd="0" presId="urn:microsoft.com/office/officeart/2005/8/layout/list1"/>
    <dgm:cxn modelId="{E592998E-7063-4C2A-9D70-59F503414A96}" srcId="{D44D3456-90C9-42D0-A379-9E308DFA4C5F}" destId="{DD48D069-73EE-41EC-BA76-A6C64574B2F7}" srcOrd="2" destOrd="0" parTransId="{3A4B261E-A94A-434C-979E-295857D35678}" sibTransId="{33229EBF-372B-479A-8C20-0E4A637CF789}"/>
    <dgm:cxn modelId="{C16B7396-AC14-4553-8537-C70F03CB4DCF}" srcId="{23F4F084-AC24-450F-9725-FEEAAF860CFE}" destId="{6689CDDE-6CA3-4220-8E7B-3449057422CB}" srcOrd="0" destOrd="0" parTransId="{568CE1F1-8551-47E7-9411-D72BC9E32923}" sibTransId="{3DF1938C-31B4-4447-BD09-A707D9A660D9}"/>
    <dgm:cxn modelId="{E3F35996-33B6-4E08-9B3F-6ABEAEBAC0FD}" srcId="{D44D3456-90C9-42D0-A379-9E308DFA4C5F}" destId="{8EF37E33-35EE-4F73-9CF2-14E319A07D9B}" srcOrd="0" destOrd="0" parTransId="{D6079F64-44FA-4AC8-8E0F-01738B4ABEF1}" sibTransId="{8B596120-F07B-4561-9398-ED7B9A99CB99}"/>
    <dgm:cxn modelId="{2200879D-57FE-43C2-9306-AC640123126B}" type="presOf" srcId="{6689CDDE-6CA3-4220-8E7B-3449057422CB}" destId="{55BBEC96-BE2E-4ADA-9B51-38A87DED4691}" srcOrd="0" destOrd="0" presId="urn:microsoft.com/office/officeart/2005/8/layout/list1"/>
    <dgm:cxn modelId="{9BEFD9AA-60C0-42AE-AE8B-7F72E31AA1C4}" srcId="{23F4F084-AC24-450F-9725-FEEAAF860CFE}" destId="{2E8D285C-9D29-496F-A7D6-9301C537D23C}" srcOrd="1" destOrd="0" parTransId="{6AD22C46-61E9-45B9-918D-F1C931DBACF0}" sibTransId="{16435D68-85EA-40F8-ACCD-703B8C30090E}"/>
    <dgm:cxn modelId="{C47F56AE-1B93-43A1-9322-618361A7BD7B}" srcId="{FE1E43C4-F2F1-45D1-BC6D-6689D0F8F99D}" destId="{43C7CBF8-6BA7-42BA-81C1-FBAA47018752}" srcOrd="0" destOrd="0" parTransId="{1E1DCA40-8B2E-4A76-866A-6CD6501FEE9C}" sibTransId="{D63FEC5C-56D2-4363-BCED-4CE8776CC9E6}"/>
    <dgm:cxn modelId="{54419DB9-E0C5-4335-9241-45BE883AF6BB}" type="presOf" srcId="{8EF37E33-35EE-4F73-9CF2-14E319A07D9B}" destId="{EEE7D2B7-CE16-4190-BC70-F3AD495EAD53}" srcOrd="0" destOrd="0" presId="urn:microsoft.com/office/officeart/2005/8/layout/list1"/>
    <dgm:cxn modelId="{998146BD-31C8-4F1F-8D00-EFAB717AA033}" type="presOf" srcId="{C04E530F-0BAD-4BC1-B061-49D176AC2E02}" destId="{A4C5804A-C50E-465C-9C7D-A54FAA26BA17}" srcOrd="0" destOrd="2" presId="urn:microsoft.com/office/officeart/2005/8/layout/list1"/>
    <dgm:cxn modelId="{0A63BBBE-E9FB-4F44-B2A8-239106E22F53}" srcId="{DD48D069-73EE-41EC-BA76-A6C64574B2F7}" destId="{25FB390D-176C-4301-8F82-4AF9804B021E}" srcOrd="0" destOrd="0" parTransId="{B41BB620-8EE1-4115-B223-1177043EAC59}" sibTransId="{2B2B625B-161A-4A8D-B474-AAF128FF4A9B}"/>
    <dgm:cxn modelId="{199072C5-3DBA-49F4-BB96-3F7CF0A53E07}" type="presOf" srcId="{59B45A93-394D-4DD7-980B-7E4990892B3F}" destId="{A4C5804A-C50E-465C-9C7D-A54FAA26BA17}" srcOrd="0" destOrd="0" presId="urn:microsoft.com/office/officeart/2005/8/layout/list1"/>
    <dgm:cxn modelId="{726EDCCA-A616-415B-A710-4E837949BB30}" type="presOf" srcId="{FE1E43C4-F2F1-45D1-BC6D-6689D0F8F99D}" destId="{905B7737-7E81-457E-A7D7-811BAC65B4C1}" srcOrd="0" destOrd="0" presId="urn:microsoft.com/office/officeart/2005/8/layout/list1"/>
    <dgm:cxn modelId="{A4CD25CC-7F88-4247-A933-629F2CB7F183}" type="presOf" srcId="{2E8D285C-9D29-496F-A7D6-9301C537D23C}" destId="{55BBEC96-BE2E-4ADA-9B51-38A87DED4691}" srcOrd="0" destOrd="1" presId="urn:microsoft.com/office/officeart/2005/8/layout/list1"/>
    <dgm:cxn modelId="{E2A907D4-D380-4676-9085-618BB1FE01DC}" srcId="{8EF37E33-35EE-4F73-9CF2-14E319A07D9B}" destId="{C04E530F-0BAD-4BC1-B061-49D176AC2E02}" srcOrd="2" destOrd="0" parTransId="{F61F3BEE-741D-4EB5-8292-7B3FA25F6298}" sibTransId="{6075B15F-EA8A-4AD0-AD5F-F3DB5164A554}"/>
    <dgm:cxn modelId="{FCF677DB-1043-4EEF-B40C-40B4626B5525}" type="presOf" srcId="{23F4F084-AC24-450F-9725-FEEAAF860CFE}" destId="{11F7BD80-EE23-46A7-810F-59B99D23B18C}" srcOrd="0" destOrd="0" presId="urn:microsoft.com/office/officeart/2005/8/layout/list1"/>
    <dgm:cxn modelId="{6F5DDBDF-C820-4F5C-8CA4-4B5E0635FAC0}" srcId="{8EF37E33-35EE-4F73-9CF2-14E319A07D9B}" destId="{0C775ED8-E20F-4CDD-B66B-F492FAA59587}" srcOrd="1" destOrd="0" parTransId="{A1C92721-6DA6-4775-92E4-93024E51940F}" sibTransId="{6634F391-9CE8-498D-BC20-0D0BD2D4A7A1}"/>
    <dgm:cxn modelId="{468575F3-657B-4F19-A27D-1CEEB06AF193}" type="presOf" srcId="{D44D3456-90C9-42D0-A379-9E308DFA4C5F}" destId="{DB56BA26-0963-4AC1-974C-D92D62EFCC0A}" srcOrd="0" destOrd="0" presId="urn:microsoft.com/office/officeart/2005/8/layout/list1"/>
    <dgm:cxn modelId="{97B05FC5-1AAA-4D50-B4DC-7A0B71A66869}" type="presParOf" srcId="{DB56BA26-0963-4AC1-974C-D92D62EFCC0A}" destId="{CD240228-9933-4CE6-AC23-21445B83875E}" srcOrd="0" destOrd="0" presId="urn:microsoft.com/office/officeart/2005/8/layout/list1"/>
    <dgm:cxn modelId="{241301E9-B00D-473A-A7C3-AE0443DDB1B1}" type="presParOf" srcId="{CD240228-9933-4CE6-AC23-21445B83875E}" destId="{EEE7D2B7-CE16-4190-BC70-F3AD495EAD53}" srcOrd="0" destOrd="0" presId="urn:microsoft.com/office/officeart/2005/8/layout/list1"/>
    <dgm:cxn modelId="{71D84AD7-54A9-485A-AA44-0E0FAAED2CCF}" type="presParOf" srcId="{CD240228-9933-4CE6-AC23-21445B83875E}" destId="{6A94FE92-26B0-48CE-8B0B-15FA440B94D8}" srcOrd="1" destOrd="0" presId="urn:microsoft.com/office/officeart/2005/8/layout/list1"/>
    <dgm:cxn modelId="{B38BD874-E31C-459B-9945-C97D8796D315}" type="presParOf" srcId="{DB56BA26-0963-4AC1-974C-D92D62EFCC0A}" destId="{A0C846F5-1885-4BA8-8672-FDB9C050D301}" srcOrd="1" destOrd="0" presId="urn:microsoft.com/office/officeart/2005/8/layout/list1"/>
    <dgm:cxn modelId="{D51DD6B0-CB39-4D84-BB1B-48B4146DB96E}" type="presParOf" srcId="{DB56BA26-0963-4AC1-974C-D92D62EFCC0A}" destId="{A4C5804A-C50E-465C-9C7D-A54FAA26BA17}" srcOrd="2" destOrd="0" presId="urn:microsoft.com/office/officeart/2005/8/layout/list1"/>
    <dgm:cxn modelId="{D14DD801-B41B-4891-B61A-45FFC45F9FA1}" type="presParOf" srcId="{DB56BA26-0963-4AC1-974C-D92D62EFCC0A}" destId="{07301109-57E1-4795-BC86-7FA6FD25FD6D}" srcOrd="3" destOrd="0" presId="urn:microsoft.com/office/officeart/2005/8/layout/list1"/>
    <dgm:cxn modelId="{68621E34-73E1-4FBD-8547-6FC5DE882D90}" type="presParOf" srcId="{DB56BA26-0963-4AC1-974C-D92D62EFCC0A}" destId="{85D4B9AF-6BF4-4688-83DC-55CDB3CA15F7}" srcOrd="4" destOrd="0" presId="urn:microsoft.com/office/officeart/2005/8/layout/list1"/>
    <dgm:cxn modelId="{C3E8A432-E70F-4643-B347-A93725366890}" type="presParOf" srcId="{85D4B9AF-6BF4-4688-83DC-55CDB3CA15F7}" destId="{11F7BD80-EE23-46A7-810F-59B99D23B18C}" srcOrd="0" destOrd="0" presId="urn:microsoft.com/office/officeart/2005/8/layout/list1"/>
    <dgm:cxn modelId="{567A66EC-9918-456F-8315-1760185ACBD4}" type="presParOf" srcId="{85D4B9AF-6BF4-4688-83DC-55CDB3CA15F7}" destId="{36BDB451-7385-40EB-B24E-B6E1E061090B}" srcOrd="1" destOrd="0" presId="urn:microsoft.com/office/officeart/2005/8/layout/list1"/>
    <dgm:cxn modelId="{839B529A-C5A0-4870-A34C-DF3078E3FB49}" type="presParOf" srcId="{DB56BA26-0963-4AC1-974C-D92D62EFCC0A}" destId="{3C15936A-765A-4828-BFED-2AC29D73777D}" srcOrd="5" destOrd="0" presId="urn:microsoft.com/office/officeart/2005/8/layout/list1"/>
    <dgm:cxn modelId="{69F2A718-8410-415E-AA44-0F63B8D604A2}" type="presParOf" srcId="{DB56BA26-0963-4AC1-974C-D92D62EFCC0A}" destId="{55BBEC96-BE2E-4ADA-9B51-38A87DED4691}" srcOrd="6" destOrd="0" presId="urn:microsoft.com/office/officeart/2005/8/layout/list1"/>
    <dgm:cxn modelId="{E2131ABF-B1B6-4627-8FE9-656C6AF43147}" type="presParOf" srcId="{DB56BA26-0963-4AC1-974C-D92D62EFCC0A}" destId="{23D1CCFD-49CE-4C18-87D8-DFD576537ABF}" srcOrd="7" destOrd="0" presId="urn:microsoft.com/office/officeart/2005/8/layout/list1"/>
    <dgm:cxn modelId="{70275D9B-3EEF-4694-89DE-EB34768A6679}" type="presParOf" srcId="{DB56BA26-0963-4AC1-974C-D92D62EFCC0A}" destId="{C00B1F93-C0A7-4E8F-AD40-D4EC8F39C74B}" srcOrd="8" destOrd="0" presId="urn:microsoft.com/office/officeart/2005/8/layout/list1"/>
    <dgm:cxn modelId="{47BD152B-D806-416D-B7B2-B288B2A8A046}" type="presParOf" srcId="{C00B1F93-C0A7-4E8F-AD40-D4EC8F39C74B}" destId="{B530E3FA-6D8D-431C-9E17-F05D55DA7654}" srcOrd="0" destOrd="0" presId="urn:microsoft.com/office/officeart/2005/8/layout/list1"/>
    <dgm:cxn modelId="{8723077A-B032-4B19-9BEA-5BEFBA1DD6F3}" type="presParOf" srcId="{C00B1F93-C0A7-4E8F-AD40-D4EC8F39C74B}" destId="{1C75225D-B2B1-4511-9B4C-E9C09BA11BC1}" srcOrd="1" destOrd="0" presId="urn:microsoft.com/office/officeart/2005/8/layout/list1"/>
    <dgm:cxn modelId="{FB5D7136-3B1B-4E7F-9B35-1355208B0D3C}" type="presParOf" srcId="{DB56BA26-0963-4AC1-974C-D92D62EFCC0A}" destId="{B27B5D2A-E70C-4979-87DC-5527371F5969}" srcOrd="9" destOrd="0" presId="urn:microsoft.com/office/officeart/2005/8/layout/list1"/>
    <dgm:cxn modelId="{0E8C2FD6-7542-4C0A-B6F8-169532464F3E}" type="presParOf" srcId="{DB56BA26-0963-4AC1-974C-D92D62EFCC0A}" destId="{C98170FD-3C9B-447E-A4F3-A91D71CE51A3}" srcOrd="10" destOrd="0" presId="urn:microsoft.com/office/officeart/2005/8/layout/list1"/>
    <dgm:cxn modelId="{E739451C-A675-4779-9C67-36D5FD57C30B}" type="presParOf" srcId="{DB56BA26-0963-4AC1-974C-D92D62EFCC0A}" destId="{FE38D123-00E4-4173-8DD1-40B0A9035132}" srcOrd="11" destOrd="0" presId="urn:microsoft.com/office/officeart/2005/8/layout/list1"/>
    <dgm:cxn modelId="{730D4905-C150-440D-AAAD-F6B0B9426D70}" type="presParOf" srcId="{DB56BA26-0963-4AC1-974C-D92D62EFCC0A}" destId="{356A37F8-3B82-45C2-9CD2-C3D6D29B82A9}" srcOrd="12" destOrd="0" presId="urn:microsoft.com/office/officeart/2005/8/layout/list1"/>
    <dgm:cxn modelId="{3BDACCB0-3BF9-494F-A497-5D335B5B3C05}" type="presParOf" srcId="{356A37F8-3B82-45C2-9CD2-C3D6D29B82A9}" destId="{905B7737-7E81-457E-A7D7-811BAC65B4C1}" srcOrd="0" destOrd="0" presId="urn:microsoft.com/office/officeart/2005/8/layout/list1"/>
    <dgm:cxn modelId="{7194D2EC-140A-472E-A650-FADFC101931D}" type="presParOf" srcId="{356A37F8-3B82-45C2-9CD2-C3D6D29B82A9}" destId="{86542242-D0C1-4C89-9A43-39FC8B9E811E}" srcOrd="1" destOrd="0" presId="urn:microsoft.com/office/officeart/2005/8/layout/list1"/>
    <dgm:cxn modelId="{0E7939FE-05F4-4715-A5DD-856AEAA458F4}" type="presParOf" srcId="{DB56BA26-0963-4AC1-974C-D92D62EFCC0A}" destId="{D254E1DF-E657-422D-AF64-C899521AC727}" srcOrd="13" destOrd="0" presId="urn:microsoft.com/office/officeart/2005/8/layout/list1"/>
    <dgm:cxn modelId="{4598D314-580F-42D1-B13C-69A84110A717}" type="presParOf" srcId="{DB56BA26-0963-4AC1-974C-D92D62EFCC0A}" destId="{30D7B227-6BAA-418A-8821-8F3E640F512E}"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7E4AEDD-B4EF-4BA7-8E5A-4A8578799C41}"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kumimoji="1" lang="ja-JP" altLang="en-US"/>
        </a:p>
      </dgm:t>
    </dgm:pt>
    <dgm:pt modelId="{4A96017F-8A8E-457F-B5DA-9F02EA682FC2}">
      <dgm:prSet phldrT="[テキスト]"/>
      <dgm:spPr/>
      <dgm:t>
        <a:bodyPr/>
        <a:lstStyle/>
        <a:p>
          <a:r>
            <a:rPr kumimoji="1" lang="ja-JP" altLang="en-US" b="1" dirty="0"/>
            <a:t>取組の着実な実施に向けた活動指標の設定</a:t>
          </a:r>
        </a:p>
      </dgm:t>
    </dgm:pt>
    <dgm:pt modelId="{7564F2E8-8847-4733-94CE-881F4235272C}" type="parTrans" cxnId="{07CA76E3-3813-42B6-944A-A8E17E24CAB4}">
      <dgm:prSet/>
      <dgm:spPr/>
      <dgm:t>
        <a:bodyPr/>
        <a:lstStyle/>
        <a:p>
          <a:endParaRPr kumimoji="1" lang="ja-JP" altLang="en-US" b="1"/>
        </a:p>
      </dgm:t>
    </dgm:pt>
    <dgm:pt modelId="{76C6E5BF-704E-42CE-89F5-D5DBB5A2CF72}" type="sibTrans" cxnId="{07CA76E3-3813-42B6-944A-A8E17E24CAB4}">
      <dgm:prSet/>
      <dgm:spPr/>
      <dgm:t>
        <a:bodyPr/>
        <a:lstStyle/>
        <a:p>
          <a:endParaRPr kumimoji="1" lang="ja-JP" altLang="en-US" b="1"/>
        </a:p>
      </dgm:t>
    </dgm:pt>
    <dgm:pt modelId="{06E72938-DF5A-4590-B24B-0D4762658C1C}">
      <dgm:prSet phldrT="[テキスト]"/>
      <dgm:spPr/>
      <dgm:t>
        <a:bodyPr/>
        <a:lstStyle/>
        <a:p>
          <a:r>
            <a:rPr kumimoji="1" lang="ja-JP" altLang="en-US" b="0" dirty="0"/>
            <a:t>どのような取組を実施すれば目標を達せられるか</a:t>
          </a:r>
        </a:p>
      </dgm:t>
    </dgm:pt>
    <dgm:pt modelId="{D02C43DE-7BA9-4700-9219-93DDD641A13E}" type="parTrans" cxnId="{BAFDD7BE-D29D-4DD4-B5B3-5D2AF3B01ADD}">
      <dgm:prSet/>
      <dgm:spPr/>
      <dgm:t>
        <a:bodyPr/>
        <a:lstStyle/>
        <a:p>
          <a:endParaRPr kumimoji="1" lang="ja-JP" altLang="en-US" b="1"/>
        </a:p>
      </dgm:t>
    </dgm:pt>
    <dgm:pt modelId="{1A375472-D12C-45A5-9DC9-F1E6246AE4D8}" type="sibTrans" cxnId="{BAFDD7BE-D29D-4DD4-B5B3-5D2AF3B01ADD}">
      <dgm:prSet/>
      <dgm:spPr/>
      <dgm:t>
        <a:bodyPr/>
        <a:lstStyle/>
        <a:p>
          <a:endParaRPr kumimoji="1" lang="ja-JP" altLang="en-US" b="1"/>
        </a:p>
      </dgm:t>
    </dgm:pt>
    <dgm:pt modelId="{202BBC6F-9A97-430D-9954-BA3E9A12B6F2}">
      <dgm:prSet phldrT="[テキスト]"/>
      <dgm:spPr/>
      <dgm:t>
        <a:bodyPr/>
        <a:lstStyle/>
        <a:p>
          <a:r>
            <a:rPr kumimoji="1" lang="ja-JP" altLang="en-US" b="1" dirty="0"/>
            <a:t>取組の評価のための成果指標の検討</a:t>
          </a:r>
        </a:p>
      </dgm:t>
    </dgm:pt>
    <dgm:pt modelId="{4D065347-9F80-49B4-8125-7DD2A35BE52C}" type="parTrans" cxnId="{34DB2C9B-94EB-4CA3-AB2D-533DB8A050C7}">
      <dgm:prSet/>
      <dgm:spPr/>
      <dgm:t>
        <a:bodyPr/>
        <a:lstStyle/>
        <a:p>
          <a:endParaRPr kumimoji="1" lang="ja-JP" altLang="en-US" b="1"/>
        </a:p>
      </dgm:t>
    </dgm:pt>
    <dgm:pt modelId="{78D0DB00-A206-4F9B-926A-79190D458999}" type="sibTrans" cxnId="{34DB2C9B-94EB-4CA3-AB2D-533DB8A050C7}">
      <dgm:prSet/>
      <dgm:spPr/>
      <dgm:t>
        <a:bodyPr/>
        <a:lstStyle/>
        <a:p>
          <a:endParaRPr kumimoji="1" lang="ja-JP" altLang="en-US" b="1"/>
        </a:p>
      </dgm:t>
    </dgm:pt>
    <dgm:pt modelId="{47058E38-2293-4DDA-8FA1-4DFFD8BD4113}">
      <dgm:prSet phldrT="[テキスト]"/>
      <dgm:spPr/>
      <dgm:t>
        <a:bodyPr/>
        <a:lstStyle/>
        <a:p>
          <a:r>
            <a:rPr kumimoji="1" lang="ja-JP" altLang="en-US" b="0" dirty="0"/>
            <a:t>発達障がい児者への取組の成果を見える化するためにどのような指標があるか</a:t>
          </a:r>
        </a:p>
      </dgm:t>
    </dgm:pt>
    <dgm:pt modelId="{EDEA1EE3-4059-4E3D-A98A-5260E4A95849}" type="parTrans" cxnId="{271CD92A-38F2-476F-988C-0115F1AB1D88}">
      <dgm:prSet/>
      <dgm:spPr/>
      <dgm:t>
        <a:bodyPr/>
        <a:lstStyle/>
        <a:p>
          <a:endParaRPr kumimoji="1" lang="ja-JP" altLang="en-US" b="1"/>
        </a:p>
      </dgm:t>
    </dgm:pt>
    <dgm:pt modelId="{BF548FA0-90B6-4206-81B1-B15C93D191AD}" type="sibTrans" cxnId="{271CD92A-38F2-476F-988C-0115F1AB1D88}">
      <dgm:prSet/>
      <dgm:spPr/>
      <dgm:t>
        <a:bodyPr/>
        <a:lstStyle/>
        <a:p>
          <a:endParaRPr kumimoji="1" lang="ja-JP" altLang="en-US" b="1"/>
        </a:p>
      </dgm:t>
    </dgm:pt>
    <dgm:pt modelId="{14B95A34-C36B-4C32-AE0B-98920F5B6CA9}">
      <dgm:prSet phldrT="[テキスト]"/>
      <dgm:spPr/>
      <dgm:t>
        <a:bodyPr/>
        <a:lstStyle/>
        <a:p>
          <a:r>
            <a:rPr kumimoji="1" lang="ja-JP" altLang="en-US" b="0" dirty="0"/>
            <a:t>効果的な事業の運営手法等</a:t>
          </a:r>
        </a:p>
      </dgm:t>
    </dgm:pt>
    <dgm:pt modelId="{CF96C73A-6EC7-4EBE-B42B-A519ACC749F0}" type="parTrans" cxnId="{A724F1E6-3B1B-4EC2-A25B-0812A4B1D6BD}">
      <dgm:prSet/>
      <dgm:spPr/>
      <dgm:t>
        <a:bodyPr/>
        <a:lstStyle/>
        <a:p>
          <a:endParaRPr kumimoji="1" lang="ja-JP" altLang="en-US" b="1"/>
        </a:p>
      </dgm:t>
    </dgm:pt>
    <dgm:pt modelId="{33B1BF7A-8A8A-4C54-A680-F0F017CB4C0B}" type="sibTrans" cxnId="{A724F1E6-3B1B-4EC2-A25B-0812A4B1D6BD}">
      <dgm:prSet/>
      <dgm:spPr/>
      <dgm:t>
        <a:bodyPr/>
        <a:lstStyle/>
        <a:p>
          <a:endParaRPr kumimoji="1" lang="ja-JP" altLang="en-US" b="1"/>
        </a:p>
      </dgm:t>
    </dgm:pt>
    <dgm:pt modelId="{B30CB39C-F024-4523-9CBA-588F2184CEFC}" type="pres">
      <dgm:prSet presAssocID="{F7E4AEDD-B4EF-4BA7-8E5A-4A8578799C41}" presName="Name0" presStyleCnt="0">
        <dgm:presLayoutVars>
          <dgm:dir/>
          <dgm:animLvl val="lvl"/>
          <dgm:resizeHandles val="exact"/>
        </dgm:presLayoutVars>
      </dgm:prSet>
      <dgm:spPr/>
    </dgm:pt>
    <dgm:pt modelId="{33B7C62E-C339-4807-BE50-A56C1A6786CE}" type="pres">
      <dgm:prSet presAssocID="{4A96017F-8A8E-457F-B5DA-9F02EA682FC2}" presName="composite" presStyleCnt="0"/>
      <dgm:spPr/>
    </dgm:pt>
    <dgm:pt modelId="{1A5178E9-B60E-4D4B-AD6D-FF6666D64774}" type="pres">
      <dgm:prSet presAssocID="{4A96017F-8A8E-457F-B5DA-9F02EA682FC2}" presName="parTx" presStyleLbl="alignNode1" presStyleIdx="0" presStyleCnt="2">
        <dgm:presLayoutVars>
          <dgm:chMax val="0"/>
          <dgm:chPref val="0"/>
          <dgm:bulletEnabled val="1"/>
        </dgm:presLayoutVars>
      </dgm:prSet>
      <dgm:spPr/>
    </dgm:pt>
    <dgm:pt modelId="{2991800A-3BC8-4A69-9A53-9A9DCFA4583C}" type="pres">
      <dgm:prSet presAssocID="{4A96017F-8A8E-457F-B5DA-9F02EA682FC2}" presName="desTx" presStyleLbl="alignAccFollowNode1" presStyleIdx="0" presStyleCnt="2">
        <dgm:presLayoutVars>
          <dgm:bulletEnabled val="1"/>
        </dgm:presLayoutVars>
      </dgm:prSet>
      <dgm:spPr/>
    </dgm:pt>
    <dgm:pt modelId="{2D412310-630E-4961-81ED-27D61F1570FB}" type="pres">
      <dgm:prSet presAssocID="{76C6E5BF-704E-42CE-89F5-D5DBB5A2CF72}" presName="space" presStyleCnt="0"/>
      <dgm:spPr/>
    </dgm:pt>
    <dgm:pt modelId="{F36FAA7E-07E9-4F3E-994B-740B2D501F25}" type="pres">
      <dgm:prSet presAssocID="{202BBC6F-9A97-430D-9954-BA3E9A12B6F2}" presName="composite" presStyleCnt="0"/>
      <dgm:spPr/>
    </dgm:pt>
    <dgm:pt modelId="{E1D21A1C-2FDC-4AF3-82FC-7B49B613E064}" type="pres">
      <dgm:prSet presAssocID="{202BBC6F-9A97-430D-9954-BA3E9A12B6F2}" presName="parTx" presStyleLbl="alignNode1" presStyleIdx="1" presStyleCnt="2">
        <dgm:presLayoutVars>
          <dgm:chMax val="0"/>
          <dgm:chPref val="0"/>
          <dgm:bulletEnabled val="1"/>
        </dgm:presLayoutVars>
      </dgm:prSet>
      <dgm:spPr/>
    </dgm:pt>
    <dgm:pt modelId="{44EF93A4-4E0A-4FB2-8A80-495F6138C4B2}" type="pres">
      <dgm:prSet presAssocID="{202BBC6F-9A97-430D-9954-BA3E9A12B6F2}" presName="desTx" presStyleLbl="alignAccFollowNode1" presStyleIdx="1" presStyleCnt="2">
        <dgm:presLayoutVars>
          <dgm:bulletEnabled val="1"/>
        </dgm:presLayoutVars>
      </dgm:prSet>
      <dgm:spPr/>
    </dgm:pt>
  </dgm:ptLst>
  <dgm:cxnLst>
    <dgm:cxn modelId="{A0048C18-983D-4B3A-9146-87F6AC4076DE}" type="presOf" srcId="{F7E4AEDD-B4EF-4BA7-8E5A-4A8578799C41}" destId="{B30CB39C-F024-4523-9CBA-588F2184CEFC}" srcOrd="0" destOrd="0" presId="urn:microsoft.com/office/officeart/2005/8/layout/hList1"/>
    <dgm:cxn modelId="{5666AC19-E12F-4B22-82EA-A0AE92671259}" type="presOf" srcId="{47058E38-2293-4DDA-8FA1-4DFFD8BD4113}" destId="{44EF93A4-4E0A-4FB2-8A80-495F6138C4B2}" srcOrd="0" destOrd="0" presId="urn:microsoft.com/office/officeart/2005/8/layout/hList1"/>
    <dgm:cxn modelId="{271CD92A-38F2-476F-988C-0115F1AB1D88}" srcId="{202BBC6F-9A97-430D-9954-BA3E9A12B6F2}" destId="{47058E38-2293-4DDA-8FA1-4DFFD8BD4113}" srcOrd="0" destOrd="0" parTransId="{EDEA1EE3-4059-4E3D-A98A-5260E4A95849}" sibTransId="{BF548FA0-90B6-4206-81B1-B15C93D191AD}"/>
    <dgm:cxn modelId="{346B0441-D301-4702-92E9-4F2F6043AB14}" type="presOf" srcId="{06E72938-DF5A-4590-B24B-0D4762658C1C}" destId="{2991800A-3BC8-4A69-9A53-9A9DCFA4583C}" srcOrd="0" destOrd="0" presId="urn:microsoft.com/office/officeart/2005/8/layout/hList1"/>
    <dgm:cxn modelId="{2AEE4949-A84B-4224-8207-DDDFFFD40279}" type="presOf" srcId="{202BBC6F-9A97-430D-9954-BA3E9A12B6F2}" destId="{E1D21A1C-2FDC-4AF3-82FC-7B49B613E064}" srcOrd="0" destOrd="0" presId="urn:microsoft.com/office/officeart/2005/8/layout/hList1"/>
    <dgm:cxn modelId="{F314A354-98EC-4CB2-8F80-5E98D02ECE49}" type="presOf" srcId="{14B95A34-C36B-4C32-AE0B-98920F5B6CA9}" destId="{2991800A-3BC8-4A69-9A53-9A9DCFA4583C}" srcOrd="0" destOrd="1" presId="urn:microsoft.com/office/officeart/2005/8/layout/hList1"/>
    <dgm:cxn modelId="{A98D5D95-0C78-45EE-8095-25FD8024BDD0}" type="presOf" srcId="{4A96017F-8A8E-457F-B5DA-9F02EA682FC2}" destId="{1A5178E9-B60E-4D4B-AD6D-FF6666D64774}" srcOrd="0" destOrd="0" presId="urn:microsoft.com/office/officeart/2005/8/layout/hList1"/>
    <dgm:cxn modelId="{34DB2C9B-94EB-4CA3-AB2D-533DB8A050C7}" srcId="{F7E4AEDD-B4EF-4BA7-8E5A-4A8578799C41}" destId="{202BBC6F-9A97-430D-9954-BA3E9A12B6F2}" srcOrd="1" destOrd="0" parTransId="{4D065347-9F80-49B4-8125-7DD2A35BE52C}" sibTransId="{78D0DB00-A206-4F9B-926A-79190D458999}"/>
    <dgm:cxn modelId="{BAFDD7BE-D29D-4DD4-B5B3-5D2AF3B01ADD}" srcId="{4A96017F-8A8E-457F-B5DA-9F02EA682FC2}" destId="{06E72938-DF5A-4590-B24B-0D4762658C1C}" srcOrd="0" destOrd="0" parTransId="{D02C43DE-7BA9-4700-9219-93DDD641A13E}" sibTransId="{1A375472-D12C-45A5-9DC9-F1E6246AE4D8}"/>
    <dgm:cxn modelId="{07CA76E3-3813-42B6-944A-A8E17E24CAB4}" srcId="{F7E4AEDD-B4EF-4BA7-8E5A-4A8578799C41}" destId="{4A96017F-8A8E-457F-B5DA-9F02EA682FC2}" srcOrd="0" destOrd="0" parTransId="{7564F2E8-8847-4733-94CE-881F4235272C}" sibTransId="{76C6E5BF-704E-42CE-89F5-D5DBB5A2CF72}"/>
    <dgm:cxn modelId="{A724F1E6-3B1B-4EC2-A25B-0812A4B1D6BD}" srcId="{4A96017F-8A8E-457F-B5DA-9F02EA682FC2}" destId="{14B95A34-C36B-4C32-AE0B-98920F5B6CA9}" srcOrd="1" destOrd="0" parTransId="{CF96C73A-6EC7-4EBE-B42B-A519ACC749F0}" sibTransId="{33B1BF7A-8A8A-4C54-A680-F0F017CB4C0B}"/>
    <dgm:cxn modelId="{C417B839-1D66-43D1-95A5-852B397612E4}" type="presParOf" srcId="{B30CB39C-F024-4523-9CBA-588F2184CEFC}" destId="{33B7C62E-C339-4807-BE50-A56C1A6786CE}" srcOrd="0" destOrd="0" presId="urn:microsoft.com/office/officeart/2005/8/layout/hList1"/>
    <dgm:cxn modelId="{0010EA5A-3A6C-4921-A3A1-DEDBD40710AF}" type="presParOf" srcId="{33B7C62E-C339-4807-BE50-A56C1A6786CE}" destId="{1A5178E9-B60E-4D4B-AD6D-FF6666D64774}" srcOrd="0" destOrd="0" presId="urn:microsoft.com/office/officeart/2005/8/layout/hList1"/>
    <dgm:cxn modelId="{5CD42F05-3334-47B3-8A3E-8AAD96DB9895}" type="presParOf" srcId="{33B7C62E-C339-4807-BE50-A56C1A6786CE}" destId="{2991800A-3BC8-4A69-9A53-9A9DCFA4583C}" srcOrd="1" destOrd="0" presId="urn:microsoft.com/office/officeart/2005/8/layout/hList1"/>
    <dgm:cxn modelId="{1D34AD0B-E134-4B90-B90F-6138981D5F14}" type="presParOf" srcId="{B30CB39C-F024-4523-9CBA-588F2184CEFC}" destId="{2D412310-630E-4961-81ED-27D61F1570FB}" srcOrd="1" destOrd="0" presId="urn:microsoft.com/office/officeart/2005/8/layout/hList1"/>
    <dgm:cxn modelId="{DD50F974-5C39-43E5-A290-D8CB9CFF8661}" type="presParOf" srcId="{B30CB39C-F024-4523-9CBA-588F2184CEFC}" destId="{F36FAA7E-07E9-4F3E-994B-740B2D501F25}" srcOrd="2" destOrd="0" presId="urn:microsoft.com/office/officeart/2005/8/layout/hList1"/>
    <dgm:cxn modelId="{ED7818F3-630A-4125-9306-2387AFF1A103}" type="presParOf" srcId="{F36FAA7E-07E9-4F3E-994B-740B2D501F25}" destId="{E1D21A1C-2FDC-4AF3-82FC-7B49B613E064}" srcOrd="0" destOrd="0" presId="urn:microsoft.com/office/officeart/2005/8/layout/hList1"/>
    <dgm:cxn modelId="{477313CB-A474-445A-9D24-0797A05BA6F1}" type="presParOf" srcId="{F36FAA7E-07E9-4F3E-994B-740B2D501F25}" destId="{44EF93A4-4E0A-4FB2-8A80-495F6138C4B2}"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F7E4AEDD-B4EF-4BA7-8E5A-4A8578799C41}"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kumimoji="1" lang="ja-JP" altLang="en-US"/>
        </a:p>
      </dgm:t>
    </dgm:pt>
    <dgm:pt modelId="{47058E38-2293-4DDA-8FA1-4DFFD8BD4113}">
      <dgm:prSet phldrT="[テキスト]" custT="1"/>
      <dgm:spPr/>
      <dgm:t>
        <a:bodyPr/>
        <a:lstStyle/>
        <a:p>
          <a:r>
            <a:rPr kumimoji="1" lang="ja-JP" altLang="en-US" sz="1600" b="1" dirty="0"/>
            <a:t>社会情勢の変化に伴う新たな課題への対応</a:t>
          </a:r>
        </a:p>
      </dgm:t>
    </dgm:pt>
    <dgm:pt modelId="{EDEA1EE3-4059-4E3D-A98A-5260E4A95849}" type="parTrans" cxnId="{271CD92A-38F2-476F-988C-0115F1AB1D88}">
      <dgm:prSet/>
      <dgm:spPr/>
      <dgm:t>
        <a:bodyPr/>
        <a:lstStyle/>
        <a:p>
          <a:endParaRPr kumimoji="1" lang="ja-JP" altLang="en-US" b="0"/>
        </a:p>
      </dgm:t>
    </dgm:pt>
    <dgm:pt modelId="{BF548FA0-90B6-4206-81B1-B15C93D191AD}" type="sibTrans" cxnId="{271CD92A-38F2-476F-988C-0115F1AB1D88}">
      <dgm:prSet/>
      <dgm:spPr/>
      <dgm:t>
        <a:bodyPr/>
        <a:lstStyle/>
        <a:p>
          <a:endParaRPr kumimoji="1" lang="ja-JP" altLang="en-US" b="0"/>
        </a:p>
      </dgm:t>
    </dgm:pt>
    <dgm:pt modelId="{B516AFFC-7DE7-4E67-89F8-60025AF40D34}">
      <dgm:prSet phldrT="[テキスト]"/>
      <dgm:spPr/>
      <dgm:t>
        <a:bodyPr/>
        <a:lstStyle/>
        <a:p>
          <a:r>
            <a:rPr kumimoji="1" lang="en-US" altLang="ja-JP" b="0" dirty="0"/>
            <a:t>ICD11</a:t>
          </a:r>
          <a:r>
            <a:rPr kumimoji="1" lang="ja-JP" altLang="en-US" b="0" dirty="0"/>
            <a:t>導入を見据えた対応</a:t>
          </a:r>
        </a:p>
      </dgm:t>
    </dgm:pt>
    <dgm:pt modelId="{D812D58A-104E-42E2-9729-C88CC9DA7BD8}" type="parTrans" cxnId="{A91CC6E6-01E1-41CA-8DCB-53E266434A26}">
      <dgm:prSet/>
      <dgm:spPr/>
      <dgm:t>
        <a:bodyPr/>
        <a:lstStyle/>
        <a:p>
          <a:endParaRPr kumimoji="1" lang="ja-JP" altLang="en-US" b="0"/>
        </a:p>
      </dgm:t>
    </dgm:pt>
    <dgm:pt modelId="{A88F783B-191E-457E-B6B8-193ACD949F60}" type="sibTrans" cxnId="{A91CC6E6-01E1-41CA-8DCB-53E266434A26}">
      <dgm:prSet/>
      <dgm:spPr/>
      <dgm:t>
        <a:bodyPr/>
        <a:lstStyle/>
        <a:p>
          <a:endParaRPr kumimoji="1" lang="ja-JP" altLang="en-US" b="0"/>
        </a:p>
      </dgm:t>
    </dgm:pt>
    <dgm:pt modelId="{6773EDBA-0A13-4E7D-A532-0D5FB4E1E54F}">
      <dgm:prSet phldrT="[テキスト]"/>
      <dgm:spPr/>
      <dgm:t>
        <a:bodyPr/>
        <a:lstStyle/>
        <a:p>
          <a:r>
            <a:rPr kumimoji="1" lang="ja-JP" altLang="en-US" b="0" dirty="0"/>
            <a:t>未診断の方への支援のありかた</a:t>
          </a:r>
        </a:p>
      </dgm:t>
    </dgm:pt>
    <dgm:pt modelId="{6EDEABB4-3078-43DD-80E1-8B52A32D524D}" type="parTrans" cxnId="{B260AF9D-3DAA-44DC-A026-4B3DA9B4E47F}">
      <dgm:prSet/>
      <dgm:spPr/>
      <dgm:t>
        <a:bodyPr/>
        <a:lstStyle/>
        <a:p>
          <a:endParaRPr kumimoji="1" lang="ja-JP" altLang="en-US" b="0"/>
        </a:p>
      </dgm:t>
    </dgm:pt>
    <dgm:pt modelId="{404DAD32-C7EA-47E6-B631-E5619104B20B}" type="sibTrans" cxnId="{B260AF9D-3DAA-44DC-A026-4B3DA9B4E47F}">
      <dgm:prSet/>
      <dgm:spPr/>
      <dgm:t>
        <a:bodyPr/>
        <a:lstStyle/>
        <a:p>
          <a:endParaRPr kumimoji="1" lang="ja-JP" altLang="en-US" b="0"/>
        </a:p>
      </dgm:t>
    </dgm:pt>
    <dgm:pt modelId="{3F257CD7-13B8-4915-8307-EE1C5F275EDE}">
      <dgm:prSet phldrT="[テキスト]"/>
      <dgm:spPr/>
      <dgm:t>
        <a:bodyPr/>
        <a:lstStyle/>
        <a:p>
          <a:r>
            <a:rPr kumimoji="1" lang="ja-JP" altLang="en-US" b="0" dirty="0"/>
            <a:t>外国にルーツのある方への支援</a:t>
          </a:r>
        </a:p>
      </dgm:t>
    </dgm:pt>
    <dgm:pt modelId="{0A1DF59E-F957-4862-9E03-275FDFD8D8ED}" type="parTrans" cxnId="{8B49513B-C74D-4F65-90AE-BE12A40692CF}">
      <dgm:prSet/>
      <dgm:spPr/>
      <dgm:t>
        <a:bodyPr/>
        <a:lstStyle/>
        <a:p>
          <a:endParaRPr kumimoji="1" lang="ja-JP" altLang="en-US" b="0"/>
        </a:p>
      </dgm:t>
    </dgm:pt>
    <dgm:pt modelId="{9CA50BD3-AAEE-4C00-A28E-88D41237373A}" type="sibTrans" cxnId="{8B49513B-C74D-4F65-90AE-BE12A40692CF}">
      <dgm:prSet/>
      <dgm:spPr/>
      <dgm:t>
        <a:bodyPr/>
        <a:lstStyle/>
        <a:p>
          <a:endParaRPr kumimoji="1" lang="ja-JP" altLang="en-US" b="0"/>
        </a:p>
      </dgm:t>
    </dgm:pt>
    <dgm:pt modelId="{37DC4272-3BC6-4EF5-BA48-C20CFB4BE585}">
      <dgm:prSet phldrT="[テキスト]"/>
      <dgm:spPr/>
      <dgm:t>
        <a:bodyPr/>
        <a:lstStyle/>
        <a:p>
          <a:r>
            <a:rPr kumimoji="1" lang="ja-JP" altLang="en-US" b="0" dirty="0"/>
            <a:t>顕在化しにくい発達障がいへの対応　　　　等</a:t>
          </a:r>
        </a:p>
      </dgm:t>
    </dgm:pt>
    <dgm:pt modelId="{52EF6BC1-2D06-4D29-9C84-37EEF4E4E212}" type="parTrans" cxnId="{99C13455-52C7-4BEA-AD2B-C2923543D9CA}">
      <dgm:prSet/>
      <dgm:spPr/>
      <dgm:t>
        <a:bodyPr/>
        <a:lstStyle/>
        <a:p>
          <a:endParaRPr kumimoji="1" lang="ja-JP" altLang="en-US" b="0"/>
        </a:p>
      </dgm:t>
    </dgm:pt>
    <dgm:pt modelId="{27B4422D-DE63-4E52-9CB2-18420D2791D3}" type="sibTrans" cxnId="{99C13455-52C7-4BEA-AD2B-C2923543D9CA}">
      <dgm:prSet/>
      <dgm:spPr/>
      <dgm:t>
        <a:bodyPr/>
        <a:lstStyle/>
        <a:p>
          <a:endParaRPr kumimoji="1" lang="ja-JP" altLang="en-US" b="0"/>
        </a:p>
      </dgm:t>
    </dgm:pt>
    <dgm:pt modelId="{DC21F186-374A-4939-8892-CB6AA62628F2}">
      <dgm:prSet phldrT="[テキスト]"/>
      <dgm:spPr/>
      <dgm:t>
        <a:bodyPr/>
        <a:lstStyle/>
        <a:p>
          <a:r>
            <a:rPr kumimoji="1" lang="ja-JP" altLang="en-US" b="0" dirty="0"/>
            <a:t>ギフテッドや高い認知特性を持つ人への支援</a:t>
          </a:r>
        </a:p>
      </dgm:t>
    </dgm:pt>
    <dgm:pt modelId="{2D5BD494-D81E-411D-8559-5841A76CCF19}" type="parTrans" cxnId="{E669FB88-42F6-4F10-B62D-9682C2F7D857}">
      <dgm:prSet/>
      <dgm:spPr/>
      <dgm:t>
        <a:bodyPr/>
        <a:lstStyle/>
        <a:p>
          <a:endParaRPr kumimoji="1" lang="ja-JP" altLang="en-US" b="0"/>
        </a:p>
      </dgm:t>
    </dgm:pt>
    <dgm:pt modelId="{EE608ABA-56F2-4D16-82B9-0854169B2D70}" type="sibTrans" cxnId="{E669FB88-42F6-4F10-B62D-9682C2F7D857}">
      <dgm:prSet/>
      <dgm:spPr/>
      <dgm:t>
        <a:bodyPr/>
        <a:lstStyle/>
        <a:p>
          <a:endParaRPr kumimoji="1" lang="ja-JP" altLang="en-US" b="0"/>
        </a:p>
      </dgm:t>
    </dgm:pt>
    <dgm:pt modelId="{7AE3C328-6BFB-4AE3-8D7C-00F33CB4BFEE}">
      <dgm:prSet phldrT="[テキスト]"/>
      <dgm:spPr/>
      <dgm:t>
        <a:bodyPr/>
        <a:lstStyle/>
        <a:p>
          <a:r>
            <a:rPr kumimoji="1" lang="ja-JP" altLang="en-US" b="0" dirty="0"/>
            <a:t>主婦や妊婦、ひきこもり等の家庭を主たる居場所とする方への支援</a:t>
          </a:r>
        </a:p>
      </dgm:t>
    </dgm:pt>
    <dgm:pt modelId="{7A9ECDEE-8413-4A40-9BD1-3F35BF52CF0A}" type="parTrans" cxnId="{34DD7195-E1A1-4950-AC8A-9A4ED5A01012}">
      <dgm:prSet/>
      <dgm:spPr/>
      <dgm:t>
        <a:bodyPr/>
        <a:lstStyle/>
        <a:p>
          <a:endParaRPr kumimoji="1" lang="ja-JP" altLang="en-US" b="0"/>
        </a:p>
      </dgm:t>
    </dgm:pt>
    <dgm:pt modelId="{2B88DDC4-6649-4805-A155-9D9348001B3C}" type="sibTrans" cxnId="{34DD7195-E1A1-4950-AC8A-9A4ED5A01012}">
      <dgm:prSet/>
      <dgm:spPr/>
      <dgm:t>
        <a:bodyPr/>
        <a:lstStyle/>
        <a:p>
          <a:endParaRPr kumimoji="1" lang="ja-JP" altLang="en-US" b="0"/>
        </a:p>
      </dgm:t>
    </dgm:pt>
    <dgm:pt modelId="{3C2DBBBA-EEF5-4367-8BC4-E62B5F49F099}" type="pres">
      <dgm:prSet presAssocID="{F7E4AEDD-B4EF-4BA7-8E5A-4A8578799C41}" presName="Name0" presStyleCnt="0">
        <dgm:presLayoutVars>
          <dgm:dir/>
          <dgm:animLvl val="lvl"/>
          <dgm:resizeHandles val="exact"/>
        </dgm:presLayoutVars>
      </dgm:prSet>
      <dgm:spPr/>
    </dgm:pt>
    <dgm:pt modelId="{E09E6B4A-E84D-477C-A9DC-EAAD8FD72F3C}" type="pres">
      <dgm:prSet presAssocID="{47058E38-2293-4DDA-8FA1-4DFFD8BD4113}" presName="composite" presStyleCnt="0"/>
      <dgm:spPr/>
    </dgm:pt>
    <dgm:pt modelId="{D072B243-E1C4-4058-98C5-A02DCD2F3A28}" type="pres">
      <dgm:prSet presAssocID="{47058E38-2293-4DDA-8FA1-4DFFD8BD4113}" presName="parTx" presStyleLbl="alignNode1" presStyleIdx="0" presStyleCnt="1">
        <dgm:presLayoutVars>
          <dgm:chMax val="0"/>
          <dgm:chPref val="0"/>
          <dgm:bulletEnabled val="1"/>
        </dgm:presLayoutVars>
      </dgm:prSet>
      <dgm:spPr/>
    </dgm:pt>
    <dgm:pt modelId="{6E1C65C7-114E-4265-AA80-E397094E1B85}" type="pres">
      <dgm:prSet presAssocID="{47058E38-2293-4DDA-8FA1-4DFFD8BD4113}" presName="desTx" presStyleLbl="alignAccFollowNode1" presStyleIdx="0" presStyleCnt="1">
        <dgm:presLayoutVars>
          <dgm:bulletEnabled val="1"/>
        </dgm:presLayoutVars>
      </dgm:prSet>
      <dgm:spPr/>
    </dgm:pt>
  </dgm:ptLst>
  <dgm:cxnLst>
    <dgm:cxn modelId="{8535D119-2ED9-4DDB-B24A-1DD4E759DA05}" type="presOf" srcId="{3F257CD7-13B8-4915-8307-EE1C5F275EDE}" destId="{6E1C65C7-114E-4265-AA80-E397094E1B85}" srcOrd="0" destOrd="3" presId="urn:microsoft.com/office/officeart/2005/8/layout/hList1"/>
    <dgm:cxn modelId="{F2D01725-8DCD-495F-86C9-851283150539}" type="presOf" srcId="{DC21F186-374A-4939-8892-CB6AA62628F2}" destId="{6E1C65C7-114E-4265-AA80-E397094E1B85}" srcOrd="0" destOrd="2" presId="urn:microsoft.com/office/officeart/2005/8/layout/hList1"/>
    <dgm:cxn modelId="{271CD92A-38F2-476F-988C-0115F1AB1D88}" srcId="{F7E4AEDD-B4EF-4BA7-8E5A-4A8578799C41}" destId="{47058E38-2293-4DDA-8FA1-4DFFD8BD4113}" srcOrd="0" destOrd="0" parTransId="{EDEA1EE3-4059-4E3D-A98A-5260E4A95849}" sibTransId="{BF548FA0-90B6-4206-81B1-B15C93D191AD}"/>
    <dgm:cxn modelId="{8B49513B-C74D-4F65-90AE-BE12A40692CF}" srcId="{47058E38-2293-4DDA-8FA1-4DFFD8BD4113}" destId="{3F257CD7-13B8-4915-8307-EE1C5F275EDE}" srcOrd="3" destOrd="0" parTransId="{0A1DF59E-F957-4862-9E03-275FDFD8D8ED}" sibTransId="{9CA50BD3-AAEE-4C00-A28E-88D41237373A}"/>
    <dgm:cxn modelId="{92FFFB40-2DF0-4B86-ADD7-A90F402D73D4}" type="presOf" srcId="{F7E4AEDD-B4EF-4BA7-8E5A-4A8578799C41}" destId="{3C2DBBBA-EEF5-4367-8BC4-E62B5F49F099}" srcOrd="0" destOrd="0" presId="urn:microsoft.com/office/officeart/2005/8/layout/hList1"/>
    <dgm:cxn modelId="{99C13455-52C7-4BEA-AD2B-C2923543D9CA}" srcId="{47058E38-2293-4DDA-8FA1-4DFFD8BD4113}" destId="{37DC4272-3BC6-4EF5-BA48-C20CFB4BE585}" srcOrd="5" destOrd="0" parTransId="{52EF6BC1-2D06-4D29-9C84-37EEF4E4E212}" sibTransId="{27B4422D-DE63-4E52-9CB2-18420D2791D3}"/>
    <dgm:cxn modelId="{E669FB88-42F6-4F10-B62D-9682C2F7D857}" srcId="{47058E38-2293-4DDA-8FA1-4DFFD8BD4113}" destId="{DC21F186-374A-4939-8892-CB6AA62628F2}" srcOrd="2" destOrd="0" parTransId="{2D5BD494-D81E-411D-8559-5841A76CCF19}" sibTransId="{EE608ABA-56F2-4D16-82B9-0854169B2D70}"/>
    <dgm:cxn modelId="{2DEAA08F-6F4F-4B7D-8D04-9B01764EE72B}" type="presOf" srcId="{47058E38-2293-4DDA-8FA1-4DFFD8BD4113}" destId="{D072B243-E1C4-4058-98C5-A02DCD2F3A28}" srcOrd="0" destOrd="0" presId="urn:microsoft.com/office/officeart/2005/8/layout/hList1"/>
    <dgm:cxn modelId="{34DD7195-E1A1-4950-AC8A-9A4ED5A01012}" srcId="{47058E38-2293-4DDA-8FA1-4DFFD8BD4113}" destId="{7AE3C328-6BFB-4AE3-8D7C-00F33CB4BFEE}" srcOrd="4" destOrd="0" parTransId="{7A9ECDEE-8413-4A40-9BD1-3F35BF52CF0A}" sibTransId="{2B88DDC4-6649-4805-A155-9D9348001B3C}"/>
    <dgm:cxn modelId="{B260AF9D-3DAA-44DC-A026-4B3DA9B4E47F}" srcId="{47058E38-2293-4DDA-8FA1-4DFFD8BD4113}" destId="{6773EDBA-0A13-4E7D-A532-0D5FB4E1E54F}" srcOrd="1" destOrd="0" parTransId="{6EDEABB4-3078-43DD-80E1-8B52A32D524D}" sibTransId="{404DAD32-C7EA-47E6-B631-E5619104B20B}"/>
    <dgm:cxn modelId="{61314FB7-79BA-4C3E-BF49-3125B61F1154}" type="presOf" srcId="{6773EDBA-0A13-4E7D-A532-0D5FB4E1E54F}" destId="{6E1C65C7-114E-4265-AA80-E397094E1B85}" srcOrd="0" destOrd="1" presId="urn:microsoft.com/office/officeart/2005/8/layout/hList1"/>
    <dgm:cxn modelId="{FF02A4CD-DC12-4BC8-9686-5B7699224BE6}" type="presOf" srcId="{37DC4272-3BC6-4EF5-BA48-C20CFB4BE585}" destId="{6E1C65C7-114E-4265-AA80-E397094E1B85}" srcOrd="0" destOrd="5" presId="urn:microsoft.com/office/officeart/2005/8/layout/hList1"/>
    <dgm:cxn modelId="{BF14F1E3-5EE0-4ED6-AA36-705631FB2104}" type="presOf" srcId="{7AE3C328-6BFB-4AE3-8D7C-00F33CB4BFEE}" destId="{6E1C65C7-114E-4265-AA80-E397094E1B85}" srcOrd="0" destOrd="4" presId="urn:microsoft.com/office/officeart/2005/8/layout/hList1"/>
    <dgm:cxn modelId="{A91CC6E6-01E1-41CA-8DCB-53E266434A26}" srcId="{47058E38-2293-4DDA-8FA1-4DFFD8BD4113}" destId="{B516AFFC-7DE7-4E67-89F8-60025AF40D34}" srcOrd="0" destOrd="0" parTransId="{D812D58A-104E-42E2-9729-C88CC9DA7BD8}" sibTransId="{A88F783B-191E-457E-B6B8-193ACD949F60}"/>
    <dgm:cxn modelId="{401247FA-5BA8-47C7-864F-793419B872BC}" type="presOf" srcId="{B516AFFC-7DE7-4E67-89F8-60025AF40D34}" destId="{6E1C65C7-114E-4265-AA80-E397094E1B85}" srcOrd="0" destOrd="0" presId="urn:microsoft.com/office/officeart/2005/8/layout/hList1"/>
    <dgm:cxn modelId="{4EC81D7D-6D0E-413C-B1F5-3E62B30C79A4}" type="presParOf" srcId="{3C2DBBBA-EEF5-4367-8BC4-E62B5F49F099}" destId="{E09E6B4A-E84D-477C-A9DC-EAAD8FD72F3C}" srcOrd="0" destOrd="0" presId="urn:microsoft.com/office/officeart/2005/8/layout/hList1"/>
    <dgm:cxn modelId="{89C00718-035E-4AF0-8DC7-347D85269569}" type="presParOf" srcId="{E09E6B4A-E84D-477C-A9DC-EAAD8FD72F3C}" destId="{D072B243-E1C4-4058-98C5-A02DCD2F3A28}" srcOrd="0" destOrd="0" presId="urn:microsoft.com/office/officeart/2005/8/layout/hList1"/>
    <dgm:cxn modelId="{06E53556-E826-4D24-A1CB-D5B7DC4220A7}" type="presParOf" srcId="{E09E6B4A-E84D-477C-A9DC-EAAD8FD72F3C}" destId="{6E1C65C7-114E-4265-AA80-E397094E1B85}" srcOrd="1" destOrd="0" presId="urn:microsoft.com/office/officeart/2005/8/layout/hList1"/>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245B71B6-FF5F-4BAB-9D34-9F419CFBC5D1}"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kumimoji="1" lang="ja-JP" altLang="en-US"/>
        </a:p>
      </dgm:t>
    </dgm:pt>
    <dgm:pt modelId="{15EDBCB8-1EEB-4B0E-B977-BA679BE02927}">
      <dgm:prSet phldrT="[テキスト]" custT="1"/>
      <dgm:spPr/>
      <dgm:t>
        <a:bodyPr/>
        <a:lstStyle/>
        <a:p>
          <a:r>
            <a:rPr kumimoji="1" lang="ja-JP" altLang="en-US" sz="1400" b="1" dirty="0"/>
            <a:t>人材育成・専門性の向上</a:t>
          </a:r>
        </a:p>
      </dgm:t>
    </dgm:pt>
    <dgm:pt modelId="{1A019D4B-049D-47BA-B5DE-AD0309397B00}" type="parTrans" cxnId="{4C7E38A0-C501-4918-BF48-3A6EC249E42B}">
      <dgm:prSet/>
      <dgm:spPr/>
      <dgm:t>
        <a:bodyPr/>
        <a:lstStyle/>
        <a:p>
          <a:endParaRPr kumimoji="1" lang="ja-JP" altLang="en-US"/>
        </a:p>
      </dgm:t>
    </dgm:pt>
    <dgm:pt modelId="{7E7E0DE7-9E9B-4BAF-9D19-F5226B9E0689}" type="sibTrans" cxnId="{4C7E38A0-C501-4918-BF48-3A6EC249E42B}">
      <dgm:prSet/>
      <dgm:spPr/>
      <dgm:t>
        <a:bodyPr/>
        <a:lstStyle/>
        <a:p>
          <a:endParaRPr kumimoji="1" lang="ja-JP" altLang="en-US"/>
        </a:p>
      </dgm:t>
    </dgm:pt>
    <dgm:pt modelId="{E5166ECD-A617-422E-98D4-1FC607D568FD}">
      <dgm:prSet phldrT="[テキスト]" custT="1"/>
      <dgm:spPr/>
      <dgm:t>
        <a:bodyPr/>
        <a:lstStyle/>
        <a:p>
          <a:r>
            <a:rPr kumimoji="1" lang="ja-JP" altLang="en-US" sz="1400" b="1" dirty="0"/>
            <a:t>理解啓発</a:t>
          </a:r>
        </a:p>
      </dgm:t>
    </dgm:pt>
    <dgm:pt modelId="{436A19C5-352E-4895-9CD1-084836337828}" type="parTrans" cxnId="{4B584DC3-EBD3-425F-8DC8-2C67775BC7E5}">
      <dgm:prSet/>
      <dgm:spPr/>
      <dgm:t>
        <a:bodyPr/>
        <a:lstStyle/>
        <a:p>
          <a:endParaRPr kumimoji="1" lang="ja-JP" altLang="en-US"/>
        </a:p>
      </dgm:t>
    </dgm:pt>
    <dgm:pt modelId="{93F67816-1913-4683-89FA-480E9BB95422}" type="sibTrans" cxnId="{4B584DC3-EBD3-425F-8DC8-2C67775BC7E5}">
      <dgm:prSet/>
      <dgm:spPr/>
      <dgm:t>
        <a:bodyPr/>
        <a:lstStyle/>
        <a:p>
          <a:endParaRPr kumimoji="1" lang="ja-JP" altLang="en-US"/>
        </a:p>
      </dgm:t>
    </dgm:pt>
    <dgm:pt modelId="{95F12E57-D3E7-4DE4-BA28-56C009F8F3B1}">
      <dgm:prSet phldrT="[テキスト]"/>
      <dgm:spPr/>
      <dgm:t>
        <a:bodyPr/>
        <a:lstStyle/>
        <a:p>
          <a:r>
            <a:rPr kumimoji="1" lang="ja-JP" altLang="en-US" dirty="0"/>
            <a:t>研修実施回数</a:t>
          </a:r>
        </a:p>
      </dgm:t>
    </dgm:pt>
    <dgm:pt modelId="{EE02601A-0B74-4521-A3E9-89D81CA8DD48}" type="parTrans" cxnId="{4B1B36D2-A3C7-4002-BD6B-ED4980ED5505}">
      <dgm:prSet/>
      <dgm:spPr/>
      <dgm:t>
        <a:bodyPr/>
        <a:lstStyle/>
        <a:p>
          <a:endParaRPr kumimoji="1" lang="ja-JP" altLang="en-US"/>
        </a:p>
      </dgm:t>
    </dgm:pt>
    <dgm:pt modelId="{5C9B6360-1B4F-41C6-9B1C-C46448E00414}" type="sibTrans" cxnId="{4B1B36D2-A3C7-4002-BD6B-ED4980ED5505}">
      <dgm:prSet/>
      <dgm:spPr/>
      <dgm:t>
        <a:bodyPr/>
        <a:lstStyle/>
        <a:p>
          <a:endParaRPr kumimoji="1" lang="ja-JP" altLang="en-US"/>
        </a:p>
      </dgm:t>
    </dgm:pt>
    <dgm:pt modelId="{E77AFFA7-14EB-4A3E-9871-2EFBA7777B3E}">
      <dgm:prSet phldrT="[テキスト]"/>
      <dgm:spPr/>
      <dgm:t>
        <a:bodyPr/>
        <a:lstStyle/>
        <a:p>
          <a:r>
            <a:rPr kumimoji="1" lang="ja-JP" altLang="en-US" dirty="0"/>
            <a:t>人材育成に取り組む主体への支援（交付金等）</a:t>
          </a:r>
        </a:p>
      </dgm:t>
    </dgm:pt>
    <dgm:pt modelId="{777084F3-B07D-43D6-8F39-F69488DC58F5}" type="parTrans" cxnId="{D9C6B61D-D4DF-4BDA-977B-BB572D2DB15A}">
      <dgm:prSet/>
      <dgm:spPr/>
      <dgm:t>
        <a:bodyPr/>
        <a:lstStyle/>
        <a:p>
          <a:endParaRPr kumimoji="1" lang="ja-JP" altLang="en-US"/>
        </a:p>
      </dgm:t>
    </dgm:pt>
    <dgm:pt modelId="{88343E3D-A7E1-4B2A-BA19-BC110F417FA2}" type="sibTrans" cxnId="{D9C6B61D-D4DF-4BDA-977B-BB572D2DB15A}">
      <dgm:prSet/>
      <dgm:spPr/>
      <dgm:t>
        <a:bodyPr/>
        <a:lstStyle/>
        <a:p>
          <a:endParaRPr kumimoji="1" lang="ja-JP" altLang="en-US"/>
        </a:p>
      </dgm:t>
    </dgm:pt>
    <dgm:pt modelId="{7AC2AC08-DFB6-4FD9-B209-DD115B92BBF4}">
      <dgm:prSet phldrT="[テキスト]" custT="1"/>
      <dgm:spPr/>
      <dgm:t>
        <a:bodyPr/>
        <a:lstStyle/>
        <a:p>
          <a:r>
            <a:rPr kumimoji="1" lang="ja-JP" altLang="en-US" sz="1400" b="1" dirty="0"/>
            <a:t>早期発見・早期支援</a:t>
          </a:r>
        </a:p>
      </dgm:t>
    </dgm:pt>
    <dgm:pt modelId="{CA2ACD66-4640-4A51-A529-522D80FA2DDF}" type="parTrans" cxnId="{220F55B1-B1EC-4F8A-9005-1CE7265FD834}">
      <dgm:prSet/>
      <dgm:spPr/>
      <dgm:t>
        <a:bodyPr/>
        <a:lstStyle/>
        <a:p>
          <a:endParaRPr kumimoji="1" lang="ja-JP" altLang="en-US"/>
        </a:p>
      </dgm:t>
    </dgm:pt>
    <dgm:pt modelId="{5A3172C4-F431-4738-94EF-EEF8C74A3690}" type="sibTrans" cxnId="{220F55B1-B1EC-4F8A-9005-1CE7265FD834}">
      <dgm:prSet/>
      <dgm:spPr/>
      <dgm:t>
        <a:bodyPr/>
        <a:lstStyle/>
        <a:p>
          <a:endParaRPr kumimoji="1" lang="ja-JP" altLang="en-US"/>
        </a:p>
      </dgm:t>
    </dgm:pt>
    <dgm:pt modelId="{5A0412EE-E4A3-4DE6-B270-621E1C999AEF}">
      <dgm:prSet/>
      <dgm:spPr/>
      <dgm:t>
        <a:bodyPr/>
        <a:lstStyle/>
        <a:p>
          <a:r>
            <a:rPr kumimoji="1" lang="ja-JP" altLang="en-US" dirty="0">
              <a:latin typeface="+mn-ea"/>
              <a:ea typeface="+mn-ea"/>
            </a:rPr>
            <a:t>健診従事者研修実施回数</a:t>
          </a:r>
        </a:p>
      </dgm:t>
    </dgm:pt>
    <dgm:pt modelId="{F658D4DE-C897-4FC8-BBF5-5C69B58DD170}" type="parTrans" cxnId="{105EFCAB-F639-4965-850C-BA76FA2FC779}">
      <dgm:prSet/>
      <dgm:spPr/>
      <dgm:t>
        <a:bodyPr/>
        <a:lstStyle/>
        <a:p>
          <a:endParaRPr kumimoji="1" lang="ja-JP" altLang="en-US"/>
        </a:p>
      </dgm:t>
    </dgm:pt>
    <dgm:pt modelId="{0D62AA54-1845-4637-AE25-1BD4F122DFC7}" type="sibTrans" cxnId="{105EFCAB-F639-4965-850C-BA76FA2FC779}">
      <dgm:prSet/>
      <dgm:spPr/>
      <dgm:t>
        <a:bodyPr/>
        <a:lstStyle/>
        <a:p>
          <a:endParaRPr kumimoji="1" lang="ja-JP" altLang="en-US"/>
        </a:p>
      </dgm:t>
    </dgm:pt>
    <dgm:pt modelId="{5C2F2C44-8803-4B21-8B3F-E23640DB78B7}">
      <dgm:prSet/>
      <dgm:spPr/>
      <dgm:t>
        <a:bodyPr/>
        <a:lstStyle/>
        <a:p>
          <a:r>
            <a:rPr kumimoji="1" lang="ja-JP" altLang="en-US" dirty="0">
              <a:latin typeface="+mn-ea"/>
              <a:ea typeface="+mn-ea"/>
            </a:rPr>
            <a:t>医療・保育・教育向け研修実施数</a:t>
          </a:r>
        </a:p>
      </dgm:t>
    </dgm:pt>
    <dgm:pt modelId="{91B35C5A-8C27-4EEC-811C-C4F37B0A614E}" type="parTrans" cxnId="{7BB1A849-0D65-438F-B138-4C15CD5ADA3A}">
      <dgm:prSet/>
      <dgm:spPr/>
      <dgm:t>
        <a:bodyPr/>
        <a:lstStyle/>
        <a:p>
          <a:endParaRPr kumimoji="1" lang="ja-JP" altLang="en-US"/>
        </a:p>
      </dgm:t>
    </dgm:pt>
    <dgm:pt modelId="{05EC5E63-F182-4FF9-B09E-E6E6F5A2AB11}" type="sibTrans" cxnId="{7BB1A849-0D65-438F-B138-4C15CD5ADA3A}">
      <dgm:prSet/>
      <dgm:spPr/>
      <dgm:t>
        <a:bodyPr/>
        <a:lstStyle/>
        <a:p>
          <a:endParaRPr kumimoji="1" lang="ja-JP" altLang="en-US"/>
        </a:p>
      </dgm:t>
    </dgm:pt>
    <dgm:pt modelId="{E18DB4D1-9D62-4100-94DB-C62335F532F0}">
      <dgm:prSet/>
      <dgm:spPr/>
      <dgm:t>
        <a:bodyPr/>
        <a:lstStyle/>
        <a:p>
          <a:r>
            <a:rPr kumimoji="1" lang="ja-JP" altLang="en-US" dirty="0">
              <a:latin typeface="+mn-ea"/>
              <a:ea typeface="+mn-ea"/>
            </a:rPr>
            <a:t>発達相談件数</a:t>
          </a:r>
        </a:p>
      </dgm:t>
    </dgm:pt>
    <dgm:pt modelId="{25C8F4BD-98BC-4E39-8C5E-6F2B421FF5B9}" type="parTrans" cxnId="{079A5894-42DC-44D7-918F-B06EF83BCB51}">
      <dgm:prSet/>
      <dgm:spPr/>
      <dgm:t>
        <a:bodyPr/>
        <a:lstStyle/>
        <a:p>
          <a:endParaRPr kumimoji="1" lang="ja-JP" altLang="en-US"/>
        </a:p>
      </dgm:t>
    </dgm:pt>
    <dgm:pt modelId="{53F325FD-7806-4300-BB80-4045D78FE9B8}" type="sibTrans" cxnId="{079A5894-42DC-44D7-918F-B06EF83BCB51}">
      <dgm:prSet/>
      <dgm:spPr/>
      <dgm:t>
        <a:bodyPr/>
        <a:lstStyle/>
        <a:p>
          <a:endParaRPr kumimoji="1" lang="ja-JP" altLang="en-US"/>
        </a:p>
      </dgm:t>
    </dgm:pt>
    <dgm:pt modelId="{869B2D53-020C-4FE0-92A2-9A9FF0B01474}">
      <dgm:prSet/>
      <dgm:spPr/>
      <dgm:t>
        <a:bodyPr/>
        <a:lstStyle/>
        <a:p>
          <a:r>
            <a:rPr kumimoji="1" lang="ja-JP" altLang="en-US" dirty="0">
              <a:latin typeface="+mn-ea"/>
              <a:ea typeface="+mn-ea"/>
            </a:rPr>
            <a:t>発達検査実施件数</a:t>
          </a:r>
        </a:p>
      </dgm:t>
    </dgm:pt>
    <dgm:pt modelId="{1451AC49-1421-4284-A853-0C2E7D57718D}" type="parTrans" cxnId="{72218B7F-7EC6-4DD6-9558-B25477E2957B}">
      <dgm:prSet/>
      <dgm:spPr/>
      <dgm:t>
        <a:bodyPr/>
        <a:lstStyle/>
        <a:p>
          <a:endParaRPr kumimoji="1" lang="ja-JP" altLang="en-US"/>
        </a:p>
      </dgm:t>
    </dgm:pt>
    <dgm:pt modelId="{62867B56-B261-4D1B-A53B-03FDF39263F2}" type="sibTrans" cxnId="{72218B7F-7EC6-4DD6-9558-B25477E2957B}">
      <dgm:prSet/>
      <dgm:spPr/>
      <dgm:t>
        <a:bodyPr/>
        <a:lstStyle/>
        <a:p>
          <a:endParaRPr kumimoji="1" lang="ja-JP" altLang="en-US"/>
        </a:p>
      </dgm:t>
    </dgm:pt>
    <dgm:pt modelId="{4596143B-3DEC-469D-AE1B-5EF176F390F3}">
      <dgm:prSet/>
      <dgm:spPr/>
      <dgm:t>
        <a:bodyPr/>
        <a:lstStyle/>
        <a:p>
          <a:r>
            <a:rPr kumimoji="1" lang="ja-JP" altLang="en-US" dirty="0">
              <a:latin typeface="+mn-ea"/>
              <a:ea typeface="+mn-ea"/>
            </a:rPr>
            <a:t>家族支援実施回数</a:t>
          </a:r>
        </a:p>
      </dgm:t>
    </dgm:pt>
    <dgm:pt modelId="{D4F938C0-BCF3-4079-96EB-359690ACA30B}" type="parTrans" cxnId="{2CBA6423-79F2-4BFD-90BE-928712B747B8}">
      <dgm:prSet/>
      <dgm:spPr/>
      <dgm:t>
        <a:bodyPr/>
        <a:lstStyle/>
        <a:p>
          <a:endParaRPr kumimoji="1" lang="ja-JP" altLang="en-US"/>
        </a:p>
      </dgm:t>
    </dgm:pt>
    <dgm:pt modelId="{E962E0F7-11A0-49BB-9E0D-A3C363E04284}" type="sibTrans" cxnId="{2CBA6423-79F2-4BFD-90BE-928712B747B8}">
      <dgm:prSet/>
      <dgm:spPr/>
      <dgm:t>
        <a:bodyPr/>
        <a:lstStyle/>
        <a:p>
          <a:endParaRPr kumimoji="1" lang="ja-JP" altLang="en-US"/>
        </a:p>
      </dgm:t>
    </dgm:pt>
    <dgm:pt modelId="{CFEC903B-ECB3-4EA2-916D-85F16308AF9A}">
      <dgm:prSet/>
      <dgm:spPr/>
      <dgm:t>
        <a:bodyPr/>
        <a:lstStyle/>
        <a:p>
          <a:r>
            <a:rPr kumimoji="1" lang="ja-JP" altLang="en-US" dirty="0">
              <a:latin typeface="+mn-ea"/>
              <a:ea typeface="+mn-ea"/>
            </a:rPr>
            <a:t>巡回相談実施件数</a:t>
          </a:r>
        </a:p>
      </dgm:t>
    </dgm:pt>
    <dgm:pt modelId="{1137F5F3-CFB2-44D6-99CE-BF70E97C7F61}" type="parTrans" cxnId="{1270BFAA-39C4-4DF7-83BC-E562C6F7C682}">
      <dgm:prSet/>
      <dgm:spPr/>
      <dgm:t>
        <a:bodyPr/>
        <a:lstStyle/>
        <a:p>
          <a:endParaRPr kumimoji="1" lang="ja-JP" altLang="en-US"/>
        </a:p>
      </dgm:t>
    </dgm:pt>
    <dgm:pt modelId="{86324C64-A7F0-45E1-A3BE-EA72378868C7}" type="sibTrans" cxnId="{1270BFAA-39C4-4DF7-83BC-E562C6F7C682}">
      <dgm:prSet/>
      <dgm:spPr/>
      <dgm:t>
        <a:bodyPr/>
        <a:lstStyle/>
        <a:p>
          <a:endParaRPr kumimoji="1" lang="ja-JP" altLang="en-US"/>
        </a:p>
      </dgm:t>
    </dgm:pt>
    <dgm:pt modelId="{803E3551-4F92-4083-8E9A-7D675C239F89}">
      <dgm:prSet/>
      <dgm:spPr/>
      <dgm:t>
        <a:bodyPr/>
        <a:lstStyle/>
        <a:p>
          <a:r>
            <a:rPr kumimoji="1" lang="ja-JP" altLang="en-US" dirty="0">
              <a:latin typeface="+mn-ea"/>
              <a:ea typeface="+mn-ea"/>
            </a:rPr>
            <a:t>専門医療機関数</a:t>
          </a:r>
        </a:p>
      </dgm:t>
    </dgm:pt>
    <dgm:pt modelId="{306CB344-02E4-48C0-AC8F-EF75CD3E0E3D}" type="parTrans" cxnId="{7FF26440-A7CA-4A5A-B766-97B31158B4CA}">
      <dgm:prSet/>
      <dgm:spPr/>
      <dgm:t>
        <a:bodyPr/>
        <a:lstStyle/>
        <a:p>
          <a:endParaRPr kumimoji="1" lang="ja-JP" altLang="en-US"/>
        </a:p>
      </dgm:t>
    </dgm:pt>
    <dgm:pt modelId="{52517373-C016-42E5-9D0C-20A22F7D416D}" type="sibTrans" cxnId="{7FF26440-A7CA-4A5A-B766-97B31158B4CA}">
      <dgm:prSet/>
      <dgm:spPr/>
      <dgm:t>
        <a:bodyPr/>
        <a:lstStyle/>
        <a:p>
          <a:endParaRPr kumimoji="1" lang="ja-JP" altLang="en-US"/>
        </a:p>
      </dgm:t>
    </dgm:pt>
    <dgm:pt modelId="{A07AA081-6897-466E-8BF7-9E201198A76B}">
      <dgm:prSet/>
      <dgm:spPr/>
      <dgm:t>
        <a:bodyPr/>
        <a:lstStyle/>
        <a:p>
          <a:r>
            <a:rPr kumimoji="1" lang="ja-JP" altLang="en-US" dirty="0">
              <a:latin typeface="+mn-ea"/>
              <a:ea typeface="+mn-ea"/>
            </a:rPr>
            <a:t>早期療育につないだ件数</a:t>
          </a:r>
        </a:p>
      </dgm:t>
    </dgm:pt>
    <dgm:pt modelId="{CAEB9B41-A5E8-4FB3-8F03-F12B47696ED1}" type="parTrans" cxnId="{20A87BD0-AD1A-4EE0-9F09-22C93A74615E}">
      <dgm:prSet/>
      <dgm:spPr/>
      <dgm:t>
        <a:bodyPr/>
        <a:lstStyle/>
        <a:p>
          <a:endParaRPr kumimoji="1" lang="ja-JP" altLang="en-US"/>
        </a:p>
      </dgm:t>
    </dgm:pt>
    <dgm:pt modelId="{24300CE2-CDC0-4C23-AAB9-814F206C2E1F}" type="sibTrans" cxnId="{20A87BD0-AD1A-4EE0-9F09-22C93A74615E}">
      <dgm:prSet/>
      <dgm:spPr/>
      <dgm:t>
        <a:bodyPr/>
        <a:lstStyle/>
        <a:p>
          <a:endParaRPr kumimoji="1" lang="ja-JP" altLang="en-US"/>
        </a:p>
      </dgm:t>
    </dgm:pt>
    <dgm:pt modelId="{942D4A0F-7C05-4E5E-8DBD-3DF863E23B6A}">
      <dgm:prSet/>
      <dgm:spPr/>
      <dgm:t>
        <a:bodyPr/>
        <a:lstStyle/>
        <a:p>
          <a:r>
            <a:rPr kumimoji="1" lang="ja-JP" altLang="en-US" dirty="0">
              <a:latin typeface="+mn-ea"/>
              <a:ea typeface="+mn-ea"/>
            </a:rPr>
            <a:t>医療機関向けの研修回数</a:t>
          </a:r>
        </a:p>
      </dgm:t>
    </dgm:pt>
    <dgm:pt modelId="{4B175CF7-F9F7-49DD-B3BC-303415FEE0B1}" type="parTrans" cxnId="{7A73B8DD-EF14-4EA6-8978-8D083CC1216F}">
      <dgm:prSet/>
      <dgm:spPr/>
      <dgm:t>
        <a:bodyPr/>
        <a:lstStyle/>
        <a:p>
          <a:endParaRPr kumimoji="1" lang="ja-JP" altLang="en-US"/>
        </a:p>
      </dgm:t>
    </dgm:pt>
    <dgm:pt modelId="{C9E5EB13-5749-41E0-8C5D-F785FA87CD2C}" type="sibTrans" cxnId="{7A73B8DD-EF14-4EA6-8978-8D083CC1216F}">
      <dgm:prSet/>
      <dgm:spPr/>
      <dgm:t>
        <a:bodyPr/>
        <a:lstStyle/>
        <a:p>
          <a:endParaRPr kumimoji="1" lang="ja-JP" altLang="en-US"/>
        </a:p>
      </dgm:t>
    </dgm:pt>
    <dgm:pt modelId="{CC18F2D8-511F-4E3F-A049-3FC60D87C0FC}">
      <dgm:prSet custT="1"/>
      <dgm:spPr/>
      <dgm:t>
        <a:bodyPr/>
        <a:lstStyle/>
        <a:p>
          <a:r>
            <a:rPr kumimoji="1" lang="ja-JP" altLang="en-US" sz="1400" b="1" dirty="0"/>
            <a:t>切れ目のない支援・地域支援体制</a:t>
          </a:r>
        </a:p>
      </dgm:t>
    </dgm:pt>
    <dgm:pt modelId="{3B0E78EF-E055-4AB6-B1CE-C6A530C54FE9}" type="parTrans" cxnId="{EDD4EB34-0EFF-4926-876A-8F12CD257E2A}">
      <dgm:prSet/>
      <dgm:spPr/>
      <dgm:t>
        <a:bodyPr/>
        <a:lstStyle/>
        <a:p>
          <a:endParaRPr kumimoji="1" lang="ja-JP" altLang="en-US"/>
        </a:p>
      </dgm:t>
    </dgm:pt>
    <dgm:pt modelId="{1ABCE991-1D25-42DF-ACB4-DAB959E577FA}" type="sibTrans" cxnId="{EDD4EB34-0EFF-4926-876A-8F12CD257E2A}">
      <dgm:prSet/>
      <dgm:spPr/>
      <dgm:t>
        <a:bodyPr/>
        <a:lstStyle/>
        <a:p>
          <a:endParaRPr kumimoji="1" lang="ja-JP" altLang="en-US"/>
        </a:p>
      </dgm:t>
    </dgm:pt>
    <dgm:pt modelId="{09B628B6-FF39-4CDA-A6AD-C20178D7752A}">
      <dgm:prSet/>
      <dgm:spPr/>
      <dgm:t>
        <a:bodyPr/>
        <a:lstStyle/>
        <a:p>
          <a:r>
            <a:rPr kumimoji="1" lang="ja-JP" altLang="en-US" dirty="0"/>
            <a:t>地域協議会開催回数</a:t>
          </a:r>
        </a:p>
      </dgm:t>
    </dgm:pt>
    <dgm:pt modelId="{78C9D845-23B2-499E-A25C-AE4FDFE73D03}" type="parTrans" cxnId="{37CB83F5-982D-4592-80FA-DF9C6AB6AD3D}">
      <dgm:prSet/>
      <dgm:spPr/>
      <dgm:t>
        <a:bodyPr/>
        <a:lstStyle/>
        <a:p>
          <a:endParaRPr kumimoji="1" lang="ja-JP" altLang="en-US"/>
        </a:p>
      </dgm:t>
    </dgm:pt>
    <dgm:pt modelId="{978F6738-B3E6-4CAB-A432-2CCB33B09A7C}" type="sibTrans" cxnId="{37CB83F5-982D-4592-80FA-DF9C6AB6AD3D}">
      <dgm:prSet/>
      <dgm:spPr/>
      <dgm:t>
        <a:bodyPr/>
        <a:lstStyle/>
        <a:p>
          <a:endParaRPr kumimoji="1" lang="ja-JP" altLang="en-US"/>
        </a:p>
      </dgm:t>
    </dgm:pt>
    <dgm:pt modelId="{6A872242-848A-45DB-AFB4-D0AF64330814}">
      <dgm:prSet/>
      <dgm:spPr/>
      <dgm:t>
        <a:bodyPr/>
        <a:lstStyle/>
        <a:p>
          <a:r>
            <a:rPr kumimoji="1" lang="ja-JP" altLang="en-US" dirty="0"/>
            <a:t>ネットワーク会議開催数</a:t>
          </a:r>
        </a:p>
      </dgm:t>
    </dgm:pt>
    <dgm:pt modelId="{CC62E179-737B-4806-8F51-87E40D13A59F}" type="parTrans" cxnId="{6DC47980-9EEB-4268-8849-A947664E3F71}">
      <dgm:prSet/>
      <dgm:spPr/>
      <dgm:t>
        <a:bodyPr/>
        <a:lstStyle/>
        <a:p>
          <a:endParaRPr kumimoji="1" lang="ja-JP" altLang="en-US"/>
        </a:p>
      </dgm:t>
    </dgm:pt>
    <dgm:pt modelId="{893E2B91-7E19-457D-A351-2A5B0279A96C}" type="sibTrans" cxnId="{6DC47980-9EEB-4268-8849-A947664E3F71}">
      <dgm:prSet/>
      <dgm:spPr/>
      <dgm:t>
        <a:bodyPr/>
        <a:lstStyle/>
        <a:p>
          <a:endParaRPr kumimoji="1" lang="ja-JP" altLang="en-US"/>
        </a:p>
      </dgm:t>
    </dgm:pt>
    <dgm:pt modelId="{E3AF5A02-BE7E-4C10-A15D-A76B09A94AA4}">
      <dgm:prSet/>
      <dgm:spPr/>
      <dgm:t>
        <a:bodyPr/>
        <a:lstStyle/>
        <a:p>
          <a:r>
            <a:rPr kumimoji="1" lang="ja-JP" altLang="en-US" dirty="0"/>
            <a:t>関係機関との連携件数</a:t>
          </a:r>
        </a:p>
      </dgm:t>
    </dgm:pt>
    <dgm:pt modelId="{CFF1A80A-BA3D-44A9-874E-26B58A89488F}" type="parTrans" cxnId="{5E5C12B0-FFEB-4C3A-8A51-2174E8C95C81}">
      <dgm:prSet/>
      <dgm:spPr/>
      <dgm:t>
        <a:bodyPr/>
        <a:lstStyle/>
        <a:p>
          <a:endParaRPr kumimoji="1" lang="ja-JP" altLang="en-US"/>
        </a:p>
      </dgm:t>
    </dgm:pt>
    <dgm:pt modelId="{E35D1CA9-C01C-4C64-8F43-689513F642E1}" type="sibTrans" cxnId="{5E5C12B0-FFEB-4C3A-8A51-2174E8C95C81}">
      <dgm:prSet/>
      <dgm:spPr/>
      <dgm:t>
        <a:bodyPr/>
        <a:lstStyle/>
        <a:p>
          <a:endParaRPr kumimoji="1" lang="ja-JP" altLang="en-US"/>
        </a:p>
      </dgm:t>
    </dgm:pt>
    <dgm:pt modelId="{596E5EE0-37B6-4AB8-8963-3DA02E0FED7D}">
      <dgm:prSet/>
      <dgm:spPr/>
      <dgm:t>
        <a:bodyPr/>
        <a:lstStyle/>
        <a:p>
          <a:r>
            <a:rPr kumimoji="1" lang="ja-JP" altLang="en-US" dirty="0"/>
            <a:t>発達障がい者支援センター相談件数</a:t>
          </a:r>
        </a:p>
      </dgm:t>
    </dgm:pt>
    <dgm:pt modelId="{E598AAD7-D221-4995-9E75-A49188E6CB28}" type="parTrans" cxnId="{1ABB1377-D66B-4A42-BF00-E9923117D3AD}">
      <dgm:prSet/>
      <dgm:spPr/>
      <dgm:t>
        <a:bodyPr/>
        <a:lstStyle/>
        <a:p>
          <a:endParaRPr kumimoji="1" lang="ja-JP" altLang="en-US"/>
        </a:p>
      </dgm:t>
    </dgm:pt>
    <dgm:pt modelId="{884968F2-7B7B-4DD0-86CB-E9520E5FE527}" type="sibTrans" cxnId="{1ABB1377-D66B-4A42-BF00-E9923117D3AD}">
      <dgm:prSet/>
      <dgm:spPr/>
      <dgm:t>
        <a:bodyPr/>
        <a:lstStyle/>
        <a:p>
          <a:endParaRPr kumimoji="1" lang="ja-JP" altLang="en-US"/>
        </a:p>
      </dgm:t>
    </dgm:pt>
    <dgm:pt modelId="{8A4B76B9-C95C-477A-9FF0-92D3B3E57033}">
      <dgm:prSet/>
      <dgm:spPr/>
      <dgm:t>
        <a:bodyPr/>
        <a:lstStyle/>
        <a:p>
          <a:r>
            <a:rPr kumimoji="1" lang="ja-JP" altLang="en-US" dirty="0"/>
            <a:t>市町村助言件数</a:t>
          </a:r>
        </a:p>
      </dgm:t>
    </dgm:pt>
    <dgm:pt modelId="{DFA3B434-D900-478D-82B1-93DE3A13A9A2}" type="parTrans" cxnId="{B217C8F0-0972-4FA9-9958-6804A3A3FF34}">
      <dgm:prSet/>
      <dgm:spPr/>
      <dgm:t>
        <a:bodyPr/>
        <a:lstStyle/>
        <a:p>
          <a:endParaRPr kumimoji="1" lang="ja-JP" altLang="en-US"/>
        </a:p>
      </dgm:t>
    </dgm:pt>
    <dgm:pt modelId="{D5506B8A-FA71-42CC-A4F5-E7BA75CB09CC}" type="sibTrans" cxnId="{B217C8F0-0972-4FA9-9958-6804A3A3FF34}">
      <dgm:prSet/>
      <dgm:spPr/>
      <dgm:t>
        <a:bodyPr/>
        <a:lstStyle/>
        <a:p>
          <a:endParaRPr kumimoji="1" lang="ja-JP" altLang="en-US"/>
        </a:p>
      </dgm:t>
    </dgm:pt>
    <dgm:pt modelId="{217F4C0C-24D5-4856-BDB8-FE15F7E603CF}">
      <dgm:prSet/>
      <dgm:spPr/>
      <dgm:t>
        <a:bodyPr/>
        <a:lstStyle/>
        <a:p>
          <a:r>
            <a:rPr kumimoji="1" lang="zh-TW" altLang="en-US" dirty="0"/>
            <a:t>市町村支援</a:t>
          </a:r>
          <a:r>
            <a:rPr kumimoji="1" lang="ja-JP" altLang="en-US" dirty="0"/>
            <a:t>額</a:t>
          </a:r>
          <a:r>
            <a:rPr kumimoji="1" lang="zh-TW" altLang="en-US" dirty="0"/>
            <a:t>（補助額等）</a:t>
          </a:r>
          <a:endParaRPr kumimoji="1" lang="ja-JP" altLang="en-US" dirty="0"/>
        </a:p>
      </dgm:t>
    </dgm:pt>
    <dgm:pt modelId="{B029CA9B-8DA1-4E05-A177-A60E3AE81FFA}" type="parTrans" cxnId="{046CAE31-C3E5-45B4-A9E8-6DC12326AD1D}">
      <dgm:prSet/>
      <dgm:spPr/>
      <dgm:t>
        <a:bodyPr/>
        <a:lstStyle/>
        <a:p>
          <a:endParaRPr kumimoji="1" lang="ja-JP" altLang="en-US"/>
        </a:p>
      </dgm:t>
    </dgm:pt>
    <dgm:pt modelId="{2D751E41-31E2-4ACF-B04C-10DBDBF12B14}" type="sibTrans" cxnId="{046CAE31-C3E5-45B4-A9E8-6DC12326AD1D}">
      <dgm:prSet/>
      <dgm:spPr/>
      <dgm:t>
        <a:bodyPr/>
        <a:lstStyle/>
        <a:p>
          <a:endParaRPr kumimoji="1" lang="ja-JP" altLang="en-US"/>
        </a:p>
      </dgm:t>
    </dgm:pt>
    <dgm:pt modelId="{664F8C67-EDE0-4C68-AE8D-F44B2D1C1F4F}">
      <dgm:prSet/>
      <dgm:spPr/>
      <dgm:t>
        <a:bodyPr/>
        <a:lstStyle/>
        <a:p>
          <a:r>
            <a:rPr kumimoji="1" lang="ja-JP" altLang="en-US" dirty="0"/>
            <a:t>引き継ぎ実施件数</a:t>
          </a:r>
        </a:p>
      </dgm:t>
    </dgm:pt>
    <dgm:pt modelId="{20E2BD5D-80AA-43F7-8124-2F085F2485D2}" type="parTrans" cxnId="{D3C1DB37-4D46-4F86-877A-E09E1808624E}">
      <dgm:prSet/>
      <dgm:spPr/>
      <dgm:t>
        <a:bodyPr/>
        <a:lstStyle/>
        <a:p>
          <a:endParaRPr kumimoji="1" lang="ja-JP" altLang="en-US"/>
        </a:p>
      </dgm:t>
    </dgm:pt>
    <dgm:pt modelId="{4A47DC61-8E73-41F6-A07D-97F3BB5E37FE}" type="sibTrans" cxnId="{D3C1DB37-4D46-4F86-877A-E09E1808624E}">
      <dgm:prSet/>
      <dgm:spPr/>
      <dgm:t>
        <a:bodyPr/>
        <a:lstStyle/>
        <a:p>
          <a:endParaRPr kumimoji="1" lang="ja-JP" altLang="en-US"/>
        </a:p>
      </dgm:t>
    </dgm:pt>
    <dgm:pt modelId="{3E5C2CBE-0AB2-454C-9ED6-3F43B9F28FC5}">
      <dgm:prSet/>
      <dgm:spPr/>
      <dgm:t>
        <a:bodyPr/>
        <a:lstStyle/>
        <a:p>
          <a:r>
            <a:rPr kumimoji="1" lang="ja-JP" altLang="en-US" dirty="0"/>
            <a:t>サポートファイル作成件数　</a:t>
          </a:r>
        </a:p>
      </dgm:t>
    </dgm:pt>
    <dgm:pt modelId="{1D13B510-40FE-4B6B-A98B-FBA2818A4F3B}" type="parTrans" cxnId="{59B299CC-2E72-4C87-88D2-2904ABECDFB1}">
      <dgm:prSet/>
      <dgm:spPr/>
      <dgm:t>
        <a:bodyPr/>
        <a:lstStyle/>
        <a:p>
          <a:endParaRPr kumimoji="1" lang="ja-JP" altLang="en-US"/>
        </a:p>
      </dgm:t>
    </dgm:pt>
    <dgm:pt modelId="{3177ADB5-F6A1-4249-8C3F-936E1FA02EFA}" type="sibTrans" cxnId="{59B299CC-2E72-4C87-88D2-2904ABECDFB1}">
      <dgm:prSet/>
      <dgm:spPr/>
      <dgm:t>
        <a:bodyPr/>
        <a:lstStyle/>
        <a:p>
          <a:endParaRPr kumimoji="1" lang="ja-JP" altLang="en-US"/>
        </a:p>
      </dgm:t>
    </dgm:pt>
    <dgm:pt modelId="{E2D087CB-DFA5-4479-8D9D-BB721DA51851}">
      <dgm:prSet/>
      <dgm:spPr/>
      <dgm:t>
        <a:bodyPr/>
        <a:lstStyle/>
        <a:p>
          <a:r>
            <a:rPr kumimoji="1" lang="ja-JP" altLang="en-US" dirty="0"/>
            <a:t>発達支援コーディネーター配置数</a:t>
          </a:r>
        </a:p>
      </dgm:t>
    </dgm:pt>
    <dgm:pt modelId="{EC450BFF-75C2-44A2-80EF-9312DF773CCC}" type="parTrans" cxnId="{25524F50-8B3E-448B-959D-054E1ABB2CF0}">
      <dgm:prSet/>
      <dgm:spPr/>
      <dgm:t>
        <a:bodyPr/>
        <a:lstStyle/>
        <a:p>
          <a:endParaRPr kumimoji="1" lang="ja-JP" altLang="en-US"/>
        </a:p>
      </dgm:t>
    </dgm:pt>
    <dgm:pt modelId="{38FD2484-F6D4-48F8-A801-ECAAFCCBDCB4}" type="sibTrans" cxnId="{25524F50-8B3E-448B-959D-054E1ABB2CF0}">
      <dgm:prSet/>
      <dgm:spPr/>
      <dgm:t>
        <a:bodyPr/>
        <a:lstStyle/>
        <a:p>
          <a:endParaRPr kumimoji="1" lang="ja-JP" altLang="en-US"/>
        </a:p>
      </dgm:t>
    </dgm:pt>
    <dgm:pt modelId="{2A782CAA-06E3-43C7-8CF2-9DBC19B35EF0}">
      <dgm:prSet phldrT="[テキスト]"/>
      <dgm:spPr/>
      <dgm:t>
        <a:bodyPr/>
        <a:lstStyle/>
        <a:p>
          <a:r>
            <a:rPr kumimoji="1" lang="ja-JP" altLang="en-US" dirty="0"/>
            <a:t>研修受講者数</a:t>
          </a:r>
        </a:p>
      </dgm:t>
    </dgm:pt>
    <dgm:pt modelId="{E0730762-60AE-4CF1-A180-1742DBECD747}" type="parTrans" cxnId="{8740DDDF-22E2-4122-8AB1-6F931E2E5230}">
      <dgm:prSet/>
      <dgm:spPr/>
      <dgm:t>
        <a:bodyPr/>
        <a:lstStyle/>
        <a:p>
          <a:endParaRPr kumimoji="1" lang="ja-JP" altLang="en-US"/>
        </a:p>
      </dgm:t>
    </dgm:pt>
    <dgm:pt modelId="{2B8E8E19-7837-43A7-A5B1-3F92FD8ACEE2}" type="sibTrans" cxnId="{8740DDDF-22E2-4122-8AB1-6F931E2E5230}">
      <dgm:prSet/>
      <dgm:spPr/>
      <dgm:t>
        <a:bodyPr/>
        <a:lstStyle/>
        <a:p>
          <a:endParaRPr kumimoji="1" lang="ja-JP" altLang="en-US"/>
        </a:p>
      </dgm:t>
    </dgm:pt>
    <dgm:pt modelId="{DD0616AD-D23F-4328-B73E-6A8B519D516C}">
      <dgm:prSet phldrT="[テキスト]"/>
      <dgm:spPr/>
      <dgm:t>
        <a:bodyPr/>
        <a:lstStyle/>
        <a:p>
          <a:r>
            <a:rPr kumimoji="1" lang="ja-JP" altLang="en-US" dirty="0"/>
            <a:t>研修受講者の職種</a:t>
          </a:r>
        </a:p>
      </dgm:t>
    </dgm:pt>
    <dgm:pt modelId="{33D6CDD1-9620-481C-B92C-FA845BAB830A}" type="parTrans" cxnId="{B3C99F83-0D49-4502-BEF1-A1479DBF86BF}">
      <dgm:prSet/>
      <dgm:spPr/>
      <dgm:t>
        <a:bodyPr/>
        <a:lstStyle/>
        <a:p>
          <a:endParaRPr kumimoji="1" lang="ja-JP" altLang="en-US"/>
        </a:p>
      </dgm:t>
    </dgm:pt>
    <dgm:pt modelId="{236392FA-051D-4271-A002-CAB89433935B}" type="sibTrans" cxnId="{B3C99F83-0D49-4502-BEF1-A1479DBF86BF}">
      <dgm:prSet/>
      <dgm:spPr/>
      <dgm:t>
        <a:bodyPr/>
        <a:lstStyle/>
        <a:p>
          <a:endParaRPr kumimoji="1" lang="ja-JP" altLang="en-US"/>
        </a:p>
      </dgm:t>
    </dgm:pt>
    <dgm:pt modelId="{C800281E-3648-4ED7-9F0D-717336E8D270}">
      <dgm:prSet phldrT="[テキスト]"/>
      <dgm:spPr/>
      <dgm:t>
        <a:bodyPr/>
        <a:lstStyle/>
        <a:p>
          <a:r>
            <a:rPr kumimoji="1" lang="ja-JP" altLang="en-US" dirty="0"/>
            <a:t>コンサルテーション実施件数（専門家派遣件数）</a:t>
          </a:r>
        </a:p>
      </dgm:t>
    </dgm:pt>
    <dgm:pt modelId="{1B0A0EB5-D8B9-4776-A191-13B1C0B88DFF}" type="parTrans" cxnId="{691F2403-5E95-46A7-9F7F-2FF66D45880C}">
      <dgm:prSet/>
      <dgm:spPr/>
      <dgm:t>
        <a:bodyPr/>
        <a:lstStyle/>
        <a:p>
          <a:endParaRPr kumimoji="1" lang="ja-JP" altLang="en-US"/>
        </a:p>
      </dgm:t>
    </dgm:pt>
    <dgm:pt modelId="{D1C83EB3-B291-4B7F-9EB4-F17701C9CA24}" type="sibTrans" cxnId="{691F2403-5E95-46A7-9F7F-2FF66D45880C}">
      <dgm:prSet/>
      <dgm:spPr/>
      <dgm:t>
        <a:bodyPr/>
        <a:lstStyle/>
        <a:p>
          <a:endParaRPr kumimoji="1" lang="ja-JP" altLang="en-US"/>
        </a:p>
      </dgm:t>
    </dgm:pt>
    <dgm:pt modelId="{4A4EB4B3-330B-4199-8AB9-6287A46D1257}">
      <dgm:prSet phldrT="[テキスト]"/>
      <dgm:spPr/>
      <dgm:t>
        <a:bodyPr/>
        <a:lstStyle/>
        <a:p>
          <a:r>
            <a:rPr kumimoji="1" lang="ja-JP" altLang="en-US" dirty="0"/>
            <a:t>人材育成に取り組む機関数</a:t>
          </a:r>
        </a:p>
      </dgm:t>
    </dgm:pt>
    <dgm:pt modelId="{E3A91054-7A84-4BB1-AED1-408C89D327BF}" type="parTrans" cxnId="{4EF4A01F-02FC-4EC7-B969-7983771A94CE}">
      <dgm:prSet/>
      <dgm:spPr/>
      <dgm:t>
        <a:bodyPr/>
        <a:lstStyle/>
        <a:p>
          <a:endParaRPr kumimoji="1" lang="ja-JP" altLang="en-US"/>
        </a:p>
      </dgm:t>
    </dgm:pt>
    <dgm:pt modelId="{4D4691BD-2904-4018-AED3-C452E3917C5B}" type="sibTrans" cxnId="{4EF4A01F-02FC-4EC7-B969-7983771A94CE}">
      <dgm:prSet/>
      <dgm:spPr/>
      <dgm:t>
        <a:bodyPr/>
        <a:lstStyle/>
        <a:p>
          <a:endParaRPr kumimoji="1" lang="ja-JP" altLang="en-US"/>
        </a:p>
      </dgm:t>
    </dgm:pt>
    <dgm:pt modelId="{06F189D0-10CC-4DC8-A8DC-5D6645FDCE89}">
      <dgm:prSet phldrT="[テキスト]"/>
      <dgm:spPr/>
      <dgm:t>
        <a:bodyPr/>
        <a:lstStyle/>
        <a:p>
          <a:r>
            <a:rPr kumimoji="1" lang="ja-JP" altLang="en-US" dirty="0"/>
            <a:t>研修教材・ガイドライン作成数</a:t>
          </a:r>
        </a:p>
      </dgm:t>
    </dgm:pt>
    <dgm:pt modelId="{4ABD390B-1829-4E33-B844-522E10F8DDD3}" type="parTrans" cxnId="{28E4D982-5EE4-4036-950B-8F7994DF93B2}">
      <dgm:prSet/>
      <dgm:spPr/>
      <dgm:t>
        <a:bodyPr/>
        <a:lstStyle/>
        <a:p>
          <a:endParaRPr kumimoji="1" lang="ja-JP" altLang="en-US"/>
        </a:p>
      </dgm:t>
    </dgm:pt>
    <dgm:pt modelId="{EC067061-49C4-4D19-99EE-59CAD959F8FB}" type="sibTrans" cxnId="{28E4D982-5EE4-4036-950B-8F7994DF93B2}">
      <dgm:prSet/>
      <dgm:spPr/>
      <dgm:t>
        <a:bodyPr/>
        <a:lstStyle/>
        <a:p>
          <a:endParaRPr kumimoji="1" lang="ja-JP" altLang="en-US"/>
        </a:p>
      </dgm:t>
    </dgm:pt>
    <dgm:pt modelId="{7D37CBF9-A177-4D3D-BDA6-3B75BEAAB88D}">
      <dgm:prSet phldrT="[テキスト]"/>
      <dgm:spPr/>
      <dgm:t>
        <a:bodyPr/>
        <a:lstStyle/>
        <a:p>
          <a:r>
            <a:rPr kumimoji="1" lang="ja-JP" altLang="en-US" dirty="0"/>
            <a:t>ペアレントトレーニング実施件数</a:t>
          </a:r>
        </a:p>
      </dgm:t>
    </dgm:pt>
    <dgm:pt modelId="{770BA19A-0041-4574-83C8-4F5FDC9581FE}" type="parTrans" cxnId="{70DB02CB-A4B9-4F6A-B0FE-F2C902D0C147}">
      <dgm:prSet/>
      <dgm:spPr/>
      <dgm:t>
        <a:bodyPr/>
        <a:lstStyle/>
        <a:p>
          <a:endParaRPr kumimoji="1" lang="ja-JP" altLang="en-US"/>
        </a:p>
      </dgm:t>
    </dgm:pt>
    <dgm:pt modelId="{2DFCBC04-92AA-4C69-A27B-70A58BD2C02B}" type="sibTrans" cxnId="{70DB02CB-A4B9-4F6A-B0FE-F2C902D0C147}">
      <dgm:prSet/>
      <dgm:spPr/>
      <dgm:t>
        <a:bodyPr/>
        <a:lstStyle/>
        <a:p>
          <a:endParaRPr kumimoji="1" lang="ja-JP" altLang="en-US"/>
        </a:p>
      </dgm:t>
    </dgm:pt>
    <dgm:pt modelId="{A2F7595C-538A-4CE1-8B62-4ED5BFDF3DBA}">
      <dgm:prSet phldrT="[テキスト]" custT="1"/>
      <dgm:spPr/>
      <dgm:t>
        <a:bodyPr/>
        <a:lstStyle/>
        <a:p>
          <a:r>
            <a:rPr kumimoji="1" lang="ja-JP" altLang="en-US" sz="1400" b="1" dirty="0"/>
            <a:t>家族支援</a:t>
          </a:r>
        </a:p>
      </dgm:t>
    </dgm:pt>
    <dgm:pt modelId="{57D1E2BF-1BAC-4BA1-9E6A-8722B7C163B1}" type="parTrans" cxnId="{3E9A9946-9787-40DC-89E6-880B8C887F5F}">
      <dgm:prSet/>
      <dgm:spPr/>
      <dgm:t>
        <a:bodyPr/>
        <a:lstStyle/>
        <a:p>
          <a:endParaRPr kumimoji="1" lang="ja-JP" altLang="en-US"/>
        </a:p>
      </dgm:t>
    </dgm:pt>
    <dgm:pt modelId="{18078D75-293C-49E9-AE39-E2987E6FF105}" type="sibTrans" cxnId="{3E9A9946-9787-40DC-89E6-880B8C887F5F}">
      <dgm:prSet/>
      <dgm:spPr/>
      <dgm:t>
        <a:bodyPr/>
        <a:lstStyle/>
        <a:p>
          <a:endParaRPr kumimoji="1" lang="ja-JP" altLang="en-US"/>
        </a:p>
      </dgm:t>
    </dgm:pt>
    <dgm:pt modelId="{13941B89-E226-4CE3-B9A4-EADD5A3D7E26}">
      <dgm:prSet/>
      <dgm:spPr/>
      <dgm:t>
        <a:bodyPr/>
        <a:lstStyle/>
        <a:p>
          <a:r>
            <a:rPr kumimoji="1" lang="ja-JP" altLang="en-US" dirty="0"/>
            <a:t>ペアレントプログラム実施件数</a:t>
          </a:r>
        </a:p>
      </dgm:t>
    </dgm:pt>
    <dgm:pt modelId="{98728FA4-3164-4D79-92DA-42D0C856C078}" type="parTrans" cxnId="{F2A2EE60-FAD7-4863-B1F5-B67B7F50959B}">
      <dgm:prSet/>
      <dgm:spPr/>
      <dgm:t>
        <a:bodyPr/>
        <a:lstStyle/>
        <a:p>
          <a:endParaRPr kumimoji="1" lang="ja-JP" altLang="en-US"/>
        </a:p>
      </dgm:t>
    </dgm:pt>
    <dgm:pt modelId="{8312CEBA-E838-46AB-8763-F3F7F9EDEE6E}" type="sibTrans" cxnId="{F2A2EE60-FAD7-4863-B1F5-B67B7F50959B}">
      <dgm:prSet/>
      <dgm:spPr/>
      <dgm:t>
        <a:bodyPr/>
        <a:lstStyle/>
        <a:p>
          <a:endParaRPr kumimoji="1" lang="ja-JP" altLang="en-US"/>
        </a:p>
      </dgm:t>
    </dgm:pt>
    <dgm:pt modelId="{53C40060-4F24-4AB6-B989-96F7B0FDD08B}">
      <dgm:prSet/>
      <dgm:spPr/>
      <dgm:t>
        <a:bodyPr/>
        <a:lstStyle/>
        <a:p>
          <a:r>
            <a:rPr kumimoji="1" lang="ja-JP" altLang="en-US" dirty="0"/>
            <a:t>その他の家族支援実施件数</a:t>
          </a:r>
        </a:p>
      </dgm:t>
    </dgm:pt>
    <dgm:pt modelId="{FA0621EF-515D-45DC-A3F4-86CF432C8CB0}" type="parTrans" cxnId="{2BB459C6-B4A9-44BC-95C1-791EB3FDEAF1}">
      <dgm:prSet/>
      <dgm:spPr/>
      <dgm:t>
        <a:bodyPr/>
        <a:lstStyle/>
        <a:p>
          <a:endParaRPr kumimoji="1" lang="ja-JP" altLang="en-US"/>
        </a:p>
      </dgm:t>
    </dgm:pt>
    <dgm:pt modelId="{EFC3D97F-282B-4695-9111-76A8245EB128}" type="sibTrans" cxnId="{2BB459C6-B4A9-44BC-95C1-791EB3FDEAF1}">
      <dgm:prSet/>
      <dgm:spPr/>
      <dgm:t>
        <a:bodyPr/>
        <a:lstStyle/>
        <a:p>
          <a:endParaRPr kumimoji="1" lang="ja-JP" altLang="en-US"/>
        </a:p>
      </dgm:t>
    </dgm:pt>
    <dgm:pt modelId="{F08BFC21-1F14-4D1A-8167-63A82F611482}">
      <dgm:prSet/>
      <dgm:spPr/>
      <dgm:t>
        <a:bodyPr/>
        <a:lstStyle/>
        <a:p>
          <a:r>
            <a:rPr kumimoji="1" lang="ja-JP" altLang="en-US" dirty="0"/>
            <a:t>セミナー実施回数、受講者数</a:t>
          </a:r>
        </a:p>
      </dgm:t>
    </dgm:pt>
    <dgm:pt modelId="{B60CE516-4142-44A1-8670-82C1A5231B09}" type="parTrans" cxnId="{8A91E3C0-7C65-473D-AE51-0C1EA5D4090B}">
      <dgm:prSet/>
      <dgm:spPr/>
      <dgm:t>
        <a:bodyPr/>
        <a:lstStyle/>
        <a:p>
          <a:endParaRPr kumimoji="1" lang="ja-JP" altLang="en-US"/>
        </a:p>
      </dgm:t>
    </dgm:pt>
    <dgm:pt modelId="{0940C563-3E2E-498A-B286-27FDA9F3F8C4}" type="sibTrans" cxnId="{8A91E3C0-7C65-473D-AE51-0C1EA5D4090B}">
      <dgm:prSet/>
      <dgm:spPr/>
      <dgm:t>
        <a:bodyPr/>
        <a:lstStyle/>
        <a:p>
          <a:endParaRPr kumimoji="1" lang="ja-JP" altLang="en-US"/>
        </a:p>
      </dgm:t>
    </dgm:pt>
    <dgm:pt modelId="{2A30F7CF-DF3A-4242-B089-1E14056E093B}">
      <dgm:prSet/>
      <dgm:spPr/>
      <dgm:t>
        <a:bodyPr/>
        <a:lstStyle/>
        <a:p>
          <a:r>
            <a:rPr kumimoji="1" lang="ja-JP" altLang="en-US" dirty="0"/>
            <a:t>ペアレントメンター派遣件数</a:t>
          </a:r>
        </a:p>
      </dgm:t>
    </dgm:pt>
    <dgm:pt modelId="{2C78C4CE-8B53-41A5-A27C-5B9A82FB2766}" type="parTrans" cxnId="{533C682C-398F-4A49-B034-8893CB9B215D}">
      <dgm:prSet/>
      <dgm:spPr/>
      <dgm:t>
        <a:bodyPr/>
        <a:lstStyle/>
        <a:p>
          <a:endParaRPr kumimoji="1" lang="ja-JP" altLang="en-US"/>
        </a:p>
      </dgm:t>
    </dgm:pt>
    <dgm:pt modelId="{37B58269-3E22-492E-A05B-FBBFA1238494}" type="sibTrans" cxnId="{533C682C-398F-4A49-B034-8893CB9B215D}">
      <dgm:prSet/>
      <dgm:spPr/>
      <dgm:t>
        <a:bodyPr/>
        <a:lstStyle/>
        <a:p>
          <a:endParaRPr kumimoji="1" lang="ja-JP" altLang="en-US"/>
        </a:p>
      </dgm:t>
    </dgm:pt>
    <dgm:pt modelId="{E5FF97C7-27BE-45E7-AEE9-7AB5687FF377}">
      <dgm:prSet/>
      <dgm:spPr/>
      <dgm:t>
        <a:bodyPr/>
        <a:lstStyle/>
        <a:p>
          <a:r>
            <a:rPr kumimoji="1" lang="ja-JP" altLang="en-US" dirty="0"/>
            <a:t>家族からの相談対応件数</a:t>
          </a:r>
        </a:p>
      </dgm:t>
    </dgm:pt>
    <dgm:pt modelId="{55BEB881-CD59-431F-93C0-024F96E20B5E}" type="parTrans" cxnId="{F82DA394-3856-42B5-881E-75B2A5523F8A}">
      <dgm:prSet/>
      <dgm:spPr/>
      <dgm:t>
        <a:bodyPr/>
        <a:lstStyle/>
        <a:p>
          <a:endParaRPr kumimoji="1" lang="ja-JP" altLang="en-US"/>
        </a:p>
      </dgm:t>
    </dgm:pt>
    <dgm:pt modelId="{DE124821-F063-4655-ABB1-45A00318005F}" type="sibTrans" cxnId="{F82DA394-3856-42B5-881E-75B2A5523F8A}">
      <dgm:prSet/>
      <dgm:spPr/>
      <dgm:t>
        <a:bodyPr/>
        <a:lstStyle/>
        <a:p>
          <a:endParaRPr kumimoji="1" lang="ja-JP" altLang="en-US"/>
        </a:p>
      </dgm:t>
    </dgm:pt>
    <dgm:pt modelId="{9358AA5B-A49F-40CB-8D9B-7822F5571844}">
      <dgm:prSet/>
      <dgm:spPr/>
      <dgm:t>
        <a:bodyPr/>
        <a:lstStyle/>
        <a:p>
          <a:r>
            <a:rPr kumimoji="1" lang="ja-JP" altLang="en-US" dirty="0"/>
            <a:t>家族交流会等の実施件数</a:t>
          </a:r>
        </a:p>
      </dgm:t>
    </dgm:pt>
    <dgm:pt modelId="{E67B80D5-6F1B-4A88-AEDC-B58B46446221}" type="parTrans" cxnId="{128A7E5F-B59C-4448-A962-F4150FF95308}">
      <dgm:prSet/>
      <dgm:spPr/>
      <dgm:t>
        <a:bodyPr/>
        <a:lstStyle/>
        <a:p>
          <a:endParaRPr kumimoji="1" lang="ja-JP" altLang="en-US"/>
        </a:p>
      </dgm:t>
    </dgm:pt>
    <dgm:pt modelId="{C5ECB537-F6A0-4820-B81A-8DB3CF968B4F}" type="sibTrans" cxnId="{128A7E5F-B59C-4448-A962-F4150FF95308}">
      <dgm:prSet/>
      <dgm:spPr/>
      <dgm:t>
        <a:bodyPr/>
        <a:lstStyle/>
        <a:p>
          <a:endParaRPr kumimoji="1" lang="ja-JP" altLang="en-US"/>
        </a:p>
      </dgm:t>
    </dgm:pt>
    <dgm:pt modelId="{4834A9B6-38E4-4888-9FAC-EEB1C9F975E4}">
      <dgm:prSet phldrT="[テキスト]"/>
      <dgm:spPr/>
      <dgm:t>
        <a:bodyPr/>
        <a:lstStyle/>
        <a:p>
          <a:r>
            <a:rPr kumimoji="1" lang="ja-JP" altLang="en-US" dirty="0"/>
            <a:t>普及啓発イベント開催数</a:t>
          </a:r>
        </a:p>
      </dgm:t>
    </dgm:pt>
    <dgm:pt modelId="{3B5923FF-6048-44C9-BB98-F7C958D688B2}" type="parTrans" cxnId="{B7C29E6B-FEDA-4174-9425-3177BCBB50DC}">
      <dgm:prSet/>
      <dgm:spPr/>
      <dgm:t>
        <a:bodyPr/>
        <a:lstStyle/>
        <a:p>
          <a:endParaRPr kumimoji="1" lang="ja-JP" altLang="en-US"/>
        </a:p>
      </dgm:t>
    </dgm:pt>
    <dgm:pt modelId="{3A940365-71AB-4230-94EC-AAB9FF6C242D}" type="sibTrans" cxnId="{B7C29E6B-FEDA-4174-9425-3177BCBB50DC}">
      <dgm:prSet/>
      <dgm:spPr/>
      <dgm:t>
        <a:bodyPr/>
        <a:lstStyle/>
        <a:p>
          <a:endParaRPr kumimoji="1" lang="ja-JP" altLang="en-US"/>
        </a:p>
      </dgm:t>
    </dgm:pt>
    <dgm:pt modelId="{A068FE91-15E7-409D-B4F1-2E42D3686319}">
      <dgm:prSet/>
      <dgm:spPr/>
      <dgm:t>
        <a:bodyPr/>
        <a:lstStyle/>
        <a:p>
          <a:r>
            <a:rPr kumimoji="1" lang="ja-JP" altLang="en-US" dirty="0"/>
            <a:t>学校や地域住民等へのセミナー開催回数、参加者数</a:t>
          </a:r>
        </a:p>
      </dgm:t>
    </dgm:pt>
    <dgm:pt modelId="{610F8D8A-9743-4143-8F71-26B2A3208756}" type="parTrans" cxnId="{EF1032F2-2D50-496A-8772-7F50B86CA02B}">
      <dgm:prSet/>
      <dgm:spPr/>
      <dgm:t>
        <a:bodyPr/>
        <a:lstStyle/>
        <a:p>
          <a:endParaRPr kumimoji="1" lang="ja-JP" altLang="en-US"/>
        </a:p>
      </dgm:t>
    </dgm:pt>
    <dgm:pt modelId="{8DEC4B06-63AA-49AD-9812-88FEA4AB744D}" type="sibTrans" cxnId="{EF1032F2-2D50-496A-8772-7F50B86CA02B}">
      <dgm:prSet/>
      <dgm:spPr/>
      <dgm:t>
        <a:bodyPr/>
        <a:lstStyle/>
        <a:p>
          <a:endParaRPr kumimoji="1" lang="ja-JP" altLang="en-US"/>
        </a:p>
      </dgm:t>
    </dgm:pt>
    <dgm:pt modelId="{F203EB5A-BD8B-4A83-A09A-15F916DA6BF1}">
      <dgm:prSet/>
      <dgm:spPr/>
      <dgm:t>
        <a:bodyPr/>
        <a:lstStyle/>
        <a:p>
          <a:r>
            <a:rPr kumimoji="1" lang="ja-JP" altLang="en-US" dirty="0"/>
            <a:t>リーフレット・動画等の作成・配布数</a:t>
          </a:r>
        </a:p>
      </dgm:t>
    </dgm:pt>
    <dgm:pt modelId="{3D643F9C-9FD3-467B-AFC5-15AB3DE2AB28}" type="parTrans" cxnId="{8C16FB42-AAFF-40AE-9C30-7CE9985B72B1}">
      <dgm:prSet/>
      <dgm:spPr/>
      <dgm:t>
        <a:bodyPr/>
        <a:lstStyle/>
        <a:p>
          <a:endParaRPr kumimoji="1" lang="ja-JP" altLang="en-US"/>
        </a:p>
      </dgm:t>
    </dgm:pt>
    <dgm:pt modelId="{43DB331D-2D16-424D-ACD3-E44834C2D17E}" type="sibTrans" cxnId="{8C16FB42-AAFF-40AE-9C30-7CE9985B72B1}">
      <dgm:prSet/>
      <dgm:spPr/>
      <dgm:t>
        <a:bodyPr/>
        <a:lstStyle/>
        <a:p>
          <a:endParaRPr kumimoji="1" lang="ja-JP" altLang="en-US"/>
        </a:p>
      </dgm:t>
    </dgm:pt>
    <dgm:pt modelId="{EDEB0330-42BA-4350-99C1-E03ECE37D510}">
      <dgm:prSet/>
      <dgm:spPr/>
      <dgm:t>
        <a:bodyPr/>
        <a:lstStyle/>
        <a:p>
          <a:r>
            <a:rPr kumimoji="1" lang="en-US" altLang="en-US" dirty="0"/>
            <a:t>SNS</a:t>
          </a:r>
          <a:r>
            <a:rPr kumimoji="1" lang="ja-JP" altLang="en-US" dirty="0"/>
            <a:t>・ホームページ発信件数</a:t>
          </a:r>
        </a:p>
      </dgm:t>
    </dgm:pt>
    <dgm:pt modelId="{4E19574C-3832-4C41-A601-A69F50DE43FC}" type="parTrans" cxnId="{0BE4AE4C-128D-49E6-8A93-BFAD0F69D07C}">
      <dgm:prSet/>
      <dgm:spPr/>
      <dgm:t>
        <a:bodyPr/>
        <a:lstStyle/>
        <a:p>
          <a:endParaRPr kumimoji="1" lang="ja-JP" altLang="en-US"/>
        </a:p>
      </dgm:t>
    </dgm:pt>
    <dgm:pt modelId="{86622856-2D47-439A-8ED6-1A10CE3DAE96}" type="sibTrans" cxnId="{0BE4AE4C-128D-49E6-8A93-BFAD0F69D07C}">
      <dgm:prSet/>
      <dgm:spPr/>
      <dgm:t>
        <a:bodyPr/>
        <a:lstStyle/>
        <a:p>
          <a:endParaRPr kumimoji="1" lang="ja-JP" altLang="en-US"/>
        </a:p>
      </dgm:t>
    </dgm:pt>
    <dgm:pt modelId="{63B86B80-B5F5-46E8-A61D-24BCDC636B02}">
      <dgm:prSet/>
      <dgm:spPr/>
      <dgm:t>
        <a:bodyPr/>
        <a:lstStyle/>
        <a:p>
          <a:r>
            <a:rPr kumimoji="1" lang="ja-JP" altLang="en-US" dirty="0"/>
            <a:t>自閉症啓発デーに合わせた取組（ライトアップ、パネル展示）</a:t>
          </a:r>
        </a:p>
      </dgm:t>
    </dgm:pt>
    <dgm:pt modelId="{08A87AFF-8D31-45EA-AA5A-C5327011B896}" type="parTrans" cxnId="{13FC8874-54E0-4AA7-AF2B-B2912849027B}">
      <dgm:prSet/>
      <dgm:spPr/>
      <dgm:t>
        <a:bodyPr/>
        <a:lstStyle/>
        <a:p>
          <a:endParaRPr kumimoji="1" lang="ja-JP" altLang="en-US"/>
        </a:p>
      </dgm:t>
    </dgm:pt>
    <dgm:pt modelId="{62346305-4682-41A2-A7CE-20958512B44D}" type="sibTrans" cxnId="{13FC8874-54E0-4AA7-AF2B-B2912849027B}">
      <dgm:prSet/>
      <dgm:spPr/>
      <dgm:t>
        <a:bodyPr/>
        <a:lstStyle/>
        <a:p>
          <a:endParaRPr kumimoji="1" lang="ja-JP" altLang="en-US"/>
        </a:p>
      </dgm:t>
    </dgm:pt>
    <dgm:pt modelId="{503FADB7-AA73-4084-80CB-855441B92A62}">
      <dgm:prSet/>
      <dgm:spPr/>
      <dgm:t>
        <a:bodyPr/>
        <a:lstStyle/>
        <a:p>
          <a:r>
            <a:rPr kumimoji="1" lang="ja-JP" altLang="en-US" dirty="0">
              <a:latin typeface="+mn-lt"/>
              <a:ea typeface="+mn-ea"/>
            </a:rPr>
            <a:t>支援に係る計画作成件数</a:t>
          </a:r>
          <a:endParaRPr kumimoji="1" lang="ja-JP" altLang="en-US" dirty="0">
            <a:latin typeface="+mn-ea"/>
            <a:ea typeface="+mn-ea"/>
          </a:endParaRPr>
        </a:p>
      </dgm:t>
    </dgm:pt>
    <dgm:pt modelId="{6143F4C5-3E38-40DB-A28E-2E9AAE549A31}" type="parTrans" cxnId="{9578F971-8B3C-4BFB-99E2-86FB50055C09}">
      <dgm:prSet/>
      <dgm:spPr/>
      <dgm:t>
        <a:bodyPr/>
        <a:lstStyle/>
        <a:p>
          <a:endParaRPr kumimoji="1" lang="ja-JP" altLang="en-US"/>
        </a:p>
      </dgm:t>
    </dgm:pt>
    <dgm:pt modelId="{37560A06-DBDB-4601-B1EE-B5E6BF863553}" type="sibTrans" cxnId="{9578F971-8B3C-4BFB-99E2-86FB50055C09}">
      <dgm:prSet/>
      <dgm:spPr/>
      <dgm:t>
        <a:bodyPr/>
        <a:lstStyle/>
        <a:p>
          <a:endParaRPr kumimoji="1" lang="ja-JP" altLang="en-US"/>
        </a:p>
      </dgm:t>
    </dgm:pt>
    <dgm:pt modelId="{221F3199-127A-413D-A612-295469FDBDB5}" type="pres">
      <dgm:prSet presAssocID="{245B71B6-FF5F-4BAB-9D34-9F419CFBC5D1}" presName="Name0" presStyleCnt="0">
        <dgm:presLayoutVars>
          <dgm:dir/>
          <dgm:animLvl val="lvl"/>
          <dgm:resizeHandles val="exact"/>
        </dgm:presLayoutVars>
      </dgm:prSet>
      <dgm:spPr/>
    </dgm:pt>
    <dgm:pt modelId="{4EFCF54D-F5E6-4AA6-8268-E4ED335D5B05}" type="pres">
      <dgm:prSet presAssocID="{7AC2AC08-DFB6-4FD9-B209-DD115B92BBF4}" presName="composite" presStyleCnt="0"/>
      <dgm:spPr/>
    </dgm:pt>
    <dgm:pt modelId="{300B587C-DE0F-4B0A-9AC8-DE6CCB956660}" type="pres">
      <dgm:prSet presAssocID="{7AC2AC08-DFB6-4FD9-B209-DD115B92BBF4}" presName="parTx" presStyleLbl="alignNode1" presStyleIdx="0" presStyleCnt="5">
        <dgm:presLayoutVars>
          <dgm:chMax val="0"/>
          <dgm:chPref val="0"/>
          <dgm:bulletEnabled val="1"/>
        </dgm:presLayoutVars>
      </dgm:prSet>
      <dgm:spPr/>
    </dgm:pt>
    <dgm:pt modelId="{A4B044C7-EED5-491A-8D45-354E07EFA04D}" type="pres">
      <dgm:prSet presAssocID="{7AC2AC08-DFB6-4FD9-B209-DD115B92BBF4}" presName="desTx" presStyleLbl="alignAccFollowNode1" presStyleIdx="0" presStyleCnt="5">
        <dgm:presLayoutVars>
          <dgm:bulletEnabled val="1"/>
        </dgm:presLayoutVars>
      </dgm:prSet>
      <dgm:spPr/>
    </dgm:pt>
    <dgm:pt modelId="{871795EE-D720-4D54-A968-9DBC3EE0E99E}" type="pres">
      <dgm:prSet presAssocID="{5A3172C4-F431-4738-94EF-EEF8C74A3690}" presName="space" presStyleCnt="0"/>
      <dgm:spPr/>
    </dgm:pt>
    <dgm:pt modelId="{5A7FA909-D726-462F-8467-EFF9B7693001}" type="pres">
      <dgm:prSet presAssocID="{CC18F2D8-511F-4E3F-A049-3FC60D87C0FC}" presName="composite" presStyleCnt="0"/>
      <dgm:spPr/>
    </dgm:pt>
    <dgm:pt modelId="{B083F6FE-3E75-4032-BDD3-3CC46AEBD028}" type="pres">
      <dgm:prSet presAssocID="{CC18F2D8-511F-4E3F-A049-3FC60D87C0FC}" presName="parTx" presStyleLbl="alignNode1" presStyleIdx="1" presStyleCnt="5">
        <dgm:presLayoutVars>
          <dgm:chMax val="0"/>
          <dgm:chPref val="0"/>
          <dgm:bulletEnabled val="1"/>
        </dgm:presLayoutVars>
      </dgm:prSet>
      <dgm:spPr/>
    </dgm:pt>
    <dgm:pt modelId="{71E58308-094B-4183-894A-D147A39B2218}" type="pres">
      <dgm:prSet presAssocID="{CC18F2D8-511F-4E3F-A049-3FC60D87C0FC}" presName="desTx" presStyleLbl="alignAccFollowNode1" presStyleIdx="1" presStyleCnt="5">
        <dgm:presLayoutVars>
          <dgm:bulletEnabled val="1"/>
        </dgm:presLayoutVars>
      </dgm:prSet>
      <dgm:spPr/>
    </dgm:pt>
    <dgm:pt modelId="{D78E246B-9ACF-48F8-900E-4BDD171D1757}" type="pres">
      <dgm:prSet presAssocID="{1ABCE991-1D25-42DF-ACB4-DAB959E577FA}" presName="space" presStyleCnt="0"/>
      <dgm:spPr/>
    </dgm:pt>
    <dgm:pt modelId="{2382DAD5-9881-4472-B557-99461C4FF4D6}" type="pres">
      <dgm:prSet presAssocID="{15EDBCB8-1EEB-4B0E-B977-BA679BE02927}" presName="composite" presStyleCnt="0"/>
      <dgm:spPr/>
    </dgm:pt>
    <dgm:pt modelId="{8F203413-CE9C-42F4-BDB7-4AD672985BE6}" type="pres">
      <dgm:prSet presAssocID="{15EDBCB8-1EEB-4B0E-B977-BA679BE02927}" presName="parTx" presStyleLbl="alignNode1" presStyleIdx="2" presStyleCnt="5">
        <dgm:presLayoutVars>
          <dgm:chMax val="0"/>
          <dgm:chPref val="0"/>
          <dgm:bulletEnabled val="1"/>
        </dgm:presLayoutVars>
      </dgm:prSet>
      <dgm:spPr/>
    </dgm:pt>
    <dgm:pt modelId="{262E1C10-B04F-4772-AA01-3AF5A5468BBC}" type="pres">
      <dgm:prSet presAssocID="{15EDBCB8-1EEB-4B0E-B977-BA679BE02927}" presName="desTx" presStyleLbl="alignAccFollowNode1" presStyleIdx="2" presStyleCnt="5">
        <dgm:presLayoutVars>
          <dgm:bulletEnabled val="1"/>
        </dgm:presLayoutVars>
      </dgm:prSet>
      <dgm:spPr/>
    </dgm:pt>
    <dgm:pt modelId="{7FB4427A-E89D-4F20-9591-0C63D02A010D}" type="pres">
      <dgm:prSet presAssocID="{7E7E0DE7-9E9B-4BAF-9D19-F5226B9E0689}" presName="space" presStyleCnt="0"/>
      <dgm:spPr/>
    </dgm:pt>
    <dgm:pt modelId="{65839E2B-D0A6-4C19-9FB8-3175F44E2074}" type="pres">
      <dgm:prSet presAssocID="{A2F7595C-538A-4CE1-8B62-4ED5BFDF3DBA}" presName="composite" presStyleCnt="0"/>
      <dgm:spPr/>
    </dgm:pt>
    <dgm:pt modelId="{236703ED-F890-45B4-936D-A0270A33B9C8}" type="pres">
      <dgm:prSet presAssocID="{A2F7595C-538A-4CE1-8B62-4ED5BFDF3DBA}" presName="parTx" presStyleLbl="alignNode1" presStyleIdx="3" presStyleCnt="5">
        <dgm:presLayoutVars>
          <dgm:chMax val="0"/>
          <dgm:chPref val="0"/>
          <dgm:bulletEnabled val="1"/>
        </dgm:presLayoutVars>
      </dgm:prSet>
      <dgm:spPr/>
    </dgm:pt>
    <dgm:pt modelId="{55C63E6F-31EB-4F9D-BC0D-0840B9A5B293}" type="pres">
      <dgm:prSet presAssocID="{A2F7595C-538A-4CE1-8B62-4ED5BFDF3DBA}" presName="desTx" presStyleLbl="alignAccFollowNode1" presStyleIdx="3" presStyleCnt="5">
        <dgm:presLayoutVars>
          <dgm:bulletEnabled val="1"/>
        </dgm:presLayoutVars>
      </dgm:prSet>
      <dgm:spPr/>
    </dgm:pt>
    <dgm:pt modelId="{873F8990-B221-40CD-A571-5B8DB774994A}" type="pres">
      <dgm:prSet presAssocID="{18078D75-293C-49E9-AE39-E2987E6FF105}" presName="space" presStyleCnt="0"/>
      <dgm:spPr/>
    </dgm:pt>
    <dgm:pt modelId="{B5A52185-BD5B-492F-B669-5FE393B8022E}" type="pres">
      <dgm:prSet presAssocID="{E5166ECD-A617-422E-98D4-1FC607D568FD}" presName="composite" presStyleCnt="0"/>
      <dgm:spPr/>
    </dgm:pt>
    <dgm:pt modelId="{082FFEC5-8391-4AFC-8BE3-A2917EEB2F07}" type="pres">
      <dgm:prSet presAssocID="{E5166ECD-A617-422E-98D4-1FC607D568FD}" presName="parTx" presStyleLbl="alignNode1" presStyleIdx="4" presStyleCnt="5">
        <dgm:presLayoutVars>
          <dgm:chMax val="0"/>
          <dgm:chPref val="0"/>
          <dgm:bulletEnabled val="1"/>
        </dgm:presLayoutVars>
      </dgm:prSet>
      <dgm:spPr/>
    </dgm:pt>
    <dgm:pt modelId="{1A581258-7D56-4CCB-A4BE-AD486F9CDE7E}" type="pres">
      <dgm:prSet presAssocID="{E5166ECD-A617-422E-98D4-1FC607D568FD}" presName="desTx" presStyleLbl="alignAccFollowNode1" presStyleIdx="4" presStyleCnt="5">
        <dgm:presLayoutVars>
          <dgm:bulletEnabled val="1"/>
        </dgm:presLayoutVars>
      </dgm:prSet>
      <dgm:spPr/>
    </dgm:pt>
  </dgm:ptLst>
  <dgm:cxnLst>
    <dgm:cxn modelId="{691F2403-5E95-46A7-9F7F-2FF66D45880C}" srcId="{15EDBCB8-1EEB-4B0E-B977-BA679BE02927}" destId="{C800281E-3648-4ED7-9F0D-717336E8D270}" srcOrd="3" destOrd="0" parTransId="{1B0A0EB5-D8B9-4776-A191-13B1C0B88DFF}" sibTransId="{D1C83EB3-B291-4B7F-9EB4-F17701C9CA24}"/>
    <dgm:cxn modelId="{3663E808-5999-49F8-BCF3-F5E6AD65F92A}" type="presOf" srcId="{4596143B-3DEC-469D-AE1B-5EF176F390F3}" destId="{A4B044C7-EED5-491A-8D45-354E07EFA04D}" srcOrd="0" destOrd="5" presId="urn:microsoft.com/office/officeart/2005/8/layout/hList1"/>
    <dgm:cxn modelId="{D895100D-FC1A-41A1-95C7-D4E1B8AA02C5}" type="presOf" srcId="{63B86B80-B5F5-46E8-A61D-24BCDC636B02}" destId="{1A581258-7D56-4CCB-A4BE-AD486F9CDE7E}" srcOrd="0" destOrd="4" presId="urn:microsoft.com/office/officeart/2005/8/layout/hList1"/>
    <dgm:cxn modelId="{7EB98B11-4065-47E3-B598-8DF890B68D05}" type="presOf" srcId="{6A872242-848A-45DB-AFB4-D0AF64330814}" destId="{71E58308-094B-4183-894A-D147A39B2218}" srcOrd="0" destOrd="1" presId="urn:microsoft.com/office/officeart/2005/8/layout/hList1"/>
    <dgm:cxn modelId="{8C67C412-F79F-4C92-B186-D55AFF7D775D}" type="presOf" srcId="{C800281E-3648-4ED7-9F0D-717336E8D270}" destId="{262E1C10-B04F-4772-AA01-3AF5A5468BBC}" srcOrd="0" destOrd="3" presId="urn:microsoft.com/office/officeart/2005/8/layout/hList1"/>
    <dgm:cxn modelId="{961D761C-A621-4C96-9AD7-83C2B13F036A}" type="presOf" srcId="{E3AF5A02-BE7E-4C10-A15D-A76B09A94AA4}" destId="{71E58308-094B-4183-894A-D147A39B2218}" srcOrd="0" destOrd="2" presId="urn:microsoft.com/office/officeart/2005/8/layout/hList1"/>
    <dgm:cxn modelId="{D9C6B61D-D4DF-4BDA-977B-BB572D2DB15A}" srcId="{15EDBCB8-1EEB-4B0E-B977-BA679BE02927}" destId="{E77AFFA7-14EB-4A3E-9871-2EFBA7777B3E}" srcOrd="6" destOrd="0" parTransId="{777084F3-B07D-43D6-8F39-F69488DC58F5}" sibTransId="{88343E3D-A7E1-4B2A-BA19-BC110F417FA2}"/>
    <dgm:cxn modelId="{4EF4A01F-02FC-4EC7-B969-7983771A94CE}" srcId="{15EDBCB8-1EEB-4B0E-B977-BA679BE02927}" destId="{4A4EB4B3-330B-4199-8AB9-6287A46D1257}" srcOrd="4" destOrd="0" parTransId="{E3A91054-7A84-4BB1-AED1-408C89D327BF}" sibTransId="{4D4691BD-2904-4018-AED3-C452E3917C5B}"/>
    <dgm:cxn modelId="{2CBA6423-79F2-4BFD-90BE-928712B747B8}" srcId="{7AC2AC08-DFB6-4FD9-B209-DD115B92BBF4}" destId="{4596143B-3DEC-469D-AE1B-5EF176F390F3}" srcOrd="5" destOrd="0" parTransId="{D4F938C0-BCF3-4079-96EB-359690ACA30B}" sibTransId="{E962E0F7-11A0-49BB-9E0D-A3C363E04284}"/>
    <dgm:cxn modelId="{A79D7E2A-F7E0-49B1-99C0-E7A4FFD73508}" type="presOf" srcId="{EDEB0330-42BA-4350-99C1-E03ECE37D510}" destId="{1A581258-7D56-4CCB-A4BE-AD486F9CDE7E}" srcOrd="0" destOrd="3" presId="urn:microsoft.com/office/officeart/2005/8/layout/hList1"/>
    <dgm:cxn modelId="{F0B53F2C-9EC3-4B91-AF37-18449BFA4AF1}" type="presOf" srcId="{E5FF97C7-27BE-45E7-AEE9-7AB5687FF377}" destId="{55C63E6F-31EB-4F9D-BC0D-0840B9A5B293}" srcOrd="0" destOrd="5" presId="urn:microsoft.com/office/officeart/2005/8/layout/hList1"/>
    <dgm:cxn modelId="{533C682C-398F-4A49-B034-8893CB9B215D}" srcId="{A2F7595C-538A-4CE1-8B62-4ED5BFDF3DBA}" destId="{2A30F7CF-DF3A-4242-B089-1E14056E093B}" srcOrd="4" destOrd="0" parTransId="{2C78C4CE-8B53-41A5-A27C-5B9A82FB2766}" sibTransId="{37B58269-3E22-492E-A05B-FBBFA1238494}"/>
    <dgm:cxn modelId="{3E05822D-D72A-4DD0-BAD7-812110D285D1}" type="presOf" srcId="{E77AFFA7-14EB-4A3E-9871-2EFBA7777B3E}" destId="{262E1C10-B04F-4772-AA01-3AF5A5468BBC}" srcOrd="0" destOrd="6" presId="urn:microsoft.com/office/officeart/2005/8/layout/hList1"/>
    <dgm:cxn modelId="{046CAE31-C3E5-45B4-A9E8-6DC12326AD1D}" srcId="{CC18F2D8-511F-4E3F-A049-3FC60D87C0FC}" destId="{217F4C0C-24D5-4856-BDB8-FE15F7E603CF}" srcOrd="5" destOrd="0" parTransId="{B029CA9B-8DA1-4E05-A177-A60E3AE81FFA}" sibTransId="{2D751E41-31E2-4ACF-B04C-10DBDBF12B14}"/>
    <dgm:cxn modelId="{EDD4EB34-0EFF-4926-876A-8F12CD257E2A}" srcId="{245B71B6-FF5F-4BAB-9D34-9F419CFBC5D1}" destId="{CC18F2D8-511F-4E3F-A049-3FC60D87C0FC}" srcOrd="1" destOrd="0" parTransId="{3B0E78EF-E055-4AB6-B1CE-C6A530C54FE9}" sibTransId="{1ABCE991-1D25-42DF-ACB4-DAB959E577FA}"/>
    <dgm:cxn modelId="{69EF4F35-BC48-4390-A4D7-CDCDEDB811EC}" type="presOf" srcId="{CC18F2D8-511F-4E3F-A049-3FC60D87C0FC}" destId="{B083F6FE-3E75-4032-BDD3-3CC46AEBD028}" srcOrd="0" destOrd="0" presId="urn:microsoft.com/office/officeart/2005/8/layout/hList1"/>
    <dgm:cxn modelId="{D3C1DB37-4D46-4F86-877A-E09E1808624E}" srcId="{CC18F2D8-511F-4E3F-A049-3FC60D87C0FC}" destId="{664F8C67-EDE0-4C68-AE8D-F44B2D1C1F4F}" srcOrd="6" destOrd="0" parTransId="{20E2BD5D-80AA-43F7-8124-2F085F2485D2}" sibTransId="{4A47DC61-8E73-41F6-A07D-97F3BB5E37FE}"/>
    <dgm:cxn modelId="{7FF26440-A7CA-4A5A-B766-97B31158B4CA}" srcId="{7AC2AC08-DFB6-4FD9-B209-DD115B92BBF4}" destId="{803E3551-4F92-4083-8E9A-7D675C239F89}" srcOrd="7" destOrd="0" parTransId="{306CB344-02E4-48C0-AC8F-EF75CD3E0E3D}" sibTransId="{52517373-C016-42E5-9D0C-20A22F7D416D}"/>
    <dgm:cxn modelId="{128A7E5F-B59C-4448-A962-F4150FF95308}" srcId="{A2F7595C-538A-4CE1-8B62-4ED5BFDF3DBA}" destId="{9358AA5B-A49F-40CB-8D9B-7822F5571844}" srcOrd="6" destOrd="0" parTransId="{E67B80D5-6F1B-4A88-AEDC-B58B46446221}" sibTransId="{C5ECB537-F6A0-4820-B81A-8DB3CF968B4F}"/>
    <dgm:cxn modelId="{F2A2EE60-FAD7-4863-B1F5-B67B7F50959B}" srcId="{A2F7595C-538A-4CE1-8B62-4ED5BFDF3DBA}" destId="{13941B89-E226-4CE3-B9A4-EADD5A3D7E26}" srcOrd="1" destOrd="0" parTransId="{98728FA4-3164-4D79-92DA-42D0C856C078}" sibTransId="{8312CEBA-E838-46AB-8763-F3F7F9EDEE6E}"/>
    <dgm:cxn modelId="{8C16FB42-AAFF-40AE-9C30-7CE9985B72B1}" srcId="{E5166ECD-A617-422E-98D4-1FC607D568FD}" destId="{F203EB5A-BD8B-4A83-A09A-15F916DA6BF1}" srcOrd="2" destOrd="0" parTransId="{3D643F9C-9FD3-467B-AFC5-15AB3DE2AB28}" sibTransId="{43DB331D-2D16-424D-ACD3-E44834C2D17E}"/>
    <dgm:cxn modelId="{A48A7944-98A3-42C2-865C-5AA501CBAEF4}" type="presOf" srcId="{53C40060-4F24-4AB6-B989-96F7B0FDD08B}" destId="{55C63E6F-31EB-4F9D-BC0D-0840B9A5B293}" srcOrd="0" destOrd="2" presId="urn:microsoft.com/office/officeart/2005/8/layout/hList1"/>
    <dgm:cxn modelId="{3E9A9946-9787-40DC-89E6-880B8C887F5F}" srcId="{245B71B6-FF5F-4BAB-9D34-9F419CFBC5D1}" destId="{A2F7595C-538A-4CE1-8B62-4ED5BFDF3DBA}" srcOrd="3" destOrd="0" parTransId="{57D1E2BF-1BAC-4BA1-9E6A-8722B7C163B1}" sibTransId="{18078D75-293C-49E9-AE39-E2987E6FF105}"/>
    <dgm:cxn modelId="{E6391147-9F8A-4B1B-829F-36A80819453B}" type="presOf" srcId="{13941B89-E226-4CE3-B9A4-EADD5A3D7E26}" destId="{55C63E6F-31EB-4F9D-BC0D-0840B9A5B293}" srcOrd="0" destOrd="1" presId="urn:microsoft.com/office/officeart/2005/8/layout/hList1"/>
    <dgm:cxn modelId="{7630AA48-51D6-41BD-B263-BBB09F06D47D}" type="presOf" srcId="{869B2D53-020C-4FE0-92A2-9A9FF0B01474}" destId="{A4B044C7-EED5-491A-8D45-354E07EFA04D}" srcOrd="0" destOrd="4" presId="urn:microsoft.com/office/officeart/2005/8/layout/hList1"/>
    <dgm:cxn modelId="{4AB82249-8C75-4178-8D23-53985AFB20F1}" type="presOf" srcId="{5A0412EE-E4A3-4DE6-B270-621E1C999AEF}" destId="{A4B044C7-EED5-491A-8D45-354E07EFA04D}" srcOrd="0" destOrd="0" presId="urn:microsoft.com/office/officeart/2005/8/layout/hList1"/>
    <dgm:cxn modelId="{0FE85C49-3CDD-417A-B0C5-36CE848BF995}" type="presOf" srcId="{217F4C0C-24D5-4856-BDB8-FE15F7E603CF}" destId="{71E58308-094B-4183-894A-D147A39B2218}" srcOrd="0" destOrd="5" presId="urn:microsoft.com/office/officeart/2005/8/layout/hList1"/>
    <dgm:cxn modelId="{7BB1A849-0D65-438F-B138-4C15CD5ADA3A}" srcId="{7AC2AC08-DFB6-4FD9-B209-DD115B92BBF4}" destId="{5C2F2C44-8803-4B21-8B3F-E23640DB78B7}" srcOrd="1" destOrd="0" parTransId="{91B35C5A-8C27-4EEC-811C-C4F37B0A614E}" sibTransId="{05EC5E63-F182-4FF9-B09E-E6E6F5A2AB11}"/>
    <dgm:cxn modelId="{3A5FC169-BA28-4D4C-BCB8-CF88AD75D497}" type="presOf" srcId="{A07AA081-6897-466E-8BF7-9E201198A76B}" destId="{A4B044C7-EED5-491A-8D45-354E07EFA04D}" srcOrd="0" destOrd="8" presId="urn:microsoft.com/office/officeart/2005/8/layout/hList1"/>
    <dgm:cxn modelId="{B7C29E6B-FEDA-4174-9425-3177BCBB50DC}" srcId="{E5166ECD-A617-422E-98D4-1FC607D568FD}" destId="{4834A9B6-38E4-4888-9FAC-EEB1C9F975E4}" srcOrd="0" destOrd="0" parTransId="{3B5923FF-6048-44C9-BB98-F7C958D688B2}" sibTransId="{3A940365-71AB-4230-94EC-AAB9FF6C242D}"/>
    <dgm:cxn modelId="{0BE4AE4C-128D-49E6-8A93-BFAD0F69D07C}" srcId="{E5166ECD-A617-422E-98D4-1FC607D568FD}" destId="{EDEB0330-42BA-4350-99C1-E03ECE37D510}" srcOrd="3" destOrd="0" parTransId="{4E19574C-3832-4C41-A601-A69F50DE43FC}" sibTransId="{86622856-2D47-439A-8ED6-1A10CE3DAE96}"/>
    <dgm:cxn modelId="{25524F50-8B3E-448B-959D-054E1ABB2CF0}" srcId="{CC18F2D8-511F-4E3F-A049-3FC60D87C0FC}" destId="{E2D087CB-DFA5-4479-8D9D-BB721DA51851}" srcOrd="8" destOrd="0" parTransId="{EC450BFF-75C2-44A2-80EF-9312DF773CCC}" sibTransId="{38FD2484-F6D4-48F8-A801-ECAAFCCBDCB4}"/>
    <dgm:cxn modelId="{76E0D651-3437-48A3-A842-07EA66129652}" type="presOf" srcId="{E2D087CB-DFA5-4479-8D9D-BB721DA51851}" destId="{71E58308-094B-4183-894A-D147A39B2218}" srcOrd="0" destOrd="8" presId="urn:microsoft.com/office/officeart/2005/8/layout/hList1"/>
    <dgm:cxn modelId="{9578F971-8B3C-4BFB-99E2-86FB50055C09}" srcId="{7AC2AC08-DFB6-4FD9-B209-DD115B92BBF4}" destId="{503FADB7-AA73-4084-80CB-855441B92A62}" srcOrd="3" destOrd="0" parTransId="{6143F4C5-3E38-40DB-A28E-2E9AAE549A31}" sibTransId="{37560A06-DBDB-4601-B1EE-B5E6BF863553}"/>
    <dgm:cxn modelId="{5CAD6753-BCBD-446E-B878-BB027A4E659E}" type="presOf" srcId="{9358AA5B-A49F-40CB-8D9B-7822F5571844}" destId="{55C63E6F-31EB-4F9D-BC0D-0840B9A5B293}" srcOrd="0" destOrd="6" presId="urn:microsoft.com/office/officeart/2005/8/layout/hList1"/>
    <dgm:cxn modelId="{F502DF73-B477-4EFB-A71F-B458DA033997}" type="presOf" srcId="{942D4A0F-7C05-4E5E-8DBD-3DF863E23B6A}" destId="{A4B044C7-EED5-491A-8D45-354E07EFA04D}" srcOrd="0" destOrd="9" presId="urn:microsoft.com/office/officeart/2005/8/layout/hList1"/>
    <dgm:cxn modelId="{13FC8874-54E0-4AA7-AF2B-B2912849027B}" srcId="{E5166ECD-A617-422E-98D4-1FC607D568FD}" destId="{63B86B80-B5F5-46E8-A61D-24BCDC636B02}" srcOrd="4" destOrd="0" parTransId="{08A87AFF-8D31-45EA-AA5A-C5327011B896}" sibTransId="{62346305-4682-41A2-A7CE-20958512B44D}"/>
    <dgm:cxn modelId="{5075EF74-05A3-465C-89F0-2482FE9E5982}" type="presOf" srcId="{15EDBCB8-1EEB-4B0E-B977-BA679BE02927}" destId="{8F203413-CE9C-42F4-BDB7-4AD672985BE6}" srcOrd="0" destOrd="0" presId="urn:microsoft.com/office/officeart/2005/8/layout/hList1"/>
    <dgm:cxn modelId="{1ABB1377-D66B-4A42-BF00-E9923117D3AD}" srcId="{CC18F2D8-511F-4E3F-A049-3FC60D87C0FC}" destId="{596E5EE0-37B6-4AB8-8963-3DA02E0FED7D}" srcOrd="3" destOrd="0" parTransId="{E598AAD7-D221-4995-9E75-A49188E6CB28}" sibTransId="{884968F2-7B7B-4DD0-86CB-E9520E5FE527}"/>
    <dgm:cxn modelId="{86912E57-EAF2-4B8A-95E5-B83F75533B47}" type="presOf" srcId="{2A30F7CF-DF3A-4242-B089-1E14056E093B}" destId="{55C63E6F-31EB-4F9D-BC0D-0840B9A5B293}" srcOrd="0" destOrd="4" presId="urn:microsoft.com/office/officeart/2005/8/layout/hList1"/>
    <dgm:cxn modelId="{3DA98957-E723-4043-A158-1BF7F0B9025C}" type="presOf" srcId="{06F189D0-10CC-4DC8-A8DC-5D6645FDCE89}" destId="{262E1C10-B04F-4772-AA01-3AF5A5468BBC}" srcOrd="0" destOrd="5" presId="urn:microsoft.com/office/officeart/2005/8/layout/hList1"/>
    <dgm:cxn modelId="{01E92459-EF7E-4644-BD8C-1B143E93A080}" type="presOf" srcId="{4A4EB4B3-330B-4199-8AB9-6287A46D1257}" destId="{262E1C10-B04F-4772-AA01-3AF5A5468BBC}" srcOrd="0" destOrd="4" presId="urn:microsoft.com/office/officeart/2005/8/layout/hList1"/>
    <dgm:cxn modelId="{6341777B-B2DF-49B9-9F34-D4AA493BD2B3}" type="presOf" srcId="{503FADB7-AA73-4084-80CB-855441B92A62}" destId="{A4B044C7-EED5-491A-8D45-354E07EFA04D}" srcOrd="0" destOrd="3" presId="urn:microsoft.com/office/officeart/2005/8/layout/hList1"/>
    <dgm:cxn modelId="{0D61457D-C723-491D-B311-6B6D5747B1CD}" type="presOf" srcId="{803E3551-4F92-4083-8E9A-7D675C239F89}" destId="{A4B044C7-EED5-491A-8D45-354E07EFA04D}" srcOrd="0" destOrd="7" presId="urn:microsoft.com/office/officeart/2005/8/layout/hList1"/>
    <dgm:cxn modelId="{72218B7F-7EC6-4DD6-9558-B25477E2957B}" srcId="{7AC2AC08-DFB6-4FD9-B209-DD115B92BBF4}" destId="{869B2D53-020C-4FE0-92A2-9A9FF0B01474}" srcOrd="4" destOrd="0" parTransId="{1451AC49-1421-4284-A853-0C2E7D57718D}" sibTransId="{62867B56-B261-4D1B-A53B-03FDF39263F2}"/>
    <dgm:cxn modelId="{38F61580-DBE2-45E3-A16A-AE265E9A62DC}" type="presOf" srcId="{E5166ECD-A617-422E-98D4-1FC607D568FD}" destId="{082FFEC5-8391-4AFC-8BE3-A2917EEB2F07}" srcOrd="0" destOrd="0" presId="urn:microsoft.com/office/officeart/2005/8/layout/hList1"/>
    <dgm:cxn modelId="{6DC47980-9EEB-4268-8849-A947664E3F71}" srcId="{CC18F2D8-511F-4E3F-A049-3FC60D87C0FC}" destId="{6A872242-848A-45DB-AFB4-D0AF64330814}" srcOrd="1" destOrd="0" parTransId="{CC62E179-737B-4806-8F51-87E40D13A59F}" sibTransId="{893E2B91-7E19-457D-A351-2A5B0279A96C}"/>
    <dgm:cxn modelId="{44940C82-0291-4B87-989B-A8099E480907}" type="presOf" srcId="{E18DB4D1-9D62-4100-94DB-C62335F532F0}" destId="{A4B044C7-EED5-491A-8D45-354E07EFA04D}" srcOrd="0" destOrd="2" presId="urn:microsoft.com/office/officeart/2005/8/layout/hList1"/>
    <dgm:cxn modelId="{28E4D982-5EE4-4036-950B-8F7994DF93B2}" srcId="{15EDBCB8-1EEB-4B0E-B977-BA679BE02927}" destId="{06F189D0-10CC-4DC8-A8DC-5D6645FDCE89}" srcOrd="5" destOrd="0" parTransId="{4ABD390B-1829-4E33-B844-522E10F8DDD3}" sibTransId="{EC067061-49C4-4D19-99EE-59CAD959F8FB}"/>
    <dgm:cxn modelId="{B3C99F83-0D49-4502-BEF1-A1479DBF86BF}" srcId="{15EDBCB8-1EEB-4B0E-B977-BA679BE02927}" destId="{DD0616AD-D23F-4328-B73E-6A8B519D516C}" srcOrd="2" destOrd="0" parTransId="{33D6CDD1-9620-481C-B92C-FA845BAB830A}" sibTransId="{236392FA-051D-4271-A002-CAB89433935B}"/>
    <dgm:cxn modelId="{50B7C990-D965-476D-A212-327449C627A4}" type="presOf" srcId="{A2F7595C-538A-4CE1-8B62-4ED5BFDF3DBA}" destId="{236703ED-F890-45B4-936D-A0270A33B9C8}" srcOrd="0" destOrd="0" presId="urn:microsoft.com/office/officeart/2005/8/layout/hList1"/>
    <dgm:cxn modelId="{7BB14B94-C8E4-42EE-A0B8-30E4AF5DF00E}" type="presOf" srcId="{245B71B6-FF5F-4BAB-9D34-9F419CFBC5D1}" destId="{221F3199-127A-413D-A612-295469FDBDB5}" srcOrd="0" destOrd="0" presId="urn:microsoft.com/office/officeart/2005/8/layout/hList1"/>
    <dgm:cxn modelId="{079A5894-42DC-44D7-918F-B06EF83BCB51}" srcId="{7AC2AC08-DFB6-4FD9-B209-DD115B92BBF4}" destId="{E18DB4D1-9D62-4100-94DB-C62335F532F0}" srcOrd="2" destOrd="0" parTransId="{25C8F4BD-98BC-4E39-8C5E-6F2B421FF5B9}" sibTransId="{53F325FD-7806-4300-BB80-4045D78FE9B8}"/>
    <dgm:cxn modelId="{F82DA394-3856-42B5-881E-75B2A5523F8A}" srcId="{A2F7595C-538A-4CE1-8B62-4ED5BFDF3DBA}" destId="{E5FF97C7-27BE-45E7-AEE9-7AB5687FF377}" srcOrd="5" destOrd="0" parTransId="{55BEB881-CD59-431F-93C0-024F96E20B5E}" sibTransId="{DE124821-F063-4655-ABB1-45A00318005F}"/>
    <dgm:cxn modelId="{4C7E38A0-C501-4918-BF48-3A6EC249E42B}" srcId="{245B71B6-FF5F-4BAB-9D34-9F419CFBC5D1}" destId="{15EDBCB8-1EEB-4B0E-B977-BA679BE02927}" srcOrd="2" destOrd="0" parTransId="{1A019D4B-049D-47BA-B5DE-AD0309397B00}" sibTransId="{7E7E0DE7-9E9B-4BAF-9D19-F5226B9E0689}"/>
    <dgm:cxn modelId="{AC5AB9A0-E014-4E2A-B0FB-FB840B52A6CC}" type="presOf" srcId="{596E5EE0-37B6-4AB8-8963-3DA02E0FED7D}" destId="{71E58308-094B-4183-894A-D147A39B2218}" srcOrd="0" destOrd="3" presId="urn:microsoft.com/office/officeart/2005/8/layout/hList1"/>
    <dgm:cxn modelId="{97FBA9A3-FC2C-4507-BFF2-59E792F08207}" type="presOf" srcId="{09B628B6-FF39-4CDA-A6AD-C20178D7752A}" destId="{71E58308-094B-4183-894A-D147A39B2218}" srcOrd="0" destOrd="0" presId="urn:microsoft.com/office/officeart/2005/8/layout/hList1"/>
    <dgm:cxn modelId="{1270BFAA-39C4-4DF7-83BC-E562C6F7C682}" srcId="{7AC2AC08-DFB6-4FD9-B209-DD115B92BBF4}" destId="{CFEC903B-ECB3-4EA2-916D-85F16308AF9A}" srcOrd="6" destOrd="0" parTransId="{1137F5F3-CFB2-44D6-99CE-BF70E97C7F61}" sibTransId="{86324C64-A7F0-45E1-A3BE-EA72378868C7}"/>
    <dgm:cxn modelId="{105EFCAB-F639-4965-850C-BA76FA2FC779}" srcId="{7AC2AC08-DFB6-4FD9-B209-DD115B92BBF4}" destId="{5A0412EE-E4A3-4DE6-B270-621E1C999AEF}" srcOrd="0" destOrd="0" parTransId="{F658D4DE-C897-4FC8-BBF5-5C69B58DD170}" sibTransId="{0D62AA54-1845-4637-AE25-1BD4F122DFC7}"/>
    <dgm:cxn modelId="{5E5C12B0-FFEB-4C3A-8A51-2174E8C95C81}" srcId="{CC18F2D8-511F-4E3F-A049-3FC60D87C0FC}" destId="{E3AF5A02-BE7E-4C10-A15D-A76B09A94AA4}" srcOrd="2" destOrd="0" parTransId="{CFF1A80A-BA3D-44A9-874E-26B58A89488F}" sibTransId="{E35D1CA9-C01C-4C64-8F43-689513F642E1}"/>
    <dgm:cxn modelId="{220F55B1-B1EC-4F8A-9005-1CE7265FD834}" srcId="{245B71B6-FF5F-4BAB-9D34-9F419CFBC5D1}" destId="{7AC2AC08-DFB6-4FD9-B209-DD115B92BBF4}" srcOrd="0" destOrd="0" parTransId="{CA2ACD66-4640-4A51-A529-522D80FA2DDF}" sibTransId="{5A3172C4-F431-4738-94EF-EEF8C74A3690}"/>
    <dgm:cxn modelId="{539AFAB5-5EE7-43E4-B72E-4B643453C88D}" type="presOf" srcId="{F08BFC21-1F14-4D1A-8167-63A82F611482}" destId="{55C63E6F-31EB-4F9D-BC0D-0840B9A5B293}" srcOrd="0" destOrd="3" presId="urn:microsoft.com/office/officeart/2005/8/layout/hList1"/>
    <dgm:cxn modelId="{0D736ABA-16AC-4309-BF0C-97FECAEFA35F}" type="presOf" srcId="{7D37CBF9-A177-4D3D-BDA6-3B75BEAAB88D}" destId="{55C63E6F-31EB-4F9D-BC0D-0840B9A5B293}" srcOrd="0" destOrd="0" presId="urn:microsoft.com/office/officeart/2005/8/layout/hList1"/>
    <dgm:cxn modelId="{3BA139C0-776A-4236-A016-F42E57D5DB56}" type="presOf" srcId="{7AC2AC08-DFB6-4FD9-B209-DD115B92BBF4}" destId="{300B587C-DE0F-4B0A-9AC8-DE6CCB956660}" srcOrd="0" destOrd="0" presId="urn:microsoft.com/office/officeart/2005/8/layout/hList1"/>
    <dgm:cxn modelId="{ED9079C0-4A00-450E-9E0D-7A3211474907}" type="presOf" srcId="{A068FE91-15E7-409D-B4F1-2E42D3686319}" destId="{1A581258-7D56-4CCB-A4BE-AD486F9CDE7E}" srcOrd="0" destOrd="1" presId="urn:microsoft.com/office/officeart/2005/8/layout/hList1"/>
    <dgm:cxn modelId="{8A91E3C0-7C65-473D-AE51-0C1EA5D4090B}" srcId="{A2F7595C-538A-4CE1-8B62-4ED5BFDF3DBA}" destId="{F08BFC21-1F14-4D1A-8167-63A82F611482}" srcOrd="3" destOrd="0" parTransId="{B60CE516-4142-44A1-8670-82C1A5231B09}" sibTransId="{0940C563-3E2E-498A-B286-27FDA9F3F8C4}"/>
    <dgm:cxn modelId="{C67061C1-5AF9-4F74-9A26-DC5B47205237}" type="presOf" srcId="{4834A9B6-38E4-4888-9FAC-EEB1C9F975E4}" destId="{1A581258-7D56-4CCB-A4BE-AD486F9CDE7E}" srcOrd="0" destOrd="0" presId="urn:microsoft.com/office/officeart/2005/8/layout/hList1"/>
    <dgm:cxn modelId="{4B584DC3-EBD3-425F-8DC8-2C67775BC7E5}" srcId="{245B71B6-FF5F-4BAB-9D34-9F419CFBC5D1}" destId="{E5166ECD-A617-422E-98D4-1FC607D568FD}" srcOrd="4" destOrd="0" parTransId="{436A19C5-352E-4895-9CD1-084836337828}" sibTransId="{93F67816-1913-4683-89FA-480E9BB95422}"/>
    <dgm:cxn modelId="{2BB459C6-B4A9-44BC-95C1-791EB3FDEAF1}" srcId="{A2F7595C-538A-4CE1-8B62-4ED5BFDF3DBA}" destId="{53C40060-4F24-4AB6-B989-96F7B0FDD08B}" srcOrd="2" destOrd="0" parTransId="{FA0621EF-515D-45DC-A3F4-86CF432C8CB0}" sibTransId="{EFC3D97F-282B-4695-9111-76A8245EB128}"/>
    <dgm:cxn modelId="{70DB02CB-A4B9-4F6A-B0FE-F2C902D0C147}" srcId="{A2F7595C-538A-4CE1-8B62-4ED5BFDF3DBA}" destId="{7D37CBF9-A177-4D3D-BDA6-3B75BEAAB88D}" srcOrd="0" destOrd="0" parTransId="{770BA19A-0041-4574-83C8-4F5FDC9581FE}" sibTransId="{2DFCBC04-92AA-4C69-A27B-70A58BD2C02B}"/>
    <dgm:cxn modelId="{59B299CC-2E72-4C87-88D2-2904ABECDFB1}" srcId="{CC18F2D8-511F-4E3F-A049-3FC60D87C0FC}" destId="{3E5C2CBE-0AB2-454C-9ED6-3F43B9F28FC5}" srcOrd="7" destOrd="0" parTransId="{1D13B510-40FE-4B6B-A98B-FBA2818A4F3B}" sibTransId="{3177ADB5-F6A1-4249-8C3F-936E1FA02EFA}"/>
    <dgm:cxn modelId="{08463ECD-C37C-45FE-9164-A18AA6C7FE06}" type="presOf" srcId="{95F12E57-D3E7-4DE4-BA28-56C009F8F3B1}" destId="{262E1C10-B04F-4772-AA01-3AF5A5468BBC}" srcOrd="0" destOrd="0" presId="urn:microsoft.com/office/officeart/2005/8/layout/hList1"/>
    <dgm:cxn modelId="{20A87BD0-AD1A-4EE0-9F09-22C93A74615E}" srcId="{7AC2AC08-DFB6-4FD9-B209-DD115B92BBF4}" destId="{A07AA081-6897-466E-8BF7-9E201198A76B}" srcOrd="8" destOrd="0" parTransId="{CAEB9B41-A5E8-4FB3-8F03-F12B47696ED1}" sibTransId="{24300CE2-CDC0-4C23-AAB9-814F206C2E1F}"/>
    <dgm:cxn modelId="{4B1B36D2-A3C7-4002-BD6B-ED4980ED5505}" srcId="{15EDBCB8-1EEB-4B0E-B977-BA679BE02927}" destId="{95F12E57-D3E7-4DE4-BA28-56C009F8F3B1}" srcOrd="0" destOrd="0" parTransId="{EE02601A-0B74-4521-A3E9-89D81CA8DD48}" sibTransId="{5C9B6360-1B4F-41C6-9B1C-C46448E00414}"/>
    <dgm:cxn modelId="{0F7ED3D3-55DF-497B-B851-E296034513D7}" type="presOf" srcId="{DD0616AD-D23F-4328-B73E-6A8B519D516C}" destId="{262E1C10-B04F-4772-AA01-3AF5A5468BBC}" srcOrd="0" destOrd="2" presId="urn:microsoft.com/office/officeart/2005/8/layout/hList1"/>
    <dgm:cxn modelId="{3C47F1D6-E797-4B13-8E1A-187EC33C9729}" type="presOf" srcId="{3E5C2CBE-0AB2-454C-9ED6-3F43B9F28FC5}" destId="{71E58308-094B-4183-894A-D147A39B2218}" srcOrd="0" destOrd="7" presId="urn:microsoft.com/office/officeart/2005/8/layout/hList1"/>
    <dgm:cxn modelId="{1F010AD9-F9B6-4C70-8CB9-FFA08BDBBD20}" type="presOf" srcId="{CFEC903B-ECB3-4EA2-916D-85F16308AF9A}" destId="{A4B044C7-EED5-491A-8D45-354E07EFA04D}" srcOrd="0" destOrd="6" presId="urn:microsoft.com/office/officeart/2005/8/layout/hList1"/>
    <dgm:cxn modelId="{7A73B8DD-EF14-4EA6-8978-8D083CC1216F}" srcId="{7AC2AC08-DFB6-4FD9-B209-DD115B92BBF4}" destId="{942D4A0F-7C05-4E5E-8DBD-3DF863E23B6A}" srcOrd="9" destOrd="0" parTransId="{4B175CF7-F9F7-49DD-B3BC-303415FEE0B1}" sibTransId="{C9E5EB13-5749-41E0-8C5D-F785FA87CD2C}"/>
    <dgm:cxn modelId="{8740DDDF-22E2-4122-8AB1-6F931E2E5230}" srcId="{15EDBCB8-1EEB-4B0E-B977-BA679BE02927}" destId="{2A782CAA-06E3-43C7-8CF2-9DBC19B35EF0}" srcOrd="1" destOrd="0" parTransId="{E0730762-60AE-4CF1-A180-1742DBECD747}" sibTransId="{2B8E8E19-7837-43A7-A5B1-3F92FD8ACEE2}"/>
    <dgm:cxn modelId="{DB4333E7-74D9-4715-91F3-904935F597A7}" type="presOf" srcId="{F203EB5A-BD8B-4A83-A09A-15F916DA6BF1}" destId="{1A581258-7D56-4CCB-A4BE-AD486F9CDE7E}" srcOrd="0" destOrd="2" presId="urn:microsoft.com/office/officeart/2005/8/layout/hList1"/>
    <dgm:cxn modelId="{8BEC21EC-BDE5-4E1D-8F11-ED5AB0B5E5D6}" type="presOf" srcId="{5C2F2C44-8803-4B21-8B3F-E23640DB78B7}" destId="{A4B044C7-EED5-491A-8D45-354E07EFA04D}" srcOrd="0" destOrd="1" presId="urn:microsoft.com/office/officeart/2005/8/layout/hList1"/>
    <dgm:cxn modelId="{B217C8F0-0972-4FA9-9958-6804A3A3FF34}" srcId="{CC18F2D8-511F-4E3F-A049-3FC60D87C0FC}" destId="{8A4B76B9-C95C-477A-9FF0-92D3B3E57033}" srcOrd="4" destOrd="0" parTransId="{DFA3B434-D900-478D-82B1-93DE3A13A9A2}" sibTransId="{D5506B8A-FA71-42CC-A4F5-E7BA75CB09CC}"/>
    <dgm:cxn modelId="{7D62C4F1-6532-4155-948D-E81C0E753DEF}" type="presOf" srcId="{664F8C67-EDE0-4C68-AE8D-F44B2D1C1F4F}" destId="{71E58308-094B-4183-894A-D147A39B2218}" srcOrd="0" destOrd="6" presId="urn:microsoft.com/office/officeart/2005/8/layout/hList1"/>
    <dgm:cxn modelId="{EF1032F2-2D50-496A-8772-7F50B86CA02B}" srcId="{E5166ECD-A617-422E-98D4-1FC607D568FD}" destId="{A068FE91-15E7-409D-B4F1-2E42D3686319}" srcOrd="1" destOrd="0" parTransId="{610F8D8A-9743-4143-8F71-26B2A3208756}" sibTransId="{8DEC4B06-63AA-49AD-9812-88FEA4AB744D}"/>
    <dgm:cxn modelId="{37CB83F5-982D-4592-80FA-DF9C6AB6AD3D}" srcId="{CC18F2D8-511F-4E3F-A049-3FC60D87C0FC}" destId="{09B628B6-FF39-4CDA-A6AD-C20178D7752A}" srcOrd="0" destOrd="0" parTransId="{78C9D845-23B2-499E-A25C-AE4FDFE73D03}" sibTransId="{978F6738-B3E6-4CAB-A432-2CCB33B09A7C}"/>
    <dgm:cxn modelId="{67A06DF6-A25E-48C9-84A3-88B4E3754643}" type="presOf" srcId="{8A4B76B9-C95C-477A-9FF0-92D3B3E57033}" destId="{71E58308-094B-4183-894A-D147A39B2218}" srcOrd="0" destOrd="4" presId="urn:microsoft.com/office/officeart/2005/8/layout/hList1"/>
    <dgm:cxn modelId="{66C5F8FF-A41B-4480-890F-4658B34141F6}" type="presOf" srcId="{2A782CAA-06E3-43C7-8CF2-9DBC19B35EF0}" destId="{262E1C10-B04F-4772-AA01-3AF5A5468BBC}" srcOrd="0" destOrd="1" presId="urn:microsoft.com/office/officeart/2005/8/layout/hList1"/>
    <dgm:cxn modelId="{43F9D0C5-FE4A-43B4-A79D-A13FBB7CF938}" type="presParOf" srcId="{221F3199-127A-413D-A612-295469FDBDB5}" destId="{4EFCF54D-F5E6-4AA6-8268-E4ED335D5B05}" srcOrd="0" destOrd="0" presId="urn:microsoft.com/office/officeart/2005/8/layout/hList1"/>
    <dgm:cxn modelId="{96AA6986-35B2-49D6-817B-F1CFF8DC73A0}" type="presParOf" srcId="{4EFCF54D-F5E6-4AA6-8268-E4ED335D5B05}" destId="{300B587C-DE0F-4B0A-9AC8-DE6CCB956660}" srcOrd="0" destOrd="0" presId="urn:microsoft.com/office/officeart/2005/8/layout/hList1"/>
    <dgm:cxn modelId="{B962BB35-1F6C-483B-9508-F0F9B3AD62D4}" type="presParOf" srcId="{4EFCF54D-F5E6-4AA6-8268-E4ED335D5B05}" destId="{A4B044C7-EED5-491A-8D45-354E07EFA04D}" srcOrd="1" destOrd="0" presId="urn:microsoft.com/office/officeart/2005/8/layout/hList1"/>
    <dgm:cxn modelId="{E67B6BC8-AE9E-47A0-A28E-4F02FACC301E}" type="presParOf" srcId="{221F3199-127A-413D-A612-295469FDBDB5}" destId="{871795EE-D720-4D54-A968-9DBC3EE0E99E}" srcOrd="1" destOrd="0" presId="urn:microsoft.com/office/officeart/2005/8/layout/hList1"/>
    <dgm:cxn modelId="{B3B6C550-7B61-4061-9C40-C5958BA9AC81}" type="presParOf" srcId="{221F3199-127A-413D-A612-295469FDBDB5}" destId="{5A7FA909-D726-462F-8467-EFF9B7693001}" srcOrd="2" destOrd="0" presId="urn:microsoft.com/office/officeart/2005/8/layout/hList1"/>
    <dgm:cxn modelId="{9BB6B0B5-4179-4EA2-823C-1523C37C9536}" type="presParOf" srcId="{5A7FA909-D726-462F-8467-EFF9B7693001}" destId="{B083F6FE-3E75-4032-BDD3-3CC46AEBD028}" srcOrd="0" destOrd="0" presId="urn:microsoft.com/office/officeart/2005/8/layout/hList1"/>
    <dgm:cxn modelId="{46F8706D-4B17-4099-9F5A-09885A2BCC07}" type="presParOf" srcId="{5A7FA909-D726-462F-8467-EFF9B7693001}" destId="{71E58308-094B-4183-894A-D147A39B2218}" srcOrd="1" destOrd="0" presId="urn:microsoft.com/office/officeart/2005/8/layout/hList1"/>
    <dgm:cxn modelId="{EA48A32B-3C61-40EA-ADC6-A5503E6BBA77}" type="presParOf" srcId="{221F3199-127A-413D-A612-295469FDBDB5}" destId="{D78E246B-9ACF-48F8-900E-4BDD171D1757}" srcOrd="3" destOrd="0" presId="urn:microsoft.com/office/officeart/2005/8/layout/hList1"/>
    <dgm:cxn modelId="{96415FE2-F78C-46A9-93FF-071C5DF94CC5}" type="presParOf" srcId="{221F3199-127A-413D-A612-295469FDBDB5}" destId="{2382DAD5-9881-4472-B557-99461C4FF4D6}" srcOrd="4" destOrd="0" presId="urn:microsoft.com/office/officeart/2005/8/layout/hList1"/>
    <dgm:cxn modelId="{FF4AD85A-583D-4685-B2B0-E0826E614CC0}" type="presParOf" srcId="{2382DAD5-9881-4472-B557-99461C4FF4D6}" destId="{8F203413-CE9C-42F4-BDB7-4AD672985BE6}" srcOrd="0" destOrd="0" presId="urn:microsoft.com/office/officeart/2005/8/layout/hList1"/>
    <dgm:cxn modelId="{F85B867F-03DD-447D-9909-25F94CDF8FDB}" type="presParOf" srcId="{2382DAD5-9881-4472-B557-99461C4FF4D6}" destId="{262E1C10-B04F-4772-AA01-3AF5A5468BBC}" srcOrd="1" destOrd="0" presId="urn:microsoft.com/office/officeart/2005/8/layout/hList1"/>
    <dgm:cxn modelId="{B055C32F-5DD9-4B4C-A3FC-7EF88A1C1280}" type="presParOf" srcId="{221F3199-127A-413D-A612-295469FDBDB5}" destId="{7FB4427A-E89D-4F20-9591-0C63D02A010D}" srcOrd="5" destOrd="0" presId="urn:microsoft.com/office/officeart/2005/8/layout/hList1"/>
    <dgm:cxn modelId="{755274FC-8B4F-469A-B988-9A1AC2989AA8}" type="presParOf" srcId="{221F3199-127A-413D-A612-295469FDBDB5}" destId="{65839E2B-D0A6-4C19-9FB8-3175F44E2074}" srcOrd="6" destOrd="0" presId="urn:microsoft.com/office/officeart/2005/8/layout/hList1"/>
    <dgm:cxn modelId="{BB9E7D19-0526-4F1E-B7AC-5BB8D0683B25}" type="presParOf" srcId="{65839E2B-D0A6-4C19-9FB8-3175F44E2074}" destId="{236703ED-F890-45B4-936D-A0270A33B9C8}" srcOrd="0" destOrd="0" presId="urn:microsoft.com/office/officeart/2005/8/layout/hList1"/>
    <dgm:cxn modelId="{50A11F8E-52BB-4597-8398-12CD2E9CA346}" type="presParOf" srcId="{65839E2B-D0A6-4C19-9FB8-3175F44E2074}" destId="{55C63E6F-31EB-4F9D-BC0D-0840B9A5B293}" srcOrd="1" destOrd="0" presId="urn:microsoft.com/office/officeart/2005/8/layout/hList1"/>
    <dgm:cxn modelId="{AB773986-856A-4BE2-8EE9-B84301062227}" type="presParOf" srcId="{221F3199-127A-413D-A612-295469FDBDB5}" destId="{873F8990-B221-40CD-A571-5B8DB774994A}" srcOrd="7" destOrd="0" presId="urn:microsoft.com/office/officeart/2005/8/layout/hList1"/>
    <dgm:cxn modelId="{36FB74A3-F921-488E-B985-DFD1FF174EB8}" type="presParOf" srcId="{221F3199-127A-413D-A612-295469FDBDB5}" destId="{B5A52185-BD5B-492F-B669-5FE393B8022E}" srcOrd="8" destOrd="0" presId="urn:microsoft.com/office/officeart/2005/8/layout/hList1"/>
    <dgm:cxn modelId="{9D6889B9-2AE0-4CE6-AE1F-4F56926C7FBF}" type="presParOf" srcId="{B5A52185-BD5B-492F-B669-5FE393B8022E}" destId="{082FFEC5-8391-4AFC-8BE3-A2917EEB2F07}" srcOrd="0" destOrd="0" presId="urn:microsoft.com/office/officeart/2005/8/layout/hList1"/>
    <dgm:cxn modelId="{9520BE1F-35CA-4AC7-8D75-97DEEA8133EB}" type="presParOf" srcId="{B5A52185-BD5B-492F-B669-5FE393B8022E}" destId="{1A581258-7D56-4CCB-A4BE-AD486F9CDE7E}"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44B870-B81F-40A4-B14A-EC0BC17AC058}">
      <dsp:nvSpPr>
        <dsp:cNvPr id="0" name=""/>
        <dsp:cNvSpPr/>
      </dsp:nvSpPr>
      <dsp:spPr>
        <a:xfrm>
          <a:off x="1072756" y="159"/>
          <a:ext cx="2143314" cy="1285988"/>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kumimoji="1" lang="ja-JP" altLang="en-US" sz="1700" b="1" kern="1200" dirty="0"/>
            <a:t>（１）真の共生社会・インクルーシブな社会の実現</a:t>
          </a:r>
        </a:p>
      </dsp:txBody>
      <dsp:txXfrm>
        <a:off x="1072756" y="159"/>
        <a:ext cx="2143314" cy="1285988"/>
      </dsp:txXfrm>
    </dsp:sp>
    <dsp:sp modelId="{5E7C2347-8065-4859-8671-E77F9DE86581}">
      <dsp:nvSpPr>
        <dsp:cNvPr id="0" name=""/>
        <dsp:cNvSpPr/>
      </dsp:nvSpPr>
      <dsp:spPr>
        <a:xfrm>
          <a:off x="3430401" y="159"/>
          <a:ext cx="2143314" cy="1285988"/>
        </a:xfrm>
        <a:prstGeom prst="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kumimoji="1" lang="ja-JP" altLang="en-US" sz="1700" b="1" kern="1200" dirty="0"/>
            <a:t>（２）すべての人の命と尊厳の保持</a:t>
          </a:r>
        </a:p>
      </dsp:txBody>
      <dsp:txXfrm>
        <a:off x="3430401" y="159"/>
        <a:ext cx="2143314" cy="1285988"/>
      </dsp:txXfrm>
    </dsp:sp>
    <dsp:sp modelId="{3A3D4F8D-C7F7-4AA4-8FE8-6198C8383249}">
      <dsp:nvSpPr>
        <dsp:cNvPr id="0" name=""/>
        <dsp:cNvSpPr/>
      </dsp:nvSpPr>
      <dsp:spPr>
        <a:xfrm>
          <a:off x="5788047" y="159"/>
          <a:ext cx="2143314" cy="1285988"/>
        </a:xfrm>
        <a:prstGeom prst="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kumimoji="1" lang="ja-JP" altLang="en-US" sz="1700" b="1" kern="1200" dirty="0"/>
            <a:t>（３）障がいの有無によらない相互理解の促進</a:t>
          </a:r>
        </a:p>
      </dsp:txBody>
      <dsp:txXfrm>
        <a:off x="5788047" y="159"/>
        <a:ext cx="2143314" cy="1285988"/>
      </dsp:txXfrm>
    </dsp:sp>
    <dsp:sp modelId="{05D695E7-1702-489F-B1F8-677F99FC1CDE}">
      <dsp:nvSpPr>
        <dsp:cNvPr id="0" name=""/>
        <dsp:cNvSpPr/>
      </dsp:nvSpPr>
      <dsp:spPr>
        <a:xfrm>
          <a:off x="2251579" y="1500479"/>
          <a:ext cx="2143314" cy="1285988"/>
        </a:xfrm>
        <a:prstGeom prst="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kumimoji="1" lang="ja-JP" altLang="en-US" sz="1700" b="1" kern="1200" dirty="0"/>
            <a:t>（４）誰もが担い手となる地域づくり</a:t>
          </a:r>
        </a:p>
      </dsp:txBody>
      <dsp:txXfrm>
        <a:off x="2251579" y="1500479"/>
        <a:ext cx="2143314" cy="1285988"/>
      </dsp:txXfrm>
    </dsp:sp>
    <dsp:sp modelId="{245B251F-9F90-4EB3-BCFF-4DB49B9BA2D4}">
      <dsp:nvSpPr>
        <dsp:cNvPr id="0" name=""/>
        <dsp:cNvSpPr/>
      </dsp:nvSpPr>
      <dsp:spPr>
        <a:xfrm>
          <a:off x="4609224" y="1500479"/>
          <a:ext cx="2143314" cy="1285988"/>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kumimoji="1" lang="ja-JP" altLang="en-US" sz="1700" b="1" kern="1200" dirty="0"/>
            <a:t>（５）多様な主体の強みを活かした大阪府全体の底上げ</a:t>
          </a:r>
        </a:p>
      </dsp:txBody>
      <dsp:txXfrm>
        <a:off x="4609224" y="1500479"/>
        <a:ext cx="2143314" cy="1285988"/>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261618-EDDC-4413-AC0C-5299273EEE7F}">
      <dsp:nvSpPr>
        <dsp:cNvPr id="0" name=""/>
        <dsp:cNvSpPr/>
      </dsp:nvSpPr>
      <dsp:spPr>
        <a:xfrm>
          <a:off x="5342" y="110970"/>
          <a:ext cx="2047829" cy="76354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kumimoji="1" lang="ja-JP" altLang="en-US" sz="1600" b="1" kern="1200" dirty="0"/>
            <a:t>早期発見・早期支援</a:t>
          </a:r>
        </a:p>
      </dsp:txBody>
      <dsp:txXfrm>
        <a:off x="5342" y="110970"/>
        <a:ext cx="2047829" cy="763540"/>
      </dsp:txXfrm>
    </dsp:sp>
    <dsp:sp modelId="{E66723D2-E38B-4D34-902B-268FC537B78C}">
      <dsp:nvSpPr>
        <dsp:cNvPr id="0" name=""/>
        <dsp:cNvSpPr/>
      </dsp:nvSpPr>
      <dsp:spPr>
        <a:xfrm>
          <a:off x="5342" y="870738"/>
          <a:ext cx="2047829" cy="2898012"/>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kumimoji="1" lang="ja-JP" altLang="en-US" sz="1300" kern="1200" dirty="0"/>
            <a:t>健診後に必要な支援へつながった割合・フォロー率</a:t>
          </a:r>
        </a:p>
        <a:p>
          <a:pPr marL="114300" lvl="1" indent="-114300" algn="l" defTabSz="577850">
            <a:lnSpc>
              <a:spcPct val="90000"/>
            </a:lnSpc>
            <a:spcBef>
              <a:spcPct val="0"/>
            </a:spcBef>
            <a:spcAft>
              <a:spcPct val="15000"/>
            </a:spcAft>
            <a:buChar char="•"/>
          </a:pPr>
          <a:r>
            <a:rPr kumimoji="1" lang="ja-JP" altLang="en-US" sz="1300" kern="1200" dirty="0"/>
            <a:t>支援開始までの期間</a:t>
          </a:r>
        </a:p>
        <a:p>
          <a:pPr marL="114300" lvl="1" indent="-114300" algn="l" defTabSz="577850">
            <a:lnSpc>
              <a:spcPct val="90000"/>
            </a:lnSpc>
            <a:spcBef>
              <a:spcPct val="0"/>
            </a:spcBef>
            <a:spcAft>
              <a:spcPct val="15000"/>
            </a:spcAft>
            <a:buChar char="•"/>
          </a:pPr>
          <a:r>
            <a:rPr kumimoji="1" lang="ja-JP" altLang="en-US" sz="1300" kern="1200" dirty="0"/>
            <a:t>発達相談から療育開始までの期間</a:t>
          </a:r>
        </a:p>
        <a:p>
          <a:pPr marL="114300" lvl="1" indent="-114300" algn="l" defTabSz="577850">
            <a:lnSpc>
              <a:spcPct val="90000"/>
            </a:lnSpc>
            <a:spcBef>
              <a:spcPct val="0"/>
            </a:spcBef>
            <a:spcAft>
              <a:spcPct val="15000"/>
            </a:spcAft>
            <a:buChar char="•"/>
          </a:pPr>
          <a:r>
            <a:rPr kumimoji="1" lang="ja-JP" altLang="en-US" sz="1300" kern="1200" dirty="0"/>
            <a:t>初診の待機期間</a:t>
          </a:r>
        </a:p>
        <a:p>
          <a:pPr marL="114300" lvl="1" indent="-114300" algn="l" defTabSz="577850">
            <a:lnSpc>
              <a:spcPct val="90000"/>
            </a:lnSpc>
            <a:spcBef>
              <a:spcPct val="0"/>
            </a:spcBef>
            <a:spcAft>
              <a:spcPct val="15000"/>
            </a:spcAft>
            <a:buChar char="•"/>
          </a:pPr>
          <a:r>
            <a:rPr kumimoji="1" lang="ja-JP" altLang="en-US" sz="1300" kern="1200" dirty="0"/>
            <a:t>保護者の不安軽減度</a:t>
          </a:r>
        </a:p>
      </dsp:txBody>
      <dsp:txXfrm>
        <a:off x="5342" y="870738"/>
        <a:ext cx="2047829" cy="2898012"/>
      </dsp:txXfrm>
    </dsp:sp>
    <dsp:sp modelId="{7E06C791-DE84-40B9-A073-AD2BA6F1BED3}">
      <dsp:nvSpPr>
        <dsp:cNvPr id="0" name=""/>
        <dsp:cNvSpPr/>
      </dsp:nvSpPr>
      <dsp:spPr>
        <a:xfrm>
          <a:off x="2339867" y="110970"/>
          <a:ext cx="2047829" cy="763540"/>
        </a:xfrm>
        <a:prstGeom prst="rect">
          <a:avLst/>
        </a:prstGeom>
        <a:solidFill>
          <a:schemeClr val="accent5">
            <a:hueOff val="-1689636"/>
            <a:satOff val="-4355"/>
            <a:lumOff val="-2941"/>
            <a:alphaOff val="0"/>
          </a:schemeClr>
        </a:solidFill>
        <a:ln w="12700" cap="flat" cmpd="sng" algn="ctr">
          <a:solidFill>
            <a:schemeClr val="accent5">
              <a:hueOff val="-1689636"/>
              <a:satOff val="-4355"/>
              <a:lumOff val="-294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kumimoji="1" lang="ja-JP" altLang="en-US" sz="1600" b="1" kern="1200" dirty="0"/>
            <a:t>切れ目のない支援・地域支援体制</a:t>
          </a:r>
        </a:p>
      </dsp:txBody>
      <dsp:txXfrm>
        <a:off x="2339867" y="110970"/>
        <a:ext cx="2047829" cy="763540"/>
      </dsp:txXfrm>
    </dsp:sp>
    <dsp:sp modelId="{10E6AF76-4811-4770-ADC6-5FBA1DF68B52}">
      <dsp:nvSpPr>
        <dsp:cNvPr id="0" name=""/>
        <dsp:cNvSpPr/>
      </dsp:nvSpPr>
      <dsp:spPr>
        <a:xfrm>
          <a:off x="2339867" y="870738"/>
          <a:ext cx="2047829" cy="2898012"/>
        </a:xfrm>
        <a:prstGeom prst="rect">
          <a:avLst/>
        </a:prstGeom>
        <a:solidFill>
          <a:schemeClr val="accent5">
            <a:tint val="40000"/>
            <a:alpha val="90000"/>
            <a:hueOff val="-1684941"/>
            <a:satOff val="-5708"/>
            <a:lumOff val="-732"/>
            <a:alphaOff val="0"/>
          </a:schemeClr>
        </a:solidFill>
        <a:ln w="12700" cap="flat" cmpd="sng" algn="ctr">
          <a:solidFill>
            <a:schemeClr val="accent5">
              <a:tint val="40000"/>
              <a:alpha val="90000"/>
              <a:hueOff val="-1684941"/>
              <a:satOff val="-5708"/>
              <a:lumOff val="-73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kumimoji="1" lang="ja-JP" altLang="en-US" sz="1300" kern="1200" dirty="0"/>
            <a:t>必要な支援機関につながった割合</a:t>
          </a:r>
        </a:p>
        <a:p>
          <a:pPr marL="114300" lvl="1" indent="-114300" algn="l" defTabSz="577850">
            <a:lnSpc>
              <a:spcPct val="90000"/>
            </a:lnSpc>
            <a:spcBef>
              <a:spcPct val="0"/>
            </a:spcBef>
            <a:spcAft>
              <a:spcPct val="15000"/>
            </a:spcAft>
            <a:buChar char="•"/>
          </a:pPr>
          <a:r>
            <a:rPr kumimoji="1" lang="ja-JP" altLang="en-US" sz="1300" kern="1200" dirty="0"/>
            <a:t>関係機関の連携体制の構築度</a:t>
          </a:r>
        </a:p>
        <a:p>
          <a:pPr marL="114300" lvl="1" indent="-114300" algn="l" defTabSz="577850">
            <a:lnSpc>
              <a:spcPct val="90000"/>
            </a:lnSpc>
            <a:spcBef>
              <a:spcPct val="0"/>
            </a:spcBef>
            <a:spcAft>
              <a:spcPct val="15000"/>
            </a:spcAft>
            <a:buChar char="•"/>
          </a:pPr>
          <a:r>
            <a:rPr kumimoji="1" lang="ja-JP" altLang="en-US" sz="1300" kern="1200" dirty="0"/>
            <a:t>地域資源の充実度</a:t>
          </a:r>
        </a:p>
        <a:p>
          <a:pPr marL="114300" lvl="1" indent="-114300" algn="l" defTabSz="577850">
            <a:lnSpc>
              <a:spcPct val="90000"/>
            </a:lnSpc>
            <a:spcBef>
              <a:spcPct val="0"/>
            </a:spcBef>
            <a:spcAft>
              <a:spcPct val="15000"/>
            </a:spcAft>
            <a:buChar char="•"/>
          </a:pPr>
          <a:r>
            <a:rPr kumimoji="1" lang="ja-JP" altLang="en-US" sz="1300" kern="1200" dirty="0"/>
            <a:t>本人・家族・支援者が相談先を知っている割合</a:t>
          </a:r>
        </a:p>
      </dsp:txBody>
      <dsp:txXfrm>
        <a:off x="2339867" y="870738"/>
        <a:ext cx="2047829" cy="2898012"/>
      </dsp:txXfrm>
    </dsp:sp>
    <dsp:sp modelId="{8F203413-CE9C-42F4-BDB7-4AD672985BE6}">
      <dsp:nvSpPr>
        <dsp:cNvPr id="0" name=""/>
        <dsp:cNvSpPr/>
      </dsp:nvSpPr>
      <dsp:spPr>
        <a:xfrm>
          <a:off x="4674393" y="110970"/>
          <a:ext cx="2047829" cy="763540"/>
        </a:xfrm>
        <a:prstGeom prst="rect">
          <a:avLst/>
        </a:prstGeom>
        <a:solidFill>
          <a:schemeClr val="accent5">
            <a:hueOff val="-3379271"/>
            <a:satOff val="-8710"/>
            <a:lumOff val="-5883"/>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kumimoji="1" lang="ja-JP" altLang="en-US" sz="1600" b="1" kern="1200" dirty="0"/>
            <a:t>人材育成・専門性の向上</a:t>
          </a:r>
        </a:p>
      </dsp:txBody>
      <dsp:txXfrm>
        <a:off x="4674393" y="110970"/>
        <a:ext cx="2047829" cy="763540"/>
      </dsp:txXfrm>
    </dsp:sp>
    <dsp:sp modelId="{262E1C10-B04F-4772-AA01-3AF5A5468BBC}">
      <dsp:nvSpPr>
        <dsp:cNvPr id="0" name=""/>
        <dsp:cNvSpPr/>
      </dsp:nvSpPr>
      <dsp:spPr>
        <a:xfrm>
          <a:off x="4674393" y="870738"/>
          <a:ext cx="2047829" cy="2898012"/>
        </a:xfrm>
        <a:prstGeom prst="rect">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kumimoji="1" lang="ja-JP" altLang="en-US" sz="1300" kern="1200" dirty="0"/>
            <a:t>研修受講後の理解度・満足度</a:t>
          </a:r>
        </a:p>
        <a:p>
          <a:pPr marL="114300" lvl="1" indent="-114300" algn="l" defTabSz="577850">
            <a:lnSpc>
              <a:spcPct val="90000"/>
            </a:lnSpc>
            <a:spcBef>
              <a:spcPct val="0"/>
            </a:spcBef>
            <a:spcAft>
              <a:spcPct val="15000"/>
            </a:spcAft>
            <a:buChar char="•"/>
          </a:pPr>
          <a:r>
            <a:rPr kumimoji="1" lang="ja-JP" altLang="en-US" sz="1300" kern="1200" dirty="0"/>
            <a:t>支援者の困り感の軽減</a:t>
          </a:r>
        </a:p>
        <a:p>
          <a:pPr marL="114300" lvl="1" indent="-114300" algn="l" defTabSz="577850">
            <a:lnSpc>
              <a:spcPct val="90000"/>
            </a:lnSpc>
            <a:spcBef>
              <a:spcPct val="0"/>
            </a:spcBef>
            <a:spcAft>
              <a:spcPct val="15000"/>
            </a:spcAft>
            <a:buChar char="•"/>
          </a:pPr>
          <a:r>
            <a:rPr kumimoji="1" lang="ja-JP" altLang="en-US" sz="1300" kern="1200" dirty="0"/>
            <a:t>支援機関の対応力</a:t>
          </a:r>
        </a:p>
        <a:p>
          <a:pPr marL="114300" lvl="1" indent="-114300" algn="l" defTabSz="577850">
            <a:lnSpc>
              <a:spcPct val="90000"/>
            </a:lnSpc>
            <a:spcBef>
              <a:spcPct val="0"/>
            </a:spcBef>
            <a:spcAft>
              <a:spcPct val="15000"/>
            </a:spcAft>
            <a:buChar char="•"/>
          </a:pPr>
          <a:r>
            <a:rPr kumimoji="1" lang="ja-JP" altLang="en-US" sz="1300" kern="1200" dirty="0"/>
            <a:t>専門的支援を提供できる人材数</a:t>
          </a:r>
        </a:p>
        <a:p>
          <a:pPr marL="114300" lvl="1" indent="-114300" algn="l" defTabSz="577850">
            <a:lnSpc>
              <a:spcPct val="90000"/>
            </a:lnSpc>
            <a:spcBef>
              <a:spcPct val="0"/>
            </a:spcBef>
            <a:spcAft>
              <a:spcPct val="15000"/>
            </a:spcAft>
            <a:buChar char="•"/>
          </a:pPr>
          <a:r>
            <a:rPr kumimoji="1" lang="ja-JP" altLang="en-US" sz="1300" kern="1200" dirty="0"/>
            <a:t>本人・家族の支援満足度</a:t>
          </a:r>
        </a:p>
      </dsp:txBody>
      <dsp:txXfrm>
        <a:off x="4674393" y="870738"/>
        <a:ext cx="2047829" cy="2898012"/>
      </dsp:txXfrm>
    </dsp:sp>
    <dsp:sp modelId="{8CB951A7-1DD6-46D3-9AE7-27215B3B65E2}">
      <dsp:nvSpPr>
        <dsp:cNvPr id="0" name=""/>
        <dsp:cNvSpPr/>
      </dsp:nvSpPr>
      <dsp:spPr>
        <a:xfrm>
          <a:off x="7008919" y="107198"/>
          <a:ext cx="2047829" cy="763540"/>
        </a:xfrm>
        <a:prstGeom prst="rect">
          <a:avLst/>
        </a:prstGeom>
        <a:solidFill>
          <a:schemeClr val="accent5">
            <a:hueOff val="-5068907"/>
            <a:satOff val="-13064"/>
            <a:lumOff val="-8824"/>
            <a:alphaOff val="0"/>
          </a:schemeClr>
        </a:solidFill>
        <a:ln w="12700" cap="flat" cmpd="sng" algn="ctr">
          <a:solidFill>
            <a:schemeClr val="accent5">
              <a:hueOff val="-5068907"/>
              <a:satOff val="-13064"/>
              <a:lumOff val="-882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kumimoji="1" lang="ja-JP" altLang="en-US" sz="1600" b="1" kern="1200" dirty="0"/>
            <a:t>家族支援</a:t>
          </a:r>
        </a:p>
      </dsp:txBody>
      <dsp:txXfrm>
        <a:off x="7008919" y="107198"/>
        <a:ext cx="2047829" cy="763540"/>
      </dsp:txXfrm>
    </dsp:sp>
    <dsp:sp modelId="{EF6B9A97-9AB4-46B7-8608-171B7AE4B7D6}">
      <dsp:nvSpPr>
        <dsp:cNvPr id="0" name=""/>
        <dsp:cNvSpPr/>
      </dsp:nvSpPr>
      <dsp:spPr>
        <a:xfrm>
          <a:off x="7008919" y="870738"/>
          <a:ext cx="2047829" cy="2898012"/>
        </a:xfrm>
        <a:prstGeom prst="rect">
          <a:avLst/>
        </a:prstGeom>
        <a:solidFill>
          <a:schemeClr val="accent5">
            <a:tint val="40000"/>
            <a:alpha val="90000"/>
            <a:hueOff val="-5054821"/>
            <a:satOff val="-17124"/>
            <a:lumOff val="-2196"/>
            <a:alphaOff val="0"/>
          </a:schemeClr>
        </a:solidFill>
        <a:ln w="12700" cap="flat" cmpd="sng" algn="ctr">
          <a:solidFill>
            <a:schemeClr val="accent5">
              <a:tint val="40000"/>
              <a:alpha val="90000"/>
              <a:hueOff val="-5054821"/>
              <a:satOff val="-17124"/>
              <a:lumOff val="-219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kumimoji="1" lang="ja-JP" altLang="en-US" sz="1300" kern="1200" dirty="0"/>
            <a:t>保護者の養育不安の軽減</a:t>
          </a:r>
        </a:p>
        <a:p>
          <a:pPr marL="114300" lvl="1" indent="-114300" algn="l" defTabSz="577850">
            <a:lnSpc>
              <a:spcPct val="90000"/>
            </a:lnSpc>
            <a:spcBef>
              <a:spcPct val="0"/>
            </a:spcBef>
            <a:spcAft>
              <a:spcPct val="15000"/>
            </a:spcAft>
            <a:buChar char="•"/>
          </a:pPr>
          <a:r>
            <a:rPr kumimoji="1" lang="ja-JP" altLang="en-US" sz="1300" kern="1200" dirty="0"/>
            <a:t>家族の発達障がいに関する理解度</a:t>
          </a:r>
        </a:p>
        <a:p>
          <a:pPr marL="114300" lvl="1" indent="-114300" algn="l" defTabSz="577850">
            <a:lnSpc>
              <a:spcPct val="90000"/>
            </a:lnSpc>
            <a:spcBef>
              <a:spcPct val="0"/>
            </a:spcBef>
            <a:spcAft>
              <a:spcPct val="15000"/>
            </a:spcAft>
            <a:buChar char="•"/>
          </a:pPr>
          <a:r>
            <a:rPr kumimoji="1" lang="ja-JP" altLang="en-US" sz="1300" kern="1200" dirty="0"/>
            <a:t>本人への対応への自信</a:t>
          </a:r>
        </a:p>
        <a:p>
          <a:pPr marL="114300" lvl="1" indent="-114300" algn="l" defTabSz="577850">
            <a:lnSpc>
              <a:spcPct val="90000"/>
            </a:lnSpc>
            <a:spcBef>
              <a:spcPct val="0"/>
            </a:spcBef>
            <a:spcAft>
              <a:spcPct val="15000"/>
            </a:spcAft>
            <a:buChar char="•"/>
          </a:pPr>
          <a:r>
            <a:rPr kumimoji="1" lang="ja-JP" altLang="en-US" sz="1300" kern="1200" dirty="0"/>
            <a:t>家族の支援満足度</a:t>
          </a:r>
        </a:p>
        <a:p>
          <a:pPr marL="114300" lvl="1" indent="-114300" algn="l" defTabSz="577850">
            <a:lnSpc>
              <a:spcPct val="90000"/>
            </a:lnSpc>
            <a:spcBef>
              <a:spcPct val="0"/>
            </a:spcBef>
            <a:spcAft>
              <a:spcPct val="15000"/>
            </a:spcAft>
            <a:buChar char="•"/>
          </a:pPr>
          <a:r>
            <a:rPr kumimoji="1" lang="ja-JP" altLang="en-US" sz="1300" kern="1200" dirty="0"/>
            <a:t>家族の孤立感の軽減</a:t>
          </a:r>
        </a:p>
        <a:p>
          <a:pPr marL="114300" lvl="1" indent="-114300" algn="l" defTabSz="577850">
            <a:lnSpc>
              <a:spcPct val="90000"/>
            </a:lnSpc>
            <a:spcBef>
              <a:spcPct val="0"/>
            </a:spcBef>
            <a:spcAft>
              <a:spcPct val="15000"/>
            </a:spcAft>
            <a:buChar char="•"/>
          </a:pPr>
          <a:r>
            <a:rPr kumimoji="1" lang="ja-JP" altLang="en-US" sz="1300" kern="1200" dirty="0"/>
            <a:t>継続的に相談できる環境や資源の有無</a:t>
          </a:r>
        </a:p>
      </dsp:txBody>
      <dsp:txXfrm>
        <a:off x="7008919" y="870738"/>
        <a:ext cx="2047829" cy="2898012"/>
      </dsp:txXfrm>
    </dsp:sp>
    <dsp:sp modelId="{082FFEC5-8391-4AFC-8BE3-A2917EEB2F07}">
      <dsp:nvSpPr>
        <dsp:cNvPr id="0" name=""/>
        <dsp:cNvSpPr/>
      </dsp:nvSpPr>
      <dsp:spPr>
        <a:xfrm>
          <a:off x="9336400" y="136899"/>
          <a:ext cx="2047829" cy="763540"/>
        </a:xfrm>
        <a:prstGeom prst="rect">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kumimoji="1" lang="ja-JP" altLang="en-US" sz="1600" b="1" kern="1200" dirty="0"/>
            <a:t>理解啓発</a:t>
          </a:r>
        </a:p>
      </dsp:txBody>
      <dsp:txXfrm>
        <a:off x="9336400" y="136899"/>
        <a:ext cx="2047829" cy="763540"/>
      </dsp:txXfrm>
    </dsp:sp>
    <dsp:sp modelId="{1A581258-7D56-4CCB-A4BE-AD486F9CDE7E}">
      <dsp:nvSpPr>
        <dsp:cNvPr id="0" name=""/>
        <dsp:cNvSpPr/>
      </dsp:nvSpPr>
      <dsp:spPr>
        <a:xfrm>
          <a:off x="9343445" y="870738"/>
          <a:ext cx="2047829" cy="2898012"/>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kumimoji="1" lang="ja-JP" altLang="en-US" sz="1300" kern="1200" dirty="0"/>
            <a:t>発達障がいに関する認知度</a:t>
          </a:r>
        </a:p>
        <a:p>
          <a:pPr marL="114300" lvl="1" indent="-114300" algn="l" defTabSz="577850">
            <a:lnSpc>
              <a:spcPct val="90000"/>
            </a:lnSpc>
            <a:spcBef>
              <a:spcPct val="0"/>
            </a:spcBef>
            <a:spcAft>
              <a:spcPct val="15000"/>
            </a:spcAft>
            <a:buChar char="•"/>
          </a:pPr>
          <a:r>
            <a:rPr kumimoji="1" lang="ja-JP" altLang="en-US" sz="1300" kern="1200" dirty="0"/>
            <a:t>合理的配慮への理解度</a:t>
          </a:r>
        </a:p>
        <a:p>
          <a:pPr marL="114300" lvl="1" indent="-114300" algn="l" defTabSz="577850">
            <a:lnSpc>
              <a:spcPct val="90000"/>
            </a:lnSpc>
            <a:spcBef>
              <a:spcPct val="0"/>
            </a:spcBef>
            <a:spcAft>
              <a:spcPct val="15000"/>
            </a:spcAft>
            <a:buChar char="•"/>
          </a:pPr>
          <a:r>
            <a:rPr kumimoji="1" lang="ja-JP" altLang="en-US" sz="1300" kern="1200" dirty="0"/>
            <a:t>地域住民・企業の理解度</a:t>
          </a:r>
        </a:p>
        <a:p>
          <a:pPr marL="114300" lvl="1" indent="-114300" algn="l" defTabSz="577850">
            <a:lnSpc>
              <a:spcPct val="90000"/>
            </a:lnSpc>
            <a:spcBef>
              <a:spcPct val="0"/>
            </a:spcBef>
            <a:spcAft>
              <a:spcPct val="15000"/>
            </a:spcAft>
            <a:buChar char="•"/>
          </a:pPr>
          <a:r>
            <a:rPr kumimoji="1" lang="ja-JP" altLang="en-US" sz="1300" kern="1200" dirty="0"/>
            <a:t>啓発後の意識変化</a:t>
          </a:r>
        </a:p>
        <a:p>
          <a:pPr marL="114300" lvl="1" indent="-114300" algn="l" defTabSz="577850">
            <a:lnSpc>
              <a:spcPct val="90000"/>
            </a:lnSpc>
            <a:spcBef>
              <a:spcPct val="0"/>
            </a:spcBef>
            <a:spcAft>
              <a:spcPct val="15000"/>
            </a:spcAft>
            <a:buChar char="•"/>
          </a:pPr>
          <a:r>
            <a:rPr kumimoji="1" lang="ja-JP" altLang="en-US" sz="1300" kern="1200" dirty="0"/>
            <a:t>本人・家族が地域で安心して暮らせると感じる割合</a:t>
          </a:r>
        </a:p>
        <a:p>
          <a:pPr marL="114300" lvl="1" indent="-114300" algn="l" defTabSz="577850">
            <a:lnSpc>
              <a:spcPct val="90000"/>
            </a:lnSpc>
            <a:spcBef>
              <a:spcPct val="0"/>
            </a:spcBef>
            <a:spcAft>
              <a:spcPct val="15000"/>
            </a:spcAft>
            <a:buChar char="•"/>
          </a:pPr>
          <a:r>
            <a:rPr kumimoji="1" lang="ja-JP" altLang="en-US" sz="1300" kern="1200" dirty="0"/>
            <a:t>社会参加の度合い</a:t>
          </a:r>
        </a:p>
      </dsp:txBody>
      <dsp:txXfrm>
        <a:off x="9343445" y="870738"/>
        <a:ext cx="2047829" cy="28980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FF9199-C5D2-4273-A695-501A15A20525}">
      <dsp:nvSpPr>
        <dsp:cNvPr id="0" name=""/>
        <dsp:cNvSpPr/>
      </dsp:nvSpPr>
      <dsp:spPr>
        <a:xfrm>
          <a:off x="5297" y="555707"/>
          <a:ext cx="2030681" cy="716488"/>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kumimoji="1" lang="ja-JP" altLang="en-US" sz="1300" b="1" kern="1200" dirty="0"/>
            <a:t>生活場面</a:t>
          </a:r>
          <a:r>
            <a:rPr kumimoji="1" lang="en-US" altLang="en-US" sz="1300" b="1" kern="1200" dirty="0"/>
            <a:t>Ⅰ</a:t>
          </a:r>
        </a:p>
        <a:p>
          <a:pPr marL="0" lvl="0" indent="0" algn="ctr" defTabSz="577850">
            <a:lnSpc>
              <a:spcPct val="90000"/>
            </a:lnSpc>
            <a:spcBef>
              <a:spcPct val="0"/>
            </a:spcBef>
            <a:spcAft>
              <a:spcPct val="35000"/>
            </a:spcAft>
            <a:buNone/>
          </a:pPr>
          <a:r>
            <a:rPr kumimoji="1" lang="ja-JP" altLang="en-US" sz="1300" b="1" kern="1200" dirty="0"/>
            <a:t>「地域やまちで暮らす」</a:t>
          </a:r>
        </a:p>
      </dsp:txBody>
      <dsp:txXfrm>
        <a:off x="5297" y="555707"/>
        <a:ext cx="2030681" cy="716488"/>
      </dsp:txXfrm>
    </dsp:sp>
    <dsp:sp modelId="{B85537D4-B382-433F-952C-378A4DADB7F5}">
      <dsp:nvSpPr>
        <dsp:cNvPr id="0" name=""/>
        <dsp:cNvSpPr/>
      </dsp:nvSpPr>
      <dsp:spPr>
        <a:xfrm>
          <a:off x="5297" y="1272195"/>
          <a:ext cx="2030681" cy="1498769"/>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kumimoji="1" lang="ja-JP" altLang="en-US" sz="1300" kern="1200" dirty="0"/>
            <a:t>めざすべき姿</a:t>
          </a:r>
        </a:p>
        <a:p>
          <a:pPr marL="114300" lvl="1" indent="-114300" algn="l" defTabSz="577850">
            <a:lnSpc>
              <a:spcPct val="90000"/>
            </a:lnSpc>
            <a:spcBef>
              <a:spcPct val="0"/>
            </a:spcBef>
            <a:spcAft>
              <a:spcPct val="15000"/>
            </a:spcAft>
            <a:buChar char="•"/>
          </a:pPr>
          <a:r>
            <a:rPr kumimoji="1" lang="ja-JP" altLang="en-US" sz="1300" kern="1200" dirty="0"/>
            <a:t>「障がいのある人が希望する地域で、多様な暮らしを実現している」</a:t>
          </a:r>
        </a:p>
      </dsp:txBody>
      <dsp:txXfrm>
        <a:off x="5297" y="1272195"/>
        <a:ext cx="2030681" cy="1498769"/>
      </dsp:txXfrm>
    </dsp:sp>
    <dsp:sp modelId="{669CCAA2-BBA9-4DAA-9580-E78AE6AD7E82}">
      <dsp:nvSpPr>
        <dsp:cNvPr id="0" name=""/>
        <dsp:cNvSpPr/>
      </dsp:nvSpPr>
      <dsp:spPr>
        <a:xfrm>
          <a:off x="2320274" y="555707"/>
          <a:ext cx="2030681" cy="716488"/>
        </a:xfrm>
        <a:prstGeom prst="rect">
          <a:avLst/>
        </a:prstGeom>
        <a:solidFill>
          <a:schemeClr val="accent5">
            <a:hueOff val="-1689636"/>
            <a:satOff val="-4355"/>
            <a:lumOff val="-2941"/>
            <a:alphaOff val="0"/>
          </a:schemeClr>
        </a:solidFill>
        <a:ln w="12700" cap="flat" cmpd="sng" algn="ctr">
          <a:solidFill>
            <a:schemeClr val="accent5">
              <a:hueOff val="-1689636"/>
              <a:satOff val="-4355"/>
              <a:lumOff val="-294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kumimoji="1" lang="ja-JP" altLang="en-US" sz="1300" b="1" kern="1200" dirty="0"/>
            <a:t>生活場面</a:t>
          </a:r>
          <a:r>
            <a:rPr kumimoji="1" lang="en-US" altLang="en-US" sz="1300" b="1" kern="1200" dirty="0"/>
            <a:t>Ⅱ</a:t>
          </a:r>
        </a:p>
        <a:p>
          <a:pPr marL="0" lvl="0" indent="0" algn="ctr" defTabSz="577850">
            <a:lnSpc>
              <a:spcPct val="90000"/>
            </a:lnSpc>
            <a:spcBef>
              <a:spcPct val="0"/>
            </a:spcBef>
            <a:spcAft>
              <a:spcPct val="35000"/>
            </a:spcAft>
            <a:buNone/>
          </a:pPr>
          <a:r>
            <a:rPr kumimoji="1" lang="ja-JP" altLang="en-US" sz="1300" b="1" kern="1200" dirty="0"/>
            <a:t>「学ぶ」</a:t>
          </a:r>
        </a:p>
      </dsp:txBody>
      <dsp:txXfrm>
        <a:off x="2320274" y="555707"/>
        <a:ext cx="2030681" cy="716488"/>
      </dsp:txXfrm>
    </dsp:sp>
    <dsp:sp modelId="{19034553-2A7E-4323-9954-A589563FE1C6}">
      <dsp:nvSpPr>
        <dsp:cNvPr id="0" name=""/>
        <dsp:cNvSpPr/>
      </dsp:nvSpPr>
      <dsp:spPr>
        <a:xfrm>
          <a:off x="2320274" y="1272195"/>
          <a:ext cx="2030681" cy="1498769"/>
        </a:xfrm>
        <a:prstGeom prst="rect">
          <a:avLst/>
        </a:prstGeom>
        <a:solidFill>
          <a:schemeClr val="accent5">
            <a:tint val="40000"/>
            <a:alpha val="90000"/>
            <a:hueOff val="-1684941"/>
            <a:satOff val="-5708"/>
            <a:lumOff val="-732"/>
            <a:alphaOff val="0"/>
          </a:schemeClr>
        </a:solidFill>
        <a:ln w="12700" cap="flat" cmpd="sng" algn="ctr">
          <a:solidFill>
            <a:schemeClr val="accent5">
              <a:tint val="40000"/>
              <a:alpha val="90000"/>
              <a:hueOff val="-1684941"/>
              <a:satOff val="-5708"/>
              <a:lumOff val="-73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kumimoji="1" lang="ja-JP" altLang="en-US" sz="1300" kern="1200" dirty="0"/>
            <a:t>めざすべき姿</a:t>
          </a:r>
        </a:p>
        <a:p>
          <a:pPr marL="114300" lvl="1" indent="-114300" algn="l" defTabSz="577850">
            <a:lnSpc>
              <a:spcPct val="90000"/>
            </a:lnSpc>
            <a:spcBef>
              <a:spcPct val="0"/>
            </a:spcBef>
            <a:spcAft>
              <a:spcPct val="15000"/>
            </a:spcAft>
            <a:buChar char="•"/>
          </a:pPr>
          <a:r>
            <a:rPr kumimoji="1" lang="ja-JP" altLang="en-US" sz="1300" kern="1200" dirty="0"/>
            <a:t>「障がいのある人が必要な支援により、生涯を通じて学びの機会を得ることができる」</a:t>
          </a:r>
        </a:p>
      </dsp:txBody>
      <dsp:txXfrm>
        <a:off x="2320274" y="1272195"/>
        <a:ext cx="2030681" cy="1498769"/>
      </dsp:txXfrm>
    </dsp:sp>
    <dsp:sp modelId="{D027838A-FEBD-400C-AF7D-32AC4C23464B}">
      <dsp:nvSpPr>
        <dsp:cNvPr id="0" name=""/>
        <dsp:cNvSpPr/>
      </dsp:nvSpPr>
      <dsp:spPr>
        <a:xfrm>
          <a:off x="4635251" y="555707"/>
          <a:ext cx="2030681" cy="716488"/>
        </a:xfrm>
        <a:prstGeom prst="rect">
          <a:avLst/>
        </a:prstGeom>
        <a:solidFill>
          <a:schemeClr val="accent5">
            <a:hueOff val="-3379271"/>
            <a:satOff val="-8710"/>
            <a:lumOff val="-5883"/>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kumimoji="1" lang="ja-JP" altLang="en-US" sz="1300" b="1" kern="1200" dirty="0"/>
            <a:t>生活場面</a:t>
          </a:r>
          <a:r>
            <a:rPr kumimoji="1" lang="en-US" altLang="en-US" sz="1300" b="1" kern="1200" dirty="0"/>
            <a:t>Ⅲ</a:t>
          </a:r>
        </a:p>
        <a:p>
          <a:pPr marL="0" lvl="0" indent="0" algn="ctr" defTabSz="577850">
            <a:lnSpc>
              <a:spcPct val="90000"/>
            </a:lnSpc>
            <a:spcBef>
              <a:spcPct val="0"/>
            </a:spcBef>
            <a:spcAft>
              <a:spcPct val="35000"/>
            </a:spcAft>
            <a:buNone/>
          </a:pPr>
          <a:r>
            <a:rPr kumimoji="1" lang="ja-JP" altLang="en-US" sz="1300" b="1" kern="1200" dirty="0"/>
            <a:t>「働く」</a:t>
          </a:r>
        </a:p>
      </dsp:txBody>
      <dsp:txXfrm>
        <a:off x="4635251" y="555707"/>
        <a:ext cx="2030681" cy="716488"/>
      </dsp:txXfrm>
    </dsp:sp>
    <dsp:sp modelId="{F7F4EC99-B7FA-4C3E-9663-A7CD7B450DBE}">
      <dsp:nvSpPr>
        <dsp:cNvPr id="0" name=""/>
        <dsp:cNvSpPr/>
      </dsp:nvSpPr>
      <dsp:spPr>
        <a:xfrm>
          <a:off x="4635251" y="1272195"/>
          <a:ext cx="2030681" cy="1498769"/>
        </a:xfrm>
        <a:prstGeom prst="rect">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kumimoji="1" lang="ja-JP" altLang="en-US" sz="1300" kern="1200" dirty="0"/>
            <a:t>めざすべき姿</a:t>
          </a:r>
        </a:p>
        <a:p>
          <a:pPr marL="114300" lvl="1" indent="-114300" algn="l" defTabSz="577850">
            <a:lnSpc>
              <a:spcPct val="90000"/>
            </a:lnSpc>
            <a:spcBef>
              <a:spcPct val="0"/>
            </a:spcBef>
            <a:spcAft>
              <a:spcPct val="15000"/>
            </a:spcAft>
            <a:buChar char="•"/>
          </a:pPr>
          <a:r>
            <a:rPr kumimoji="1" lang="ja-JP" altLang="en-US" sz="1300" kern="1200" dirty="0"/>
            <a:t>「障がいのある人が多様な働き方により、希望するところで働いている」</a:t>
          </a:r>
        </a:p>
      </dsp:txBody>
      <dsp:txXfrm>
        <a:off x="4635251" y="1272195"/>
        <a:ext cx="2030681" cy="1498769"/>
      </dsp:txXfrm>
    </dsp:sp>
    <dsp:sp modelId="{61F74B22-EA89-43CE-98A8-A2D47EC7ADAD}">
      <dsp:nvSpPr>
        <dsp:cNvPr id="0" name=""/>
        <dsp:cNvSpPr/>
      </dsp:nvSpPr>
      <dsp:spPr>
        <a:xfrm>
          <a:off x="6950228" y="555707"/>
          <a:ext cx="2030681" cy="716488"/>
        </a:xfrm>
        <a:prstGeom prst="rect">
          <a:avLst/>
        </a:prstGeom>
        <a:solidFill>
          <a:schemeClr val="accent5">
            <a:hueOff val="-5068907"/>
            <a:satOff val="-13064"/>
            <a:lumOff val="-8824"/>
            <a:alphaOff val="0"/>
          </a:schemeClr>
        </a:solidFill>
        <a:ln w="12700" cap="flat" cmpd="sng" algn="ctr">
          <a:solidFill>
            <a:schemeClr val="accent5">
              <a:hueOff val="-5068907"/>
              <a:satOff val="-13064"/>
              <a:lumOff val="-882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kumimoji="1" lang="ja-JP" altLang="en-US" sz="1300" b="1" kern="1200" dirty="0"/>
            <a:t>生活場面</a:t>
          </a:r>
          <a:r>
            <a:rPr kumimoji="1" lang="en-US" altLang="en-US" sz="1300" b="1" kern="1200" dirty="0"/>
            <a:t>Ⅳ</a:t>
          </a:r>
          <a:r>
            <a:rPr kumimoji="1" lang="ja-JP" altLang="en-US" sz="1300" b="1" kern="1200" dirty="0"/>
            <a:t>「こころや体、命を大切にする」</a:t>
          </a:r>
        </a:p>
      </dsp:txBody>
      <dsp:txXfrm>
        <a:off x="6950228" y="555707"/>
        <a:ext cx="2030681" cy="716488"/>
      </dsp:txXfrm>
    </dsp:sp>
    <dsp:sp modelId="{FC8A1578-1477-4778-9B89-F4FE74FE3D96}">
      <dsp:nvSpPr>
        <dsp:cNvPr id="0" name=""/>
        <dsp:cNvSpPr/>
      </dsp:nvSpPr>
      <dsp:spPr>
        <a:xfrm>
          <a:off x="6950228" y="1272195"/>
          <a:ext cx="2030681" cy="1498769"/>
        </a:xfrm>
        <a:prstGeom prst="rect">
          <a:avLst/>
        </a:prstGeom>
        <a:solidFill>
          <a:schemeClr val="accent5">
            <a:tint val="40000"/>
            <a:alpha val="90000"/>
            <a:hueOff val="-5054821"/>
            <a:satOff val="-17124"/>
            <a:lumOff val="-2196"/>
            <a:alphaOff val="0"/>
          </a:schemeClr>
        </a:solidFill>
        <a:ln w="12700" cap="flat" cmpd="sng" algn="ctr">
          <a:solidFill>
            <a:schemeClr val="accent5">
              <a:tint val="40000"/>
              <a:alpha val="90000"/>
              <a:hueOff val="-5054821"/>
              <a:satOff val="-17124"/>
              <a:lumOff val="-219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kumimoji="1" lang="ja-JP" altLang="en-US" sz="1300" kern="1200" dirty="0"/>
            <a:t>めざすべき姿</a:t>
          </a:r>
        </a:p>
        <a:p>
          <a:pPr marL="114300" lvl="1" indent="-114300" algn="l" defTabSz="577850">
            <a:lnSpc>
              <a:spcPct val="90000"/>
            </a:lnSpc>
            <a:spcBef>
              <a:spcPct val="0"/>
            </a:spcBef>
            <a:spcAft>
              <a:spcPct val="15000"/>
            </a:spcAft>
            <a:buChar char="•"/>
          </a:pPr>
          <a:r>
            <a:rPr kumimoji="1" lang="ja-JP" altLang="en-US" sz="1300" kern="1200" dirty="0"/>
            <a:t>「障がいのある人が必要な医療や相談を、いつでも安心して受けることができる」</a:t>
          </a:r>
        </a:p>
      </dsp:txBody>
      <dsp:txXfrm>
        <a:off x="6950228" y="1272195"/>
        <a:ext cx="2030681" cy="1498769"/>
      </dsp:txXfrm>
    </dsp:sp>
    <dsp:sp modelId="{97C4C4DE-5F87-4484-92D0-EAC0601C8A9F}">
      <dsp:nvSpPr>
        <dsp:cNvPr id="0" name=""/>
        <dsp:cNvSpPr/>
      </dsp:nvSpPr>
      <dsp:spPr>
        <a:xfrm>
          <a:off x="9265205" y="555707"/>
          <a:ext cx="2030681" cy="716488"/>
        </a:xfrm>
        <a:prstGeom prst="rect">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r>
            <a:rPr kumimoji="1" lang="ja-JP" altLang="en-US" sz="1300" b="1" kern="1200" dirty="0"/>
            <a:t>生活場面</a:t>
          </a:r>
          <a:r>
            <a:rPr kumimoji="1" lang="en-US" altLang="en-US" sz="1300" b="1" kern="1200" dirty="0"/>
            <a:t>Ⅴ</a:t>
          </a:r>
        </a:p>
        <a:p>
          <a:pPr marL="0" lvl="0" indent="0" algn="ctr" defTabSz="577850">
            <a:lnSpc>
              <a:spcPct val="90000"/>
            </a:lnSpc>
            <a:spcBef>
              <a:spcPct val="0"/>
            </a:spcBef>
            <a:spcAft>
              <a:spcPct val="35000"/>
            </a:spcAft>
            <a:buNone/>
          </a:pPr>
          <a:r>
            <a:rPr kumimoji="1" lang="ja-JP" altLang="en-US" sz="1300" b="1" kern="1200" dirty="0"/>
            <a:t>「楽しむ」</a:t>
          </a:r>
        </a:p>
      </dsp:txBody>
      <dsp:txXfrm>
        <a:off x="9265205" y="555707"/>
        <a:ext cx="2030681" cy="716488"/>
      </dsp:txXfrm>
    </dsp:sp>
    <dsp:sp modelId="{5A8EDDE1-3285-4E4E-998F-9FADA0548552}">
      <dsp:nvSpPr>
        <dsp:cNvPr id="0" name=""/>
        <dsp:cNvSpPr/>
      </dsp:nvSpPr>
      <dsp:spPr>
        <a:xfrm>
          <a:off x="9265205" y="1272195"/>
          <a:ext cx="2030681" cy="1498769"/>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kumimoji="1" lang="ja-JP" altLang="en-US" sz="1300" kern="1200" dirty="0"/>
            <a:t>めざすべき姿</a:t>
          </a:r>
        </a:p>
        <a:p>
          <a:pPr marL="114300" lvl="1" indent="-114300" algn="l" defTabSz="577850">
            <a:lnSpc>
              <a:spcPct val="90000"/>
            </a:lnSpc>
            <a:spcBef>
              <a:spcPct val="0"/>
            </a:spcBef>
            <a:spcAft>
              <a:spcPct val="15000"/>
            </a:spcAft>
            <a:buChar char="•"/>
          </a:pPr>
          <a:r>
            <a:rPr kumimoji="1" lang="ja-JP" altLang="en-US" sz="1300" kern="1200" dirty="0"/>
            <a:t>「障がいのある人がより多くの体験を通じて希望する活動に参加し、豊かに暮らしている」</a:t>
          </a:r>
        </a:p>
      </dsp:txBody>
      <dsp:txXfrm>
        <a:off x="9265205" y="1272195"/>
        <a:ext cx="2030681" cy="149876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909294-0B31-46B5-A73E-6D06E911F13F}">
      <dsp:nvSpPr>
        <dsp:cNvPr id="0" name=""/>
        <dsp:cNvSpPr/>
      </dsp:nvSpPr>
      <dsp:spPr>
        <a:xfrm>
          <a:off x="1392" y="90343"/>
          <a:ext cx="1754962" cy="105297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kumimoji="1" lang="ja-JP" altLang="en-US" sz="1600" b="1" kern="1200" dirty="0"/>
            <a:t>障がい者の権利保障</a:t>
          </a:r>
        </a:p>
      </dsp:txBody>
      <dsp:txXfrm>
        <a:off x="1392" y="90343"/>
        <a:ext cx="1754962" cy="1052977"/>
      </dsp:txXfrm>
    </dsp:sp>
    <dsp:sp modelId="{A28273CC-6BF1-413F-8A6E-D87B54F68C82}">
      <dsp:nvSpPr>
        <dsp:cNvPr id="0" name=""/>
        <dsp:cNvSpPr/>
      </dsp:nvSpPr>
      <dsp:spPr>
        <a:xfrm>
          <a:off x="1931851" y="90343"/>
          <a:ext cx="1754962" cy="105297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kumimoji="1" lang="ja-JP" altLang="en-US" sz="1600" b="1" kern="1200" dirty="0"/>
            <a:t>障がい者への差別の解消や虐待の防止</a:t>
          </a:r>
        </a:p>
      </dsp:txBody>
      <dsp:txXfrm>
        <a:off x="1931851" y="90343"/>
        <a:ext cx="1754962" cy="1052977"/>
      </dsp:txXfrm>
    </dsp:sp>
    <dsp:sp modelId="{9EE40B5B-5DD8-4B72-9380-DF514776D1BA}">
      <dsp:nvSpPr>
        <dsp:cNvPr id="0" name=""/>
        <dsp:cNvSpPr/>
      </dsp:nvSpPr>
      <dsp:spPr>
        <a:xfrm>
          <a:off x="3862311" y="90343"/>
          <a:ext cx="1754962" cy="105297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kumimoji="1" lang="ja-JP" altLang="en-US" sz="1600" b="1" kern="1200" dirty="0"/>
            <a:t>誰もが暮らしやすい環境の整備</a:t>
          </a:r>
        </a:p>
      </dsp:txBody>
      <dsp:txXfrm>
        <a:off x="3862311" y="90343"/>
        <a:ext cx="1754962" cy="1052977"/>
      </dsp:txXfrm>
    </dsp:sp>
    <dsp:sp modelId="{AC15AFFE-BA60-4544-B1B3-C14EE32F8955}">
      <dsp:nvSpPr>
        <dsp:cNvPr id="0" name=""/>
        <dsp:cNvSpPr/>
      </dsp:nvSpPr>
      <dsp:spPr>
        <a:xfrm>
          <a:off x="5792770" y="90343"/>
          <a:ext cx="1754962" cy="105297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kumimoji="1" lang="ja-JP" altLang="en-US" sz="1600" b="1" kern="1200" dirty="0"/>
            <a:t>情報保障及びコミュニケーション支援の推進</a:t>
          </a:r>
        </a:p>
      </dsp:txBody>
      <dsp:txXfrm>
        <a:off x="5792770" y="90343"/>
        <a:ext cx="1754962" cy="1052977"/>
      </dsp:txXfrm>
    </dsp:sp>
    <dsp:sp modelId="{28E26F74-6CD9-4F0C-AB89-E3C65E1E5246}">
      <dsp:nvSpPr>
        <dsp:cNvPr id="0" name=""/>
        <dsp:cNvSpPr/>
      </dsp:nvSpPr>
      <dsp:spPr>
        <a:xfrm>
          <a:off x="7723229" y="90343"/>
          <a:ext cx="1754962" cy="105297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kumimoji="1" lang="ja-JP" altLang="en-US" sz="1600" b="1" kern="1200" dirty="0"/>
            <a:t>障がい者の生活を支える人材の確保・育成</a:t>
          </a:r>
        </a:p>
      </dsp:txBody>
      <dsp:txXfrm>
        <a:off x="7723229" y="90343"/>
        <a:ext cx="1754962" cy="1052977"/>
      </dsp:txXfrm>
    </dsp:sp>
    <dsp:sp modelId="{65088F1C-D5D9-45F2-AB9E-9CC0520CF1D4}">
      <dsp:nvSpPr>
        <dsp:cNvPr id="0" name=""/>
        <dsp:cNvSpPr/>
      </dsp:nvSpPr>
      <dsp:spPr>
        <a:xfrm>
          <a:off x="9653688" y="90343"/>
          <a:ext cx="1754962" cy="1052977"/>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kumimoji="1" lang="ja-JP" altLang="en-US" sz="1600" b="1" kern="1200" dirty="0"/>
            <a:t>地域の支援力の強化</a:t>
          </a:r>
        </a:p>
      </dsp:txBody>
      <dsp:txXfrm>
        <a:off x="9653688" y="90343"/>
        <a:ext cx="1754962" cy="105297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766DA0-39DD-4D53-914B-46B36E02B840}">
      <dsp:nvSpPr>
        <dsp:cNvPr id="0" name=""/>
        <dsp:cNvSpPr/>
      </dsp:nvSpPr>
      <dsp:spPr>
        <a:xfrm>
          <a:off x="0" y="274375"/>
          <a:ext cx="5656216" cy="94815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985" tIns="291592" rIns="438985" bIns="99568" numCol="1" spcCol="1270" anchor="t" anchorCtr="0">
          <a:noAutofit/>
        </a:bodyPr>
        <a:lstStyle/>
        <a:p>
          <a:pPr marL="114300" lvl="1" indent="-114300" algn="l" defTabSz="622300">
            <a:lnSpc>
              <a:spcPct val="90000"/>
            </a:lnSpc>
            <a:spcBef>
              <a:spcPct val="0"/>
            </a:spcBef>
            <a:spcAft>
              <a:spcPct val="15000"/>
            </a:spcAft>
            <a:buChar char="•"/>
          </a:pPr>
          <a:r>
            <a:rPr kumimoji="1" lang="ja-JP" altLang="en-US" sz="1400" kern="1200" dirty="0"/>
            <a:t>令和</a:t>
          </a:r>
          <a:r>
            <a:rPr kumimoji="1" lang="en-US" altLang="en-US" sz="1400" kern="1200" dirty="0"/>
            <a:t>5</a:t>
          </a:r>
          <a:r>
            <a:rPr kumimoji="1" lang="ja-JP" altLang="en-US" sz="1400" kern="1200" dirty="0"/>
            <a:t>年</a:t>
          </a:r>
          <a:r>
            <a:rPr kumimoji="1" lang="en-US" altLang="en-US" sz="1400" kern="1200" dirty="0"/>
            <a:t>4</a:t>
          </a:r>
          <a:r>
            <a:rPr kumimoji="1" lang="ja-JP" altLang="en-US" sz="1400" kern="1200" dirty="0"/>
            <a:t>月　こども施策を総合的に推進する体制を整備し、障害のあるこども・若者の地域参加や包容を推進</a:t>
          </a:r>
        </a:p>
      </dsp:txBody>
      <dsp:txXfrm>
        <a:off x="0" y="274375"/>
        <a:ext cx="5656216" cy="948150"/>
      </dsp:txXfrm>
    </dsp:sp>
    <dsp:sp modelId="{44032F80-2EBE-4970-A93A-876A9C733B61}">
      <dsp:nvSpPr>
        <dsp:cNvPr id="0" name=""/>
        <dsp:cNvSpPr/>
      </dsp:nvSpPr>
      <dsp:spPr>
        <a:xfrm>
          <a:off x="282810" y="67735"/>
          <a:ext cx="3959351" cy="41328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654" tIns="0" rIns="149654" bIns="0" numCol="1" spcCol="1270" anchor="ctr" anchorCtr="0">
          <a:noAutofit/>
        </a:bodyPr>
        <a:lstStyle/>
        <a:p>
          <a:pPr marL="0" lvl="0" indent="0" algn="l" defTabSz="622300">
            <a:lnSpc>
              <a:spcPct val="90000"/>
            </a:lnSpc>
            <a:spcBef>
              <a:spcPct val="0"/>
            </a:spcBef>
            <a:spcAft>
              <a:spcPct val="35000"/>
            </a:spcAft>
            <a:buNone/>
          </a:pPr>
          <a:r>
            <a:rPr kumimoji="1" lang="ja-JP" altLang="en-US" sz="1400" b="1" kern="1200" dirty="0"/>
            <a:t>こども基本法施行・こども家庭庁創設</a:t>
          </a:r>
        </a:p>
      </dsp:txBody>
      <dsp:txXfrm>
        <a:off x="302985" y="87910"/>
        <a:ext cx="3919001" cy="372930"/>
      </dsp:txXfrm>
    </dsp:sp>
    <dsp:sp modelId="{2D09E122-D666-4082-B04D-309FE8449775}">
      <dsp:nvSpPr>
        <dsp:cNvPr id="0" name=""/>
        <dsp:cNvSpPr/>
      </dsp:nvSpPr>
      <dsp:spPr>
        <a:xfrm>
          <a:off x="0" y="1504765"/>
          <a:ext cx="5656216" cy="948150"/>
        </a:xfrm>
        <a:prstGeom prst="rect">
          <a:avLst/>
        </a:prstGeom>
        <a:solidFill>
          <a:schemeClr val="lt1">
            <a:alpha val="90000"/>
            <a:hueOff val="0"/>
            <a:satOff val="0"/>
            <a:lumOff val="0"/>
            <a:alphaOff val="0"/>
          </a:schemeClr>
        </a:solidFill>
        <a:ln w="12700" cap="flat" cmpd="sng" algn="ctr">
          <a:solidFill>
            <a:schemeClr val="accent5">
              <a:hueOff val="-1689636"/>
              <a:satOff val="-4355"/>
              <a:lumOff val="-294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985" tIns="291592" rIns="438985" bIns="99568" numCol="1" spcCol="1270" anchor="t" anchorCtr="0">
          <a:noAutofit/>
        </a:bodyPr>
        <a:lstStyle/>
        <a:p>
          <a:pPr marL="114300" lvl="1" indent="-114300" algn="l" defTabSz="622300">
            <a:lnSpc>
              <a:spcPct val="90000"/>
            </a:lnSpc>
            <a:spcBef>
              <a:spcPct val="0"/>
            </a:spcBef>
            <a:spcAft>
              <a:spcPct val="15000"/>
            </a:spcAft>
            <a:buChar char="•"/>
          </a:pPr>
          <a:r>
            <a:rPr kumimoji="1" lang="ja-JP" altLang="en-US" sz="1400" kern="1200" dirty="0"/>
            <a:t>令和</a:t>
          </a:r>
          <a:r>
            <a:rPr kumimoji="1" lang="en-US" altLang="en-US" sz="1400" kern="1200" dirty="0"/>
            <a:t>6</a:t>
          </a:r>
          <a:r>
            <a:rPr kumimoji="1" lang="ja-JP" altLang="en-US" sz="1400" kern="1200" dirty="0"/>
            <a:t>年</a:t>
          </a:r>
          <a:r>
            <a:rPr kumimoji="1" lang="en-US" altLang="en-US" sz="1400" kern="1200" dirty="0"/>
            <a:t>4</a:t>
          </a:r>
          <a:r>
            <a:rPr kumimoji="1" lang="ja-JP" altLang="en-US" sz="1400" kern="1200" dirty="0"/>
            <a:t>月　地域生活支援、就労支援、精神障害者支援、難病・小児慢性特定疾病児童への支援を強化</a:t>
          </a:r>
        </a:p>
      </dsp:txBody>
      <dsp:txXfrm>
        <a:off x="0" y="1504765"/>
        <a:ext cx="5656216" cy="948150"/>
      </dsp:txXfrm>
    </dsp:sp>
    <dsp:sp modelId="{2FF63647-0D7C-4D24-BB36-6CCE43B97B2B}">
      <dsp:nvSpPr>
        <dsp:cNvPr id="0" name=""/>
        <dsp:cNvSpPr/>
      </dsp:nvSpPr>
      <dsp:spPr>
        <a:xfrm>
          <a:off x="282810" y="1298125"/>
          <a:ext cx="3959351" cy="413280"/>
        </a:xfrm>
        <a:prstGeom prst="roundRect">
          <a:avLst/>
        </a:prstGeom>
        <a:solidFill>
          <a:schemeClr val="accent5">
            <a:hueOff val="-1689636"/>
            <a:satOff val="-4355"/>
            <a:lumOff val="-294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654" tIns="0" rIns="149654" bIns="0" numCol="1" spcCol="1270" anchor="ctr" anchorCtr="0">
          <a:noAutofit/>
        </a:bodyPr>
        <a:lstStyle/>
        <a:p>
          <a:pPr marL="0" lvl="0" indent="0" algn="l" defTabSz="622300">
            <a:lnSpc>
              <a:spcPct val="90000"/>
            </a:lnSpc>
            <a:spcBef>
              <a:spcPct val="0"/>
            </a:spcBef>
            <a:spcAft>
              <a:spcPct val="35000"/>
            </a:spcAft>
            <a:buNone/>
          </a:pPr>
          <a:r>
            <a:rPr kumimoji="1" lang="ja-JP" altLang="en-US" sz="1400" b="1" kern="1200" dirty="0"/>
            <a:t>障害者総合支援法等の改正</a:t>
          </a:r>
        </a:p>
      </dsp:txBody>
      <dsp:txXfrm>
        <a:off x="302985" y="1318300"/>
        <a:ext cx="3919001" cy="372930"/>
      </dsp:txXfrm>
    </dsp:sp>
    <dsp:sp modelId="{9ACA8213-4F99-45F6-8ED8-D9B665179F24}">
      <dsp:nvSpPr>
        <dsp:cNvPr id="0" name=""/>
        <dsp:cNvSpPr/>
      </dsp:nvSpPr>
      <dsp:spPr>
        <a:xfrm>
          <a:off x="0" y="2735155"/>
          <a:ext cx="5656216" cy="948150"/>
        </a:xfrm>
        <a:prstGeom prst="rect">
          <a:avLst/>
        </a:prstGeom>
        <a:solidFill>
          <a:schemeClr val="lt1">
            <a:alpha val="90000"/>
            <a:hueOff val="0"/>
            <a:satOff val="0"/>
            <a:lumOff val="0"/>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985" tIns="291592" rIns="438985" bIns="99568" numCol="1" spcCol="1270" anchor="t" anchorCtr="0">
          <a:noAutofit/>
        </a:bodyPr>
        <a:lstStyle/>
        <a:p>
          <a:pPr marL="114300" lvl="1" indent="-114300" algn="l" defTabSz="622300">
            <a:lnSpc>
              <a:spcPct val="90000"/>
            </a:lnSpc>
            <a:spcBef>
              <a:spcPct val="0"/>
            </a:spcBef>
            <a:spcAft>
              <a:spcPct val="15000"/>
            </a:spcAft>
            <a:buChar char="•"/>
          </a:pPr>
          <a:r>
            <a:rPr kumimoji="1" lang="ja-JP" altLang="en-US" sz="1400" kern="1200" dirty="0"/>
            <a:t>令和</a:t>
          </a:r>
          <a:r>
            <a:rPr kumimoji="1" lang="en-US" altLang="ja-JP" sz="1400" kern="1200" dirty="0"/>
            <a:t>6</a:t>
          </a:r>
          <a:r>
            <a:rPr kumimoji="1" lang="ja-JP" altLang="en-US" sz="1400" kern="1200" dirty="0"/>
            <a:t>年</a:t>
          </a:r>
          <a:r>
            <a:rPr kumimoji="1" lang="en-US" altLang="ja-JP" sz="1400" kern="1200" dirty="0"/>
            <a:t>4</a:t>
          </a:r>
          <a:r>
            <a:rPr kumimoji="1" lang="ja-JP" altLang="en-US" sz="1400" kern="1200" dirty="0"/>
            <a:t>月　児童発達支援センターの中核機能を明確化し、障害児支援の一元化・地域移行支援を推進</a:t>
          </a:r>
        </a:p>
      </dsp:txBody>
      <dsp:txXfrm>
        <a:off x="0" y="2735155"/>
        <a:ext cx="5656216" cy="948150"/>
      </dsp:txXfrm>
    </dsp:sp>
    <dsp:sp modelId="{F2822827-986A-4AC0-BAD7-0E8797264079}">
      <dsp:nvSpPr>
        <dsp:cNvPr id="0" name=""/>
        <dsp:cNvSpPr/>
      </dsp:nvSpPr>
      <dsp:spPr>
        <a:xfrm>
          <a:off x="282810" y="2528515"/>
          <a:ext cx="3959351" cy="41328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654" tIns="0" rIns="149654" bIns="0" numCol="1" spcCol="1270" anchor="ctr" anchorCtr="0">
          <a:noAutofit/>
        </a:bodyPr>
        <a:lstStyle/>
        <a:p>
          <a:pPr marL="0" lvl="0" indent="0" algn="l" defTabSz="622300">
            <a:lnSpc>
              <a:spcPct val="90000"/>
            </a:lnSpc>
            <a:spcBef>
              <a:spcPct val="0"/>
            </a:spcBef>
            <a:spcAft>
              <a:spcPct val="35000"/>
            </a:spcAft>
            <a:buNone/>
          </a:pPr>
          <a:r>
            <a:rPr kumimoji="1" lang="ja-JP" altLang="en-US" sz="1400" b="1" kern="1200" dirty="0"/>
            <a:t>児童福祉法改正</a:t>
          </a:r>
        </a:p>
      </dsp:txBody>
      <dsp:txXfrm>
        <a:off x="302985" y="2548690"/>
        <a:ext cx="3919001" cy="372930"/>
      </dsp:txXfrm>
    </dsp:sp>
    <dsp:sp modelId="{2707DCF2-0509-400A-9B66-627902CE7FDF}">
      <dsp:nvSpPr>
        <dsp:cNvPr id="0" name=""/>
        <dsp:cNvSpPr/>
      </dsp:nvSpPr>
      <dsp:spPr>
        <a:xfrm>
          <a:off x="0" y="3965545"/>
          <a:ext cx="5656216" cy="672525"/>
        </a:xfrm>
        <a:prstGeom prst="rect">
          <a:avLst/>
        </a:prstGeom>
        <a:solidFill>
          <a:schemeClr val="lt1">
            <a:alpha val="90000"/>
            <a:hueOff val="0"/>
            <a:satOff val="0"/>
            <a:lumOff val="0"/>
            <a:alphaOff val="0"/>
          </a:schemeClr>
        </a:solidFill>
        <a:ln w="12700" cap="flat" cmpd="sng" algn="ctr">
          <a:solidFill>
            <a:schemeClr val="accent5">
              <a:hueOff val="-5068907"/>
              <a:satOff val="-13064"/>
              <a:lumOff val="-882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985" tIns="291592" rIns="438985" bIns="99568" numCol="1" spcCol="1270" anchor="t" anchorCtr="0">
          <a:noAutofit/>
        </a:bodyPr>
        <a:lstStyle/>
        <a:p>
          <a:pPr marL="114300" lvl="1" indent="-114300" algn="l" defTabSz="622300">
            <a:lnSpc>
              <a:spcPct val="90000"/>
            </a:lnSpc>
            <a:spcBef>
              <a:spcPct val="0"/>
            </a:spcBef>
            <a:spcAft>
              <a:spcPct val="15000"/>
            </a:spcAft>
            <a:buChar char="•"/>
          </a:pPr>
          <a:r>
            <a:rPr kumimoji="1" lang="ja-JP" altLang="en-US" sz="1400" kern="1200" dirty="0"/>
            <a:t>令和</a:t>
          </a:r>
          <a:r>
            <a:rPr kumimoji="1" lang="en-US" altLang="ja-JP" sz="1400" kern="1200" dirty="0"/>
            <a:t>6</a:t>
          </a:r>
          <a:r>
            <a:rPr kumimoji="1" lang="ja-JP" altLang="en-US" sz="1400" kern="1200" dirty="0"/>
            <a:t>年</a:t>
          </a:r>
          <a:r>
            <a:rPr kumimoji="1" lang="en-US" altLang="ja-JP" sz="1400" kern="1200" dirty="0"/>
            <a:t>4</a:t>
          </a:r>
          <a:r>
            <a:rPr kumimoji="1" lang="ja-JP" altLang="en-US" sz="1400" kern="1200" dirty="0"/>
            <a:t>月　事業者による合理的配慮の提供が法的義務化</a:t>
          </a:r>
        </a:p>
      </dsp:txBody>
      <dsp:txXfrm>
        <a:off x="0" y="3965545"/>
        <a:ext cx="5656216" cy="672525"/>
      </dsp:txXfrm>
    </dsp:sp>
    <dsp:sp modelId="{7E54C432-780D-4E0C-8596-56317B2538AD}">
      <dsp:nvSpPr>
        <dsp:cNvPr id="0" name=""/>
        <dsp:cNvSpPr/>
      </dsp:nvSpPr>
      <dsp:spPr>
        <a:xfrm>
          <a:off x="282810" y="3758905"/>
          <a:ext cx="3959351" cy="413280"/>
        </a:xfrm>
        <a:prstGeom prst="roundRect">
          <a:avLst/>
        </a:prstGeom>
        <a:solidFill>
          <a:schemeClr val="accent5">
            <a:hueOff val="-5068907"/>
            <a:satOff val="-13064"/>
            <a:lumOff val="-882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654" tIns="0" rIns="149654" bIns="0" numCol="1" spcCol="1270" anchor="ctr" anchorCtr="0">
          <a:noAutofit/>
        </a:bodyPr>
        <a:lstStyle/>
        <a:p>
          <a:pPr marL="0" lvl="0" indent="0" algn="l" defTabSz="622300">
            <a:lnSpc>
              <a:spcPct val="90000"/>
            </a:lnSpc>
            <a:spcBef>
              <a:spcPct val="0"/>
            </a:spcBef>
            <a:spcAft>
              <a:spcPct val="35000"/>
            </a:spcAft>
            <a:buNone/>
          </a:pPr>
          <a:r>
            <a:rPr kumimoji="1" lang="ja-JP" altLang="en-US" sz="1400" b="1" kern="1200" dirty="0"/>
            <a:t>障害者差別解消法改正</a:t>
          </a:r>
        </a:p>
      </dsp:txBody>
      <dsp:txXfrm>
        <a:off x="302985" y="3779080"/>
        <a:ext cx="3919001" cy="372930"/>
      </dsp:txXfrm>
    </dsp:sp>
    <dsp:sp modelId="{15665B65-12B8-40DA-BCB2-8AEF5B7F1852}">
      <dsp:nvSpPr>
        <dsp:cNvPr id="0" name=""/>
        <dsp:cNvSpPr/>
      </dsp:nvSpPr>
      <dsp:spPr>
        <a:xfrm>
          <a:off x="0" y="4920310"/>
          <a:ext cx="5656216" cy="672525"/>
        </a:xfrm>
        <a:prstGeom prst="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985" tIns="291592" rIns="438985" bIns="99568" numCol="1" spcCol="1270" anchor="t" anchorCtr="0">
          <a:noAutofit/>
        </a:bodyPr>
        <a:lstStyle/>
        <a:p>
          <a:pPr marL="114300" lvl="1" indent="-114300" algn="l" defTabSz="622300">
            <a:lnSpc>
              <a:spcPct val="90000"/>
            </a:lnSpc>
            <a:spcBef>
              <a:spcPct val="0"/>
            </a:spcBef>
            <a:spcAft>
              <a:spcPct val="15000"/>
            </a:spcAft>
            <a:buChar char="•"/>
          </a:pPr>
          <a:r>
            <a:rPr kumimoji="1" lang="ja-JP" altLang="en-US" sz="1400" kern="1200" dirty="0"/>
            <a:t>令和</a:t>
          </a:r>
          <a:r>
            <a:rPr kumimoji="1" lang="en-US" altLang="ja-JP" sz="1400" kern="1200" dirty="0"/>
            <a:t>6</a:t>
          </a:r>
          <a:r>
            <a:rPr kumimoji="1" lang="ja-JP" altLang="en-US" sz="1400" kern="1200" dirty="0"/>
            <a:t>年</a:t>
          </a:r>
          <a:r>
            <a:rPr kumimoji="1" lang="en-US" altLang="ja-JP" sz="1400" kern="1200" dirty="0"/>
            <a:t>4</a:t>
          </a:r>
          <a:r>
            <a:rPr kumimoji="1" lang="ja-JP" altLang="en-US" sz="1400" kern="1200" dirty="0"/>
            <a:t>月　当事者の立場に立った継続的支援を推進</a:t>
          </a:r>
        </a:p>
      </dsp:txBody>
      <dsp:txXfrm>
        <a:off x="0" y="4920310"/>
        <a:ext cx="5656216" cy="672525"/>
      </dsp:txXfrm>
    </dsp:sp>
    <dsp:sp modelId="{2FA1D6D1-921E-4EA3-B390-2884215A1178}">
      <dsp:nvSpPr>
        <dsp:cNvPr id="0" name=""/>
        <dsp:cNvSpPr/>
      </dsp:nvSpPr>
      <dsp:spPr>
        <a:xfrm>
          <a:off x="282810" y="4713670"/>
          <a:ext cx="3959351" cy="41328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654" tIns="0" rIns="149654" bIns="0" numCol="1" spcCol="1270" anchor="ctr" anchorCtr="0">
          <a:noAutofit/>
        </a:bodyPr>
        <a:lstStyle/>
        <a:p>
          <a:pPr marL="0" lvl="0" indent="0" algn="l" defTabSz="622300">
            <a:lnSpc>
              <a:spcPct val="90000"/>
            </a:lnSpc>
            <a:spcBef>
              <a:spcPct val="0"/>
            </a:spcBef>
            <a:spcAft>
              <a:spcPct val="35000"/>
            </a:spcAft>
            <a:buNone/>
          </a:pPr>
          <a:r>
            <a:rPr kumimoji="1" lang="ja-JP" altLang="en-US" sz="1400" b="1" kern="1200" dirty="0"/>
            <a:t>孤独・孤立対策推進法施行</a:t>
          </a:r>
        </a:p>
      </dsp:txBody>
      <dsp:txXfrm>
        <a:off x="302985" y="4733845"/>
        <a:ext cx="3919001" cy="37293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5F9285-846C-4219-AC0D-255AC5FD8857}">
      <dsp:nvSpPr>
        <dsp:cNvPr id="0" name=""/>
        <dsp:cNvSpPr/>
      </dsp:nvSpPr>
      <dsp:spPr>
        <a:xfrm>
          <a:off x="0" y="216214"/>
          <a:ext cx="5495110" cy="880425"/>
        </a:xfrm>
        <a:prstGeom prst="rect">
          <a:avLst/>
        </a:prstGeom>
        <a:solidFill>
          <a:schemeClr val="lt1">
            <a:alpha val="90000"/>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26482" tIns="270764" rIns="426482" bIns="92456" numCol="1" spcCol="1270" anchor="t" anchorCtr="0">
          <a:noAutofit/>
        </a:bodyPr>
        <a:lstStyle/>
        <a:p>
          <a:pPr marL="114300" lvl="1" indent="-114300" algn="l" defTabSz="577850">
            <a:lnSpc>
              <a:spcPct val="90000"/>
            </a:lnSpc>
            <a:spcBef>
              <a:spcPct val="0"/>
            </a:spcBef>
            <a:spcAft>
              <a:spcPct val="15000"/>
            </a:spcAft>
            <a:buChar char="•"/>
          </a:pPr>
          <a:r>
            <a:rPr kumimoji="1" lang="ja-JP" altLang="en-US" sz="1300" kern="1200" dirty="0"/>
            <a:t>令和</a:t>
          </a:r>
          <a:r>
            <a:rPr kumimoji="1" lang="en-US" altLang="en-US" sz="1300" kern="1200" dirty="0"/>
            <a:t>6</a:t>
          </a:r>
          <a:r>
            <a:rPr kumimoji="1" lang="ja-JP" altLang="en-US" sz="1300" kern="1200" dirty="0"/>
            <a:t>年</a:t>
          </a:r>
          <a:r>
            <a:rPr kumimoji="1" lang="en-US" altLang="en-US" sz="1300" kern="1200" dirty="0"/>
            <a:t>6</a:t>
          </a:r>
          <a:r>
            <a:rPr kumimoji="1" lang="ja-JP" altLang="en-US" sz="1300" kern="1200" dirty="0"/>
            <a:t>月公布／令和</a:t>
          </a:r>
          <a:r>
            <a:rPr kumimoji="1" lang="en-US" altLang="en-US" sz="1300" kern="1200" dirty="0"/>
            <a:t>8</a:t>
          </a:r>
          <a:r>
            <a:rPr kumimoji="1" lang="ja-JP" altLang="en-US" sz="1300" kern="1200" dirty="0"/>
            <a:t>年</a:t>
          </a:r>
          <a:r>
            <a:rPr kumimoji="1" lang="en-US" altLang="en-US" sz="1300" kern="1200" dirty="0"/>
            <a:t>12</a:t>
          </a:r>
          <a:r>
            <a:rPr kumimoji="1" lang="ja-JP" altLang="en-US" sz="1300" kern="1200" dirty="0"/>
            <a:t>月施行　教育・保育等の現場で、性犯罪歴確認や情報管理などの防止措置を義務化</a:t>
          </a:r>
        </a:p>
      </dsp:txBody>
      <dsp:txXfrm>
        <a:off x="0" y="216214"/>
        <a:ext cx="5495110" cy="880425"/>
      </dsp:txXfrm>
    </dsp:sp>
    <dsp:sp modelId="{DB504410-12E9-40CF-9C92-DDC1B9C397B6}">
      <dsp:nvSpPr>
        <dsp:cNvPr id="0" name=""/>
        <dsp:cNvSpPr/>
      </dsp:nvSpPr>
      <dsp:spPr>
        <a:xfrm>
          <a:off x="283465" y="76587"/>
          <a:ext cx="3846577" cy="38376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5391" tIns="0" rIns="145391" bIns="0" numCol="1" spcCol="1270" anchor="ctr" anchorCtr="0">
          <a:noAutofit/>
        </a:bodyPr>
        <a:lstStyle/>
        <a:p>
          <a:pPr marL="0" lvl="0" indent="0" algn="l" defTabSz="577850">
            <a:lnSpc>
              <a:spcPct val="90000"/>
            </a:lnSpc>
            <a:spcBef>
              <a:spcPct val="0"/>
            </a:spcBef>
            <a:spcAft>
              <a:spcPct val="35000"/>
            </a:spcAft>
            <a:buNone/>
          </a:pPr>
          <a:r>
            <a:rPr kumimoji="1" lang="ja-JP" altLang="en-US" sz="1300" b="1" kern="1200" dirty="0"/>
            <a:t>こども性暴力防止法制定</a:t>
          </a:r>
        </a:p>
      </dsp:txBody>
      <dsp:txXfrm>
        <a:off x="302199" y="95321"/>
        <a:ext cx="3809109" cy="346292"/>
      </dsp:txXfrm>
    </dsp:sp>
    <dsp:sp modelId="{0314987C-C5F5-4321-A75C-DBE6B40A8401}">
      <dsp:nvSpPr>
        <dsp:cNvPr id="0" name=""/>
        <dsp:cNvSpPr/>
      </dsp:nvSpPr>
      <dsp:spPr>
        <a:xfrm>
          <a:off x="0" y="1358719"/>
          <a:ext cx="5495110" cy="624487"/>
        </a:xfrm>
        <a:prstGeom prst="rect">
          <a:avLst/>
        </a:prstGeom>
        <a:solidFill>
          <a:schemeClr val="lt1">
            <a:alpha val="90000"/>
            <a:hueOff val="0"/>
            <a:satOff val="0"/>
            <a:lumOff val="0"/>
            <a:alphaOff val="0"/>
          </a:schemeClr>
        </a:solidFill>
        <a:ln w="12700" cap="flat" cmpd="sng" algn="ctr">
          <a:solidFill>
            <a:schemeClr val="accent2">
              <a:hueOff val="-363841"/>
              <a:satOff val="-20982"/>
              <a:lumOff val="2157"/>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26482" tIns="270764" rIns="426482" bIns="92456" numCol="1" spcCol="1270" anchor="t" anchorCtr="0">
          <a:noAutofit/>
        </a:bodyPr>
        <a:lstStyle/>
        <a:p>
          <a:pPr marL="114300" lvl="1" indent="-114300" algn="l" defTabSz="577850">
            <a:lnSpc>
              <a:spcPct val="90000"/>
            </a:lnSpc>
            <a:spcBef>
              <a:spcPct val="0"/>
            </a:spcBef>
            <a:spcAft>
              <a:spcPct val="15000"/>
            </a:spcAft>
            <a:buChar char="•"/>
          </a:pPr>
          <a:r>
            <a:rPr kumimoji="1" lang="ja-JP" altLang="en-US" sz="1300" kern="1200" dirty="0"/>
            <a:t>令和</a:t>
          </a:r>
          <a:r>
            <a:rPr kumimoji="1" lang="en-US" altLang="ja-JP" sz="1300" kern="1200" dirty="0"/>
            <a:t>7</a:t>
          </a:r>
          <a:r>
            <a:rPr kumimoji="1" lang="ja-JP" altLang="en-US" sz="1300" kern="1200" dirty="0"/>
            <a:t>年</a:t>
          </a:r>
          <a:r>
            <a:rPr kumimoji="1" lang="en-US" altLang="ja-JP" sz="1300" kern="1200" dirty="0"/>
            <a:t>1</a:t>
          </a:r>
          <a:r>
            <a:rPr kumimoji="1" lang="ja-JP" altLang="en-US" sz="1300" kern="1200" dirty="0"/>
            <a:t>月　旧優生保護法に基づく被害者への補償を実施</a:t>
          </a:r>
        </a:p>
      </dsp:txBody>
      <dsp:txXfrm>
        <a:off x="0" y="1358719"/>
        <a:ext cx="5495110" cy="624487"/>
      </dsp:txXfrm>
    </dsp:sp>
    <dsp:sp modelId="{1749D551-B6AF-49F1-B202-F299ECF6943F}">
      <dsp:nvSpPr>
        <dsp:cNvPr id="0" name=""/>
        <dsp:cNvSpPr/>
      </dsp:nvSpPr>
      <dsp:spPr>
        <a:xfrm>
          <a:off x="283465" y="1219092"/>
          <a:ext cx="3846577" cy="383760"/>
        </a:xfrm>
        <a:prstGeom prst="roundRect">
          <a:avLst/>
        </a:prstGeom>
        <a:solidFill>
          <a:schemeClr val="accent2">
            <a:hueOff val="-363841"/>
            <a:satOff val="-20982"/>
            <a:lumOff val="215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5391" tIns="0" rIns="145391" bIns="0" numCol="1" spcCol="1270" anchor="ctr" anchorCtr="0">
          <a:noAutofit/>
        </a:bodyPr>
        <a:lstStyle/>
        <a:p>
          <a:pPr marL="0" lvl="0" indent="0" algn="l" defTabSz="577850">
            <a:lnSpc>
              <a:spcPct val="90000"/>
            </a:lnSpc>
            <a:spcBef>
              <a:spcPct val="0"/>
            </a:spcBef>
            <a:spcAft>
              <a:spcPct val="35000"/>
            </a:spcAft>
            <a:buNone/>
          </a:pPr>
          <a:r>
            <a:rPr kumimoji="1" lang="ja-JP" altLang="en-US" sz="1300" b="1" kern="1200" dirty="0"/>
            <a:t>旧優生保護法被害者への補償法施行</a:t>
          </a:r>
        </a:p>
      </dsp:txBody>
      <dsp:txXfrm>
        <a:off x="302199" y="1237826"/>
        <a:ext cx="3809109" cy="346292"/>
      </dsp:txXfrm>
    </dsp:sp>
    <dsp:sp modelId="{F0876565-F2EC-431B-AB21-DD97B5B74CF3}">
      <dsp:nvSpPr>
        <dsp:cNvPr id="0" name=""/>
        <dsp:cNvSpPr/>
      </dsp:nvSpPr>
      <dsp:spPr>
        <a:xfrm>
          <a:off x="0" y="2245287"/>
          <a:ext cx="5495110" cy="880425"/>
        </a:xfrm>
        <a:prstGeom prst="rect">
          <a:avLst/>
        </a:prstGeom>
        <a:solidFill>
          <a:schemeClr val="lt1">
            <a:alpha val="90000"/>
            <a:hueOff val="0"/>
            <a:satOff val="0"/>
            <a:lumOff val="0"/>
            <a:alphaOff val="0"/>
          </a:schemeClr>
        </a:solidFill>
        <a:ln w="12700" cap="flat" cmpd="sng" algn="ctr">
          <a:solidFill>
            <a:schemeClr val="accent2">
              <a:hueOff val="-727682"/>
              <a:satOff val="-41964"/>
              <a:lumOff val="431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26482" tIns="270764" rIns="426482" bIns="92456" numCol="1" spcCol="1270" anchor="t" anchorCtr="0">
          <a:noAutofit/>
        </a:bodyPr>
        <a:lstStyle/>
        <a:p>
          <a:pPr marL="114300" lvl="1" indent="-114300" algn="l" defTabSz="577850">
            <a:lnSpc>
              <a:spcPct val="90000"/>
            </a:lnSpc>
            <a:spcBef>
              <a:spcPct val="0"/>
            </a:spcBef>
            <a:spcAft>
              <a:spcPct val="15000"/>
            </a:spcAft>
            <a:buChar char="•"/>
          </a:pPr>
          <a:r>
            <a:rPr kumimoji="1" lang="ja-JP" altLang="en-US" sz="1300" kern="1200" dirty="0"/>
            <a:t>令和</a:t>
          </a:r>
          <a:r>
            <a:rPr kumimoji="1" lang="en-US" altLang="ja-JP" sz="1300" kern="1200" dirty="0"/>
            <a:t>7</a:t>
          </a:r>
          <a:r>
            <a:rPr kumimoji="1" lang="ja-JP" altLang="en-US" sz="1300" kern="1200" dirty="0"/>
            <a:t>年</a:t>
          </a:r>
          <a:r>
            <a:rPr kumimoji="1" lang="en-US" altLang="ja-JP" sz="1300" kern="1200" dirty="0"/>
            <a:t>6</a:t>
          </a:r>
          <a:r>
            <a:rPr kumimoji="1" lang="ja-JP" altLang="en-US" sz="1300" kern="1200" dirty="0"/>
            <a:t>月　手話を重要な意思疎通手段と位置づけ、習得・使用・理解促進を推進</a:t>
          </a:r>
        </a:p>
      </dsp:txBody>
      <dsp:txXfrm>
        <a:off x="0" y="2245287"/>
        <a:ext cx="5495110" cy="880425"/>
      </dsp:txXfrm>
    </dsp:sp>
    <dsp:sp modelId="{75F715C3-9979-4A8A-BF53-1D36F3A73779}">
      <dsp:nvSpPr>
        <dsp:cNvPr id="0" name=""/>
        <dsp:cNvSpPr/>
      </dsp:nvSpPr>
      <dsp:spPr>
        <a:xfrm>
          <a:off x="274755" y="2079533"/>
          <a:ext cx="3846577" cy="383760"/>
        </a:xfrm>
        <a:prstGeom prst="roundRect">
          <a:avLst/>
        </a:prstGeom>
        <a:solidFill>
          <a:schemeClr val="accent2">
            <a:hueOff val="-727682"/>
            <a:satOff val="-41964"/>
            <a:lumOff val="43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5391" tIns="0" rIns="145391" bIns="0" numCol="1" spcCol="1270" anchor="ctr" anchorCtr="0">
          <a:noAutofit/>
        </a:bodyPr>
        <a:lstStyle/>
        <a:p>
          <a:pPr marL="0" lvl="0" indent="0" algn="l" defTabSz="577850">
            <a:lnSpc>
              <a:spcPct val="90000"/>
            </a:lnSpc>
            <a:spcBef>
              <a:spcPct val="0"/>
            </a:spcBef>
            <a:spcAft>
              <a:spcPct val="35000"/>
            </a:spcAft>
            <a:buNone/>
          </a:pPr>
          <a:r>
            <a:rPr kumimoji="1" lang="ja-JP" altLang="en-US" sz="1300" b="1" kern="1200" dirty="0"/>
            <a:t>手話政策推進法施行</a:t>
          </a:r>
        </a:p>
      </dsp:txBody>
      <dsp:txXfrm>
        <a:off x="293489" y="2098267"/>
        <a:ext cx="3809109" cy="346292"/>
      </dsp:txXfrm>
    </dsp:sp>
    <dsp:sp modelId="{5DEB6476-B417-49EB-A38F-1A4B40A46DDC}">
      <dsp:nvSpPr>
        <dsp:cNvPr id="0" name=""/>
        <dsp:cNvSpPr/>
      </dsp:nvSpPr>
      <dsp:spPr>
        <a:xfrm>
          <a:off x="0" y="3387792"/>
          <a:ext cx="5495110" cy="880425"/>
        </a:xfrm>
        <a:prstGeom prst="rect">
          <a:avLst/>
        </a:prstGeom>
        <a:solidFill>
          <a:schemeClr val="lt1">
            <a:alpha val="90000"/>
            <a:hueOff val="0"/>
            <a:satOff val="0"/>
            <a:lumOff val="0"/>
            <a:alphaOff val="0"/>
          </a:schemeClr>
        </a:solidFill>
        <a:ln w="12700" cap="flat" cmpd="sng" algn="ctr">
          <a:solidFill>
            <a:schemeClr val="accent2">
              <a:hueOff val="-1091522"/>
              <a:satOff val="-62946"/>
              <a:lumOff val="647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26482" tIns="270764" rIns="426482" bIns="92456" numCol="1" spcCol="1270" anchor="t" anchorCtr="0">
          <a:noAutofit/>
        </a:bodyPr>
        <a:lstStyle/>
        <a:p>
          <a:pPr marL="114300" lvl="1" indent="-114300" algn="l" defTabSz="577850">
            <a:lnSpc>
              <a:spcPct val="90000"/>
            </a:lnSpc>
            <a:spcBef>
              <a:spcPct val="0"/>
            </a:spcBef>
            <a:spcAft>
              <a:spcPct val="15000"/>
            </a:spcAft>
            <a:buChar char="•"/>
          </a:pPr>
          <a:r>
            <a:rPr kumimoji="1" lang="ja-JP" altLang="en-US" sz="1300" kern="1200" dirty="0"/>
            <a:t>令和</a:t>
          </a:r>
          <a:r>
            <a:rPr kumimoji="1" lang="en-US" altLang="en-US" sz="1300" kern="1200" dirty="0"/>
            <a:t>6</a:t>
          </a:r>
          <a:r>
            <a:rPr kumimoji="1" lang="ja-JP" altLang="en-US" sz="1300" kern="1200" dirty="0"/>
            <a:t>年度・令和８年度　処遇改善、人材確保、地域生活支援、就労支援、障害児支援の質向上を推進</a:t>
          </a:r>
        </a:p>
      </dsp:txBody>
      <dsp:txXfrm>
        <a:off x="0" y="3387792"/>
        <a:ext cx="5495110" cy="880425"/>
      </dsp:txXfrm>
    </dsp:sp>
    <dsp:sp modelId="{F1FB9F92-E158-4B53-8977-A1FF5C90598D}">
      <dsp:nvSpPr>
        <dsp:cNvPr id="0" name=""/>
        <dsp:cNvSpPr/>
      </dsp:nvSpPr>
      <dsp:spPr>
        <a:xfrm>
          <a:off x="274755" y="3222038"/>
          <a:ext cx="3846577" cy="383760"/>
        </a:xfrm>
        <a:prstGeom prst="roundRect">
          <a:avLst/>
        </a:prstGeom>
        <a:solidFill>
          <a:schemeClr val="accent2">
            <a:hueOff val="-1091522"/>
            <a:satOff val="-62946"/>
            <a:lumOff val="6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5391" tIns="0" rIns="145391" bIns="0" numCol="1" spcCol="1270" anchor="ctr" anchorCtr="0">
          <a:noAutofit/>
        </a:bodyPr>
        <a:lstStyle/>
        <a:p>
          <a:pPr marL="0" lvl="0" indent="0" algn="l" defTabSz="577850">
            <a:lnSpc>
              <a:spcPct val="90000"/>
            </a:lnSpc>
            <a:spcBef>
              <a:spcPct val="0"/>
            </a:spcBef>
            <a:spcAft>
              <a:spcPct val="35000"/>
            </a:spcAft>
            <a:buNone/>
          </a:pPr>
          <a:r>
            <a:rPr kumimoji="1" lang="ja-JP" altLang="en-US" sz="1300" b="1" kern="1200" dirty="0"/>
            <a:t>障害福祉サービス等報酬改定</a:t>
          </a:r>
        </a:p>
      </dsp:txBody>
      <dsp:txXfrm>
        <a:off x="293489" y="3240772"/>
        <a:ext cx="3809109" cy="346292"/>
      </dsp:txXfrm>
    </dsp:sp>
    <dsp:sp modelId="{6B9A6E14-2548-4D5A-B605-22EABFCFDB19}">
      <dsp:nvSpPr>
        <dsp:cNvPr id="0" name=""/>
        <dsp:cNvSpPr/>
      </dsp:nvSpPr>
      <dsp:spPr>
        <a:xfrm>
          <a:off x="0" y="4530297"/>
          <a:ext cx="5495110" cy="880425"/>
        </a:xfrm>
        <a:prstGeom prst="rect">
          <a:avLst/>
        </a:prstGeom>
        <a:solidFill>
          <a:schemeClr val="lt1">
            <a:alpha val="90000"/>
            <a:hueOff val="0"/>
            <a:satOff val="0"/>
            <a:lumOff val="0"/>
            <a:alphaOff val="0"/>
          </a:schemeClr>
        </a:solidFill>
        <a:ln w="12700" cap="flat" cmpd="sng" algn="ctr">
          <a:solidFill>
            <a:schemeClr val="accent2">
              <a:hueOff val="-1455363"/>
              <a:satOff val="-83928"/>
              <a:lumOff val="86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26482" tIns="270764" rIns="426482" bIns="92456" numCol="1" spcCol="1270" anchor="t" anchorCtr="0">
          <a:noAutofit/>
        </a:bodyPr>
        <a:lstStyle/>
        <a:p>
          <a:pPr marL="114300" lvl="1" indent="-114300" algn="l" defTabSz="577850">
            <a:lnSpc>
              <a:spcPct val="90000"/>
            </a:lnSpc>
            <a:spcBef>
              <a:spcPct val="0"/>
            </a:spcBef>
            <a:spcAft>
              <a:spcPct val="15000"/>
            </a:spcAft>
            <a:buChar char="•"/>
          </a:pPr>
          <a:r>
            <a:rPr kumimoji="1" lang="ja-JP" altLang="en-US" sz="1300" kern="1200" dirty="0"/>
            <a:t>令和</a:t>
          </a:r>
          <a:r>
            <a:rPr kumimoji="1" lang="en-US" altLang="ja-JP" sz="1300" kern="1200" dirty="0"/>
            <a:t>8</a:t>
          </a:r>
          <a:r>
            <a:rPr kumimoji="1" lang="ja-JP" altLang="en-US" sz="1300" kern="1200" dirty="0"/>
            <a:t>年</a:t>
          </a:r>
          <a:r>
            <a:rPr kumimoji="1" lang="en-US" altLang="ja-JP" sz="1300" kern="1200" dirty="0"/>
            <a:t>4</a:t>
          </a:r>
          <a:r>
            <a:rPr kumimoji="1" lang="ja-JP" altLang="en-US" sz="1300" kern="1200" dirty="0"/>
            <a:t>月　相談体制や地域生活支援を整備し、自立・社会参加を支援</a:t>
          </a:r>
        </a:p>
      </dsp:txBody>
      <dsp:txXfrm>
        <a:off x="0" y="4530297"/>
        <a:ext cx="5495110" cy="880425"/>
      </dsp:txXfrm>
    </dsp:sp>
    <dsp:sp modelId="{C7D727DA-E5A6-4DDE-8F9B-F39DA91D1573}">
      <dsp:nvSpPr>
        <dsp:cNvPr id="0" name=""/>
        <dsp:cNvSpPr/>
      </dsp:nvSpPr>
      <dsp:spPr>
        <a:xfrm>
          <a:off x="274755" y="4338417"/>
          <a:ext cx="3846577" cy="383760"/>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5391" tIns="0" rIns="145391" bIns="0" numCol="1" spcCol="1270" anchor="ctr" anchorCtr="0">
          <a:noAutofit/>
        </a:bodyPr>
        <a:lstStyle/>
        <a:p>
          <a:pPr marL="0" lvl="0" indent="0" algn="l" defTabSz="577850">
            <a:lnSpc>
              <a:spcPct val="90000"/>
            </a:lnSpc>
            <a:spcBef>
              <a:spcPct val="0"/>
            </a:spcBef>
            <a:spcAft>
              <a:spcPct val="35000"/>
            </a:spcAft>
            <a:buNone/>
          </a:pPr>
          <a:r>
            <a:rPr kumimoji="1" lang="ja-JP" altLang="en-US" sz="1300" b="1" kern="1200" dirty="0"/>
            <a:t>高次脳機能障害者支援法施行</a:t>
          </a:r>
        </a:p>
      </dsp:txBody>
      <dsp:txXfrm>
        <a:off x="293489" y="4357151"/>
        <a:ext cx="3809109" cy="34629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C5804A-C50E-465C-9C7D-A54FAA26BA17}">
      <dsp:nvSpPr>
        <dsp:cNvPr id="0" name=""/>
        <dsp:cNvSpPr/>
      </dsp:nvSpPr>
      <dsp:spPr>
        <a:xfrm>
          <a:off x="0" y="206902"/>
          <a:ext cx="9115697" cy="13986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07479" tIns="249936" rIns="707479" bIns="85344" numCol="1" spcCol="1270" anchor="t" anchorCtr="0">
          <a:noAutofit/>
        </a:bodyPr>
        <a:lstStyle/>
        <a:p>
          <a:pPr marL="114300" lvl="1" indent="-114300" algn="l" defTabSz="533400">
            <a:lnSpc>
              <a:spcPct val="90000"/>
            </a:lnSpc>
            <a:spcBef>
              <a:spcPct val="0"/>
            </a:spcBef>
            <a:spcAft>
              <a:spcPct val="15000"/>
            </a:spcAft>
            <a:buChar char="•"/>
          </a:pPr>
          <a:r>
            <a:rPr kumimoji="1" lang="ja-JP" altLang="en-US" sz="1200" kern="1200" dirty="0"/>
            <a:t>地域支援力向上事業における段階的プログラムの導入と実践</a:t>
          </a:r>
        </a:p>
        <a:p>
          <a:pPr marL="114300" lvl="1" indent="-114300" algn="l" defTabSz="533400">
            <a:lnSpc>
              <a:spcPct val="90000"/>
            </a:lnSpc>
            <a:spcBef>
              <a:spcPct val="0"/>
            </a:spcBef>
            <a:spcAft>
              <a:spcPct val="15000"/>
            </a:spcAft>
            <a:buChar char="•"/>
          </a:pPr>
          <a:r>
            <a:rPr kumimoji="1" lang="ja-JP" altLang="en-US" sz="1200" kern="1200" dirty="0"/>
            <a:t>発達支援拠点を発達障がい者支援センターに指定し、地域支援マネジャーを配置</a:t>
          </a:r>
        </a:p>
        <a:p>
          <a:pPr marL="114300" lvl="1" indent="-114300" algn="l" defTabSz="533400">
            <a:lnSpc>
              <a:spcPct val="90000"/>
            </a:lnSpc>
            <a:spcBef>
              <a:spcPct val="0"/>
            </a:spcBef>
            <a:spcAft>
              <a:spcPct val="15000"/>
            </a:spcAft>
            <a:buChar char="•"/>
          </a:pPr>
          <a:r>
            <a:rPr kumimoji="1" lang="ja-JP" altLang="en-US" sz="1200" kern="1200" dirty="0"/>
            <a:t>圏域ごとに市町村・児童発達支援センターを</a:t>
          </a:r>
          <a:r>
            <a:rPr kumimoji="1" lang="ja-JP" altLang="en-US" sz="1200" kern="1200" dirty="0">
              <a:solidFill>
                <a:schemeClr val="tx1"/>
              </a:solidFill>
            </a:rPr>
            <a:t>メンバーとした説明会</a:t>
          </a:r>
          <a:r>
            <a:rPr kumimoji="1" lang="ja-JP" altLang="en-US" sz="1200" kern="1200" dirty="0"/>
            <a:t>及び意見交換会を開催</a:t>
          </a:r>
        </a:p>
        <a:p>
          <a:pPr marL="114300" lvl="1" indent="-114300" algn="l" defTabSz="533400">
            <a:lnSpc>
              <a:spcPct val="90000"/>
            </a:lnSpc>
            <a:spcBef>
              <a:spcPct val="0"/>
            </a:spcBef>
            <a:spcAft>
              <a:spcPct val="15000"/>
            </a:spcAft>
            <a:buChar char="•"/>
          </a:pPr>
          <a:r>
            <a:rPr kumimoji="1" lang="ja-JP" altLang="en-US" sz="1200" kern="1200" dirty="0"/>
            <a:t>家族支援に取り組む市町村にアドバイザリーを派遣する事業の創設</a:t>
          </a:r>
        </a:p>
      </dsp:txBody>
      <dsp:txXfrm>
        <a:off x="0" y="206902"/>
        <a:ext cx="9115697" cy="1398600"/>
      </dsp:txXfrm>
    </dsp:sp>
    <dsp:sp modelId="{6A94FE92-26B0-48CE-8B0B-15FA440B94D8}">
      <dsp:nvSpPr>
        <dsp:cNvPr id="0" name=""/>
        <dsp:cNvSpPr/>
      </dsp:nvSpPr>
      <dsp:spPr>
        <a:xfrm>
          <a:off x="455784" y="29782"/>
          <a:ext cx="6380987" cy="3542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186" tIns="0" rIns="241186" bIns="0" numCol="1" spcCol="1270" anchor="ctr" anchorCtr="0">
          <a:noAutofit/>
        </a:bodyPr>
        <a:lstStyle/>
        <a:p>
          <a:pPr marL="0" lvl="0" indent="0" algn="l" defTabSz="622300">
            <a:lnSpc>
              <a:spcPct val="90000"/>
            </a:lnSpc>
            <a:spcBef>
              <a:spcPct val="0"/>
            </a:spcBef>
            <a:spcAft>
              <a:spcPct val="35000"/>
            </a:spcAft>
            <a:buNone/>
          </a:pPr>
          <a:r>
            <a:rPr kumimoji="1" lang="ja-JP" altLang="en-US" sz="1400" b="1" kern="1200" dirty="0"/>
            <a:t>地域支援・ネットワークづくり</a:t>
          </a:r>
        </a:p>
      </dsp:txBody>
      <dsp:txXfrm>
        <a:off x="473077" y="47075"/>
        <a:ext cx="6346401" cy="319654"/>
      </dsp:txXfrm>
    </dsp:sp>
    <dsp:sp modelId="{55BBEC96-BE2E-4ADA-9B51-38A87DED4691}">
      <dsp:nvSpPr>
        <dsp:cNvPr id="0" name=""/>
        <dsp:cNvSpPr/>
      </dsp:nvSpPr>
      <dsp:spPr>
        <a:xfrm>
          <a:off x="0" y="1847422"/>
          <a:ext cx="9115697" cy="850500"/>
        </a:xfrm>
        <a:prstGeom prst="rect">
          <a:avLst/>
        </a:prstGeom>
        <a:solidFill>
          <a:schemeClr val="lt1">
            <a:alpha val="90000"/>
            <a:hueOff val="0"/>
            <a:satOff val="0"/>
            <a:lumOff val="0"/>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07479" tIns="249936" rIns="707479" bIns="85344" numCol="1" spcCol="1270" anchor="t" anchorCtr="0">
          <a:noAutofit/>
        </a:bodyPr>
        <a:lstStyle/>
        <a:p>
          <a:pPr marL="114300" lvl="1" indent="-114300" algn="l" defTabSz="533400">
            <a:lnSpc>
              <a:spcPct val="90000"/>
            </a:lnSpc>
            <a:spcBef>
              <a:spcPct val="0"/>
            </a:spcBef>
            <a:spcAft>
              <a:spcPct val="15000"/>
            </a:spcAft>
            <a:buChar char="•"/>
          </a:pPr>
          <a:r>
            <a:rPr kumimoji="1" lang="ja-JP" altLang="en-US" sz="1200" kern="1200" dirty="0"/>
            <a:t>幼稚園教諭・保育士研修の基礎講座のオンライン化</a:t>
          </a:r>
        </a:p>
        <a:p>
          <a:pPr marL="114300" lvl="1" indent="-114300" algn="l" defTabSz="533400">
            <a:lnSpc>
              <a:spcPct val="90000"/>
            </a:lnSpc>
            <a:spcBef>
              <a:spcPct val="0"/>
            </a:spcBef>
            <a:spcAft>
              <a:spcPct val="15000"/>
            </a:spcAft>
            <a:buChar char="•"/>
          </a:pPr>
          <a:r>
            <a:rPr kumimoji="1" lang="ja-JP" altLang="en-US" sz="1200" kern="1200" dirty="0"/>
            <a:t>相談支援担当者向けの体系的な研修の検討</a:t>
          </a:r>
          <a:endParaRPr kumimoji="1" lang="ja-JP" altLang="en-US" sz="1200" kern="1200" dirty="0">
            <a:solidFill>
              <a:srgbClr val="FF0000"/>
            </a:solidFill>
          </a:endParaRPr>
        </a:p>
      </dsp:txBody>
      <dsp:txXfrm>
        <a:off x="0" y="1847422"/>
        <a:ext cx="9115697" cy="850500"/>
      </dsp:txXfrm>
    </dsp:sp>
    <dsp:sp modelId="{36BDB451-7385-40EB-B24E-B6E1E061090B}">
      <dsp:nvSpPr>
        <dsp:cNvPr id="0" name=""/>
        <dsp:cNvSpPr/>
      </dsp:nvSpPr>
      <dsp:spPr>
        <a:xfrm>
          <a:off x="455784" y="1670302"/>
          <a:ext cx="6380987" cy="354240"/>
        </a:xfrm>
        <a:prstGeom prst="round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186" tIns="0" rIns="241186" bIns="0" numCol="1" spcCol="1270" anchor="ctr" anchorCtr="0">
          <a:noAutofit/>
        </a:bodyPr>
        <a:lstStyle/>
        <a:p>
          <a:pPr marL="0" lvl="0" indent="0" algn="l" defTabSz="622300">
            <a:lnSpc>
              <a:spcPct val="90000"/>
            </a:lnSpc>
            <a:spcBef>
              <a:spcPct val="0"/>
            </a:spcBef>
            <a:spcAft>
              <a:spcPct val="35000"/>
            </a:spcAft>
            <a:buNone/>
          </a:pPr>
          <a:r>
            <a:rPr kumimoji="1" lang="ja-JP" altLang="en-US" sz="1400" b="1" kern="1200" dirty="0"/>
            <a:t>人材育成・質の向上</a:t>
          </a:r>
        </a:p>
      </dsp:txBody>
      <dsp:txXfrm>
        <a:off x="473077" y="1687595"/>
        <a:ext cx="6346401" cy="319654"/>
      </dsp:txXfrm>
    </dsp:sp>
    <dsp:sp modelId="{C98170FD-3C9B-447E-A4F3-A91D71CE51A3}">
      <dsp:nvSpPr>
        <dsp:cNvPr id="0" name=""/>
        <dsp:cNvSpPr/>
      </dsp:nvSpPr>
      <dsp:spPr>
        <a:xfrm>
          <a:off x="0" y="2939842"/>
          <a:ext cx="9115697" cy="576450"/>
        </a:xfrm>
        <a:prstGeom prst="rect">
          <a:avLst/>
        </a:prstGeom>
        <a:solidFill>
          <a:schemeClr val="lt1">
            <a:alpha val="90000"/>
            <a:hueOff val="0"/>
            <a:satOff val="0"/>
            <a:lumOff val="0"/>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07479" tIns="249936" rIns="707479" bIns="85344" numCol="1" spcCol="1270" anchor="t" anchorCtr="0">
          <a:noAutofit/>
        </a:bodyPr>
        <a:lstStyle/>
        <a:p>
          <a:pPr marL="114300" lvl="1" indent="-114300" algn="l" defTabSz="533400">
            <a:lnSpc>
              <a:spcPct val="90000"/>
            </a:lnSpc>
            <a:spcBef>
              <a:spcPct val="0"/>
            </a:spcBef>
            <a:spcAft>
              <a:spcPct val="15000"/>
            </a:spcAft>
            <a:buChar char="•"/>
          </a:pPr>
          <a:r>
            <a:rPr kumimoji="1" lang="ja-JP" altLang="en-US" sz="1200" kern="1200" dirty="0"/>
            <a:t>気づきの段階に寄り添う支援者に向けたアセスメント力強化のための研修の実施</a:t>
          </a:r>
        </a:p>
      </dsp:txBody>
      <dsp:txXfrm>
        <a:off x="0" y="2939842"/>
        <a:ext cx="9115697" cy="576450"/>
      </dsp:txXfrm>
    </dsp:sp>
    <dsp:sp modelId="{1C75225D-B2B1-4511-9B4C-E9C09BA11BC1}">
      <dsp:nvSpPr>
        <dsp:cNvPr id="0" name=""/>
        <dsp:cNvSpPr/>
      </dsp:nvSpPr>
      <dsp:spPr>
        <a:xfrm>
          <a:off x="455784" y="2762722"/>
          <a:ext cx="6380987" cy="354240"/>
        </a:xfrm>
        <a:prstGeom prst="round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186" tIns="0" rIns="241186" bIns="0" numCol="1" spcCol="1270" anchor="ctr" anchorCtr="0">
          <a:noAutofit/>
        </a:bodyPr>
        <a:lstStyle/>
        <a:p>
          <a:pPr marL="0" lvl="0" indent="0" algn="l" defTabSz="622300">
            <a:lnSpc>
              <a:spcPct val="90000"/>
            </a:lnSpc>
            <a:spcBef>
              <a:spcPct val="0"/>
            </a:spcBef>
            <a:spcAft>
              <a:spcPct val="35000"/>
            </a:spcAft>
            <a:buNone/>
          </a:pPr>
          <a:r>
            <a:rPr kumimoji="1" lang="ja-JP" altLang="en-US" sz="1400" b="1" kern="1200" dirty="0"/>
            <a:t>初診待機解消</a:t>
          </a:r>
        </a:p>
      </dsp:txBody>
      <dsp:txXfrm>
        <a:off x="473077" y="2780015"/>
        <a:ext cx="6346401" cy="319654"/>
      </dsp:txXfrm>
    </dsp:sp>
    <dsp:sp modelId="{30D7B227-6BAA-418A-8821-8F3E640F512E}">
      <dsp:nvSpPr>
        <dsp:cNvPr id="0" name=""/>
        <dsp:cNvSpPr/>
      </dsp:nvSpPr>
      <dsp:spPr>
        <a:xfrm>
          <a:off x="0" y="3758213"/>
          <a:ext cx="9115697" cy="850500"/>
        </a:xfrm>
        <a:prstGeom prst="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07479" tIns="249936" rIns="707479" bIns="85344" numCol="1" spcCol="1270" anchor="t" anchorCtr="0">
          <a:noAutofit/>
        </a:bodyPr>
        <a:lstStyle/>
        <a:p>
          <a:pPr marL="114300" lvl="1" indent="-114300" algn="l" defTabSz="533400">
            <a:lnSpc>
              <a:spcPct val="90000"/>
            </a:lnSpc>
            <a:spcBef>
              <a:spcPct val="0"/>
            </a:spcBef>
            <a:spcAft>
              <a:spcPct val="15000"/>
            </a:spcAft>
            <a:buChar char="•"/>
          </a:pPr>
          <a:r>
            <a:rPr kumimoji="1" lang="ja-JP" altLang="en-US" sz="1200" kern="1200" dirty="0"/>
            <a:t>啓発効果を高めるために自閉症啓発デーにおけるノベルティグッズの配布</a:t>
          </a:r>
          <a:endParaRPr kumimoji="1" lang="ja-JP" altLang="en-US" sz="1200" kern="1200" dirty="0">
            <a:solidFill>
              <a:srgbClr val="FF0000"/>
            </a:solidFill>
          </a:endParaRPr>
        </a:p>
        <a:p>
          <a:pPr marL="114300" lvl="1" indent="-114300" algn="l" defTabSz="533400">
            <a:lnSpc>
              <a:spcPct val="90000"/>
            </a:lnSpc>
            <a:spcBef>
              <a:spcPct val="0"/>
            </a:spcBef>
            <a:spcAft>
              <a:spcPct val="15000"/>
            </a:spcAft>
            <a:buChar char="•"/>
          </a:pPr>
          <a:r>
            <a:rPr kumimoji="1" lang="ja-JP" altLang="en-US" sz="1200" kern="1200" dirty="0"/>
            <a:t>ブルーライトアップ及び相談窓口を周知するためのチラシの作成</a:t>
          </a:r>
        </a:p>
      </dsp:txBody>
      <dsp:txXfrm>
        <a:off x="0" y="3758213"/>
        <a:ext cx="9115697" cy="850500"/>
      </dsp:txXfrm>
    </dsp:sp>
    <dsp:sp modelId="{86542242-D0C1-4C89-9A43-39FC8B9E811E}">
      <dsp:nvSpPr>
        <dsp:cNvPr id="0" name=""/>
        <dsp:cNvSpPr/>
      </dsp:nvSpPr>
      <dsp:spPr>
        <a:xfrm>
          <a:off x="455784" y="3581093"/>
          <a:ext cx="6380987" cy="35424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186" tIns="0" rIns="241186" bIns="0" numCol="1" spcCol="1270" anchor="ctr" anchorCtr="0">
          <a:noAutofit/>
        </a:bodyPr>
        <a:lstStyle/>
        <a:p>
          <a:pPr marL="0" lvl="0" indent="0" algn="l" defTabSz="622300">
            <a:lnSpc>
              <a:spcPct val="90000"/>
            </a:lnSpc>
            <a:spcBef>
              <a:spcPct val="0"/>
            </a:spcBef>
            <a:spcAft>
              <a:spcPct val="35000"/>
            </a:spcAft>
            <a:buNone/>
          </a:pPr>
          <a:r>
            <a:rPr kumimoji="1" lang="ja-JP" altLang="en-US" sz="1400" b="1" kern="1200" dirty="0"/>
            <a:t>理解・啓発</a:t>
          </a:r>
        </a:p>
      </dsp:txBody>
      <dsp:txXfrm>
        <a:off x="473077" y="3598386"/>
        <a:ext cx="6346401" cy="31965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5178E9-B60E-4D4B-AD6D-FF6666D64774}">
      <dsp:nvSpPr>
        <dsp:cNvPr id="0" name=""/>
        <dsp:cNvSpPr/>
      </dsp:nvSpPr>
      <dsp:spPr>
        <a:xfrm>
          <a:off x="27" y="13744"/>
          <a:ext cx="2639251" cy="808031"/>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kumimoji="1" lang="ja-JP" altLang="en-US" sz="1700" b="1" kern="1200" dirty="0"/>
            <a:t>取組の着実な実施に向けた活動指標の設定</a:t>
          </a:r>
        </a:p>
      </dsp:txBody>
      <dsp:txXfrm>
        <a:off x="27" y="13744"/>
        <a:ext cx="2639251" cy="808031"/>
      </dsp:txXfrm>
    </dsp:sp>
    <dsp:sp modelId="{2991800A-3BC8-4A69-9A53-9A9DCFA4583C}">
      <dsp:nvSpPr>
        <dsp:cNvPr id="0" name=""/>
        <dsp:cNvSpPr/>
      </dsp:nvSpPr>
      <dsp:spPr>
        <a:xfrm>
          <a:off x="27" y="821776"/>
          <a:ext cx="2639251" cy="1959930"/>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kumimoji="1" lang="ja-JP" altLang="en-US" sz="1700" b="0" kern="1200" dirty="0"/>
            <a:t>どのような取組を実施すれば目標を達せられるか</a:t>
          </a:r>
        </a:p>
        <a:p>
          <a:pPr marL="171450" lvl="1" indent="-171450" algn="l" defTabSz="755650">
            <a:lnSpc>
              <a:spcPct val="90000"/>
            </a:lnSpc>
            <a:spcBef>
              <a:spcPct val="0"/>
            </a:spcBef>
            <a:spcAft>
              <a:spcPct val="15000"/>
            </a:spcAft>
            <a:buChar char="•"/>
          </a:pPr>
          <a:r>
            <a:rPr kumimoji="1" lang="ja-JP" altLang="en-US" sz="1700" b="0" kern="1200" dirty="0"/>
            <a:t>効果的な事業の運営手法等</a:t>
          </a:r>
        </a:p>
      </dsp:txBody>
      <dsp:txXfrm>
        <a:off x="27" y="821776"/>
        <a:ext cx="2639251" cy="1959930"/>
      </dsp:txXfrm>
    </dsp:sp>
    <dsp:sp modelId="{E1D21A1C-2FDC-4AF3-82FC-7B49B613E064}">
      <dsp:nvSpPr>
        <dsp:cNvPr id="0" name=""/>
        <dsp:cNvSpPr/>
      </dsp:nvSpPr>
      <dsp:spPr>
        <a:xfrm>
          <a:off x="3008774" y="13744"/>
          <a:ext cx="2639251" cy="808031"/>
        </a:xfrm>
        <a:prstGeom prst="rect">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kumimoji="1" lang="ja-JP" altLang="en-US" sz="1700" b="1" kern="1200" dirty="0"/>
            <a:t>取組の評価のための成果指標の検討</a:t>
          </a:r>
        </a:p>
      </dsp:txBody>
      <dsp:txXfrm>
        <a:off x="3008774" y="13744"/>
        <a:ext cx="2639251" cy="808031"/>
      </dsp:txXfrm>
    </dsp:sp>
    <dsp:sp modelId="{44EF93A4-4E0A-4FB2-8A80-495F6138C4B2}">
      <dsp:nvSpPr>
        <dsp:cNvPr id="0" name=""/>
        <dsp:cNvSpPr/>
      </dsp:nvSpPr>
      <dsp:spPr>
        <a:xfrm>
          <a:off x="3008774" y="821776"/>
          <a:ext cx="2639251" cy="1959930"/>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0678" tIns="90678" rIns="120904" bIns="136017" numCol="1" spcCol="1270" anchor="t" anchorCtr="0">
          <a:noAutofit/>
        </a:bodyPr>
        <a:lstStyle/>
        <a:p>
          <a:pPr marL="171450" lvl="1" indent="-171450" algn="l" defTabSz="755650">
            <a:lnSpc>
              <a:spcPct val="90000"/>
            </a:lnSpc>
            <a:spcBef>
              <a:spcPct val="0"/>
            </a:spcBef>
            <a:spcAft>
              <a:spcPct val="15000"/>
            </a:spcAft>
            <a:buChar char="•"/>
          </a:pPr>
          <a:r>
            <a:rPr kumimoji="1" lang="ja-JP" altLang="en-US" sz="1700" b="0" kern="1200" dirty="0"/>
            <a:t>発達障がい児者への取組の成果を見える化するためにどのような指標があるか</a:t>
          </a:r>
        </a:p>
      </dsp:txBody>
      <dsp:txXfrm>
        <a:off x="3008774" y="821776"/>
        <a:ext cx="2639251" cy="195993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72B243-E1C4-4058-98C5-A02DCD2F3A28}">
      <dsp:nvSpPr>
        <dsp:cNvPr id="0" name=""/>
        <dsp:cNvSpPr/>
      </dsp:nvSpPr>
      <dsp:spPr>
        <a:xfrm>
          <a:off x="0" y="139536"/>
          <a:ext cx="4188821" cy="48272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65024" rIns="113792" bIns="65024" numCol="1" spcCol="1270" anchor="ctr" anchorCtr="0">
          <a:noAutofit/>
        </a:bodyPr>
        <a:lstStyle/>
        <a:p>
          <a:pPr marL="0" lvl="0" indent="0" algn="ctr" defTabSz="711200">
            <a:lnSpc>
              <a:spcPct val="90000"/>
            </a:lnSpc>
            <a:spcBef>
              <a:spcPct val="0"/>
            </a:spcBef>
            <a:spcAft>
              <a:spcPct val="35000"/>
            </a:spcAft>
            <a:buNone/>
          </a:pPr>
          <a:r>
            <a:rPr kumimoji="1" lang="ja-JP" altLang="en-US" sz="1600" b="1" kern="1200" dirty="0"/>
            <a:t>社会情勢の変化に伴う新たな課題への対応</a:t>
          </a:r>
        </a:p>
      </dsp:txBody>
      <dsp:txXfrm>
        <a:off x="0" y="139536"/>
        <a:ext cx="4188821" cy="482720"/>
      </dsp:txXfrm>
    </dsp:sp>
    <dsp:sp modelId="{6E1C65C7-114E-4265-AA80-E397094E1B85}">
      <dsp:nvSpPr>
        <dsp:cNvPr id="0" name=""/>
        <dsp:cNvSpPr/>
      </dsp:nvSpPr>
      <dsp:spPr>
        <a:xfrm>
          <a:off x="0" y="622257"/>
          <a:ext cx="4188821" cy="2305800"/>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4676" tIns="74676" rIns="99568" bIns="112014" numCol="1" spcCol="1270" anchor="t" anchorCtr="0">
          <a:noAutofit/>
        </a:bodyPr>
        <a:lstStyle/>
        <a:p>
          <a:pPr marL="114300" lvl="1" indent="-114300" algn="l" defTabSz="622300">
            <a:lnSpc>
              <a:spcPct val="90000"/>
            </a:lnSpc>
            <a:spcBef>
              <a:spcPct val="0"/>
            </a:spcBef>
            <a:spcAft>
              <a:spcPct val="15000"/>
            </a:spcAft>
            <a:buChar char="•"/>
          </a:pPr>
          <a:r>
            <a:rPr kumimoji="1" lang="en-US" altLang="ja-JP" sz="1400" b="0" kern="1200" dirty="0"/>
            <a:t>ICD11</a:t>
          </a:r>
          <a:r>
            <a:rPr kumimoji="1" lang="ja-JP" altLang="en-US" sz="1400" b="0" kern="1200" dirty="0"/>
            <a:t>導入を見据えた対応</a:t>
          </a:r>
        </a:p>
        <a:p>
          <a:pPr marL="114300" lvl="1" indent="-114300" algn="l" defTabSz="622300">
            <a:lnSpc>
              <a:spcPct val="90000"/>
            </a:lnSpc>
            <a:spcBef>
              <a:spcPct val="0"/>
            </a:spcBef>
            <a:spcAft>
              <a:spcPct val="15000"/>
            </a:spcAft>
            <a:buChar char="•"/>
          </a:pPr>
          <a:r>
            <a:rPr kumimoji="1" lang="ja-JP" altLang="en-US" sz="1400" b="0" kern="1200" dirty="0"/>
            <a:t>未診断の方への支援のありかた</a:t>
          </a:r>
        </a:p>
        <a:p>
          <a:pPr marL="114300" lvl="1" indent="-114300" algn="l" defTabSz="622300">
            <a:lnSpc>
              <a:spcPct val="90000"/>
            </a:lnSpc>
            <a:spcBef>
              <a:spcPct val="0"/>
            </a:spcBef>
            <a:spcAft>
              <a:spcPct val="15000"/>
            </a:spcAft>
            <a:buChar char="•"/>
          </a:pPr>
          <a:r>
            <a:rPr kumimoji="1" lang="ja-JP" altLang="en-US" sz="1400" b="0" kern="1200" dirty="0"/>
            <a:t>ギフテッドや高い認知特性を持つ人への支援</a:t>
          </a:r>
        </a:p>
        <a:p>
          <a:pPr marL="114300" lvl="1" indent="-114300" algn="l" defTabSz="622300">
            <a:lnSpc>
              <a:spcPct val="90000"/>
            </a:lnSpc>
            <a:spcBef>
              <a:spcPct val="0"/>
            </a:spcBef>
            <a:spcAft>
              <a:spcPct val="15000"/>
            </a:spcAft>
            <a:buChar char="•"/>
          </a:pPr>
          <a:r>
            <a:rPr kumimoji="1" lang="ja-JP" altLang="en-US" sz="1400" b="0" kern="1200" dirty="0"/>
            <a:t>外国にルーツのある方への支援</a:t>
          </a:r>
        </a:p>
        <a:p>
          <a:pPr marL="114300" lvl="1" indent="-114300" algn="l" defTabSz="622300">
            <a:lnSpc>
              <a:spcPct val="90000"/>
            </a:lnSpc>
            <a:spcBef>
              <a:spcPct val="0"/>
            </a:spcBef>
            <a:spcAft>
              <a:spcPct val="15000"/>
            </a:spcAft>
            <a:buChar char="•"/>
          </a:pPr>
          <a:r>
            <a:rPr kumimoji="1" lang="ja-JP" altLang="en-US" sz="1400" b="0" kern="1200" dirty="0"/>
            <a:t>主婦や妊婦、ひきこもり等の家庭を主たる居場所とする方への支援</a:t>
          </a:r>
        </a:p>
        <a:p>
          <a:pPr marL="114300" lvl="1" indent="-114300" algn="l" defTabSz="622300">
            <a:lnSpc>
              <a:spcPct val="90000"/>
            </a:lnSpc>
            <a:spcBef>
              <a:spcPct val="0"/>
            </a:spcBef>
            <a:spcAft>
              <a:spcPct val="15000"/>
            </a:spcAft>
            <a:buChar char="•"/>
          </a:pPr>
          <a:r>
            <a:rPr kumimoji="1" lang="ja-JP" altLang="en-US" sz="1400" b="0" kern="1200" dirty="0"/>
            <a:t>顕在化しにくい発達障がいへの対応　　　　等</a:t>
          </a:r>
        </a:p>
      </dsp:txBody>
      <dsp:txXfrm>
        <a:off x="0" y="622257"/>
        <a:ext cx="4188821" cy="2305800"/>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0B587C-DE0F-4B0A-9AC8-DE6CCB956660}">
      <dsp:nvSpPr>
        <dsp:cNvPr id="0" name=""/>
        <dsp:cNvSpPr/>
      </dsp:nvSpPr>
      <dsp:spPr>
        <a:xfrm>
          <a:off x="5268" y="75934"/>
          <a:ext cx="2019663" cy="668824"/>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kumimoji="1" lang="ja-JP" altLang="en-US" sz="1400" b="1" kern="1200" dirty="0"/>
            <a:t>早期発見・早期支援</a:t>
          </a:r>
        </a:p>
      </dsp:txBody>
      <dsp:txXfrm>
        <a:off x="5268" y="75934"/>
        <a:ext cx="2019663" cy="668824"/>
      </dsp:txXfrm>
    </dsp:sp>
    <dsp:sp modelId="{A4B044C7-EED5-491A-8D45-354E07EFA04D}">
      <dsp:nvSpPr>
        <dsp:cNvPr id="0" name=""/>
        <dsp:cNvSpPr/>
      </dsp:nvSpPr>
      <dsp:spPr>
        <a:xfrm>
          <a:off x="5268" y="744759"/>
          <a:ext cx="2019663" cy="3289882"/>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kumimoji="1" lang="ja-JP" altLang="en-US" sz="1200" kern="1200" dirty="0">
              <a:latin typeface="+mn-ea"/>
              <a:ea typeface="+mn-ea"/>
            </a:rPr>
            <a:t>健診従事者研修実施回数</a:t>
          </a:r>
        </a:p>
        <a:p>
          <a:pPr marL="114300" lvl="1" indent="-114300" algn="l" defTabSz="533400">
            <a:lnSpc>
              <a:spcPct val="90000"/>
            </a:lnSpc>
            <a:spcBef>
              <a:spcPct val="0"/>
            </a:spcBef>
            <a:spcAft>
              <a:spcPct val="15000"/>
            </a:spcAft>
            <a:buChar char="•"/>
          </a:pPr>
          <a:r>
            <a:rPr kumimoji="1" lang="ja-JP" altLang="en-US" sz="1200" kern="1200" dirty="0">
              <a:latin typeface="+mn-ea"/>
              <a:ea typeface="+mn-ea"/>
            </a:rPr>
            <a:t>医療・保育・教育向け研修実施数</a:t>
          </a:r>
        </a:p>
        <a:p>
          <a:pPr marL="114300" lvl="1" indent="-114300" algn="l" defTabSz="533400">
            <a:lnSpc>
              <a:spcPct val="90000"/>
            </a:lnSpc>
            <a:spcBef>
              <a:spcPct val="0"/>
            </a:spcBef>
            <a:spcAft>
              <a:spcPct val="15000"/>
            </a:spcAft>
            <a:buChar char="•"/>
          </a:pPr>
          <a:r>
            <a:rPr kumimoji="1" lang="ja-JP" altLang="en-US" sz="1200" kern="1200" dirty="0">
              <a:latin typeface="+mn-ea"/>
              <a:ea typeface="+mn-ea"/>
            </a:rPr>
            <a:t>発達相談件数</a:t>
          </a:r>
        </a:p>
        <a:p>
          <a:pPr marL="114300" lvl="1" indent="-114300" algn="l" defTabSz="533400">
            <a:lnSpc>
              <a:spcPct val="90000"/>
            </a:lnSpc>
            <a:spcBef>
              <a:spcPct val="0"/>
            </a:spcBef>
            <a:spcAft>
              <a:spcPct val="15000"/>
            </a:spcAft>
            <a:buChar char="•"/>
          </a:pPr>
          <a:r>
            <a:rPr kumimoji="1" lang="ja-JP" altLang="en-US" sz="1200" kern="1200" dirty="0">
              <a:latin typeface="+mn-lt"/>
              <a:ea typeface="+mn-ea"/>
            </a:rPr>
            <a:t>支援に係る計画作成件数</a:t>
          </a:r>
          <a:endParaRPr kumimoji="1" lang="ja-JP" altLang="en-US" sz="1200" kern="1200" dirty="0">
            <a:latin typeface="+mn-ea"/>
            <a:ea typeface="+mn-ea"/>
          </a:endParaRPr>
        </a:p>
        <a:p>
          <a:pPr marL="114300" lvl="1" indent="-114300" algn="l" defTabSz="533400">
            <a:lnSpc>
              <a:spcPct val="90000"/>
            </a:lnSpc>
            <a:spcBef>
              <a:spcPct val="0"/>
            </a:spcBef>
            <a:spcAft>
              <a:spcPct val="15000"/>
            </a:spcAft>
            <a:buChar char="•"/>
          </a:pPr>
          <a:r>
            <a:rPr kumimoji="1" lang="ja-JP" altLang="en-US" sz="1200" kern="1200" dirty="0">
              <a:latin typeface="+mn-ea"/>
              <a:ea typeface="+mn-ea"/>
            </a:rPr>
            <a:t>発達検査実施件数</a:t>
          </a:r>
        </a:p>
        <a:p>
          <a:pPr marL="114300" lvl="1" indent="-114300" algn="l" defTabSz="533400">
            <a:lnSpc>
              <a:spcPct val="90000"/>
            </a:lnSpc>
            <a:spcBef>
              <a:spcPct val="0"/>
            </a:spcBef>
            <a:spcAft>
              <a:spcPct val="15000"/>
            </a:spcAft>
            <a:buChar char="•"/>
          </a:pPr>
          <a:r>
            <a:rPr kumimoji="1" lang="ja-JP" altLang="en-US" sz="1200" kern="1200" dirty="0">
              <a:latin typeface="+mn-ea"/>
              <a:ea typeface="+mn-ea"/>
            </a:rPr>
            <a:t>家族支援実施回数</a:t>
          </a:r>
        </a:p>
        <a:p>
          <a:pPr marL="114300" lvl="1" indent="-114300" algn="l" defTabSz="533400">
            <a:lnSpc>
              <a:spcPct val="90000"/>
            </a:lnSpc>
            <a:spcBef>
              <a:spcPct val="0"/>
            </a:spcBef>
            <a:spcAft>
              <a:spcPct val="15000"/>
            </a:spcAft>
            <a:buChar char="•"/>
          </a:pPr>
          <a:r>
            <a:rPr kumimoji="1" lang="ja-JP" altLang="en-US" sz="1200" kern="1200" dirty="0">
              <a:latin typeface="+mn-ea"/>
              <a:ea typeface="+mn-ea"/>
            </a:rPr>
            <a:t>巡回相談実施件数</a:t>
          </a:r>
        </a:p>
        <a:p>
          <a:pPr marL="114300" lvl="1" indent="-114300" algn="l" defTabSz="533400">
            <a:lnSpc>
              <a:spcPct val="90000"/>
            </a:lnSpc>
            <a:spcBef>
              <a:spcPct val="0"/>
            </a:spcBef>
            <a:spcAft>
              <a:spcPct val="15000"/>
            </a:spcAft>
            <a:buChar char="•"/>
          </a:pPr>
          <a:r>
            <a:rPr kumimoji="1" lang="ja-JP" altLang="en-US" sz="1200" kern="1200" dirty="0">
              <a:latin typeface="+mn-ea"/>
              <a:ea typeface="+mn-ea"/>
            </a:rPr>
            <a:t>専門医療機関数</a:t>
          </a:r>
        </a:p>
        <a:p>
          <a:pPr marL="114300" lvl="1" indent="-114300" algn="l" defTabSz="533400">
            <a:lnSpc>
              <a:spcPct val="90000"/>
            </a:lnSpc>
            <a:spcBef>
              <a:spcPct val="0"/>
            </a:spcBef>
            <a:spcAft>
              <a:spcPct val="15000"/>
            </a:spcAft>
            <a:buChar char="•"/>
          </a:pPr>
          <a:r>
            <a:rPr kumimoji="1" lang="ja-JP" altLang="en-US" sz="1200" kern="1200" dirty="0">
              <a:latin typeface="+mn-ea"/>
              <a:ea typeface="+mn-ea"/>
            </a:rPr>
            <a:t>早期療育につないだ件数</a:t>
          </a:r>
        </a:p>
        <a:p>
          <a:pPr marL="114300" lvl="1" indent="-114300" algn="l" defTabSz="533400">
            <a:lnSpc>
              <a:spcPct val="90000"/>
            </a:lnSpc>
            <a:spcBef>
              <a:spcPct val="0"/>
            </a:spcBef>
            <a:spcAft>
              <a:spcPct val="15000"/>
            </a:spcAft>
            <a:buChar char="•"/>
          </a:pPr>
          <a:r>
            <a:rPr kumimoji="1" lang="ja-JP" altLang="en-US" sz="1200" kern="1200" dirty="0">
              <a:latin typeface="+mn-ea"/>
              <a:ea typeface="+mn-ea"/>
            </a:rPr>
            <a:t>医療機関向けの研修回数</a:t>
          </a:r>
        </a:p>
      </dsp:txBody>
      <dsp:txXfrm>
        <a:off x="5268" y="744759"/>
        <a:ext cx="2019663" cy="3289882"/>
      </dsp:txXfrm>
    </dsp:sp>
    <dsp:sp modelId="{B083F6FE-3E75-4032-BDD3-3CC46AEBD028}">
      <dsp:nvSpPr>
        <dsp:cNvPr id="0" name=""/>
        <dsp:cNvSpPr/>
      </dsp:nvSpPr>
      <dsp:spPr>
        <a:xfrm>
          <a:off x="2307684" y="75934"/>
          <a:ext cx="2019663" cy="668824"/>
        </a:xfrm>
        <a:prstGeom prst="rect">
          <a:avLst/>
        </a:prstGeom>
        <a:solidFill>
          <a:schemeClr val="accent5">
            <a:hueOff val="-1689636"/>
            <a:satOff val="-4355"/>
            <a:lumOff val="-2941"/>
            <a:alphaOff val="0"/>
          </a:schemeClr>
        </a:solidFill>
        <a:ln w="12700" cap="flat" cmpd="sng" algn="ctr">
          <a:solidFill>
            <a:schemeClr val="accent5">
              <a:hueOff val="-1689636"/>
              <a:satOff val="-4355"/>
              <a:lumOff val="-294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kumimoji="1" lang="ja-JP" altLang="en-US" sz="1400" b="1" kern="1200" dirty="0"/>
            <a:t>切れ目のない支援・地域支援体制</a:t>
          </a:r>
        </a:p>
      </dsp:txBody>
      <dsp:txXfrm>
        <a:off x="2307684" y="75934"/>
        <a:ext cx="2019663" cy="668824"/>
      </dsp:txXfrm>
    </dsp:sp>
    <dsp:sp modelId="{71E58308-094B-4183-894A-D147A39B2218}">
      <dsp:nvSpPr>
        <dsp:cNvPr id="0" name=""/>
        <dsp:cNvSpPr/>
      </dsp:nvSpPr>
      <dsp:spPr>
        <a:xfrm>
          <a:off x="2307684" y="744759"/>
          <a:ext cx="2019663" cy="3289882"/>
        </a:xfrm>
        <a:prstGeom prst="rect">
          <a:avLst/>
        </a:prstGeom>
        <a:solidFill>
          <a:schemeClr val="accent5">
            <a:tint val="40000"/>
            <a:alpha val="90000"/>
            <a:hueOff val="-1684941"/>
            <a:satOff val="-5708"/>
            <a:lumOff val="-732"/>
            <a:alphaOff val="0"/>
          </a:schemeClr>
        </a:solidFill>
        <a:ln w="12700" cap="flat" cmpd="sng" algn="ctr">
          <a:solidFill>
            <a:schemeClr val="accent5">
              <a:tint val="40000"/>
              <a:alpha val="90000"/>
              <a:hueOff val="-1684941"/>
              <a:satOff val="-5708"/>
              <a:lumOff val="-73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kumimoji="1" lang="ja-JP" altLang="en-US" sz="1200" kern="1200" dirty="0"/>
            <a:t>地域協議会開催回数</a:t>
          </a:r>
        </a:p>
        <a:p>
          <a:pPr marL="114300" lvl="1" indent="-114300" algn="l" defTabSz="533400">
            <a:lnSpc>
              <a:spcPct val="90000"/>
            </a:lnSpc>
            <a:spcBef>
              <a:spcPct val="0"/>
            </a:spcBef>
            <a:spcAft>
              <a:spcPct val="15000"/>
            </a:spcAft>
            <a:buChar char="•"/>
          </a:pPr>
          <a:r>
            <a:rPr kumimoji="1" lang="ja-JP" altLang="en-US" sz="1200" kern="1200" dirty="0"/>
            <a:t>ネットワーク会議開催数</a:t>
          </a:r>
        </a:p>
        <a:p>
          <a:pPr marL="114300" lvl="1" indent="-114300" algn="l" defTabSz="533400">
            <a:lnSpc>
              <a:spcPct val="90000"/>
            </a:lnSpc>
            <a:spcBef>
              <a:spcPct val="0"/>
            </a:spcBef>
            <a:spcAft>
              <a:spcPct val="15000"/>
            </a:spcAft>
            <a:buChar char="•"/>
          </a:pPr>
          <a:r>
            <a:rPr kumimoji="1" lang="ja-JP" altLang="en-US" sz="1200" kern="1200" dirty="0"/>
            <a:t>関係機関との連携件数</a:t>
          </a:r>
        </a:p>
        <a:p>
          <a:pPr marL="114300" lvl="1" indent="-114300" algn="l" defTabSz="533400">
            <a:lnSpc>
              <a:spcPct val="90000"/>
            </a:lnSpc>
            <a:spcBef>
              <a:spcPct val="0"/>
            </a:spcBef>
            <a:spcAft>
              <a:spcPct val="15000"/>
            </a:spcAft>
            <a:buChar char="•"/>
          </a:pPr>
          <a:r>
            <a:rPr kumimoji="1" lang="ja-JP" altLang="en-US" sz="1200" kern="1200" dirty="0"/>
            <a:t>発達障がい者支援センター相談件数</a:t>
          </a:r>
        </a:p>
        <a:p>
          <a:pPr marL="114300" lvl="1" indent="-114300" algn="l" defTabSz="533400">
            <a:lnSpc>
              <a:spcPct val="90000"/>
            </a:lnSpc>
            <a:spcBef>
              <a:spcPct val="0"/>
            </a:spcBef>
            <a:spcAft>
              <a:spcPct val="15000"/>
            </a:spcAft>
            <a:buChar char="•"/>
          </a:pPr>
          <a:r>
            <a:rPr kumimoji="1" lang="ja-JP" altLang="en-US" sz="1200" kern="1200" dirty="0"/>
            <a:t>市町村助言件数</a:t>
          </a:r>
        </a:p>
        <a:p>
          <a:pPr marL="114300" lvl="1" indent="-114300" algn="l" defTabSz="533400">
            <a:lnSpc>
              <a:spcPct val="90000"/>
            </a:lnSpc>
            <a:spcBef>
              <a:spcPct val="0"/>
            </a:spcBef>
            <a:spcAft>
              <a:spcPct val="15000"/>
            </a:spcAft>
            <a:buChar char="•"/>
          </a:pPr>
          <a:r>
            <a:rPr kumimoji="1" lang="zh-TW" altLang="en-US" sz="1200" kern="1200" dirty="0"/>
            <a:t>市町村支援</a:t>
          </a:r>
          <a:r>
            <a:rPr kumimoji="1" lang="ja-JP" altLang="en-US" sz="1200" kern="1200" dirty="0"/>
            <a:t>額</a:t>
          </a:r>
          <a:r>
            <a:rPr kumimoji="1" lang="zh-TW" altLang="en-US" sz="1200" kern="1200" dirty="0"/>
            <a:t>（補助額等）</a:t>
          </a:r>
          <a:endParaRPr kumimoji="1" lang="ja-JP" altLang="en-US" sz="1200" kern="1200" dirty="0"/>
        </a:p>
        <a:p>
          <a:pPr marL="114300" lvl="1" indent="-114300" algn="l" defTabSz="533400">
            <a:lnSpc>
              <a:spcPct val="90000"/>
            </a:lnSpc>
            <a:spcBef>
              <a:spcPct val="0"/>
            </a:spcBef>
            <a:spcAft>
              <a:spcPct val="15000"/>
            </a:spcAft>
            <a:buChar char="•"/>
          </a:pPr>
          <a:r>
            <a:rPr kumimoji="1" lang="ja-JP" altLang="en-US" sz="1200" kern="1200" dirty="0"/>
            <a:t>引き継ぎ実施件数</a:t>
          </a:r>
        </a:p>
        <a:p>
          <a:pPr marL="114300" lvl="1" indent="-114300" algn="l" defTabSz="533400">
            <a:lnSpc>
              <a:spcPct val="90000"/>
            </a:lnSpc>
            <a:spcBef>
              <a:spcPct val="0"/>
            </a:spcBef>
            <a:spcAft>
              <a:spcPct val="15000"/>
            </a:spcAft>
            <a:buChar char="•"/>
          </a:pPr>
          <a:r>
            <a:rPr kumimoji="1" lang="ja-JP" altLang="en-US" sz="1200" kern="1200" dirty="0"/>
            <a:t>サポートファイル作成件数　</a:t>
          </a:r>
        </a:p>
        <a:p>
          <a:pPr marL="114300" lvl="1" indent="-114300" algn="l" defTabSz="533400">
            <a:lnSpc>
              <a:spcPct val="90000"/>
            </a:lnSpc>
            <a:spcBef>
              <a:spcPct val="0"/>
            </a:spcBef>
            <a:spcAft>
              <a:spcPct val="15000"/>
            </a:spcAft>
            <a:buChar char="•"/>
          </a:pPr>
          <a:r>
            <a:rPr kumimoji="1" lang="ja-JP" altLang="en-US" sz="1200" kern="1200" dirty="0"/>
            <a:t>発達支援コーディネーター配置数</a:t>
          </a:r>
        </a:p>
      </dsp:txBody>
      <dsp:txXfrm>
        <a:off x="2307684" y="744759"/>
        <a:ext cx="2019663" cy="3289882"/>
      </dsp:txXfrm>
    </dsp:sp>
    <dsp:sp modelId="{8F203413-CE9C-42F4-BDB7-4AD672985BE6}">
      <dsp:nvSpPr>
        <dsp:cNvPr id="0" name=""/>
        <dsp:cNvSpPr/>
      </dsp:nvSpPr>
      <dsp:spPr>
        <a:xfrm>
          <a:off x="4610100" y="75934"/>
          <a:ext cx="2019663" cy="668824"/>
        </a:xfrm>
        <a:prstGeom prst="rect">
          <a:avLst/>
        </a:prstGeom>
        <a:solidFill>
          <a:schemeClr val="accent5">
            <a:hueOff val="-3379271"/>
            <a:satOff val="-8710"/>
            <a:lumOff val="-5883"/>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kumimoji="1" lang="ja-JP" altLang="en-US" sz="1400" b="1" kern="1200" dirty="0"/>
            <a:t>人材育成・専門性の向上</a:t>
          </a:r>
        </a:p>
      </dsp:txBody>
      <dsp:txXfrm>
        <a:off x="4610100" y="75934"/>
        <a:ext cx="2019663" cy="668824"/>
      </dsp:txXfrm>
    </dsp:sp>
    <dsp:sp modelId="{262E1C10-B04F-4772-AA01-3AF5A5468BBC}">
      <dsp:nvSpPr>
        <dsp:cNvPr id="0" name=""/>
        <dsp:cNvSpPr/>
      </dsp:nvSpPr>
      <dsp:spPr>
        <a:xfrm>
          <a:off x="4610100" y="744759"/>
          <a:ext cx="2019663" cy="3289882"/>
        </a:xfrm>
        <a:prstGeom prst="rect">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kumimoji="1" lang="ja-JP" altLang="en-US" sz="1200" kern="1200" dirty="0"/>
            <a:t>研修実施回数</a:t>
          </a:r>
        </a:p>
        <a:p>
          <a:pPr marL="114300" lvl="1" indent="-114300" algn="l" defTabSz="533400">
            <a:lnSpc>
              <a:spcPct val="90000"/>
            </a:lnSpc>
            <a:spcBef>
              <a:spcPct val="0"/>
            </a:spcBef>
            <a:spcAft>
              <a:spcPct val="15000"/>
            </a:spcAft>
            <a:buChar char="•"/>
          </a:pPr>
          <a:r>
            <a:rPr kumimoji="1" lang="ja-JP" altLang="en-US" sz="1200" kern="1200" dirty="0"/>
            <a:t>研修受講者数</a:t>
          </a:r>
        </a:p>
        <a:p>
          <a:pPr marL="114300" lvl="1" indent="-114300" algn="l" defTabSz="533400">
            <a:lnSpc>
              <a:spcPct val="90000"/>
            </a:lnSpc>
            <a:spcBef>
              <a:spcPct val="0"/>
            </a:spcBef>
            <a:spcAft>
              <a:spcPct val="15000"/>
            </a:spcAft>
            <a:buChar char="•"/>
          </a:pPr>
          <a:r>
            <a:rPr kumimoji="1" lang="ja-JP" altLang="en-US" sz="1200" kern="1200" dirty="0"/>
            <a:t>研修受講者の職種</a:t>
          </a:r>
        </a:p>
        <a:p>
          <a:pPr marL="114300" lvl="1" indent="-114300" algn="l" defTabSz="533400">
            <a:lnSpc>
              <a:spcPct val="90000"/>
            </a:lnSpc>
            <a:spcBef>
              <a:spcPct val="0"/>
            </a:spcBef>
            <a:spcAft>
              <a:spcPct val="15000"/>
            </a:spcAft>
            <a:buChar char="•"/>
          </a:pPr>
          <a:r>
            <a:rPr kumimoji="1" lang="ja-JP" altLang="en-US" sz="1200" kern="1200" dirty="0"/>
            <a:t>コンサルテーション実施件数（専門家派遣件数）</a:t>
          </a:r>
        </a:p>
        <a:p>
          <a:pPr marL="114300" lvl="1" indent="-114300" algn="l" defTabSz="533400">
            <a:lnSpc>
              <a:spcPct val="90000"/>
            </a:lnSpc>
            <a:spcBef>
              <a:spcPct val="0"/>
            </a:spcBef>
            <a:spcAft>
              <a:spcPct val="15000"/>
            </a:spcAft>
            <a:buChar char="•"/>
          </a:pPr>
          <a:r>
            <a:rPr kumimoji="1" lang="ja-JP" altLang="en-US" sz="1200" kern="1200" dirty="0"/>
            <a:t>人材育成に取り組む機関数</a:t>
          </a:r>
        </a:p>
        <a:p>
          <a:pPr marL="114300" lvl="1" indent="-114300" algn="l" defTabSz="533400">
            <a:lnSpc>
              <a:spcPct val="90000"/>
            </a:lnSpc>
            <a:spcBef>
              <a:spcPct val="0"/>
            </a:spcBef>
            <a:spcAft>
              <a:spcPct val="15000"/>
            </a:spcAft>
            <a:buChar char="•"/>
          </a:pPr>
          <a:r>
            <a:rPr kumimoji="1" lang="ja-JP" altLang="en-US" sz="1200" kern="1200" dirty="0"/>
            <a:t>研修教材・ガイドライン作成数</a:t>
          </a:r>
        </a:p>
        <a:p>
          <a:pPr marL="114300" lvl="1" indent="-114300" algn="l" defTabSz="533400">
            <a:lnSpc>
              <a:spcPct val="90000"/>
            </a:lnSpc>
            <a:spcBef>
              <a:spcPct val="0"/>
            </a:spcBef>
            <a:spcAft>
              <a:spcPct val="15000"/>
            </a:spcAft>
            <a:buChar char="•"/>
          </a:pPr>
          <a:r>
            <a:rPr kumimoji="1" lang="ja-JP" altLang="en-US" sz="1200" kern="1200" dirty="0"/>
            <a:t>人材育成に取り組む主体への支援（交付金等）</a:t>
          </a:r>
        </a:p>
      </dsp:txBody>
      <dsp:txXfrm>
        <a:off x="4610100" y="744759"/>
        <a:ext cx="2019663" cy="3289882"/>
      </dsp:txXfrm>
    </dsp:sp>
    <dsp:sp modelId="{236703ED-F890-45B4-936D-A0270A33B9C8}">
      <dsp:nvSpPr>
        <dsp:cNvPr id="0" name=""/>
        <dsp:cNvSpPr/>
      </dsp:nvSpPr>
      <dsp:spPr>
        <a:xfrm>
          <a:off x="6912516" y="75934"/>
          <a:ext cx="2019663" cy="668824"/>
        </a:xfrm>
        <a:prstGeom prst="rect">
          <a:avLst/>
        </a:prstGeom>
        <a:solidFill>
          <a:schemeClr val="accent5">
            <a:hueOff val="-5068907"/>
            <a:satOff val="-13064"/>
            <a:lumOff val="-8824"/>
            <a:alphaOff val="0"/>
          </a:schemeClr>
        </a:solidFill>
        <a:ln w="12700" cap="flat" cmpd="sng" algn="ctr">
          <a:solidFill>
            <a:schemeClr val="accent5">
              <a:hueOff val="-5068907"/>
              <a:satOff val="-13064"/>
              <a:lumOff val="-882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kumimoji="1" lang="ja-JP" altLang="en-US" sz="1400" b="1" kern="1200" dirty="0"/>
            <a:t>家族支援</a:t>
          </a:r>
        </a:p>
      </dsp:txBody>
      <dsp:txXfrm>
        <a:off x="6912516" y="75934"/>
        <a:ext cx="2019663" cy="668824"/>
      </dsp:txXfrm>
    </dsp:sp>
    <dsp:sp modelId="{55C63E6F-31EB-4F9D-BC0D-0840B9A5B293}">
      <dsp:nvSpPr>
        <dsp:cNvPr id="0" name=""/>
        <dsp:cNvSpPr/>
      </dsp:nvSpPr>
      <dsp:spPr>
        <a:xfrm>
          <a:off x="6912516" y="744759"/>
          <a:ext cx="2019663" cy="3289882"/>
        </a:xfrm>
        <a:prstGeom prst="rect">
          <a:avLst/>
        </a:prstGeom>
        <a:solidFill>
          <a:schemeClr val="accent5">
            <a:tint val="40000"/>
            <a:alpha val="90000"/>
            <a:hueOff val="-5054821"/>
            <a:satOff val="-17124"/>
            <a:lumOff val="-2196"/>
            <a:alphaOff val="0"/>
          </a:schemeClr>
        </a:solidFill>
        <a:ln w="12700" cap="flat" cmpd="sng" algn="ctr">
          <a:solidFill>
            <a:schemeClr val="accent5">
              <a:tint val="40000"/>
              <a:alpha val="90000"/>
              <a:hueOff val="-5054821"/>
              <a:satOff val="-17124"/>
              <a:lumOff val="-2196"/>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kumimoji="1" lang="ja-JP" altLang="en-US" sz="1200" kern="1200" dirty="0"/>
            <a:t>ペアレントトレーニング実施件数</a:t>
          </a:r>
        </a:p>
        <a:p>
          <a:pPr marL="114300" lvl="1" indent="-114300" algn="l" defTabSz="533400">
            <a:lnSpc>
              <a:spcPct val="90000"/>
            </a:lnSpc>
            <a:spcBef>
              <a:spcPct val="0"/>
            </a:spcBef>
            <a:spcAft>
              <a:spcPct val="15000"/>
            </a:spcAft>
            <a:buChar char="•"/>
          </a:pPr>
          <a:r>
            <a:rPr kumimoji="1" lang="ja-JP" altLang="en-US" sz="1200" kern="1200" dirty="0"/>
            <a:t>ペアレントプログラム実施件数</a:t>
          </a:r>
        </a:p>
        <a:p>
          <a:pPr marL="114300" lvl="1" indent="-114300" algn="l" defTabSz="533400">
            <a:lnSpc>
              <a:spcPct val="90000"/>
            </a:lnSpc>
            <a:spcBef>
              <a:spcPct val="0"/>
            </a:spcBef>
            <a:spcAft>
              <a:spcPct val="15000"/>
            </a:spcAft>
            <a:buChar char="•"/>
          </a:pPr>
          <a:r>
            <a:rPr kumimoji="1" lang="ja-JP" altLang="en-US" sz="1200" kern="1200" dirty="0"/>
            <a:t>その他の家族支援実施件数</a:t>
          </a:r>
        </a:p>
        <a:p>
          <a:pPr marL="114300" lvl="1" indent="-114300" algn="l" defTabSz="533400">
            <a:lnSpc>
              <a:spcPct val="90000"/>
            </a:lnSpc>
            <a:spcBef>
              <a:spcPct val="0"/>
            </a:spcBef>
            <a:spcAft>
              <a:spcPct val="15000"/>
            </a:spcAft>
            <a:buChar char="•"/>
          </a:pPr>
          <a:r>
            <a:rPr kumimoji="1" lang="ja-JP" altLang="en-US" sz="1200" kern="1200" dirty="0"/>
            <a:t>セミナー実施回数、受講者数</a:t>
          </a:r>
        </a:p>
        <a:p>
          <a:pPr marL="114300" lvl="1" indent="-114300" algn="l" defTabSz="533400">
            <a:lnSpc>
              <a:spcPct val="90000"/>
            </a:lnSpc>
            <a:spcBef>
              <a:spcPct val="0"/>
            </a:spcBef>
            <a:spcAft>
              <a:spcPct val="15000"/>
            </a:spcAft>
            <a:buChar char="•"/>
          </a:pPr>
          <a:r>
            <a:rPr kumimoji="1" lang="ja-JP" altLang="en-US" sz="1200" kern="1200" dirty="0"/>
            <a:t>ペアレントメンター派遣件数</a:t>
          </a:r>
        </a:p>
        <a:p>
          <a:pPr marL="114300" lvl="1" indent="-114300" algn="l" defTabSz="533400">
            <a:lnSpc>
              <a:spcPct val="90000"/>
            </a:lnSpc>
            <a:spcBef>
              <a:spcPct val="0"/>
            </a:spcBef>
            <a:spcAft>
              <a:spcPct val="15000"/>
            </a:spcAft>
            <a:buChar char="•"/>
          </a:pPr>
          <a:r>
            <a:rPr kumimoji="1" lang="ja-JP" altLang="en-US" sz="1200" kern="1200" dirty="0"/>
            <a:t>家族からの相談対応件数</a:t>
          </a:r>
        </a:p>
        <a:p>
          <a:pPr marL="114300" lvl="1" indent="-114300" algn="l" defTabSz="533400">
            <a:lnSpc>
              <a:spcPct val="90000"/>
            </a:lnSpc>
            <a:spcBef>
              <a:spcPct val="0"/>
            </a:spcBef>
            <a:spcAft>
              <a:spcPct val="15000"/>
            </a:spcAft>
            <a:buChar char="•"/>
          </a:pPr>
          <a:r>
            <a:rPr kumimoji="1" lang="ja-JP" altLang="en-US" sz="1200" kern="1200" dirty="0"/>
            <a:t>家族交流会等の実施件数</a:t>
          </a:r>
        </a:p>
      </dsp:txBody>
      <dsp:txXfrm>
        <a:off x="6912516" y="744759"/>
        <a:ext cx="2019663" cy="3289882"/>
      </dsp:txXfrm>
    </dsp:sp>
    <dsp:sp modelId="{082FFEC5-8391-4AFC-8BE3-A2917EEB2F07}">
      <dsp:nvSpPr>
        <dsp:cNvPr id="0" name=""/>
        <dsp:cNvSpPr/>
      </dsp:nvSpPr>
      <dsp:spPr>
        <a:xfrm>
          <a:off x="9214932" y="75934"/>
          <a:ext cx="2019663" cy="668824"/>
        </a:xfrm>
        <a:prstGeom prst="rect">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568" tIns="56896" rIns="99568" bIns="56896" numCol="1" spcCol="1270" anchor="ctr" anchorCtr="0">
          <a:noAutofit/>
        </a:bodyPr>
        <a:lstStyle/>
        <a:p>
          <a:pPr marL="0" lvl="0" indent="0" algn="ctr" defTabSz="622300">
            <a:lnSpc>
              <a:spcPct val="90000"/>
            </a:lnSpc>
            <a:spcBef>
              <a:spcPct val="0"/>
            </a:spcBef>
            <a:spcAft>
              <a:spcPct val="35000"/>
            </a:spcAft>
            <a:buNone/>
          </a:pPr>
          <a:r>
            <a:rPr kumimoji="1" lang="ja-JP" altLang="en-US" sz="1400" b="1" kern="1200" dirty="0"/>
            <a:t>理解啓発</a:t>
          </a:r>
        </a:p>
      </dsp:txBody>
      <dsp:txXfrm>
        <a:off x="9214932" y="75934"/>
        <a:ext cx="2019663" cy="668824"/>
      </dsp:txXfrm>
    </dsp:sp>
    <dsp:sp modelId="{1A581258-7D56-4CCB-A4BE-AD486F9CDE7E}">
      <dsp:nvSpPr>
        <dsp:cNvPr id="0" name=""/>
        <dsp:cNvSpPr/>
      </dsp:nvSpPr>
      <dsp:spPr>
        <a:xfrm>
          <a:off x="9214932" y="744759"/>
          <a:ext cx="2019663" cy="3289882"/>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4008" tIns="64008" rIns="85344" bIns="96012" numCol="1" spcCol="1270" anchor="t" anchorCtr="0">
          <a:noAutofit/>
        </a:bodyPr>
        <a:lstStyle/>
        <a:p>
          <a:pPr marL="114300" lvl="1" indent="-114300" algn="l" defTabSz="533400">
            <a:lnSpc>
              <a:spcPct val="90000"/>
            </a:lnSpc>
            <a:spcBef>
              <a:spcPct val="0"/>
            </a:spcBef>
            <a:spcAft>
              <a:spcPct val="15000"/>
            </a:spcAft>
            <a:buChar char="•"/>
          </a:pPr>
          <a:r>
            <a:rPr kumimoji="1" lang="ja-JP" altLang="en-US" sz="1200" kern="1200" dirty="0"/>
            <a:t>普及啓発イベント開催数</a:t>
          </a:r>
        </a:p>
        <a:p>
          <a:pPr marL="114300" lvl="1" indent="-114300" algn="l" defTabSz="533400">
            <a:lnSpc>
              <a:spcPct val="90000"/>
            </a:lnSpc>
            <a:spcBef>
              <a:spcPct val="0"/>
            </a:spcBef>
            <a:spcAft>
              <a:spcPct val="15000"/>
            </a:spcAft>
            <a:buChar char="•"/>
          </a:pPr>
          <a:r>
            <a:rPr kumimoji="1" lang="ja-JP" altLang="en-US" sz="1200" kern="1200" dirty="0"/>
            <a:t>学校や地域住民等へのセミナー開催回数、参加者数</a:t>
          </a:r>
        </a:p>
        <a:p>
          <a:pPr marL="114300" lvl="1" indent="-114300" algn="l" defTabSz="533400">
            <a:lnSpc>
              <a:spcPct val="90000"/>
            </a:lnSpc>
            <a:spcBef>
              <a:spcPct val="0"/>
            </a:spcBef>
            <a:spcAft>
              <a:spcPct val="15000"/>
            </a:spcAft>
            <a:buChar char="•"/>
          </a:pPr>
          <a:r>
            <a:rPr kumimoji="1" lang="ja-JP" altLang="en-US" sz="1200" kern="1200" dirty="0"/>
            <a:t>リーフレット・動画等の作成・配布数</a:t>
          </a:r>
        </a:p>
        <a:p>
          <a:pPr marL="114300" lvl="1" indent="-114300" algn="l" defTabSz="533400">
            <a:lnSpc>
              <a:spcPct val="90000"/>
            </a:lnSpc>
            <a:spcBef>
              <a:spcPct val="0"/>
            </a:spcBef>
            <a:spcAft>
              <a:spcPct val="15000"/>
            </a:spcAft>
            <a:buChar char="•"/>
          </a:pPr>
          <a:r>
            <a:rPr kumimoji="1" lang="en-US" altLang="en-US" sz="1200" kern="1200" dirty="0"/>
            <a:t>SNS</a:t>
          </a:r>
          <a:r>
            <a:rPr kumimoji="1" lang="ja-JP" altLang="en-US" sz="1200" kern="1200" dirty="0"/>
            <a:t>・ホームページ発信件数</a:t>
          </a:r>
        </a:p>
        <a:p>
          <a:pPr marL="114300" lvl="1" indent="-114300" algn="l" defTabSz="533400">
            <a:lnSpc>
              <a:spcPct val="90000"/>
            </a:lnSpc>
            <a:spcBef>
              <a:spcPct val="0"/>
            </a:spcBef>
            <a:spcAft>
              <a:spcPct val="15000"/>
            </a:spcAft>
            <a:buChar char="•"/>
          </a:pPr>
          <a:r>
            <a:rPr kumimoji="1" lang="ja-JP" altLang="en-US" sz="1200" kern="1200" dirty="0"/>
            <a:t>自閉症啓発デーに合わせた取組（ライトアップ、パネル展示）</a:t>
          </a:r>
        </a:p>
      </dsp:txBody>
      <dsp:txXfrm>
        <a:off x="9214932" y="744759"/>
        <a:ext cx="2019663" cy="3289882"/>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33F5CD2-2CA4-4E41-998A-21BE14CB46FC}" type="datetimeFigureOut">
              <a:rPr kumimoji="1" lang="ja-JP" altLang="en-US" smtClean="0"/>
              <a:t>2026/8/7</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142F27A-E6B1-4F6E-BB7A-0FCE37DBD7D4}" type="slidenum">
              <a:rPr kumimoji="1" lang="ja-JP" altLang="en-US" smtClean="0"/>
              <a:t>‹#›</a:t>
            </a:fld>
            <a:endParaRPr kumimoji="1" lang="ja-JP" altLang="en-US"/>
          </a:p>
        </p:txBody>
      </p:sp>
    </p:spTree>
    <p:extLst>
      <p:ext uri="{BB962C8B-B14F-4D97-AF65-F5344CB8AC3E}">
        <p14:creationId xmlns:p14="http://schemas.microsoft.com/office/powerpoint/2010/main" val="2459658837"/>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24FBBAC-BB70-4B37-9F89-F615992E4020}" type="slidenum">
              <a:rPr kumimoji="1" lang="ja-JP" altLang="en-US" sz="1200" b="0" i="0" u="none" strike="noStrike" kern="1200" cap="none" spc="0" normalizeH="0" baseline="0" noProof="0" smtClean="0">
                <a:ln>
                  <a:noFill/>
                </a:ln>
                <a:solidFill>
                  <a:prstClr val="black"/>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1" lang="ja-JP" altLang="en-US" sz="1200" b="0" i="0" u="none" strike="noStrike" kern="1200" cap="none" spc="0" normalizeH="0" baseline="0" noProof="0">
              <a:ln>
                <a:noFill/>
              </a:ln>
              <a:solidFill>
                <a:prstClr val="black"/>
              </a:solidFill>
              <a:effectLst/>
              <a:uLnTx/>
              <a:uFillTx/>
              <a:latin typeface="游ゴシック" panose="020F0502020204030204"/>
              <a:ea typeface="游ゴシック" panose="020B0400000000000000" pitchFamily="50" charset="-128"/>
              <a:cs typeface="+mn-cs"/>
            </a:endParaRPr>
          </a:p>
        </p:txBody>
      </p:sp>
    </p:spTree>
    <p:extLst>
      <p:ext uri="{BB962C8B-B14F-4D97-AF65-F5344CB8AC3E}">
        <p14:creationId xmlns:p14="http://schemas.microsoft.com/office/powerpoint/2010/main" val="33606089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680BE0C-570B-4559-9C87-7265922B264D}"/>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CCE8D248-9ECE-42FB-97DF-4C3682DD6C4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59AC1022-4239-4491-8493-7444D345272B}"/>
              </a:ext>
            </a:extLst>
          </p:cNvPr>
          <p:cNvSpPr>
            <a:spLocks noGrp="1"/>
          </p:cNvSpPr>
          <p:nvPr>
            <p:ph type="dt" sz="half" idx="10"/>
          </p:nvPr>
        </p:nvSpPr>
        <p:spPr/>
        <p:txBody>
          <a:bodyPr/>
          <a:lstStyle/>
          <a:p>
            <a:fld id="{73E26418-A841-49C9-83F2-B3613E568CF8}" type="datetime1">
              <a:rPr kumimoji="1" lang="ja-JP" altLang="en-US" smtClean="0"/>
              <a:t>2026/8/7</a:t>
            </a:fld>
            <a:endParaRPr kumimoji="1" lang="ja-JP" altLang="en-US"/>
          </a:p>
        </p:txBody>
      </p:sp>
      <p:sp>
        <p:nvSpPr>
          <p:cNvPr id="5" name="フッター プレースホルダー 4">
            <a:extLst>
              <a:ext uri="{FF2B5EF4-FFF2-40B4-BE49-F238E27FC236}">
                <a16:creationId xmlns:a16="http://schemas.microsoft.com/office/drawing/2014/main" id="{F79950D6-DF11-4A4C-9B4E-305CD802CD6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63A987D3-0AD4-4081-93B4-98DCA931CFEB}"/>
              </a:ext>
            </a:extLst>
          </p:cNvPr>
          <p:cNvSpPr>
            <a:spLocks noGrp="1"/>
          </p:cNvSpPr>
          <p:nvPr>
            <p:ph type="sldNum" sz="quarter" idx="12"/>
          </p:nvPr>
        </p:nvSpPr>
        <p:spPr/>
        <p:txBody>
          <a:bodyPr/>
          <a:lstStyle/>
          <a:p>
            <a:fld id="{EF2C925D-21B0-4250-8872-2F26851AFB62}" type="slidenum">
              <a:rPr kumimoji="1" lang="ja-JP" altLang="en-US" smtClean="0"/>
              <a:t>‹#›</a:t>
            </a:fld>
            <a:endParaRPr kumimoji="1" lang="ja-JP" altLang="en-US"/>
          </a:p>
        </p:txBody>
      </p:sp>
    </p:spTree>
    <p:extLst>
      <p:ext uri="{BB962C8B-B14F-4D97-AF65-F5344CB8AC3E}">
        <p14:creationId xmlns:p14="http://schemas.microsoft.com/office/powerpoint/2010/main" val="2728964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262D88C-F887-46D5-A96D-025199103DAE}"/>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379A3F8-D633-4190-B3CF-4BACD626F3A6}"/>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B15F332-15FC-4F6B-BACC-82599D5D901B}"/>
              </a:ext>
            </a:extLst>
          </p:cNvPr>
          <p:cNvSpPr>
            <a:spLocks noGrp="1"/>
          </p:cNvSpPr>
          <p:nvPr>
            <p:ph type="dt" sz="half" idx="10"/>
          </p:nvPr>
        </p:nvSpPr>
        <p:spPr/>
        <p:txBody>
          <a:bodyPr/>
          <a:lstStyle/>
          <a:p>
            <a:fld id="{CB72D2E2-93CE-4901-BB4E-98FBF896322A}" type="datetime1">
              <a:rPr kumimoji="1" lang="ja-JP" altLang="en-US" smtClean="0"/>
              <a:t>2026/8/7</a:t>
            </a:fld>
            <a:endParaRPr kumimoji="1" lang="ja-JP" altLang="en-US"/>
          </a:p>
        </p:txBody>
      </p:sp>
      <p:sp>
        <p:nvSpPr>
          <p:cNvPr id="5" name="フッター プレースホルダー 4">
            <a:extLst>
              <a:ext uri="{FF2B5EF4-FFF2-40B4-BE49-F238E27FC236}">
                <a16:creationId xmlns:a16="http://schemas.microsoft.com/office/drawing/2014/main" id="{B82493CA-ED70-44D7-9FA0-C4C192DFEA75}"/>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D394F77-10B2-4C6F-81D4-A9428FF0373F}"/>
              </a:ext>
            </a:extLst>
          </p:cNvPr>
          <p:cNvSpPr>
            <a:spLocks noGrp="1"/>
          </p:cNvSpPr>
          <p:nvPr>
            <p:ph type="sldNum" sz="quarter" idx="12"/>
          </p:nvPr>
        </p:nvSpPr>
        <p:spPr/>
        <p:txBody>
          <a:bodyPr/>
          <a:lstStyle/>
          <a:p>
            <a:fld id="{EF2C925D-21B0-4250-8872-2F26851AFB62}" type="slidenum">
              <a:rPr kumimoji="1" lang="ja-JP" altLang="en-US" smtClean="0"/>
              <a:t>‹#›</a:t>
            </a:fld>
            <a:endParaRPr kumimoji="1" lang="ja-JP" altLang="en-US"/>
          </a:p>
        </p:txBody>
      </p:sp>
    </p:spTree>
    <p:extLst>
      <p:ext uri="{BB962C8B-B14F-4D97-AF65-F5344CB8AC3E}">
        <p14:creationId xmlns:p14="http://schemas.microsoft.com/office/powerpoint/2010/main" val="1796110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BFD61352-4CB7-4008-BA8B-25D2672FBDBC}"/>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729F2632-8930-4C27-A795-6F632C90A9DC}"/>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7807143-979E-4FC9-87E3-794ADE2DC05A}"/>
              </a:ext>
            </a:extLst>
          </p:cNvPr>
          <p:cNvSpPr>
            <a:spLocks noGrp="1"/>
          </p:cNvSpPr>
          <p:nvPr>
            <p:ph type="dt" sz="half" idx="10"/>
          </p:nvPr>
        </p:nvSpPr>
        <p:spPr/>
        <p:txBody>
          <a:bodyPr/>
          <a:lstStyle/>
          <a:p>
            <a:fld id="{2E520F3B-A495-414F-A0FB-E3D54EB4237C}" type="datetime1">
              <a:rPr kumimoji="1" lang="ja-JP" altLang="en-US" smtClean="0"/>
              <a:t>2026/8/7</a:t>
            </a:fld>
            <a:endParaRPr kumimoji="1" lang="ja-JP" altLang="en-US"/>
          </a:p>
        </p:txBody>
      </p:sp>
      <p:sp>
        <p:nvSpPr>
          <p:cNvPr id="5" name="フッター プレースホルダー 4">
            <a:extLst>
              <a:ext uri="{FF2B5EF4-FFF2-40B4-BE49-F238E27FC236}">
                <a16:creationId xmlns:a16="http://schemas.microsoft.com/office/drawing/2014/main" id="{8EA6D237-5638-43B9-AEF5-C16B8CA85610}"/>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EE975AD-BEDE-4E0F-BA42-EABC52C06918}"/>
              </a:ext>
            </a:extLst>
          </p:cNvPr>
          <p:cNvSpPr>
            <a:spLocks noGrp="1"/>
          </p:cNvSpPr>
          <p:nvPr>
            <p:ph type="sldNum" sz="quarter" idx="12"/>
          </p:nvPr>
        </p:nvSpPr>
        <p:spPr/>
        <p:txBody>
          <a:bodyPr/>
          <a:lstStyle/>
          <a:p>
            <a:fld id="{EF2C925D-21B0-4250-8872-2F26851AFB62}" type="slidenum">
              <a:rPr kumimoji="1" lang="ja-JP" altLang="en-US" smtClean="0"/>
              <a:t>‹#›</a:t>
            </a:fld>
            <a:endParaRPr kumimoji="1" lang="ja-JP" altLang="en-US"/>
          </a:p>
        </p:txBody>
      </p:sp>
    </p:spTree>
    <p:extLst>
      <p:ext uri="{BB962C8B-B14F-4D97-AF65-F5344CB8AC3E}">
        <p14:creationId xmlns:p14="http://schemas.microsoft.com/office/powerpoint/2010/main" val="42913330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53D173B-390A-4420-9AAE-D53FA325DA1A}"/>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9752C83-7BB9-4077-ACE7-EB726CD59EA3}"/>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5C47BE32-65C1-4895-AFB6-EBA88E48BB42}"/>
              </a:ext>
            </a:extLst>
          </p:cNvPr>
          <p:cNvSpPr>
            <a:spLocks noGrp="1"/>
          </p:cNvSpPr>
          <p:nvPr>
            <p:ph type="dt" sz="half" idx="10"/>
          </p:nvPr>
        </p:nvSpPr>
        <p:spPr/>
        <p:txBody>
          <a:bodyPr/>
          <a:lstStyle/>
          <a:p>
            <a:fld id="{89850920-E120-4B6B-B362-D30E720EBDC1}" type="datetime1">
              <a:rPr kumimoji="1" lang="ja-JP" altLang="en-US" smtClean="0"/>
              <a:t>2026/8/7</a:t>
            </a:fld>
            <a:endParaRPr kumimoji="1" lang="ja-JP" altLang="en-US"/>
          </a:p>
        </p:txBody>
      </p:sp>
      <p:sp>
        <p:nvSpPr>
          <p:cNvPr id="5" name="フッター プレースホルダー 4">
            <a:extLst>
              <a:ext uri="{FF2B5EF4-FFF2-40B4-BE49-F238E27FC236}">
                <a16:creationId xmlns:a16="http://schemas.microsoft.com/office/drawing/2014/main" id="{40F1A973-BD1A-4CAC-94B9-B8915BBF622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8B98F24-C55A-4B88-88D1-A1742A8A5F66}"/>
              </a:ext>
            </a:extLst>
          </p:cNvPr>
          <p:cNvSpPr>
            <a:spLocks noGrp="1"/>
          </p:cNvSpPr>
          <p:nvPr>
            <p:ph type="sldNum" sz="quarter" idx="12"/>
          </p:nvPr>
        </p:nvSpPr>
        <p:spPr/>
        <p:txBody>
          <a:bodyPr/>
          <a:lstStyle/>
          <a:p>
            <a:fld id="{EF2C925D-21B0-4250-8872-2F26851AFB62}" type="slidenum">
              <a:rPr kumimoji="1" lang="ja-JP" altLang="en-US" smtClean="0"/>
              <a:t>‹#›</a:t>
            </a:fld>
            <a:endParaRPr kumimoji="1" lang="ja-JP" altLang="en-US"/>
          </a:p>
        </p:txBody>
      </p:sp>
    </p:spTree>
    <p:extLst>
      <p:ext uri="{BB962C8B-B14F-4D97-AF65-F5344CB8AC3E}">
        <p14:creationId xmlns:p14="http://schemas.microsoft.com/office/powerpoint/2010/main" val="3776984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C8E8FB1-73EB-41AD-B4FA-42BC4625E373}"/>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189592E-7FE9-4C4D-A37D-E4452CAD9C2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35F6CE47-A6F9-4DF5-90B5-551652DA9D39}"/>
              </a:ext>
            </a:extLst>
          </p:cNvPr>
          <p:cNvSpPr>
            <a:spLocks noGrp="1"/>
          </p:cNvSpPr>
          <p:nvPr>
            <p:ph type="dt" sz="half" idx="10"/>
          </p:nvPr>
        </p:nvSpPr>
        <p:spPr/>
        <p:txBody>
          <a:bodyPr/>
          <a:lstStyle/>
          <a:p>
            <a:fld id="{B9FA6372-095E-424B-88DA-AE1F770ABAD2}" type="datetime1">
              <a:rPr kumimoji="1" lang="ja-JP" altLang="en-US" smtClean="0"/>
              <a:t>2026/8/7</a:t>
            </a:fld>
            <a:endParaRPr kumimoji="1" lang="ja-JP" altLang="en-US"/>
          </a:p>
        </p:txBody>
      </p:sp>
      <p:sp>
        <p:nvSpPr>
          <p:cNvPr id="5" name="フッター プレースホルダー 4">
            <a:extLst>
              <a:ext uri="{FF2B5EF4-FFF2-40B4-BE49-F238E27FC236}">
                <a16:creationId xmlns:a16="http://schemas.microsoft.com/office/drawing/2014/main" id="{FA8499F9-FD89-4313-A1CE-B4315FE7EE1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7B516AF-0C1E-4F7D-81CF-DE061A1761EB}"/>
              </a:ext>
            </a:extLst>
          </p:cNvPr>
          <p:cNvSpPr>
            <a:spLocks noGrp="1"/>
          </p:cNvSpPr>
          <p:nvPr>
            <p:ph type="sldNum" sz="quarter" idx="12"/>
          </p:nvPr>
        </p:nvSpPr>
        <p:spPr/>
        <p:txBody>
          <a:bodyPr/>
          <a:lstStyle/>
          <a:p>
            <a:fld id="{EF2C925D-21B0-4250-8872-2F26851AFB62}" type="slidenum">
              <a:rPr kumimoji="1" lang="ja-JP" altLang="en-US" smtClean="0"/>
              <a:t>‹#›</a:t>
            </a:fld>
            <a:endParaRPr kumimoji="1" lang="ja-JP" altLang="en-US"/>
          </a:p>
        </p:txBody>
      </p:sp>
    </p:spTree>
    <p:extLst>
      <p:ext uri="{BB962C8B-B14F-4D97-AF65-F5344CB8AC3E}">
        <p14:creationId xmlns:p14="http://schemas.microsoft.com/office/powerpoint/2010/main" val="513627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EAADCDC-C807-4A7E-BE54-F733F946DFD0}"/>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60D4EB5-2C13-42BE-9BC1-1F94204C4FFC}"/>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56C5A6C3-9EC8-4709-B9DA-744373FAF4FD}"/>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3A526655-F811-4D33-B1AA-466FCEC187AA}"/>
              </a:ext>
            </a:extLst>
          </p:cNvPr>
          <p:cNvSpPr>
            <a:spLocks noGrp="1"/>
          </p:cNvSpPr>
          <p:nvPr>
            <p:ph type="dt" sz="half" idx="10"/>
          </p:nvPr>
        </p:nvSpPr>
        <p:spPr/>
        <p:txBody>
          <a:bodyPr/>
          <a:lstStyle/>
          <a:p>
            <a:fld id="{01667761-22E8-45F6-BBB6-468465C037DE}" type="datetime1">
              <a:rPr kumimoji="1" lang="ja-JP" altLang="en-US" smtClean="0"/>
              <a:t>2026/8/7</a:t>
            </a:fld>
            <a:endParaRPr kumimoji="1" lang="ja-JP" altLang="en-US"/>
          </a:p>
        </p:txBody>
      </p:sp>
      <p:sp>
        <p:nvSpPr>
          <p:cNvPr id="6" name="フッター プレースホルダー 5">
            <a:extLst>
              <a:ext uri="{FF2B5EF4-FFF2-40B4-BE49-F238E27FC236}">
                <a16:creationId xmlns:a16="http://schemas.microsoft.com/office/drawing/2014/main" id="{80B8C51E-5131-42ED-9410-806BF96867E5}"/>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E475C11-1720-4181-B361-14EAC2D56920}"/>
              </a:ext>
            </a:extLst>
          </p:cNvPr>
          <p:cNvSpPr>
            <a:spLocks noGrp="1"/>
          </p:cNvSpPr>
          <p:nvPr>
            <p:ph type="sldNum" sz="quarter" idx="12"/>
          </p:nvPr>
        </p:nvSpPr>
        <p:spPr/>
        <p:txBody>
          <a:bodyPr/>
          <a:lstStyle/>
          <a:p>
            <a:fld id="{EF2C925D-21B0-4250-8872-2F26851AFB62}" type="slidenum">
              <a:rPr kumimoji="1" lang="ja-JP" altLang="en-US" smtClean="0"/>
              <a:t>‹#›</a:t>
            </a:fld>
            <a:endParaRPr kumimoji="1" lang="ja-JP" altLang="en-US"/>
          </a:p>
        </p:txBody>
      </p:sp>
    </p:spTree>
    <p:extLst>
      <p:ext uri="{BB962C8B-B14F-4D97-AF65-F5344CB8AC3E}">
        <p14:creationId xmlns:p14="http://schemas.microsoft.com/office/powerpoint/2010/main" val="21964647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2E76430-1875-46AC-8E97-4764678AB9CC}"/>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BE82C6C0-9A20-4994-81AC-4CBDEA20FBE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FD452242-F596-44AA-BF4F-AD033D71A3B0}"/>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559543FD-6EDE-4DB9-B803-D3498D9FAB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CDC30C1D-F52F-4CDA-9DAD-80AF07247E47}"/>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BF4EA30C-A43D-486E-B7D4-0D5CED6E91E8}"/>
              </a:ext>
            </a:extLst>
          </p:cNvPr>
          <p:cNvSpPr>
            <a:spLocks noGrp="1"/>
          </p:cNvSpPr>
          <p:nvPr>
            <p:ph type="dt" sz="half" idx="10"/>
          </p:nvPr>
        </p:nvSpPr>
        <p:spPr/>
        <p:txBody>
          <a:bodyPr/>
          <a:lstStyle/>
          <a:p>
            <a:fld id="{9DADC548-1548-48B8-BA51-61B9BDDD7158}" type="datetime1">
              <a:rPr kumimoji="1" lang="ja-JP" altLang="en-US" smtClean="0"/>
              <a:t>2026/8/7</a:t>
            </a:fld>
            <a:endParaRPr kumimoji="1" lang="ja-JP" altLang="en-US"/>
          </a:p>
        </p:txBody>
      </p:sp>
      <p:sp>
        <p:nvSpPr>
          <p:cNvPr id="8" name="フッター プレースホルダー 7">
            <a:extLst>
              <a:ext uri="{FF2B5EF4-FFF2-40B4-BE49-F238E27FC236}">
                <a16:creationId xmlns:a16="http://schemas.microsoft.com/office/drawing/2014/main" id="{4F325E3C-66AA-4D3B-8B19-272EECF77C25}"/>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322A6B06-8951-4728-B3CC-48E6F7384FFE}"/>
              </a:ext>
            </a:extLst>
          </p:cNvPr>
          <p:cNvSpPr>
            <a:spLocks noGrp="1"/>
          </p:cNvSpPr>
          <p:nvPr>
            <p:ph type="sldNum" sz="quarter" idx="12"/>
          </p:nvPr>
        </p:nvSpPr>
        <p:spPr/>
        <p:txBody>
          <a:bodyPr/>
          <a:lstStyle/>
          <a:p>
            <a:fld id="{EF2C925D-21B0-4250-8872-2F26851AFB62}" type="slidenum">
              <a:rPr kumimoji="1" lang="ja-JP" altLang="en-US" smtClean="0"/>
              <a:t>‹#›</a:t>
            </a:fld>
            <a:endParaRPr kumimoji="1" lang="ja-JP" altLang="en-US"/>
          </a:p>
        </p:txBody>
      </p:sp>
    </p:spTree>
    <p:extLst>
      <p:ext uri="{BB962C8B-B14F-4D97-AF65-F5344CB8AC3E}">
        <p14:creationId xmlns:p14="http://schemas.microsoft.com/office/powerpoint/2010/main" val="3446267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1C57E73-2274-4124-B80E-3EAF59F50772}"/>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09A3B585-4A22-47F4-958A-C913A94DE873}"/>
              </a:ext>
            </a:extLst>
          </p:cNvPr>
          <p:cNvSpPr>
            <a:spLocks noGrp="1"/>
          </p:cNvSpPr>
          <p:nvPr>
            <p:ph type="dt" sz="half" idx="10"/>
          </p:nvPr>
        </p:nvSpPr>
        <p:spPr/>
        <p:txBody>
          <a:bodyPr/>
          <a:lstStyle/>
          <a:p>
            <a:fld id="{DC83C7AF-A632-4D7E-B7A0-AE182ED4EC54}" type="datetime1">
              <a:rPr kumimoji="1" lang="ja-JP" altLang="en-US" smtClean="0"/>
              <a:t>2026/8/7</a:t>
            </a:fld>
            <a:endParaRPr kumimoji="1" lang="ja-JP" altLang="en-US"/>
          </a:p>
        </p:txBody>
      </p:sp>
      <p:sp>
        <p:nvSpPr>
          <p:cNvPr id="4" name="フッター プレースホルダー 3">
            <a:extLst>
              <a:ext uri="{FF2B5EF4-FFF2-40B4-BE49-F238E27FC236}">
                <a16:creationId xmlns:a16="http://schemas.microsoft.com/office/drawing/2014/main" id="{71E00233-517E-4D2D-9CE7-2631798A513E}"/>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DC6B797A-6DB2-4AA4-B18C-4DFC1FB9480E}"/>
              </a:ext>
            </a:extLst>
          </p:cNvPr>
          <p:cNvSpPr>
            <a:spLocks noGrp="1"/>
          </p:cNvSpPr>
          <p:nvPr>
            <p:ph type="sldNum" sz="quarter" idx="12"/>
          </p:nvPr>
        </p:nvSpPr>
        <p:spPr/>
        <p:txBody>
          <a:bodyPr/>
          <a:lstStyle/>
          <a:p>
            <a:fld id="{EF2C925D-21B0-4250-8872-2F26851AFB62}" type="slidenum">
              <a:rPr kumimoji="1" lang="ja-JP" altLang="en-US" smtClean="0"/>
              <a:t>‹#›</a:t>
            </a:fld>
            <a:endParaRPr kumimoji="1" lang="ja-JP" altLang="en-US"/>
          </a:p>
        </p:txBody>
      </p:sp>
    </p:spTree>
    <p:extLst>
      <p:ext uri="{BB962C8B-B14F-4D97-AF65-F5344CB8AC3E}">
        <p14:creationId xmlns:p14="http://schemas.microsoft.com/office/powerpoint/2010/main" val="5126343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E4C005AC-4F58-485C-B5E0-1470FC103B67}"/>
              </a:ext>
            </a:extLst>
          </p:cNvPr>
          <p:cNvSpPr>
            <a:spLocks noGrp="1"/>
          </p:cNvSpPr>
          <p:nvPr>
            <p:ph type="dt" sz="half" idx="10"/>
          </p:nvPr>
        </p:nvSpPr>
        <p:spPr/>
        <p:txBody>
          <a:bodyPr/>
          <a:lstStyle/>
          <a:p>
            <a:fld id="{6A8201AE-BE05-4B2D-BE98-99D0D4B45736}" type="datetime1">
              <a:rPr kumimoji="1" lang="ja-JP" altLang="en-US" smtClean="0"/>
              <a:t>2026/8/7</a:t>
            </a:fld>
            <a:endParaRPr kumimoji="1" lang="ja-JP" altLang="en-US"/>
          </a:p>
        </p:txBody>
      </p:sp>
      <p:sp>
        <p:nvSpPr>
          <p:cNvPr id="3" name="フッター プレースホルダー 2">
            <a:extLst>
              <a:ext uri="{FF2B5EF4-FFF2-40B4-BE49-F238E27FC236}">
                <a16:creationId xmlns:a16="http://schemas.microsoft.com/office/drawing/2014/main" id="{328C0937-9BED-4837-BDEC-BAF69F5FBB83}"/>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6F44308B-2645-4BAF-A6DE-5E3B33B7C3A3}"/>
              </a:ext>
            </a:extLst>
          </p:cNvPr>
          <p:cNvSpPr>
            <a:spLocks noGrp="1"/>
          </p:cNvSpPr>
          <p:nvPr>
            <p:ph type="sldNum" sz="quarter" idx="12"/>
          </p:nvPr>
        </p:nvSpPr>
        <p:spPr/>
        <p:txBody>
          <a:bodyPr/>
          <a:lstStyle/>
          <a:p>
            <a:fld id="{EF2C925D-21B0-4250-8872-2F26851AFB62}" type="slidenum">
              <a:rPr kumimoji="1" lang="ja-JP" altLang="en-US" smtClean="0"/>
              <a:t>‹#›</a:t>
            </a:fld>
            <a:endParaRPr kumimoji="1" lang="ja-JP" altLang="en-US"/>
          </a:p>
        </p:txBody>
      </p:sp>
    </p:spTree>
    <p:extLst>
      <p:ext uri="{BB962C8B-B14F-4D97-AF65-F5344CB8AC3E}">
        <p14:creationId xmlns:p14="http://schemas.microsoft.com/office/powerpoint/2010/main" val="1220327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6F78A20-F392-42C0-8FD2-BA39BEA91679}"/>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F3BFC6A-2E29-4F04-B7A7-F2EADF96A7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86F362C3-6BBD-46BB-B1AC-550199024AD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C0428C2-ED0B-48AC-AE35-2D6C7B32D83C}"/>
              </a:ext>
            </a:extLst>
          </p:cNvPr>
          <p:cNvSpPr>
            <a:spLocks noGrp="1"/>
          </p:cNvSpPr>
          <p:nvPr>
            <p:ph type="dt" sz="half" idx="10"/>
          </p:nvPr>
        </p:nvSpPr>
        <p:spPr/>
        <p:txBody>
          <a:bodyPr/>
          <a:lstStyle/>
          <a:p>
            <a:fld id="{78DCD02E-50F0-40C5-81DC-3BCF69164222}" type="datetime1">
              <a:rPr kumimoji="1" lang="ja-JP" altLang="en-US" smtClean="0"/>
              <a:t>2026/8/7</a:t>
            </a:fld>
            <a:endParaRPr kumimoji="1" lang="ja-JP" altLang="en-US"/>
          </a:p>
        </p:txBody>
      </p:sp>
      <p:sp>
        <p:nvSpPr>
          <p:cNvPr id="6" name="フッター プレースホルダー 5">
            <a:extLst>
              <a:ext uri="{FF2B5EF4-FFF2-40B4-BE49-F238E27FC236}">
                <a16:creationId xmlns:a16="http://schemas.microsoft.com/office/drawing/2014/main" id="{80223197-0E71-4994-AF86-E32CAC94A1A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FCFC9CAB-C20E-40E3-B30E-3E28D3967579}"/>
              </a:ext>
            </a:extLst>
          </p:cNvPr>
          <p:cNvSpPr>
            <a:spLocks noGrp="1"/>
          </p:cNvSpPr>
          <p:nvPr>
            <p:ph type="sldNum" sz="quarter" idx="12"/>
          </p:nvPr>
        </p:nvSpPr>
        <p:spPr/>
        <p:txBody>
          <a:bodyPr/>
          <a:lstStyle/>
          <a:p>
            <a:fld id="{EF2C925D-21B0-4250-8872-2F26851AFB62}" type="slidenum">
              <a:rPr kumimoji="1" lang="ja-JP" altLang="en-US" smtClean="0"/>
              <a:t>‹#›</a:t>
            </a:fld>
            <a:endParaRPr kumimoji="1" lang="ja-JP" altLang="en-US"/>
          </a:p>
        </p:txBody>
      </p:sp>
    </p:spTree>
    <p:extLst>
      <p:ext uri="{BB962C8B-B14F-4D97-AF65-F5344CB8AC3E}">
        <p14:creationId xmlns:p14="http://schemas.microsoft.com/office/powerpoint/2010/main" val="5521329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BEED332-26E7-41FE-A7C2-2995B40C5903}"/>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94B903C7-1118-430D-86BE-FC9F1F07E3A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CE8BD075-5122-46EB-8358-6D23AA92D7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DFD8AAFA-A53F-4D4E-B67F-48B45A777D72}"/>
              </a:ext>
            </a:extLst>
          </p:cNvPr>
          <p:cNvSpPr>
            <a:spLocks noGrp="1"/>
          </p:cNvSpPr>
          <p:nvPr>
            <p:ph type="dt" sz="half" idx="10"/>
          </p:nvPr>
        </p:nvSpPr>
        <p:spPr/>
        <p:txBody>
          <a:bodyPr/>
          <a:lstStyle/>
          <a:p>
            <a:fld id="{43F08933-1C7D-4BC1-8AED-133A98927344}" type="datetime1">
              <a:rPr kumimoji="1" lang="ja-JP" altLang="en-US" smtClean="0"/>
              <a:t>2026/8/7</a:t>
            </a:fld>
            <a:endParaRPr kumimoji="1" lang="ja-JP" altLang="en-US"/>
          </a:p>
        </p:txBody>
      </p:sp>
      <p:sp>
        <p:nvSpPr>
          <p:cNvPr id="6" name="フッター プレースホルダー 5">
            <a:extLst>
              <a:ext uri="{FF2B5EF4-FFF2-40B4-BE49-F238E27FC236}">
                <a16:creationId xmlns:a16="http://schemas.microsoft.com/office/drawing/2014/main" id="{428E740B-A155-4479-B7DC-08807D7028C7}"/>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DC9AC93-C1BE-4A0C-895B-F7B3D99DE6DB}"/>
              </a:ext>
            </a:extLst>
          </p:cNvPr>
          <p:cNvSpPr>
            <a:spLocks noGrp="1"/>
          </p:cNvSpPr>
          <p:nvPr>
            <p:ph type="sldNum" sz="quarter" idx="12"/>
          </p:nvPr>
        </p:nvSpPr>
        <p:spPr/>
        <p:txBody>
          <a:bodyPr/>
          <a:lstStyle/>
          <a:p>
            <a:fld id="{EF2C925D-21B0-4250-8872-2F26851AFB62}" type="slidenum">
              <a:rPr kumimoji="1" lang="ja-JP" altLang="en-US" smtClean="0"/>
              <a:t>‹#›</a:t>
            </a:fld>
            <a:endParaRPr kumimoji="1" lang="ja-JP" altLang="en-US"/>
          </a:p>
        </p:txBody>
      </p:sp>
    </p:spTree>
    <p:extLst>
      <p:ext uri="{BB962C8B-B14F-4D97-AF65-F5344CB8AC3E}">
        <p14:creationId xmlns:p14="http://schemas.microsoft.com/office/powerpoint/2010/main" val="3780408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5214EDDF-FEF1-4BDB-A34C-8E4B5CEA296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F93E4975-D8FC-462E-8234-C0F61119C9E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31C7C7E4-44E5-410C-8236-204C2B27D4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58B06E4-81A4-4349-8F7E-0ECC351D1D5E}" type="datetime1">
              <a:rPr kumimoji="1" lang="ja-JP" altLang="en-US" smtClean="0"/>
              <a:t>2026/8/7</a:t>
            </a:fld>
            <a:endParaRPr kumimoji="1" lang="ja-JP" altLang="en-US"/>
          </a:p>
        </p:txBody>
      </p:sp>
      <p:sp>
        <p:nvSpPr>
          <p:cNvPr id="5" name="フッター プレースホルダー 4">
            <a:extLst>
              <a:ext uri="{FF2B5EF4-FFF2-40B4-BE49-F238E27FC236}">
                <a16:creationId xmlns:a16="http://schemas.microsoft.com/office/drawing/2014/main" id="{FEA252C6-0138-4295-9283-1EE6995ACC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5728894C-89C4-4709-89CA-7659A559CE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2C925D-21B0-4250-8872-2F26851AFB62}" type="slidenum">
              <a:rPr kumimoji="1" lang="ja-JP" altLang="en-US" smtClean="0"/>
              <a:t>‹#›</a:t>
            </a:fld>
            <a:endParaRPr kumimoji="1" lang="ja-JP" altLang="en-US"/>
          </a:p>
        </p:txBody>
      </p:sp>
    </p:spTree>
    <p:extLst>
      <p:ext uri="{BB962C8B-B14F-4D97-AF65-F5344CB8AC3E}">
        <p14:creationId xmlns:p14="http://schemas.microsoft.com/office/powerpoint/2010/main" val="17574737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diagramLayout" Target="../diagrams/layout4.xml"/><Relationship Id="rId7" Type="http://schemas.openxmlformats.org/officeDocument/2006/relationships/diagramData" Target="../diagrams/data5.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microsoft.com/office/2007/relationships/diagramDrawing" Target="../diagrams/drawing5.xml"/><Relationship Id="rId5" Type="http://schemas.openxmlformats.org/officeDocument/2006/relationships/diagramColors" Target="../diagrams/colors4.xml"/><Relationship Id="rId10" Type="http://schemas.openxmlformats.org/officeDocument/2006/relationships/diagramColors" Target="../diagrams/colors5.xml"/><Relationship Id="rId4" Type="http://schemas.openxmlformats.org/officeDocument/2006/relationships/diagramQuickStyle" Target="../diagrams/quickStyle4.xml"/><Relationship Id="rId9" Type="http://schemas.openxmlformats.org/officeDocument/2006/relationships/diagramQuickStyle" Target="../diagrams/quickStyle5.xml"/></Relationships>
</file>

<file path=ppt/slides/_rels/slide6.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Layout" Target="../diagrams/layout6.xml"/><Relationship Id="rId7" Type="http://schemas.openxmlformats.org/officeDocument/2006/relationships/image" Target="../media/image3.jp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7.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8EEEEF5-32F4-4F35-94B3-62E02B44757C}"/>
              </a:ext>
            </a:extLst>
          </p:cNvPr>
          <p:cNvSpPr>
            <a:spLocks noGrp="1"/>
          </p:cNvSpPr>
          <p:nvPr>
            <p:ph type="ctrTitle"/>
          </p:nvPr>
        </p:nvSpPr>
        <p:spPr>
          <a:xfrm>
            <a:off x="0" y="2046303"/>
            <a:ext cx="12192000" cy="1349406"/>
          </a:xfrm>
        </p:spPr>
        <p:style>
          <a:lnRef idx="3">
            <a:schemeClr val="lt1"/>
          </a:lnRef>
          <a:fillRef idx="1">
            <a:schemeClr val="accent6"/>
          </a:fillRef>
          <a:effectRef idx="1">
            <a:schemeClr val="accent6"/>
          </a:effectRef>
          <a:fontRef idx="minor">
            <a:schemeClr val="lt1"/>
          </a:fontRef>
        </p:style>
        <p:txBody>
          <a:bodyPr>
            <a:noAutofit/>
          </a:bodyPr>
          <a:lstStyle/>
          <a:p>
            <a:r>
              <a:rPr kumimoji="1" lang="ja-JP" altLang="en-US" sz="3700" b="1" dirty="0"/>
              <a:t>第６次障がい者計画における</a:t>
            </a:r>
            <a:br>
              <a:rPr kumimoji="1" lang="en-US" altLang="ja-JP" sz="3700" b="1" dirty="0"/>
            </a:br>
            <a:r>
              <a:rPr kumimoji="1" lang="ja-JP" altLang="en-US" sz="3700" b="1" dirty="0"/>
              <a:t>発達障がい児支援の</a:t>
            </a:r>
            <a:r>
              <a:rPr lang="ja-JP" altLang="en-US" sz="3700" b="1" dirty="0"/>
              <a:t>方向性</a:t>
            </a:r>
            <a:r>
              <a:rPr kumimoji="1" lang="ja-JP" altLang="en-US" sz="3700" b="1" dirty="0"/>
              <a:t>について</a:t>
            </a:r>
          </a:p>
        </p:txBody>
      </p:sp>
      <p:sp>
        <p:nvSpPr>
          <p:cNvPr id="3" name="字幕 2">
            <a:extLst>
              <a:ext uri="{FF2B5EF4-FFF2-40B4-BE49-F238E27FC236}">
                <a16:creationId xmlns:a16="http://schemas.microsoft.com/office/drawing/2014/main" id="{1F17B037-DF3E-47C5-8A1A-EAD7E6B8456B}"/>
              </a:ext>
            </a:extLst>
          </p:cNvPr>
          <p:cNvSpPr>
            <a:spLocks noGrp="1"/>
          </p:cNvSpPr>
          <p:nvPr>
            <p:ph type="subTitle" idx="1"/>
          </p:nvPr>
        </p:nvSpPr>
        <p:spPr>
          <a:xfrm>
            <a:off x="3082834" y="5300209"/>
            <a:ext cx="9144000" cy="1655762"/>
          </a:xfrm>
        </p:spPr>
        <p:txBody>
          <a:bodyPr/>
          <a:lstStyle/>
          <a:p>
            <a:r>
              <a:rPr lang="ja-JP" altLang="en-US" u="sng" dirty="0"/>
              <a:t>令和８</a:t>
            </a:r>
            <a:r>
              <a:rPr kumimoji="1" lang="ja-JP" altLang="en-US" u="sng" dirty="0"/>
              <a:t>年</a:t>
            </a:r>
            <a:r>
              <a:rPr lang="ja-JP" altLang="en-US" u="sng" dirty="0"/>
              <a:t>７</a:t>
            </a:r>
            <a:r>
              <a:rPr kumimoji="1" lang="ja-JP" altLang="en-US" u="sng" dirty="0"/>
              <a:t>月</a:t>
            </a:r>
            <a:r>
              <a:rPr lang="ja-JP" altLang="en-US" u="sng" dirty="0"/>
              <a:t>９</a:t>
            </a:r>
            <a:r>
              <a:rPr kumimoji="1" lang="ja-JP" altLang="en-US" u="sng" dirty="0"/>
              <a:t>日　大阪府福祉部障がい福祉室地域生活支援課</a:t>
            </a:r>
          </a:p>
        </p:txBody>
      </p:sp>
      <p:sp>
        <p:nvSpPr>
          <p:cNvPr id="4" name="スライド番号プレースホルダー 3">
            <a:extLst>
              <a:ext uri="{FF2B5EF4-FFF2-40B4-BE49-F238E27FC236}">
                <a16:creationId xmlns:a16="http://schemas.microsoft.com/office/drawing/2014/main" id="{F77270CA-54A1-47CC-93CB-58A8CBB070C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DA3839F-8F31-49AD-9A69-7A194C78B29C}"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1" lang="ja-JP" altLang="en-US" sz="1200" b="0" i="0" u="none" strike="noStrike" kern="1200" cap="none" spc="0" normalizeH="0" baseline="0" noProof="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sp>
        <p:nvSpPr>
          <p:cNvPr id="5" name="テキスト ボックス 4">
            <a:extLst>
              <a:ext uri="{FF2B5EF4-FFF2-40B4-BE49-F238E27FC236}">
                <a16:creationId xmlns:a16="http://schemas.microsoft.com/office/drawing/2014/main" id="{75088467-CCFA-4309-94F7-711E0724615F}"/>
              </a:ext>
            </a:extLst>
          </p:cNvPr>
          <p:cNvSpPr txBox="1"/>
          <p:nvPr/>
        </p:nvSpPr>
        <p:spPr>
          <a:xfrm>
            <a:off x="3082834" y="299559"/>
            <a:ext cx="8813243"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令和８年度大阪府発達障がい児者支援体制整備検討部会こどもワーキンググループ（資料３）</a:t>
            </a:r>
          </a:p>
        </p:txBody>
      </p:sp>
    </p:spTree>
    <p:extLst>
      <p:ext uri="{BB962C8B-B14F-4D97-AF65-F5344CB8AC3E}">
        <p14:creationId xmlns:p14="http://schemas.microsoft.com/office/powerpoint/2010/main" val="483535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5BE8443A-A8E2-4BDB-9D10-3DC49BA5B493}"/>
              </a:ext>
            </a:extLst>
          </p:cNvPr>
          <p:cNvSpPr>
            <a:spLocks noGrp="1"/>
          </p:cNvSpPr>
          <p:nvPr>
            <p:ph type="sldNum" sz="quarter" idx="12"/>
          </p:nvPr>
        </p:nvSpPr>
        <p:spPr/>
        <p:txBody>
          <a:bodyPr/>
          <a:lstStyle/>
          <a:p>
            <a:fld id="{EF2C925D-21B0-4250-8872-2F26851AFB62}" type="slidenum">
              <a:rPr kumimoji="1" lang="ja-JP" altLang="en-US" smtClean="0"/>
              <a:t>10</a:t>
            </a:fld>
            <a:endParaRPr kumimoji="1" lang="ja-JP" altLang="en-US"/>
          </a:p>
        </p:txBody>
      </p:sp>
      <p:sp>
        <p:nvSpPr>
          <p:cNvPr id="5" name="テキスト ボックス 4">
            <a:extLst>
              <a:ext uri="{FF2B5EF4-FFF2-40B4-BE49-F238E27FC236}">
                <a16:creationId xmlns:a16="http://schemas.microsoft.com/office/drawing/2014/main" id="{769AB680-0679-4AB2-BAB9-D109D17C7FE1}"/>
              </a:ext>
            </a:extLst>
          </p:cNvPr>
          <p:cNvSpPr txBox="1"/>
          <p:nvPr/>
        </p:nvSpPr>
        <p:spPr>
          <a:xfrm>
            <a:off x="897111" y="916945"/>
            <a:ext cx="10200442" cy="523220"/>
          </a:xfrm>
          <a:prstGeom prst="rect">
            <a:avLst/>
          </a:prstGeom>
          <a:ln w="38100"/>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kumimoji="1" lang="ja-JP" altLang="en-US" sz="2800" dirty="0">
                <a:latin typeface="游ゴシック" panose="020B0400000000000000" pitchFamily="50" charset="-128"/>
                <a:ea typeface="游ゴシック" panose="020B0400000000000000" pitchFamily="50" charset="-128"/>
              </a:rPr>
              <a:t>こどもワーキンググループでご議論いただきたい点</a:t>
            </a:r>
            <a:endParaRPr kumimoji="1" lang="en-US" altLang="ja-JP" sz="2800" dirty="0">
              <a:latin typeface="游ゴシック" panose="020B0400000000000000" pitchFamily="50" charset="-128"/>
              <a:ea typeface="游ゴシック" panose="020B0400000000000000" pitchFamily="50" charset="-128"/>
            </a:endParaRPr>
          </a:p>
        </p:txBody>
      </p:sp>
      <p:sp>
        <p:nvSpPr>
          <p:cNvPr id="6" name="テキスト ボックス 5">
            <a:extLst>
              <a:ext uri="{FF2B5EF4-FFF2-40B4-BE49-F238E27FC236}">
                <a16:creationId xmlns:a16="http://schemas.microsoft.com/office/drawing/2014/main" id="{0FCA6C72-4B8B-4B5A-8C69-8EB659BE52EC}"/>
              </a:ext>
            </a:extLst>
          </p:cNvPr>
          <p:cNvSpPr txBox="1"/>
          <p:nvPr/>
        </p:nvSpPr>
        <p:spPr>
          <a:xfrm>
            <a:off x="802004" y="2094854"/>
            <a:ext cx="10362385" cy="3170099"/>
          </a:xfrm>
          <a:prstGeom prst="rect">
            <a:avLst/>
          </a:prstGeom>
          <a:noFill/>
        </p:spPr>
        <p:txBody>
          <a:bodyPr wrap="square" rtlCol="0">
            <a:spAutoFit/>
          </a:bodyPr>
          <a:lstStyle/>
          <a:p>
            <a:r>
              <a:rPr lang="ja-JP" altLang="en-US" sz="2000" dirty="0">
                <a:latin typeface="游ゴシック" panose="020B0400000000000000" pitchFamily="50" charset="-128"/>
                <a:ea typeface="游ゴシック" panose="020B0400000000000000" pitchFamily="50" charset="-128"/>
              </a:rPr>
              <a:t>第６次障がい者計画に基づき実施する今後の府の取組がより効果的となるために、</a:t>
            </a:r>
            <a:endParaRPr lang="en-US" altLang="ja-JP" sz="2000" dirty="0">
              <a:latin typeface="游ゴシック" panose="020B0400000000000000" pitchFamily="50" charset="-128"/>
              <a:ea typeface="游ゴシック" panose="020B0400000000000000" pitchFamily="50" charset="-128"/>
            </a:endParaRPr>
          </a:p>
          <a:p>
            <a:r>
              <a:rPr lang="ja-JP" altLang="en-US" sz="2000" dirty="0">
                <a:latin typeface="游ゴシック" panose="020B0400000000000000" pitchFamily="50" charset="-128"/>
              </a:rPr>
              <a:t>下記の観点からご意見をお願いします。</a:t>
            </a:r>
            <a:endParaRPr lang="en-US" altLang="ja-JP" sz="2000" dirty="0">
              <a:latin typeface="游ゴシック" panose="020B0400000000000000" pitchFamily="50" charset="-128"/>
            </a:endParaRPr>
          </a:p>
          <a:p>
            <a:endParaRPr lang="en-US" altLang="ja-JP" sz="2000" dirty="0">
              <a:latin typeface="游ゴシック" panose="020B0400000000000000" pitchFamily="50" charset="-128"/>
            </a:endParaRPr>
          </a:p>
          <a:p>
            <a:endParaRPr lang="en-US" altLang="ja-JP" sz="2000" dirty="0">
              <a:latin typeface="游ゴシック" panose="020B0400000000000000" pitchFamily="50" charset="-128"/>
            </a:endParaRPr>
          </a:p>
          <a:p>
            <a:pPr marL="342900" indent="-342900">
              <a:buFont typeface="Wingdings" panose="05000000000000000000" pitchFamily="2" charset="2"/>
              <a:buChar char="l"/>
            </a:pPr>
            <a:r>
              <a:rPr lang="ja-JP" altLang="en-US" sz="2000" dirty="0">
                <a:latin typeface="游ゴシック" panose="020B0400000000000000" pitchFamily="50" charset="-128"/>
                <a:ea typeface="游ゴシック" panose="020B0400000000000000" pitchFamily="50" charset="-128"/>
              </a:rPr>
              <a:t>主な活動指標の例を踏まえ、現行の取組内容（手段）の妥当性や、取組の実施状況を把握するために有効と考えられる</a:t>
            </a:r>
            <a:r>
              <a:rPr lang="ja-JP" altLang="en-US" sz="2000" b="1" u="sng" dirty="0">
                <a:latin typeface="游ゴシック" panose="020B0400000000000000" pitchFamily="50" charset="-128"/>
                <a:ea typeface="游ゴシック" panose="020B0400000000000000" pitchFamily="50" charset="-128"/>
              </a:rPr>
              <a:t>活動指標</a:t>
            </a:r>
            <a:r>
              <a:rPr lang="ja-JP" altLang="en-US" sz="2000" dirty="0">
                <a:latin typeface="游ゴシック" panose="020B0400000000000000" pitchFamily="50" charset="-128"/>
                <a:ea typeface="游ゴシック" panose="020B0400000000000000" pitchFamily="50" charset="-128"/>
              </a:rPr>
              <a:t>について、ご意見をお願いします。</a:t>
            </a:r>
          </a:p>
          <a:p>
            <a:endParaRPr lang="ja-JP" altLang="en-US" sz="2000" dirty="0">
              <a:latin typeface="游ゴシック" panose="020B0400000000000000" pitchFamily="50" charset="-128"/>
              <a:ea typeface="游ゴシック" panose="020B0400000000000000" pitchFamily="50" charset="-128"/>
            </a:endParaRPr>
          </a:p>
          <a:p>
            <a:pPr marL="342900" indent="-342900">
              <a:buFont typeface="Wingdings" panose="05000000000000000000" pitchFamily="2" charset="2"/>
              <a:buChar char="l"/>
            </a:pPr>
            <a:r>
              <a:rPr lang="ja-JP" altLang="en-US" sz="2000" dirty="0">
                <a:latin typeface="游ゴシック" panose="020B0400000000000000" pitchFamily="50" charset="-128"/>
                <a:ea typeface="游ゴシック" panose="020B0400000000000000" pitchFamily="50" charset="-128"/>
              </a:rPr>
              <a:t>主な成果指標の例を踏まえ、取組の成果や効果を適切に評価・検証するために有効な</a:t>
            </a:r>
            <a:r>
              <a:rPr lang="ja-JP" altLang="en-US" sz="2000" b="1" u="sng" dirty="0">
                <a:latin typeface="游ゴシック" panose="020B0400000000000000" pitchFamily="50" charset="-128"/>
                <a:ea typeface="游ゴシック" panose="020B0400000000000000" pitchFamily="50" charset="-128"/>
              </a:rPr>
              <a:t>成果指標</a:t>
            </a:r>
            <a:r>
              <a:rPr lang="ja-JP" altLang="en-US" sz="2000" dirty="0">
                <a:latin typeface="游ゴシック" panose="020B0400000000000000" pitchFamily="50" charset="-128"/>
                <a:ea typeface="游ゴシック" panose="020B0400000000000000" pitchFamily="50" charset="-128"/>
              </a:rPr>
              <a:t>について、ご意見をお願いします。</a:t>
            </a:r>
          </a:p>
          <a:p>
            <a:endParaRPr lang="ja-JP" altLang="en-US" sz="2000" dirty="0">
              <a:latin typeface="游ゴシック" panose="020B0400000000000000" pitchFamily="50" charset="-128"/>
              <a:ea typeface="游ゴシック" panose="020B0400000000000000" pitchFamily="50" charset="-128"/>
            </a:endParaRPr>
          </a:p>
        </p:txBody>
      </p:sp>
    </p:spTree>
    <p:extLst>
      <p:ext uri="{BB962C8B-B14F-4D97-AF65-F5344CB8AC3E}">
        <p14:creationId xmlns:p14="http://schemas.microsoft.com/office/powerpoint/2010/main" val="292375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61CBCE6C-A97B-4AFD-8326-F5089C01EFE8}"/>
              </a:ext>
            </a:extLst>
          </p:cNvPr>
          <p:cNvPicPr>
            <a:picLocks noChangeAspect="1"/>
          </p:cNvPicPr>
          <p:nvPr/>
        </p:nvPicPr>
        <p:blipFill>
          <a:blip r:embed="rId2"/>
          <a:stretch>
            <a:fillRect/>
          </a:stretch>
        </p:blipFill>
        <p:spPr>
          <a:xfrm>
            <a:off x="717969" y="321792"/>
            <a:ext cx="10033000" cy="3221949"/>
          </a:xfrm>
          <a:prstGeom prst="rect">
            <a:avLst/>
          </a:prstGeom>
        </p:spPr>
      </p:pic>
      <p:sp>
        <p:nvSpPr>
          <p:cNvPr id="2" name="スライド番号プレースホルダー 1">
            <a:extLst>
              <a:ext uri="{FF2B5EF4-FFF2-40B4-BE49-F238E27FC236}">
                <a16:creationId xmlns:a16="http://schemas.microsoft.com/office/drawing/2014/main" id="{7070C3EB-459B-44D2-95C2-F47968669F59}"/>
              </a:ext>
            </a:extLst>
          </p:cNvPr>
          <p:cNvSpPr>
            <a:spLocks noGrp="1"/>
          </p:cNvSpPr>
          <p:nvPr>
            <p:ph type="sldNum" sz="quarter" idx="12"/>
          </p:nvPr>
        </p:nvSpPr>
        <p:spPr>
          <a:xfrm>
            <a:off x="9256552" y="6415956"/>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A464BB2-9B42-4C59-96D2-53853DDCE204}" type="slidenum">
              <a:rPr kumimoji="1" lang="ja-JP" altLang="en-US" sz="1200" b="0" i="0" u="none" strike="noStrike" kern="1200" cap="none" spc="0" normalizeH="0" baseline="0" noProof="0" smtClean="0">
                <a:ln>
                  <a:noFill/>
                </a:ln>
                <a:solidFill>
                  <a:prstClr val="black">
                    <a:tint val="75000"/>
                  </a:prstClr>
                </a:solidFill>
                <a:effectLst/>
                <a:uLnTx/>
                <a:uFillTx/>
                <a:latin typeface="游ゴシック" panose="020F0502020204030204"/>
                <a:ea typeface="游ゴシック" panose="020B0400000000000000"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1" lang="ja-JP" altLang="en-US" sz="1200" b="0" i="0" u="none" strike="noStrike" kern="1200" cap="none" spc="0" normalizeH="0" baseline="0" noProof="0">
              <a:ln>
                <a:noFill/>
              </a:ln>
              <a:solidFill>
                <a:prstClr val="black">
                  <a:tint val="75000"/>
                </a:prstClr>
              </a:solidFill>
              <a:effectLst/>
              <a:uLnTx/>
              <a:uFillTx/>
              <a:latin typeface="游ゴシック" panose="020F0502020204030204"/>
              <a:ea typeface="游ゴシック" panose="020B0400000000000000" pitchFamily="50" charset="-128"/>
              <a:cs typeface="+mn-cs"/>
            </a:endParaRPr>
          </a:p>
        </p:txBody>
      </p:sp>
      <p:sp>
        <p:nvSpPr>
          <p:cNvPr id="4" name="テキスト ボックス 3">
            <a:extLst>
              <a:ext uri="{FF2B5EF4-FFF2-40B4-BE49-F238E27FC236}">
                <a16:creationId xmlns:a16="http://schemas.microsoft.com/office/drawing/2014/main" id="{2ACC4215-B061-49A5-9FF8-20A5074590F8}"/>
              </a:ext>
            </a:extLst>
          </p:cNvPr>
          <p:cNvSpPr txBox="1"/>
          <p:nvPr/>
        </p:nvSpPr>
        <p:spPr>
          <a:xfrm>
            <a:off x="545284" y="171160"/>
            <a:ext cx="5043592"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（参考）第６次障がい者計画の意見具申構成イメージ</a:t>
            </a:r>
          </a:p>
        </p:txBody>
      </p:sp>
      <p:sp>
        <p:nvSpPr>
          <p:cNvPr id="5" name="テキスト ボックス 4">
            <a:extLst>
              <a:ext uri="{FF2B5EF4-FFF2-40B4-BE49-F238E27FC236}">
                <a16:creationId xmlns:a16="http://schemas.microsoft.com/office/drawing/2014/main" id="{F46A86D3-C0A4-4CDC-AB15-4D1D809A22E5}"/>
              </a:ext>
            </a:extLst>
          </p:cNvPr>
          <p:cNvSpPr txBox="1"/>
          <p:nvPr/>
        </p:nvSpPr>
        <p:spPr>
          <a:xfrm>
            <a:off x="3556499" y="3460532"/>
            <a:ext cx="413707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（第</a:t>
            </a:r>
            <a:r>
              <a:rPr kumimoji="1" lang="en-US" altLang="ja-JP"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59</a:t>
            </a: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回大阪府障がい者施策推進協議会資料より抜粋）</a:t>
            </a:r>
          </a:p>
        </p:txBody>
      </p:sp>
      <p:pic>
        <p:nvPicPr>
          <p:cNvPr id="7" name="図 6">
            <a:extLst>
              <a:ext uri="{FF2B5EF4-FFF2-40B4-BE49-F238E27FC236}">
                <a16:creationId xmlns:a16="http://schemas.microsoft.com/office/drawing/2014/main" id="{FC214DC1-145D-4682-8775-BE7C56434A0C}"/>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717969" y="3710538"/>
            <a:ext cx="10033000" cy="2887980"/>
          </a:xfrm>
          <a:prstGeom prst="rect">
            <a:avLst/>
          </a:prstGeom>
          <a:noFill/>
          <a:ln>
            <a:noFill/>
          </a:ln>
        </p:spPr>
      </p:pic>
      <p:sp>
        <p:nvSpPr>
          <p:cNvPr id="8" name="テキスト ボックス 7">
            <a:extLst>
              <a:ext uri="{FF2B5EF4-FFF2-40B4-BE49-F238E27FC236}">
                <a16:creationId xmlns:a16="http://schemas.microsoft.com/office/drawing/2014/main" id="{49484B20-E96B-4FAD-ACB6-8C0CBCD1C8B3}"/>
              </a:ext>
            </a:extLst>
          </p:cNvPr>
          <p:cNvSpPr txBox="1"/>
          <p:nvPr/>
        </p:nvSpPr>
        <p:spPr>
          <a:xfrm>
            <a:off x="645952" y="3437829"/>
            <a:ext cx="4479721"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（参考）第５次障がい者計画の構成</a:t>
            </a:r>
          </a:p>
        </p:txBody>
      </p:sp>
      <p:sp>
        <p:nvSpPr>
          <p:cNvPr id="17" name="テキスト ボックス 16">
            <a:extLst>
              <a:ext uri="{FF2B5EF4-FFF2-40B4-BE49-F238E27FC236}">
                <a16:creationId xmlns:a16="http://schemas.microsoft.com/office/drawing/2014/main" id="{076CA277-8718-44E3-9626-C0D8D140CC1F}"/>
              </a:ext>
            </a:extLst>
          </p:cNvPr>
          <p:cNvSpPr txBox="1"/>
          <p:nvPr/>
        </p:nvSpPr>
        <p:spPr>
          <a:xfrm>
            <a:off x="4849867" y="171160"/>
            <a:ext cx="4137073" cy="27699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（第</a:t>
            </a:r>
            <a:r>
              <a:rPr lang="en-US" altLang="ja-JP" sz="1200" dirty="0">
                <a:solidFill>
                  <a:prstClr val="black"/>
                </a:solidFill>
                <a:latin typeface="游ゴシック" panose="020F0502020204030204"/>
                <a:ea typeface="游ゴシック" panose="020B0400000000000000" pitchFamily="50" charset="-128"/>
              </a:rPr>
              <a:t>60</a:t>
            </a:r>
            <a:r>
              <a:rPr kumimoji="1" lang="ja-JP" altLang="en-US" sz="1200" b="0" i="0" u="none" strike="noStrike" kern="1200" cap="none" spc="0" normalizeH="0" baseline="0" noProof="0" dirty="0">
                <a:ln>
                  <a:noFill/>
                </a:ln>
                <a:solidFill>
                  <a:prstClr val="black"/>
                </a:solidFill>
                <a:effectLst/>
                <a:uLnTx/>
                <a:uFillTx/>
                <a:latin typeface="游ゴシック" panose="020F0502020204030204"/>
                <a:ea typeface="游ゴシック" panose="020B0400000000000000" pitchFamily="50" charset="-128"/>
                <a:cs typeface="+mn-cs"/>
              </a:rPr>
              <a:t>回大阪府障がい者施策推進協議会資料より抜粋）</a:t>
            </a:r>
          </a:p>
        </p:txBody>
      </p:sp>
    </p:spTree>
    <p:extLst>
      <p:ext uri="{BB962C8B-B14F-4D97-AF65-F5344CB8AC3E}">
        <p14:creationId xmlns:p14="http://schemas.microsoft.com/office/powerpoint/2010/main" val="3688471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6EB61BED-CA60-45FD-BBAA-CC622EDCF2AB}"/>
              </a:ext>
            </a:extLst>
          </p:cNvPr>
          <p:cNvSpPr txBox="1"/>
          <p:nvPr/>
        </p:nvSpPr>
        <p:spPr>
          <a:xfrm>
            <a:off x="0" y="0"/>
            <a:ext cx="12192000" cy="52322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kumimoji="1" lang="ja-JP" altLang="en-US" sz="2800" b="1" dirty="0"/>
              <a:t>第</a:t>
            </a:r>
            <a:r>
              <a:rPr kumimoji="1" lang="en-US" altLang="ja-JP" sz="2800" b="1" dirty="0"/>
              <a:t>6</a:t>
            </a:r>
            <a:r>
              <a:rPr kumimoji="1" lang="ja-JP" altLang="en-US" sz="2800" b="1" dirty="0"/>
              <a:t>次障がい者計画における基本理念と基本原則</a:t>
            </a:r>
          </a:p>
        </p:txBody>
      </p:sp>
      <p:sp>
        <p:nvSpPr>
          <p:cNvPr id="6" name="テキスト ボックス 5">
            <a:extLst>
              <a:ext uri="{FF2B5EF4-FFF2-40B4-BE49-F238E27FC236}">
                <a16:creationId xmlns:a16="http://schemas.microsoft.com/office/drawing/2014/main" id="{5DDC8245-827C-4280-8E52-7A66AC9633D3}"/>
              </a:ext>
            </a:extLst>
          </p:cNvPr>
          <p:cNvSpPr txBox="1"/>
          <p:nvPr/>
        </p:nvSpPr>
        <p:spPr>
          <a:xfrm>
            <a:off x="2483032" y="843784"/>
            <a:ext cx="8288382" cy="400110"/>
          </a:xfrm>
          <a:prstGeom prst="rect">
            <a:avLst/>
          </a:prstGeom>
          <a:effectLst>
            <a:outerShdw blurRad="50800" dist="38100" dir="2700000" algn="tl" rotWithShape="0">
              <a:prstClr val="black">
                <a:alpha val="40000"/>
              </a:prstClr>
            </a:outerShdw>
          </a:effectLst>
        </p:spPr>
        <p:style>
          <a:lnRef idx="3">
            <a:schemeClr val="lt1"/>
          </a:lnRef>
          <a:fillRef idx="1">
            <a:schemeClr val="accent6"/>
          </a:fillRef>
          <a:effectRef idx="1">
            <a:schemeClr val="accent6"/>
          </a:effectRef>
          <a:fontRef idx="minor">
            <a:schemeClr val="lt1"/>
          </a:fontRef>
        </p:style>
        <p:txBody>
          <a:bodyPr wrap="square">
            <a:spAutoFit/>
          </a:bodyPr>
          <a:lstStyle/>
          <a:p>
            <a:pPr algn="ctr"/>
            <a:r>
              <a:rPr lang="ja-JP" altLang="en-US" sz="2000" b="1" dirty="0"/>
              <a:t>「すべての人が認め合う、いのち輝く自立支援社会づくり」</a:t>
            </a:r>
          </a:p>
        </p:txBody>
      </p:sp>
      <p:sp>
        <p:nvSpPr>
          <p:cNvPr id="7" name="テキスト ボックス 6">
            <a:extLst>
              <a:ext uri="{FF2B5EF4-FFF2-40B4-BE49-F238E27FC236}">
                <a16:creationId xmlns:a16="http://schemas.microsoft.com/office/drawing/2014/main" id="{51000A12-EBC9-4CEF-AA9B-25D9C3C69379}"/>
              </a:ext>
            </a:extLst>
          </p:cNvPr>
          <p:cNvSpPr txBox="1"/>
          <p:nvPr/>
        </p:nvSpPr>
        <p:spPr>
          <a:xfrm>
            <a:off x="484415" y="843784"/>
            <a:ext cx="1518557" cy="400110"/>
          </a:xfrm>
          <a:prstGeom prst="rect">
            <a:avLst/>
          </a:prstGeom>
          <a:effectLst>
            <a:outerShdw blurRad="50800" dist="38100" dir="2700000" algn="tl" rotWithShape="0">
              <a:prstClr val="black">
                <a:alpha val="40000"/>
              </a:prstClr>
            </a:outerShdw>
          </a:effectLst>
        </p:spPr>
        <p:style>
          <a:lnRef idx="3">
            <a:schemeClr val="lt1"/>
          </a:lnRef>
          <a:fillRef idx="1">
            <a:schemeClr val="accent6"/>
          </a:fillRef>
          <a:effectRef idx="1">
            <a:schemeClr val="accent6"/>
          </a:effectRef>
          <a:fontRef idx="minor">
            <a:schemeClr val="lt1"/>
          </a:fontRef>
        </p:style>
        <p:txBody>
          <a:bodyPr wrap="square">
            <a:spAutoFit/>
          </a:bodyPr>
          <a:lstStyle/>
          <a:p>
            <a:pPr algn="ctr"/>
            <a:r>
              <a:rPr lang="ja-JP" altLang="en-US" sz="2000" b="1" dirty="0"/>
              <a:t>基本理念</a:t>
            </a:r>
          </a:p>
        </p:txBody>
      </p:sp>
      <p:sp>
        <p:nvSpPr>
          <p:cNvPr id="9" name="テキスト ボックス 8">
            <a:extLst>
              <a:ext uri="{FF2B5EF4-FFF2-40B4-BE49-F238E27FC236}">
                <a16:creationId xmlns:a16="http://schemas.microsoft.com/office/drawing/2014/main" id="{DA787A35-BA1C-4C66-9620-083DAA643D25}"/>
              </a:ext>
            </a:extLst>
          </p:cNvPr>
          <p:cNvSpPr txBox="1"/>
          <p:nvPr/>
        </p:nvSpPr>
        <p:spPr>
          <a:xfrm>
            <a:off x="484415" y="1851841"/>
            <a:ext cx="10937964" cy="1077218"/>
          </a:xfrm>
          <a:prstGeom prst="rect">
            <a:avLst/>
          </a:prstGeom>
          <a:ln w="38100"/>
          <a:effectLst>
            <a:outerShdw blurRad="50800" dist="38100" dir="2700000" algn="tl" rotWithShape="0">
              <a:prstClr val="black">
                <a:alpha val="40000"/>
              </a:prstClr>
            </a:outerShdw>
          </a:effectLst>
        </p:spPr>
        <p:style>
          <a:lnRef idx="2">
            <a:schemeClr val="accent6"/>
          </a:lnRef>
          <a:fillRef idx="1">
            <a:schemeClr val="lt1"/>
          </a:fillRef>
          <a:effectRef idx="0">
            <a:schemeClr val="accent6"/>
          </a:effectRef>
          <a:fontRef idx="minor">
            <a:schemeClr val="dk1"/>
          </a:fontRef>
        </p:style>
        <p:txBody>
          <a:bodyPr wrap="square">
            <a:spAutoFit/>
          </a:bodyPr>
          <a:lstStyle/>
          <a:p>
            <a:r>
              <a:rPr lang="ja-JP" altLang="en-US" sz="1600" dirty="0"/>
              <a:t>第５次計画の基本理念である「全ての人間（ひと）が支え合い、包容され、ともに生きる自立支援社会づくり」を大筋で継承し、障がい者の尊厳と権利の保持を前提に、地域の多様な主体が相互に理解し合い、支え合うことで、包摂性のある地域が育まれ、障がい者とその家族が孤立することなく、そうした地域社会においてありのままに生きること、つまりインクルーシブな社会が実現されることを表現</a:t>
            </a:r>
          </a:p>
        </p:txBody>
      </p:sp>
      <p:sp>
        <p:nvSpPr>
          <p:cNvPr id="10" name="矢印: 下 9">
            <a:extLst>
              <a:ext uri="{FF2B5EF4-FFF2-40B4-BE49-F238E27FC236}">
                <a16:creationId xmlns:a16="http://schemas.microsoft.com/office/drawing/2014/main" id="{AFA84527-A715-4B89-A37D-36E4D0784855}"/>
              </a:ext>
            </a:extLst>
          </p:cNvPr>
          <p:cNvSpPr/>
          <p:nvPr/>
        </p:nvSpPr>
        <p:spPr>
          <a:xfrm>
            <a:off x="5169625" y="1407703"/>
            <a:ext cx="1567543" cy="313509"/>
          </a:xfrm>
          <a:prstGeom prst="downArrow">
            <a:avLst/>
          </a:prstGeom>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
        <p:nvSpPr>
          <p:cNvPr id="11" name="テキスト ボックス 10">
            <a:extLst>
              <a:ext uri="{FF2B5EF4-FFF2-40B4-BE49-F238E27FC236}">
                <a16:creationId xmlns:a16="http://schemas.microsoft.com/office/drawing/2014/main" id="{82971B66-755C-4375-BA06-08780570C31F}"/>
              </a:ext>
            </a:extLst>
          </p:cNvPr>
          <p:cNvSpPr txBox="1"/>
          <p:nvPr/>
        </p:nvSpPr>
        <p:spPr>
          <a:xfrm>
            <a:off x="484414" y="3178262"/>
            <a:ext cx="1518557" cy="400110"/>
          </a:xfrm>
          <a:prstGeom prst="rect">
            <a:avLst/>
          </a:prstGeom>
          <a:effectLst>
            <a:outerShdw blurRad="50800" dist="38100" dir="2700000" algn="tl" rotWithShape="0">
              <a:prstClr val="black">
                <a:alpha val="40000"/>
              </a:prstClr>
            </a:outerShdw>
          </a:effectLst>
        </p:spPr>
        <p:style>
          <a:lnRef idx="3">
            <a:schemeClr val="lt1"/>
          </a:lnRef>
          <a:fillRef idx="1">
            <a:schemeClr val="accent6"/>
          </a:fillRef>
          <a:effectRef idx="1">
            <a:schemeClr val="accent6"/>
          </a:effectRef>
          <a:fontRef idx="minor">
            <a:schemeClr val="lt1"/>
          </a:fontRef>
        </p:style>
        <p:txBody>
          <a:bodyPr wrap="square">
            <a:spAutoFit/>
          </a:bodyPr>
          <a:lstStyle/>
          <a:p>
            <a:pPr algn="ctr"/>
            <a:r>
              <a:rPr lang="ja-JP" altLang="en-US" sz="2000" b="1" dirty="0"/>
              <a:t>基本原則</a:t>
            </a:r>
          </a:p>
        </p:txBody>
      </p:sp>
      <p:graphicFrame>
        <p:nvGraphicFramePr>
          <p:cNvPr id="19" name="図表 18">
            <a:extLst>
              <a:ext uri="{FF2B5EF4-FFF2-40B4-BE49-F238E27FC236}">
                <a16:creationId xmlns:a16="http://schemas.microsoft.com/office/drawing/2014/main" id="{72B56364-0873-41C1-A0A8-CC059DBEAB8F}"/>
              </a:ext>
            </a:extLst>
          </p:cNvPr>
          <p:cNvGraphicFramePr/>
          <p:nvPr>
            <p:extLst>
              <p:ext uri="{D42A27DB-BD31-4B8C-83A1-F6EECF244321}">
                <p14:modId xmlns:p14="http://schemas.microsoft.com/office/powerpoint/2010/main" val="857690281"/>
              </p:ext>
            </p:extLst>
          </p:nvPr>
        </p:nvGraphicFramePr>
        <p:xfrm>
          <a:off x="1706336" y="3670493"/>
          <a:ext cx="9004118" cy="278662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0" name="スライド番号プレースホルダー 19">
            <a:extLst>
              <a:ext uri="{FF2B5EF4-FFF2-40B4-BE49-F238E27FC236}">
                <a16:creationId xmlns:a16="http://schemas.microsoft.com/office/drawing/2014/main" id="{D745DD16-0470-4A69-BC66-374AF92A1CC5}"/>
              </a:ext>
            </a:extLst>
          </p:cNvPr>
          <p:cNvSpPr>
            <a:spLocks noGrp="1"/>
          </p:cNvSpPr>
          <p:nvPr>
            <p:ph type="sldNum" sz="quarter" idx="12"/>
          </p:nvPr>
        </p:nvSpPr>
        <p:spPr/>
        <p:txBody>
          <a:bodyPr/>
          <a:lstStyle/>
          <a:p>
            <a:fld id="{EF2C925D-21B0-4250-8872-2F26851AFB62}" type="slidenum">
              <a:rPr kumimoji="1" lang="ja-JP" altLang="en-US" smtClean="0"/>
              <a:t>3</a:t>
            </a:fld>
            <a:endParaRPr kumimoji="1" lang="ja-JP" altLang="en-US"/>
          </a:p>
        </p:txBody>
      </p:sp>
    </p:spTree>
    <p:extLst>
      <p:ext uri="{BB962C8B-B14F-4D97-AF65-F5344CB8AC3E}">
        <p14:creationId xmlns:p14="http://schemas.microsoft.com/office/powerpoint/2010/main" val="26237684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D7954B4B-178E-4E94-A0F9-E2C3D8AE92AC}"/>
              </a:ext>
            </a:extLst>
          </p:cNvPr>
          <p:cNvSpPr txBox="1"/>
          <p:nvPr/>
        </p:nvSpPr>
        <p:spPr>
          <a:xfrm>
            <a:off x="0" y="0"/>
            <a:ext cx="12192000" cy="52322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kumimoji="1" lang="ja-JP" altLang="en-US" sz="2800" b="1" dirty="0"/>
              <a:t>各生活場面に共通する横断的支援と生活場面</a:t>
            </a:r>
          </a:p>
        </p:txBody>
      </p:sp>
      <p:graphicFrame>
        <p:nvGraphicFramePr>
          <p:cNvPr id="5" name="図表 4">
            <a:extLst>
              <a:ext uri="{FF2B5EF4-FFF2-40B4-BE49-F238E27FC236}">
                <a16:creationId xmlns:a16="http://schemas.microsoft.com/office/drawing/2014/main" id="{DA36F5F5-EC41-4BDC-98AF-42C77237131E}"/>
              </a:ext>
            </a:extLst>
          </p:cNvPr>
          <p:cNvGraphicFramePr/>
          <p:nvPr>
            <p:extLst>
              <p:ext uri="{D42A27DB-BD31-4B8C-83A1-F6EECF244321}">
                <p14:modId xmlns:p14="http://schemas.microsoft.com/office/powerpoint/2010/main" val="2303683547"/>
              </p:ext>
            </p:extLst>
          </p:nvPr>
        </p:nvGraphicFramePr>
        <p:xfrm>
          <a:off x="579120" y="3531327"/>
          <a:ext cx="11301185" cy="33266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スライド番号プレースホルダー 5">
            <a:extLst>
              <a:ext uri="{FF2B5EF4-FFF2-40B4-BE49-F238E27FC236}">
                <a16:creationId xmlns:a16="http://schemas.microsoft.com/office/drawing/2014/main" id="{52E11D18-54B7-449E-B65B-C1645A4F9F62}"/>
              </a:ext>
            </a:extLst>
          </p:cNvPr>
          <p:cNvSpPr>
            <a:spLocks noGrp="1"/>
          </p:cNvSpPr>
          <p:nvPr>
            <p:ph type="sldNum" sz="quarter" idx="12"/>
          </p:nvPr>
        </p:nvSpPr>
        <p:spPr/>
        <p:txBody>
          <a:bodyPr/>
          <a:lstStyle/>
          <a:p>
            <a:fld id="{EF2C925D-21B0-4250-8872-2F26851AFB62}" type="slidenum">
              <a:rPr kumimoji="1" lang="ja-JP" altLang="en-US" smtClean="0"/>
              <a:t>4</a:t>
            </a:fld>
            <a:endParaRPr kumimoji="1" lang="ja-JP" altLang="en-US"/>
          </a:p>
        </p:txBody>
      </p:sp>
      <p:sp>
        <p:nvSpPr>
          <p:cNvPr id="10" name="テキスト ボックス 9">
            <a:extLst>
              <a:ext uri="{FF2B5EF4-FFF2-40B4-BE49-F238E27FC236}">
                <a16:creationId xmlns:a16="http://schemas.microsoft.com/office/drawing/2014/main" id="{38B20C92-8B19-4152-A65C-835B5172CD23}"/>
              </a:ext>
            </a:extLst>
          </p:cNvPr>
          <p:cNvSpPr txBox="1"/>
          <p:nvPr/>
        </p:nvSpPr>
        <p:spPr>
          <a:xfrm>
            <a:off x="379912" y="756699"/>
            <a:ext cx="3704408" cy="369332"/>
          </a:xfrm>
          <a:prstGeom prst="rect">
            <a:avLst/>
          </a:prstGeom>
          <a:effectLst>
            <a:outerShdw blurRad="50800" dist="38100" dir="2700000" algn="tl" rotWithShape="0">
              <a:prstClr val="black">
                <a:alpha val="40000"/>
              </a:prstClr>
            </a:outerShdw>
          </a:effectLst>
        </p:spPr>
        <p:style>
          <a:lnRef idx="3">
            <a:schemeClr val="lt1"/>
          </a:lnRef>
          <a:fillRef idx="1">
            <a:schemeClr val="accent6"/>
          </a:fillRef>
          <a:effectRef idx="1">
            <a:schemeClr val="accent6"/>
          </a:effectRef>
          <a:fontRef idx="minor">
            <a:schemeClr val="lt1"/>
          </a:fontRef>
        </p:style>
        <p:txBody>
          <a:bodyPr wrap="square">
            <a:spAutoFit/>
          </a:bodyPr>
          <a:lstStyle/>
          <a:p>
            <a:pPr algn="ctr"/>
            <a:r>
              <a:rPr lang="ja-JP" altLang="en-US" b="1"/>
              <a:t>各生活場面に共通する横断的視点</a:t>
            </a:r>
            <a:endParaRPr lang="ja-JP" altLang="en-US" b="1" dirty="0"/>
          </a:p>
        </p:txBody>
      </p:sp>
      <p:sp>
        <p:nvSpPr>
          <p:cNvPr id="12" name="テキスト ボックス 11">
            <a:extLst>
              <a:ext uri="{FF2B5EF4-FFF2-40B4-BE49-F238E27FC236}">
                <a16:creationId xmlns:a16="http://schemas.microsoft.com/office/drawing/2014/main" id="{4EEFCD53-2FAC-4123-ADAE-992B7222CE5B}"/>
              </a:ext>
            </a:extLst>
          </p:cNvPr>
          <p:cNvSpPr txBox="1"/>
          <p:nvPr/>
        </p:nvSpPr>
        <p:spPr>
          <a:xfrm>
            <a:off x="470263" y="2911174"/>
            <a:ext cx="11410043" cy="784830"/>
          </a:xfrm>
          <a:prstGeom prst="rect">
            <a:avLst/>
          </a:prstGeom>
          <a:ln w="28575"/>
        </p:spPr>
        <p:style>
          <a:lnRef idx="2">
            <a:schemeClr val="accent6"/>
          </a:lnRef>
          <a:fillRef idx="1">
            <a:schemeClr val="lt1"/>
          </a:fillRef>
          <a:effectRef idx="0">
            <a:schemeClr val="accent6"/>
          </a:effectRef>
          <a:fontRef idx="minor">
            <a:schemeClr val="dk1"/>
          </a:fontRef>
        </p:style>
        <p:txBody>
          <a:bodyPr wrap="square">
            <a:spAutoFit/>
          </a:bodyPr>
          <a:lstStyle/>
          <a:p>
            <a:r>
              <a:rPr lang="ja-JP" altLang="en-US" sz="1500" dirty="0"/>
              <a:t>第</a:t>
            </a:r>
            <a:r>
              <a:rPr lang="en-US" altLang="ja-JP" sz="1500" dirty="0"/>
              <a:t>5</a:t>
            </a:r>
            <a:r>
              <a:rPr lang="ja-JP" altLang="en-US" sz="1500" dirty="0"/>
              <a:t>次障がい者計画における生活場面</a:t>
            </a:r>
            <a:r>
              <a:rPr lang="en-US" altLang="ja-JP" sz="1500" dirty="0"/>
              <a:t>Ⅵ</a:t>
            </a:r>
            <a:r>
              <a:rPr lang="ja-JP" altLang="en-US" sz="1500" dirty="0"/>
              <a:t>「人間（ひと）としての尊厳を持って生きる」の中で示した、地域の多様な主体が、障がい者の命と尊厳を尊重し、障がい理解の促進・合理的配慮の提供を共通認識として持つことが重要であるといった視点は、他の生活場面においても共通する視点であるため、共通場面「地域を育む」と合わせ、「各生活場面に共通する横断的視点」再編成。</a:t>
            </a:r>
          </a:p>
        </p:txBody>
      </p:sp>
      <p:graphicFrame>
        <p:nvGraphicFramePr>
          <p:cNvPr id="14" name="図表 13">
            <a:extLst>
              <a:ext uri="{FF2B5EF4-FFF2-40B4-BE49-F238E27FC236}">
                <a16:creationId xmlns:a16="http://schemas.microsoft.com/office/drawing/2014/main" id="{9FF5C0B9-B863-42F8-B00F-935B264AB651}"/>
              </a:ext>
            </a:extLst>
          </p:cNvPr>
          <p:cNvGraphicFramePr/>
          <p:nvPr>
            <p:extLst>
              <p:ext uri="{D42A27DB-BD31-4B8C-83A1-F6EECF244321}">
                <p14:modId xmlns:p14="http://schemas.microsoft.com/office/powerpoint/2010/main" val="2524731449"/>
              </p:ext>
            </p:extLst>
          </p:nvPr>
        </p:nvGraphicFramePr>
        <p:xfrm>
          <a:off x="470263" y="1285514"/>
          <a:ext cx="11410044" cy="123366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15" name="矢印: 下 14">
            <a:extLst>
              <a:ext uri="{FF2B5EF4-FFF2-40B4-BE49-F238E27FC236}">
                <a16:creationId xmlns:a16="http://schemas.microsoft.com/office/drawing/2014/main" id="{F6AE6667-9B04-4A97-83EE-B68A6A63D42E}"/>
              </a:ext>
            </a:extLst>
          </p:cNvPr>
          <p:cNvSpPr/>
          <p:nvPr/>
        </p:nvSpPr>
        <p:spPr>
          <a:xfrm>
            <a:off x="5364480" y="2519179"/>
            <a:ext cx="1463040" cy="311107"/>
          </a:xfrm>
          <a:prstGeom prst="downArrow">
            <a:avLst/>
          </a:prstGeom>
          <a:solidFill>
            <a:schemeClr val="accent6">
              <a:lumMod val="40000"/>
              <a:lumOff val="60000"/>
            </a:schemeClr>
          </a:solidFill>
          <a:effectLst>
            <a:outerShdw blurRad="50800" dist="38100" dir="2700000" algn="tl" rotWithShape="0">
              <a:prstClr val="black">
                <a:alpha val="40000"/>
              </a:prstClr>
            </a:outerShdw>
          </a:effectLst>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5608997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2190B5D4-92E3-48CE-80DF-F2AAA75AF27A}"/>
              </a:ext>
            </a:extLst>
          </p:cNvPr>
          <p:cNvSpPr>
            <a:spLocks noGrp="1"/>
          </p:cNvSpPr>
          <p:nvPr>
            <p:ph type="sldNum" sz="quarter" idx="12"/>
          </p:nvPr>
        </p:nvSpPr>
        <p:spPr>
          <a:xfrm>
            <a:off x="9261564" y="6574972"/>
            <a:ext cx="2743200" cy="365125"/>
          </a:xfrm>
        </p:spPr>
        <p:txBody>
          <a:bodyPr/>
          <a:lstStyle/>
          <a:p>
            <a:fld id="{EF2C925D-21B0-4250-8872-2F26851AFB62}" type="slidenum">
              <a:rPr kumimoji="1" lang="ja-JP" altLang="en-US" smtClean="0"/>
              <a:t>5</a:t>
            </a:fld>
            <a:endParaRPr kumimoji="1" lang="ja-JP" altLang="en-US"/>
          </a:p>
        </p:txBody>
      </p:sp>
      <p:sp>
        <p:nvSpPr>
          <p:cNvPr id="5" name="テキスト ボックス 4">
            <a:extLst>
              <a:ext uri="{FF2B5EF4-FFF2-40B4-BE49-F238E27FC236}">
                <a16:creationId xmlns:a16="http://schemas.microsoft.com/office/drawing/2014/main" id="{84CF1A0F-D460-44A0-880E-6ED105D10606}"/>
              </a:ext>
            </a:extLst>
          </p:cNvPr>
          <p:cNvSpPr txBox="1"/>
          <p:nvPr/>
        </p:nvSpPr>
        <p:spPr>
          <a:xfrm>
            <a:off x="0" y="-4707"/>
            <a:ext cx="12192000" cy="52322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kumimoji="1" lang="ja-JP" altLang="en-US" sz="2800" b="1" dirty="0"/>
              <a:t>（参考）第５次計画改定後の主な法改正等</a:t>
            </a:r>
          </a:p>
        </p:txBody>
      </p:sp>
      <p:graphicFrame>
        <p:nvGraphicFramePr>
          <p:cNvPr id="6" name="図表 5">
            <a:extLst>
              <a:ext uri="{FF2B5EF4-FFF2-40B4-BE49-F238E27FC236}">
                <a16:creationId xmlns:a16="http://schemas.microsoft.com/office/drawing/2014/main" id="{766C77E6-0D8A-4D79-81CE-14FD9DC48D66}"/>
              </a:ext>
            </a:extLst>
          </p:cNvPr>
          <p:cNvGraphicFramePr/>
          <p:nvPr>
            <p:extLst>
              <p:ext uri="{D42A27DB-BD31-4B8C-83A1-F6EECF244321}">
                <p14:modId xmlns:p14="http://schemas.microsoft.com/office/powerpoint/2010/main" val="891422499"/>
              </p:ext>
            </p:extLst>
          </p:nvPr>
        </p:nvGraphicFramePr>
        <p:xfrm>
          <a:off x="187236" y="940526"/>
          <a:ext cx="5656216" cy="566057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7" name="図表 6">
            <a:extLst>
              <a:ext uri="{FF2B5EF4-FFF2-40B4-BE49-F238E27FC236}">
                <a16:creationId xmlns:a16="http://schemas.microsoft.com/office/drawing/2014/main" id="{51382BED-2476-49ED-9BB1-6F1CB529DE2A}"/>
              </a:ext>
            </a:extLst>
          </p:cNvPr>
          <p:cNvGraphicFramePr/>
          <p:nvPr>
            <p:extLst>
              <p:ext uri="{D42A27DB-BD31-4B8C-83A1-F6EECF244321}">
                <p14:modId xmlns:p14="http://schemas.microsoft.com/office/powerpoint/2010/main" val="3295036185"/>
              </p:ext>
            </p:extLst>
          </p:nvPr>
        </p:nvGraphicFramePr>
        <p:xfrm>
          <a:off x="6287587" y="1035412"/>
          <a:ext cx="5495110" cy="5435057"/>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7629941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5F61ECF5-B2C7-4367-954D-ED0566DE0A3F}"/>
              </a:ext>
            </a:extLst>
          </p:cNvPr>
          <p:cNvSpPr>
            <a:spLocks noGrp="1"/>
          </p:cNvSpPr>
          <p:nvPr>
            <p:ph type="sldNum" sz="quarter" idx="12"/>
          </p:nvPr>
        </p:nvSpPr>
        <p:spPr>
          <a:xfrm>
            <a:off x="9220200" y="6356350"/>
            <a:ext cx="2743200" cy="365125"/>
          </a:xfrm>
        </p:spPr>
        <p:txBody>
          <a:bodyPr/>
          <a:lstStyle/>
          <a:p>
            <a:fld id="{EF2C925D-21B0-4250-8872-2F26851AFB62}" type="slidenum">
              <a:rPr kumimoji="1" lang="ja-JP" altLang="en-US" smtClean="0"/>
              <a:t>6</a:t>
            </a:fld>
            <a:endParaRPr kumimoji="1" lang="ja-JP" altLang="en-US" dirty="0"/>
          </a:p>
        </p:txBody>
      </p:sp>
      <p:sp>
        <p:nvSpPr>
          <p:cNvPr id="5" name="テキスト ボックス 4">
            <a:extLst>
              <a:ext uri="{FF2B5EF4-FFF2-40B4-BE49-F238E27FC236}">
                <a16:creationId xmlns:a16="http://schemas.microsoft.com/office/drawing/2014/main" id="{0736C722-99CB-46EF-88B3-15F18D46A684}"/>
              </a:ext>
            </a:extLst>
          </p:cNvPr>
          <p:cNvSpPr txBox="1"/>
          <p:nvPr/>
        </p:nvSpPr>
        <p:spPr>
          <a:xfrm>
            <a:off x="0" y="-4707"/>
            <a:ext cx="12192000" cy="52322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kumimoji="1" lang="ja-JP" altLang="en-US" sz="2800" b="1" dirty="0"/>
              <a:t>これまでの発達障がい児者支援について</a:t>
            </a:r>
          </a:p>
        </p:txBody>
      </p:sp>
      <p:sp>
        <p:nvSpPr>
          <p:cNvPr id="6" name="テキスト ボックス 5">
            <a:extLst>
              <a:ext uri="{FF2B5EF4-FFF2-40B4-BE49-F238E27FC236}">
                <a16:creationId xmlns:a16="http://schemas.microsoft.com/office/drawing/2014/main" id="{A9654022-096C-43A0-8F1E-57FD96C8B903}"/>
              </a:ext>
            </a:extLst>
          </p:cNvPr>
          <p:cNvSpPr txBox="1"/>
          <p:nvPr/>
        </p:nvSpPr>
        <p:spPr>
          <a:xfrm>
            <a:off x="391886" y="701014"/>
            <a:ext cx="11271070" cy="830997"/>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r>
              <a:rPr kumimoji="1" lang="ja-JP" altLang="en-US" sz="1600" dirty="0"/>
              <a:t>発達障がい児者支援施策については、障がい者計画において最重点施策に位置づけ、ライフステージに応じた一貫した切れ目のない総合的な支援を構築するため、</a:t>
            </a:r>
            <a:r>
              <a:rPr lang="ja-JP" altLang="en-US" sz="1600" dirty="0"/>
              <a:t>発達障がい児者総合支援事業を中心に、</a:t>
            </a:r>
            <a:r>
              <a:rPr kumimoji="1" lang="ja-JP" altLang="en-US" sz="1600" dirty="0"/>
              <a:t>各分野において取組みを進めるとともに、より効果的な取組となるよう、各種事業の再構築や取組の新規実施を行ってきた。</a:t>
            </a:r>
          </a:p>
        </p:txBody>
      </p:sp>
      <p:sp>
        <p:nvSpPr>
          <p:cNvPr id="8" name="テキスト ボックス 7">
            <a:extLst>
              <a:ext uri="{FF2B5EF4-FFF2-40B4-BE49-F238E27FC236}">
                <a16:creationId xmlns:a16="http://schemas.microsoft.com/office/drawing/2014/main" id="{4DFAE9CB-2ACB-4A28-AB72-5BE7ADFCE6EA}"/>
              </a:ext>
            </a:extLst>
          </p:cNvPr>
          <p:cNvSpPr txBox="1"/>
          <p:nvPr/>
        </p:nvSpPr>
        <p:spPr>
          <a:xfrm>
            <a:off x="478969" y="1714512"/>
            <a:ext cx="8003180" cy="338554"/>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r>
              <a:rPr lang="ja-JP" altLang="en-US" sz="1600" b="1" dirty="0"/>
              <a:t>第</a:t>
            </a:r>
            <a:r>
              <a:rPr lang="en-US" altLang="ja-JP" sz="1600" b="1" dirty="0"/>
              <a:t>5</a:t>
            </a:r>
            <a:r>
              <a:rPr lang="ja-JP" altLang="en-US" sz="1600" b="1" dirty="0"/>
              <a:t>次障がい者計画期間における発達障がい児者総合支援事業</a:t>
            </a:r>
            <a:r>
              <a:rPr kumimoji="1" lang="ja-JP" altLang="en-US" sz="1600" b="1" dirty="0"/>
              <a:t>の主な取組の変更点</a:t>
            </a:r>
          </a:p>
        </p:txBody>
      </p:sp>
      <p:graphicFrame>
        <p:nvGraphicFramePr>
          <p:cNvPr id="9" name="図表 8">
            <a:extLst>
              <a:ext uri="{FF2B5EF4-FFF2-40B4-BE49-F238E27FC236}">
                <a16:creationId xmlns:a16="http://schemas.microsoft.com/office/drawing/2014/main" id="{2248C71C-647C-45CE-96F0-A19A4AB9CD63}"/>
              </a:ext>
            </a:extLst>
          </p:cNvPr>
          <p:cNvGraphicFramePr/>
          <p:nvPr>
            <p:extLst>
              <p:ext uri="{D42A27DB-BD31-4B8C-83A1-F6EECF244321}">
                <p14:modId xmlns:p14="http://schemas.microsoft.com/office/powerpoint/2010/main" val="775189325"/>
              </p:ext>
            </p:extLst>
          </p:nvPr>
        </p:nvGraphicFramePr>
        <p:xfrm>
          <a:off x="478969" y="2191221"/>
          <a:ext cx="9115697" cy="46384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1" name="図 10">
            <a:extLst>
              <a:ext uri="{FF2B5EF4-FFF2-40B4-BE49-F238E27FC236}">
                <a16:creationId xmlns:a16="http://schemas.microsoft.com/office/drawing/2014/main" id="{B0C74A17-6913-43F5-998F-F96BEAAC654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982211" y="4194878"/>
            <a:ext cx="1796822" cy="2541361"/>
          </a:xfrm>
          <a:prstGeom prst="rect">
            <a:avLst/>
          </a:prstGeom>
        </p:spPr>
      </p:pic>
      <p:pic>
        <p:nvPicPr>
          <p:cNvPr id="15" name="図 14">
            <a:extLst>
              <a:ext uri="{FF2B5EF4-FFF2-40B4-BE49-F238E27FC236}">
                <a16:creationId xmlns:a16="http://schemas.microsoft.com/office/drawing/2014/main" id="{C5F14518-FE33-4EE5-ADF8-DF04B2A887CB}"/>
              </a:ext>
            </a:extLst>
          </p:cNvPr>
          <p:cNvPicPr>
            <a:picLocks noChangeAspect="1"/>
          </p:cNvPicPr>
          <p:nvPr/>
        </p:nvPicPr>
        <p:blipFill rotWithShape="1">
          <a:blip r:embed="rId8">
            <a:extLst>
              <a:ext uri="{28A0092B-C50C-407E-A947-70E740481C1C}">
                <a14:useLocalDpi xmlns:a14="http://schemas.microsoft.com/office/drawing/2010/main" val="0"/>
              </a:ext>
            </a:extLst>
          </a:blip>
          <a:srcRect/>
          <a:stretch/>
        </p:blipFill>
        <p:spPr>
          <a:xfrm>
            <a:off x="8795660" y="1943439"/>
            <a:ext cx="2917371" cy="2065127"/>
          </a:xfrm>
          <a:prstGeom prst="rect">
            <a:avLst/>
          </a:prstGeom>
        </p:spPr>
      </p:pic>
      <p:sp>
        <p:nvSpPr>
          <p:cNvPr id="16" name="テキスト ボックス 15">
            <a:extLst>
              <a:ext uri="{FF2B5EF4-FFF2-40B4-BE49-F238E27FC236}">
                <a16:creationId xmlns:a16="http://schemas.microsoft.com/office/drawing/2014/main" id="{899ACE02-B33E-418E-9C82-1F506D49A980}"/>
              </a:ext>
            </a:extLst>
          </p:cNvPr>
          <p:cNvSpPr txBox="1"/>
          <p:nvPr/>
        </p:nvSpPr>
        <p:spPr>
          <a:xfrm>
            <a:off x="9320347" y="3972358"/>
            <a:ext cx="2917371" cy="261610"/>
          </a:xfrm>
          <a:prstGeom prst="rect">
            <a:avLst/>
          </a:prstGeom>
          <a:noFill/>
        </p:spPr>
        <p:txBody>
          <a:bodyPr wrap="square" rtlCol="0">
            <a:spAutoFit/>
          </a:bodyPr>
          <a:lstStyle/>
          <a:p>
            <a:r>
              <a:rPr kumimoji="1" lang="en-US" altLang="ja-JP" sz="1100" dirty="0"/>
              <a:t>R8</a:t>
            </a:r>
            <a:r>
              <a:rPr kumimoji="1" lang="ja-JP" altLang="en-US" sz="1100" dirty="0"/>
              <a:t>年度圏域別説明会・意見交換会の様子</a:t>
            </a:r>
          </a:p>
        </p:txBody>
      </p:sp>
      <p:sp>
        <p:nvSpPr>
          <p:cNvPr id="17" name="テキスト ボックス 16">
            <a:extLst>
              <a:ext uri="{FF2B5EF4-FFF2-40B4-BE49-F238E27FC236}">
                <a16:creationId xmlns:a16="http://schemas.microsoft.com/office/drawing/2014/main" id="{0DBA734B-25DD-4991-A67A-58BD585D3C30}"/>
              </a:ext>
            </a:extLst>
          </p:cNvPr>
          <p:cNvSpPr txBox="1"/>
          <p:nvPr/>
        </p:nvSpPr>
        <p:spPr>
          <a:xfrm>
            <a:off x="10779032" y="6082527"/>
            <a:ext cx="1029790" cy="430887"/>
          </a:xfrm>
          <a:prstGeom prst="rect">
            <a:avLst/>
          </a:prstGeom>
          <a:noFill/>
        </p:spPr>
        <p:txBody>
          <a:bodyPr wrap="square" rtlCol="0">
            <a:spAutoFit/>
          </a:bodyPr>
          <a:lstStyle/>
          <a:p>
            <a:r>
              <a:rPr lang="en-US" altLang="ja-JP" sz="1100" dirty="0"/>
              <a:t>R7</a:t>
            </a:r>
            <a:r>
              <a:rPr lang="ja-JP" altLang="en-US" sz="1100" dirty="0"/>
              <a:t>年度作成啓発チラシ</a:t>
            </a:r>
            <a:endParaRPr kumimoji="1" lang="ja-JP" altLang="en-US" sz="1100" dirty="0"/>
          </a:p>
        </p:txBody>
      </p:sp>
    </p:spTree>
    <p:extLst>
      <p:ext uri="{BB962C8B-B14F-4D97-AF65-F5344CB8AC3E}">
        <p14:creationId xmlns:p14="http://schemas.microsoft.com/office/powerpoint/2010/main" val="39824818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FB699101-5FF7-4FF3-A383-A9269B4F5B66}"/>
              </a:ext>
            </a:extLst>
          </p:cNvPr>
          <p:cNvSpPr>
            <a:spLocks noGrp="1"/>
          </p:cNvSpPr>
          <p:nvPr>
            <p:ph type="sldNum" sz="quarter" idx="12"/>
          </p:nvPr>
        </p:nvSpPr>
        <p:spPr>
          <a:xfrm>
            <a:off x="9176657" y="6339487"/>
            <a:ext cx="2743200" cy="365125"/>
          </a:xfrm>
        </p:spPr>
        <p:txBody>
          <a:bodyPr/>
          <a:lstStyle/>
          <a:p>
            <a:fld id="{EF2C925D-21B0-4250-8872-2F26851AFB62}" type="slidenum">
              <a:rPr kumimoji="1" lang="ja-JP" altLang="en-US" smtClean="0"/>
              <a:t>7</a:t>
            </a:fld>
            <a:endParaRPr kumimoji="1" lang="ja-JP" altLang="en-US"/>
          </a:p>
        </p:txBody>
      </p:sp>
      <p:sp>
        <p:nvSpPr>
          <p:cNvPr id="6" name="テキスト ボックス 5">
            <a:extLst>
              <a:ext uri="{FF2B5EF4-FFF2-40B4-BE49-F238E27FC236}">
                <a16:creationId xmlns:a16="http://schemas.microsoft.com/office/drawing/2014/main" id="{386EC4CA-EDCD-4D0B-8EC6-43C6B444C3EE}"/>
              </a:ext>
            </a:extLst>
          </p:cNvPr>
          <p:cNvSpPr txBox="1"/>
          <p:nvPr/>
        </p:nvSpPr>
        <p:spPr>
          <a:xfrm>
            <a:off x="0" y="-4707"/>
            <a:ext cx="12192000" cy="523220"/>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kumimoji="1" lang="ja-JP" altLang="en-US" sz="2800" b="1" dirty="0"/>
              <a:t>第</a:t>
            </a:r>
            <a:r>
              <a:rPr kumimoji="1" lang="en-US" altLang="ja-JP" sz="2800" b="1" dirty="0"/>
              <a:t>6</a:t>
            </a:r>
            <a:r>
              <a:rPr kumimoji="1" lang="ja-JP" altLang="en-US" sz="2800" b="1" dirty="0"/>
              <a:t>次障がい者計画における発達障がい児者支援について</a:t>
            </a:r>
          </a:p>
        </p:txBody>
      </p:sp>
      <p:sp>
        <p:nvSpPr>
          <p:cNvPr id="7" name="テキスト ボックス 6">
            <a:extLst>
              <a:ext uri="{FF2B5EF4-FFF2-40B4-BE49-F238E27FC236}">
                <a16:creationId xmlns:a16="http://schemas.microsoft.com/office/drawing/2014/main" id="{A4048A19-5804-427B-807E-BA92E79EFAF2}"/>
              </a:ext>
            </a:extLst>
          </p:cNvPr>
          <p:cNvSpPr txBox="1"/>
          <p:nvPr/>
        </p:nvSpPr>
        <p:spPr>
          <a:xfrm>
            <a:off x="587283" y="1171278"/>
            <a:ext cx="10916737" cy="1815882"/>
          </a:xfrm>
          <a:prstGeom prst="rect">
            <a:avLst/>
          </a:prstGeom>
          <a:solidFill>
            <a:schemeClr val="accent6">
              <a:lumMod val="20000"/>
              <a:lumOff val="80000"/>
            </a:schemeClr>
          </a:solidFill>
        </p:spPr>
        <p:style>
          <a:lnRef idx="2">
            <a:schemeClr val="dk1"/>
          </a:lnRef>
          <a:fillRef idx="1">
            <a:schemeClr val="lt1"/>
          </a:fillRef>
          <a:effectRef idx="0">
            <a:schemeClr val="dk1"/>
          </a:effectRef>
          <a:fontRef idx="minor">
            <a:schemeClr val="dk1"/>
          </a:fontRef>
        </p:style>
        <p:txBody>
          <a:bodyPr wrap="square" rtlCol="0">
            <a:spAutoFit/>
          </a:bodyPr>
          <a:lstStyle/>
          <a:p>
            <a:pPr marL="285750" indent="-285750">
              <a:buFont typeface="Wingdings" panose="05000000000000000000" pitchFamily="2" charset="2"/>
              <a:buChar char="n"/>
            </a:pPr>
            <a:r>
              <a:rPr kumimoji="1" lang="ja-JP" altLang="en-US" sz="1600" dirty="0"/>
              <a:t>第</a:t>
            </a:r>
            <a:r>
              <a:rPr kumimoji="1" lang="en-US" altLang="ja-JP" sz="1600" dirty="0"/>
              <a:t>6</a:t>
            </a:r>
            <a:r>
              <a:rPr kumimoji="1" lang="ja-JP" altLang="en-US" sz="1600" dirty="0"/>
              <a:t>次障がい者計画（計画期間：令和９年度～令和</a:t>
            </a:r>
            <a:r>
              <a:rPr kumimoji="1" lang="en-US" altLang="ja-JP" sz="1600" dirty="0"/>
              <a:t>14</a:t>
            </a:r>
            <a:r>
              <a:rPr kumimoji="1" lang="ja-JP" altLang="en-US" sz="1600" dirty="0"/>
              <a:t>年度）においては、引き続き、発達障がい児者支援を最重点施策に位置づけ、各分野において取組みを進める。</a:t>
            </a:r>
            <a:endParaRPr kumimoji="1" lang="en-US" altLang="ja-JP" sz="1600" dirty="0"/>
          </a:p>
          <a:p>
            <a:pPr marL="285750" indent="-285750">
              <a:buFont typeface="Wingdings" panose="05000000000000000000" pitchFamily="2" charset="2"/>
              <a:buChar char="n"/>
            </a:pPr>
            <a:r>
              <a:rPr kumimoji="1" lang="ja-JP" altLang="en-US" sz="1600" dirty="0"/>
              <a:t>また、</a:t>
            </a:r>
            <a:r>
              <a:rPr lang="ja-JP" altLang="en-US" sz="1600" dirty="0"/>
              <a:t>発達障がいが外見からわかりづらい障がいであることも踏まえ、本人だけでなく困り感が生じている環境に働きかけることの重要性も再認識した上で、</a:t>
            </a:r>
            <a:r>
              <a:rPr kumimoji="1" lang="ja-JP" altLang="en-US" sz="1600" dirty="0"/>
              <a:t>本計画策定過程で示された</a:t>
            </a:r>
            <a:r>
              <a:rPr kumimoji="1" lang="ja-JP" altLang="en-US" sz="1600"/>
              <a:t>意見具申と</a:t>
            </a:r>
            <a:r>
              <a:rPr kumimoji="1" lang="ja-JP" altLang="en-US" sz="1600" dirty="0"/>
              <a:t>して記載されている「本人の希望する暮らしが実現していくことを最重点施策の基本認識として位置付けられるべきである」という、本人の意思やニーズを尊重する視点も踏まえ、</a:t>
            </a:r>
            <a:r>
              <a:rPr kumimoji="1" lang="ja-JP" altLang="en-US" sz="1600" u="sng" dirty="0"/>
              <a:t>本人と周囲の環境の両面に効果的にアプローチする取組</a:t>
            </a:r>
            <a:r>
              <a:rPr kumimoji="1" lang="ja-JP" altLang="en-US" sz="1600" dirty="0"/>
              <a:t>を実施していく必要がある。</a:t>
            </a:r>
            <a:endParaRPr kumimoji="1" lang="en-US" altLang="ja-JP" sz="1600" dirty="0"/>
          </a:p>
        </p:txBody>
      </p:sp>
      <p:sp>
        <p:nvSpPr>
          <p:cNvPr id="8" name="テキスト ボックス 7">
            <a:extLst>
              <a:ext uri="{FF2B5EF4-FFF2-40B4-BE49-F238E27FC236}">
                <a16:creationId xmlns:a16="http://schemas.microsoft.com/office/drawing/2014/main" id="{68169448-A3BE-4F3B-916E-BDA8AF32E615}"/>
              </a:ext>
            </a:extLst>
          </p:cNvPr>
          <p:cNvSpPr txBox="1"/>
          <p:nvPr/>
        </p:nvSpPr>
        <p:spPr>
          <a:xfrm>
            <a:off x="587284" y="660229"/>
            <a:ext cx="2778034"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kumimoji="1" lang="ja-JP" altLang="en-US" b="1" dirty="0"/>
              <a:t>基本的な方針</a:t>
            </a:r>
          </a:p>
        </p:txBody>
      </p:sp>
      <p:sp>
        <p:nvSpPr>
          <p:cNvPr id="9" name="テキスト ボックス 8">
            <a:extLst>
              <a:ext uri="{FF2B5EF4-FFF2-40B4-BE49-F238E27FC236}">
                <a16:creationId xmlns:a16="http://schemas.microsoft.com/office/drawing/2014/main" id="{D75992C8-AE23-4E1E-A758-05D9E67249AD}"/>
              </a:ext>
            </a:extLst>
          </p:cNvPr>
          <p:cNvSpPr txBox="1"/>
          <p:nvPr/>
        </p:nvSpPr>
        <p:spPr>
          <a:xfrm>
            <a:off x="587284" y="3207382"/>
            <a:ext cx="2778034"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ja-JP" altLang="en-US" b="1" dirty="0"/>
              <a:t>今後検討すべき事項</a:t>
            </a:r>
            <a:endParaRPr kumimoji="1" lang="ja-JP" altLang="en-US" b="1" dirty="0"/>
          </a:p>
        </p:txBody>
      </p:sp>
      <p:graphicFrame>
        <p:nvGraphicFramePr>
          <p:cNvPr id="10" name="図表 9">
            <a:extLst>
              <a:ext uri="{FF2B5EF4-FFF2-40B4-BE49-F238E27FC236}">
                <a16:creationId xmlns:a16="http://schemas.microsoft.com/office/drawing/2014/main" id="{E7D51F42-7F4B-4E89-B256-17B7F17DB1A4}"/>
              </a:ext>
            </a:extLst>
          </p:cNvPr>
          <p:cNvGraphicFramePr/>
          <p:nvPr>
            <p:extLst>
              <p:ext uri="{D42A27DB-BD31-4B8C-83A1-F6EECF244321}">
                <p14:modId xmlns:p14="http://schemas.microsoft.com/office/powerpoint/2010/main" val="2508486610"/>
              </p:ext>
            </p:extLst>
          </p:nvPr>
        </p:nvGraphicFramePr>
        <p:xfrm>
          <a:off x="587284" y="3796937"/>
          <a:ext cx="5648053" cy="279545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11" name="図表 10">
            <a:extLst>
              <a:ext uri="{FF2B5EF4-FFF2-40B4-BE49-F238E27FC236}">
                <a16:creationId xmlns:a16="http://schemas.microsoft.com/office/drawing/2014/main" id="{596FD0E9-45BB-4559-8B3C-C480D3D3D40C}"/>
              </a:ext>
            </a:extLst>
          </p:cNvPr>
          <p:cNvGraphicFramePr/>
          <p:nvPr>
            <p:extLst>
              <p:ext uri="{D42A27DB-BD31-4B8C-83A1-F6EECF244321}">
                <p14:modId xmlns:p14="http://schemas.microsoft.com/office/powerpoint/2010/main" val="3350625931"/>
              </p:ext>
            </p:extLst>
          </p:nvPr>
        </p:nvGraphicFramePr>
        <p:xfrm>
          <a:off x="7315199" y="3637018"/>
          <a:ext cx="4188821" cy="3067594"/>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04893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0DCA7DEA-E2A1-463D-8745-017AB40DB125}"/>
              </a:ext>
            </a:extLst>
          </p:cNvPr>
          <p:cNvSpPr>
            <a:spLocks noGrp="1"/>
          </p:cNvSpPr>
          <p:nvPr>
            <p:ph type="sldNum" sz="quarter" idx="12"/>
          </p:nvPr>
        </p:nvSpPr>
        <p:spPr>
          <a:xfrm>
            <a:off x="9448800" y="6425870"/>
            <a:ext cx="2743200" cy="365125"/>
          </a:xfrm>
        </p:spPr>
        <p:txBody>
          <a:bodyPr/>
          <a:lstStyle/>
          <a:p>
            <a:fld id="{EF2C925D-21B0-4250-8872-2F26851AFB62}" type="slidenum">
              <a:rPr kumimoji="1" lang="ja-JP" altLang="en-US" smtClean="0"/>
              <a:t>8</a:t>
            </a:fld>
            <a:endParaRPr kumimoji="1" lang="ja-JP" altLang="en-US"/>
          </a:p>
        </p:txBody>
      </p:sp>
      <p:sp>
        <p:nvSpPr>
          <p:cNvPr id="5" name="テキスト ボックス 4">
            <a:extLst>
              <a:ext uri="{FF2B5EF4-FFF2-40B4-BE49-F238E27FC236}">
                <a16:creationId xmlns:a16="http://schemas.microsoft.com/office/drawing/2014/main" id="{F7376341-8D36-4EFD-BFAC-A6ECF69FCF01}"/>
              </a:ext>
            </a:extLst>
          </p:cNvPr>
          <p:cNvSpPr txBox="1"/>
          <p:nvPr/>
        </p:nvSpPr>
        <p:spPr>
          <a:xfrm>
            <a:off x="473164" y="423268"/>
            <a:ext cx="2778034"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kumimoji="1" lang="ja-JP" altLang="en-US" b="1" dirty="0"/>
              <a:t>活動指標について</a:t>
            </a:r>
          </a:p>
        </p:txBody>
      </p:sp>
      <p:graphicFrame>
        <p:nvGraphicFramePr>
          <p:cNvPr id="6" name="図表 5">
            <a:extLst>
              <a:ext uri="{FF2B5EF4-FFF2-40B4-BE49-F238E27FC236}">
                <a16:creationId xmlns:a16="http://schemas.microsoft.com/office/drawing/2014/main" id="{1E3E7ABA-4E8C-4385-BF8F-6056F324378B}"/>
              </a:ext>
            </a:extLst>
          </p:cNvPr>
          <p:cNvGraphicFramePr/>
          <p:nvPr>
            <p:extLst>
              <p:ext uri="{D42A27DB-BD31-4B8C-83A1-F6EECF244321}">
                <p14:modId xmlns:p14="http://schemas.microsoft.com/office/powerpoint/2010/main" val="545008592"/>
              </p:ext>
            </p:extLst>
          </p:nvPr>
        </p:nvGraphicFramePr>
        <p:xfrm>
          <a:off x="403495" y="2497856"/>
          <a:ext cx="11239864" cy="4110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テキスト ボックス 1">
            <a:extLst>
              <a:ext uri="{FF2B5EF4-FFF2-40B4-BE49-F238E27FC236}">
                <a16:creationId xmlns:a16="http://schemas.microsoft.com/office/drawing/2014/main" id="{4B1909C0-B768-4619-8798-0F2338E7DD7A}"/>
              </a:ext>
            </a:extLst>
          </p:cNvPr>
          <p:cNvSpPr txBox="1"/>
          <p:nvPr/>
        </p:nvSpPr>
        <p:spPr>
          <a:xfrm>
            <a:off x="403495" y="2051656"/>
            <a:ext cx="6711408" cy="338554"/>
          </a:xfrm>
          <a:prstGeom prst="rect">
            <a:avLst/>
          </a:prstGeom>
          <a:noFill/>
        </p:spPr>
        <p:txBody>
          <a:bodyPr wrap="square" rtlCol="0">
            <a:spAutoFit/>
          </a:bodyPr>
          <a:lstStyle/>
          <a:p>
            <a:r>
              <a:rPr kumimoji="1" lang="ja-JP" altLang="en-US" sz="1600" dirty="0"/>
              <a:t>〇発達障がい児</a:t>
            </a:r>
            <a:r>
              <a:rPr lang="ja-JP" altLang="en-US" sz="1600" dirty="0"/>
              <a:t>支援に関する</a:t>
            </a:r>
            <a:r>
              <a:rPr kumimoji="1" lang="ja-JP" altLang="en-US" sz="1600" dirty="0"/>
              <a:t>主な活動指標として考えられるものの例</a:t>
            </a:r>
          </a:p>
        </p:txBody>
      </p:sp>
      <p:sp>
        <p:nvSpPr>
          <p:cNvPr id="7" name="テキスト ボックス 6">
            <a:extLst>
              <a:ext uri="{FF2B5EF4-FFF2-40B4-BE49-F238E27FC236}">
                <a16:creationId xmlns:a16="http://schemas.microsoft.com/office/drawing/2014/main" id="{1C6B755E-312B-4C04-8F34-B3BABEB16FDC}"/>
              </a:ext>
            </a:extLst>
          </p:cNvPr>
          <p:cNvSpPr txBox="1"/>
          <p:nvPr/>
        </p:nvSpPr>
        <p:spPr>
          <a:xfrm>
            <a:off x="473164" y="923424"/>
            <a:ext cx="11492413" cy="78483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ja-JP" altLang="en-US" sz="1500" dirty="0"/>
              <a:t>計画に基づいて、どれだけ事業や取組を実施したかを示す指標として、活動指標を設定。</a:t>
            </a:r>
            <a:endParaRPr lang="en-US" altLang="ja-JP" sz="1500" dirty="0"/>
          </a:p>
          <a:p>
            <a:r>
              <a:rPr lang="ja-JP" altLang="en-US" sz="1500" dirty="0"/>
              <a:t>主に以下のような観点の指標として、事業ごとに設定。</a:t>
            </a:r>
            <a:endParaRPr lang="en-US" altLang="ja-JP" sz="1500" dirty="0"/>
          </a:p>
          <a:p>
            <a:r>
              <a:rPr lang="ja-JP" altLang="en-US" sz="1500" dirty="0"/>
              <a:t>→施策の実施状況を把握する指標、事業の進捗を確認する指標、取組の実施量を示す指標、計画に基づく事業の達成状況を測る指標</a:t>
            </a:r>
          </a:p>
        </p:txBody>
      </p:sp>
      <p:sp>
        <p:nvSpPr>
          <p:cNvPr id="8" name="テキスト ボックス 7">
            <a:extLst>
              <a:ext uri="{FF2B5EF4-FFF2-40B4-BE49-F238E27FC236}">
                <a16:creationId xmlns:a16="http://schemas.microsoft.com/office/drawing/2014/main" id="{4AC741B0-345E-49C3-A49D-4C466BD865F0}"/>
              </a:ext>
            </a:extLst>
          </p:cNvPr>
          <p:cNvSpPr txBox="1"/>
          <p:nvPr/>
        </p:nvSpPr>
        <p:spPr>
          <a:xfrm>
            <a:off x="7713616" y="2236321"/>
            <a:ext cx="4204063" cy="307777"/>
          </a:xfrm>
          <a:prstGeom prst="rect">
            <a:avLst/>
          </a:prstGeom>
          <a:noFill/>
        </p:spPr>
        <p:txBody>
          <a:bodyPr wrap="square" rtlCol="0">
            <a:spAutoFit/>
          </a:bodyPr>
          <a:lstStyle/>
          <a:p>
            <a:r>
              <a:rPr kumimoji="1" lang="en-US" altLang="ja-JP" sz="1400" dirty="0"/>
              <a:t>※</a:t>
            </a:r>
            <a:r>
              <a:rPr kumimoji="1" lang="ja-JP" altLang="en-US" sz="1400" dirty="0"/>
              <a:t>実際に設定している指標の列挙ではありません</a:t>
            </a:r>
          </a:p>
        </p:txBody>
      </p:sp>
    </p:spTree>
    <p:extLst>
      <p:ext uri="{BB962C8B-B14F-4D97-AF65-F5344CB8AC3E}">
        <p14:creationId xmlns:p14="http://schemas.microsoft.com/office/powerpoint/2010/main" val="24510757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0DCA7DEA-E2A1-463D-8745-017AB40DB125}"/>
              </a:ext>
            </a:extLst>
          </p:cNvPr>
          <p:cNvSpPr>
            <a:spLocks noGrp="1"/>
          </p:cNvSpPr>
          <p:nvPr>
            <p:ph type="sldNum" sz="quarter" idx="12"/>
          </p:nvPr>
        </p:nvSpPr>
        <p:spPr>
          <a:xfrm>
            <a:off x="9315994" y="6365058"/>
            <a:ext cx="2743200" cy="365125"/>
          </a:xfrm>
        </p:spPr>
        <p:txBody>
          <a:bodyPr/>
          <a:lstStyle/>
          <a:p>
            <a:fld id="{EF2C925D-21B0-4250-8872-2F26851AFB62}" type="slidenum">
              <a:rPr kumimoji="1" lang="ja-JP" altLang="en-US" smtClean="0"/>
              <a:t>9</a:t>
            </a:fld>
            <a:endParaRPr kumimoji="1" lang="ja-JP" altLang="en-US"/>
          </a:p>
        </p:txBody>
      </p:sp>
      <p:sp>
        <p:nvSpPr>
          <p:cNvPr id="5" name="テキスト ボックス 4">
            <a:extLst>
              <a:ext uri="{FF2B5EF4-FFF2-40B4-BE49-F238E27FC236}">
                <a16:creationId xmlns:a16="http://schemas.microsoft.com/office/drawing/2014/main" id="{F7376341-8D36-4EFD-BFAC-A6ECF69FCF01}"/>
              </a:ext>
            </a:extLst>
          </p:cNvPr>
          <p:cNvSpPr txBox="1"/>
          <p:nvPr/>
        </p:nvSpPr>
        <p:spPr>
          <a:xfrm>
            <a:off x="403495" y="411931"/>
            <a:ext cx="2778034" cy="369332"/>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spAutoFit/>
          </a:bodyPr>
          <a:lstStyle/>
          <a:p>
            <a:pPr algn="ctr"/>
            <a:r>
              <a:rPr lang="ja-JP" altLang="en-US" b="1" dirty="0"/>
              <a:t>成果指標</a:t>
            </a:r>
            <a:r>
              <a:rPr kumimoji="1" lang="ja-JP" altLang="en-US" b="1" dirty="0"/>
              <a:t>について</a:t>
            </a:r>
          </a:p>
        </p:txBody>
      </p:sp>
      <p:graphicFrame>
        <p:nvGraphicFramePr>
          <p:cNvPr id="7" name="図表 6">
            <a:extLst>
              <a:ext uri="{FF2B5EF4-FFF2-40B4-BE49-F238E27FC236}">
                <a16:creationId xmlns:a16="http://schemas.microsoft.com/office/drawing/2014/main" id="{D8788B3E-ABF1-4454-B106-52F111CC5538}"/>
              </a:ext>
            </a:extLst>
          </p:cNvPr>
          <p:cNvGraphicFramePr/>
          <p:nvPr>
            <p:extLst>
              <p:ext uri="{D42A27DB-BD31-4B8C-83A1-F6EECF244321}">
                <p14:modId xmlns:p14="http://schemas.microsoft.com/office/powerpoint/2010/main" val="92191186"/>
              </p:ext>
            </p:extLst>
          </p:nvPr>
        </p:nvGraphicFramePr>
        <p:xfrm>
          <a:off x="499291" y="2411640"/>
          <a:ext cx="11396617" cy="38759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テキスト ボックス 5">
            <a:extLst>
              <a:ext uri="{FF2B5EF4-FFF2-40B4-BE49-F238E27FC236}">
                <a16:creationId xmlns:a16="http://schemas.microsoft.com/office/drawing/2014/main" id="{BBAF6063-BA15-4B61-AD5D-5769DFC22C41}"/>
              </a:ext>
            </a:extLst>
          </p:cNvPr>
          <p:cNvSpPr txBox="1"/>
          <p:nvPr/>
        </p:nvSpPr>
        <p:spPr>
          <a:xfrm>
            <a:off x="403495" y="2051656"/>
            <a:ext cx="7590974" cy="338554"/>
          </a:xfrm>
          <a:prstGeom prst="rect">
            <a:avLst/>
          </a:prstGeom>
          <a:noFill/>
        </p:spPr>
        <p:txBody>
          <a:bodyPr wrap="square" rtlCol="0">
            <a:spAutoFit/>
          </a:bodyPr>
          <a:lstStyle/>
          <a:p>
            <a:r>
              <a:rPr kumimoji="1" lang="ja-JP" altLang="en-US" sz="1600" dirty="0"/>
              <a:t>〇発達障がい児</a:t>
            </a:r>
            <a:r>
              <a:rPr lang="ja-JP" altLang="en-US" sz="1600" dirty="0"/>
              <a:t>支援に関する</a:t>
            </a:r>
            <a:r>
              <a:rPr kumimoji="1" lang="ja-JP" altLang="en-US" sz="1600" dirty="0"/>
              <a:t>主な成果指標として考えられるものの例</a:t>
            </a:r>
          </a:p>
        </p:txBody>
      </p:sp>
      <p:sp>
        <p:nvSpPr>
          <p:cNvPr id="8" name="テキスト ボックス 7">
            <a:extLst>
              <a:ext uri="{FF2B5EF4-FFF2-40B4-BE49-F238E27FC236}">
                <a16:creationId xmlns:a16="http://schemas.microsoft.com/office/drawing/2014/main" id="{1D8220C9-5EEA-45F7-A856-9DF144DB42F5}"/>
              </a:ext>
            </a:extLst>
          </p:cNvPr>
          <p:cNvSpPr txBox="1"/>
          <p:nvPr/>
        </p:nvSpPr>
        <p:spPr>
          <a:xfrm>
            <a:off x="403495" y="908628"/>
            <a:ext cx="11492413" cy="1015663"/>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ja-JP" altLang="en-US" sz="1500" dirty="0"/>
              <a:t>計画に基づいて、施策や事業を実施した結果、対象者や地域にどのような変化・効果が生じたかを示す指標として、成果指標を設定。</a:t>
            </a:r>
            <a:endParaRPr lang="en-US" altLang="ja-JP" sz="1500" dirty="0"/>
          </a:p>
          <a:p>
            <a:r>
              <a:rPr lang="ja-JP" altLang="en-US" sz="1500" dirty="0"/>
              <a:t>主に以下のような観点の指標として、事業ごとに設定。</a:t>
            </a:r>
            <a:endParaRPr lang="en-US" altLang="ja-JP" sz="1500" dirty="0"/>
          </a:p>
          <a:p>
            <a:r>
              <a:rPr lang="ja-JP" altLang="en-US" sz="1500" dirty="0"/>
              <a:t>→施策の効果を測る指標、取組の結果として生じた変化を示す指標、計画の目的達成度を把握する指標、対象者の状態改善や満足度向上を示す指標</a:t>
            </a:r>
          </a:p>
        </p:txBody>
      </p:sp>
      <p:sp>
        <p:nvSpPr>
          <p:cNvPr id="9" name="テキスト ボックス 8">
            <a:extLst>
              <a:ext uri="{FF2B5EF4-FFF2-40B4-BE49-F238E27FC236}">
                <a16:creationId xmlns:a16="http://schemas.microsoft.com/office/drawing/2014/main" id="{785EC82C-13B4-466A-9AC2-505AABC949C2}"/>
              </a:ext>
            </a:extLst>
          </p:cNvPr>
          <p:cNvSpPr txBox="1"/>
          <p:nvPr/>
        </p:nvSpPr>
        <p:spPr>
          <a:xfrm>
            <a:off x="499291" y="6255232"/>
            <a:ext cx="10978606" cy="523220"/>
          </a:xfrm>
          <a:prstGeom prst="rect">
            <a:avLst/>
          </a:prstGeom>
          <a:noFill/>
        </p:spPr>
        <p:txBody>
          <a:bodyPr wrap="square">
            <a:spAutoFit/>
          </a:bodyPr>
          <a:lstStyle/>
          <a:p>
            <a:r>
              <a:rPr lang="ja-JP" altLang="en-US" sz="1400" dirty="0"/>
              <a:t>留意点：指標の設定に当たっては、事業効果を適切に把握できることに加え、府の施策との関連性、データの取得・継続的な把握の可</a:t>
            </a:r>
            <a:endParaRPr lang="en-US" altLang="ja-JP" sz="1400" dirty="0"/>
          </a:p>
          <a:p>
            <a:r>
              <a:rPr lang="ja-JP" altLang="en-US" sz="1400" dirty="0"/>
              <a:t>　　　　能性等を考慮する必要がある。</a:t>
            </a:r>
          </a:p>
        </p:txBody>
      </p:sp>
      <p:sp>
        <p:nvSpPr>
          <p:cNvPr id="3" name="テキスト ボックス 2">
            <a:extLst>
              <a:ext uri="{FF2B5EF4-FFF2-40B4-BE49-F238E27FC236}">
                <a16:creationId xmlns:a16="http://schemas.microsoft.com/office/drawing/2014/main" id="{9CCE98B7-EC7E-4677-A8D7-9BBCAF02157C}"/>
              </a:ext>
            </a:extLst>
          </p:cNvPr>
          <p:cNvSpPr txBox="1"/>
          <p:nvPr/>
        </p:nvSpPr>
        <p:spPr>
          <a:xfrm>
            <a:off x="7855131" y="2121167"/>
            <a:ext cx="4204063" cy="307777"/>
          </a:xfrm>
          <a:prstGeom prst="rect">
            <a:avLst/>
          </a:prstGeom>
          <a:noFill/>
        </p:spPr>
        <p:txBody>
          <a:bodyPr wrap="square" rtlCol="0">
            <a:spAutoFit/>
          </a:bodyPr>
          <a:lstStyle/>
          <a:p>
            <a:r>
              <a:rPr kumimoji="1" lang="en-US" altLang="ja-JP" sz="1400" dirty="0"/>
              <a:t>※</a:t>
            </a:r>
            <a:r>
              <a:rPr kumimoji="1" lang="ja-JP" altLang="en-US" sz="1400" dirty="0"/>
              <a:t>実際に設定している指標の列挙ではありません</a:t>
            </a:r>
          </a:p>
        </p:txBody>
      </p:sp>
    </p:spTree>
    <p:extLst>
      <p:ext uri="{BB962C8B-B14F-4D97-AF65-F5344CB8AC3E}">
        <p14:creationId xmlns:p14="http://schemas.microsoft.com/office/powerpoint/2010/main" val="178781551"/>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2308</Words>
  <Application>Microsoft Office PowerPoint</Application>
  <PresentationFormat>ワイド画面</PresentationFormat>
  <Paragraphs>208</Paragraphs>
  <Slides>10</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10</vt:i4>
      </vt:variant>
    </vt:vector>
  </HeadingPairs>
  <TitlesOfParts>
    <vt:vector size="15" baseType="lpstr">
      <vt:lpstr>游ゴシック</vt:lpstr>
      <vt:lpstr>游ゴシック Light</vt:lpstr>
      <vt:lpstr>Arial</vt:lpstr>
      <vt:lpstr>Wingdings</vt:lpstr>
      <vt:lpstr>Office テーマ</vt:lpstr>
      <vt:lpstr>第６次障がい者計画における 発達障がい児支援の方向性について</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2026-08-07T06:15:32Z</dcterms:created>
  <dcterms:modified xsi:type="dcterms:W3CDTF">2026-08-07T06:15:36Z</dcterms:modified>
</cp:coreProperties>
</file>