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aveSubsetFonts="1">
  <p:sldMasterIdLst>
    <p:sldMasterId id="2147483673" r:id="rId1"/>
    <p:sldMasterId id="2147483712" r:id="rId2"/>
  </p:sldMasterIdLst>
  <p:notesMasterIdLst>
    <p:notesMasterId r:id="rId5"/>
  </p:notesMasterIdLst>
  <p:sldIdLst>
    <p:sldId id="266" r:id="rId3"/>
    <p:sldId id="2147472233" r:id="rId4"/>
  </p:sldIdLst>
  <p:sldSz cx="12801600" cy="9601200" type="A3"/>
  <p:notesSz cx="6807200" cy="9939338"/>
  <p:defaultTextStyle>
    <a:defPPr>
      <a:defRPr lang="ja-JP"/>
    </a:defPPr>
    <a:lvl1pPr marL="0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1pPr>
    <a:lvl2pPr marL="610956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2pPr>
    <a:lvl3pPr marL="1221913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3pPr>
    <a:lvl4pPr marL="1832869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4pPr>
    <a:lvl5pPr marL="2443825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5pPr>
    <a:lvl6pPr marL="3054782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CC00CC"/>
    <a:srgbClr val="D5D92F"/>
    <a:srgbClr val="7030A0"/>
    <a:srgbClr val="ED7D31"/>
    <a:srgbClr val="5B9BD5"/>
    <a:srgbClr val="4472C4"/>
    <a:srgbClr val="FF6600"/>
    <a:srgbClr val="FF5B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416" y="56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529" cy="497524"/>
          </a:xfrm>
          <a:prstGeom prst="rect">
            <a:avLst/>
          </a:prstGeom>
        </p:spPr>
        <p:txBody>
          <a:bodyPr vert="horz" lIns="91523" tIns="45762" rIns="91523" bIns="4576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084" y="0"/>
            <a:ext cx="2950529" cy="497524"/>
          </a:xfrm>
          <a:prstGeom prst="rect">
            <a:avLst/>
          </a:prstGeom>
        </p:spPr>
        <p:txBody>
          <a:bodyPr vert="horz" lIns="91523" tIns="45762" rIns="91523" bIns="45762" rtlCol="0"/>
          <a:lstStyle>
            <a:lvl1pPr algn="r">
              <a:defRPr sz="1200"/>
            </a:lvl1pPr>
          </a:lstStyle>
          <a:p>
            <a:fld id="{87B30D0C-5B1D-44EF-869C-52191517F372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23" tIns="45762" rIns="91523" bIns="4576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406" y="4782903"/>
            <a:ext cx="5446396" cy="3913425"/>
          </a:xfrm>
          <a:prstGeom prst="rect">
            <a:avLst/>
          </a:prstGeom>
        </p:spPr>
        <p:txBody>
          <a:bodyPr vert="horz" lIns="91523" tIns="45762" rIns="91523" bIns="4576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1814"/>
            <a:ext cx="2950529" cy="497524"/>
          </a:xfrm>
          <a:prstGeom prst="rect">
            <a:avLst/>
          </a:prstGeom>
        </p:spPr>
        <p:txBody>
          <a:bodyPr vert="horz" lIns="91523" tIns="45762" rIns="91523" bIns="4576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084" y="9441814"/>
            <a:ext cx="2950529" cy="497524"/>
          </a:xfrm>
          <a:prstGeom prst="rect">
            <a:avLst/>
          </a:prstGeom>
        </p:spPr>
        <p:txBody>
          <a:bodyPr vert="horz" lIns="91523" tIns="45762" rIns="91523" bIns="45762" rtlCol="0" anchor="b"/>
          <a:lstStyle>
            <a:lvl1pPr algn="r">
              <a:defRPr sz="1200"/>
            </a:lvl1pPr>
          </a:lstStyle>
          <a:p>
            <a:fld id="{7B2F39D4-FDDD-4A15-8B69-070B5DF4BC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8266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1pPr>
    <a:lvl2pPr marL="610956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2pPr>
    <a:lvl3pPr marL="1221913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3pPr>
    <a:lvl4pPr marL="1832869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4pPr>
    <a:lvl5pPr marL="2443825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5pPr>
    <a:lvl6pPr marL="3054782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DBBB1-B78F-CA77-5D1A-BA209AC34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3B1AAF-7D39-308F-D50B-F2545C86DA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59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B7F8376-86D2-EF3B-9608-E045B709FB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038D89-C2AE-C877-2D8E-7A19280CBC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7037">
              <a:defRPr/>
            </a:pPr>
            <a:fld id="{BEFE5CED-5B35-4C61-8EC9-93B723465A3B}" type="slidenum">
              <a:rPr lang="ja-JP" altLang="en-US">
                <a:solidFill>
                  <a:prstClr val="black"/>
                </a:solidFill>
                <a:latin typeface="游ゴシック" panose="02110004020202020204"/>
                <a:ea typeface="游ゴシック" panose="020B0400000000000000" pitchFamily="50" charset="-128"/>
              </a:rPr>
              <a:pPr defTabSz="457037">
                <a:defRPr/>
              </a:pPr>
              <a:t>0</a:t>
            </a:fld>
            <a:endParaRPr lang="ja-JP" altLang="en-US">
              <a:solidFill>
                <a:prstClr val="black"/>
              </a:solidFill>
              <a:latin typeface="游ゴシック" panose="0211000402020202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5651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CB490-896C-04C0-7286-E2A501BE6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スライド イメージ プレースホルダー 1">
            <a:extLst>
              <a:ext uri="{FF2B5EF4-FFF2-40B4-BE49-F238E27FC236}">
                <a16:creationId xmlns:a16="http://schemas.microsoft.com/office/drawing/2014/main" id="{AD1D8FE9-1AB8-A752-2468-9BFFC4F931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69975" y="2119313"/>
            <a:ext cx="7624763" cy="5719762"/>
          </a:xfrm>
        </p:spPr>
      </p:sp>
      <p:sp>
        <p:nvSpPr>
          <p:cNvPr id="1132" name="ノート プレースホルダー 2">
            <a:extLst>
              <a:ext uri="{FF2B5EF4-FFF2-40B4-BE49-F238E27FC236}">
                <a16:creationId xmlns:a16="http://schemas.microsoft.com/office/drawing/2014/main" id="{83934FCE-73EA-10AA-B615-81B8050EEB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33" name="スライド番号プレースホルダー 3">
            <a:extLst>
              <a:ext uri="{FF2B5EF4-FFF2-40B4-BE49-F238E27FC236}">
                <a16:creationId xmlns:a16="http://schemas.microsoft.com/office/drawing/2014/main" id="{200DEB82-0893-3E96-5B67-B5D699A12D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662695">
              <a:defRPr/>
            </a:pPr>
            <a:fld id="{BEFE5CED-5B35-4C61-8EC9-93B723465A3B}" type="slidenum">
              <a:rPr kumimoji="1" lang="ja-JP" altLang="en-US" sz="1700">
                <a:solidFill>
                  <a:prstClr val="black"/>
                </a:solidFill>
                <a:latin typeface="游ゴシック" panose="02110004020202020204"/>
                <a:ea typeface="游ゴシック" panose="020B0400000000000000" pitchFamily="50" charset="-128"/>
              </a:rPr>
              <a:pPr defTabSz="662695">
                <a:defRPr/>
              </a:pPr>
              <a:t>1</a:t>
            </a:fld>
            <a:endParaRPr kumimoji="1" lang="ja-JP" altLang="en-US" sz="1700">
              <a:solidFill>
                <a:prstClr val="black"/>
              </a:solidFill>
              <a:latin typeface="游ゴシック" panose="0211000402020202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4446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スライド番号プレースホルダ 7"/>
          <p:cNvSpPr>
            <a:spLocks noGrp="1"/>
          </p:cNvSpPr>
          <p:nvPr>
            <p:ph type="sldNum" sz="quarter" idx="4"/>
          </p:nvPr>
        </p:nvSpPr>
        <p:spPr>
          <a:xfrm>
            <a:off x="0" y="9267311"/>
            <a:ext cx="12801600" cy="333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91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fld id="{CEADC996-5F75-46D5-A284-DF2444619B4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テキスト プレースホルダ 9">
            <a:extLst>
              <a:ext uri="{FF2B5EF4-FFF2-40B4-BE49-F238E27FC236}">
                <a16:creationId xmlns:a16="http://schemas.microsoft.com/office/drawing/2014/main" id="{1200255F-4BDE-4D70-8FB8-F1694E5C3C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-21737"/>
            <a:ext cx="10656467" cy="543266"/>
          </a:xfrm>
          <a:prstGeom prst="rect">
            <a:avLst/>
          </a:prstGeom>
        </p:spPr>
        <p:txBody>
          <a:bodyPr anchor="t"/>
          <a:lstStyle>
            <a:lvl1pPr marL="0" indent="-445965" algn="l">
              <a:spcBef>
                <a:spcPts val="0"/>
              </a:spcBef>
              <a:buFontTx/>
              <a:buNone/>
              <a:defRPr sz="1486">
                <a:effectLst>
                  <a:glow rad="101600">
                    <a:schemeClr val="bg1">
                      <a:lumMod val="65000"/>
                      <a:alpha val="60000"/>
                    </a:schemeClr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>
              <a:buFontTx/>
              <a:buNone/>
              <a:defRPr sz="1155">
                <a:latin typeface="+mn-ea"/>
                <a:ea typeface="+mn-ea"/>
              </a:defRPr>
            </a:lvl2pPr>
            <a:lvl3pPr>
              <a:buFontTx/>
              <a:buNone/>
              <a:defRPr sz="1155">
                <a:latin typeface="+mn-ea"/>
                <a:ea typeface="+mn-ea"/>
              </a:defRPr>
            </a:lvl3pPr>
            <a:lvl4pPr>
              <a:buFontTx/>
              <a:buNone/>
              <a:defRPr sz="1155">
                <a:latin typeface="+mn-ea"/>
                <a:ea typeface="+mn-ea"/>
              </a:defRPr>
            </a:lvl4pPr>
            <a:lvl5pPr>
              <a:buFontTx/>
              <a:buNone/>
              <a:defRPr sz="1155">
                <a:latin typeface="+mn-ea"/>
                <a:ea typeface="+mn-ea"/>
              </a:defRPr>
            </a:lvl5pPr>
          </a:lstStyle>
          <a:p>
            <a:pPr lvl="0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6882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49" cy="2240280"/>
          </a:xfrm>
        </p:spPr>
        <p:txBody>
          <a:bodyPr anchor="b"/>
          <a:lstStyle>
            <a:lvl1pPr>
              <a:defRPr sz="4135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8" y="1382399"/>
            <a:ext cx="6480811" cy="6823075"/>
          </a:xfrm>
        </p:spPr>
        <p:txBody>
          <a:bodyPr anchor="t"/>
          <a:lstStyle>
            <a:lvl1pPr marL="0" indent="0">
              <a:buNone/>
              <a:defRPr sz="4135"/>
            </a:lvl1pPr>
            <a:lvl2pPr marL="590840" indent="0">
              <a:buNone/>
              <a:defRPr sz="3618"/>
            </a:lvl2pPr>
            <a:lvl3pPr marL="1181679" indent="0">
              <a:buNone/>
              <a:defRPr sz="3102"/>
            </a:lvl3pPr>
            <a:lvl4pPr marL="1772519" indent="0">
              <a:buNone/>
              <a:defRPr sz="2585"/>
            </a:lvl4pPr>
            <a:lvl5pPr marL="2363358" indent="0">
              <a:buNone/>
              <a:defRPr sz="2585"/>
            </a:lvl5pPr>
            <a:lvl6pPr marL="2954198" indent="0">
              <a:buNone/>
              <a:defRPr sz="2585"/>
            </a:lvl6pPr>
            <a:lvl7pPr marL="3545037" indent="0">
              <a:buNone/>
              <a:defRPr sz="2585"/>
            </a:lvl7pPr>
            <a:lvl8pPr marL="4135877" indent="0">
              <a:buNone/>
              <a:defRPr sz="2585"/>
            </a:lvl8pPr>
            <a:lvl9pPr marL="4726716" indent="0">
              <a:buNone/>
              <a:defRPr sz="258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0"/>
            <a:ext cx="4128849" cy="5336223"/>
          </a:xfrm>
        </p:spPr>
        <p:txBody>
          <a:bodyPr/>
          <a:lstStyle>
            <a:lvl1pPr marL="0" indent="0">
              <a:buNone/>
              <a:defRPr sz="2068"/>
            </a:lvl1pPr>
            <a:lvl2pPr marL="590840" indent="0">
              <a:buNone/>
              <a:defRPr sz="1809"/>
            </a:lvl2pPr>
            <a:lvl3pPr marL="1181679" indent="0">
              <a:buNone/>
              <a:defRPr sz="1551"/>
            </a:lvl3pPr>
            <a:lvl4pPr marL="1772519" indent="0">
              <a:buNone/>
              <a:defRPr sz="1292"/>
            </a:lvl4pPr>
            <a:lvl5pPr marL="2363358" indent="0">
              <a:buNone/>
              <a:defRPr sz="1292"/>
            </a:lvl5pPr>
            <a:lvl6pPr marL="2954198" indent="0">
              <a:buNone/>
              <a:defRPr sz="1292"/>
            </a:lvl6pPr>
            <a:lvl7pPr marL="3545037" indent="0">
              <a:buNone/>
              <a:defRPr sz="1292"/>
            </a:lvl7pPr>
            <a:lvl8pPr marL="4135877" indent="0">
              <a:buNone/>
              <a:defRPr sz="1292"/>
            </a:lvl8pPr>
            <a:lvl9pPr marL="4726716" indent="0">
              <a:buNone/>
              <a:defRPr sz="12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903F4-61E6-411D-926E-EC3FCCC1A73D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7851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45E31-04CA-4A24-87C7-ABD94E08F3C4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00655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7F5A-C4EC-4CC6-A71F-2655C4CF5E0C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37607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775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102"/>
            </a:lvl1pPr>
            <a:lvl2pPr marL="590840" indent="0" algn="ctr">
              <a:buNone/>
              <a:defRPr sz="2585"/>
            </a:lvl2pPr>
            <a:lvl3pPr marL="1181679" indent="0" algn="ctr">
              <a:buNone/>
              <a:defRPr sz="2326"/>
            </a:lvl3pPr>
            <a:lvl4pPr marL="1772519" indent="0" algn="ctr">
              <a:buNone/>
              <a:defRPr sz="2068"/>
            </a:lvl4pPr>
            <a:lvl5pPr marL="2363358" indent="0" algn="ctr">
              <a:buNone/>
              <a:defRPr sz="2068"/>
            </a:lvl5pPr>
            <a:lvl6pPr marL="2954198" indent="0" algn="ctr">
              <a:buNone/>
              <a:defRPr sz="2068"/>
            </a:lvl6pPr>
            <a:lvl7pPr marL="3545037" indent="0" algn="ctr">
              <a:buNone/>
              <a:defRPr sz="2068"/>
            </a:lvl7pPr>
            <a:lvl8pPr marL="4135877" indent="0" algn="ctr">
              <a:buNone/>
              <a:defRPr sz="2068"/>
            </a:lvl8pPr>
            <a:lvl9pPr marL="4726716" indent="0" algn="ctr">
              <a:buNone/>
              <a:defRPr sz="2068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C530A-4D0E-4D8F-99BA-3A05D8E50EDD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75920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B963-5175-43F8-A64A-FF7DF8D7C61E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38493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4" y="2393637"/>
            <a:ext cx="11041380" cy="3993832"/>
          </a:xfrm>
        </p:spPr>
        <p:txBody>
          <a:bodyPr anchor="b"/>
          <a:lstStyle>
            <a:lvl1pPr>
              <a:defRPr sz="775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4" y="6425252"/>
            <a:ext cx="11041380" cy="2100262"/>
          </a:xfrm>
        </p:spPr>
        <p:txBody>
          <a:bodyPr/>
          <a:lstStyle>
            <a:lvl1pPr marL="0" indent="0">
              <a:buNone/>
              <a:defRPr sz="3102">
                <a:solidFill>
                  <a:schemeClr val="tx1"/>
                </a:solidFill>
              </a:defRPr>
            </a:lvl1pPr>
            <a:lvl2pPr marL="590840" indent="0">
              <a:buNone/>
              <a:defRPr sz="2585">
                <a:solidFill>
                  <a:schemeClr val="tx1">
                    <a:tint val="75000"/>
                  </a:schemeClr>
                </a:solidFill>
              </a:defRPr>
            </a:lvl2pPr>
            <a:lvl3pPr marL="1181679" indent="0">
              <a:buNone/>
              <a:defRPr sz="2326">
                <a:solidFill>
                  <a:schemeClr val="tx1">
                    <a:tint val="75000"/>
                  </a:schemeClr>
                </a:solidFill>
              </a:defRPr>
            </a:lvl3pPr>
            <a:lvl4pPr marL="1772519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4pPr>
            <a:lvl5pPr marL="2363358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5pPr>
            <a:lvl6pPr marL="2954198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6pPr>
            <a:lvl7pPr marL="3545037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7pPr>
            <a:lvl8pPr marL="4135877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8pPr>
            <a:lvl9pPr marL="4726716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9CDA-3AA4-4151-901C-DDF300F5B396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5716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1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1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50759-2B21-4AB7-AF4B-486C7A8469A1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1713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11179"/>
            <a:ext cx="11041380" cy="18557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102" b="1"/>
            </a:lvl1pPr>
            <a:lvl2pPr marL="590840" indent="0">
              <a:buNone/>
              <a:defRPr sz="2585" b="1"/>
            </a:lvl2pPr>
            <a:lvl3pPr marL="1181679" indent="0">
              <a:buNone/>
              <a:defRPr sz="2326" b="1"/>
            </a:lvl3pPr>
            <a:lvl4pPr marL="1772519" indent="0">
              <a:buNone/>
              <a:defRPr sz="2068" b="1"/>
            </a:lvl4pPr>
            <a:lvl5pPr marL="2363358" indent="0">
              <a:buNone/>
              <a:defRPr sz="2068" b="1"/>
            </a:lvl5pPr>
            <a:lvl6pPr marL="2954198" indent="0">
              <a:buNone/>
              <a:defRPr sz="2068" b="1"/>
            </a:lvl6pPr>
            <a:lvl7pPr marL="3545037" indent="0">
              <a:buNone/>
              <a:defRPr sz="2068" b="1"/>
            </a:lvl7pPr>
            <a:lvl8pPr marL="4135877" indent="0">
              <a:buNone/>
              <a:defRPr sz="2068" b="1"/>
            </a:lvl8pPr>
            <a:lvl9pPr marL="4726716" indent="0">
              <a:buNone/>
              <a:defRPr sz="2068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102" b="1"/>
            </a:lvl1pPr>
            <a:lvl2pPr marL="590840" indent="0">
              <a:buNone/>
              <a:defRPr sz="2585" b="1"/>
            </a:lvl2pPr>
            <a:lvl3pPr marL="1181679" indent="0">
              <a:buNone/>
              <a:defRPr sz="2326" b="1"/>
            </a:lvl3pPr>
            <a:lvl4pPr marL="1772519" indent="0">
              <a:buNone/>
              <a:defRPr sz="2068" b="1"/>
            </a:lvl4pPr>
            <a:lvl5pPr marL="2363358" indent="0">
              <a:buNone/>
              <a:defRPr sz="2068" b="1"/>
            </a:lvl5pPr>
            <a:lvl6pPr marL="2954198" indent="0">
              <a:buNone/>
              <a:defRPr sz="2068" b="1"/>
            </a:lvl6pPr>
            <a:lvl7pPr marL="3545037" indent="0">
              <a:buNone/>
              <a:defRPr sz="2068" b="1"/>
            </a:lvl7pPr>
            <a:lvl8pPr marL="4135877" indent="0">
              <a:buNone/>
              <a:defRPr sz="2068" b="1"/>
            </a:lvl8pPr>
            <a:lvl9pPr marL="4726716" indent="0">
              <a:buNone/>
              <a:defRPr sz="2068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73EE-7F45-41CA-9DE7-69B27D78E70B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15390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BE5F-5CE1-41A9-9861-C3BF92E3E613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7929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47DE1-DB7F-4183-92F3-98CC6E68F2DE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62636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49" cy="2240280"/>
          </a:xfrm>
        </p:spPr>
        <p:txBody>
          <a:bodyPr anchor="b"/>
          <a:lstStyle>
            <a:lvl1pPr>
              <a:defRPr sz="4135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8" y="1382399"/>
            <a:ext cx="6480811" cy="6823075"/>
          </a:xfrm>
        </p:spPr>
        <p:txBody>
          <a:bodyPr/>
          <a:lstStyle>
            <a:lvl1pPr>
              <a:defRPr sz="4135"/>
            </a:lvl1pPr>
            <a:lvl2pPr>
              <a:defRPr sz="3618"/>
            </a:lvl2pPr>
            <a:lvl3pPr>
              <a:defRPr sz="3102"/>
            </a:lvl3pPr>
            <a:lvl4pPr>
              <a:defRPr sz="2585"/>
            </a:lvl4pPr>
            <a:lvl5pPr>
              <a:defRPr sz="2585"/>
            </a:lvl5pPr>
            <a:lvl6pPr>
              <a:defRPr sz="2585"/>
            </a:lvl6pPr>
            <a:lvl7pPr>
              <a:defRPr sz="2585"/>
            </a:lvl7pPr>
            <a:lvl8pPr>
              <a:defRPr sz="2585"/>
            </a:lvl8pPr>
            <a:lvl9pPr>
              <a:defRPr sz="258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0"/>
            <a:ext cx="4128849" cy="5336223"/>
          </a:xfrm>
        </p:spPr>
        <p:txBody>
          <a:bodyPr/>
          <a:lstStyle>
            <a:lvl1pPr marL="0" indent="0">
              <a:buNone/>
              <a:defRPr sz="2068"/>
            </a:lvl1pPr>
            <a:lvl2pPr marL="590840" indent="0">
              <a:buNone/>
              <a:defRPr sz="1809"/>
            </a:lvl2pPr>
            <a:lvl3pPr marL="1181679" indent="0">
              <a:buNone/>
              <a:defRPr sz="1551"/>
            </a:lvl3pPr>
            <a:lvl4pPr marL="1772519" indent="0">
              <a:buNone/>
              <a:defRPr sz="1292"/>
            </a:lvl4pPr>
            <a:lvl5pPr marL="2363358" indent="0">
              <a:buNone/>
              <a:defRPr sz="1292"/>
            </a:lvl5pPr>
            <a:lvl6pPr marL="2954198" indent="0">
              <a:buNone/>
              <a:defRPr sz="1292"/>
            </a:lvl6pPr>
            <a:lvl7pPr marL="3545037" indent="0">
              <a:buNone/>
              <a:defRPr sz="1292"/>
            </a:lvl7pPr>
            <a:lvl8pPr marL="4135877" indent="0">
              <a:buNone/>
              <a:defRPr sz="1292"/>
            </a:lvl8pPr>
            <a:lvl9pPr marL="4726716" indent="0">
              <a:buNone/>
              <a:defRPr sz="12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735B5-E8A1-488C-A70A-8691786AD920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3057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スライド番号プレースホルダ 7"/>
          <p:cNvSpPr>
            <a:spLocks noGrp="1"/>
          </p:cNvSpPr>
          <p:nvPr>
            <p:ph type="sldNum" sz="quarter" idx="4"/>
          </p:nvPr>
        </p:nvSpPr>
        <p:spPr>
          <a:xfrm>
            <a:off x="0" y="9267311"/>
            <a:ext cx="12801600" cy="333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9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DC996-5F75-46D5-A284-DF2444619B4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B6B2281-33C6-49EA-AE4F-3EFD6EBBF5BE}"/>
              </a:ext>
            </a:extLst>
          </p:cNvPr>
          <p:cNvSpPr/>
          <p:nvPr userDrawn="1"/>
        </p:nvSpPr>
        <p:spPr>
          <a:xfrm>
            <a:off x="18530" y="597556"/>
            <a:ext cx="12801600" cy="50400"/>
          </a:xfrm>
          <a:prstGeom prst="rect">
            <a:avLst/>
          </a:prstGeom>
          <a:gradFill>
            <a:gsLst>
              <a:gs pos="0">
                <a:srgbClr val="00A9F7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486">
              <a:solidFill>
                <a:prstClr val="white"/>
              </a:solidFill>
            </a:endParaRPr>
          </a:p>
        </p:txBody>
      </p:sp>
      <p:pic>
        <p:nvPicPr>
          <p:cNvPr id="11" name="図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2910" y="58769"/>
            <a:ext cx="1081549" cy="50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1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ctr" defTabSz="755166" rtl="0" eaLnBrk="1" latinLnBrk="0" hangingPunct="1">
        <a:spcBef>
          <a:spcPct val="0"/>
        </a:spcBef>
        <a:buNone/>
        <a:defRPr kumimoji="1" sz="36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3188" indent="-283188" algn="l" defTabSz="755166" rtl="0" eaLnBrk="1" latinLnBrk="0" hangingPunct="1">
        <a:spcBef>
          <a:spcPct val="20000"/>
        </a:spcBef>
        <a:buFont typeface="Arial" pitchFamily="34" charset="0"/>
        <a:buChar char="•"/>
        <a:defRPr kumimoji="1" sz="2643" kern="1200">
          <a:solidFill>
            <a:schemeClr val="tx1"/>
          </a:solidFill>
          <a:latin typeface="+mn-lt"/>
          <a:ea typeface="+mn-ea"/>
          <a:cs typeface="+mn-cs"/>
        </a:defRPr>
      </a:lvl1pPr>
      <a:lvl2pPr marL="613572" indent="-235989" algn="l" defTabSz="755166" rtl="0" eaLnBrk="1" latinLnBrk="0" hangingPunct="1">
        <a:spcBef>
          <a:spcPct val="20000"/>
        </a:spcBef>
        <a:buFont typeface="Arial" pitchFamily="34" charset="0"/>
        <a:buChar char="–"/>
        <a:defRPr kumimoji="1" sz="2312" kern="1200">
          <a:solidFill>
            <a:schemeClr val="tx1"/>
          </a:solidFill>
          <a:latin typeface="+mn-lt"/>
          <a:ea typeface="+mn-ea"/>
          <a:cs typeface="+mn-cs"/>
        </a:defRPr>
      </a:lvl2pPr>
      <a:lvl3pPr marL="943958" indent="-188792" algn="l" defTabSz="755166" rtl="0" eaLnBrk="1" latinLnBrk="0" hangingPunct="1">
        <a:spcBef>
          <a:spcPct val="20000"/>
        </a:spcBef>
        <a:buFont typeface="Arial" pitchFamily="34" charset="0"/>
        <a:buChar char="•"/>
        <a:defRPr kumimoji="1" sz="1982" kern="1200">
          <a:solidFill>
            <a:schemeClr val="tx1"/>
          </a:solidFill>
          <a:latin typeface="+mn-lt"/>
          <a:ea typeface="+mn-ea"/>
          <a:cs typeface="+mn-cs"/>
        </a:defRPr>
      </a:lvl3pPr>
      <a:lvl4pPr marL="1321541" indent="-188792" algn="l" defTabSz="755166" rtl="0" eaLnBrk="1" latinLnBrk="0" hangingPunct="1">
        <a:spcBef>
          <a:spcPct val="20000"/>
        </a:spcBef>
        <a:buFont typeface="Arial" pitchFamily="34" charset="0"/>
        <a:buChar char="–"/>
        <a:defRPr kumimoji="1" sz="1652" kern="1200">
          <a:solidFill>
            <a:schemeClr val="tx1"/>
          </a:solidFill>
          <a:latin typeface="+mn-lt"/>
          <a:ea typeface="+mn-ea"/>
          <a:cs typeface="+mn-cs"/>
        </a:defRPr>
      </a:lvl4pPr>
      <a:lvl5pPr marL="1699124" indent="-188792" algn="l" defTabSz="755166" rtl="0" eaLnBrk="1" latinLnBrk="0" hangingPunct="1">
        <a:spcBef>
          <a:spcPct val="20000"/>
        </a:spcBef>
        <a:buFont typeface="Arial" pitchFamily="34" charset="0"/>
        <a:buChar char="»"/>
        <a:defRPr kumimoji="1" sz="1652" kern="1200">
          <a:solidFill>
            <a:schemeClr val="tx1"/>
          </a:solidFill>
          <a:latin typeface="+mn-lt"/>
          <a:ea typeface="+mn-ea"/>
          <a:cs typeface="+mn-cs"/>
        </a:defRPr>
      </a:lvl5pPr>
      <a:lvl6pPr marL="2076708" indent="-188792" algn="l" defTabSz="755166" rtl="0" eaLnBrk="1" latinLnBrk="0" hangingPunct="1">
        <a:spcBef>
          <a:spcPct val="20000"/>
        </a:spcBef>
        <a:buFont typeface="Arial" pitchFamily="34" charset="0"/>
        <a:buChar char="•"/>
        <a:defRPr kumimoji="1" sz="1652" kern="1200">
          <a:solidFill>
            <a:schemeClr val="tx1"/>
          </a:solidFill>
          <a:latin typeface="+mn-lt"/>
          <a:ea typeface="+mn-ea"/>
          <a:cs typeface="+mn-cs"/>
        </a:defRPr>
      </a:lvl6pPr>
      <a:lvl7pPr marL="2454291" indent="-188792" algn="l" defTabSz="755166" rtl="0" eaLnBrk="1" latinLnBrk="0" hangingPunct="1">
        <a:spcBef>
          <a:spcPct val="20000"/>
        </a:spcBef>
        <a:buFont typeface="Arial" pitchFamily="34" charset="0"/>
        <a:buChar char="•"/>
        <a:defRPr kumimoji="1" sz="1652" kern="1200">
          <a:solidFill>
            <a:schemeClr val="tx1"/>
          </a:solidFill>
          <a:latin typeface="+mn-lt"/>
          <a:ea typeface="+mn-ea"/>
          <a:cs typeface="+mn-cs"/>
        </a:defRPr>
      </a:lvl7pPr>
      <a:lvl8pPr marL="2831874" indent="-188792" algn="l" defTabSz="755166" rtl="0" eaLnBrk="1" latinLnBrk="0" hangingPunct="1">
        <a:spcBef>
          <a:spcPct val="20000"/>
        </a:spcBef>
        <a:buFont typeface="Arial" pitchFamily="34" charset="0"/>
        <a:buChar char="•"/>
        <a:defRPr kumimoji="1" sz="1652" kern="1200">
          <a:solidFill>
            <a:schemeClr val="tx1"/>
          </a:solidFill>
          <a:latin typeface="+mn-lt"/>
          <a:ea typeface="+mn-ea"/>
          <a:cs typeface="+mn-cs"/>
        </a:defRPr>
      </a:lvl8pPr>
      <a:lvl9pPr marL="3209457" indent="-188792" algn="l" defTabSz="755166" rtl="0" eaLnBrk="1" latinLnBrk="0" hangingPunct="1">
        <a:spcBef>
          <a:spcPct val="20000"/>
        </a:spcBef>
        <a:buFont typeface="Arial" pitchFamily="34" charset="0"/>
        <a:buChar char="•"/>
        <a:defRPr kumimoji="1" sz="16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1pPr>
      <a:lvl2pPr marL="377584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2pPr>
      <a:lvl3pPr marL="755166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3pPr>
      <a:lvl4pPr marL="1132750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4pPr>
      <a:lvl5pPr marL="1510333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5pPr>
      <a:lvl6pPr marL="1887916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6pPr>
      <a:lvl7pPr marL="2265499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7pPr>
      <a:lvl8pPr marL="2643083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8pPr>
      <a:lvl9pPr marL="3020665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1" y="511179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1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1" y="8898894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D03FA-064E-47B4-B268-C29CF72FD473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1" y="8898894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1" y="8898894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82398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hdr="0" ftr="0" dt="0"/>
  <p:txStyles>
    <p:titleStyle>
      <a:lvl1pPr algn="l" defTabSz="1181679" rtl="0" eaLnBrk="1" latinLnBrk="0" hangingPunct="1">
        <a:lnSpc>
          <a:spcPct val="90000"/>
        </a:lnSpc>
        <a:spcBef>
          <a:spcPct val="0"/>
        </a:spcBef>
        <a:buNone/>
        <a:defRPr kumimoji="1" sz="568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5420" indent="-295420" algn="l" defTabSz="1181679" rtl="0" eaLnBrk="1" latinLnBrk="0" hangingPunct="1">
        <a:lnSpc>
          <a:spcPct val="90000"/>
        </a:lnSpc>
        <a:spcBef>
          <a:spcPts val="1292"/>
        </a:spcBef>
        <a:buFont typeface="Arial" panose="020B0604020202020204" pitchFamily="34" charset="0"/>
        <a:buChar char="•"/>
        <a:defRPr kumimoji="1" sz="3618" kern="1200">
          <a:solidFill>
            <a:schemeClr val="tx1"/>
          </a:solidFill>
          <a:latin typeface="+mn-lt"/>
          <a:ea typeface="+mn-ea"/>
          <a:cs typeface="+mn-cs"/>
        </a:defRPr>
      </a:lvl1pPr>
      <a:lvl2pPr marL="886259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3102" kern="1200">
          <a:solidFill>
            <a:schemeClr val="tx1"/>
          </a:solidFill>
          <a:latin typeface="+mn-lt"/>
          <a:ea typeface="+mn-ea"/>
          <a:cs typeface="+mn-cs"/>
        </a:defRPr>
      </a:lvl2pPr>
      <a:lvl3pPr marL="1477099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585" kern="1200">
          <a:solidFill>
            <a:schemeClr val="tx1"/>
          </a:solidFill>
          <a:latin typeface="+mn-lt"/>
          <a:ea typeface="+mn-ea"/>
          <a:cs typeface="+mn-cs"/>
        </a:defRPr>
      </a:lvl3pPr>
      <a:lvl4pPr marL="2067938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4pPr>
      <a:lvl5pPr marL="2658778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5pPr>
      <a:lvl6pPr marL="3249618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6pPr>
      <a:lvl7pPr marL="3840457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7pPr>
      <a:lvl8pPr marL="4431297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8pPr>
      <a:lvl9pPr marL="5022136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1pPr>
      <a:lvl2pPr marL="590840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2pPr>
      <a:lvl3pPr marL="1181679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3pPr>
      <a:lvl4pPr marL="1772519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4pPr>
      <a:lvl5pPr marL="2363358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5pPr>
      <a:lvl6pPr marL="2954198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6pPr>
      <a:lvl7pPr marL="3545037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7pPr>
      <a:lvl8pPr marL="4135877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8pPr>
      <a:lvl9pPr marL="4726716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F5D77-9E61-8A69-D7AC-D17EB3A3C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03F9ECF-44B1-7BCE-6E3D-DD1CAD900C4C}"/>
              </a:ext>
            </a:extLst>
          </p:cNvPr>
          <p:cNvGrpSpPr/>
          <p:nvPr/>
        </p:nvGrpSpPr>
        <p:grpSpPr>
          <a:xfrm>
            <a:off x="177736" y="454560"/>
            <a:ext cx="12504965" cy="653840"/>
            <a:chOff x="-240183" y="23697"/>
            <a:chExt cx="10665791" cy="516724"/>
          </a:xfrm>
        </p:grpSpPr>
        <p:sp>
          <p:nvSpPr>
            <p:cNvPr id="3" name="角丸四角形 43">
              <a:extLst>
                <a:ext uri="{FF2B5EF4-FFF2-40B4-BE49-F238E27FC236}">
                  <a16:creationId xmlns:a16="http://schemas.microsoft.com/office/drawing/2014/main" id="{7360CD20-061C-CDC4-DDCD-17BC46928D75}"/>
                </a:ext>
              </a:extLst>
            </p:cNvPr>
            <p:cNvSpPr/>
            <p:nvPr/>
          </p:nvSpPr>
          <p:spPr bwMode="auto">
            <a:xfrm>
              <a:off x="416496" y="23697"/>
              <a:ext cx="144463" cy="428933"/>
            </a:xfrm>
            <a:prstGeom prst="roundRect">
              <a:avLst>
                <a:gd name="adj" fmla="val 25458"/>
              </a:avLst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marL="0" marR="0" lvl="0" indent="0" algn="l" defTabSz="5784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278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endParaRPr>
            </a:p>
          </p:txBody>
        </p:sp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54098CA6-FF20-D9B7-4279-4EAEF2189BC8}"/>
                </a:ext>
              </a:extLst>
            </p:cNvPr>
            <p:cNvGrpSpPr/>
            <p:nvPr/>
          </p:nvGrpSpPr>
          <p:grpSpPr>
            <a:xfrm>
              <a:off x="-240183" y="468413"/>
              <a:ext cx="10665791" cy="72008"/>
              <a:chOff x="-240183" y="692697"/>
              <a:chExt cx="10665791" cy="72008"/>
            </a:xfrm>
          </p:grpSpPr>
          <p:sp>
            <p:nvSpPr>
              <p:cNvPr id="6" name="平行四辺形 5">
                <a:extLst>
                  <a:ext uri="{FF2B5EF4-FFF2-40B4-BE49-F238E27FC236}">
                    <a16:creationId xmlns:a16="http://schemas.microsoft.com/office/drawing/2014/main" id="{DB7184AA-18C0-E4DF-67AA-0B540D88BD1A}"/>
                  </a:ext>
                </a:extLst>
              </p:cNvPr>
              <p:cNvSpPr/>
              <p:nvPr/>
            </p:nvSpPr>
            <p:spPr bwMode="auto">
              <a:xfrm>
                <a:off x="-240183" y="692699"/>
                <a:ext cx="8200305" cy="72006"/>
              </a:xfrm>
              <a:prstGeom prst="parallelogram">
                <a:avLst>
                  <a:gd name="adj" fmla="val 84938"/>
                </a:avLst>
              </a:prstGeom>
              <a:solidFill>
                <a:srgbClr val="687A7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5784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278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7" name="平行四辺形 6">
                <a:extLst>
                  <a:ext uri="{FF2B5EF4-FFF2-40B4-BE49-F238E27FC236}">
                    <a16:creationId xmlns:a16="http://schemas.microsoft.com/office/drawing/2014/main" id="{DF9689B3-68C3-CD64-230A-108C886BBFDF}"/>
                  </a:ext>
                </a:extLst>
              </p:cNvPr>
              <p:cNvSpPr/>
              <p:nvPr/>
            </p:nvSpPr>
            <p:spPr bwMode="auto">
              <a:xfrm>
                <a:off x="7968729" y="692698"/>
                <a:ext cx="1224136" cy="72006"/>
              </a:xfrm>
              <a:prstGeom prst="parallelogram">
                <a:avLst>
                  <a:gd name="adj" fmla="val 84938"/>
                </a:avLst>
              </a:prstGeom>
              <a:solidFill>
                <a:srgbClr val="687A7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5784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278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9" name="平行四辺形 8">
                <a:extLst>
                  <a:ext uri="{FF2B5EF4-FFF2-40B4-BE49-F238E27FC236}">
                    <a16:creationId xmlns:a16="http://schemas.microsoft.com/office/drawing/2014/main" id="{777593BF-041B-FC22-9073-E56C5785C47C}"/>
                  </a:ext>
                </a:extLst>
              </p:cNvPr>
              <p:cNvSpPr/>
              <p:nvPr/>
            </p:nvSpPr>
            <p:spPr bwMode="auto">
              <a:xfrm>
                <a:off x="9201472" y="692697"/>
                <a:ext cx="1224136" cy="72006"/>
              </a:xfrm>
              <a:prstGeom prst="parallelogram">
                <a:avLst>
                  <a:gd name="adj" fmla="val 84938"/>
                </a:avLst>
              </a:prstGeom>
              <a:solidFill>
                <a:srgbClr val="687A7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5784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278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</p:grp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17E77D7-F0D7-6BB2-2C45-77A141F3BCDE}"/>
              </a:ext>
            </a:extLst>
          </p:cNvPr>
          <p:cNvSpPr txBox="1"/>
          <p:nvPr/>
        </p:nvSpPr>
        <p:spPr>
          <a:xfrm>
            <a:off x="1058648" y="496372"/>
            <a:ext cx="9994688" cy="442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1570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278" b="1" dirty="0">
                <a:solidFill>
                  <a:srgbClr val="44546A">
                    <a:lumMod val="75000"/>
                  </a:srgb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大阪府・大阪市</a:t>
            </a:r>
            <a:r>
              <a:rPr kumimoji="1" lang="ja-JP" altLang="en-US" sz="2278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空飛ぶクルマ分野における地域産業クラスター計画の概要</a:t>
            </a:r>
          </a:p>
        </p:txBody>
      </p:sp>
      <p:sp>
        <p:nvSpPr>
          <p:cNvPr id="30" name="矢印: 五方向 29">
            <a:extLst>
              <a:ext uri="{FF2B5EF4-FFF2-40B4-BE49-F238E27FC236}">
                <a16:creationId xmlns:a16="http://schemas.microsoft.com/office/drawing/2014/main" id="{B90465FE-4C8C-B421-F681-661116CF348B}"/>
              </a:ext>
            </a:extLst>
          </p:cNvPr>
          <p:cNvSpPr/>
          <p:nvPr/>
        </p:nvSpPr>
        <p:spPr>
          <a:xfrm>
            <a:off x="177736" y="4796790"/>
            <a:ext cx="3960000" cy="54000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３．目指す姿（目標）</a:t>
            </a:r>
            <a:endParaRPr kumimoji="1" lang="ja-JP" altLang="en-US" sz="2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矢印: 五方向 32">
            <a:extLst>
              <a:ext uri="{FF2B5EF4-FFF2-40B4-BE49-F238E27FC236}">
                <a16:creationId xmlns:a16="http://schemas.microsoft.com/office/drawing/2014/main" id="{949A8327-3615-26BC-FBAA-18D3161A79F4}"/>
              </a:ext>
            </a:extLst>
          </p:cNvPr>
          <p:cNvSpPr/>
          <p:nvPr/>
        </p:nvSpPr>
        <p:spPr>
          <a:xfrm>
            <a:off x="4450218" y="4796790"/>
            <a:ext cx="3960000" cy="54000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４．勝ち筋</a:t>
            </a:r>
            <a:endParaRPr kumimoji="1" lang="en-US" altLang="ja-JP" sz="2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矢印: 五方向 33">
            <a:extLst>
              <a:ext uri="{FF2B5EF4-FFF2-40B4-BE49-F238E27FC236}">
                <a16:creationId xmlns:a16="http://schemas.microsoft.com/office/drawing/2014/main" id="{1A7878CF-E53E-0CFB-AB75-54DA5F2E89EF}"/>
              </a:ext>
            </a:extLst>
          </p:cNvPr>
          <p:cNvSpPr/>
          <p:nvPr/>
        </p:nvSpPr>
        <p:spPr>
          <a:xfrm>
            <a:off x="8722701" y="4796790"/>
            <a:ext cx="3960000" cy="54000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５．政策手段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48773672-E5F3-D6B2-F553-D2DA14E82351}"/>
              </a:ext>
            </a:extLst>
          </p:cNvPr>
          <p:cNvSpPr/>
          <p:nvPr/>
        </p:nvSpPr>
        <p:spPr>
          <a:xfrm>
            <a:off x="177736" y="6197850"/>
            <a:ext cx="3959999" cy="30287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2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（１）</a:t>
            </a:r>
            <a:endParaRPr kumimoji="1" lang="ja-JP" altLang="en-US" sz="2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0D4991C1-4C6C-9215-9250-4E33A76DBB00}"/>
              </a:ext>
            </a:extLst>
          </p:cNvPr>
          <p:cNvSpPr/>
          <p:nvPr/>
        </p:nvSpPr>
        <p:spPr>
          <a:xfrm>
            <a:off x="4450219" y="6213090"/>
            <a:ext cx="3959999" cy="30287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66CA0393-4975-5899-ED54-76494F1C7C38}"/>
              </a:ext>
            </a:extLst>
          </p:cNvPr>
          <p:cNvSpPr/>
          <p:nvPr/>
        </p:nvSpPr>
        <p:spPr>
          <a:xfrm>
            <a:off x="8722702" y="6228330"/>
            <a:ext cx="3959999" cy="30287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17CB20AE-62F4-C2EF-EC6A-AB195FDB4E88}"/>
              </a:ext>
            </a:extLst>
          </p:cNvPr>
          <p:cNvSpPr/>
          <p:nvPr/>
        </p:nvSpPr>
        <p:spPr>
          <a:xfrm>
            <a:off x="177736" y="1186437"/>
            <a:ext cx="6118289" cy="34410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１．産業領域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空飛ぶクルマ関連産業（エコシステム形成）</a:t>
            </a:r>
            <a:endParaRPr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「機体」「インフラ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（バーティポート、充電設備）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」「運航サービス、通信・管制」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「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MRO</a:t>
            </a:r>
            <a:r>
              <a:rPr lang="ja-JP" altLang="en-US" sz="9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（整備・修理・オーバーホール）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拠点」「人材育成」「観光・サービス」 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２．対象エリア</a:t>
            </a:r>
            <a:endParaRPr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）特にクラスター形成の核となる区域</a:t>
            </a:r>
            <a:endParaRPr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運航の核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  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大阪市（ベイエリア、市内主要拠点）、府内空港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支える産業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 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府内各地域</a:t>
            </a:r>
            <a:r>
              <a:rPr lang="zh-CN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（大阪市、北大阪、東大阪、南河内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zh-CN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泉州）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（観光等のユースケース展開、整備、部品供給等によるサプライチェーンの構築）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 　⇒市場創出を図る運航拠点＋関連産業の事業展開を支える面的な展開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300"/>
              </a:lnSpc>
            </a:pPr>
            <a:endParaRPr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300"/>
              </a:lnSpc>
            </a:pP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）計画推進の核となる企業</a:t>
            </a:r>
            <a:endParaRPr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大阪において、機体、運航、バーティポート運営、運航管理、人材育成等の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各分野で、事業化に取り組む主体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⇒「空の移動革命社会実装大阪ラウンドテーブル」参画事業者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CF7C0666-FAA6-FC0A-0226-855D4804EB86}"/>
              </a:ext>
            </a:extLst>
          </p:cNvPr>
          <p:cNvSpPr/>
          <p:nvPr/>
        </p:nvSpPr>
        <p:spPr>
          <a:xfrm>
            <a:off x="6564412" y="1222697"/>
            <a:ext cx="6118289" cy="333924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B84D603-E53A-F83D-F2B9-3049747D9244}"/>
              </a:ext>
            </a:extLst>
          </p:cNvPr>
          <p:cNvSpPr/>
          <p:nvPr/>
        </p:nvSpPr>
        <p:spPr>
          <a:xfrm>
            <a:off x="177736" y="6228330"/>
            <a:ext cx="3959999" cy="30287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2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（１）</a:t>
            </a:r>
            <a:endParaRPr kumimoji="1" lang="ja-JP" altLang="en-US" sz="2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F3691B0D-50B8-2F9D-2C26-306978EE47AD}"/>
              </a:ext>
            </a:extLst>
          </p:cNvPr>
          <p:cNvSpPr/>
          <p:nvPr/>
        </p:nvSpPr>
        <p:spPr>
          <a:xfrm>
            <a:off x="4450219" y="6243570"/>
            <a:ext cx="3959999" cy="30287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81AC366-B0D7-774E-48C3-38F9D39A7A6E}"/>
              </a:ext>
            </a:extLst>
          </p:cNvPr>
          <p:cNvSpPr/>
          <p:nvPr/>
        </p:nvSpPr>
        <p:spPr>
          <a:xfrm>
            <a:off x="8722702" y="5462081"/>
            <a:ext cx="3959999" cy="3996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1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40F6208-0881-8636-ECF1-F824B98808ED}"/>
              </a:ext>
            </a:extLst>
          </p:cNvPr>
          <p:cNvSpPr/>
          <p:nvPr/>
        </p:nvSpPr>
        <p:spPr>
          <a:xfrm>
            <a:off x="177736" y="5462081"/>
            <a:ext cx="3959999" cy="3996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ja-JP" altLang="en-US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40CB6B6-FC23-8680-CAB6-89F4D40FA7BE}"/>
              </a:ext>
            </a:extLst>
          </p:cNvPr>
          <p:cNvSpPr/>
          <p:nvPr/>
        </p:nvSpPr>
        <p:spPr>
          <a:xfrm>
            <a:off x="4450219" y="5462081"/>
            <a:ext cx="3959999" cy="399624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FCCA404-DFB5-6432-18BA-792E9ECDA565}"/>
              </a:ext>
            </a:extLst>
          </p:cNvPr>
          <p:cNvSpPr txBox="1"/>
          <p:nvPr/>
        </p:nvSpPr>
        <p:spPr>
          <a:xfrm>
            <a:off x="8737941" y="5513527"/>
            <a:ext cx="3885923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課題認識</a:t>
            </a:r>
            <a:r>
              <a:rPr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　運航ネットワーク形成に必要なインフラが不足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　制度（関係法令の調整、運航ルール）の整備が途上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　需要・収益見通し及び運航モデルが未確立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　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MRO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拠点及びサプライチェーンが未形成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　操縦士、整備士、運航管理等の人材確保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⇒初期投資リスクがあり、民間投資を促す取組が必要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政策パッケージ</a:t>
            </a:r>
            <a:r>
              <a:rPr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〇インフラ整備に向けた事業環境整備</a:t>
            </a: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国への働きかけ（先行地域におけるインフラ等の環境整備支援や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関係法令間の円滑な調整）、事業化に向けた検討支援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〇運航サービス・需要創出に向けた環境整備</a:t>
            </a: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運航モデルの具体化に向けた支援、体験機会の提供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や利便性・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安全性の理解促進、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人流データ等による需要把握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</a:t>
            </a:r>
            <a:r>
              <a:rPr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MRO</a:t>
            </a:r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拠点の形成及び関連産業の参入に向けた環境整備</a:t>
            </a: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事業化に向けた検討支援、機体メーカーの立地促進、ビジネス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マッチング・技術支援等による参入促進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〇人材確保に向けた環境整備</a:t>
            </a: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運航事業者と連携した訓練機会の確保や航空人材の活用検討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〇官民連携による推進体制の充実</a:t>
            </a: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既存官民協議体の活用と連携促進、「未来創造会議」との連携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11A0645-5837-5582-63BD-4F00B9B8A4C3}"/>
              </a:ext>
            </a:extLst>
          </p:cNvPr>
          <p:cNvSpPr txBox="1"/>
          <p:nvPr/>
        </p:nvSpPr>
        <p:spPr>
          <a:xfrm>
            <a:off x="4465458" y="5513527"/>
            <a:ext cx="3891696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基本戦略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※A</a:t>
            </a:r>
            <a:r>
              <a:rPr lang="ja-JP" altLang="en-US" sz="8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型計画と整合を図り推進</a:t>
            </a:r>
            <a:endParaRPr lang="ja-JP" altLang="en-US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　万博等で蓄積された実績、都市・空港・観光地が近接する</a:t>
            </a: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地理的な需要ポテンシャル、これまで培ってきた官民連携の</a:t>
            </a: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枠組みを活用する。</a:t>
            </a: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　国産機体等の運航のための事業環境の整備や商用運航の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実現に先行して取り組み、関連産業の裾野拡大を図る。</a:t>
            </a:r>
          </a:p>
          <a:p>
            <a:endParaRPr lang="ja-JP" altLang="en-US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◆運航に関する事業環境の整備</a:t>
            </a: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ベイエリアや市内主要拠点、空港等を核として、運営ノウハウを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蓄積し、複数拠点を結ぶ運航ネットワークを形成することで商用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運航を支える事業環境を先行的に形成。</a:t>
            </a: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◆運航サービスを通じた多様なユースケースの実装</a:t>
            </a: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観光、空港アクセス、都市内移動など初期段階に事業化が</a:t>
            </a: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見込みやすい分野から展開。ビジネスの持続性を確保すると</a:t>
            </a: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ともに、社会受容性の向上および需要創出を図る。</a:t>
            </a: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◆</a:t>
            </a:r>
            <a:r>
              <a:rPr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MRO</a:t>
            </a:r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拠点及びサプライチェーンの形成</a:t>
            </a: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安定運航を支える整備（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MRO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）拠点の形成と、関連産業</a:t>
            </a: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への府内企業の参入を促進し、産業の裾野拡大を図る。</a:t>
            </a: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◆空飛ぶクルマ関連産業エコシステムの形成</a:t>
            </a: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機体、運航、インフラ、通信、観光・サービス等の多様な主体の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連携による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エコシステムの形成とオール関西での展開を推進する。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57D258B9-1C67-616C-B9FC-37856872388E}"/>
              </a:ext>
            </a:extLst>
          </p:cNvPr>
          <p:cNvSpPr txBox="1"/>
          <p:nvPr/>
        </p:nvSpPr>
        <p:spPr>
          <a:xfrm>
            <a:off x="177736" y="5472375"/>
            <a:ext cx="4058984" cy="398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【現状認識】</a:t>
            </a: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〇　国産機体の開発や海外機体の実装化に向けた取組が進んでおり、 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  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大阪・関西万博におけるデモフライトを経て、商用運航の本格化を</a:t>
            </a: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見据えた段階に移行。</a:t>
            </a: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〇　インフラ面では、実装化に必要なインフラが先行整備されている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（大阪港バーティポート）。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〇　運航面では、商用運航を見据えた連携協定を事業者と締結。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〇　エコシステムを支える枠組みとして、運航事業者、機体メーカーなど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のプレイヤーとの連携体制が構築されている（ラウンドテーブル）。</a:t>
            </a: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〇　一方で、サプライチェーン未形成、人材確保、関係法令対応等</a:t>
            </a: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の課題が存在。</a:t>
            </a:r>
          </a:p>
          <a:p>
            <a:endParaRPr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【目指す姿】</a:t>
            </a: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〇　商用運航の立ち上げと運航ネットワークの形成</a:t>
            </a: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〇　運航支援、整備、観光・サービス分野等の周辺産業への波及</a:t>
            </a: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〇　空飛ぶクルマ分野における持続的な産業クラスターの形成</a:t>
            </a: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〇　空の移動革命を担う移動手段としての運航サービスの定着</a:t>
            </a:r>
          </a:p>
          <a:p>
            <a:endParaRPr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【目指すべき目標】　</a:t>
            </a: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〇　官民設備投資額　約90億円（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2030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年度までの累計）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　約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45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億円（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2030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年度）</a:t>
            </a: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〇　付加価値増加額　約48億円（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2030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年度）</a:t>
            </a: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〇　産業人材育成数　13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0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人（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2030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年度）</a:t>
            </a:r>
            <a:endParaRPr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245C1EF0-3B0B-6C18-5484-C76B884E2717}"/>
              </a:ext>
            </a:extLst>
          </p:cNvPr>
          <p:cNvSpPr/>
          <p:nvPr/>
        </p:nvSpPr>
        <p:spPr>
          <a:xfrm>
            <a:off x="6764868" y="2457284"/>
            <a:ext cx="3005666" cy="190307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7340C8E3-84A5-D3C8-F3DA-901CDEB810E7}"/>
              </a:ext>
            </a:extLst>
          </p:cNvPr>
          <p:cNvSpPr/>
          <p:nvPr/>
        </p:nvSpPr>
        <p:spPr>
          <a:xfrm>
            <a:off x="6846185" y="3858953"/>
            <a:ext cx="2822749" cy="41522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ユースケース・サービス領域</a:t>
            </a:r>
            <a:r>
              <a:rPr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観光　エアタクシー、物流輸送、医療・災害</a:t>
            </a: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9277DCE4-1932-D675-B955-0861364EFD9B}"/>
              </a:ext>
            </a:extLst>
          </p:cNvPr>
          <p:cNvSpPr/>
          <p:nvPr/>
        </p:nvSpPr>
        <p:spPr>
          <a:xfrm>
            <a:off x="10155159" y="2532649"/>
            <a:ext cx="2357145" cy="118921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【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政策手段</a:t>
            </a:r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〇インフラ整備に向けた事業環境整備</a:t>
            </a:r>
            <a:endParaRPr lang="en-US" altLang="ja-JP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〇運航サービス・需要創出に向けた環境整備</a:t>
            </a:r>
            <a:endParaRPr lang="en-US" altLang="ja-JP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〇</a:t>
            </a:r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MRO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拠点の形成及び関連産業の参入に</a:t>
            </a:r>
            <a:endParaRPr lang="en-US" altLang="ja-JP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 向けた環境整備</a:t>
            </a:r>
            <a:endParaRPr lang="en-US" altLang="ja-JP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〇人材確保に向けた環境整備</a:t>
            </a:r>
            <a:endParaRPr lang="en-US" altLang="ja-JP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〇官民連携による推進体制の充実</a:t>
            </a:r>
            <a:endParaRPr lang="en-US" altLang="ja-JP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E7A5098B-5E19-592F-1C66-6A997FC1A9FE}"/>
              </a:ext>
            </a:extLst>
          </p:cNvPr>
          <p:cNvSpPr/>
          <p:nvPr/>
        </p:nvSpPr>
        <p:spPr>
          <a:xfrm>
            <a:off x="7308089" y="1403505"/>
            <a:ext cx="4926250" cy="857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・万博等での実績、地理的なポテンシャル、官民連携の枠組み</a:t>
            </a: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・国産機体等の運航のための事業環境の整備、商用運航に向けた先行的な取組</a:t>
            </a: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3F2A9085-F6BF-FC14-DB00-6490ABED084F}"/>
              </a:ext>
            </a:extLst>
          </p:cNvPr>
          <p:cNvSpPr/>
          <p:nvPr/>
        </p:nvSpPr>
        <p:spPr>
          <a:xfrm>
            <a:off x="6846184" y="2854035"/>
            <a:ext cx="2822750" cy="89005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ハード</a:t>
            </a:r>
            <a:r>
              <a:rPr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機体、インフラ（バーティポート、充電設備）</a:t>
            </a: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ソフト</a:t>
            </a:r>
            <a:r>
              <a:rPr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運航サービス、通信・管制、</a:t>
            </a:r>
            <a:r>
              <a:rPr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MRO</a:t>
            </a:r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拠点、　</a:t>
            </a: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人材育成</a:t>
            </a: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9C2C04D2-CF6E-9C6A-5B0C-A33F430ED587}"/>
              </a:ext>
            </a:extLst>
          </p:cNvPr>
          <p:cNvSpPr/>
          <p:nvPr/>
        </p:nvSpPr>
        <p:spPr>
          <a:xfrm>
            <a:off x="7010400" y="2534031"/>
            <a:ext cx="2467429" cy="23881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空飛ぶクルマ関連産業エコシステム</a:t>
            </a:r>
            <a:endParaRPr lang="en-US" altLang="ja-JP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FB7E95FC-8DF6-EB5B-C128-E553A569C624}"/>
              </a:ext>
            </a:extLst>
          </p:cNvPr>
          <p:cNvSpPr/>
          <p:nvPr/>
        </p:nvSpPr>
        <p:spPr>
          <a:xfrm>
            <a:off x="8276059" y="1496852"/>
            <a:ext cx="2878620" cy="31129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空飛ぶクルマ</a:t>
            </a:r>
            <a:r>
              <a: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関連</a:t>
            </a:r>
            <a:r>
              <a:rPr lang="ja-JP" altLang="en-US" sz="11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産業分野の現状・方向性</a:t>
            </a:r>
            <a:endParaRPr lang="en-US" altLang="ja-JP" sz="11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4" name="矢印: 五方向 43">
            <a:extLst>
              <a:ext uri="{FF2B5EF4-FFF2-40B4-BE49-F238E27FC236}">
                <a16:creationId xmlns:a16="http://schemas.microsoft.com/office/drawing/2014/main" id="{75DB07DA-499D-891D-4725-9F53C1A4239B}"/>
              </a:ext>
            </a:extLst>
          </p:cNvPr>
          <p:cNvSpPr/>
          <p:nvPr/>
        </p:nvSpPr>
        <p:spPr>
          <a:xfrm>
            <a:off x="10273793" y="3815411"/>
            <a:ext cx="2248395" cy="516515"/>
          </a:xfrm>
          <a:prstGeom prst="homePlat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商用運航による市場創出と</a:t>
            </a:r>
            <a:endParaRPr lang="en-US" altLang="ja-JP" sz="11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関連産業への波及</a:t>
            </a:r>
            <a:endParaRPr kumimoji="1" lang="ja-JP" altLang="en-US" sz="1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9066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727F5-415B-1719-135B-559EA64A5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図 43">
            <a:extLst>
              <a:ext uri="{FF2B5EF4-FFF2-40B4-BE49-F238E27FC236}">
                <a16:creationId xmlns:a16="http://schemas.microsoft.com/office/drawing/2014/main" id="{CB16E8E6-AA76-EE52-A45C-097C971470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1" t="6141" r="8253" b="5269"/>
          <a:stretch>
            <a:fillRect/>
          </a:stretch>
        </p:blipFill>
        <p:spPr>
          <a:xfrm>
            <a:off x="6696899" y="1883171"/>
            <a:ext cx="5736453" cy="6526524"/>
          </a:xfrm>
          <a:prstGeom prst="rect">
            <a:avLst/>
          </a:prstGeom>
        </p:spPr>
      </p:pic>
      <p:sp>
        <p:nvSpPr>
          <p:cNvPr id="10" name="スライド番号プレースホルダー 20">
            <a:extLst>
              <a:ext uri="{FF2B5EF4-FFF2-40B4-BE49-F238E27FC236}">
                <a16:creationId xmlns:a16="http://schemas.microsoft.com/office/drawing/2014/main" id="{3C1F34A2-72E2-CCC5-096B-1ADF2A534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17760" y="9093699"/>
            <a:ext cx="2880360" cy="511175"/>
          </a:xfrm>
        </p:spPr>
        <p:txBody>
          <a:bodyPr/>
          <a:lstStyle/>
          <a:p>
            <a:fld id="{D9550142-B990-490A-A107-ED7302A7FD52}" type="slidenum">
              <a:rPr lang="ja-JP" altLang="en-US" smtClea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/>
              <a:t>1</a:t>
            </a:fld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56" name="四角形: 角を丸くする 1155">
            <a:extLst>
              <a:ext uri="{FF2B5EF4-FFF2-40B4-BE49-F238E27FC236}">
                <a16:creationId xmlns:a16="http://schemas.microsoft.com/office/drawing/2014/main" id="{F079FE8C-4C2F-DFF6-86FC-495086013FE7}"/>
              </a:ext>
            </a:extLst>
          </p:cNvPr>
          <p:cNvSpPr/>
          <p:nvPr/>
        </p:nvSpPr>
        <p:spPr>
          <a:xfrm>
            <a:off x="10054796" y="3448402"/>
            <a:ext cx="2576962" cy="978459"/>
          </a:xfrm>
          <a:prstGeom prst="roundRect">
            <a:avLst>
              <a:gd name="adj" fmla="val 10149"/>
            </a:avLst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大阪市内主要拠点</a:t>
            </a:r>
            <a:endParaRPr lang="en-US" altLang="ja-JP" sz="1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5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（森之宮エリア等）</a:t>
            </a:r>
          </a:p>
          <a:p>
            <a:pPr algn="ctr"/>
            <a:r>
              <a:rPr lang="ja-JP" altLang="en-US" sz="15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都市内移動・ビジネス需要に対応する運航拠点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C21F1A2A-08C2-7BFF-0599-E746214D182A}"/>
              </a:ext>
            </a:extLst>
          </p:cNvPr>
          <p:cNvGrpSpPr/>
          <p:nvPr/>
        </p:nvGrpSpPr>
        <p:grpSpPr>
          <a:xfrm>
            <a:off x="177736" y="454560"/>
            <a:ext cx="12504965" cy="653840"/>
            <a:chOff x="-240183" y="23697"/>
            <a:chExt cx="10665791" cy="516724"/>
          </a:xfrm>
        </p:grpSpPr>
        <p:sp>
          <p:nvSpPr>
            <p:cNvPr id="12" name="角丸四角形 43">
              <a:extLst>
                <a:ext uri="{FF2B5EF4-FFF2-40B4-BE49-F238E27FC236}">
                  <a16:creationId xmlns:a16="http://schemas.microsoft.com/office/drawing/2014/main" id="{0D8FED56-E13F-0CAD-A975-E72FADB4411A}"/>
                </a:ext>
              </a:extLst>
            </p:cNvPr>
            <p:cNvSpPr/>
            <p:nvPr/>
          </p:nvSpPr>
          <p:spPr bwMode="auto">
            <a:xfrm>
              <a:off x="416496" y="23697"/>
              <a:ext cx="144463" cy="428933"/>
            </a:xfrm>
            <a:prstGeom prst="roundRect">
              <a:avLst>
                <a:gd name="adj" fmla="val 25458"/>
              </a:avLst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marL="0" marR="0" lvl="0" indent="0" algn="l" defTabSz="5784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278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endParaRPr>
            </a:p>
          </p:txBody>
        </p:sp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52C78972-8C62-DDF0-D8F7-E7DB63C717BD}"/>
                </a:ext>
              </a:extLst>
            </p:cNvPr>
            <p:cNvGrpSpPr/>
            <p:nvPr/>
          </p:nvGrpSpPr>
          <p:grpSpPr>
            <a:xfrm>
              <a:off x="-240183" y="468413"/>
              <a:ext cx="10665791" cy="72008"/>
              <a:chOff x="-240183" y="692697"/>
              <a:chExt cx="10665791" cy="72008"/>
            </a:xfrm>
          </p:grpSpPr>
          <p:sp>
            <p:nvSpPr>
              <p:cNvPr id="15" name="平行四辺形 14">
                <a:extLst>
                  <a:ext uri="{FF2B5EF4-FFF2-40B4-BE49-F238E27FC236}">
                    <a16:creationId xmlns:a16="http://schemas.microsoft.com/office/drawing/2014/main" id="{36646EDE-3A00-42B0-8471-E8F0D7BD1B40}"/>
                  </a:ext>
                </a:extLst>
              </p:cNvPr>
              <p:cNvSpPr/>
              <p:nvPr/>
            </p:nvSpPr>
            <p:spPr bwMode="auto">
              <a:xfrm>
                <a:off x="-240183" y="692699"/>
                <a:ext cx="8200305" cy="72006"/>
              </a:xfrm>
              <a:prstGeom prst="parallelogram">
                <a:avLst>
                  <a:gd name="adj" fmla="val 84938"/>
                </a:avLst>
              </a:prstGeom>
              <a:solidFill>
                <a:srgbClr val="687A7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5784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278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16" name="平行四辺形 15">
                <a:extLst>
                  <a:ext uri="{FF2B5EF4-FFF2-40B4-BE49-F238E27FC236}">
                    <a16:creationId xmlns:a16="http://schemas.microsoft.com/office/drawing/2014/main" id="{ABC36FFD-BF29-BE55-AF1C-CB4D222C3189}"/>
                  </a:ext>
                </a:extLst>
              </p:cNvPr>
              <p:cNvSpPr/>
              <p:nvPr/>
            </p:nvSpPr>
            <p:spPr bwMode="auto">
              <a:xfrm>
                <a:off x="7968729" y="692698"/>
                <a:ext cx="1224136" cy="72006"/>
              </a:xfrm>
              <a:prstGeom prst="parallelogram">
                <a:avLst>
                  <a:gd name="adj" fmla="val 84938"/>
                </a:avLst>
              </a:prstGeom>
              <a:solidFill>
                <a:srgbClr val="687A7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5784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278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18" name="平行四辺形 17">
                <a:extLst>
                  <a:ext uri="{FF2B5EF4-FFF2-40B4-BE49-F238E27FC236}">
                    <a16:creationId xmlns:a16="http://schemas.microsoft.com/office/drawing/2014/main" id="{C949C6E3-78CE-4349-DF03-133FA7782AAA}"/>
                  </a:ext>
                </a:extLst>
              </p:cNvPr>
              <p:cNvSpPr/>
              <p:nvPr/>
            </p:nvSpPr>
            <p:spPr bwMode="auto">
              <a:xfrm>
                <a:off x="9201472" y="692697"/>
                <a:ext cx="1224136" cy="72006"/>
              </a:xfrm>
              <a:prstGeom prst="parallelogram">
                <a:avLst>
                  <a:gd name="adj" fmla="val 84938"/>
                </a:avLst>
              </a:prstGeom>
              <a:solidFill>
                <a:srgbClr val="687A7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5784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278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</p:grpSp>
      </p:grp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74E51E5-FBD1-D5C3-6032-0EA122B42F2D}"/>
              </a:ext>
            </a:extLst>
          </p:cNvPr>
          <p:cNvSpPr txBox="1"/>
          <p:nvPr/>
        </p:nvSpPr>
        <p:spPr>
          <a:xfrm>
            <a:off x="1058648" y="496372"/>
            <a:ext cx="9994688" cy="442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1570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278" b="1" dirty="0">
                <a:solidFill>
                  <a:srgbClr val="44546A">
                    <a:lumMod val="75000"/>
                  </a:srgb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大阪府・大阪市</a:t>
            </a:r>
            <a:r>
              <a:rPr kumimoji="1" lang="ja-JP" altLang="en-US" sz="2278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空飛ぶクルマ分野における地域産業クラスター計画の概要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D801FB19-A91E-6DE9-EC43-92A14F75A7CA}"/>
              </a:ext>
            </a:extLst>
          </p:cNvPr>
          <p:cNvSpPr txBox="1"/>
          <p:nvPr/>
        </p:nvSpPr>
        <p:spPr>
          <a:xfrm>
            <a:off x="3684878" y="8821431"/>
            <a:ext cx="26523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出典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zh-TW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大阪市高速電気軌道株式会社</a:t>
            </a:r>
            <a:r>
              <a:rPr kumimoji="1"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のホームページ</a:t>
            </a: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8F45181C-3E7F-2273-51AC-C3B24FBE82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202" y="4450128"/>
            <a:ext cx="2869221" cy="1900513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31537E96-F614-A2BC-6825-3F08E34FDB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02" y="6663727"/>
            <a:ext cx="2912664" cy="1900513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5BFEF5F3-F9AD-FF15-BAF3-78C90D8D5B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999" y="6663727"/>
            <a:ext cx="2869220" cy="1912813"/>
          </a:xfrm>
          <a:prstGeom prst="rect">
            <a:avLst/>
          </a:prstGeom>
        </p:spPr>
      </p:pic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87C643C9-7238-7533-6779-6B10A45EBD81}"/>
              </a:ext>
            </a:extLst>
          </p:cNvPr>
          <p:cNvSpPr txBox="1"/>
          <p:nvPr/>
        </p:nvSpPr>
        <p:spPr>
          <a:xfrm>
            <a:off x="4415222" y="8578365"/>
            <a:ext cx="878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旅客施設</a:t>
            </a: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A594C731-8F38-4C4A-2211-C717B5952FFC}"/>
              </a:ext>
            </a:extLst>
          </p:cNvPr>
          <p:cNvSpPr txBox="1"/>
          <p:nvPr/>
        </p:nvSpPr>
        <p:spPr>
          <a:xfrm>
            <a:off x="1429147" y="8575210"/>
            <a:ext cx="878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格納庫</a:t>
            </a:r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A6847A72-427A-56A5-6CB2-F6DAE23D07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999" y="4452475"/>
            <a:ext cx="2869221" cy="1912814"/>
          </a:xfrm>
          <a:prstGeom prst="rect">
            <a:avLst/>
          </a:prstGeom>
        </p:spPr>
      </p:pic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38A18AE0-BBED-7ABD-7DC2-FCBBFA4E9F98}"/>
              </a:ext>
            </a:extLst>
          </p:cNvPr>
          <p:cNvSpPr txBox="1"/>
          <p:nvPr/>
        </p:nvSpPr>
        <p:spPr>
          <a:xfrm>
            <a:off x="885806" y="6345255"/>
            <a:ext cx="19220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大阪港バーティポート全体</a:t>
            </a: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BBFD4894-2777-698D-BB21-D0848B4A3EBC}"/>
              </a:ext>
            </a:extLst>
          </p:cNvPr>
          <p:cNvSpPr txBox="1"/>
          <p:nvPr/>
        </p:nvSpPr>
        <p:spPr>
          <a:xfrm>
            <a:off x="3893604" y="6365289"/>
            <a:ext cx="19220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FATO</a:t>
            </a: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（発着場）</a:t>
            </a:r>
            <a:endParaRPr kumimoji="1" lang="ja-JP" altLang="en-US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53" name="テキスト プレースホルダー 3">
            <a:extLst>
              <a:ext uri="{FF2B5EF4-FFF2-40B4-BE49-F238E27FC236}">
                <a16:creationId xmlns:a16="http://schemas.microsoft.com/office/drawing/2014/main" id="{6089BF27-198A-C02E-7B47-606B3E27BB7B}"/>
              </a:ext>
            </a:extLst>
          </p:cNvPr>
          <p:cNvSpPr txBox="1">
            <a:spLocks/>
          </p:cNvSpPr>
          <p:nvPr/>
        </p:nvSpPr>
        <p:spPr>
          <a:xfrm>
            <a:off x="412047" y="3958889"/>
            <a:ext cx="5876568" cy="396000"/>
          </a:xfrm>
          <a:prstGeom prst="roundRect">
            <a:avLst>
              <a:gd name="adj" fmla="val 0"/>
            </a:avLst>
          </a:prstGeom>
          <a:solidFill>
            <a:srgbClr val="4472C4"/>
          </a:solidFill>
        </p:spPr>
        <p:txBody>
          <a:bodyPr/>
          <a:lstStyle>
            <a:lvl1pPr marL="0" marR="0" indent="0" algn="l" defTabSz="1219186" rtl="0" eaLnBrk="1" fontAlgn="auto" latinLnBrk="0" hangingPunct="1">
              <a:lnSpc>
                <a:spcPct val="110000"/>
              </a:lnSpc>
              <a:spcBef>
                <a:spcPts val="738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kumimoji="1" sz="1477" b="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221544" marR="0" indent="-221544" algn="l" defTabSz="1219186" rtl="0" eaLnBrk="1" fontAlgn="auto" latinLnBrk="0" hangingPunct="1">
              <a:lnSpc>
                <a:spcPct val="110000"/>
              </a:lnSpc>
              <a:spcBef>
                <a:spcPts val="738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n"/>
              <a:tabLst/>
              <a:defRPr kumimoji="1" lang="en-US" sz="1477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2pPr>
            <a:lvl3pPr marL="443088" marR="0" indent="-221544" algn="l" defTabSz="1219186" rtl="0" eaLnBrk="1" fontAlgn="auto" latinLnBrk="0" hangingPunct="1">
              <a:lnSpc>
                <a:spcPct val="110000"/>
              </a:lnSpc>
              <a:spcBef>
                <a:spcPts val="738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 kumimoji="1" lang="en-US" sz="1477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3pPr>
            <a:lvl4pPr marL="620323" marR="0" indent="-177235" algn="l" defTabSz="1219186" rtl="0" eaLnBrk="1" fontAlgn="auto" latinLnBrk="0" hangingPunct="1">
              <a:lnSpc>
                <a:spcPct val="110000"/>
              </a:lnSpc>
              <a:spcBef>
                <a:spcPts val="738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kumimoji="1" lang="en-US" sz="1477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4pPr>
            <a:lvl5pPr marL="841867" indent="-221544" algn="l" defTabSz="1064672" rtl="0" eaLnBrk="1" latinLnBrk="0" hangingPunct="1">
              <a:lnSpc>
                <a:spcPct val="110000"/>
              </a:lnSpc>
              <a:spcBef>
                <a:spcPts val="738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−"/>
              <a:tabLst/>
              <a:defRPr kumimoji="1" lang="en-US" sz="1477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63411" indent="-221544" algn="l" defTabSz="1219186" rtl="0" eaLnBrk="1" latinLnBrk="0" hangingPunct="1">
              <a:lnSpc>
                <a:spcPct val="110000"/>
              </a:lnSpc>
              <a:spcBef>
                <a:spcPts val="738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 kumimoji="1" sz="1477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10392" indent="-235197" algn="l" defTabSz="1219186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Char char="−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0392" indent="-235197" algn="l" defTabSz="1219186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Char char="−"/>
              <a:defRPr kumimoji="1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10392" indent="-235197" algn="l" defTabSz="1219186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Char char="−"/>
              <a:defRPr kumimoji="1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大阪港バーティポート </a:t>
            </a:r>
            <a:r>
              <a:rPr lang="en-US" altLang="ja-JP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[</a:t>
            </a:r>
            <a:r>
              <a:rPr lang="zh-TW" alt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大阪市高速電気軌道株式会社</a:t>
            </a:r>
            <a:r>
              <a:rPr lang="en-US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]</a:t>
            </a:r>
            <a:endParaRPr lang="zh-TW" alt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lang="ja-JP" alt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58B2A276-9A1D-D370-A236-483DDF81BEEB}"/>
              </a:ext>
            </a:extLst>
          </p:cNvPr>
          <p:cNvSpPr/>
          <p:nvPr/>
        </p:nvSpPr>
        <p:spPr>
          <a:xfrm>
            <a:off x="6487300" y="1483834"/>
            <a:ext cx="4989680" cy="1030947"/>
          </a:xfrm>
          <a:prstGeom prst="roundRect">
            <a:avLst>
              <a:gd name="adj" fmla="val 10149"/>
            </a:avLst>
          </a:prstGeom>
          <a:solidFill>
            <a:srgbClr val="5B9BD5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3E7D4E1C-28BF-5869-9114-4FE7CA4880F4}"/>
              </a:ext>
            </a:extLst>
          </p:cNvPr>
          <p:cNvSpPr/>
          <p:nvPr/>
        </p:nvSpPr>
        <p:spPr>
          <a:xfrm>
            <a:off x="10033961" y="6309557"/>
            <a:ext cx="2576962" cy="856800"/>
          </a:xfrm>
          <a:prstGeom prst="roundRect">
            <a:avLst>
              <a:gd name="adj" fmla="val 10149"/>
            </a:avLst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府内空港拠点</a:t>
            </a:r>
          </a:p>
          <a:p>
            <a:pPr algn="ctr"/>
            <a:r>
              <a:rPr lang="ja-JP" altLang="en-US" sz="15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空港アクセス・広域観光を</a:t>
            </a:r>
            <a:endParaRPr lang="en-US" altLang="ja-JP" sz="15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5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支える運航拠点</a:t>
            </a: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1ED2D765-4531-CF0E-B791-92511F263023}"/>
              </a:ext>
            </a:extLst>
          </p:cNvPr>
          <p:cNvSpPr/>
          <p:nvPr/>
        </p:nvSpPr>
        <p:spPr>
          <a:xfrm>
            <a:off x="8878785" y="7878980"/>
            <a:ext cx="2637855" cy="856800"/>
          </a:xfrm>
          <a:prstGeom prst="roundRect">
            <a:avLst>
              <a:gd name="adj" fmla="val 10149"/>
            </a:avLst>
          </a:prstGeom>
          <a:solidFill>
            <a:srgbClr val="ED7D31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府内各地域</a:t>
            </a:r>
          </a:p>
          <a:p>
            <a:pPr algn="ctr"/>
            <a:r>
              <a:rPr lang="ja-JP" altLang="en-US" sz="15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ユースケース展開と</a:t>
            </a:r>
            <a:endParaRPr lang="en-US" altLang="ja-JP" sz="15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5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サプライチェーン形成を推進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E7F8BA02-CE52-7B0D-95DA-5FDA13025FCA}"/>
              </a:ext>
            </a:extLst>
          </p:cNvPr>
          <p:cNvSpPr/>
          <p:nvPr/>
        </p:nvSpPr>
        <p:spPr>
          <a:xfrm>
            <a:off x="9124883" y="1734675"/>
            <a:ext cx="2260656" cy="595817"/>
          </a:xfrm>
          <a:prstGeom prst="roundRect">
            <a:avLst>
              <a:gd name="adj" fmla="val 10149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2025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年大阪・関西万博において</a:t>
            </a:r>
          </a:p>
          <a:p>
            <a:pPr algn="ctr"/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デモフライト</a:t>
            </a:r>
            <a:r>
              <a:rPr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81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回を実施</a:t>
            </a: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7B93693C-6E26-E788-B220-E66B3324ACC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126" y="3212859"/>
            <a:ext cx="1968042" cy="1968042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29046B2-0ED1-C8D5-45F6-F75240F0CAC3}"/>
              </a:ext>
            </a:extLst>
          </p:cNvPr>
          <p:cNvSpPr txBox="1"/>
          <p:nvPr/>
        </p:nvSpPr>
        <p:spPr bwMode="gray">
          <a:xfrm>
            <a:off x="6634333" y="3028193"/>
            <a:ext cx="1099657" cy="369332"/>
          </a:xfrm>
          <a:prstGeom prst="borderCallout1">
            <a:avLst>
              <a:gd name="adj1" fmla="val 97487"/>
              <a:gd name="adj2" fmla="val 101023"/>
              <a:gd name="adj3" fmla="val 248441"/>
              <a:gd name="adj4" fmla="val 174478"/>
            </a:avLst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326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大阪港</a:t>
            </a:r>
            <a:endParaRPr kumimoji="0" lang="en-US" altLang="ja-JP" sz="12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ctr" defTabSz="326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バーティポート</a:t>
            </a:r>
            <a:endParaRPr kumimoji="0" lang="ja-JP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35" name="楕円 34">
            <a:extLst>
              <a:ext uri="{FF2B5EF4-FFF2-40B4-BE49-F238E27FC236}">
                <a16:creationId xmlns:a16="http://schemas.microsoft.com/office/drawing/2014/main" id="{E6B8D496-3F35-EDA1-6A1C-CB50B5A3F30E}"/>
              </a:ext>
            </a:extLst>
          </p:cNvPr>
          <p:cNvSpPr>
            <a:spLocks noChangeAspect="1"/>
          </p:cNvSpPr>
          <p:nvPr/>
        </p:nvSpPr>
        <p:spPr bwMode="gray">
          <a:xfrm>
            <a:off x="10033961" y="4784780"/>
            <a:ext cx="144000" cy="144000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63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0" tIns="0" rIns="0" bIns="0" rtlCol="0" anchor="ctr"/>
          <a:lstStyle/>
          <a:p>
            <a:pPr algn="ctr">
              <a:buFont typeface="Wingdings 2" pitchFamily="18" charset="2"/>
              <a:buNone/>
            </a:pPr>
            <a:endParaRPr kumimoji="1" lang="ja-JP" altLang="en-US" sz="850" baseline="0" dirty="0">
              <a:latin typeface="+mn-lt"/>
            </a:endParaRPr>
          </a:p>
        </p:txBody>
      </p:sp>
      <p:sp>
        <p:nvSpPr>
          <p:cNvPr id="49" name="楕円 48">
            <a:extLst>
              <a:ext uri="{FF2B5EF4-FFF2-40B4-BE49-F238E27FC236}">
                <a16:creationId xmlns:a16="http://schemas.microsoft.com/office/drawing/2014/main" id="{D267DF03-ECB0-DCDA-1C3D-3017A66450C3}"/>
              </a:ext>
            </a:extLst>
          </p:cNvPr>
          <p:cNvSpPr>
            <a:spLocks noChangeAspect="1"/>
          </p:cNvSpPr>
          <p:nvPr/>
        </p:nvSpPr>
        <p:spPr bwMode="gray">
          <a:xfrm>
            <a:off x="7869040" y="3852598"/>
            <a:ext cx="144000" cy="144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6350" algn="ctr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 rtlCol="0" anchor="ctr"/>
          <a:lstStyle/>
          <a:p>
            <a:pPr algn="ctr">
              <a:buFont typeface="Wingdings 2" pitchFamily="18" charset="2"/>
              <a:buNone/>
            </a:pPr>
            <a:endParaRPr kumimoji="1" lang="ja-JP" altLang="en-US" sz="850" baseline="0" dirty="0">
              <a:latin typeface="+mn-lt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3B8BCEB1-554A-CFBB-AA9C-5C8B239F036C}"/>
              </a:ext>
            </a:extLst>
          </p:cNvPr>
          <p:cNvSpPr txBox="1"/>
          <p:nvPr/>
        </p:nvSpPr>
        <p:spPr bwMode="gray">
          <a:xfrm>
            <a:off x="10177961" y="4602913"/>
            <a:ext cx="710275" cy="153888"/>
          </a:xfrm>
          <a:prstGeom prst="borderCallout1">
            <a:avLst>
              <a:gd name="adj1" fmla="val 109866"/>
              <a:gd name="adj2" fmla="val -701"/>
              <a:gd name="adj3" fmla="val 181044"/>
              <a:gd name="adj4" fmla="val -6638"/>
            </a:avLst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326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森之宮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74E5F85C-EDA8-C478-5C6E-D8D0FBF84467}"/>
              </a:ext>
            </a:extLst>
          </p:cNvPr>
          <p:cNvSpPr txBox="1"/>
          <p:nvPr/>
        </p:nvSpPr>
        <p:spPr bwMode="gray">
          <a:xfrm>
            <a:off x="7396179" y="4140345"/>
            <a:ext cx="616861" cy="153888"/>
          </a:xfrm>
          <a:prstGeom prst="borderCallout1">
            <a:avLst>
              <a:gd name="adj1" fmla="val -13925"/>
              <a:gd name="adj2" fmla="val 71357"/>
              <a:gd name="adj3" fmla="val -113992"/>
              <a:gd name="adj4" fmla="val 85001"/>
            </a:avLst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326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夢洲</a:t>
            </a:r>
          </a:p>
        </p:txBody>
      </p:sp>
      <p:sp>
        <p:nvSpPr>
          <p:cNvPr id="53" name="楕円 52">
            <a:extLst>
              <a:ext uri="{FF2B5EF4-FFF2-40B4-BE49-F238E27FC236}">
                <a16:creationId xmlns:a16="http://schemas.microsoft.com/office/drawing/2014/main" id="{F3470E81-1830-F425-4729-734DD8E459AF}"/>
              </a:ext>
            </a:extLst>
          </p:cNvPr>
          <p:cNvSpPr>
            <a:spLocks noChangeAspect="1"/>
          </p:cNvSpPr>
          <p:nvPr/>
        </p:nvSpPr>
        <p:spPr bwMode="gray">
          <a:xfrm>
            <a:off x="10423438" y="5530312"/>
            <a:ext cx="144000" cy="144000"/>
          </a:xfrm>
          <a:prstGeom prst="ellipse">
            <a:avLst/>
          </a:prstGeom>
          <a:solidFill>
            <a:srgbClr val="7030A0"/>
          </a:solidFill>
          <a:ln w="63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0" tIns="0" rIns="0" bIns="0" rtlCol="0" anchor="ctr"/>
          <a:lstStyle/>
          <a:p>
            <a:pPr algn="ctr">
              <a:buFont typeface="Wingdings 2" pitchFamily="18" charset="2"/>
              <a:buNone/>
            </a:pPr>
            <a:endParaRPr kumimoji="1" lang="ja-JP" altLang="en-US" sz="850" baseline="0" dirty="0">
              <a:latin typeface="+mn-lt"/>
            </a:endParaRPr>
          </a:p>
        </p:txBody>
      </p:sp>
      <p:sp>
        <p:nvSpPr>
          <p:cNvPr id="55" name="楕円 54">
            <a:extLst>
              <a:ext uri="{FF2B5EF4-FFF2-40B4-BE49-F238E27FC236}">
                <a16:creationId xmlns:a16="http://schemas.microsoft.com/office/drawing/2014/main" id="{C2FC6D58-91EC-307F-45B4-FC879712ABD2}"/>
              </a:ext>
            </a:extLst>
          </p:cNvPr>
          <p:cNvSpPr>
            <a:spLocks noChangeAspect="1"/>
          </p:cNvSpPr>
          <p:nvPr/>
        </p:nvSpPr>
        <p:spPr bwMode="gray">
          <a:xfrm>
            <a:off x="8034153" y="6832911"/>
            <a:ext cx="144000" cy="144000"/>
          </a:xfrm>
          <a:prstGeom prst="ellipse">
            <a:avLst/>
          </a:prstGeom>
          <a:solidFill>
            <a:srgbClr val="7030A0"/>
          </a:solidFill>
          <a:ln w="63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0" tIns="0" rIns="0" bIns="0" rtlCol="0" anchor="ctr"/>
          <a:lstStyle/>
          <a:p>
            <a:pPr algn="ctr">
              <a:buFont typeface="Wingdings 2" pitchFamily="18" charset="2"/>
              <a:buNone/>
            </a:pPr>
            <a:endParaRPr kumimoji="1" lang="ja-JP" altLang="en-US" sz="850" baseline="0" dirty="0">
              <a:latin typeface="+mn-lt"/>
            </a:endParaRPr>
          </a:p>
        </p:txBody>
      </p:sp>
      <p:sp>
        <p:nvSpPr>
          <p:cNvPr id="61" name="楕円 60">
            <a:extLst>
              <a:ext uri="{FF2B5EF4-FFF2-40B4-BE49-F238E27FC236}">
                <a16:creationId xmlns:a16="http://schemas.microsoft.com/office/drawing/2014/main" id="{AC9518CC-1566-1D37-C85B-FAF9303C177D}"/>
              </a:ext>
            </a:extLst>
          </p:cNvPr>
          <p:cNvSpPr>
            <a:spLocks noChangeAspect="1"/>
          </p:cNvSpPr>
          <p:nvPr/>
        </p:nvSpPr>
        <p:spPr bwMode="gray">
          <a:xfrm>
            <a:off x="8459954" y="3852598"/>
            <a:ext cx="144000" cy="144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6350" algn="ctr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 rtlCol="0" anchor="ctr"/>
          <a:lstStyle/>
          <a:p>
            <a:pPr algn="ctr">
              <a:buFont typeface="Wingdings 2" pitchFamily="18" charset="2"/>
              <a:buNone/>
            </a:pPr>
            <a:endParaRPr kumimoji="1" lang="ja-JP" altLang="en-US" sz="850" baseline="0" dirty="0">
              <a:latin typeface="+mn-lt"/>
            </a:endParaRPr>
          </a:p>
        </p:txBody>
      </p:sp>
      <p:sp>
        <p:nvSpPr>
          <p:cNvPr id="63" name="四角形: 角を丸くする 62">
            <a:extLst>
              <a:ext uri="{FF2B5EF4-FFF2-40B4-BE49-F238E27FC236}">
                <a16:creationId xmlns:a16="http://schemas.microsoft.com/office/drawing/2014/main" id="{3057DEE9-DF47-BF7E-C016-862144831A05}"/>
              </a:ext>
            </a:extLst>
          </p:cNvPr>
          <p:cNvSpPr/>
          <p:nvPr/>
        </p:nvSpPr>
        <p:spPr>
          <a:xfrm>
            <a:off x="6456017" y="1484872"/>
            <a:ext cx="2668866" cy="1030947"/>
          </a:xfrm>
          <a:prstGeom prst="roundRect">
            <a:avLst>
              <a:gd name="adj" fmla="val 10149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ベイエリア</a:t>
            </a:r>
            <a:endParaRPr lang="en-US" altLang="ja-JP" sz="1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5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（大阪港・夢洲等）</a:t>
            </a:r>
            <a:endParaRPr lang="en-US" altLang="ja-JP" sz="15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5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商用運航の開始をめざす</a:t>
            </a:r>
            <a:endParaRPr lang="en-US" altLang="ja-JP" sz="15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5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運航拠点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EED553E-2F08-1FF4-C396-0F6F2C8C5DF8}"/>
              </a:ext>
            </a:extLst>
          </p:cNvPr>
          <p:cNvSpPr/>
          <p:nvPr/>
        </p:nvSpPr>
        <p:spPr>
          <a:xfrm>
            <a:off x="402595" y="1502747"/>
            <a:ext cx="5537007" cy="225907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500"/>
              </a:lnSpc>
            </a:pPr>
            <a:endParaRPr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空の移動革命社会実装大阪ラウンドテーブル</a:t>
            </a:r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約１００者</a:t>
            </a:r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000"/>
              </a:lnSpc>
            </a:pP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大阪市高速電気軌道株式会社、兼松株式会社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70000"/>
              </a:lnSpc>
            </a:pP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株式会社</a:t>
            </a:r>
            <a:r>
              <a:rPr lang="en-US" altLang="ja-JP" sz="1600" dirty="0" err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Soracle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株式会社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SkyDrive</a:t>
            </a:r>
          </a:p>
          <a:p>
            <a:pPr>
              <a:lnSpc>
                <a:spcPct val="170000"/>
              </a:lnSpc>
            </a:pP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丸紅株式会社   ほか</a:t>
            </a:r>
            <a:endParaRPr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CDD26BA-1B4A-DC02-462C-3A7913323E53}"/>
              </a:ext>
            </a:extLst>
          </p:cNvPr>
          <p:cNvSpPr txBox="1"/>
          <p:nvPr/>
        </p:nvSpPr>
        <p:spPr>
          <a:xfrm>
            <a:off x="402595" y="1318480"/>
            <a:ext cx="2431499" cy="3939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ja-JP" altLang="en-US" sz="196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核となる事業者</a:t>
            </a: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ED06FAB1-3A38-7D65-F546-2DAD09343326}"/>
              </a:ext>
            </a:extLst>
          </p:cNvPr>
          <p:cNvSpPr/>
          <p:nvPr/>
        </p:nvSpPr>
        <p:spPr>
          <a:xfrm>
            <a:off x="6586715" y="5655691"/>
            <a:ext cx="504000" cy="504000"/>
          </a:xfrm>
          <a:prstGeom prst="ellipse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75D0AE0-11FD-F8F7-6EAA-801E8F761744}"/>
              </a:ext>
            </a:extLst>
          </p:cNvPr>
          <p:cNvSpPr txBox="1"/>
          <p:nvPr/>
        </p:nvSpPr>
        <p:spPr>
          <a:xfrm>
            <a:off x="6963895" y="5760100"/>
            <a:ext cx="878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50</a:t>
            </a:r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者以上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72672DC-8233-8A0A-F964-8BF3954C4033}"/>
              </a:ext>
            </a:extLst>
          </p:cNvPr>
          <p:cNvSpPr txBox="1"/>
          <p:nvPr/>
        </p:nvSpPr>
        <p:spPr>
          <a:xfrm>
            <a:off x="6950832" y="6309182"/>
            <a:ext cx="878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50</a:t>
            </a:r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者未満</a:t>
            </a:r>
          </a:p>
        </p:txBody>
      </p:sp>
      <p:sp>
        <p:nvSpPr>
          <p:cNvPr id="59" name="楕円 58">
            <a:extLst>
              <a:ext uri="{FF2B5EF4-FFF2-40B4-BE49-F238E27FC236}">
                <a16:creationId xmlns:a16="http://schemas.microsoft.com/office/drawing/2014/main" id="{4882F958-0159-67FB-2723-B128D4AD80B8}"/>
              </a:ext>
            </a:extLst>
          </p:cNvPr>
          <p:cNvSpPr/>
          <p:nvPr/>
        </p:nvSpPr>
        <p:spPr>
          <a:xfrm>
            <a:off x="9025076" y="4940472"/>
            <a:ext cx="719079" cy="66858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DCED387F-91F8-BC38-B4EE-1A499AD4C99D}"/>
              </a:ext>
            </a:extLst>
          </p:cNvPr>
          <p:cNvSpPr/>
          <p:nvPr/>
        </p:nvSpPr>
        <p:spPr>
          <a:xfrm>
            <a:off x="6527078" y="5076866"/>
            <a:ext cx="1349960" cy="1707005"/>
          </a:xfrm>
          <a:prstGeom prst="rect">
            <a:avLst/>
          </a:prstGeom>
          <a:noFill/>
          <a:ln w="28575">
            <a:solidFill>
              <a:srgbClr val="FFC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B79F4828-266C-12C3-4D47-398585E433B7}"/>
              </a:ext>
            </a:extLst>
          </p:cNvPr>
          <p:cNvSpPr/>
          <p:nvPr/>
        </p:nvSpPr>
        <p:spPr>
          <a:xfrm>
            <a:off x="6535230" y="5095132"/>
            <a:ext cx="1349958" cy="4938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ja-JP" sz="9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空の移動革命社会実装大阪ラウンドテーブル</a:t>
            </a:r>
            <a:endParaRPr lang="en-US" altLang="ja-JP" sz="9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9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参画事業者</a:t>
            </a:r>
            <a:endParaRPr kumimoji="1" lang="ja-JP" altLang="en-US" sz="900" dirty="0"/>
          </a:p>
        </p:txBody>
      </p:sp>
      <p:sp>
        <p:nvSpPr>
          <p:cNvPr id="40" name="楕円 39">
            <a:extLst>
              <a:ext uri="{FF2B5EF4-FFF2-40B4-BE49-F238E27FC236}">
                <a16:creationId xmlns:a16="http://schemas.microsoft.com/office/drawing/2014/main" id="{0DB58BCF-CC77-561F-BFD6-ADA6132BBBC9}"/>
              </a:ext>
            </a:extLst>
          </p:cNvPr>
          <p:cNvSpPr/>
          <p:nvPr/>
        </p:nvSpPr>
        <p:spPr>
          <a:xfrm>
            <a:off x="6730715" y="5799691"/>
            <a:ext cx="216000" cy="21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楕円 33">
            <a:extLst>
              <a:ext uri="{FF2B5EF4-FFF2-40B4-BE49-F238E27FC236}">
                <a16:creationId xmlns:a16="http://schemas.microsoft.com/office/drawing/2014/main" id="{7C37078F-DCB0-CCF4-B479-F9D57CA15D9F}"/>
              </a:ext>
            </a:extLst>
          </p:cNvPr>
          <p:cNvSpPr/>
          <p:nvPr/>
        </p:nvSpPr>
        <p:spPr>
          <a:xfrm>
            <a:off x="9637231" y="3486995"/>
            <a:ext cx="252000" cy="252000"/>
          </a:xfrm>
          <a:prstGeom prst="ellipse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楕円 44">
            <a:extLst>
              <a:ext uri="{FF2B5EF4-FFF2-40B4-BE49-F238E27FC236}">
                <a16:creationId xmlns:a16="http://schemas.microsoft.com/office/drawing/2014/main" id="{4745908C-5624-F601-0F89-AE5458344AA1}"/>
              </a:ext>
            </a:extLst>
          </p:cNvPr>
          <p:cNvSpPr/>
          <p:nvPr/>
        </p:nvSpPr>
        <p:spPr>
          <a:xfrm>
            <a:off x="9688031" y="3852598"/>
            <a:ext cx="252000" cy="252000"/>
          </a:xfrm>
          <a:prstGeom prst="ellipse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楕円 56">
            <a:extLst>
              <a:ext uri="{FF2B5EF4-FFF2-40B4-BE49-F238E27FC236}">
                <a16:creationId xmlns:a16="http://schemas.microsoft.com/office/drawing/2014/main" id="{D46E202A-2FE1-9B5F-2EE7-F172E3A43E8C}"/>
              </a:ext>
            </a:extLst>
          </p:cNvPr>
          <p:cNvSpPr/>
          <p:nvPr/>
        </p:nvSpPr>
        <p:spPr>
          <a:xfrm>
            <a:off x="9683931" y="5817809"/>
            <a:ext cx="252000" cy="252000"/>
          </a:xfrm>
          <a:prstGeom prst="ellipse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54" name="楕円 1153">
            <a:extLst>
              <a:ext uri="{FF2B5EF4-FFF2-40B4-BE49-F238E27FC236}">
                <a16:creationId xmlns:a16="http://schemas.microsoft.com/office/drawing/2014/main" id="{1ACCF6C4-72D3-0C6A-836F-4AF12C2423C2}"/>
              </a:ext>
            </a:extLst>
          </p:cNvPr>
          <p:cNvSpPr/>
          <p:nvPr/>
        </p:nvSpPr>
        <p:spPr>
          <a:xfrm>
            <a:off x="9475099" y="6566304"/>
            <a:ext cx="252000" cy="252000"/>
          </a:xfrm>
          <a:prstGeom prst="ellipse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57" name="楕円 1156">
            <a:extLst>
              <a:ext uri="{FF2B5EF4-FFF2-40B4-BE49-F238E27FC236}">
                <a16:creationId xmlns:a16="http://schemas.microsoft.com/office/drawing/2014/main" id="{6CB35AC5-0A77-0782-26FA-818FBD70BAB9}"/>
              </a:ext>
            </a:extLst>
          </p:cNvPr>
          <p:cNvSpPr/>
          <p:nvPr/>
        </p:nvSpPr>
        <p:spPr>
          <a:xfrm>
            <a:off x="10414863" y="5703323"/>
            <a:ext cx="252000" cy="252000"/>
          </a:xfrm>
          <a:prstGeom prst="ellipse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59" name="楕円 1158">
            <a:extLst>
              <a:ext uri="{FF2B5EF4-FFF2-40B4-BE49-F238E27FC236}">
                <a16:creationId xmlns:a16="http://schemas.microsoft.com/office/drawing/2014/main" id="{3256610F-5DC2-AEFA-21CE-92CBE452D3E4}"/>
              </a:ext>
            </a:extLst>
          </p:cNvPr>
          <p:cNvSpPr/>
          <p:nvPr/>
        </p:nvSpPr>
        <p:spPr>
          <a:xfrm>
            <a:off x="6705631" y="6302607"/>
            <a:ext cx="252000" cy="252000"/>
          </a:xfrm>
          <a:prstGeom prst="ellipse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A3ECB0C1-A869-D13F-4C62-322F78C7F48B}"/>
              </a:ext>
            </a:extLst>
          </p:cNvPr>
          <p:cNvSpPr/>
          <p:nvPr/>
        </p:nvSpPr>
        <p:spPr>
          <a:xfrm>
            <a:off x="9792075" y="4958612"/>
            <a:ext cx="504000" cy="504000"/>
          </a:xfrm>
          <a:prstGeom prst="ellipse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6D83F46F-98F6-544D-3D6D-C90BE26E44BB}"/>
              </a:ext>
            </a:extLst>
          </p:cNvPr>
          <p:cNvSpPr/>
          <p:nvPr/>
        </p:nvSpPr>
        <p:spPr>
          <a:xfrm>
            <a:off x="9936075" y="5102612"/>
            <a:ext cx="216000" cy="21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2410173"/>
      </p:ext>
    </p:extLst>
  </p:cSld>
  <p:clrMapOvr>
    <a:masterClrMapping/>
  </p:clrMapOvr>
</p:sld>
</file>

<file path=ppt/theme/theme1.xml><?xml version="1.0" encoding="utf-8"?>
<a:theme xmlns:a="http://schemas.openxmlformats.org/drawingml/2006/main" name="偶数ページ">
  <a:themeElements>
    <a:clrScheme name="ビジネス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メイリオ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1330</Words>
  <Application>Microsoft Office PowerPoint</Application>
  <PresentationFormat>A3 297x420 mm</PresentationFormat>
  <Paragraphs>150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12" baseType="lpstr">
      <vt:lpstr>BIZ UDPゴシック</vt:lpstr>
      <vt:lpstr>Meiryo UI</vt:lpstr>
      <vt:lpstr>メイリオ</vt:lpstr>
      <vt:lpstr>游ゴシック</vt:lpstr>
      <vt:lpstr>Arial</vt:lpstr>
      <vt:lpstr>Calibri</vt:lpstr>
      <vt:lpstr>Calibri Light</vt:lpstr>
      <vt:lpstr>Wingdings 2</vt:lpstr>
      <vt:lpstr>偶数ページ</vt:lpstr>
      <vt:lpstr>2_Office 2013 - 2022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2026-09-02T04:35:49Z</dcterms:created>
  <dcterms:modified xsi:type="dcterms:W3CDTF">2026-09-02T05:34:41Z</dcterms:modified>
</cp:coreProperties>
</file>