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removePersonalInfoOnSave="1" saveSubsetFonts="1">
  <p:sldMasterIdLst>
    <p:sldMasterId id="2147483673" r:id="rId1"/>
    <p:sldMasterId id="2147483712" r:id="rId2"/>
  </p:sldMasterIdLst>
  <p:notesMasterIdLst>
    <p:notesMasterId r:id="rId5"/>
  </p:notesMasterIdLst>
  <p:sldIdLst>
    <p:sldId id="265" r:id="rId3"/>
    <p:sldId id="290" r:id="rId4"/>
  </p:sldIdLst>
  <p:sldSz cx="12801600" cy="9601200" type="A3"/>
  <p:notesSz cx="6807200" cy="9939338"/>
  <p:defaultTextStyle>
    <a:defPPr>
      <a:defRPr lang="ja-JP"/>
    </a:defPPr>
    <a:lvl1pPr marL="0" algn="l" defTabSz="1221913" rtl="0" eaLnBrk="1" latinLnBrk="0" hangingPunct="1">
      <a:defRPr kumimoji="1" sz="2405" kern="1200">
        <a:solidFill>
          <a:schemeClr val="tx1"/>
        </a:solidFill>
        <a:latin typeface="+mn-lt"/>
        <a:ea typeface="+mn-ea"/>
        <a:cs typeface="+mn-cs"/>
      </a:defRPr>
    </a:lvl1pPr>
    <a:lvl2pPr marL="610956" algn="l" defTabSz="1221913" rtl="0" eaLnBrk="1" latinLnBrk="0" hangingPunct="1">
      <a:defRPr kumimoji="1" sz="2405" kern="1200">
        <a:solidFill>
          <a:schemeClr val="tx1"/>
        </a:solidFill>
        <a:latin typeface="+mn-lt"/>
        <a:ea typeface="+mn-ea"/>
        <a:cs typeface="+mn-cs"/>
      </a:defRPr>
    </a:lvl2pPr>
    <a:lvl3pPr marL="1221913" algn="l" defTabSz="1221913" rtl="0" eaLnBrk="1" latinLnBrk="0" hangingPunct="1">
      <a:defRPr kumimoji="1" sz="2405" kern="1200">
        <a:solidFill>
          <a:schemeClr val="tx1"/>
        </a:solidFill>
        <a:latin typeface="+mn-lt"/>
        <a:ea typeface="+mn-ea"/>
        <a:cs typeface="+mn-cs"/>
      </a:defRPr>
    </a:lvl3pPr>
    <a:lvl4pPr marL="1832869" algn="l" defTabSz="1221913" rtl="0" eaLnBrk="1" latinLnBrk="0" hangingPunct="1">
      <a:defRPr kumimoji="1" sz="2405" kern="1200">
        <a:solidFill>
          <a:schemeClr val="tx1"/>
        </a:solidFill>
        <a:latin typeface="+mn-lt"/>
        <a:ea typeface="+mn-ea"/>
        <a:cs typeface="+mn-cs"/>
      </a:defRPr>
    </a:lvl4pPr>
    <a:lvl5pPr marL="2443825" algn="l" defTabSz="1221913" rtl="0" eaLnBrk="1" latinLnBrk="0" hangingPunct="1">
      <a:defRPr kumimoji="1" sz="2405" kern="1200">
        <a:solidFill>
          <a:schemeClr val="tx1"/>
        </a:solidFill>
        <a:latin typeface="+mn-lt"/>
        <a:ea typeface="+mn-ea"/>
        <a:cs typeface="+mn-cs"/>
      </a:defRPr>
    </a:lvl5pPr>
    <a:lvl6pPr marL="3054782" algn="l" defTabSz="1221913" rtl="0" eaLnBrk="1" latinLnBrk="0" hangingPunct="1">
      <a:defRPr kumimoji="1" sz="2405" kern="1200">
        <a:solidFill>
          <a:schemeClr val="tx1"/>
        </a:solidFill>
        <a:latin typeface="+mn-lt"/>
        <a:ea typeface="+mn-ea"/>
        <a:cs typeface="+mn-cs"/>
      </a:defRPr>
    </a:lvl6pPr>
    <a:lvl7pPr marL="3665738" algn="l" defTabSz="1221913" rtl="0" eaLnBrk="1" latinLnBrk="0" hangingPunct="1">
      <a:defRPr kumimoji="1" sz="2405" kern="1200">
        <a:solidFill>
          <a:schemeClr val="tx1"/>
        </a:solidFill>
        <a:latin typeface="+mn-lt"/>
        <a:ea typeface="+mn-ea"/>
        <a:cs typeface="+mn-cs"/>
      </a:defRPr>
    </a:lvl7pPr>
    <a:lvl8pPr marL="4276695" algn="l" defTabSz="1221913" rtl="0" eaLnBrk="1" latinLnBrk="0" hangingPunct="1">
      <a:defRPr kumimoji="1" sz="2405" kern="1200">
        <a:solidFill>
          <a:schemeClr val="tx1"/>
        </a:solidFill>
        <a:latin typeface="+mn-lt"/>
        <a:ea typeface="+mn-ea"/>
        <a:cs typeface="+mn-cs"/>
      </a:defRPr>
    </a:lvl8pPr>
    <a:lvl9pPr marL="4887651" algn="l" defTabSz="1221913" rtl="0" eaLnBrk="1" latinLnBrk="0" hangingPunct="1">
      <a:defRPr kumimoji="1" sz="24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24" userDrawn="1">
          <p15:clr>
            <a:srgbClr val="A4A3A4"/>
          </p15:clr>
        </p15:guide>
        <p15:guide id="2" pos="403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6600"/>
    <a:srgbClr val="FF5B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淡色スタイル 2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淡色スタイル 1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5" d="100"/>
          <a:sy n="45" d="100"/>
        </p:scale>
        <p:origin x="304" y="64"/>
      </p:cViewPr>
      <p:guideLst>
        <p:guide orient="horz" pos="3024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0529" cy="497524"/>
          </a:xfrm>
          <a:prstGeom prst="rect">
            <a:avLst/>
          </a:prstGeom>
        </p:spPr>
        <p:txBody>
          <a:bodyPr vert="horz" lIns="91513" tIns="45757" rIns="91513" bIns="4575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085" y="0"/>
            <a:ext cx="2950529" cy="497524"/>
          </a:xfrm>
          <a:prstGeom prst="rect">
            <a:avLst/>
          </a:prstGeom>
        </p:spPr>
        <p:txBody>
          <a:bodyPr vert="horz" lIns="91513" tIns="45757" rIns="91513" bIns="45757" rtlCol="0"/>
          <a:lstStyle>
            <a:lvl1pPr algn="r">
              <a:defRPr sz="1200"/>
            </a:lvl1pPr>
          </a:lstStyle>
          <a:p>
            <a:fld id="{87B30D0C-5B1D-44EF-869C-52191517F372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3013"/>
            <a:ext cx="447040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13" tIns="45757" rIns="91513" bIns="4575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407" y="4782904"/>
            <a:ext cx="5446396" cy="3913425"/>
          </a:xfrm>
          <a:prstGeom prst="rect">
            <a:avLst/>
          </a:prstGeom>
        </p:spPr>
        <p:txBody>
          <a:bodyPr vert="horz" lIns="91513" tIns="45757" rIns="91513" bIns="4575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41814"/>
            <a:ext cx="2950529" cy="497524"/>
          </a:xfrm>
          <a:prstGeom prst="rect">
            <a:avLst/>
          </a:prstGeom>
        </p:spPr>
        <p:txBody>
          <a:bodyPr vert="horz" lIns="91513" tIns="45757" rIns="91513" bIns="4575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085" y="9441814"/>
            <a:ext cx="2950529" cy="497524"/>
          </a:xfrm>
          <a:prstGeom prst="rect">
            <a:avLst/>
          </a:prstGeom>
        </p:spPr>
        <p:txBody>
          <a:bodyPr vert="horz" lIns="91513" tIns="45757" rIns="91513" bIns="45757" rtlCol="0" anchor="b"/>
          <a:lstStyle>
            <a:lvl1pPr algn="r">
              <a:defRPr sz="1200"/>
            </a:lvl1pPr>
          </a:lstStyle>
          <a:p>
            <a:fld id="{7B2F39D4-FDDD-4A15-8B69-070B5DF4BC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8266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21913" rtl="0" eaLnBrk="1" latinLnBrk="0" hangingPunct="1">
      <a:defRPr kumimoji="1" sz="1604" kern="1200">
        <a:solidFill>
          <a:schemeClr val="tx1"/>
        </a:solidFill>
        <a:latin typeface="+mn-lt"/>
        <a:ea typeface="+mn-ea"/>
        <a:cs typeface="+mn-cs"/>
      </a:defRPr>
    </a:lvl1pPr>
    <a:lvl2pPr marL="610956" algn="l" defTabSz="1221913" rtl="0" eaLnBrk="1" latinLnBrk="0" hangingPunct="1">
      <a:defRPr kumimoji="1" sz="1604" kern="1200">
        <a:solidFill>
          <a:schemeClr val="tx1"/>
        </a:solidFill>
        <a:latin typeface="+mn-lt"/>
        <a:ea typeface="+mn-ea"/>
        <a:cs typeface="+mn-cs"/>
      </a:defRPr>
    </a:lvl2pPr>
    <a:lvl3pPr marL="1221913" algn="l" defTabSz="1221913" rtl="0" eaLnBrk="1" latinLnBrk="0" hangingPunct="1">
      <a:defRPr kumimoji="1" sz="1604" kern="1200">
        <a:solidFill>
          <a:schemeClr val="tx1"/>
        </a:solidFill>
        <a:latin typeface="+mn-lt"/>
        <a:ea typeface="+mn-ea"/>
        <a:cs typeface="+mn-cs"/>
      </a:defRPr>
    </a:lvl3pPr>
    <a:lvl4pPr marL="1832869" algn="l" defTabSz="1221913" rtl="0" eaLnBrk="1" latinLnBrk="0" hangingPunct="1">
      <a:defRPr kumimoji="1" sz="1604" kern="1200">
        <a:solidFill>
          <a:schemeClr val="tx1"/>
        </a:solidFill>
        <a:latin typeface="+mn-lt"/>
        <a:ea typeface="+mn-ea"/>
        <a:cs typeface="+mn-cs"/>
      </a:defRPr>
    </a:lvl4pPr>
    <a:lvl5pPr marL="2443825" algn="l" defTabSz="1221913" rtl="0" eaLnBrk="1" latinLnBrk="0" hangingPunct="1">
      <a:defRPr kumimoji="1" sz="1604" kern="1200">
        <a:solidFill>
          <a:schemeClr val="tx1"/>
        </a:solidFill>
        <a:latin typeface="+mn-lt"/>
        <a:ea typeface="+mn-ea"/>
        <a:cs typeface="+mn-cs"/>
      </a:defRPr>
    </a:lvl5pPr>
    <a:lvl6pPr marL="3054782" algn="l" defTabSz="1221913" rtl="0" eaLnBrk="1" latinLnBrk="0" hangingPunct="1">
      <a:defRPr kumimoji="1" sz="1604" kern="1200">
        <a:solidFill>
          <a:schemeClr val="tx1"/>
        </a:solidFill>
        <a:latin typeface="+mn-lt"/>
        <a:ea typeface="+mn-ea"/>
        <a:cs typeface="+mn-cs"/>
      </a:defRPr>
    </a:lvl6pPr>
    <a:lvl7pPr marL="3665738" algn="l" defTabSz="1221913" rtl="0" eaLnBrk="1" latinLnBrk="0" hangingPunct="1">
      <a:defRPr kumimoji="1" sz="1604" kern="1200">
        <a:solidFill>
          <a:schemeClr val="tx1"/>
        </a:solidFill>
        <a:latin typeface="+mn-lt"/>
        <a:ea typeface="+mn-ea"/>
        <a:cs typeface="+mn-cs"/>
      </a:defRPr>
    </a:lvl7pPr>
    <a:lvl8pPr marL="4276695" algn="l" defTabSz="1221913" rtl="0" eaLnBrk="1" latinLnBrk="0" hangingPunct="1">
      <a:defRPr kumimoji="1" sz="1604" kern="1200">
        <a:solidFill>
          <a:schemeClr val="tx1"/>
        </a:solidFill>
        <a:latin typeface="+mn-lt"/>
        <a:ea typeface="+mn-ea"/>
        <a:cs typeface="+mn-cs"/>
      </a:defRPr>
    </a:lvl8pPr>
    <a:lvl9pPr marL="4887651" algn="l" defTabSz="1221913" rtl="0" eaLnBrk="1" latinLnBrk="0" hangingPunct="1">
      <a:defRPr kumimoji="1" sz="160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237DD5-6E76-BD75-6514-7F8C00CC1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088104D-C29A-A610-BBC0-7CF363DC4E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66813" y="1243013"/>
            <a:ext cx="4473575" cy="3355975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1CCEA68-F5C3-D835-EDB3-4D84ECE514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5C4E851-5186-0ADD-96E5-B3DE1819AE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56986">
              <a:defRPr/>
            </a:pPr>
            <a:fld id="{BEFE5CED-5B35-4C61-8EC9-93B723465A3B}" type="slidenum">
              <a:rPr lang="ja-JP" altLang="en-US">
                <a:solidFill>
                  <a:prstClr val="black"/>
                </a:solidFill>
                <a:latin typeface="游ゴシック" panose="02110004020202020204"/>
                <a:ea typeface="游ゴシック" panose="020B0400000000000000" pitchFamily="50" charset="-128"/>
              </a:rPr>
              <a:pPr defTabSz="456986">
                <a:defRPr/>
              </a:pPr>
              <a:t>0</a:t>
            </a:fld>
            <a:endParaRPr lang="ja-JP" altLang="en-US">
              <a:solidFill>
                <a:prstClr val="black"/>
              </a:solidFill>
              <a:latin typeface="游ゴシック" panose="0211000402020202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340635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73355F-7DE5-8369-9C27-8A145EC9AB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1" name="スライド イメージ プレースホルダー 1">
            <a:extLst>
              <a:ext uri="{FF2B5EF4-FFF2-40B4-BE49-F238E27FC236}">
                <a16:creationId xmlns:a16="http://schemas.microsoft.com/office/drawing/2014/main" id="{CF8B7BEF-D53B-2AF5-4AF1-D47357C807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69975" y="2119313"/>
            <a:ext cx="7624763" cy="5719762"/>
          </a:xfrm>
        </p:spPr>
      </p:sp>
      <p:sp>
        <p:nvSpPr>
          <p:cNvPr id="1132" name="ノート プレースホルダー 2">
            <a:extLst>
              <a:ext uri="{FF2B5EF4-FFF2-40B4-BE49-F238E27FC236}">
                <a16:creationId xmlns:a16="http://schemas.microsoft.com/office/drawing/2014/main" id="{6EEBEF63-8AB9-1AE7-5FA1-6B3C4B1073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133" name="スライド番号プレースホルダー 3">
            <a:extLst>
              <a:ext uri="{FF2B5EF4-FFF2-40B4-BE49-F238E27FC236}">
                <a16:creationId xmlns:a16="http://schemas.microsoft.com/office/drawing/2014/main" id="{9501A0C3-3B1A-970F-8B54-A4C8DDE481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662695">
              <a:defRPr/>
            </a:pPr>
            <a:fld id="{BEFE5CED-5B35-4C61-8EC9-93B723465A3B}" type="slidenum">
              <a:rPr kumimoji="1" lang="ja-JP" altLang="en-US" sz="1700">
                <a:solidFill>
                  <a:prstClr val="black"/>
                </a:solidFill>
                <a:latin typeface="游ゴシック" panose="02110004020202020204"/>
                <a:ea typeface="游ゴシック" panose="020B0400000000000000" pitchFamily="50" charset="-128"/>
              </a:rPr>
              <a:pPr defTabSz="662695">
                <a:defRPr/>
              </a:pPr>
              <a:t>1</a:t>
            </a:fld>
            <a:endParaRPr kumimoji="1" lang="ja-JP" altLang="en-US" sz="1700">
              <a:solidFill>
                <a:prstClr val="black"/>
              </a:solidFill>
              <a:latin typeface="游ゴシック" panose="0211000402020202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15007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スライド番号プレースホルダ 7"/>
          <p:cNvSpPr>
            <a:spLocks noGrp="1"/>
          </p:cNvSpPr>
          <p:nvPr>
            <p:ph type="sldNum" sz="quarter" idx="4"/>
          </p:nvPr>
        </p:nvSpPr>
        <p:spPr>
          <a:xfrm>
            <a:off x="0" y="9267311"/>
            <a:ext cx="12801600" cy="33388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991">
                <a:solidFill>
                  <a:schemeClr val="tx1">
                    <a:tint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</a:lstStyle>
          <a:p>
            <a:fld id="{CEADC996-5F75-46D5-A284-DF2444619B4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テキスト プレースホルダ 9">
            <a:extLst>
              <a:ext uri="{FF2B5EF4-FFF2-40B4-BE49-F238E27FC236}">
                <a16:creationId xmlns:a16="http://schemas.microsoft.com/office/drawing/2014/main" id="{1200255F-4BDE-4D70-8FB8-F1694E5C3CD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-21737"/>
            <a:ext cx="10656467" cy="543266"/>
          </a:xfrm>
          <a:prstGeom prst="rect">
            <a:avLst/>
          </a:prstGeom>
        </p:spPr>
        <p:txBody>
          <a:bodyPr anchor="t"/>
          <a:lstStyle>
            <a:lvl1pPr marL="0" indent="-445965" algn="l">
              <a:spcBef>
                <a:spcPts val="0"/>
              </a:spcBef>
              <a:buFontTx/>
              <a:buNone/>
              <a:defRPr sz="1486">
                <a:effectLst>
                  <a:glow rad="101600">
                    <a:schemeClr val="bg1">
                      <a:lumMod val="65000"/>
                      <a:alpha val="60000"/>
                    </a:schemeClr>
                  </a:glo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>
              <a:buFontTx/>
              <a:buNone/>
              <a:defRPr sz="1155">
                <a:latin typeface="+mn-ea"/>
                <a:ea typeface="+mn-ea"/>
              </a:defRPr>
            </a:lvl2pPr>
            <a:lvl3pPr>
              <a:buFontTx/>
              <a:buNone/>
              <a:defRPr sz="1155">
                <a:latin typeface="+mn-ea"/>
                <a:ea typeface="+mn-ea"/>
              </a:defRPr>
            </a:lvl3pPr>
            <a:lvl4pPr>
              <a:buFontTx/>
              <a:buNone/>
              <a:defRPr sz="1155">
                <a:latin typeface="+mn-ea"/>
                <a:ea typeface="+mn-ea"/>
              </a:defRPr>
            </a:lvl4pPr>
            <a:lvl5pPr>
              <a:buFontTx/>
              <a:buNone/>
              <a:defRPr sz="1155">
                <a:latin typeface="+mn-ea"/>
                <a:ea typeface="+mn-ea"/>
              </a:defRPr>
            </a:lvl5pPr>
          </a:lstStyle>
          <a:p>
            <a:pPr lvl="0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6882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9" y="640080"/>
            <a:ext cx="4128849" cy="2240280"/>
          </a:xfrm>
        </p:spPr>
        <p:txBody>
          <a:bodyPr anchor="b"/>
          <a:lstStyle>
            <a:lvl1pPr>
              <a:defRPr sz="4135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8" y="1382399"/>
            <a:ext cx="6480811" cy="6823075"/>
          </a:xfrm>
        </p:spPr>
        <p:txBody>
          <a:bodyPr anchor="t"/>
          <a:lstStyle>
            <a:lvl1pPr marL="0" indent="0">
              <a:buNone/>
              <a:defRPr sz="4135"/>
            </a:lvl1pPr>
            <a:lvl2pPr marL="590840" indent="0">
              <a:buNone/>
              <a:defRPr sz="3618"/>
            </a:lvl2pPr>
            <a:lvl3pPr marL="1181679" indent="0">
              <a:buNone/>
              <a:defRPr sz="3102"/>
            </a:lvl3pPr>
            <a:lvl4pPr marL="1772519" indent="0">
              <a:buNone/>
              <a:defRPr sz="2585"/>
            </a:lvl4pPr>
            <a:lvl5pPr marL="2363358" indent="0">
              <a:buNone/>
              <a:defRPr sz="2585"/>
            </a:lvl5pPr>
            <a:lvl6pPr marL="2954198" indent="0">
              <a:buNone/>
              <a:defRPr sz="2585"/>
            </a:lvl6pPr>
            <a:lvl7pPr marL="3545037" indent="0">
              <a:buNone/>
              <a:defRPr sz="2585"/>
            </a:lvl7pPr>
            <a:lvl8pPr marL="4135877" indent="0">
              <a:buNone/>
              <a:defRPr sz="2585"/>
            </a:lvl8pPr>
            <a:lvl9pPr marL="4726716" indent="0">
              <a:buNone/>
              <a:defRPr sz="2585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9" y="2880360"/>
            <a:ext cx="4128849" cy="5336223"/>
          </a:xfrm>
        </p:spPr>
        <p:txBody>
          <a:bodyPr/>
          <a:lstStyle>
            <a:lvl1pPr marL="0" indent="0">
              <a:buNone/>
              <a:defRPr sz="2068"/>
            </a:lvl1pPr>
            <a:lvl2pPr marL="590840" indent="0">
              <a:buNone/>
              <a:defRPr sz="1809"/>
            </a:lvl2pPr>
            <a:lvl3pPr marL="1181679" indent="0">
              <a:buNone/>
              <a:defRPr sz="1551"/>
            </a:lvl3pPr>
            <a:lvl4pPr marL="1772519" indent="0">
              <a:buNone/>
              <a:defRPr sz="1292"/>
            </a:lvl4pPr>
            <a:lvl5pPr marL="2363358" indent="0">
              <a:buNone/>
              <a:defRPr sz="1292"/>
            </a:lvl5pPr>
            <a:lvl6pPr marL="2954198" indent="0">
              <a:buNone/>
              <a:defRPr sz="1292"/>
            </a:lvl6pPr>
            <a:lvl7pPr marL="3545037" indent="0">
              <a:buNone/>
              <a:defRPr sz="1292"/>
            </a:lvl7pPr>
            <a:lvl8pPr marL="4135877" indent="0">
              <a:buNone/>
              <a:defRPr sz="1292"/>
            </a:lvl8pPr>
            <a:lvl9pPr marL="4726716" indent="0">
              <a:buNone/>
              <a:defRPr sz="129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903F4-61E6-411D-926E-EC3FCCC1A73D}" type="datetime1">
              <a:rPr lang="ja-JP" altLang="en-US" smtClean="0"/>
              <a:t>2026/9/2</a:t>
            </a:fld>
            <a:endParaRPr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50142-B990-490A-A107-ED7302A7FD52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67851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45E31-04CA-4A24-87C7-ABD94E08F3C4}" type="datetime1">
              <a:rPr lang="ja-JP" altLang="en-US" smtClean="0"/>
              <a:t>2026/9/2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50142-B990-490A-A107-ED7302A7FD52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006555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77F5A-C4EC-4CC6-A71F-2655C4CF5E0C}" type="datetime1">
              <a:rPr lang="ja-JP" altLang="en-US" smtClean="0"/>
              <a:t>2026/9/2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50142-B990-490A-A107-ED7302A7FD52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37607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7754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102"/>
            </a:lvl1pPr>
            <a:lvl2pPr marL="590840" indent="0" algn="ctr">
              <a:buNone/>
              <a:defRPr sz="2585"/>
            </a:lvl2pPr>
            <a:lvl3pPr marL="1181679" indent="0" algn="ctr">
              <a:buNone/>
              <a:defRPr sz="2326"/>
            </a:lvl3pPr>
            <a:lvl4pPr marL="1772519" indent="0" algn="ctr">
              <a:buNone/>
              <a:defRPr sz="2068"/>
            </a:lvl4pPr>
            <a:lvl5pPr marL="2363358" indent="0" algn="ctr">
              <a:buNone/>
              <a:defRPr sz="2068"/>
            </a:lvl5pPr>
            <a:lvl6pPr marL="2954198" indent="0" algn="ctr">
              <a:buNone/>
              <a:defRPr sz="2068"/>
            </a:lvl6pPr>
            <a:lvl7pPr marL="3545037" indent="0" algn="ctr">
              <a:buNone/>
              <a:defRPr sz="2068"/>
            </a:lvl7pPr>
            <a:lvl8pPr marL="4135877" indent="0" algn="ctr">
              <a:buNone/>
              <a:defRPr sz="2068"/>
            </a:lvl8pPr>
            <a:lvl9pPr marL="4726716" indent="0" algn="ctr">
              <a:buNone/>
              <a:defRPr sz="2068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C530A-4D0E-4D8F-99BA-3A05D8E50EDD}" type="datetime1">
              <a:rPr lang="ja-JP" altLang="en-US" smtClean="0"/>
              <a:t>2026/9/2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50142-B990-490A-A107-ED7302A7FD52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75920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3B963-5175-43F8-A64A-FF7DF8D7C61E}" type="datetime1">
              <a:rPr lang="ja-JP" altLang="en-US" smtClean="0"/>
              <a:t>2026/9/2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50142-B990-490A-A107-ED7302A7FD52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38493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4" y="2393637"/>
            <a:ext cx="11041380" cy="3993832"/>
          </a:xfrm>
        </p:spPr>
        <p:txBody>
          <a:bodyPr anchor="b"/>
          <a:lstStyle>
            <a:lvl1pPr>
              <a:defRPr sz="7754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4" y="6425252"/>
            <a:ext cx="11041380" cy="2100262"/>
          </a:xfrm>
        </p:spPr>
        <p:txBody>
          <a:bodyPr/>
          <a:lstStyle>
            <a:lvl1pPr marL="0" indent="0">
              <a:buNone/>
              <a:defRPr sz="3102">
                <a:solidFill>
                  <a:schemeClr val="tx1"/>
                </a:solidFill>
              </a:defRPr>
            </a:lvl1pPr>
            <a:lvl2pPr marL="590840" indent="0">
              <a:buNone/>
              <a:defRPr sz="2585">
                <a:solidFill>
                  <a:schemeClr val="tx1">
                    <a:tint val="75000"/>
                  </a:schemeClr>
                </a:solidFill>
              </a:defRPr>
            </a:lvl2pPr>
            <a:lvl3pPr marL="1181679" indent="0">
              <a:buNone/>
              <a:defRPr sz="2326">
                <a:solidFill>
                  <a:schemeClr val="tx1">
                    <a:tint val="75000"/>
                  </a:schemeClr>
                </a:solidFill>
              </a:defRPr>
            </a:lvl3pPr>
            <a:lvl4pPr marL="1772519" indent="0">
              <a:buNone/>
              <a:defRPr sz="2068">
                <a:solidFill>
                  <a:schemeClr val="tx1">
                    <a:tint val="75000"/>
                  </a:schemeClr>
                </a:solidFill>
              </a:defRPr>
            </a:lvl4pPr>
            <a:lvl5pPr marL="2363358" indent="0">
              <a:buNone/>
              <a:defRPr sz="2068">
                <a:solidFill>
                  <a:schemeClr val="tx1">
                    <a:tint val="75000"/>
                  </a:schemeClr>
                </a:solidFill>
              </a:defRPr>
            </a:lvl5pPr>
            <a:lvl6pPr marL="2954198" indent="0">
              <a:buNone/>
              <a:defRPr sz="2068">
                <a:solidFill>
                  <a:schemeClr val="tx1">
                    <a:tint val="75000"/>
                  </a:schemeClr>
                </a:solidFill>
              </a:defRPr>
            </a:lvl6pPr>
            <a:lvl7pPr marL="3545037" indent="0">
              <a:buNone/>
              <a:defRPr sz="2068">
                <a:solidFill>
                  <a:schemeClr val="tx1">
                    <a:tint val="75000"/>
                  </a:schemeClr>
                </a:solidFill>
              </a:defRPr>
            </a:lvl7pPr>
            <a:lvl8pPr marL="4135877" indent="0">
              <a:buNone/>
              <a:defRPr sz="2068">
                <a:solidFill>
                  <a:schemeClr val="tx1">
                    <a:tint val="75000"/>
                  </a:schemeClr>
                </a:solidFill>
              </a:defRPr>
            </a:lvl8pPr>
            <a:lvl9pPr marL="4726716" indent="0">
              <a:buNone/>
              <a:defRPr sz="206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9CDA-3AA4-4151-901C-DDF300F5B396}" type="datetime1">
              <a:rPr lang="ja-JP" altLang="en-US" smtClean="0"/>
              <a:t>2026/9/2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50142-B990-490A-A107-ED7302A7FD52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5716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1" y="2555875"/>
            <a:ext cx="5440680" cy="609187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1" y="2555875"/>
            <a:ext cx="5440680" cy="609187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50759-2B21-4AB7-AF4B-486C7A8469A1}" type="datetime1">
              <a:rPr lang="ja-JP" altLang="en-US" smtClean="0"/>
              <a:t>2026/9/2</a:t>
            </a:fld>
            <a:endParaRPr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50142-B990-490A-A107-ED7302A7FD52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41713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511179"/>
            <a:ext cx="11041380" cy="185578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102" b="1"/>
            </a:lvl1pPr>
            <a:lvl2pPr marL="590840" indent="0">
              <a:buNone/>
              <a:defRPr sz="2585" b="1"/>
            </a:lvl2pPr>
            <a:lvl3pPr marL="1181679" indent="0">
              <a:buNone/>
              <a:defRPr sz="2326" b="1"/>
            </a:lvl3pPr>
            <a:lvl4pPr marL="1772519" indent="0">
              <a:buNone/>
              <a:defRPr sz="2068" b="1"/>
            </a:lvl4pPr>
            <a:lvl5pPr marL="2363358" indent="0">
              <a:buNone/>
              <a:defRPr sz="2068" b="1"/>
            </a:lvl5pPr>
            <a:lvl6pPr marL="2954198" indent="0">
              <a:buNone/>
              <a:defRPr sz="2068" b="1"/>
            </a:lvl6pPr>
            <a:lvl7pPr marL="3545037" indent="0">
              <a:buNone/>
              <a:defRPr sz="2068" b="1"/>
            </a:lvl7pPr>
            <a:lvl8pPr marL="4135877" indent="0">
              <a:buNone/>
              <a:defRPr sz="2068" b="1"/>
            </a:lvl8pPr>
            <a:lvl9pPr marL="4726716" indent="0">
              <a:buNone/>
              <a:defRPr sz="2068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102" b="1"/>
            </a:lvl1pPr>
            <a:lvl2pPr marL="590840" indent="0">
              <a:buNone/>
              <a:defRPr sz="2585" b="1"/>
            </a:lvl2pPr>
            <a:lvl3pPr marL="1181679" indent="0">
              <a:buNone/>
              <a:defRPr sz="2326" b="1"/>
            </a:lvl3pPr>
            <a:lvl4pPr marL="1772519" indent="0">
              <a:buNone/>
              <a:defRPr sz="2068" b="1"/>
            </a:lvl4pPr>
            <a:lvl5pPr marL="2363358" indent="0">
              <a:buNone/>
              <a:defRPr sz="2068" b="1"/>
            </a:lvl5pPr>
            <a:lvl6pPr marL="2954198" indent="0">
              <a:buNone/>
              <a:defRPr sz="2068" b="1"/>
            </a:lvl6pPr>
            <a:lvl7pPr marL="3545037" indent="0">
              <a:buNone/>
              <a:defRPr sz="2068" b="1"/>
            </a:lvl7pPr>
            <a:lvl8pPr marL="4135877" indent="0">
              <a:buNone/>
              <a:defRPr sz="2068" b="1"/>
            </a:lvl8pPr>
            <a:lvl9pPr marL="4726716" indent="0">
              <a:buNone/>
              <a:defRPr sz="2068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A73EE-7F45-41CA-9DE7-69B27D78E70B}" type="datetime1">
              <a:rPr lang="ja-JP" altLang="en-US" smtClean="0"/>
              <a:t>2026/9/2</a:t>
            </a:fld>
            <a:endParaRPr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50142-B990-490A-A107-ED7302A7FD52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15390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BE5F-5CE1-41A9-9861-C3BF92E3E613}" type="datetime1">
              <a:rPr lang="ja-JP" altLang="en-US" smtClean="0"/>
              <a:t>2026/9/2</a:t>
            </a:fld>
            <a:endParaRPr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50142-B990-490A-A107-ED7302A7FD52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47929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47DE1-DB7F-4183-92F3-98CC6E68F2DE}" type="datetime1">
              <a:rPr lang="ja-JP" altLang="en-US" smtClean="0"/>
              <a:t>2026/9/2</a:t>
            </a:fld>
            <a:endParaRPr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50142-B990-490A-A107-ED7302A7FD52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62636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9" y="640080"/>
            <a:ext cx="4128849" cy="2240280"/>
          </a:xfrm>
        </p:spPr>
        <p:txBody>
          <a:bodyPr anchor="b"/>
          <a:lstStyle>
            <a:lvl1pPr>
              <a:defRPr sz="4135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8" y="1382399"/>
            <a:ext cx="6480811" cy="6823075"/>
          </a:xfrm>
        </p:spPr>
        <p:txBody>
          <a:bodyPr/>
          <a:lstStyle>
            <a:lvl1pPr>
              <a:defRPr sz="4135"/>
            </a:lvl1pPr>
            <a:lvl2pPr>
              <a:defRPr sz="3618"/>
            </a:lvl2pPr>
            <a:lvl3pPr>
              <a:defRPr sz="3102"/>
            </a:lvl3pPr>
            <a:lvl4pPr>
              <a:defRPr sz="2585"/>
            </a:lvl4pPr>
            <a:lvl5pPr>
              <a:defRPr sz="2585"/>
            </a:lvl5pPr>
            <a:lvl6pPr>
              <a:defRPr sz="2585"/>
            </a:lvl6pPr>
            <a:lvl7pPr>
              <a:defRPr sz="2585"/>
            </a:lvl7pPr>
            <a:lvl8pPr>
              <a:defRPr sz="2585"/>
            </a:lvl8pPr>
            <a:lvl9pPr>
              <a:defRPr sz="2585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9" y="2880360"/>
            <a:ext cx="4128849" cy="5336223"/>
          </a:xfrm>
        </p:spPr>
        <p:txBody>
          <a:bodyPr/>
          <a:lstStyle>
            <a:lvl1pPr marL="0" indent="0">
              <a:buNone/>
              <a:defRPr sz="2068"/>
            </a:lvl1pPr>
            <a:lvl2pPr marL="590840" indent="0">
              <a:buNone/>
              <a:defRPr sz="1809"/>
            </a:lvl2pPr>
            <a:lvl3pPr marL="1181679" indent="0">
              <a:buNone/>
              <a:defRPr sz="1551"/>
            </a:lvl3pPr>
            <a:lvl4pPr marL="1772519" indent="0">
              <a:buNone/>
              <a:defRPr sz="1292"/>
            </a:lvl4pPr>
            <a:lvl5pPr marL="2363358" indent="0">
              <a:buNone/>
              <a:defRPr sz="1292"/>
            </a:lvl5pPr>
            <a:lvl6pPr marL="2954198" indent="0">
              <a:buNone/>
              <a:defRPr sz="1292"/>
            </a:lvl6pPr>
            <a:lvl7pPr marL="3545037" indent="0">
              <a:buNone/>
              <a:defRPr sz="1292"/>
            </a:lvl7pPr>
            <a:lvl8pPr marL="4135877" indent="0">
              <a:buNone/>
              <a:defRPr sz="1292"/>
            </a:lvl8pPr>
            <a:lvl9pPr marL="4726716" indent="0">
              <a:buNone/>
              <a:defRPr sz="129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735B5-E8A1-488C-A70A-8691786AD920}" type="datetime1">
              <a:rPr lang="ja-JP" altLang="en-US" smtClean="0"/>
              <a:t>2026/9/2</a:t>
            </a:fld>
            <a:endParaRPr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50142-B990-490A-A107-ED7302A7FD52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13057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スライド番号プレースホルダ 7"/>
          <p:cNvSpPr>
            <a:spLocks noGrp="1"/>
          </p:cNvSpPr>
          <p:nvPr>
            <p:ph type="sldNum" sz="quarter" idx="4"/>
          </p:nvPr>
        </p:nvSpPr>
        <p:spPr>
          <a:xfrm>
            <a:off x="0" y="9267311"/>
            <a:ext cx="12801600" cy="33388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99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DC996-5F75-46D5-A284-DF2444619B4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1B6B2281-33C6-49EA-AE4F-3EFD6EBBF5BE}"/>
              </a:ext>
            </a:extLst>
          </p:cNvPr>
          <p:cNvSpPr/>
          <p:nvPr userDrawn="1"/>
        </p:nvSpPr>
        <p:spPr>
          <a:xfrm>
            <a:off x="18530" y="597556"/>
            <a:ext cx="12801600" cy="50400"/>
          </a:xfrm>
          <a:prstGeom prst="rect">
            <a:avLst/>
          </a:prstGeom>
          <a:gradFill>
            <a:gsLst>
              <a:gs pos="0">
                <a:srgbClr val="00A9F7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486">
              <a:solidFill>
                <a:prstClr val="white"/>
              </a:solidFill>
            </a:endParaRPr>
          </a:p>
        </p:txBody>
      </p:sp>
      <p:pic>
        <p:nvPicPr>
          <p:cNvPr id="11" name="図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42910" y="58769"/>
            <a:ext cx="1081549" cy="502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61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ctr" defTabSz="755166" rtl="0" eaLnBrk="1" latinLnBrk="0" hangingPunct="1">
        <a:spcBef>
          <a:spcPct val="0"/>
        </a:spcBef>
        <a:buNone/>
        <a:defRPr kumimoji="1" sz="363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3188" indent="-283188" algn="l" defTabSz="755166" rtl="0" eaLnBrk="1" latinLnBrk="0" hangingPunct="1">
        <a:spcBef>
          <a:spcPct val="20000"/>
        </a:spcBef>
        <a:buFont typeface="Arial" pitchFamily="34" charset="0"/>
        <a:buChar char="•"/>
        <a:defRPr kumimoji="1" sz="2643" kern="1200">
          <a:solidFill>
            <a:schemeClr val="tx1"/>
          </a:solidFill>
          <a:latin typeface="+mn-lt"/>
          <a:ea typeface="+mn-ea"/>
          <a:cs typeface="+mn-cs"/>
        </a:defRPr>
      </a:lvl1pPr>
      <a:lvl2pPr marL="613572" indent="-235989" algn="l" defTabSz="755166" rtl="0" eaLnBrk="1" latinLnBrk="0" hangingPunct="1">
        <a:spcBef>
          <a:spcPct val="20000"/>
        </a:spcBef>
        <a:buFont typeface="Arial" pitchFamily="34" charset="0"/>
        <a:buChar char="–"/>
        <a:defRPr kumimoji="1" sz="2312" kern="1200">
          <a:solidFill>
            <a:schemeClr val="tx1"/>
          </a:solidFill>
          <a:latin typeface="+mn-lt"/>
          <a:ea typeface="+mn-ea"/>
          <a:cs typeface="+mn-cs"/>
        </a:defRPr>
      </a:lvl2pPr>
      <a:lvl3pPr marL="943958" indent="-188792" algn="l" defTabSz="755166" rtl="0" eaLnBrk="1" latinLnBrk="0" hangingPunct="1">
        <a:spcBef>
          <a:spcPct val="20000"/>
        </a:spcBef>
        <a:buFont typeface="Arial" pitchFamily="34" charset="0"/>
        <a:buChar char="•"/>
        <a:defRPr kumimoji="1" sz="1982" kern="1200">
          <a:solidFill>
            <a:schemeClr val="tx1"/>
          </a:solidFill>
          <a:latin typeface="+mn-lt"/>
          <a:ea typeface="+mn-ea"/>
          <a:cs typeface="+mn-cs"/>
        </a:defRPr>
      </a:lvl3pPr>
      <a:lvl4pPr marL="1321541" indent="-188792" algn="l" defTabSz="755166" rtl="0" eaLnBrk="1" latinLnBrk="0" hangingPunct="1">
        <a:spcBef>
          <a:spcPct val="20000"/>
        </a:spcBef>
        <a:buFont typeface="Arial" pitchFamily="34" charset="0"/>
        <a:buChar char="–"/>
        <a:defRPr kumimoji="1" sz="1652" kern="1200">
          <a:solidFill>
            <a:schemeClr val="tx1"/>
          </a:solidFill>
          <a:latin typeface="+mn-lt"/>
          <a:ea typeface="+mn-ea"/>
          <a:cs typeface="+mn-cs"/>
        </a:defRPr>
      </a:lvl4pPr>
      <a:lvl5pPr marL="1699124" indent="-188792" algn="l" defTabSz="755166" rtl="0" eaLnBrk="1" latinLnBrk="0" hangingPunct="1">
        <a:spcBef>
          <a:spcPct val="20000"/>
        </a:spcBef>
        <a:buFont typeface="Arial" pitchFamily="34" charset="0"/>
        <a:buChar char="»"/>
        <a:defRPr kumimoji="1" sz="1652" kern="1200">
          <a:solidFill>
            <a:schemeClr val="tx1"/>
          </a:solidFill>
          <a:latin typeface="+mn-lt"/>
          <a:ea typeface="+mn-ea"/>
          <a:cs typeface="+mn-cs"/>
        </a:defRPr>
      </a:lvl5pPr>
      <a:lvl6pPr marL="2076708" indent="-188792" algn="l" defTabSz="755166" rtl="0" eaLnBrk="1" latinLnBrk="0" hangingPunct="1">
        <a:spcBef>
          <a:spcPct val="20000"/>
        </a:spcBef>
        <a:buFont typeface="Arial" pitchFamily="34" charset="0"/>
        <a:buChar char="•"/>
        <a:defRPr kumimoji="1" sz="1652" kern="1200">
          <a:solidFill>
            <a:schemeClr val="tx1"/>
          </a:solidFill>
          <a:latin typeface="+mn-lt"/>
          <a:ea typeface="+mn-ea"/>
          <a:cs typeface="+mn-cs"/>
        </a:defRPr>
      </a:lvl6pPr>
      <a:lvl7pPr marL="2454291" indent="-188792" algn="l" defTabSz="755166" rtl="0" eaLnBrk="1" latinLnBrk="0" hangingPunct="1">
        <a:spcBef>
          <a:spcPct val="20000"/>
        </a:spcBef>
        <a:buFont typeface="Arial" pitchFamily="34" charset="0"/>
        <a:buChar char="•"/>
        <a:defRPr kumimoji="1" sz="1652" kern="1200">
          <a:solidFill>
            <a:schemeClr val="tx1"/>
          </a:solidFill>
          <a:latin typeface="+mn-lt"/>
          <a:ea typeface="+mn-ea"/>
          <a:cs typeface="+mn-cs"/>
        </a:defRPr>
      </a:lvl7pPr>
      <a:lvl8pPr marL="2831874" indent="-188792" algn="l" defTabSz="755166" rtl="0" eaLnBrk="1" latinLnBrk="0" hangingPunct="1">
        <a:spcBef>
          <a:spcPct val="20000"/>
        </a:spcBef>
        <a:buFont typeface="Arial" pitchFamily="34" charset="0"/>
        <a:buChar char="•"/>
        <a:defRPr kumimoji="1" sz="1652" kern="1200">
          <a:solidFill>
            <a:schemeClr val="tx1"/>
          </a:solidFill>
          <a:latin typeface="+mn-lt"/>
          <a:ea typeface="+mn-ea"/>
          <a:cs typeface="+mn-cs"/>
        </a:defRPr>
      </a:lvl8pPr>
      <a:lvl9pPr marL="3209457" indent="-188792" algn="l" defTabSz="755166" rtl="0" eaLnBrk="1" latinLnBrk="0" hangingPunct="1">
        <a:spcBef>
          <a:spcPct val="20000"/>
        </a:spcBef>
        <a:buFont typeface="Arial" pitchFamily="34" charset="0"/>
        <a:buChar char="•"/>
        <a:defRPr kumimoji="1" sz="165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755166" rtl="0" eaLnBrk="1" latinLnBrk="0" hangingPunct="1">
        <a:defRPr kumimoji="1" sz="1486" kern="1200">
          <a:solidFill>
            <a:schemeClr val="tx1"/>
          </a:solidFill>
          <a:latin typeface="+mn-lt"/>
          <a:ea typeface="+mn-ea"/>
          <a:cs typeface="+mn-cs"/>
        </a:defRPr>
      </a:lvl1pPr>
      <a:lvl2pPr marL="377584" algn="l" defTabSz="755166" rtl="0" eaLnBrk="1" latinLnBrk="0" hangingPunct="1">
        <a:defRPr kumimoji="1" sz="1486" kern="1200">
          <a:solidFill>
            <a:schemeClr val="tx1"/>
          </a:solidFill>
          <a:latin typeface="+mn-lt"/>
          <a:ea typeface="+mn-ea"/>
          <a:cs typeface="+mn-cs"/>
        </a:defRPr>
      </a:lvl2pPr>
      <a:lvl3pPr marL="755166" algn="l" defTabSz="755166" rtl="0" eaLnBrk="1" latinLnBrk="0" hangingPunct="1">
        <a:defRPr kumimoji="1" sz="1486" kern="1200">
          <a:solidFill>
            <a:schemeClr val="tx1"/>
          </a:solidFill>
          <a:latin typeface="+mn-lt"/>
          <a:ea typeface="+mn-ea"/>
          <a:cs typeface="+mn-cs"/>
        </a:defRPr>
      </a:lvl3pPr>
      <a:lvl4pPr marL="1132750" algn="l" defTabSz="755166" rtl="0" eaLnBrk="1" latinLnBrk="0" hangingPunct="1">
        <a:defRPr kumimoji="1" sz="1486" kern="1200">
          <a:solidFill>
            <a:schemeClr val="tx1"/>
          </a:solidFill>
          <a:latin typeface="+mn-lt"/>
          <a:ea typeface="+mn-ea"/>
          <a:cs typeface="+mn-cs"/>
        </a:defRPr>
      </a:lvl4pPr>
      <a:lvl5pPr marL="1510333" algn="l" defTabSz="755166" rtl="0" eaLnBrk="1" latinLnBrk="0" hangingPunct="1">
        <a:defRPr kumimoji="1" sz="1486" kern="1200">
          <a:solidFill>
            <a:schemeClr val="tx1"/>
          </a:solidFill>
          <a:latin typeface="+mn-lt"/>
          <a:ea typeface="+mn-ea"/>
          <a:cs typeface="+mn-cs"/>
        </a:defRPr>
      </a:lvl5pPr>
      <a:lvl6pPr marL="1887916" algn="l" defTabSz="755166" rtl="0" eaLnBrk="1" latinLnBrk="0" hangingPunct="1">
        <a:defRPr kumimoji="1" sz="1486" kern="1200">
          <a:solidFill>
            <a:schemeClr val="tx1"/>
          </a:solidFill>
          <a:latin typeface="+mn-lt"/>
          <a:ea typeface="+mn-ea"/>
          <a:cs typeface="+mn-cs"/>
        </a:defRPr>
      </a:lvl6pPr>
      <a:lvl7pPr marL="2265499" algn="l" defTabSz="755166" rtl="0" eaLnBrk="1" latinLnBrk="0" hangingPunct="1">
        <a:defRPr kumimoji="1" sz="1486" kern="1200">
          <a:solidFill>
            <a:schemeClr val="tx1"/>
          </a:solidFill>
          <a:latin typeface="+mn-lt"/>
          <a:ea typeface="+mn-ea"/>
          <a:cs typeface="+mn-cs"/>
        </a:defRPr>
      </a:lvl7pPr>
      <a:lvl8pPr marL="2643083" algn="l" defTabSz="755166" rtl="0" eaLnBrk="1" latinLnBrk="0" hangingPunct="1">
        <a:defRPr kumimoji="1" sz="1486" kern="1200">
          <a:solidFill>
            <a:schemeClr val="tx1"/>
          </a:solidFill>
          <a:latin typeface="+mn-lt"/>
          <a:ea typeface="+mn-ea"/>
          <a:cs typeface="+mn-cs"/>
        </a:defRPr>
      </a:lvl8pPr>
      <a:lvl9pPr marL="3020665" algn="l" defTabSz="755166" rtl="0" eaLnBrk="1" latinLnBrk="0" hangingPunct="1">
        <a:defRPr kumimoji="1" sz="14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1" y="511179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1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1" y="8898894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8D03FA-064E-47B4-B268-C29CF72FD473}" type="datetime1">
              <a:rPr lang="ja-JP" altLang="en-US" smtClean="0"/>
              <a:t>2026/9/2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1" y="8898894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1" y="8898894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550142-B990-490A-A107-ED7302A7FD52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82398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hf hdr="0" ftr="0" dt="0"/>
  <p:txStyles>
    <p:titleStyle>
      <a:lvl1pPr algn="l" defTabSz="1181679" rtl="0" eaLnBrk="1" latinLnBrk="0" hangingPunct="1">
        <a:lnSpc>
          <a:spcPct val="90000"/>
        </a:lnSpc>
        <a:spcBef>
          <a:spcPct val="0"/>
        </a:spcBef>
        <a:buNone/>
        <a:defRPr kumimoji="1" sz="568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95420" indent="-295420" algn="l" defTabSz="1181679" rtl="0" eaLnBrk="1" latinLnBrk="0" hangingPunct="1">
        <a:lnSpc>
          <a:spcPct val="90000"/>
        </a:lnSpc>
        <a:spcBef>
          <a:spcPts val="1292"/>
        </a:spcBef>
        <a:buFont typeface="Arial" panose="020B0604020202020204" pitchFamily="34" charset="0"/>
        <a:buChar char="•"/>
        <a:defRPr kumimoji="1" sz="3618" kern="1200">
          <a:solidFill>
            <a:schemeClr val="tx1"/>
          </a:solidFill>
          <a:latin typeface="+mn-lt"/>
          <a:ea typeface="+mn-ea"/>
          <a:cs typeface="+mn-cs"/>
        </a:defRPr>
      </a:lvl1pPr>
      <a:lvl2pPr marL="886259" indent="-295420" algn="l" defTabSz="1181679" rtl="0" eaLnBrk="1" latinLnBrk="0" hangingPunct="1">
        <a:lnSpc>
          <a:spcPct val="90000"/>
        </a:lnSpc>
        <a:spcBef>
          <a:spcPts val="646"/>
        </a:spcBef>
        <a:buFont typeface="Arial" panose="020B0604020202020204" pitchFamily="34" charset="0"/>
        <a:buChar char="•"/>
        <a:defRPr kumimoji="1" sz="3102" kern="1200">
          <a:solidFill>
            <a:schemeClr val="tx1"/>
          </a:solidFill>
          <a:latin typeface="+mn-lt"/>
          <a:ea typeface="+mn-ea"/>
          <a:cs typeface="+mn-cs"/>
        </a:defRPr>
      </a:lvl2pPr>
      <a:lvl3pPr marL="1477099" indent="-295420" algn="l" defTabSz="1181679" rtl="0" eaLnBrk="1" latinLnBrk="0" hangingPunct="1">
        <a:lnSpc>
          <a:spcPct val="90000"/>
        </a:lnSpc>
        <a:spcBef>
          <a:spcPts val="646"/>
        </a:spcBef>
        <a:buFont typeface="Arial" panose="020B0604020202020204" pitchFamily="34" charset="0"/>
        <a:buChar char="•"/>
        <a:defRPr kumimoji="1" sz="2585" kern="1200">
          <a:solidFill>
            <a:schemeClr val="tx1"/>
          </a:solidFill>
          <a:latin typeface="+mn-lt"/>
          <a:ea typeface="+mn-ea"/>
          <a:cs typeface="+mn-cs"/>
        </a:defRPr>
      </a:lvl3pPr>
      <a:lvl4pPr marL="2067938" indent="-295420" algn="l" defTabSz="1181679" rtl="0" eaLnBrk="1" latinLnBrk="0" hangingPunct="1">
        <a:lnSpc>
          <a:spcPct val="90000"/>
        </a:lnSpc>
        <a:spcBef>
          <a:spcPts val="646"/>
        </a:spcBef>
        <a:buFont typeface="Arial" panose="020B0604020202020204" pitchFamily="34" charset="0"/>
        <a:buChar char="•"/>
        <a:defRPr kumimoji="1" sz="2326" kern="1200">
          <a:solidFill>
            <a:schemeClr val="tx1"/>
          </a:solidFill>
          <a:latin typeface="+mn-lt"/>
          <a:ea typeface="+mn-ea"/>
          <a:cs typeface="+mn-cs"/>
        </a:defRPr>
      </a:lvl4pPr>
      <a:lvl5pPr marL="2658778" indent="-295420" algn="l" defTabSz="1181679" rtl="0" eaLnBrk="1" latinLnBrk="0" hangingPunct="1">
        <a:lnSpc>
          <a:spcPct val="90000"/>
        </a:lnSpc>
        <a:spcBef>
          <a:spcPts val="646"/>
        </a:spcBef>
        <a:buFont typeface="Arial" panose="020B0604020202020204" pitchFamily="34" charset="0"/>
        <a:buChar char="•"/>
        <a:defRPr kumimoji="1" sz="2326" kern="1200">
          <a:solidFill>
            <a:schemeClr val="tx1"/>
          </a:solidFill>
          <a:latin typeface="+mn-lt"/>
          <a:ea typeface="+mn-ea"/>
          <a:cs typeface="+mn-cs"/>
        </a:defRPr>
      </a:lvl5pPr>
      <a:lvl6pPr marL="3249618" indent="-295420" algn="l" defTabSz="1181679" rtl="0" eaLnBrk="1" latinLnBrk="0" hangingPunct="1">
        <a:lnSpc>
          <a:spcPct val="90000"/>
        </a:lnSpc>
        <a:spcBef>
          <a:spcPts val="646"/>
        </a:spcBef>
        <a:buFont typeface="Arial" panose="020B0604020202020204" pitchFamily="34" charset="0"/>
        <a:buChar char="•"/>
        <a:defRPr kumimoji="1" sz="2326" kern="1200">
          <a:solidFill>
            <a:schemeClr val="tx1"/>
          </a:solidFill>
          <a:latin typeface="+mn-lt"/>
          <a:ea typeface="+mn-ea"/>
          <a:cs typeface="+mn-cs"/>
        </a:defRPr>
      </a:lvl6pPr>
      <a:lvl7pPr marL="3840457" indent="-295420" algn="l" defTabSz="1181679" rtl="0" eaLnBrk="1" latinLnBrk="0" hangingPunct="1">
        <a:lnSpc>
          <a:spcPct val="90000"/>
        </a:lnSpc>
        <a:spcBef>
          <a:spcPts val="646"/>
        </a:spcBef>
        <a:buFont typeface="Arial" panose="020B0604020202020204" pitchFamily="34" charset="0"/>
        <a:buChar char="•"/>
        <a:defRPr kumimoji="1" sz="2326" kern="1200">
          <a:solidFill>
            <a:schemeClr val="tx1"/>
          </a:solidFill>
          <a:latin typeface="+mn-lt"/>
          <a:ea typeface="+mn-ea"/>
          <a:cs typeface="+mn-cs"/>
        </a:defRPr>
      </a:lvl7pPr>
      <a:lvl8pPr marL="4431297" indent="-295420" algn="l" defTabSz="1181679" rtl="0" eaLnBrk="1" latinLnBrk="0" hangingPunct="1">
        <a:lnSpc>
          <a:spcPct val="90000"/>
        </a:lnSpc>
        <a:spcBef>
          <a:spcPts val="646"/>
        </a:spcBef>
        <a:buFont typeface="Arial" panose="020B0604020202020204" pitchFamily="34" charset="0"/>
        <a:buChar char="•"/>
        <a:defRPr kumimoji="1" sz="2326" kern="1200">
          <a:solidFill>
            <a:schemeClr val="tx1"/>
          </a:solidFill>
          <a:latin typeface="+mn-lt"/>
          <a:ea typeface="+mn-ea"/>
          <a:cs typeface="+mn-cs"/>
        </a:defRPr>
      </a:lvl8pPr>
      <a:lvl9pPr marL="5022136" indent="-295420" algn="l" defTabSz="1181679" rtl="0" eaLnBrk="1" latinLnBrk="0" hangingPunct="1">
        <a:lnSpc>
          <a:spcPct val="90000"/>
        </a:lnSpc>
        <a:spcBef>
          <a:spcPts val="646"/>
        </a:spcBef>
        <a:buFont typeface="Arial" panose="020B0604020202020204" pitchFamily="34" charset="0"/>
        <a:buChar char="•"/>
        <a:defRPr kumimoji="1" sz="232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81679" rtl="0" eaLnBrk="1" latinLnBrk="0" hangingPunct="1">
        <a:defRPr kumimoji="1" sz="2326" kern="1200">
          <a:solidFill>
            <a:schemeClr val="tx1"/>
          </a:solidFill>
          <a:latin typeface="+mn-lt"/>
          <a:ea typeface="+mn-ea"/>
          <a:cs typeface="+mn-cs"/>
        </a:defRPr>
      </a:lvl1pPr>
      <a:lvl2pPr marL="590840" algn="l" defTabSz="1181679" rtl="0" eaLnBrk="1" latinLnBrk="0" hangingPunct="1">
        <a:defRPr kumimoji="1" sz="2326" kern="1200">
          <a:solidFill>
            <a:schemeClr val="tx1"/>
          </a:solidFill>
          <a:latin typeface="+mn-lt"/>
          <a:ea typeface="+mn-ea"/>
          <a:cs typeface="+mn-cs"/>
        </a:defRPr>
      </a:lvl2pPr>
      <a:lvl3pPr marL="1181679" algn="l" defTabSz="1181679" rtl="0" eaLnBrk="1" latinLnBrk="0" hangingPunct="1">
        <a:defRPr kumimoji="1" sz="2326" kern="1200">
          <a:solidFill>
            <a:schemeClr val="tx1"/>
          </a:solidFill>
          <a:latin typeface="+mn-lt"/>
          <a:ea typeface="+mn-ea"/>
          <a:cs typeface="+mn-cs"/>
        </a:defRPr>
      </a:lvl3pPr>
      <a:lvl4pPr marL="1772519" algn="l" defTabSz="1181679" rtl="0" eaLnBrk="1" latinLnBrk="0" hangingPunct="1">
        <a:defRPr kumimoji="1" sz="2326" kern="1200">
          <a:solidFill>
            <a:schemeClr val="tx1"/>
          </a:solidFill>
          <a:latin typeface="+mn-lt"/>
          <a:ea typeface="+mn-ea"/>
          <a:cs typeface="+mn-cs"/>
        </a:defRPr>
      </a:lvl4pPr>
      <a:lvl5pPr marL="2363358" algn="l" defTabSz="1181679" rtl="0" eaLnBrk="1" latinLnBrk="0" hangingPunct="1">
        <a:defRPr kumimoji="1" sz="2326" kern="1200">
          <a:solidFill>
            <a:schemeClr val="tx1"/>
          </a:solidFill>
          <a:latin typeface="+mn-lt"/>
          <a:ea typeface="+mn-ea"/>
          <a:cs typeface="+mn-cs"/>
        </a:defRPr>
      </a:lvl5pPr>
      <a:lvl6pPr marL="2954198" algn="l" defTabSz="1181679" rtl="0" eaLnBrk="1" latinLnBrk="0" hangingPunct="1">
        <a:defRPr kumimoji="1" sz="2326" kern="1200">
          <a:solidFill>
            <a:schemeClr val="tx1"/>
          </a:solidFill>
          <a:latin typeface="+mn-lt"/>
          <a:ea typeface="+mn-ea"/>
          <a:cs typeface="+mn-cs"/>
        </a:defRPr>
      </a:lvl6pPr>
      <a:lvl7pPr marL="3545037" algn="l" defTabSz="1181679" rtl="0" eaLnBrk="1" latinLnBrk="0" hangingPunct="1">
        <a:defRPr kumimoji="1" sz="2326" kern="1200">
          <a:solidFill>
            <a:schemeClr val="tx1"/>
          </a:solidFill>
          <a:latin typeface="+mn-lt"/>
          <a:ea typeface="+mn-ea"/>
          <a:cs typeface="+mn-cs"/>
        </a:defRPr>
      </a:lvl7pPr>
      <a:lvl8pPr marL="4135877" algn="l" defTabSz="1181679" rtl="0" eaLnBrk="1" latinLnBrk="0" hangingPunct="1">
        <a:defRPr kumimoji="1" sz="2326" kern="1200">
          <a:solidFill>
            <a:schemeClr val="tx1"/>
          </a:solidFill>
          <a:latin typeface="+mn-lt"/>
          <a:ea typeface="+mn-ea"/>
          <a:cs typeface="+mn-cs"/>
        </a:defRPr>
      </a:lvl8pPr>
      <a:lvl9pPr marL="4726716" algn="l" defTabSz="1181679" rtl="0" eaLnBrk="1" latinLnBrk="0" hangingPunct="1">
        <a:defRPr kumimoji="1" sz="232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DC979-13F4-48A7-83AC-6A68AFF67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DC6648D-228C-55A9-0034-ED0BE62D4824}"/>
              </a:ext>
            </a:extLst>
          </p:cNvPr>
          <p:cNvGrpSpPr/>
          <p:nvPr/>
        </p:nvGrpSpPr>
        <p:grpSpPr>
          <a:xfrm>
            <a:off x="177736" y="338649"/>
            <a:ext cx="12504965" cy="653840"/>
            <a:chOff x="-240183" y="23697"/>
            <a:chExt cx="10665791" cy="516724"/>
          </a:xfrm>
        </p:grpSpPr>
        <p:sp>
          <p:nvSpPr>
            <p:cNvPr id="3" name="角丸四角形 43">
              <a:extLst>
                <a:ext uri="{FF2B5EF4-FFF2-40B4-BE49-F238E27FC236}">
                  <a16:creationId xmlns:a16="http://schemas.microsoft.com/office/drawing/2014/main" id="{AD352769-A38B-C20E-A680-6E0B67DFEB7C}"/>
                </a:ext>
              </a:extLst>
            </p:cNvPr>
            <p:cNvSpPr/>
            <p:nvPr/>
          </p:nvSpPr>
          <p:spPr bwMode="auto">
            <a:xfrm>
              <a:off x="-176673" y="23697"/>
              <a:ext cx="144463" cy="428933"/>
            </a:xfrm>
            <a:prstGeom prst="roundRect">
              <a:avLst>
                <a:gd name="adj" fmla="val 25458"/>
              </a:avLst>
            </a:prstGeom>
            <a:solidFill>
              <a:srgbClr val="FFC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marL="0" marR="0" lvl="0" indent="0" algn="l" defTabSz="5784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2278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endParaRPr>
            </a:p>
          </p:txBody>
        </p:sp>
        <p:grpSp>
          <p:nvGrpSpPr>
            <p:cNvPr id="5" name="グループ化 4">
              <a:extLst>
                <a:ext uri="{FF2B5EF4-FFF2-40B4-BE49-F238E27FC236}">
                  <a16:creationId xmlns:a16="http://schemas.microsoft.com/office/drawing/2014/main" id="{D6DF27D8-78C3-4BA6-4650-0D5F4A32B6B6}"/>
                </a:ext>
              </a:extLst>
            </p:cNvPr>
            <p:cNvGrpSpPr/>
            <p:nvPr/>
          </p:nvGrpSpPr>
          <p:grpSpPr>
            <a:xfrm>
              <a:off x="-240183" y="468413"/>
              <a:ext cx="10665791" cy="72008"/>
              <a:chOff x="-240183" y="692697"/>
              <a:chExt cx="10665791" cy="72008"/>
            </a:xfrm>
          </p:grpSpPr>
          <p:sp>
            <p:nvSpPr>
              <p:cNvPr id="6" name="平行四辺形 5">
                <a:extLst>
                  <a:ext uri="{FF2B5EF4-FFF2-40B4-BE49-F238E27FC236}">
                    <a16:creationId xmlns:a16="http://schemas.microsoft.com/office/drawing/2014/main" id="{C3E3F11A-63A6-9B34-E241-A306CC4AE668}"/>
                  </a:ext>
                </a:extLst>
              </p:cNvPr>
              <p:cNvSpPr/>
              <p:nvPr/>
            </p:nvSpPr>
            <p:spPr bwMode="auto">
              <a:xfrm>
                <a:off x="-240183" y="692699"/>
                <a:ext cx="8200305" cy="72006"/>
              </a:xfrm>
              <a:prstGeom prst="parallelogram">
                <a:avLst>
                  <a:gd name="adj" fmla="val 84938"/>
                </a:avLst>
              </a:prstGeom>
              <a:solidFill>
                <a:srgbClr val="687A7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marL="0" marR="0" lvl="0" indent="0" algn="l" defTabSz="57848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2278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endParaRPr>
              </a:p>
            </p:txBody>
          </p:sp>
          <p:sp>
            <p:nvSpPr>
              <p:cNvPr id="7" name="平行四辺形 6">
                <a:extLst>
                  <a:ext uri="{FF2B5EF4-FFF2-40B4-BE49-F238E27FC236}">
                    <a16:creationId xmlns:a16="http://schemas.microsoft.com/office/drawing/2014/main" id="{45CD1151-F16F-CB74-B12D-147E063F9E54}"/>
                  </a:ext>
                </a:extLst>
              </p:cNvPr>
              <p:cNvSpPr/>
              <p:nvPr/>
            </p:nvSpPr>
            <p:spPr bwMode="auto">
              <a:xfrm>
                <a:off x="7968729" y="692698"/>
                <a:ext cx="1224136" cy="72006"/>
              </a:xfrm>
              <a:prstGeom prst="parallelogram">
                <a:avLst>
                  <a:gd name="adj" fmla="val 84938"/>
                </a:avLst>
              </a:prstGeom>
              <a:solidFill>
                <a:srgbClr val="687A7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marL="0" marR="0" lvl="0" indent="0" algn="l" defTabSz="57848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2278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endParaRPr>
              </a:p>
            </p:txBody>
          </p:sp>
          <p:sp>
            <p:nvSpPr>
              <p:cNvPr id="9" name="平行四辺形 8">
                <a:extLst>
                  <a:ext uri="{FF2B5EF4-FFF2-40B4-BE49-F238E27FC236}">
                    <a16:creationId xmlns:a16="http://schemas.microsoft.com/office/drawing/2014/main" id="{56EEB2C6-73B5-12E5-1044-468631815031}"/>
                  </a:ext>
                </a:extLst>
              </p:cNvPr>
              <p:cNvSpPr/>
              <p:nvPr/>
            </p:nvSpPr>
            <p:spPr bwMode="auto">
              <a:xfrm>
                <a:off x="9201472" y="692697"/>
                <a:ext cx="1224136" cy="72006"/>
              </a:xfrm>
              <a:prstGeom prst="parallelogram">
                <a:avLst>
                  <a:gd name="adj" fmla="val 84938"/>
                </a:avLst>
              </a:prstGeom>
              <a:solidFill>
                <a:srgbClr val="687A7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marL="0" marR="0" lvl="0" indent="0" algn="l" defTabSz="57848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2278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endParaRPr>
              </a:p>
            </p:txBody>
          </p:sp>
        </p:grpSp>
      </p:grp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B0994DC-B501-869C-A830-86C07D073F3C}"/>
              </a:ext>
            </a:extLst>
          </p:cNvPr>
          <p:cNvSpPr txBox="1"/>
          <p:nvPr/>
        </p:nvSpPr>
        <p:spPr>
          <a:xfrm>
            <a:off x="401820" y="380461"/>
            <a:ext cx="10692000" cy="442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1570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278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大阪府・大阪</a:t>
            </a:r>
            <a:r>
              <a:rPr kumimoji="1" lang="ja-JP" altLang="en-US" sz="2278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市・堺市　</a:t>
            </a:r>
            <a:r>
              <a:rPr kumimoji="1" lang="ja-JP" altLang="en-US" sz="2278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カーボンニュートラル分野における地域産業クラスター計画の概要</a:t>
            </a:r>
          </a:p>
        </p:txBody>
      </p:sp>
      <p:sp>
        <p:nvSpPr>
          <p:cNvPr id="30" name="矢印: 五方向 29">
            <a:extLst>
              <a:ext uri="{FF2B5EF4-FFF2-40B4-BE49-F238E27FC236}">
                <a16:creationId xmlns:a16="http://schemas.microsoft.com/office/drawing/2014/main" id="{C4E3FAA9-70DB-CA77-1DD0-AC036A0C7B17}"/>
              </a:ext>
            </a:extLst>
          </p:cNvPr>
          <p:cNvSpPr/>
          <p:nvPr/>
        </p:nvSpPr>
        <p:spPr>
          <a:xfrm>
            <a:off x="109496" y="4982594"/>
            <a:ext cx="4147394" cy="354195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0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３．目指す姿（目標）</a:t>
            </a:r>
            <a:endParaRPr kumimoji="1" lang="ja-JP" altLang="en-US" sz="20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3" name="矢印: 五方向 32">
            <a:extLst>
              <a:ext uri="{FF2B5EF4-FFF2-40B4-BE49-F238E27FC236}">
                <a16:creationId xmlns:a16="http://schemas.microsoft.com/office/drawing/2014/main" id="{C0B94F1E-BCE1-F604-1BBC-3C63F35FB113}"/>
              </a:ext>
            </a:extLst>
          </p:cNvPr>
          <p:cNvSpPr/>
          <p:nvPr/>
        </p:nvSpPr>
        <p:spPr>
          <a:xfrm>
            <a:off x="4343255" y="4996242"/>
            <a:ext cx="4176000" cy="354195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0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４．勝ち筋</a:t>
            </a:r>
            <a:endParaRPr kumimoji="1" lang="en-US" altLang="ja-JP" sz="20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4" name="矢印: 五方向 33">
            <a:extLst>
              <a:ext uri="{FF2B5EF4-FFF2-40B4-BE49-F238E27FC236}">
                <a16:creationId xmlns:a16="http://schemas.microsoft.com/office/drawing/2014/main" id="{DED27A64-D9FA-CBFA-490A-D941C7B592C4}"/>
              </a:ext>
            </a:extLst>
          </p:cNvPr>
          <p:cNvSpPr/>
          <p:nvPr/>
        </p:nvSpPr>
        <p:spPr>
          <a:xfrm>
            <a:off x="8615590" y="4982594"/>
            <a:ext cx="4105120" cy="354195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５．政策手段</a:t>
            </a: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ECCFE216-CF84-FC6B-AA82-83EE83433E5D}"/>
              </a:ext>
            </a:extLst>
          </p:cNvPr>
          <p:cNvSpPr/>
          <p:nvPr/>
        </p:nvSpPr>
        <p:spPr>
          <a:xfrm>
            <a:off x="177736" y="6120576"/>
            <a:ext cx="3959999" cy="3028776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20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（１）</a:t>
            </a:r>
            <a:endParaRPr kumimoji="1" lang="ja-JP" altLang="en-US" sz="200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DA0DE47D-B0C2-4DBE-464B-21ECBF8DB0DE}"/>
              </a:ext>
            </a:extLst>
          </p:cNvPr>
          <p:cNvSpPr/>
          <p:nvPr/>
        </p:nvSpPr>
        <p:spPr>
          <a:xfrm>
            <a:off x="177736" y="1123544"/>
            <a:ext cx="6118289" cy="3689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r>
              <a:rPr kumimoji="1" lang="ja-JP" altLang="en-US" sz="20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１．産業領域</a:t>
            </a:r>
            <a:endParaRPr kumimoji="1" lang="en-US" altLang="ja-JP" sz="20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600" dirty="0">
                <a:solidFill>
                  <a:schemeClr val="tx1"/>
                </a:solidFill>
                <a:latin typeface="Meiryo UI"/>
                <a:ea typeface="Meiryo UI"/>
              </a:rPr>
              <a:t>　水素・アンモニア及び次世代型太陽電池を中心とした</a:t>
            </a:r>
            <a:r>
              <a:rPr lang="en-US" altLang="ja-JP" sz="1600" dirty="0">
                <a:solidFill>
                  <a:schemeClr val="tx1"/>
                </a:solidFill>
                <a:latin typeface="Meiryo UI"/>
                <a:ea typeface="Meiryo UI"/>
              </a:rPr>
              <a:t>CN</a:t>
            </a:r>
            <a:r>
              <a:rPr lang="ja-JP" altLang="en-US" sz="1600" dirty="0">
                <a:solidFill>
                  <a:schemeClr val="tx1"/>
                </a:solidFill>
                <a:latin typeface="Meiryo UI"/>
                <a:ea typeface="Meiryo UI"/>
              </a:rPr>
              <a:t>産業領域</a:t>
            </a:r>
            <a:endParaRPr lang="en-US" altLang="ja-JP" sz="1600" dirty="0">
              <a:solidFill>
                <a:schemeClr val="tx1"/>
              </a:solidFill>
              <a:latin typeface="Meiryo UI"/>
              <a:ea typeface="Meiryo UI"/>
            </a:endParaRPr>
          </a:p>
          <a:p>
            <a:r>
              <a:rPr lang="ja-JP" altLang="en-US" sz="1300" dirty="0">
                <a:solidFill>
                  <a:schemeClr val="tx1"/>
                </a:solidFill>
                <a:latin typeface="Meiryo UI"/>
                <a:ea typeface="Meiryo UI"/>
              </a:rPr>
              <a:t>（化学工業、石油製品製造業、金属製品製造業等</a:t>
            </a:r>
            <a:r>
              <a:rPr lang="en-US" altLang="ja-JP" sz="1300" dirty="0">
                <a:solidFill>
                  <a:schemeClr val="tx1"/>
                </a:solidFill>
                <a:latin typeface="Meiryo UI"/>
                <a:ea typeface="Meiryo UI"/>
              </a:rPr>
              <a:t>15</a:t>
            </a:r>
            <a:r>
              <a:rPr lang="ja-JP" altLang="en-US" sz="1300" dirty="0">
                <a:solidFill>
                  <a:schemeClr val="tx1"/>
                </a:solidFill>
                <a:latin typeface="Meiryo UI"/>
                <a:ea typeface="Meiryo UI"/>
              </a:rPr>
              <a:t>業種）</a:t>
            </a:r>
          </a:p>
          <a:p>
            <a:r>
              <a:rPr lang="ja-JP" altLang="en-US" sz="20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２．対象エリア</a:t>
            </a:r>
            <a:endParaRPr lang="en-US" altLang="ja-JP" sz="20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en-US" altLang="ja-JP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(1)</a:t>
            </a:r>
            <a:r>
              <a:rPr lang="ja-JP" altLang="en-US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特にクラスター形成の核となる区域</a:t>
            </a:r>
          </a:p>
          <a:p>
            <a:r>
              <a:rPr lang="ja-JP" altLang="en-US" sz="13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大阪市域、堺市域、高槻市域、守口市域、摂津市域、高石市域、東大阪市域をはじめとしたカーボンニュートラル関連企業集積区域</a:t>
            </a:r>
            <a:endParaRPr lang="en-US" altLang="ja-JP" sz="13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3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（大阪市地域、北大阪地域、東大阪地域、南河内地域、泉州地域）</a:t>
            </a:r>
          </a:p>
          <a:p>
            <a:r>
              <a:rPr lang="en-US" altLang="ja-JP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(2)</a:t>
            </a:r>
            <a:r>
              <a:rPr lang="ja-JP" altLang="en-US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計画推進の核となる企業</a:t>
            </a:r>
            <a:endParaRPr lang="en-US" altLang="ja-JP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90488" indent="-90488"/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r>
              <a:rPr lang="ja-JP" altLang="en-US" sz="13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府域において、水素・アンモニアの供給拠点整備の動きや次世代型太陽電池製造メーカーの技術開発・生産拠点整備が進んでおり、当該分野のメーカー等のサプライチェーンを支え得る以下の企業群を対象とする。</a:t>
            </a:r>
          </a:p>
          <a:p>
            <a:r>
              <a:rPr lang="ja-JP" altLang="en-US" sz="13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・「おおさかカーボンニュートラルビジネスネットワーク」会員企業</a:t>
            </a:r>
            <a:endParaRPr lang="en-US" altLang="ja-JP" sz="13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3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・「</a:t>
            </a:r>
            <a:r>
              <a:rPr lang="en-US" altLang="ja-JP" sz="13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H2Osaka</a:t>
            </a:r>
            <a:r>
              <a:rPr lang="ja-JP" altLang="en-US" sz="13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ビジョン推進会議」構成団体（支援機関等除く）</a:t>
            </a:r>
            <a:endParaRPr lang="en-US" altLang="ja-JP" sz="13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3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・「おおさか電動車協働普及サポートネット」構成員</a:t>
            </a:r>
            <a:endParaRPr lang="en-US" altLang="ja-JP" sz="13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3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・次世代型太陽電池関連の国事業採択企業　など</a:t>
            </a:r>
            <a:endParaRPr lang="en-US" altLang="ja-JP" sz="13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1E55602-4CC5-DBC3-4622-32C8E60DD9C4}"/>
              </a:ext>
            </a:extLst>
          </p:cNvPr>
          <p:cNvSpPr/>
          <p:nvPr/>
        </p:nvSpPr>
        <p:spPr>
          <a:xfrm>
            <a:off x="177736" y="6151056"/>
            <a:ext cx="3959999" cy="3028776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20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（１）</a:t>
            </a:r>
            <a:endParaRPr kumimoji="1" lang="ja-JP" altLang="en-US" sz="200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58A58B98-F0C1-76AB-752A-F739F8769BFF}"/>
              </a:ext>
            </a:extLst>
          </p:cNvPr>
          <p:cNvSpPr/>
          <p:nvPr/>
        </p:nvSpPr>
        <p:spPr>
          <a:xfrm>
            <a:off x="8628290" y="5384805"/>
            <a:ext cx="4092420" cy="417600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(1)</a:t>
            </a:r>
            <a:r>
              <a:rPr lang="ja-JP" altLang="en-US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投資促進に向けた課題</a:t>
            </a:r>
            <a:endParaRPr kumimoji="1" lang="en-US" altLang="ja-JP" sz="16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85725" indent="-85725"/>
            <a:r>
              <a:rPr kumimoji="1"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・秘匿性の高い最先端の技術ニーズ・シーズに関する</a:t>
            </a:r>
            <a:endParaRPr kumimoji="1"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85725" indent="-85725"/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1"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情報への的確なアクセスとコーディネート</a:t>
            </a:r>
            <a:endParaRPr kumimoji="1"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Bef>
                <a:spcPts val="300"/>
              </a:spcBef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・規格・市場が未確立な中での投資判断のリスク</a:t>
            </a:r>
            <a:endParaRPr kumimoji="1"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85725" indent="-85725">
              <a:spcBef>
                <a:spcPts val="300"/>
              </a:spcBef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・次世代エネルギーの浸透に向けた需要創出とコスト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85725" indent="-85725">
              <a:spcBef>
                <a:spcPts val="300"/>
              </a:spcBef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低減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85725" indent="-85725">
              <a:spcBef>
                <a:spcPts val="300"/>
              </a:spcBef>
            </a:pPr>
            <a:endParaRPr kumimoji="1"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Bef>
                <a:spcPts val="600"/>
              </a:spcBef>
            </a:pPr>
            <a:r>
              <a:rPr lang="en-US" altLang="ja-JP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(2)</a:t>
            </a:r>
            <a:r>
              <a:rPr lang="ja-JP" altLang="en-US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講じるべき政策パッケージ</a:t>
            </a:r>
            <a:endParaRPr kumimoji="1" lang="en-US" altLang="ja-JP" sz="16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85725" indent="-85725"/>
            <a:r>
              <a:rPr kumimoji="1"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</a:t>
            </a:r>
            <a:r>
              <a:rPr kumimoji="1"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CN</a:t>
            </a:r>
            <a:r>
              <a:rPr kumimoji="1"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分野への企業の参入促進、プロジェクト組成、サプライチェーン構築支援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Bef>
                <a:spcPts val="300"/>
              </a:spcBef>
            </a:pPr>
            <a:r>
              <a:rPr kumimoji="1"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・新技術の市場確立に向けた需要創出</a:t>
            </a:r>
            <a:endParaRPr kumimoji="1"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Bef>
                <a:spcPts val="300"/>
              </a:spcBef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・まちづくりを通じた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CN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技術の面的導入</a:t>
            </a:r>
            <a:endParaRPr kumimoji="1"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Bef>
                <a:spcPts val="300"/>
              </a:spcBef>
            </a:pPr>
            <a:r>
              <a:rPr kumimoji="1"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・次世代エネルギーの供給拠点整備支援</a:t>
            </a:r>
            <a:endParaRPr kumimoji="1"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Bef>
                <a:spcPts val="300"/>
              </a:spcBef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・企業の脱炭素経営支援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Bef>
                <a:spcPts val="300"/>
              </a:spcBef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・クラスターの形成・発展を支えるインフラ整備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73038" indent="-173038">
              <a:spcBef>
                <a:spcPts val="300"/>
              </a:spcBef>
            </a:pPr>
            <a:r>
              <a:rPr lang="en-US" altLang="ja-JP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※KGI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の把握のほか、事業者マッチング率を</a:t>
            </a:r>
            <a:r>
              <a:rPr lang="en-US" altLang="ja-JP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KPI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として設定し必要に応じて見直しを図る</a:t>
            </a: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CCBE561D-BAF5-571E-5996-2AE31C3858C3}"/>
              </a:ext>
            </a:extLst>
          </p:cNvPr>
          <p:cNvSpPr/>
          <p:nvPr/>
        </p:nvSpPr>
        <p:spPr>
          <a:xfrm>
            <a:off x="80890" y="5384805"/>
            <a:ext cx="4262365" cy="417600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en-US" altLang="ja-JP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(1)</a:t>
            </a:r>
            <a:r>
              <a:rPr kumimoji="1" lang="ja-JP" altLang="en-US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現状の整理</a:t>
            </a:r>
            <a:endParaRPr kumimoji="1" lang="en-US" altLang="ja-JP" sz="16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・大阪府では、</a:t>
            </a:r>
            <a:r>
              <a:rPr kumimoji="1"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2022</a:t>
            </a:r>
            <a:r>
              <a:rPr kumimoji="1"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年度に過去最高となる名目</a:t>
            </a:r>
            <a:r>
              <a:rPr kumimoji="1"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GDP43.1</a:t>
            </a:r>
            <a:r>
              <a:rPr kumimoji="1"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兆円を達成</a:t>
            </a:r>
            <a:endParaRPr kumimoji="1"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・観光需要の増大や物流拠点の集積などにより、将来的に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FC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商用車への大きな需要が期待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・在版メーカーによるペロブスカイト太陽電池生産開始</a:t>
            </a:r>
            <a:endParaRPr kumimoji="1"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CN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分野に活用・転用可能な多様な技術を持つ中堅・中小企業が府内に集積</a:t>
            </a:r>
            <a:endParaRPr kumimoji="1"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Bef>
                <a:spcPts val="600"/>
              </a:spcBef>
            </a:pPr>
            <a:r>
              <a:rPr lang="en-US" altLang="ja-JP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(2)</a:t>
            </a:r>
            <a:r>
              <a:rPr lang="ja-JP" altLang="en-US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目指すべき目標</a:t>
            </a:r>
            <a:endParaRPr lang="en-US" altLang="ja-JP" sz="16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府内での</a:t>
            </a:r>
            <a:r>
              <a:rPr kumimoji="1"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CN</a:t>
            </a:r>
            <a:r>
              <a:rPr kumimoji="1"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エネルギー供給拠点の整備、及び府内企業が持つ多様な技術の活用・転用による</a:t>
            </a:r>
            <a:r>
              <a:rPr kumimoji="1"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CN</a:t>
            </a:r>
            <a:r>
              <a:rPr kumimoji="1"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分野への参入促進により、</a:t>
            </a:r>
            <a:r>
              <a:rPr kumimoji="1"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2050</a:t>
            </a:r>
            <a:r>
              <a:rPr kumimoji="1"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r>
              <a:rPr kumimoji="1"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CN</a:t>
            </a:r>
            <a:r>
              <a:rPr kumimoji="1"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達成と経済成長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</a:t>
            </a:r>
            <a:r>
              <a:rPr kumimoji="1"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両立を実現</a:t>
            </a:r>
            <a:endParaRPr kumimoji="1"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lang="en-US" altLang="ja-JP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KGI</a:t>
            </a: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lang="en-US" altLang="ja-JP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2035</a:t>
            </a: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年度）</a:t>
            </a:r>
            <a:endParaRPr lang="en-US" altLang="ja-JP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3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・官民設備投資額：</a:t>
            </a:r>
            <a:r>
              <a:rPr lang="en-US" altLang="ja-JP" sz="13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2.4</a:t>
            </a:r>
            <a:r>
              <a:rPr lang="ja-JP" altLang="en-US" sz="13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兆円</a:t>
            </a:r>
            <a:r>
              <a:rPr lang="en-US" altLang="ja-JP" sz="13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en-US" altLang="ja-JP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2035</a:t>
            </a: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年度までの累計</a:t>
            </a:r>
            <a:r>
              <a:rPr lang="en-US" altLang="ja-JP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lang="en-US" altLang="ja-JP" sz="1400" baseline="30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※1</a:t>
            </a:r>
            <a:endParaRPr kumimoji="1" lang="en-US" altLang="ja-JP" sz="1400" baseline="30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3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　　　　　</a:t>
            </a:r>
            <a:r>
              <a:rPr lang="en-US" altLang="ja-JP" sz="13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3,800</a:t>
            </a:r>
            <a:r>
              <a:rPr lang="ja-JP" altLang="en-US" sz="13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億円</a:t>
            </a:r>
            <a:r>
              <a:rPr lang="en-US" altLang="ja-JP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(2035</a:t>
            </a: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年度目標</a:t>
            </a:r>
            <a:r>
              <a:rPr lang="en-US" altLang="ja-JP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3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・付加価値増加額：</a:t>
            </a:r>
            <a:r>
              <a:rPr lang="en-US" altLang="ja-JP" sz="13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3,000</a:t>
            </a:r>
            <a:r>
              <a:rPr lang="ja-JP" altLang="en-US" sz="13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億円</a:t>
            </a:r>
            <a:r>
              <a:rPr lang="en-US" altLang="ja-JP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(2035</a:t>
            </a: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年度までの増加額</a:t>
            </a:r>
            <a:r>
              <a:rPr lang="en-US" altLang="ja-JP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lang="en-US" altLang="ja-JP" sz="1400" baseline="30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※2</a:t>
            </a:r>
          </a:p>
          <a:p>
            <a:r>
              <a:rPr kumimoji="1" lang="ja-JP" altLang="en-US" sz="13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・産業人材育成数</a:t>
            </a:r>
            <a:r>
              <a:rPr kumimoji="1" lang="ja-JP" altLang="en-US" sz="13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Wingdings" panose="05000000000000000000" pitchFamily="2" charset="2"/>
              </a:rPr>
              <a:t>：のべ</a:t>
            </a:r>
            <a:r>
              <a:rPr lang="en-US" altLang="ja-JP" sz="13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Wingdings" panose="05000000000000000000" pitchFamily="2" charset="2"/>
              </a:rPr>
              <a:t>7</a:t>
            </a:r>
            <a:r>
              <a:rPr kumimoji="1" lang="en-US" altLang="ja-JP" sz="13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Wingdings" panose="05000000000000000000" pitchFamily="2" charset="2"/>
              </a:rPr>
              <a:t>,000</a:t>
            </a:r>
            <a:r>
              <a:rPr kumimoji="1" lang="ja-JP" altLang="en-US" sz="13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Wingdings" panose="05000000000000000000" pitchFamily="2" charset="2"/>
              </a:rPr>
              <a:t>人（</a:t>
            </a:r>
            <a:r>
              <a:rPr kumimoji="1" lang="en-US" altLang="ja-JP" sz="13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Wingdings" panose="05000000000000000000" pitchFamily="2" charset="2"/>
              </a:rPr>
              <a:t>2035</a:t>
            </a:r>
            <a:r>
              <a:rPr kumimoji="1" lang="ja-JP" altLang="en-US" sz="13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Wingdings" panose="05000000000000000000" pitchFamily="2" charset="2"/>
              </a:rPr>
              <a:t>年度）</a:t>
            </a:r>
            <a:endParaRPr kumimoji="1" lang="en-US" altLang="ja-JP" sz="13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3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・温室効果ガス排出量：</a:t>
            </a:r>
            <a:r>
              <a:rPr lang="en-US" altLang="ja-JP" sz="13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2013</a:t>
            </a:r>
            <a:r>
              <a:rPr lang="ja-JP" altLang="en-US" sz="13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年度比</a:t>
            </a:r>
            <a:r>
              <a:rPr lang="en-US" altLang="ja-JP" sz="13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62%</a:t>
            </a:r>
            <a:r>
              <a:rPr lang="ja-JP" altLang="en-US" sz="13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削減</a:t>
            </a:r>
            <a:endParaRPr lang="en-US" altLang="ja-JP" sz="13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※1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国</a:t>
            </a:r>
            <a:r>
              <a:rPr lang="en-US" altLang="ja-JP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GX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関連投資の内数　</a:t>
            </a:r>
            <a:r>
              <a:rPr lang="en-US" altLang="ja-JP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※2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CN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関連製造業への波及効果含む</a:t>
            </a: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676378C4-9DDF-3B5B-D08C-79F68CF17C77}"/>
              </a:ext>
            </a:extLst>
          </p:cNvPr>
          <p:cNvSpPr/>
          <p:nvPr/>
        </p:nvSpPr>
        <p:spPr>
          <a:xfrm>
            <a:off x="4440101" y="5400814"/>
            <a:ext cx="4079153" cy="417600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(1)</a:t>
            </a:r>
            <a:r>
              <a:rPr lang="ja-JP" altLang="en-US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基本戦略</a:t>
            </a:r>
            <a:endParaRPr lang="en-US" altLang="ja-JP" sz="16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85725" indent="-85725"/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・国による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2050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CN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宣言を受け、エネルギーの大需要地を支える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CN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エネルギー供給拠点・インフラ整備が進む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85725" indent="-85725">
              <a:spcBef>
                <a:spcPts val="300"/>
              </a:spcBef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・国の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GX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戦略や関連施策により、大企業の投資が促進され、技術ニーズが高度化、多様化している機を捉え、中堅・中小企業が自社技術を活用・転用して参入することで、大阪の経済成長が実現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85725" indent="-85725">
              <a:spcBef>
                <a:spcPts val="300"/>
              </a:spcBef>
            </a:pP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Bef>
                <a:spcPts val="600"/>
              </a:spcBef>
            </a:pPr>
            <a:r>
              <a:rPr lang="en-US" altLang="ja-JP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(2)</a:t>
            </a:r>
            <a:r>
              <a:rPr lang="ja-JP" altLang="en-US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投資の具体像（官民総額）</a:t>
            </a:r>
            <a:endParaRPr lang="en-US" altLang="ja-JP" sz="16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年で総額</a:t>
            </a:r>
            <a:r>
              <a:rPr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2.4</a:t>
            </a: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兆円</a:t>
            </a:r>
            <a:endParaRPr lang="en-US" altLang="ja-JP" sz="16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　　　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（国の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GX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関連投資の内数として）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Bef>
                <a:spcPts val="600"/>
              </a:spcBef>
            </a:pPr>
            <a:r>
              <a:rPr lang="en-US" altLang="ja-JP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(3)</a:t>
            </a:r>
            <a:r>
              <a:rPr lang="ja-JP" altLang="en-US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地域へのインパクト</a:t>
            </a:r>
            <a:endParaRPr lang="en-US" altLang="ja-JP" sz="16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総額</a:t>
            </a:r>
            <a:r>
              <a:rPr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3,000</a:t>
            </a: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億円の</a:t>
            </a:r>
            <a:r>
              <a:rPr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GDP</a:t>
            </a: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増</a:t>
            </a:r>
            <a:endParaRPr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　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CN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関連製造業への波及効果含む）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80975" indent="-180975"/>
            <a:r>
              <a:rPr lang="en-US" altLang="ja-JP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※(2)(3)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は水素・次世代型太陽電池以外も含む総額として試算</a:t>
            </a: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EFD61BAB-1C8E-4C87-B0A4-A2EB70626C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2620" y="1032281"/>
            <a:ext cx="5808372" cy="374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978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3480E4-C064-3781-123C-6AC81B72B6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D8DBE4F8-9712-C59A-565F-D22F918DA5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3407" y="6621043"/>
            <a:ext cx="3930555" cy="2947916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5856C13E-A998-0084-0BE6-98DAAA8F61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97" y="1243578"/>
            <a:ext cx="5747440" cy="8244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3814360-3258-47D6-2953-2C7D98ECC268}"/>
              </a:ext>
            </a:extLst>
          </p:cNvPr>
          <p:cNvSpPr txBox="1"/>
          <p:nvPr/>
        </p:nvSpPr>
        <p:spPr>
          <a:xfrm>
            <a:off x="5986691" y="1613442"/>
            <a:ext cx="5968745" cy="2189363"/>
          </a:xfrm>
          <a:prstGeom prst="rect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b">
            <a:normAutofit/>
          </a:bodyPr>
          <a:lstStyle/>
          <a:p>
            <a:r>
              <a:rPr lang="ja-JP" altLang="en-US" sz="1800" dirty="0"/>
              <a:t>関西電力株式会社（大阪市）</a:t>
            </a:r>
            <a:endParaRPr lang="en-US" altLang="ja-JP" sz="1800" dirty="0"/>
          </a:p>
          <a:p>
            <a:r>
              <a:rPr lang="ja-JP" altLang="en-US" sz="1800" dirty="0"/>
              <a:t>積水化学工業（大阪市）</a:t>
            </a:r>
            <a:endParaRPr lang="en-US" altLang="ja-JP" sz="1800" dirty="0"/>
          </a:p>
          <a:p>
            <a:r>
              <a:rPr lang="ja-JP" altLang="en-US" sz="1800" dirty="0"/>
              <a:t>三星ダイヤモンド工業株式会社（摂津市）</a:t>
            </a:r>
            <a:endParaRPr lang="en-US" altLang="ja-JP" sz="1800" dirty="0"/>
          </a:p>
          <a:p>
            <a:r>
              <a:rPr lang="ja-JP" altLang="en-US" sz="1800" dirty="0"/>
              <a:t>株式会社サンコー技研（東大阪市）</a:t>
            </a:r>
            <a:endParaRPr lang="en-US" altLang="ja-JP" sz="1800" dirty="0"/>
          </a:p>
          <a:p>
            <a:r>
              <a:rPr lang="ja-JP" altLang="en-US" sz="1800" dirty="0"/>
              <a:t>有限会社古谷商店（東大阪市）</a:t>
            </a:r>
          </a:p>
          <a:p>
            <a:r>
              <a:rPr lang="ja-JP" altLang="en-US" sz="1800" dirty="0"/>
              <a:t>　　　　　　　　　　　　　　ほか　計２６８者</a:t>
            </a:r>
            <a:endParaRPr lang="en-US" altLang="ja-JP" sz="1800" dirty="0"/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7B7A99E4-585F-CDDF-1C78-C45CA43F5984}"/>
              </a:ext>
            </a:extLst>
          </p:cNvPr>
          <p:cNvSpPr txBox="1"/>
          <p:nvPr/>
        </p:nvSpPr>
        <p:spPr>
          <a:xfrm>
            <a:off x="5827592" y="1450134"/>
            <a:ext cx="2431499" cy="400110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ja-JP" altLang="en-US" sz="2000" dirty="0">
                <a:solidFill>
                  <a:schemeClr val="bg1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核となる事業者</a:t>
            </a:r>
          </a:p>
        </p:txBody>
      </p:sp>
      <p:sp>
        <p:nvSpPr>
          <p:cNvPr id="1181" name="テキスト ボックス 1180">
            <a:extLst>
              <a:ext uri="{FF2B5EF4-FFF2-40B4-BE49-F238E27FC236}">
                <a16:creationId xmlns:a16="http://schemas.microsoft.com/office/drawing/2014/main" id="{C587C58A-21EB-1ED2-AF00-B9F61DF4297B}"/>
              </a:ext>
            </a:extLst>
          </p:cNvPr>
          <p:cNvSpPr txBox="1"/>
          <p:nvPr/>
        </p:nvSpPr>
        <p:spPr>
          <a:xfrm>
            <a:off x="5912080" y="4037140"/>
            <a:ext cx="4666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dirty="0"/>
              <a:t>三星ダイヤモンド工業株式会社</a:t>
            </a:r>
            <a:endParaRPr lang="en-US" altLang="ja-JP" sz="1600" dirty="0"/>
          </a:p>
          <a:p>
            <a:r>
              <a:rPr lang="en-US" altLang="ja-JP" sz="1600" dirty="0"/>
              <a:t>【</a:t>
            </a:r>
            <a:r>
              <a:rPr lang="ja-JP" altLang="en-US" sz="1600" dirty="0"/>
              <a:t>ペロブスカイト太陽電池生産設備</a:t>
            </a:r>
            <a:r>
              <a:rPr lang="en-US" altLang="ja-JP" sz="1600" dirty="0"/>
              <a:t>】</a:t>
            </a:r>
            <a:endParaRPr lang="ja-JP" altLang="en-US" sz="1600" dirty="0"/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14ED606F-8015-8A47-11B3-903F4CD4B736}"/>
              </a:ext>
            </a:extLst>
          </p:cNvPr>
          <p:cNvSpPr txBox="1"/>
          <p:nvPr/>
        </p:nvSpPr>
        <p:spPr>
          <a:xfrm>
            <a:off x="9917760" y="6017503"/>
            <a:ext cx="28797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dirty="0"/>
              <a:t>株式会社サンコー技研</a:t>
            </a:r>
            <a:endParaRPr lang="en-US" altLang="ja-JP" sz="1600" dirty="0"/>
          </a:p>
          <a:p>
            <a:r>
              <a:rPr lang="en-US" altLang="ja-JP" sz="1600" dirty="0"/>
              <a:t>【</a:t>
            </a:r>
            <a:r>
              <a:rPr lang="ja-JP" altLang="en-US" sz="1600" dirty="0"/>
              <a:t>精密打ち抜き加工</a:t>
            </a:r>
            <a:r>
              <a:rPr lang="en-US" altLang="ja-JP" sz="1600" dirty="0"/>
              <a:t>】</a:t>
            </a:r>
            <a:endParaRPr lang="ja-JP" altLang="en-US" sz="1600" dirty="0"/>
          </a:p>
        </p:txBody>
      </p:sp>
      <p:sp>
        <p:nvSpPr>
          <p:cNvPr id="10" name="スライド番号プレースホルダー 20">
            <a:extLst>
              <a:ext uri="{FF2B5EF4-FFF2-40B4-BE49-F238E27FC236}">
                <a16:creationId xmlns:a16="http://schemas.microsoft.com/office/drawing/2014/main" id="{AE3EF1C4-4164-14C0-4AC8-A14E6BA3F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17760" y="9093699"/>
            <a:ext cx="2880360" cy="511175"/>
          </a:xfrm>
        </p:spPr>
        <p:txBody>
          <a:bodyPr/>
          <a:lstStyle/>
          <a:p>
            <a:fld id="{D9550142-B990-490A-A107-ED7302A7FD52}" type="slidenum">
              <a:rPr lang="ja-JP" altLang="en-US" smtClean="0"/>
              <a:pPr/>
              <a:t>1</a:t>
            </a:fld>
            <a:endParaRPr lang="ja-JP" altLang="en-US"/>
          </a:p>
        </p:txBody>
      </p: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2473D3C4-D57A-996F-6B57-D2BD81D4164A}"/>
              </a:ext>
            </a:extLst>
          </p:cNvPr>
          <p:cNvGrpSpPr/>
          <p:nvPr/>
        </p:nvGrpSpPr>
        <p:grpSpPr>
          <a:xfrm>
            <a:off x="177736" y="338649"/>
            <a:ext cx="12504965" cy="653840"/>
            <a:chOff x="-240183" y="23697"/>
            <a:chExt cx="10665791" cy="516724"/>
          </a:xfrm>
        </p:grpSpPr>
        <p:sp>
          <p:nvSpPr>
            <p:cNvPr id="13" name="角丸四角形 43">
              <a:extLst>
                <a:ext uri="{FF2B5EF4-FFF2-40B4-BE49-F238E27FC236}">
                  <a16:creationId xmlns:a16="http://schemas.microsoft.com/office/drawing/2014/main" id="{6757433A-C3C0-B556-4F40-4FE47E8C4EBF}"/>
                </a:ext>
              </a:extLst>
            </p:cNvPr>
            <p:cNvSpPr/>
            <p:nvPr/>
          </p:nvSpPr>
          <p:spPr bwMode="auto">
            <a:xfrm>
              <a:off x="-176673" y="23697"/>
              <a:ext cx="144463" cy="428933"/>
            </a:xfrm>
            <a:prstGeom prst="roundRect">
              <a:avLst>
                <a:gd name="adj" fmla="val 25458"/>
              </a:avLst>
            </a:prstGeom>
            <a:solidFill>
              <a:srgbClr val="FFC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marL="0" marR="0" lvl="0" indent="0" algn="l" defTabSz="5784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2278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endParaRPr>
            </a:p>
          </p:txBody>
        </p:sp>
        <p:grpSp>
          <p:nvGrpSpPr>
            <p:cNvPr id="14" name="グループ化 13">
              <a:extLst>
                <a:ext uri="{FF2B5EF4-FFF2-40B4-BE49-F238E27FC236}">
                  <a16:creationId xmlns:a16="http://schemas.microsoft.com/office/drawing/2014/main" id="{E71E0323-4F5A-C568-A9B3-4FB965B0415E}"/>
                </a:ext>
              </a:extLst>
            </p:cNvPr>
            <p:cNvGrpSpPr/>
            <p:nvPr/>
          </p:nvGrpSpPr>
          <p:grpSpPr>
            <a:xfrm>
              <a:off x="-240183" y="468413"/>
              <a:ext cx="10665791" cy="72008"/>
              <a:chOff x="-240183" y="692697"/>
              <a:chExt cx="10665791" cy="72008"/>
            </a:xfrm>
          </p:grpSpPr>
          <p:sp>
            <p:nvSpPr>
              <p:cNvPr id="15" name="平行四辺形 14">
                <a:extLst>
                  <a:ext uri="{FF2B5EF4-FFF2-40B4-BE49-F238E27FC236}">
                    <a16:creationId xmlns:a16="http://schemas.microsoft.com/office/drawing/2014/main" id="{C40806AD-8DB5-C7A2-6F6D-E1414A679CF4}"/>
                  </a:ext>
                </a:extLst>
              </p:cNvPr>
              <p:cNvSpPr/>
              <p:nvPr/>
            </p:nvSpPr>
            <p:spPr bwMode="auto">
              <a:xfrm>
                <a:off x="-240183" y="692699"/>
                <a:ext cx="8200305" cy="72006"/>
              </a:xfrm>
              <a:prstGeom prst="parallelogram">
                <a:avLst>
                  <a:gd name="adj" fmla="val 84938"/>
                </a:avLst>
              </a:prstGeom>
              <a:solidFill>
                <a:srgbClr val="687A7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marL="0" marR="0" lvl="0" indent="0" algn="l" defTabSz="57848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2278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endParaRPr>
              </a:p>
            </p:txBody>
          </p:sp>
          <p:sp>
            <p:nvSpPr>
              <p:cNvPr id="16" name="平行四辺形 15">
                <a:extLst>
                  <a:ext uri="{FF2B5EF4-FFF2-40B4-BE49-F238E27FC236}">
                    <a16:creationId xmlns:a16="http://schemas.microsoft.com/office/drawing/2014/main" id="{AC685ABC-7C80-E23C-702C-FAD15281D2BA}"/>
                  </a:ext>
                </a:extLst>
              </p:cNvPr>
              <p:cNvSpPr/>
              <p:nvPr/>
            </p:nvSpPr>
            <p:spPr bwMode="auto">
              <a:xfrm>
                <a:off x="7968729" y="692698"/>
                <a:ext cx="1224136" cy="72006"/>
              </a:xfrm>
              <a:prstGeom prst="parallelogram">
                <a:avLst>
                  <a:gd name="adj" fmla="val 84938"/>
                </a:avLst>
              </a:prstGeom>
              <a:solidFill>
                <a:srgbClr val="687A7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marL="0" marR="0" lvl="0" indent="0" algn="l" defTabSz="57848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2278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endParaRPr>
              </a:p>
            </p:txBody>
          </p:sp>
          <p:sp>
            <p:nvSpPr>
              <p:cNvPr id="17" name="平行四辺形 16">
                <a:extLst>
                  <a:ext uri="{FF2B5EF4-FFF2-40B4-BE49-F238E27FC236}">
                    <a16:creationId xmlns:a16="http://schemas.microsoft.com/office/drawing/2014/main" id="{181F73A6-6902-3778-DA13-C48F3640CC99}"/>
                  </a:ext>
                </a:extLst>
              </p:cNvPr>
              <p:cNvSpPr/>
              <p:nvPr/>
            </p:nvSpPr>
            <p:spPr bwMode="auto">
              <a:xfrm>
                <a:off x="9201472" y="692697"/>
                <a:ext cx="1224136" cy="72006"/>
              </a:xfrm>
              <a:prstGeom prst="parallelogram">
                <a:avLst>
                  <a:gd name="adj" fmla="val 84938"/>
                </a:avLst>
              </a:prstGeom>
              <a:solidFill>
                <a:srgbClr val="687A7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marL="0" marR="0" lvl="0" indent="0" algn="l" defTabSz="57848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2278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endParaRPr>
              </a:p>
            </p:txBody>
          </p:sp>
        </p:grpSp>
      </p:grp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575FDC23-29AE-2807-855F-B55B8FA7E6D0}"/>
              </a:ext>
            </a:extLst>
          </p:cNvPr>
          <p:cNvSpPr txBox="1"/>
          <p:nvPr/>
        </p:nvSpPr>
        <p:spPr>
          <a:xfrm>
            <a:off x="401820" y="380461"/>
            <a:ext cx="10692000" cy="442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1570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278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大阪府・大阪</a:t>
            </a:r>
            <a:r>
              <a:rPr kumimoji="1" lang="ja-JP" altLang="en-US" sz="2278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市・堺市　</a:t>
            </a:r>
            <a:r>
              <a:rPr kumimoji="1" lang="ja-JP" altLang="en-US" sz="2278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カーボンニュートラル分野における地域産業クラスター計画の概要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0FE8E5BA-0CD6-386F-5DCF-55C0D92EA884}"/>
              </a:ext>
            </a:extLst>
          </p:cNvPr>
          <p:cNvSpPr txBox="1"/>
          <p:nvPr/>
        </p:nvSpPr>
        <p:spPr>
          <a:xfrm>
            <a:off x="1614725" y="9062984"/>
            <a:ext cx="43849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dirty="0"/>
              <a:t>▲各府内</a:t>
            </a:r>
            <a:r>
              <a:rPr kumimoji="1" lang="ja-JP" altLang="en-US" sz="1600" dirty="0"/>
              <a:t>事業者の市区町村別所在地分布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757A5EA-804D-C99C-D6FF-8207908BBDD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1399" y="4651581"/>
            <a:ext cx="3483219" cy="2621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530582"/>
      </p:ext>
    </p:extLst>
  </p:cSld>
  <p:clrMapOvr>
    <a:masterClrMapping/>
  </p:clrMapOvr>
</p:sld>
</file>

<file path=ppt/theme/theme1.xml><?xml version="1.0" encoding="utf-8"?>
<a:theme xmlns:a="http://schemas.openxmlformats.org/drawingml/2006/main" name="偶数ページ">
  <a:themeElements>
    <a:clrScheme name="ビジネス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メイリオ">
      <a:majorFont>
        <a:latin typeface="メイリオ"/>
        <a:ea typeface="メイリオ"/>
        <a:cs typeface=""/>
      </a:majorFont>
      <a:minorFont>
        <a:latin typeface="メイリオ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2013 - 2022 テーマ">
  <a:themeElements>
    <a:clrScheme name="Office 2013 - 2022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854</Words>
  <Application>Microsoft Office PowerPoint</Application>
  <PresentationFormat>A3 297x420 mm</PresentationFormat>
  <Paragraphs>76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2</vt:i4>
      </vt:variant>
    </vt:vector>
  </HeadingPairs>
  <TitlesOfParts>
    <vt:vector size="11" baseType="lpstr">
      <vt:lpstr>Meiryo UI</vt:lpstr>
      <vt:lpstr>メイリオ</vt:lpstr>
      <vt:lpstr>游ゴシック</vt:lpstr>
      <vt:lpstr>游ゴシック Medium</vt:lpstr>
      <vt:lpstr>Arial</vt:lpstr>
      <vt:lpstr>Calibri</vt:lpstr>
      <vt:lpstr>Calibri Light</vt:lpstr>
      <vt:lpstr>偶数ページ</vt:lpstr>
      <vt:lpstr>2_Office 2013 - 2022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2026-09-02T04:55:03Z</dcterms:created>
  <dcterms:modified xsi:type="dcterms:W3CDTF">2026-09-02T04:55:08Z</dcterms:modified>
</cp:coreProperties>
</file>