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91" r:id="rId5"/>
  </p:sldIdLst>
  <p:sldSz cx="12192000" cy="6858000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8624"/>
    <a:srgbClr val="00A1C9"/>
    <a:srgbClr val="FF9900"/>
    <a:srgbClr val="F3F3F7"/>
    <a:srgbClr val="616161"/>
    <a:srgbClr val="FF9603"/>
    <a:srgbClr val="FFF7EB"/>
    <a:srgbClr val="FFA8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332248-C16A-46DE-90EF-ABD060FE6846}" v="41" dt="2026-07-06T02:43:43.545"/>
    <p1510:client id="{A4418C03-6112-CC21-31FA-F7555C8B0D65}" v="1" dt="2026-07-06T07:52:52.7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86" y="1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菊池　直哉" userId="S::kikuchina@lan.pref.osaka.jp::15774193-57ef-4783-b24b-46e24b84f9c9" providerId="AD" clId="Web-{A4418C03-6112-CC21-31FA-F7555C8B0D65}"/>
    <pc:docChg chg="modSld">
      <pc:chgData name="菊池　直哉" userId="S::kikuchina@lan.pref.osaka.jp::15774193-57ef-4783-b24b-46e24b84f9c9" providerId="AD" clId="Web-{A4418C03-6112-CC21-31FA-F7555C8B0D65}" dt="2026-07-06T07:52:52.767" v="0" actId="14100"/>
      <pc:docMkLst>
        <pc:docMk/>
      </pc:docMkLst>
      <pc:sldChg chg="modSp">
        <pc:chgData name="菊池　直哉" userId="S::kikuchina@lan.pref.osaka.jp::15774193-57ef-4783-b24b-46e24b84f9c9" providerId="AD" clId="Web-{A4418C03-6112-CC21-31FA-F7555C8B0D65}" dt="2026-07-06T07:52:52.767" v="0" actId="14100"/>
        <pc:sldMkLst>
          <pc:docMk/>
          <pc:sldMk cId="3552501013" sldId="291"/>
        </pc:sldMkLst>
        <pc:spChg chg="mod">
          <ac:chgData name="菊池　直哉" userId="S::kikuchina@lan.pref.osaka.jp::15774193-57ef-4783-b24b-46e24b84f9c9" providerId="AD" clId="Web-{A4418C03-6112-CC21-31FA-F7555C8B0D65}" dt="2026-07-06T07:52:52.767" v="0" actId="14100"/>
          <ac:spMkLst>
            <pc:docMk/>
            <pc:sldMk cId="3552501013" sldId="291"/>
            <ac:spMk id="2" creationId="{D8B8F8F7-7D07-1637-5F21-ED927B7763D9}"/>
          </ac:spMkLst>
        </pc:spChg>
      </pc:sldChg>
    </pc:docChg>
  </pc:docChgLst>
  <pc:docChgLst>
    <pc:chgData name="茶谷　和寿" userId="1e953b10-682d-43cb-823c-9bfe7e032fdb" providerId="ADAL" clId="{C0D6EBEF-E575-4F80-9B77-C4F31FA103A2}"/>
    <pc:docChg chg="undo redo custSel addSld delSld modSld modMainMaster">
      <pc:chgData name="茶谷　和寿" userId="1e953b10-682d-43cb-823c-9bfe7e032fdb" providerId="ADAL" clId="{C0D6EBEF-E575-4F80-9B77-C4F31FA103A2}" dt="2026-07-06T02:43:46.941" v="8554" actId="14100"/>
      <pc:docMkLst>
        <pc:docMk/>
      </pc:docMkLst>
      <pc:sldChg chg="addSp delSp modSp add mod">
        <pc:chgData name="茶谷　和寿" userId="1e953b10-682d-43cb-823c-9bfe7e032fdb" providerId="ADAL" clId="{C0D6EBEF-E575-4F80-9B77-C4F31FA103A2}" dt="2026-07-03T03:07:48.504" v="8017"/>
        <pc:sldMkLst>
          <pc:docMk/>
          <pc:sldMk cId="3552501013" sldId="291"/>
        </pc:sldMkLst>
        <pc:spChg chg="mod">
          <ac:chgData name="茶谷　和寿" userId="1e953b10-682d-43cb-823c-9bfe7e032fdb" providerId="ADAL" clId="{C0D6EBEF-E575-4F80-9B77-C4F31FA103A2}" dt="2026-07-03T03:07:48.504" v="8017"/>
          <ac:spMkLst>
            <pc:docMk/>
            <pc:sldMk cId="3552501013" sldId="291"/>
            <ac:spMk id="2" creationId="{D8B8F8F7-7D07-1637-5F21-ED927B7763D9}"/>
          </ac:spMkLst>
        </pc:spChg>
        <pc:spChg chg="mod">
          <ac:chgData name="茶谷　和寿" userId="1e953b10-682d-43cb-823c-9bfe7e032fdb" providerId="ADAL" clId="{C0D6EBEF-E575-4F80-9B77-C4F31FA103A2}" dt="2026-07-03T03:07:48.504" v="8017"/>
          <ac:spMkLst>
            <pc:docMk/>
            <pc:sldMk cId="3552501013" sldId="291"/>
            <ac:spMk id="15" creationId="{7B7790E6-5A98-9320-4DA6-AEF38CAC9F59}"/>
          </ac:spMkLst>
        </pc:spChg>
        <pc:spChg chg="mod">
          <ac:chgData name="茶谷　和寿" userId="1e953b10-682d-43cb-823c-9bfe7e032fdb" providerId="ADAL" clId="{C0D6EBEF-E575-4F80-9B77-C4F31FA103A2}" dt="2026-07-03T03:07:48.504" v="8017"/>
          <ac:spMkLst>
            <pc:docMk/>
            <pc:sldMk cId="3552501013" sldId="291"/>
            <ac:spMk id="25" creationId="{05FC8ACE-C10C-6321-936B-10B3C0E1E948}"/>
          </ac:spMkLst>
        </pc:spChg>
        <pc:spChg chg="mod">
          <ac:chgData name="茶谷　和寿" userId="1e953b10-682d-43cb-823c-9bfe7e032fdb" providerId="ADAL" clId="{C0D6EBEF-E575-4F80-9B77-C4F31FA103A2}" dt="2026-07-03T03:07:48.504" v="8017"/>
          <ac:spMkLst>
            <pc:docMk/>
            <pc:sldMk cId="3552501013" sldId="291"/>
            <ac:spMk id="30" creationId="{90D7E5E4-EE48-3357-46D2-6AC8EDA4552D}"/>
          </ac:spMkLst>
        </pc:spChg>
        <pc:spChg chg="mod">
          <ac:chgData name="茶谷　和寿" userId="1e953b10-682d-43cb-823c-9bfe7e032fdb" providerId="ADAL" clId="{C0D6EBEF-E575-4F80-9B77-C4F31FA103A2}" dt="2026-07-03T03:07:48.504" v="8017"/>
          <ac:spMkLst>
            <pc:docMk/>
            <pc:sldMk cId="3552501013" sldId="291"/>
            <ac:spMk id="31" creationId="{25F4EBB7-D4D4-2134-51B7-28E00B1D98BC}"/>
          </ac:spMkLst>
        </pc:spChg>
        <pc:spChg chg="mod">
          <ac:chgData name="茶谷　和寿" userId="1e953b10-682d-43cb-823c-9bfe7e032fdb" providerId="ADAL" clId="{C0D6EBEF-E575-4F80-9B77-C4F31FA103A2}" dt="2026-07-03T03:07:48.504" v="8017"/>
          <ac:spMkLst>
            <pc:docMk/>
            <pc:sldMk cId="3552501013" sldId="291"/>
            <ac:spMk id="43" creationId="{C1B0B656-DBA7-E5B8-1146-D6C25AEDA478}"/>
          </ac:spMkLst>
        </pc:spChg>
        <pc:spChg chg="mod">
          <ac:chgData name="茶谷　和寿" userId="1e953b10-682d-43cb-823c-9bfe7e032fdb" providerId="ADAL" clId="{C0D6EBEF-E575-4F80-9B77-C4F31FA103A2}" dt="2026-07-03T03:07:48.504" v="8017"/>
          <ac:spMkLst>
            <pc:docMk/>
            <pc:sldMk cId="3552501013" sldId="291"/>
            <ac:spMk id="44" creationId="{89772BFB-87C8-2377-FF10-549BA71A11B8}"/>
          </ac:spMkLst>
        </pc:spChg>
        <pc:spChg chg="mod">
          <ac:chgData name="茶谷　和寿" userId="1e953b10-682d-43cb-823c-9bfe7e032fdb" providerId="ADAL" clId="{C0D6EBEF-E575-4F80-9B77-C4F31FA103A2}" dt="2026-07-03T03:07:48.504" v="8017"/>
          <ac:spMkLst>
            <pc:docMk/>
            <pc:sldMk cId="3552501013" sldId="291"/>
            <ac:spMk id="56" creationId="{3058ACBB-5E8D-857E-B76F-FEFF647374A1}"/>
          </ac:spMkLst>
        </pc:spChg>
        <pc:spChg chg="mod">
          <ac:chgData name="茶谷　和寿" userId="1e953b10-682d-43cb-823c-9bfe7e032fdb" providerId="ADAL" clId="{C0D6EBEF-E575-4F80-9B77-C4F31FA103A2}" dt="2026-07-03T03:07:48.504" v="8017"/>
          <ac:spMkLst>
            <pc:docMk/>
            <pc:sldMk cId="3552501013" sldId="291"/>
            <ac:spMk id="62" creationId="{DF023537-C741-B36D-3AB1-75DC5FC3D1E7}"/>
          </ac:spMkLst>
        </pc:spChg>
        <pc:spChg chg="mod">
          <ac:chgData name="茶谷　和寿" userId="1e953b10-682d-43cb-823c-9bfe7e032fdb" providerId="ADAL" clId="{C0D6EBEF-E575-4F80-9B77-C4F31FA103A2}" dt="2026-07-03T03:07:48.504" v="8017"/>
          <ac:spMkLst>
            <pc:docMk/>
            <pc:sldMk cId="3552501013" sldId="291"/>
            <ac:spMk id="77" creationId="{BD3A31F7-16E8-81F9-33DD-A342FE3D0241}"/>
          </ac:spMkLst>
        </pc:spChg>
      </pc:sldChg>
      <pc:sldChg chg="addSp delSp modSp add mod">
        <pc:chgData name="茶谷　和寿" userId="1e953b10-682d-43cb-823c-9bfe7e032fdb" providerId="ADAL" clId="{C0D6EBEF-E575-4F80-9B77-C4F31FA103A2}" dt="2026-07-06T02:43:46.941" v="8554" actId="14100"/>
        <pc:sldMkLst>
          <pc:docMk/>
          <pc:sldMk cId="1933376245" sldId="292"/>
        </pc:sldMkLst>
        <pc:spChg chg="mod">
          <ac:chgData name="茶谷　和寿" userId="1e953b10-682d-43cb-823c-9bfe7e032fdb" providerId="ADAL" clId="{C0D6EBEF-E575-4F80-9B77-C4F31FA103A2}" dt="2026-07-06T02:31:13.067" v="8518" actId="20577"/>
          <ac:spMkLst>
            <pc:docMk/>
            <pc:sldMk cId="1933376245" sldId="292"/>
            <ac:spMk id="10" creationId="{DBE6A35C-B202-3AFD-7D9E-DB00DDAEBF6E}"/>
          </ac:spMkLst>
        </pc:spChg>
        <pc:spChg chg="mod">
          <ac:chgData name="茶谷　和寿" userId="1e953b10-682d-43cb-823c-9bfe7e032fdb" providerId="ADAL" clId="{C0D6EBEF-E575-4F80-9B77-C4F31FA103A2}" dt="2026-07-03T07:03:49.046" v="8385" actId="20577"/>
          <ac:spMkLst>
            <pc:docMk/>
            <pc:sldMk cId="1933376245" sldId="292"/>
            <ac:spMk id="11" creationId="{F98ACBCA-AFF1-9DB3-407A-8052BB79D949}"/>
          </ac:spMkLst>
        </pc:spChg>
        <pc:spChg chg="mod">
          <ac:chgData name="茶谷　和寿" userId="1e953b10-682d-43cb-823c-9bfe7e032fdb" providerId="ADAL" clId="{C0D6EBEF-E575-4F80-9B77-C4F31FA103A2}" dt="2026-07-06T02:43:46.941" v="8554" actId="14100"/>
          <ac:spMkLst>
            <pc:docMk/>
            <pc:sldMk cId="1933376245" sldId="292"/>
            <ac:spMk id="12" creationId="{CD749F92-8232-E3CC-D4A8-167FA4742E47}"/>
          </ac:spMkLst>
        </pc:spChg>
        <pc:spChg chg="mod">
          <ac:chgData name="茶谷　和寿" userId="1e953b10-682d-43cb-823c-9bfe7e032fdb" providerId="ADAL" clId="{C0D6EBEF-E575-4F80-9B77-C4F31FA103A2}" dt="2026-07-06T02:43:33.558" v="8548" actId="404"/>
          <ac:spMkLst>
            <pc:docMk/>
            <pc:sldMk cId="1933376245" sldId="292"/>
            <ac:spMk id="13" creationId="{49456D43-EA39-F1CA-38E4-3A95FDFE529B}"/>
          </ac:spMkLst>
        </pc:spChg>
        <pc:spChg chg="mod">
          <ac:chgData name="茶谷　和寿" userId="1e953b10-682d-43cb-823c-9bfe7e032fdb" providerId="ADAL" clId="{C0D6EBEF-E575-4F80-9B77-C4F31FA103A2}" dt="2026-07-06T02:43:37.084" v="8550" actId="404"/>
          <ac:spMkLst>
            <pc:docMk/>
            <pc:sldMk cId="1933376245" sldId="292"/>
            <ac:spMk id="17" creationId="{147DC3B2-325B-9E7B-DFD5-9A2FEFC7D381}"/>
          </ac:spMkLst>
        </pc:spChg>
        <pc:spChg chg="mod">
          <ac:chgData name="茶谷　和寿" userId="1e953b10-682d-43cb-823c-9bfe7e032fdb" providerId="ADAL" clId="{C0D6EBEF-E575-4F80-9B77-C4F31FA103A2}" dt="2026-07-03T06:51:37.531" v="8307" actId="14100"/>
          <ac:spMkLst>
            <pc:docMk/>
            <pc:sldMk cId="1933376245" sldId="292"/>
            <ac:spMk id="46" creationId="{5F815D28-9727-060E-F0F5-415046FB1834}"/>
          </ac:spMkLst>
        </pc:spChg>
      </pc:sldChg>
      <pc:sldMasterChg chg="modSp modSldLayout">
        <pc:chgData name="茶谷　和寿" userId="1e953b10-682d-43cb-823c-9bfe7e032fdb" providerId="ADAL" clId="{C0D6EBEF-E575-4F80-9B77-C4F31FA103A2}" dt="2026-07-03T03:07:48.504" v="8017"/>
        <pc:sldMasterMkLst>
          <pc:docMk/>
          <pc:sldMasterMk cId="2842782426" sldId="2147483648"/>
        </pc:sldMasterMkLst>
        <pc:spChg chg="mod">
          <ac:chgData name="茶谷　和寿" userId="1e953b10-682d-43cb-823c-9bfe7e032fdb" providerId="ADAL" clId="{C0D6EBEF-E575-4F80-9B77-C4F31FA103A2}" dt="2026-07-03T03:07:48.504" v="8017"/>
          <ac:spMkLst>
            <pc:docMk/>
            <pc:sldMasterMk cId="2842782426" sldId="2147483648"/>
            <ac:spMk id="2" creationId="{BCB8C0BB-D9B8-4B8D-8762-AE355EB2FB37}"/>
          </ac:spMkLst>
        </pc:spChg>
        <pc:spChg chg="mod">
          <ac:chgData name="茶谷　和寿" userId="1e953b10-682d-43cb-823c-9bfe7e032fdb" providerId="ADAL" clId="{C0D6EBEF-E575-4F80-9B77-C4F31FA103A2}" dt="2026-07-03T03:07:48.504" v="8017"/>
          <ac:spMkLst>
            <pc:docMk/>
            <pc:sldMasterMk cId="2842782426" sldId="2147483648"/>
            <ac:spMk id="3" creationId="{4650BDF7-2D84-4C6C-BD67-BB6AD8CC09D7}"/>
          </ac:spMkLst>
        </pc:spChg>
        <pc:spChg chg="mod">
          <ac:chgData name="茶谷　和寿" userId="1e953b10-682d-43cb-823c-9bfe7e032fdb" providerId="ADAL" clId="{C0D6EBEF-E575-4F80-9B77-C4F31FA103A2}" dt="2026-07-03T03:07:48.504" v="8017"/>
          <ac:spMkLst>
            <pc:docMk/>
            <pc:sldMasterMk cId="2842782426" sldId="2147483648"/>
            <ac:spMk id="4" creationId="{40427EAC-35A0-422C-A6C4-1EB5F445A407}"/>
          </ac:spMkLst>
        </pc:spChg>
        <pc:spChg chg="mod">
          <ac:chgData name="茶谷　和寿" userId="1e953b10-682d-43cb-823c-9bfe7e032fdb" providerId="ADAL" clId="{C0D6EBEF-E575-4F80-9B77-C4F31FA103A2}" dt="2026-07-03T03:07:48.504" v="8017"/>
          <ac:spMkLst>
            <pc:docMk/>
            <pc:sldMasterMk cId="2842782426" sldId="2147483648"/>
            <ac:spMk id="5" creationId="{799047B9-D7A4-46E1-8A95-41A999687ACD}"/>
          </ac:spMkLst>
        </pc:spChg>
        <pc:spChg chg="mod">
          <ac:chgData name="茶谷　和寿" userId="1e953b10-682d-43cb-823c-9bfe7e032fdb" providerId="ADAL" clId="{C0D6EBEF-E575-4F80-9B77-C4F31FA103A2}" dt="2026-07-03T03:07:48.504" v="8017"/>
          <ac:spMkLst>
            <pc:docMk/>
            <pc:sldMasterMk cId="2842782426" sldId="2147483648"/>
            <ac:spMk id="6" creationId="{DB6B3737-F41C-4086-98C7-CE736CA97868}"/>
          </ac:spMkLst>
        </pc:spChg>
        <pc:sldLayoutChg chg="modSp">
          <pc:chgData name="茶谷　和寿" userId="1e953b10-682d-43cb-823c-9bfe7e032fdb" providerId="ADAL" clId="{C0D6EBEF-E575-4F80-9B77-C4F31FA103A2}" dt="2026-07-03T03:07:48.504" v="8017"/>
          <pc:sldLayoutMkLst>
            <pc:docMk/>
            <pc:sldMasterMk cId="2842782426" sldId="2147483648"/>
            <pc:sldLayoutMk cId="1754281785" sldId="2147483649"/>
          </pc:sldLayoutMkLst>
          <pc:spChg chg="mod">
            <ac:chgData name="茶谷　和寿" userId="1e953b10-682d-43cb-823c-9bfe7e032fdb" providerId="ADAL" clId="{C0D6EBEF-E575-4F80-9B77-C4F31FA103A2}" dt="2026-07-03T03:07:48.504" v="8017"/>
            <ac:spMkLst>
              <pc:docMk/>
              <pc:sldMasterMk cId="2842782426" sldId="2147483648"/>
              <pc:sldLayoutMk cId="1754281785" sldId="2147483649"/>
              <ac:spMk id="2" creationId="{C40C16F5-0194-4299-8AA5-2CF64B852C6A}"/>
            </ac:spMkLst>
          </pc:spChg>
          <pc:spChg chg="mod">
            <ac:chgData name="茶谷　和寿" userId="1e953b10-682d-43cb-823c-9bfe7e032fdb" providerId="ADAL" clId="{C0D6EBEF-E575-4F80-9B77-C4F31FA103A2}" dt="2026-07-03T03:07:48.504" v="8017"/>
            <ac:spMkLst>
              <pc:docMk/>
              <pc:sldMasterMk cId="2842782426" sldId="2147483648"/>
              <pc:sldLayoutMk cId="1754281785" sldId="2147483649"/>
              <ac:spMk id="3" creationId="{3C7F8EB2-3812-42C0-B3D7-439222B4D998}"/>
            </ac:spMkLst>
          </pc:spChg>
        </pc:sldLayoutChg>
        <pc:sldLayoutChg chg="modSp">
          <pc:chgData name="茶谷　和寿" userId="1e953b10-682d-43cb-823c-9bfe7e032fdb" providerId="ADAL" clId="{C0D6EBEF-E575-4F80-9B77-C4F31FA103A2}" dt="2026-07-03T03:07:48.504" v="8017"/>
          <pc:sldLayoutMkLst>
            <pc:docMk/>
            <pc:sldMasterMk cId="2842782426" sldId="2147483648"/>
            <pc:sldLayoutMk cId="4140986406" sldId="2147483651"/>
          </pc:sldLayoutMkLst>
          <pc:spChg chg="mod">
            <ac:chgData name="茶谷　和寿" userId="1e953b10-682d-43cb-823c-9bfe7e032fdb" providerId="ADAL" clId="{C0D6EBEF-E575-4F80-9B77-C4F31FA103A2}" dt="2026-07-03T03:07:48.504" v="8017"/>
            <ac:spMkLst>
              <pc:docMk/>
              <pc:sldMasterMk cId="2842782426" sldId="2147483648"/>
              <pc:sldLayoutMk cId="4140986406" sldId="2147483651"/>
              <ac:spMk id="2" creationId="{06D94B23-D36C-4304-B1B7-28B6F765BC6C}"/>
            </ac:spMkLst>
          </pc:spChg>
          <pc:spChg chg="mod">
            <ac:chgData name="茶谷　和寿" userId="1e953b10-682d-43cb-823c-9bfe7e032fdb" providerId="ADAL" clId="{C0D6EBEF-E575-4F80-9B77-C4F31FA103A2}" dt="2026-07-03T03:07:48.504" v="8017"/>
            <ac:spMkLst>
              <pc:docMk/>
              <pc:sldMasterMk cId="2842782426" sldId="2147483648"/>
              <pc:sldLayoutMk cId="4140986406" sldId="2147483651"/>
              <ac:spMk id="3" creationId="{4E92D808-F0DD-47A6-B29C-898A686E943A}"/>
            </ac:spMkLst>
          </pc:spChg>
        </pc:sldLayoutChg>
        <pc:sldLayoutChg chg="modSp">
          <pc:chgData name="茶谷　和寿" userId="1e953b10-682d-43cb-823c-9bfe7e032fdb" providerId="ADAL" clId="{C0D6EBEF-E575-4F80-9B77-C4F31FA103A2}" dt="2026-07-03T03:07:48.504" v="8017"/>
          <pc:sldLayoutMkLst>
            <pc:docMk/>
            <pc:sldMasterMk cId="2842782426" sldId="2147483648"/>
            <pc:sldLayoutMk cId="3612001059" sldId="2147483652"/>
          </pc:sldLayoutMkLst>
          <pc:spChg chg="mod">
            <ac:chgData name="茶谷　和寿" userId="1e953b10-682d-43cb-823c-9bfe7e032fdb" providerId="ADAL" clId="{C0D6EBEF-E575-4F80-9B77-C4F31FA103A2}" dt="2026-07-03T03:07:48.504" v="8017"/>
            <ac:spMkLst>
              <pc:docMk/>
              <pc:sldMasterMk cId="2842782426" sldId="2147483648"/>
              <pc:sldLayoutMk cId="3612001059" sldId="2147483652"/>
              <ac:spMk id="3" creationId="{7833739D-3F36-4171-BF6D-D72D6072219F}"/>
            </ac:spMkLst>
          </pc:spChg>
          <pc:spChg chg="mod">
            <ac:chgData name="茶谷　和寿" userId="1e953b10-682d-43cb-823c-9bfe7e032fdb" providerId="ADAL" clId="{C0D6EBEF-E575-4F80-9B77-C4F31FA103A2}" dt="2026-07-03T03:07:48.504" v="8017"/>
            <ac:spMkLst>
              <pc:docMk/>
              <pc:sldMasterMk cId="2842782426" sldId="2147483648"/>
              <pc:sldLayoutMk cId="3612001059" sldId="2147483652"/>
              <ac:spMk id="4" creationId="{FAFF2B99-C81E-4150-84C7-BA6AA7D4653A}"/>
            </ac:spMkLst>
          </pc:spChg>
        </pc:sldLayoutChg>
        <pc:sldLayoutChg chg="modSp">
          <pc:chgData name="茶谷　和寿" userId="1e953b10-682d-43cb-823c-9bfe7e032fdb" providerId="ADAL" clId="{C0D6EBEF-E575-4F80-9B77-C4F31FA103A2}" dt="2026-07-03T03:07:48.504" v="8017"/>
          <pc:sldLayoutMkLst>
            <pc:docMk/>
            <pc:sldMasterMk cId="2842782426" sldId="2147483648"/>
            <pc:sldLayoutMk cId="949282946" sldId="2147483653"/>
          </pc:sldLayoutMkLst>
          <pc:spChg chg="mod">
            <ac:chgData name="茶谷　和寿" userId="1e953b10-682d-43cb-823c-9bfe7e032fdb" providerId="ADAL" clId="{C0D6EBEF-E575-4F80-9B77-C4F31FA103A2}" dt="2026-07-03T03:07:48.504" v="8017"/>
            <ac:spMkLst>
              <pc:docMk/>
              <pc:sldMasterMk cId="2842782426" sldId="2147483648"/>
              <pc:sldLayoutMk cId="949282946" sldId="2147483653"/>
              <ac:spMk id="2" creationId="{83FBB6E1-EBFC-4A5D-A300-127281D60CB6}"/>
            </ac:spMkLst>
          </pc:spChg>
          <pc:spChg chg="mod">
            <ac:chgData name="茶谷　和寿" userId="1e953b10-682d-43cb-823c-9bfe7e032fdb" providerId="ADAL" clId="{C0D6EBEF-E575-4F80-9B77-C4F31FA103A2}" dt="2026-07-03T03:07:48.504" v="8017"/>
            <ac:spMkLst>
              <pc:docMk/>
              <pc:sldMasterMk cId="2842782426" sldId="2147483648"/>
              <pc:sldLayoutMk cId="949282946" sldId="2147483653"/>
              <ac:spMk id="3" creationId="{C446F8CA-4E7E-4D83-84FB-5F9AD49CF05B}"/>
            </ac:spMkLst>
          </pc:spChg>
          <pc:spChg chg="mod">
            <ac:chgData name="茶谷　和寿" userId="1e953b10-682d-43cb-823c-9bfe7e032fdb" providerId="ADAL" clId="{C0D6EBEF-E575-4F80-9B77-C4F31FA103A2}" dt="2026-07-03T03:07:48.504" v="8017"/>
            <ac:spMkLst>
              <pc:docMk/>
              <pc:sldMasterMk cId="2842782426" sldId="2147483648"/>
              <pc:sldLayoutMk cId="949282946" sldId="2147483653"/>
              <ac:spMk id="4" creationId="{39473DC1-EC4A-41EC-AEFC-743F8C7D3A3A}"/>
            </ac:spMkLst>
          </pc:spChg>
          <pc:spChg chg="mod">
            <ac:chgData name="茶谷　和寿" userId="1e953b10-682d-43cb-823c-9bfe7e032fdb" providerId="ADAL" clId="{C0D6EBEF-E575-4F80-9B77-C4F31FA103A2}" dt="2026-07-03T03:07:48.504" v="8017"/>
            <ac:spMkLst>
              <pc:docMk/>
              <pc:sldMasterMk cId="2842782426" sldId="2147483648"/>
              <pc:sldLayoutMk cId="949282946" sldId="2147483653"/>
              <ac:spMk id="5" creationId="{5C169FD5-DF79-4265-AD70-BDD829E502D8}"/>
            </ac:spMkLst>
          </pc:spChg>
          <pc:spChg chg="mod">
            <ac:chgData name="茶谷　和寿" userId="1e953b10-682d-43cb-823c-9bfe7e032fdb" providerId="ADAL" clId="{C0D6EBEF-E575-4F80-9B77-C4F31FA103A2}" dt="2026-07-03T03:07:48.504" v="8017"/>
            <ac:spMkLst>
              <pc:docMk/>
              <pc:sldMasterMk cId="2842782426" sldId="2147483648"/>
              <pc:sldLayoutMk cId="949282946" sldId="2147483653"/>
              <ac:spMk id="6" creationId="{B1609951-4F16-4827-8F47-0BBD5097E226}"/>
            </ac:spMkLst>
          </pc:spChg>
        </pc:sldLayoutChg>
        <pc:sldLayoutChg chg="modSp">
          <pc:chgData name="茶谷　和寿" userId="1e953b10-682d-43cb-823c-9bfe7e032fdb" providerId="ADAL" clId="{C0D6EBEF-E575-4F80-9B77-C4F31FA103A2}" dt="2026-07-03T03:07:48.504" v="8017"/>
          <pc:sldLayoutMkLst>
            <pc:docMk/>
            <pc:sldMasterMk cId="2842782426" sldId="2147483648"/>
            <pc:sldLayoutMk cId="1889685689" sldId="2147483656"/>
          </pc:sldLayoutMkLst>
          <pc:spChg chg="mod">
            <ac:chgData name="茶谷　和寿" userId="1e953b10-682d-43cb-823c-9bfe7e032fdb" providerId="ADAL" clId="{C0D6EBEF-E575-4F80-9B77-C4F31FA103A2}" dt="2026-07-03T03:07:48.504" v="8017"/>
            <ac:spMkLst>
              <pc:docMk/>
              <pc:sldMasterMk cId="2842782426" sldId="2147483648"/>
              <pc:sldLayoutMk cId="1889685689" sldId="2147483656"/>
              <ac:spMk id="2" creationId="{4EDC28BF-0EF5-4902-9DC3-5367D2EDED18}"/>
            </ac:spMkLst>
          </pc:spChg>
          <pc:spChg chg="mod">
            <ac:chgData name="茶谷　和寿" userId="1e953b10-682d-43cb-823c-9bfe7e032fdb" providerId="ADAL" clId="{C0D6EBEF-E575-4F80-9B77-C4F31FA103A2}" dt="2026-07-03T03:07:48.504" v="8017"/>
            <ac:spMkLst>
              <pc:docMk/>
              <pc:sldMasterMk cId="2842782426" sldId="2147483648"/>
              <pc:sldLayoutMk cId="1889685689" sldId="2147483656"/>
              <ac:spMk id="3" creationId="{4A89947D-B8C2-4BFC-B79A-507D1C1E5301}"/>
            </ac:spMkLst>
          </pc:spChg>
          <pc:spChg chg="mod">
            <ac:chgData name="茶谷　和寿" userId="1e953b10-682d-43cb-823c-9bfe7e032fdb" providerId="ADAL" clId="{C0D6EBEF-E575-4F80-9B77-C4F31FA103A2}" dt="2026-07-03T03:07:48.504" v="8017"/>
            <ac:spMkLst>
              <pc:docMk/>
              <pc:sldMasterMk cId="2842782426" sldId="2147483648"/>
              <pc:sldLayoutMk cId="1889685689" sldId="2147483656"/>
              <ac:spMk id="4" creationId="{FA225E5E-DE7D-457E-949D-DFC4F1076C19}"/>
            </ac:spMkLst>
          </pc:spChg>
        </pc:sldLayoutChg>
        <pc:sldLayoutChg chg="modSp">
          <pc:chgData name="茶谷　和寿" userId="1e953b10-682d-43cb-823c-9bfe7e032fdb" providerId="ADAL" clId="{C0D6EBEF-E575-4F80-9B77-C4F31FA103A2}" dt="2026-07-03T03:07:48.504" v="8017"/>
          <pc:sldLayoutMkLst>
            <pc:docMk/>
            <pc:sldMasterMk cId="2842782426" sldId="2147483648"/>
            <pc:sldLayoutMk cId="2106863608" sldId="2147483657"/>
          </pc:sldLayoutMkLst>
          <pc:spChg chg="mod">
            <ac:chgData name="茶谷　和寿" userId="1e953b10-682d-43cb-823c-9bfe7e032fdb" providerId="ADAL" clId="{C0D6EBEF-E575-4F80-9B77-C4F31FA103A2}" dt="2026-07-03T03:07:48.504" v="8017"/>
            <ac:spMkLst>
              <pc:docMk/>
              <pc:sldMasterMk cId="2842782426" sldId="2147483648"/>
              <pc:sldLayoutMk cId="2106863608" sldId="2147483657"/>
              <ac:spMk id="2" creationId="{07FFBD5D-3182-4CFF-9599-A5C59E2A031F}"/>
            </ac:spMkLst>
          </pc:spChg>
          <pc:spChg chg="mod">
            <ac:chgData name="茶谷　和寿" userId="1e953b10-682d-43cb-823c-9bfe7e032fdb" providerId="ADAL" clId="{C0D6EBEF-E575-4F80-9B77-C4F31FA103A2}" dt="2026-07-03T03:07:48.504" v="8017"/>
            <ac:spMkLst>
              <pc:docMk/>
              <pc:sldMasterMk cId="2842782426" sldId="2147483648"/>
              <pc:sldLayoutMk cId="2106863608" sldId="2147483657"/>
              <ac:spMk id="3" creationId="{516A91DC-A101-4384-820B-EDD84C182D62}"/>
            </ac:spMkLst>
          </pc:spChg>
          <pc:spChg chg="mod">
            <ac:chgData name="茶谷　和寿" userId="1e953b10-682d-43cb-823c-9bfe7e032fdb" providerId="ADAL" clId="{C0D6EBEF-E575-4F80-9B77-C4F31FA103A2}" dt="2026-07-03T03:07:48.504" v="8017"/>
            <ac:spMkLst>
              <pc:docMk/>
              <pc:sldMasterMk cId="2842782426" sldId="2147483648"/>
              <pc:sldLayoutMk cId="2106863608" sldId="2147483657"/>
              <ac:spMk id="4" creationId="{2D1FC0DE-8604-42AF-9405-397C159F99A7}"/>
            </ac:spMkLst>
          </pc:spChg>
        </pc:sldLayoutChg>
        <pc:sldLayoutChg chg="modSp">
          <pc:chgData name="茶谷　和寿" userId="1e953b10-682d-43cb-823c-9bfe7e032fdb" providerId="ADAL" clId="{C0D6EBEF-E575-4F80-9B77-C4F31FA103A2}" dt="2026-07-03T03:07:48.504" v="8017"/>
          <pc:sldLayoutMkLst>
            <pc:docMk/>
            <pc:sldMasterMk cId="2842782426" sldId="2147483648"/>
            <pc:sldLayoutMk cId="3089376479" sldId="2147483659"/>
          </pc:sldLayoutMkLst>
          <pc:spChg chg="mod">
            <ac:chgData name="茶谷　和寿" userId="1e953b10-682d-43cb-823c-9bfe7e032fdb" providerId="ADAL" clId="{C0D6EBEF-E575-4F80-9B77-C4F31FA103A2}" dt="2026-07-03T03:07:48.504" v="8017"/>
            <ac:spMkLst>
              <pc:docMk/>
              <pc:sldMasterMk cId="2842782426" sldId="2147483648"/>
              <pc:sldLayoutMk cId="3089376479" sldId="2147483659"/>
              <ac:spMk id="2" creationId="{2D5DD005-A3D3-4193-AA01-30207893217D}"/>
            </ac:spMkLst>
          </pc:spChg>
          <pc:spChg chg="mod">
            <ac:chgData name="茶谷　和寿" userId="1e953b10-682d-43cb-823c-9bfe7e032fdb" providerId="ADAL" clId="{C0D6EBEF-E575-4F80-9B77-C4F31FA103A2}" dt="2026-07-03T03:07:48.504" v="8017"/>
            <ac:spMkLst>
              <pc:docMk/>
              <pc:sldMasterMk cId="2842782426" sldId="2147483648"/>
              <pc:sldLayoutMk cId="3089376479" sldId="2147483659"/>
              <ac:spMk id="3" creationId="{9EA40500-960D-4528-A20D-1577C8E91252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0C16F5-0194-4299-8AA5-2CF64B852C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C7F8EB2-3812-42C0-B3D7-439222B4D9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021D33C-16BD-42D4-A47E-15D16A1CE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9B384-6F82-4C04-A6C4-827E18DE8E2B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DBD9058-72E0-447D-A70F-97F881769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7A43977-9B00-4C5B-9AFC-6FCEDA1DF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9CDE3-F5F2-42AE-B7DB-C1F520F8F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4281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F40BB7-5727-4012-95F9-4EDFF214F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4EE49F4-9468-4E6D-B78A-8B0D1065C3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A39AAA0-876E-4AB6-B334-47F51E2C7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9B384-6F82-4C04-A6C4-827E18DE8E2B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561D0AD-4856-4F27-9BC3-DF7B85E68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026B815-4D90-4B60-8C32-A31C9052C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9CDE3-F5F2-42AE-B7DB-C1F520F8F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2098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D5DD005-A3D3-4193-AA01-3020789321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EA40500-960D-4528-A20D-1577C8E912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F97B78A-B08E-454F-AA4D-4954EDCE6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9B384-6F82-4C04-A6C4-827E18DE8E2B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877ABA8-FA14-418D-B59B-71ABB09D0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1641217-122F-4029-9A71-87A151705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9CDE3-F5F2-42AE-B7DB-C1F520F8F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9376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DA1ED9B-081B-43A7-93B7-F696EC0A7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E5645DE-C93A-4F3C-A14D-27D0B72EEA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5573C1D-4D7D-4389-875D-4F51E1E8B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9B384-6F82-4C04-A6C4-827E18DE8E2B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6879A4A-871A-4A75-BCD5-4753237EF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E091C23-5F23-4C27-993E-AEB50176F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9CDE3-F5F2-42AE-B7DB-C1F520F8F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4228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D94B23-D36C-4304-B1B7-28B6F765B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E92D808-F0DD-47A6-B29C-898A686E94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F75977E-F6C3-4511-9F60-02C10B3F1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9B384-6F82-4C04-A6C4-827E18DE8E2B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0644F64-F96C-43B7-9DB4-96E4B8CE8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9E4D7EF-B43E-43BE-87D8-E9C3E555F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9CDE3-F5F2-42AE-B7DB-C1F520F8F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0986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7488D07-330C-4E1E-A0F1-88CBF8CC5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833739D-3F36-4171-BF6D-D72D607221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AFF2B99-C81E-4150-84C7-BA6AA7D465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0A22BA4-88EF-44E8-8F7A-F504FC164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9B384-6F82-4C04-A6C4-827E18DE8E2B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5DE566A-1C61-4E3B-B214-60B3ECE13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574DD00-D804-4AE2-8B02-985D69B28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9CDE3-F5F2-42AE-B7DB-C1F520F8F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2001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FBB6E1-EBFC-4A5D-A300-127281D60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446F8CA-4E7E-4D83-84FB-5F9AD49CF0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9473DC1-EC4A-41EC-AEFC-743F8C7D3A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C169FD5-DF79-4265-AD70-BDD829E502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1609951-4F16-4827-8F47-0BBD5097E2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157BBD4-9C9E-445D-8809-379F3A5B1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9B384-6F82-4C04-A6C4-827E18DE8E2B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B805C61-0EC6-441F-8B00-F028C2F48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45FB0F2-D76B-4428-A43F-D8E0AD162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9CDE3-F5F2-42AE-B7DB-C1F520F8F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9282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8FD11C8-DB51-428A-B7DD-264E1E574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B4BCE08-6884-4381-9489-B457EB479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9B384-6F82-4C04-A6C4-827E18DE8E2B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2B576E3-EE82-44AF-9D16-BFD7CD297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9919388-5A19-4429-87AC-8F361C0D9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9CDE3-F5F2-42AE-B7DB-C1F520F8F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5903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597D72A-7D59-44B9-98EB-7E8007F89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9B384-6F82-4C04-A6C4-827E18DE8E2B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B31D29D-105F-4708-90F0-879499D41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94C7E85-58E9-4B5A-89C6-64E7F310A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9CDE3-F5F2-42AE-B7DB-C1F520F8F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9556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EDC28BF-0EF5-4902-9DC3-5367D2EDE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A89947D-B8C2-4BFC-B79A-507D1C1E5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A225E5E-DE7D-457E-949D-DFC4F1076C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F5CE235-82C1-41D3-8756-B84F4BA1B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9B384-6F82-4C04-A6C4-827E18DE8E2B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3012C54-E4D5-4473-A36E-107A4F393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885C1B0-2B3B-4006-B7B1-DCADC8E75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9CDE3-F5F2-42AE-B7DB-C1F520F8F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9685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7FFBD5D-3182-4CFF-9599-A5C59E2A0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516A91DC-A101-4384-820B-EDD84C182D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1FC0DE-8604-42AF-9405-397C159F99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C732499-2431-4AC3-A967-E89E6E051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9B384-6F82-4C04-A6C4-827E18DE8E2B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4734CB6-74D6-4246-A60B-017B67E2B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1B37DBE-2341-4F42-8344-B1E6A179A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9CDE3-F5F2-42AE-B7DB-C1F520F8F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6863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CB8C0BB-D9B8-4B8D-8762-AE355EB2F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650BDF7-2D84-4C6C-BD67-BB6AD8CC09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427EAC-35A0-422C-A6C4-1EB5F445A4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69B384-6F82-4C04-A6C4-827E18DE8E2B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99047B9-D7A4-46E1-8A95-41A999687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B6B3737-F41C-4086-98C7-CE736CA978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9CDE3-F5F2-42AE-B7DB-C1F520F8F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2782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E147D-DE09-2AE3-F664-CF90FE4A6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8B8F8F7-7D07-1637-5F21-ED927B776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438" y="1218495"/>
            <a:ext cx="10515600" cy="1180420"/>
          </a:xfrm>
        </p:spPr>
        <p:txBody>
          <a:bodyPr>
            <a:noAutofit/>
          </a:bodyPr>
          <a:lstStyle/>
          <a:p>
            <a:r>
              <a:rPr lang="ja-JP" altLang="en-US" sz="14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■実施事業者</a:t>
            </a:r>
            <a:br>
              <a:rPr lang="en-US" altLang="ja-JP" sz="140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14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アマゾン ウェブ サービス ジャパン合同会社（大阪府行政</a:t>
            </a:r>
            <a:r>
              <a:rPr lang="en-US" altLang="ja-JP" sz="14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AI</a:t>
            </a:r>
            <a:r>
              <a:rPr lang="ja-JP" altLang="en-US" sz="14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エージェントコンソーシアム参画企業）</a:t>
            </a:r>
            <a:br>
              <a:rPr lang="en-US" altLang="ja-JP" sz="140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br>
              <a:rPr lang="en-US" altLang="ja-JP" sz="140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14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■実施内容</a:t>
            </a:r>
            <a:br>
              <a:rPr lang="ja-JP" altLang="en-US" sz="140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14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府税事務所における申請書類審査業務の省力化を目指し、生成</a:t>
            </a:r>
            <a:r>
              <a:rPr lang="en-US" altLang="ja-JP" sz="14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AI</a:t>
            </a:r>
            <a:r>
              <a:rPr lang="ja-JP" altLang="en-US" sz="14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文書審査ソリューション（</a:t>
            </a:r>
            <a:r>
              <a:rPr lang="en-US" altLang="ja-JP" sz="14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RAPID)</a:t>
            </a:r>
            <a:r>
              <a:rPr lang="ja-JP" altLang="en-US" sz="14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を活用。</a:t>
            </a:r>
            <a:br>
              <a:rPr lang="en-US" altLang="ja-JP" sz="140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14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審査に必要な例規や法令を学習させ、テストデータを用いて審査精度を検証した。</a:t>
            </a:r>
            <a:br>
              <a:rPr lang="en-US" altLang="ja-JP" sz="140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14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検証結果をもとに審査精度を向上させるために、今後の展開を検討。</a:t>
            </a:r>
            <a:br>
              <a:rPr lang="en-US" altLang="ja-JP" sz="140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endParaRPr lang="ja-JP" altLang="en-US" sz="1400"/>
          </a:p>
        </p:txBody>
      </p:sp>
      <p:grpSp>
        <p:nvGrpSpPr>
          <p:cNvPr id="93" name="グループ化 92">
            <a:extLst>
              <a:ext uri="{FF2B5EF4-FFF2-40B4-BE49-F238E27FC236}">
                <a16:creationId xmlns:a16="http://schemas.microsoft.com/office/drawing/2014/main" id="{787267EC-BA0E-D487-DA10-DCD7ACBED4A6}"/>
              </a:ext>
            </a:extLst>
          </p:cNvPr>
          <p:cNvGrpSpPr/>
          <p:nvPr/>
        </p:nvGrpSpPr>
        <p:grpSpPr>
          <a:xfrm>
            <a:off x="783311" y="2791683"/>
            <a:ext cx="1800000" cy="1404000"/>
            <a:chOff x="621386" y="2653143"/>
            <a:chExt cx="1800000" cy="1404000"/>
          </a:xfrm>
        </p:grpSpPr>
        <p:sp>
          <p:nvSpPr>
            <p:cNvPr id="11" name="四角形: 角を丸くする 10">
              <a:extLst>
                <a:ext uri="{FF2B5EF4-FFF2-40B4-BE49-F238E27FC236}">
                  <a16:creationId xmlns:a16="http://schemas.microsoft.com/office/drawing/2014/main" id="{A6236556-C8CA-9F6A-48AD-0D31287350E7}"/>
                </a:ext>
              </a:extLst>
            </p:cNvPr>
            <p:cNvSpPr/>
            <p:nvPr/>
          </p:nvSpPr>
          <p:spPr>
            <a:xfrm>
              <a:off x="621386" y="2653143"/>
              <a:ext cx="1800000" cy="1404000"/>
            </a:xfrm>
            <a:prstGeom prst="roundRect">
              <a:avLst/>
            </a:prstGeom>
            <a:solidFill>
              <a:srgbClr val="F3F3F7"/>
            </a:solidFill>
            <a:ln>
              <a:solidFill>
                <a:srgbClr val="61616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4" name="楕円 13">
              <a:extLst>
                <a:ext uri="{FF2B5EF4-FFF2-40B4-BE49-F238E27FC236}">
                  <a16:creationId xmlns:a16="http://schemas.microsoft.com/office/drawing/2014/main" id="{B7990A69-76A7-A2E6-204B-0147CDCBA3CA}"/>
                </a:ext>
              </a:extLst>
            </p:cNvPr>
            <p:cNvSpPr/>
            <p:nvPr/>
          </p:nvSpPr>
          <p:spPr>
            <a:xfrm>
              <a:off x="765083" y="2820193"/>
              <a:ext cx="255600" cy="257132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000">
                  <a:latin typeface="Meiryo UI" panose="020B0604030504040204" pitchFamily="50" charset="-128"/>
                  <a:ea typeface="Meiryo UI" panose="020B0604030504040204" pitchFamily="50" charset="-128"/>
                </a:rPr>
                <a:t>1</a:t>
              </a:r>
              <a:endParaRPr lang="ja-JP" altLang="en-US" sz="100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7B7790E6-5A98-9320-4DA6-AEF38CAC9F59}"/>
                </a:ext>
              </a:extLst>
            </p:cNvPr>
            <p:cNvSpPr txBox="1"/>
            <p:nvPr/>
          </p:nvSpPr>
          <p:spPr>
            <a:xfrm>
              <a:off x="971417" y="2798073"/>
              <a:ext cx="98910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 b="1">
                  <a:latin typeface="Meiryo UI" panose="020B0604030504040204" pitchFamily="50" charset="-128"/>
                  <a:ea typeface="Meiryo UI" panose="020B0604030504040204" pitchFamily="50" charset="-128"/>
                </a:rPr>
                <a:t>窓口受付</a:t>
              </a: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09EA39D1-825B-235B-7255-A022A4E1F85E}"/>
                </a:ext>
              </a:extLst>
            </p:cNvPr>
            <p:cNvSpPr txBox="1"/>
            <p:nvPr/>
          </p:nvSpPr>
          <p:spPr>
            <a:xfrm>
              <a:off x="752966" y="3106916"/>
              <a:ext cx="16221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200">
                  <a:latin typeface="Meiryo UI" panose="020B0604030504040204" pitchFamily="50" charset="-128"/>
                  <a:ea typeface="Meiryo UI" panose="020B0604030504040204" pitchFamily="50" charset="-128"/>
                </a:rPr>
                <a:t>住民が窓口で申請書類を提出。内容を確認し受付。</a:t>
              </a:r>
            </a:p>
          </p:txBody>
        </p:sp>
      </p:grpSp>
      <p:grpSp>
        <p:nvGrpSpPr>
          <p:cNvPr id="94" name="グループ化 93">
            <a:extLst>
              <a:ext uri="{FF2B5EF4-FFF2-40B4-BE49-F238E27FC236}">
                <a16:creationId xmlns:a16="http://schemas.microsoft.com/office/drawing/2014/main" id="{21E78D53-3E0D-8B03-80C5-95CB3D9C5F35}"/>
              </a:ext>
            </a:extLst>
          </p:cNvPr>
          <p:cNvGrpSpPr/>
          <p:nvPr/>
        </p:nvGrpSpPr>
        <p:grpSpPr>
          <a:xfrm>
            <a:off x="2975981" y="2791683"/>
            <a:ext cx="3981600" cy="1404000"/>
            <a:chOff x="2814056" y="2653143"/>
            <a:chExt cx="3981600" cy="1404000"/>
          </a:xfrm>
        </p:grpSpPr>
        <p:sp>
          <p:nvSpPr>
            <p:cNvPr id="22" name="四角形: 角を丸くする 21">
              <a:extLst>
                <a:ext uri="{FF2B5EF4-FFF2-40B4-BE49-F238E27FC236}">
                  <a16:creationId xmlns:a16="http://schemas.microsoft.com/office/drawing/2014/main" id="{6892FA2A-30EF-20F3-2306-9A8895DB4055}"/>
                </a:ext>
              </a:extLst>
            </p:cNvPr>
            <p:cNvSpPr/>
            <p:nvPr/>
          </p:nvSpPr>
          <p:spPr>
            <a:xfrm>
              <a:off x="2814056" y="2653143"/>
              <a:ext cx="3981600" cy="1404000"/>
            </a:xfrm>
            <a:prstGeom prst="roundRect">
              <a:avLst/>
            </a:prstGeom>
            <a:solidFill>
              <a:srgbClr val="F3F3F7"/>
            </a:solidFill>
            <a:ln>
              <a:solidFill>
                <a:srgbClr val="61616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23" name="楕円 22">
              <a:extLst>
                <a:ext uri="{FF2B5EF4-FFF2-40B4-BE49-F238E27FC236}">
                  <a16:creationId xmlns:a16="http://schemas.microsoft.com/office/drawing/2014/main" id="{9A6F16A5-6EA6-2FE9-FAB1-4403A6CD1D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60204" y="2820193"/>
              <a:ext cx="255600" cy="242384"/>
            </a:xfrm>
            <a:prstGeom prst="ellipse">
              <a:avLst/>
            </a:prstGeom>
            <a:solidFill>
              <a:srgbClr val="FF99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000">
                  <a:latin typeface="Meiryo UI" panose="020B0604030504040204" pitchFamily="50" charset="-128"/>
                  <a:ea typeface="Meiryo UI" panose="020B0604030504040204" pitchFamily="50" charset="-128"/>
                </a:rPr>
                <a:t>2</a:t>
              </a:r>
              <a:endParaRPr lang="ja-JP" altLang="en-US" sz="100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B162AEEF-600F-30F1-FA36-604C94B9F632}"/>
                </a:ext>
              </a:extLst>
            </p:cNvPr>
            <p:cNvSpPr txBox="1"/>
            <p:nvPr/>
          </p:nvSpPr>
          <p:spPr>
            <a:xfrm>
              <a:off x="3187543" y="2788837"/>
              <a:ext cx="22531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 b="1">
                  <a:latin typeface="Meiryo UI" panose="020B0604030504040204" pitchFamily="50" charset="-128"/>
                  <a:ea typeface="Meiryo UI" panose="020B0604030504040204" pitchFamily="50" charset="-128"/>
                </a:rPr>
                <a:t>目視審査</a:t>
              </a: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05FC8ACE-C10C-6321-936B-10B3C0E1E948}"/>
                </a:ext>
              </a:extLst>
            </p:cNvPr>
            <p:cNvSpPr txBox="1"/>
            <p:nvPr/>
          </p:nvSpPr>
          <p:spPr>
            <a:xfrm>
              <a:off x="2963436" y="3135193"/>
              <a:ext cx="3562084" cy="27699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ja-JP" altLang="en-US" sz="1200">
                  <a:latin typeface="Meiryo UI" panose="020B0604030504040204" pitchFamily="50" charset="-128"/>
                  <a:ea typeface="Meiryo UI" panose="020B0604030504040204" pitchFamily="50" charset="-128"/>
                </a:rPr>
                <a:t>職員がチェックリストに基づき申請書類を目視で確認。</a:t>
              </a:r>
              <a:endParaRPr lang="en-US" altLang="ja-JP" sz="120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grpSp>
        <p:nvGrpSpPr>
          <p:cNvPr id="95" name="グループ化 94">
            <a:extLst>
              <a:ext uri="{FF2B5EF4-FFF2-40B4-BE49-F238E27FC236}">
                <a16:creationId xmlns:a16="http://schemas.microsoft.com/office/drawing/2014/main" id="{2F9D4391-1628-8424-743F-A2C8FDDFC05F}"/>
              </a:ext>
            </a:extLst>
          </p:cNvPr>
          <p:cNvGrpSpPr/>
          <p:nvPr/>
        </p:nvGrpSpPr>
        <p:grpSpPr>
          <a:xfrm>
            <a:off x="7274941" y="2791683"/>
            <a:ext cx="1800000" cy="1404000"/>
            <a:chOff x="7113016" y="2653143"/>
            <a:chExt cx="1800000" cy="1404000"/>
          </a:xfrm>
        </p:grpSpPr>
        <p:sp>
          <p:nvSpPr>
            <p:cNvPr id="18" name="四角形: 角を丸くする 17">
              <a:extLst>
                <a:ext uri="{FF2B5EF4-FFF2-40B4-BE49-F238E27FC236}">
                  <a16:creationId xmlns:a16="http://schemas.microsoft.com/office/drawing/2014/main" id="{088B2970-F1B3-A6F0-5F19-C037D0CBC938}"/>
                </a:ext>
              </a:extLst>
            </p:cNvPr>
            <p:cNvSpPr/>
            <p:nvPr/>
          </p:nvSpPr>
          <p:spPr>
            <a:xfrm>
              <a:off x="7113016" y="2653143"/>
              <a:ext cx="1800000" cy="1404000"/>
            </a:xfrm>
            <a:prstGeom prst="roundRect">
              <a:avLst/>
            </a:prstGeom>
            <a:solidFill>
              <a:srgbClr val="F3F3F7"/>
            </a:solidFill>
            <a:ln>
              <a:solidFill>
                <a:srgbClr val="61616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9" name="楕円 18">
              <a:extLst>
                <a:ext uri="{FF2B5EF4-FFF2-40B4-BE49-F238E27FC236}">
                  <a16:creationId xmlns:a16="http://schemas.microsoft.com/office/drawing/2014/main" id="{320FB25B-59AC-F4DF-2A55-FCB679FDB9ED}"/>
                </a:ext>
              </a:extLst>
            </p:cNvPr>
            <p:cNvSpPr/>
            <p:nvPr/>
          </p:nvSpPr>
          <p:spPr>
            <a:xfrm>
              <a:off x="7256714" y="2820193"/>
              <a:ext cx="255600" cy="257132"/>
            </a:xfrm>
            <a:prstGeom prst="ellipse">
              <a:avLst/>
            </a:prstGeom>
            <a:solidFill>
              <a:srgbClr val="00A1C9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000">
                  <a:latin typeface="Meiryo UI" panose="020B0604030504040204" pitchFamily="50" charset="-128"/>
                  <a:ea typeface="Meiryo UI" panose="020B0604030504040204" pitchFamily="50" charset="-128"/>
                </a:rPr>
                <a:t>3</a:t>
              </a:r>
              <a:endParaRPr lang="ja-JP" altLang="en-US" sz="100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82A9348D-02B2-386E-A5B6-8391A3B188C9}"/>
                </a:ext>
              </a:extLst>
            </p:cNvPr>
            <p:cNvSpPr txBox="1"/>
            <p:nvPr/>
          </p:nvSpPr>
          <p:spPr>
            <a:xfrm>
              <a:off x="7435313" y="2798073"/>
              <a:ext cx="98910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 b="1">
                  <a:latin typeface="Meiryo UI" panose="020B0604030504040204" pitchFamily="50" charset="-128"/>
                  <a:ea typeface="Meiryo UI" panose="020B0604030504040204" pitchFamily="50" charset="-128"/>
                </a:rPr>
                <a:t>上長承認</a:t>
              </a: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0CF06CB8-6D36-10A5-A5A3-3DFAE0AEAFDC}"/>
                </a:ext>
              </a:extLst>
            </p:cNvPr>
            <p:cNvSpPr txBox="1"/>
            <p:nvPr/>
          </p:nvSpPr>
          <p:spPr>
            <a:xfrm>
              <a:off x="7256714" y="3115904"/>
              <a:ext cx="1563689" cy="83099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ja-JP" altLang="en-US" sz="1200">
                  <a:latin typeface="Meiryo UI" panose="020B0604030504040204" pitchFamily="50" charset="-128"/>
                  <a:ea typeface="Meiryo UI" panose="020B0604030504040204" pitchFamily="50" charset="-128"/>
                </a:rPr>
                <a:t>審査結果をもとに上長が最終承認を行い、最終判断を行い、承認する。</a:t>
              </a:r>
              <a:endParaRPr lang="en-US" altLang="ja-JP" sz="120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grpSp>
        <p:nvGrpSpPr>
          <p:cNvPr id="96" name="グループ化 95">
            <a:extLst>
              <a:ext uri="{FF2B5EF4-FFF2-40B4-BE49-F238E27FC236}">
                <a16:creationId xmlns:a16="http://schemas.microsoft.com/office/drawing/2014/main" id="{7D2DED16-B723-7207-E5E5-1DD3BB21AEDF}"/>
              </a:ext>
            </a:extLst>
          </p:cNvPr>
          <p:cNvGrpSpPr/>
          <p:nvPr/>
        </p:nvGrpSpPr>
        <p:grpSpPr>
          <a:xfrm>
            <a:off x="9420783" y="2791683"/>
            <a:ext cx="1800000" cy="1404000"/>
            <a:chOff x="9258858" y="2653143"/>
            <a:chExt cx="1800000" cy="1404000"/>
          </a:xfrm>
        </p:grpSpPr>
        <p:sp>
          <p:nvSpPr>
            <p:cNvPr id="28" name="四角形: 角を丸くする 27">
              <a:extLst>
                <a:ext uri="{FF2B5EF4-FFF2-40B4-BE49-F238E27FC236}">
                  <a16:creationId xmlns:a16="http://schemas.microsoft.com/office/drawing/2014/main" id="{556EF751-4261-E127-857D-B08297D3AD23}"/>
                </a:ext>
              </a:extLst>
            </p:cNvPr>
            <p:cNvSpPr/>
            <p:nvPr/>
          </p:nvSpPr>
          <p:spPr>
            <a:xfrm>
              <a:off x="9258858" y="2653143"/>
              <a:ext cx="1800000" cy="1404000"/>
            </a:xfrm>
            <a:prstGeom prst="roundRect">
              <a:avLst/>
            </a:prstGeom>
            <a:solidFill>
              <a:srgbClr val="F3F3F7"/>
            </a:solidFill>
            <a:ln>
              <a:solidFill>
                <a:srgbClr val="61616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29" name="楕円 28">
              <a:extLst>
                <a:ext uri="{FF2B5EF4-FFF2-40B4-BE49-F238E27FC236}">
                  <a16:creationId xmlns:a16="http://schemas.microsoft.com/office/drawing/2014/main" id="{0DA6ADF3-3DCA-1082-B39B-2319011DF948}"/>
                </a:ext>
              </a:extLst>
            </p:cNvPr>
            <p:cNvSpPr/>
            <p:nvPr/>
          </p:nvSpPr>
          <p:spPr>
            <a:xfrm>
              <a:off x="9402555" y="2820193"/>
              <a:ext cx="255600" cy="257132"/>
            </a:xfrm>
            <a:prstGeom prst="ellipse">
              <a:avLst/>
            </a:prstGeom>
            <a:solidFill>
              <a:srgbClr val="3F862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000">
                  <a:latin typeface="Meiryo UI" panose="020B0604030504040204" pitchFamily="50" charset="-128"/>
                  <a:ea typeface="Meiryo UI" panose="020B0604030504040204" pitchFamily="50" charset="-128"/>
                </a:rPr>
                <a:t>4</a:t>
              </a:r>
              <a:endParaRPr lang="ja-JP" altLang="en-US" sz="100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90D7E5E4-EE48-3357-46D2-6AC8EDA4552D}"/>
                </a:ext>
              </a:extLst>
            </p:cNvPr>
            <p:cNvSpPr txBox="1"/>
            <p:nvPr/>
          </p:nvSpPr>
          <p:spPr>
            <a:xfrm>
              <a:off x="9631539" y="2798073"/>
              <a:ext cx="11803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 b="1">
                  <a:latin typeface="Meiryo UI" panose="020B0604030504040204" pitchFamily="50" charset="-128"/>
                  <a:ea typeface="Meiryo UI" panose="020B0604030504040204" pitchFamily="50" charset="-128"/>
                </a:rPr>
                <a:t>システム登録</a:t>
              </a: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25F4EBB7-D4D4-2134-51B7-28E00B1D98BC}"/>
                </a:ext>
              </a:extLst>
            </p:cNvPr>
            <p:cNvSpPr txBox="1"/>
            <p:nvPr/>
          </p:nvSpPr>
          <p:spPr>
            <a:xfrm>
              <a:off x="9402556" y="3115904"/>
              <a:ext cx="1627944" cy="83099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ja-JP" sz="1200">
                  <a:latin typeface="Meiryo UI" panose="020B0604030504040204" pitchFamily="50" charset="-128"/>
                  <a:ea typeface="Meiryo UI" panose="020B0604030504040204" pitchFamily="50" charset="-128"/>
                </a:rPr>
                <a:t>OCR</a:t>
              </a:r>
              <a:r>
                <a:rPr lang="ja-JP" altLang="en-US" sz="1200">
                  <a:latin typeface="Meiryo UI" panose="020B0604030504040204" pitchFamily="50" charset="-128"/>
                  <a:ea typeface="Meiryo UI" panose="020B0604030504040204" pitchFamily="50" charset="-128"/>
                </a:rPr>
                <a:t>で申請書を読み取り、データを作成。作成したデータを税務システムに登録。</a:t>
              </a:r>
              <a:endParaRPr lang="en-US" altLang="ja-JP" sz="120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cxnSp>
        <p:nvCxnSpPr>
          <p:cNvPr id="35" name="直線矢印コネクタ 34">
            <a:extLst>
              <a:ext uri="{FF2B5EF4-FFF2-40B4-BE49-F238E27FC236}">
                <a16:creationId xmlns:a16="http://schemas.microsoft.com/office/drawing/2014/main" id="{A72E5824-4226-253C-C10D-5735D6864F14}"/>
              </a:ext>
            </a:extLst>
          </p:cNvPr>
          <p:cNvCxnSpPr>
            <a:cxnSpLocks/>
            <a:stCxn id="11" idx="3"/>
            <a:endCxn id="22" idx="1"/>
          </p:cNvCxnSpPr>
          <p:nvPr/>
        </p:nvCxnSpPr>
        <p:spPr>
          <a:xfrm>
            <a:off x="2583311" y="3493683"/>
            <a:ext cx="392670" cy="0"/>
          </a:xfrm>
          <a:prstGeom prst="straightConnector1">
            <a:avLst/>
          </a:prstGeom>
          <a:ln w="50800"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矢印コネクタ 37">
            <a:extLst>
              <a:ext uri="{FF2B5EF4-FFF2-40B4-BE49-F238E27FC236}">
                <a16:creationId xmlns:a16="http://schemas.microsoft.com/office/drawing/2014/main" id="{63A9B445-96AD-FD7F-4E1F-B509F54A9A08}"/>
              </a:ext>
            </a:extLst>
          </p:cNvPr>
          <p:cNvCxnSpPr>
            <a:cxnSpLocks/>
            <a:stCxn id="22" idx="3"/>
            <a:endCxn id="18" idx="1"/>
          </p:cNvCxnSpPr>
          <p:nvPr/>
        </p:nvCxnSpPr>
        <p:spPr>
          <a:xfrm>
            <a:off x="6957581" y="3493683"/>
            <a:ext cx="317360" cy="0"/>
          </a:xfrm>
          <a:prstGeom prst="straightConnector1">
            <a:avLst/>
          </a:prstGeom>
          <a:ln w="50800"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矢印コネクタ 39">
            <a:extLst>
              <a:ext uri="{FF2B5EF4-FFF2-40B4-BE49-F238E27FC236}">
                <a16:creationId xmlns:a16="http://schemas.microsoft.com/office/drawing/2014/main" id="{A5992D68-7BBC-4432-25C0-73EECC253CEA}"/>
              </a:ext>
            </a:extLst>
          </p:cNvPr>
          <p:cNvCxnSpPr>
            <a:stCxn id="18" idx="3"/>
            <a:endCxn id="28" idx="1"/>
          </p:cNvCxnSpPr>
          <p:nvPr/>
        </p:nvCxnSpPr>
        <p:spPr>
          <a:xfrm>
            <a:off x="9074941" y="3493683"/>
            <a:ext cx="345842" cy="0"/>
          </a:xfrm>
          <a:prstGeom prst="straightConnector1">
            <a:avLst/>
          </a:prstGeom>
          <a:ln w="50800"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D3C35520-DEB7-259F-EECB-3DA89B86C570}"/>
              </a:ext>
            </a:extLst>
          </p:cNvPr>
          <p:cNvGrpSpPr/>
          <p:nvPr/>
        </p:nvGrpSpPr>
        <p:grpSpPr>
          <a:xfrm>
            <a:off x="783311" y="4961062"/>
            <a:ext cx="1800000" cy="1440000"/>
            <a:chOff x="621386" y="4822522"/>
            <a:chExt cx="1800000" cy="1440000"/>
          </a:xfrm>
        </p:grpSpPr>
        <p:sp>
          <p:nvSpPr>
            <p:cNvPr id="42" name="四角形: 角を丸くする 41">
              <a:extLst>
                <a:ext uri="{FF2B5EF4-FFF2-40B4-BE49-F238E27FC236}">
                  <a16:creationId xmlns:a16="http://schemas.microsoft.com/office/drawing/2014/main" id="{00318B04-B760-ADCE-6ADE-9D3EF3A63771}"/>
                </a:ext>
              </a:extLst>
            </p:cNvPr>
            <p:cNvSpPr/>
            <p:nvPr/>
          </p:nvSpPr>
          <p:spPr>
            <a:xfrm>
              <a:off x="621386" y="4822522"/>
              <a:ext cx="1800000" cy="1440000"/>
            </a:xfrm>
            <a:prstGeom prst="roundRect">
              <a:avLst/>
            </a:prstGeom>
            <a:solidFill>
              <a:srgbClr val="F3F3F7"/>
            </a:solidFill>
            <a:ln>
              <a:solidFill>
                <a:srgbClr val="61616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43" name="楕円 42">
              <a:extLst>
                <a:ext uri="{FF2B5EF4-FFF2-40B4-BE49-F238E27FC236}">
                  <a16:creationId xmlns:a16="http://schemas.microsoft.com/office/drawing/2014/main" id="{C1B0B656-DBA7-E5B8-1146-D6C25AEDA478}"/>
                </a:ext>
              </a:extLst>
            </p:cNvPr>
            <p:cNvSpPr/>
            <p:nvPr/>
          </p:nvSpPr>
          <p:spPr>
            <a:xfrm>
              <a:off x="765083" y="4989572"/>
              <a:ext cx="255600" cy="257132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000">
                  <a:latin typeface="Meiryo UI" panose="020B0604030504040204" pitchFamily="50" charset="-128"/>
                  <a:ea typeface="Meiryo UI" panose="020B0604030504040204" pitchFamily="50" charset="-128"/>
                </a:rPr>
                <a:t>1</a:t>
              </a:r>
              <a:endParaRPr lang="ja-JP" altLang="en-US" sz="100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89772BFB-87C8-2377-FF10-549BA71A11B8}"/>
                </a:ext>
              </a:extLst>
            </p:cNvPr>
            <p:cNvSpPr txBox="1"/>
            <p:nvPr/>
          </p:nvSpPr>
          <p:spPr>
            <a:xfrm>
              <a:off x="1014400" y="4978148"/>
              <a:ext cx="98910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 b="1">
                  <a:latin typeface="Meiryo UI" panose="020B0604030504040204" pitchFamily="50" charset="-128"/>
                  <a:ea typeface="Meiryo UI" panose="020B0604030504040204" pitchFamily="50" charset="-128"/>
                </a:rPr>
                <a:t>窓口受付</a:t>
              </a: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B19972B7-1F11-D5BF-E975-0F47A5C2F2E4}"/>
                </a:ext>
              </a:extLst>
            </p:cNvPr>
            <p:cNvSpPr txBox="1"/>
            <p:nvPr/>
          </p:nvSpPr>
          <p:spPr>
            <a:xfrm>
              <a:off x="765083" y="5335928"/>
              <a:ext cx="15459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200">
                  <a:latin typeface="Meiryo UI" panose="020B0604030504040204" pitchFamily="50" charset="-128"/>
                  <a:ea typeface="Meiryo UI" panose="020B0604030504040204" pitchFamily="50" charset="-128"/>
                </a:rPr>
                <a:t>住民が窓口で申請書類を提出。申請書類をスキャンしデータを作成して受付。</a:t>
              </a:r>
            </a:p>
          </p:txBody>
        </p:sp>
      </p:grpSp>
      <p:sp>
        <p:nvSpPr>
          <p:cNvPr id="47" name="四角形: 角を丸くする 46">
            <a:extLst>
              <a:ext uri="{FF2B5EF4-FFF2-40B4-BE49-F238E27FC236}">
                <a16:creationId xmlns:a16="http://schemas.microsoft.com/office/drawing/2014/main" id="{EBB53C2C-7DD0-7003-F080-4399E6A30FC5}"/>
              </a:ext>
            </a:extLst>
          </p:cNvPr>
          <p:cNvSpPr/>
          <p:nvPr/>
        </p:nvSpPr>
        <p:spPr>
          <a:xfrm>
            <a:off x="2975981" y="4961062"/>
            <a:ext cx="1669328" cy="1440000"/>
          </a:xfrm>
          <a:prstGeom prst="roundRect">
            <a:avLst/>
          </a:prstGeom>
          <a:solidFill>
            <a:srgbClr val="FFF7EB"/>
          </a:solidFill>
          <a:ln w="38100">
            <a:solidFill>
              <a:srgbClr val="FFA833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48" name="楕円 47">
            <a:extLst>
              <a:ext uri="{FF2B5EF4-FFF2-40B4-BE49-F238E27FC236}">
                <a16:creationId xmlns:a16="http://schemas.microsoft.com/office/drawing/2014/main" id="{B02FFBB7-861D-A6C2-5262-85FCAE1A2EEA}"/>
              </a:ext>
            </a:extLst>
          </p:cNvPr>
          <p:cNvSpPr/>
          <p:nvPr/>
        </p:nvSpPr>
        <p:spPr>
          <a:xfrm>
            <a:off x="3119679" y="5116561"/>
            <a:ext cx="255600" cy="239352"/>
          </a:xfrm>
          <a:prstGeom prst="ellipse">
            <a:avLst/>
          </a:prstGeom>
          <a:solidFill>
            <a:srgbClr val="FF99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00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endParaRPr lang="ja-JP" altLang="en-US" sz="10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CD4EA521-6834-F0C2-5DBC-81BCF2DF558D}"/>
              </a:ext>
            </a:extLst>
          </p:cNvPr>
          <p:cNvSpPr txBox="1"/>
          <p:nvPr/>
        </p:nvSpPr>
        <p:spPr>
          <a:xfrm>
            <a:off x="3335327" y="5008163"/>
            <a:ext cx="12434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b="1">
                <a:solidFill>
                  <a:srgbClr val="FF960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RAPID</a:t>
            </a:r>
          </a:p>
          <a:p>
            <a:r>
              <a:rPr lang="ja-JP" altLang="en-US" sz="1400" b="1">
                <a:solidFill>
                  <a:srgbClr val="FF960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自動審査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9D958AC0-3777-3F72-952F-1CB3E6CFFE53}"/>
              </a:ext>
            </a:extLst>
          </p:cNvPr>
          <p:cNvSpPr txBox="1"/>
          <p:nvPr/>
        </p:nvSpPr>
        <p:spPr>
          <a:xfrm>
            <a:off x="3119678" y="5474470"/>
            <a:ext cx="15459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チェックリストに基づく</a:t>
            </a:r>
            <a:r>
              <a:rPr lang="en-US" altLang="ja-JP" sz="1200">
                <a:latin typeface="Meiryo UI" panose="020B0604030504040204" pitchFamily="50" charset="-128"/>
                <a:ea typeface="Meiryo UI" panose="020B0604030504040204" pitchFamily="50" charset="-128"/>
              </a:rPr>
              <a:t>AI</a:t>
            </a:r>
            <a:r>
              <a:rPr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自動審査を実行。</a:t>
            </a:r>
            <a:endParaRPr lang="en-US" altLang="ja-JP" sz="120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合格</a:t>
            </a:r>
            <a:r>
              <a:rPr lang="en-US" altLang="ja-JP" sz="1200"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不合格判定と根拠を生成。</a:t>
            </a:r>
          </a:p>
        </p:txBody>
      </p:sp>
      <p:sp>
        <p:nvSpPr>
          <p:cNvPr id="4" name="矢印: 右 2">
            <a:extLst>
              <a:ext uri="{FF2B5EF4-FFF2-40B4-BE49-F238E27FC236}">
                <a16:creationId xmlns:a16="http://schemas.microsoft.com/office/drawing/2014/main" id="{5F99048B-9D3A-DBE5-4B48-26B1BF7FB02A}"/>
              </a:ext>
            </a:extLst>
          </p:cNvPr>
          <p:cNvSpPr/>
          <p:nvPr/>
        </p:nvSpPr>
        <p:spPr>
          <a:xfrm>
            <a:off x="4403031" y="5429131"/>
            <a:ext cx="2864866" cy="1296375"/>
          </a:xfrm>
          <a:custGeom>
            <a:avLst/>
            <a:gdLst>
              <a:gd name="csX0" fmla="*/ 0 w 2688327"/>
              <a:gd name="csY0" fmla="*/ 186178 h 744710"/>
              <a:gd name="csX1" fmla="*/ 2315972 w 2688327"/>
              <a:gd name="csY1" fmla="*/ 186178 h 744710"/>
              <a:gd name="csX2" fmla="*/ 2315972 w 2688327"/>
              <a:gd name="csY2" fmla="*/ 0 h 744710"/>
              <a:gd name="csX3" fmla="*/ 2688327 w 2688327"/>
              <a:gd name="csY3" fmla="*/ 372355 h 744710"/>
              <a:gd name="csX4" fmla="*/ 2315972 w 2688327"/>
              <a:gd name="csY4" fmla="*/ 744710 h 744710"/>
              <a:gd name="csX5" fmla="*/ 2315972 w 2688327"/>
              <a:gd name="csY5" fmla="*/ 558533 h 744710"/>
              <a:gd name="csX6" fmla="*/ 0 w 2688327"/>
              <a:gd name="csY6" fmla="*/ 558533 h 744710"/>
              <a:gd name="csX7" fmla="*/ 0 w 2688327"/>
              <a:gd name="csY7" fmla="*/ 186178 h 744710"/>
              <a:gd name="csX0" fmla="*/ 0 w 2688327"/>
              <a:gd name="csY0" fmla="*/ 186178 h 744710"/>
              <a:gd name="csX1" fmla="*/ 209445 w 2688327"/>
              <a:gd name="csY1" fmla="*/ 187085 h 744710"/>
              <a:gd name="csX2" fmla="*/ 2315972 w 2688327"/>
              <a:gd name="csY2" fmla="*/ 186178 h 744710"/>
              <a:gd name="csX3" fmla="*/ 2315972 w 2688327"/>
              <a:gd name="csY3" fmla="*/ 0 h 744710"/>
              <a:gd name="csX4" fmla="*/ 2688327 w 2688327"/>
              <a:gd name="csY4" fmla="*/ 372355 h 744710"/>
              <a:gd name="csX5" fmla="*/ 2315972 w 2688327"/>
              <a:gd name="csY5" fmla="*/ 744710 h 744710"/>
              <a:gd name="csX6" fmla="*/ 2315972 w 2688327"/>
              <a:gd name="csY6" fmla="*/ 558533 h 744710"/>
              <a:gd name="csX7" fmla="*/ 0 w 2688327"/>
              <a:gd name="csY7" fmla="*/ 558533 h 744710"/>
              <a:gd name="csX8" fmla="*/ 0 w 2688327"/>
              <a:gd name="csY8" fmla="*/ 186178 h 744710"/>
              <a:gd name="csX0" fmla="*/ 0 w 2688327"/>
              <a:gd name="csY0" fmla="*/ 186178 h 744710"/>
              <a:gd name="csX1" fmla="*/ 209445 w 2688327"/>
              <a:gd name="csY1" fmla="*/ 187085 h 744710"/>
              <a:gd name="csX2" fmla="*/ 2315972 w 2688327"/>
              <a:gd name="csY2" fmla="*/ 186178 h 744710"/>
              <a:gd name="csX3" fmla="*/ 2315972 w 2688327"/>
              <a:gd name="csY3" fmla="*/ 0 h 744710"/>
              <a:gd name="csX4" fmla="*/ 2688327 w 2688327"/>
              <a:gd name="csY4" fmla="*/ 372355 h 744710"/>
              <a:gd name="csX5" fmla="*/ 2315972 w 2688327"/>
              <a:gd name="csY5" fmla="*/ 744710 h 744710"/>
              <a:gd name="csX6" fmla="*/ 2315972 w 2688327"/>
              <a:gd name="csY6" fmla="*/ 558533 h 744710"/>
              <a:gd name="csX7" fmla="*/ 0 w 2688327"/>
              <a:gd name="csY7" fmla="*/ 558533 h 744710"/>
              <a:gd name="csX8" fmla="*/ 91440 w 2688327"/>
              <a:gd name="csY8" fmla="*/ 277618 h 744710"/>
              <a:gd name="csX0" fmla="*/ 0 w 2688327"/>
              <a:gd name="csY0" fmla="*/ 186178 h 744710"/>
              <a:gd name="csX1" fmla="*/ 209445 w 2688327"/>
              <a:gd name="csY1" fmla="*/ 187085 h 744710"/>
              <a:gd name="csX2" fmla="*/ 2315972 w 2688327"/>
              <a:gd name="csY2" fmla="*/ 186178 h 744710"/>
              <a:gd name="csX3" fmla="*/ 2315972 w 2688327"/>
              <a:gd name="csY3" fmla="*/ 0 h 744710"/>
              <a:gd name="csX4" fmla="*/ 2688327 w 2688327"/>
              <a:gd name="csY4" fmla="*/ 372355 h 744710"/>
              <a:gd name="csX5" fmla="*/ 2315972 w 2688327"/>
              <a:gd name="csY5" fmla="*/ 744710 h 744710"/>
              <a:gd name="csX6" fmla="*/ 2315972 w 2688327"/>
              <a:gd name="csY6" fmla="*/ 558533 h 744710"/>
              <a:gd name="csX7" fmla="*/ 0 w 2688327"/>
              <a:gd name="csY7" fmla="*/ 558533 h 744710"/>
              <a:gd name="csX0" fmla="*/ 209445 w 2688327"/>
              <a:gd name="csY0" fmla="*/ 187085 h 744710"/>
              <a:gd name="csX1" fmla="*/ 2315972 w 2688327"/>
              <a:gd name="csY1" fmla="*/ 186178 h 744710"/>
              <a:gd name="csX2" fmla="*/ 2315972 w 2688327"/>
              <a:gd name="csY2" fmla="*/ 0 h 744710"/>
              <a:gd name="csX3" fmla="*/ 2688327 w 2688327"/>
              <a:gd name="csY3" fmla="*/ 372355 h 744710"/>
              <a:gd name="csX4" fmla="*/ 2315972 w 2688327"/>
              <a:gd name="csY4" fmla="*/ 744710 h 744710"/>
              <a:gd name="csX5" fmla="*/ 2315972 w 2688327"/>
              <a:gd name="csY5" fmla="*/ 558533 h 744710"/>
              <a:gd name="csX6" fmla="*/ 0 w 2688327"/>
              <a:gd name="csY6" fmla="*/ 558533 h 74471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2688327" h="744710">
                <a:moveTo>
                  <a:pt x="209445" y="187085"/>
                </a:moveTo>
                <a:lnTo>
                  <a:pt x="2315972" y="186178"/>
                </a:lnTo>
                <a:lnTo>
                  <a:pt x="2315972" y="0"/>
                </a:lnTo>
                <a:lnTo>
                  <a:pt x="2688327" y="372355"/>
                </a:lnTo>
                <a:lnTo>
                  <a:pt x="2315972" y="744710"/>
                </a:lnTo>
                <a:lnTo>
                  <a:pt x="2315972" y="558533"/>
                </a:lnTo>
                <a:lnTo>
                  <a:pt x="0" y="558533"/>
                </a:lnTo>
              </a:path>
            </a:pathLst>
          </a:custGeom>
          <a:solidFill>
            <a:srgbClr val="FFF7EB"/>
          </a:solidFill>
          <a:ln w="38100">
            <a:solidFill>
              <a:srgbClr val="FFA833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9E0416F6-E6D1-11D2-D217-6C6C92D042A4}"/>
              </a:ext>
            </a:extLst>
          </p:cNvPr>
          <p:cNvSpPr txBox="1"/>
          <p:nvPr/>
        </p:nvSpPr>
        <p:spPr>
          <a:xfrm>
            <a:off x="4775981" y="5850795"/>
            <a:ext cx="2498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>
                <a:latin typeface="Meiryo UI" panose="020B0604030504040204" pitchFamily="50" charset="-128"/>
                <a:ea typeface="Meiryo UI" panose="020B0604030504040204" pitchFamily="50" charset="-128"/>
              </a:rPr>
              <a:t>AI</a:t>
            </a:r>
            <a:r>
              <a:rPr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が合格と判定したものは</a:t>
            </a:r>
            <a:endParaRPr lang="en-US" altLang="ja-JP" sz="120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④の上長承認へ。（検証時：</a:t>
            </a:r>
            <a:r>
              <a:rPr lang="en-US" altLang="ja-JP" sz="1200"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割）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7851E364-D0C5-45C5-A216-180E7AA76EEB}"/>
              </a:ext>
            </a:extLst>
          </p:cNvPr>
          <p:cNvGrpSpPr/>
          <p:nvPr/>
        </p:nvGrpSpPr>
        <p:grpSpPr>
          <a:xfrm>
            <a:off x="4947145" y="4952186"/>
            <a:ext cx="1800000" cy="675504"/>
            <a:chOff x="5156161" y="4952186"/>
            <a:chExt cx="1800000" cy="675504"/>
          </a:xfrm>
        </p:grpSpPr>
        <p:sp>
          <p:nvSpPr>
            <p:cNvPr id="53" name="四角形: 角を丸くする 52">
              <a:extLst>
                <a:ext uri="{FF2B5EF4-FFF2-40B4-BE49-F238E27FC236}">
                  <a16:creationId xmlns:a16="http://schemas.microsoft.com/office/drawing/2014/main" id="{22648AC2-D61B-7EB3-D2CF-85C4399812EC}"/>
                </a:ext>
              </a:extLst>
            </p:cNvPr>
            <p:cNvSpPr/>
            <p:nvPr/>
          </p:nvSpPr>
          <p:spPr>
            <a:xfrm>
              <a:off x="5156161" y="4961064"/>
              <a:ext cx="1800000" cy="646516"/>
            </a:xfrm>
            <a:prstGeom prst="roundRect">
              <a:avLst/>
            </a:prstGeom>
            <a:solidFill>
              <a:srgbClr val="F3F3F7"/>
            </a:solidFill>
            <a:ln>
              <a:solidFill>
                <a:srgbClr val="61616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54" name="楕円 53">
              <a:extLst>
                <a:ext uri="{FF2B5EF4-FFF2-40B4-BE49-F238E27FC236}">
                  <a16:creationId xmlns:a16="http://schemas.microsoft.com/office/drawing/2014/main" id="{B6438DFE-CA4E-8DA4-9743-8E480D237470}"/>
                </a:ext>
              </a:extLst>
            </p:cNvPr>
            <p:cNvSpPr/>
            <p:nvPr/>
          </p:nvSpPr>
          <p:spPr>
            <a:xfrm>
              <a:off x="5299858" y="4984692"/>
              <a:ext cx="255600" cy="241200"/>
            </a:xfrm>
            <a:prstGeom prst="ellipse">
              <a:avLst/>
            </a:prstGeom>
            <a:solidFill>
              <a:srgbClr val="FF99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000">
                  <a:latin typeface="Meiryo UI" panose="020B0604030504040204" pitchFamily="50" charset="-128"/>
                  <a:ea typeface="Meiryo UI" panose="020B0604030504040204" pitchFamily="50" charset="-128"/>
                </a:rPr>
                <a:t>3</a:t>
              </a:r>
              <a:endParaRPr lang="ja-JP" altLang="en-US" sz="100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9817DACC-16BC-647D-369E-ABCF9ACA2C50}"/>
                </a:ext>
              </a:extLst>
            </p:cNvPr>
            <p:cNvSpPr txBox="1"/>
            <p:nvPr/>
          </p:nvSpPr>
          <p:spPr>
            <a:xfrm>
              <a:off x="5507123" y="4952186"/>
              <a:ext cx="98910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 b="1">
                  <a:latin typeface="Meiryo UI" panose="020B0604030504040204" pitchFamily="50" charset="-128"/>
                  <a:ea typeface="Meiryo UI" panose="020B0604030504040204" pitchFamily="50" charset="-128"/>
                </a:rPr>
                <a:t>職員確認</a:t>
              </a: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3058ACBB-5E8D-857E-B76F-FEFF647374A1}"/>
                </a:ext>
              </a:extLst>
            </p:cNvPr>
            <p:cNvSpPr txBox="1"/>
            <p:nvPr/>
          </p:nvSpPr>
          <p:spPr>
            <a:xfrm>
              <a:off x="5266483" y="5166024"/>
              <a:ext cx="1637322" cy="461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200">
                  <a:latin typeface="Meiryo UI" panose="020B0604030504040204" pitchFamily="50" charset="-128"/>
                  <a:ea typeface="Meiryo UI" panose="020B0604030504040204" pitchFamily="50" charset="-128"/>
                </a:rPr>
                <a:t>AI</a:t>
              </a:r>
              <a:r>
                <a:rPr lang="ja-JP" altLang="en-US" sz="1200">
                  <a:latin typeface="Meiryo UI" panose="020B0604030504040204" pitchFamily="50" charset="-128"/>
                  <a:ea typeface="Meiryo UI" panose="020B0604030504040204" pitchFamily="50" charset="-128"/>
                </a:rPr>
                <a:t>が不合格と判定したものを職員が確認。</a:t>
              </a:r>
              <a:endParaRPr lang="en-US" altLang="ja-JP" sz="120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grpSp>
        <p:nvGrpSpPr>
          <p:cNvPr id="89" name="グループ化 88">
            <a:extLst>
              <a:ext uri="{FF2B5EF4-FFF2-40B4-BE49-F238E27FC236}">
                <a16:creationId xmlns:a16="http://schemas.microsoft.com/office/drawing/2014/main" id="{9ABC574B-BE9F-C82C-B9AE-CD1D28A9E3D6}"/>
              </a:ext>
            </a:extLst>
          </p:cNvPr>
          <p:cNvGrpSpPr/>
          <p:nvPr/>
        </p:nvGrpSpPr>
        <p:grpSpPr>
          <a:xfrm>
            <a:off x="7274941" y="4961062"/>
            <a:ext cx="1800000" cy="1440000"/>
            <a:chOff x="7113016" y="4822522"/>
            <a:chExt cx="1800000" cy="1440000"/>
          </a:xfrm>
        </p:grpSpPr>
        <p:sp>
          <p:nvSpPr>
            <p:cNvPr id="61" name="四角形: 角を丸くする 60">
              <a:extLst>
                <a:ext uri="{FF2B5EF4-FFF2-40B4-BE49-F238E27FC236}">
                  <a16:creationId xmlns:a16="http://schemas.microsoft.com/office/drawing/2014/main" id="{5C772169-D823-2A49-BA8B-AD0910B457E7}"/>
                </a:ext>
              </a:extLst>
            </p:cNvPr>
            <p:cNvSpPr/>
            <p:nvPr/>
          </p:nvSpPr>
          <p:spPr>
            <a:xfrm>
              <a:off x="7113016" y="4822522"/>
              <a:ext cx="1800000" cy="1440000"/>
            </a:xfrm>
            <a:prstGeom prst="roundRect">
              <a:avLst/>
            </a:prstGeom>
            <a:solidFill>
              <a:srgbClr val="F3F3F7"/>
            </a:solidFill>
            <a:ln>
              <a:solidFill>
                <a:srgbClr val="61616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62" name="楕円 61">
              <a:extLst>
                <a:ext uri="{FF2B5EF4-FFF2-40B4-BE49-F238E27FC236}">
                  <a16:creationId xmlns:a16="http://schemas.microsoft.com/office/drawing/2014/main" id="{DF023537-C741-B36D-3AB1-75DC5FC3D1E7}"/>
                </a:ext>
              </a:extLst>
            </p:cNvPr>
            <p:cNvSpPr/>
            <p:nvPr/>
          </p:nvSpPr>
          <p:spPr>
            <a:xfrm>
              <a:off x="7256713" y="4989572"/>
              <a:ext cx="255600" cy="257132"/>
            </a:xfrm>
            <a:prstGeom prst="ellipse">
              <a:avLst/>
            </a:prstGeom>
            <a:solidFill>
              <a:srgbClr val="00A1C9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000">
                  <a:latin typeface="Meiryo UI" panose="020B0604030504040204" pitchFamily="50" charset="-128"/>
                  <a:ea typeface="Meiryo UI" panose="020B0604030504040204" pitchFamily="50" charset="-128"/>
                </a:rPr>
                <a:t>4</a:t>
              </a:r>
              <a:endParaRPr lang="ja-JP" altLang="en-US" sz="100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89223522-740E-35A4-8860-55F2FE74BBB5}"/>
                </a:ext>
              </a:extLst>
            </p:cNvPr>
            <p:cNvSpPr txBox="1"/>
            <p:nvPr/>
          </p:nvSpPr>
          <p:spPr>
            <a:xfrm>
              <a:off x="7467125" y="4978148"/>
              <a:ext cx="98910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 b="1">
                  <a:latin typeface="Meiryo UI" panose="020B0604030504040204" pitchFamily="50" charset="-128"/>
                  <a:ea typeface="Meiryo UI" panose="020B0604030504040204" pitchFamily="50" charset="-128"/>
                </a:rPr>
                <a:t>上長承認</a:t>
              </a:r>
            </a:p>
          </p:txBody>
        </p:sp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34102A9E-2EC4-6669-22E9-36C5223B07CC}"/>
                </a:ext>
              </a:extLst>
            </p:cNvPr>
            <p:cNvSpPr txBox="1"/>
            <p:nvPr/>
          </p:nvSpPr>
          <p:spPr>
            <a:xfrm>
              <a:off x="7256714" y="5335928"/>
              <a:ext cx="13463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200">
                  <a:latin typeface="Meiryo UI" panose="020B0604030504040204" pitchFamily="50" charset="-128"/>
                  <a:ea typeface="Meiryo UI" panose="020B0604030504040204" pitchFamily="50" charset="-128"/>
                </a:rPr>
                <a:t>合格</a:t>
              </a:r>
              <a:r>
                <a:rPr lang="en-US" altLang="ja-JP" sz="1200">
                  <a:latin typeface="Meiryo UI" panose="020B0604030504040204" pitchFamily="50" charset="-128"/>
                  <a:ea typeface="Meiryo UI" panose="020B0604030504040204" pitchFamily="50" charset="-128"/>
                </a:rPr>
                <a:t>/</a:t>
              </a:r>
              <a:r>
                <a:rPr lang="ja-JP" altLang="en-US" sz="1200">
                  <a:latin typeface="Meiryo UI" panose="020B0604030504040204" pitchFamily="50" charset="-128"/>
                  <a:ea typeface="Meiryo UI" panose="020B0604030504040204" pitchFamily="50" charset="-128"/>
                </a:rPr>
                <a:t>不合格ともに最終判断を行い、承認する。</a:t>
              </a:r>
              <a:endParaRPr lang="en-US" altLang="ja-JP" sz="120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grpSp>
        <p:nvGrpSpPr>
          <p:cNvPr id="88" name="グループ化 87">
            <a:extLst>
              <a:ext uri="{FF2B5EF4-FFF2-40B4-BE49-F238E27FC236}">
                <a16:creationId xmlns:a16="http://schemas.microsoft.com/office/drawing/2014/main" id="{0A630226-B055-42E2-AF4E-D969230FE1B1}"/>
              </a:ext>
            </a:extLst>
          </p:cNvPr>
          <p:cNvGrpSpPr/>
          <p:nvPr/>
        </p:nvGrpSpPr>
        <p:grpSpPr>
          <a:xfrm>
            <a:off x="9420783" y="4961062"/>
            <a:ext cx="1800000" cy="1440000"/>
            <a:chOff x="9359234" y="4822522"/>
            <a:chExt cx="1800000" cy="1440000"/>
          </a:xfrm>
        </p:grpSpPr>
        <p:sp>
          <p:nvSpPr>
            <p:cNvPr id="66" name="四角形: 角を丸くする 65">
              <a:extLst>
                <a:ext uri="{FF2B5EF4-FFF2-40B4-BE49-F238E27FC236}">
                  <a16:creationId xmlns:a16="http://schemas.microsoft.com/office/drawing/2014/main" id="{74E3C8EA-2AE0-B0A5-9EF1-E656F641D623}"/>
                </a:ext>
              </a:extLst>
            </p:cNvPr>
            <p:cNvSpPr/>
            <p:nvPr/>
          </p:nvSpPr>
          <p:spPr>
            <a:xfrm>
              <a:off x="9359234" y="4822522"/>
              <a:ext cx="1800000" cy="1440000"/>
            </a:xfrm>
            <a:prstGeom prst="roundRect">
              <a:avLst/>
            </a:prstGeom>
            <a:solidFill>
              <a:srgbClr val="F3F3F7"/>
            </a:solidFill>
            <a:ln>
              <a:solidFill>
                <a:srgbClr val="61616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67" name="楕円 66">
              <a:extLst>
                <a:ext uri="{FF2B5EF4-FFF2-40B4-BE49-F238E27FC236}">
                  <a16:creationId xmlns:a16="http://schemas.microsoft.com/office/drawing/2014/main" id="{C6C61A26-C11E-D9BA-18A6-53FE4EC30264}"/>
                </a:ext>
              </a:extLst>
            </p:cNvPr>
            <p:cNvSpPr/>
            <p:nvPr/>
          </p:nvSpPr>
          <p:spPr>
            <a:xfrm>
              <a:off x="9502931" y="4989572"/>
              <a:ext cx="255600" cy="257132"/>
            </a:xfrm>
            <a:prstGeom prst="ellipse">
              <a:avLst/>
            </a:prstGeom>
            <a:solidFill>
              <a:srgbClr val="3F862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000">
                  <a:latin typeface="Meiryo UI" panose="020B0604030504040204" pitchFamily="50" charset="-128"/>
                  <a:ea typeface="Meiryo UI" panose="020B0604030504040204" pitchFamily="50" charset="-128"/>
                </a:rPr>
                <a:t>5</a:t>
              </a:r>
              <a:endParaRPr lang="ja-JP" altLang="en-US" sz="100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4E626328-460F-74D1-816F-D55566E427DC}"/>
                </a:ext>
              </a:extLst>
            </p:cNvPr>
            <p:cNvSpPr txBox="1"/>
            <p:nvPr/>
          </p:nvSpPr>
          <p:spPr>
            <a:xfrm>
              <a:off x="9719678" y="4978148"/>
              <a:ext cx="11803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 b="1">
                  <a:latin typeface="Meiryo UI" panose="020B0604030504040204" pitchFamily="50" charset="-128"/>
                  <a:ea typeface="Meiryo UI" panose="020B0604030504040204" pitchFamily="50" charset="-128"/>
                </a:rPr>
                <a:t>システム登録</a:t>
              </a:r>
            </a:p>
          </p:txBody>
        </p:sp>
        <p:sp>
          <p:nvSpPr>
            <p:cNvPr id="69" name="テキスト ボックス 68">
              <a:extLst>
                <a:ext uri="{FF2B5EF4-FFF2-40B4-BE49-F238E27FC236}">
                  <a16:creationId xmlns:a16="http://schemas.microsoft.com/office/drawing/2014/main" id="{9B6F430C-03CC-6610-DC9D-6D6D9E5F6E68}"/>
                </a:ext>
              </a:extLst>
            </p:cNvPr>
            <p:cNvSpPr txBox="1"/>
            <p:nvPr/>
          </p:nvSpPr>
          <p:spPr>
            <a:xfrm>
              <a:off x="9502932" y="5335928"/>
              <a:ext cx="13463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200">
                  <a:latin typeface="Meiryo UI" panose="020B0604030504040204" pitchFamily="50" charset="-128"/>
                  <a:ea typeface="Meiryo UI" panose="020B0604030504040204" pitchFamily="50" charset="-128"/>
                </a:rPr>
                <a:t>①で作成したデータを税務システムに登録。</a:t>
              </a:r>
              <a:endParaRPr lang="en-US" altLang="ja-JP" sz="120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cxnSp>
        <p:nvCxnSpPr>
          <p:cNvPr id="72" name="直線矢印コネクタ 71">
            <a:extLst>
              <a:ext uri="{FF2B5EF4-FFF2-40B4-BE49-F238E27FC236}">
                <a16:creationId xmlns:a16="http://schemas.microsoft.com/office/drawing/2014/main" id="{2B23C4EB-1BEB-C083-9554-744D144AA14C}"/>
              </a:ext>
            </a:extLst>
          </p:cNvPr>
          <p:cNvCxnSpPr>
            <a:cxnSpLocks/>
            <a:stCxn id="42" idx="3"/>
            <a:endCxn id="47" idx="1"/>
          </p:cNvCxnSpPr>
          <p:nvPr/>
        </p:nvCxnSpPr>
        <p:spPr>
          <a:xfrm>
            <a:off x="2583311" y="5681062"/>
            <a:ext cx="392670" cy="0"/>
          </a:xfrm>
          <a:prstGeom prst="straightConnector1">
            <a:avLst/>
          </a:prstGeom>
          <a:ln w="50800"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矢印コネクタ 73">
            <a:extLst>
              <a:ext uri="{FF2B5EF4-FFF2-40B4-BE49-F238E27FC236}">
                <a16:creationId xmlns:a16="http://schemas.microsoft.com/office/drawing/2014/main" id="{70B71F46-0121-A6AA-ED72-5E0C8F44263C}"/>
              </a:ext>
            </a:extLst>
          </p:cNvPr>
          <p:cNvCxnSpPr>
            <a:cxnSpLocks/>
            <a:endCxn id="53" idx="1"/>
          </p:cNvCxnSpPr>
          <p:nvPr/>
        </p:nvCxnSpPr>
        <p:spPr>
          <a:xfrm>
            <a:off x="4645309" y="5284322"/>
            <a:ext cx="301836" cy="0"/>
          </a:xfrm>
          <a:prstGeom prst="straightConnector1">
            <a:avLst/>
          </a:prstGeom>
          <a:ln w="38100"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矢印コネクタ 75">
            <a:extLst>
              <a:ext uri="{FF2B5EF4-FFF2-40B4-BE49-F238E27FC236}">
                <a16:creationId xmlns:a16="http://schemas.microsoft.com/office/drawing/2014/main" id="{C6CC3955-8224-CB04-09FE-401170D938F2}"/>
              </a:ext>
            </a:extLst>
          </p:cNvPr>
          <p:cNvCxnSpPr>
            <a:cxnSpLocks/>
            <a:stCxn id="53" idx="3"/>
          </p:cNvCxnSpPr>
          <p:nvPr/>
        </p:nvCxnSpPr>
        <p:spPr>
          <a:xfrm>
            <a:off x="6747145" y="5284322"/>
            <a:ext cx="527796" cy="0"/>
          </a:xfrm>
          <a:prstGeom prst="straightConnector1">
            <a:avLst/>
          </a:prstGeom>
          <a:ln w="50800"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矢印コネクタ 77">
            <a:extLst>
              <a:ext uri="{FF2B5EF4-FFF2-40B4-BE49-F238E27FC236}">
                <a16:creationId xmlns:a16="http://schemas.microsoft.com/office/drawing/2014/main" id="{295FEDBC-F88A-7100-893C-96EFE377DA99}"/>
              </a:ext>
            </a:extLst>
          </p:cNvPr>
          <p:cNvCxnSpPr>
            <a:stCxn id="61" idx="3"/>
            <a:endCxn id="66" idx="1"/>
          </p:cNvCxnSpPr>
          <p:nvPr/>
        </p:nvCxnSpPr>
        <p:spPr>
          <a:xfrm>
            <a:off x="9074941" y="5681062"/>
            <a:ext cx="345842" cy="0"/>
          </a:xfrm>
          <a:prstGeom prst="straightConnector1">
            <a:avLst/>
          </a:prstGeom>
          <a:ln w="50800"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3977F10F-E8C1-625D-13DE-AE4CCF218A0D}"/>
              </a:ext>
            </a:extLst>
          </p:cNvPr>
          <p:cNvSpPr/>
          <p:nvPr/>
        </p:nvSpPr>
        <p:spPr>
          <a:xfrm>
            <a:off x="0" y="1293"/>
            <a:ext cx="12192000" cy="39668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AI</a:t>
            </a:r>
            <a:r>
              <a:rPr lang="ja-JP" altLang="en-US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エージェントコンソーシアムの活動状況について</a:t>
            </a:r>
          </a:p>
        </p:txBody>
      </p:sp>
      <p:sp>
        <p:nvSpPr>
          <p:cNvPr id="81" name="コンテンツ プレースホルダー 2">
            <a:extLst>
              <a:ext uri="{FF2B5EF4-FFF2-40B4-BE49-F238E27FC236}">
                <a16:creationId xmlns:a16="http://schemas.microsoft.com/office/drawing/2014/main" id="{3CA6F248-50F2-B0A4-3395-8F23D5DDF2EA}"/>
              </a:ext>
            </a:extLst>
          </p:cNvPr>
          <p:cNvSpPr>
            <a:spLocks noGrp="1"/>
          </p:cNvSpPr>
          <p:nvPr/>
        </p:nvSpPr>
        <p:spPr>
          <a:xfrm>
            <a:off x="100704" y="521441"/>
            <a:ext cx="3624629" cy="3966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ja-JP" altLang="en-US" sz="18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自動車税書類審査エージェント</a:t>
            </a:r>
            <a:endParaRPr lang="en-US" altLang="ja-JP" sz="1800" b="1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F71FB9E7-6975-5FF9-0B8C-6ACE8DDEE704}"/>
              </a:ext>
            </a:extLst>
          </p:cNvPr>
          <p:cNvSpPr txBox="1"/>
          <p:nvPr/>
        </p:nvSpPr>
        <p:spPr>
          <a:xfrm>
            <a:off x="465951" y="2420629"/>
            <a:ext cx="989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現状</a:t>
            </a: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BD3A31F7-16E8-81F9-33DD-A342FE3D0241}"/>
              </a:ext>
            </a:extLst>
          </p:cNvPr>
          <p:cNvSpPr txBox="1"/>
          <p:nvPr/>
        </p:nvSpPr>
        <p:spPr>
          <a:xfrm>
            <a:off x="465951" y="4591730"/>
            <a:ext cx="1450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目指す姿</a:t>
            </a:r>
          </a:p>
        </p:txBody>
      </p:sp>
      <p:cxnSp>
        <p:nvCxnSpPr>
          <p:cNvPr id="86" name="直線コネクタ 85">
            <a:extLst>
              <a:ext uri="{FF2B5EF4-FFF2-40B4-BE49-F238E27FC236}">
                <a16:creationId xmlns:a16="http://schemas.microsoft.com/office/drawing/2014/main" id="{1DD55DB2-2C9F-C464-5797-E7B70C3F7378}"/>
              </a:ext>
            </a:extLst>
          </p:cNvPr>
          <p:cNvCxnSpPr/>
          <p:nvPr/>
        </p:nvCxnSpPr>
        <p:spPr>
          <a:xfrm>
            <a:off x="520431" y="4424213"/>
            <a:ext cx="11186944" cy="0"/>
          </a:xfrm>
          <a:prstGeom prst="line">
            <a:avLst/>
          </a:prstGeom>
          <a:ln w="28575">
            <a:solidFill>
              <a:srgbClr val="61616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2501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76DBB9A7CC5084988F2AEB8A12F90EB" ma:contentTypeVersion="7" ma:contentTypeDescription="新しいドキュメントを作成します。" ma:contentTypeScope="" ma:versionID="a48cd009fa8982e87bb53d8b9757b611">
  <xsd:schema xmlns:xsd="http://www.w3.org/2001/XMLSchema" xmlns:xs="http://www.w3.org/2001/XMLSchema" xmlns:p="http://schemas.microsoft.com/office/2006/metadata/properties" xmlns:ns2="96fed197-9b04-4b26-b11f-3618a1d8becb" targetNamespace="http://schemas.microsoft.com/office/2006/metadata/properties" ma:root="true" ma:fieldsID="fc67bcd77037115b2af667db1cf93554" ns2:_="">
    <xsd:import namespace="96fed197-9b04-4b26-b11f-3618a1d8bec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fed197-9b04-4b26-b11f-3618a1d8be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C974F6F-1B00-46A1-AFF7-23E2B3AE21F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9A4C0E4-6D0C-40F2-AB70-599C2E684CAD}">
  <ds:schemaRefs>
    <ds:schemaRef ds:uri="96fed197-9b04-4b26-b11f-3618a1d8bec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3EEC032-A8BC-4918-AC5A-6C03160FF05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295</Words>
  <Application>Microsoft Office PowerPoint</Application>
  <PresentationFormat>ワイド画面</PresentationFormat>
  <Paragraphs>36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BIZ UDPゴシック</vt:lpstr>
      <vt:lpstr>Meiryo UI</vt:lpstr>
      <vt:lpstr>游ゴシック</vt:lpstr>
      <vt:lpstr>游ゴシック Light</vt:lpstr>
      <vt:lpstr>Arial</vt:lpstr>
      <vt:lpstr>Office テーマ</vt:lpstr>
      <vt:lpstr>■実施事業者 アマゾン ウェブ サービス ジャパン合同会社（大阪府行政AIエージェントコンソーシアム参画企業）  ■実施内容 府税事務所における申請書類審査業務の省力化を目指し、生成AI文書審査ソリューション（RAPID)を活用。 審査に必要な例規や法令を学習させ、テストデータを用いて審査精度を検証した。 検証結果をもとに審査精度を向上させるために、今後の展開を検討。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大江　真央</cp:lastModifiedBy>
  <cp:revision>1</cp:revision>
  <cp:lastPrinted>2026-06-12T06:17:25Z</cp:lastPrinted>
  <dcterms:created xsi:type="dcterms:W3CDTF">2026-04-24T07:47:54Z</dcterms:created>
  <dcterms:modified xsi:type="dcterms:W3CDTF">2026-08-17T03:12:24Z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0x010100076DBB9A7CC5084988F2AEB8A12F90EB</vt:lpwstr>
  </property>
</Properties>
</file>