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894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72D6BE-5F88-9424-972D-9BC11207ED30}" v="96" dt="2026-06-18T03:04:01.132"/>
    <p1510:client id="{26BCAF54-6A51-D3BD-ABC0-573EEAC3C0FB}" v="98" dt="2026-06-18T00:23:37.604"/>
    <p1510:client id="{3AE94B64-1921-46DE-BF19-FB99C8A3EEBC}" v="1" dt="2026-06-17T07:05:01.205"/>
    <p1510:client id="{4689917D-BEF8-D31B-FB1B-05D3F1430287}" v="66" dt="2026-06-18T03:05:55.476"/>
    <p1510:client id="{6AD35BB9-745E-A92A-9233-0DF475A2CDE2}" v="517" dt="2026-06-17T05:44:11.805"/>
    <p1510:client id="{76AE1C77-5B36-AB8B-A185-646C6E1C449C}" v="46" dt="2026-06-18T02:11:59.605"/>
    <p1510:client id="{7800BAEA-B766-460C-8596-DDFC7195D2F7}" v="16" dt="2026-06-18T00:03:21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86" y="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8EF3B-41DE-47F9-9B0F-E1277399AF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8E216-6596-4A91-9314-D3E17082DB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29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8E216-6596-4A91-9314-D3E17082DB0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97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C7A71048-5FD2-CB02-AA97-3FAE1748B7FF}"/>
              </a:ext>
            </a:extLst>
          </p:cNvPr>
          <p:cNvSpPr txBox="1"/>
          <p:nvPr/>
        </p:nvSpPr>
        <p:spPr>
          <a:xfrm>
            <a:off x="5278782" y="1711739"/>
            <a:ext cx="6829286" cy="501675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■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デモ画面イメージ</a:t>
            </a: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7A4782B-9EA5-ACD5-7CA6-2386A150DD62}"/>
              </a:ext>
            </a:extLst>
          </p:cNvPr>
          <p:cNvSpPr txBox="1"/>
          <p:nvPr/>
        </p:nvSpPr>
        <p:spPr>
          <a:xfrm>
            <a:off x="5278782" y="88348"/>
            <a:ext cx="6829286" cy="132343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■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アプリの流れ</a:t>
            </a: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ja-JP" altLang="en-US" sz="160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B838CE-7AC7-25C4-CCCB-4E74D1DB66AA}"/>
              </a:ext>
            </a:extLst>
          </p:cNvPr>
          <p:cNvSpPr txBox="1"/>
          <p:nvPr/>
        </p:nvSpPr>
        <p:spPr>
          <a:xfrm>
            <a:off x="231913" y="960783"/>
            <a:ext cx="4830416" cy="575542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■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概要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期間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：2026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年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3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月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19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日から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26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日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実施場所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：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関西国際空港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対象業務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：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関空の従業員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（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外国人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）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への病院案内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事業者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   ：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グーグル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クラウド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ジャパン合同会社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1600" dirty="0">
                <a:latin typeface="Meiryo UI"/>
                <a:ea typeface="Meiryo UI"/>
                <a:cs typeface="Calibri"/>
              </a:rPr>
              <a:t>　　　　　　  ：</a:t>
            </a:r>
            <a:r>
              <a:rPr lang="ja-JP" altLang="en-US" sz="1600" dirty="0">
                <a:latin typeface="Meiryo UI"/>
                <a:ea typeface="Meiryo UI"/>
                <a:cs typeface="Calibri"/>
              </a:rPr>
              <a:t>富士通</a:t>
            </a:r>
            <a:r>
              <a:rPr lang="en-US" sz="1600" dirty="0">
                <a:latin typeface="Meiryo UI"/>
                <a:ea typeface="Meiryo UI"/>
                <a:cs typeface="Calibri"/>
              </a:rPr>
              <a:t>Japan</a:t>
            </a:r>
            <a:r>
              <a:rPr lang="ja-JP" altLang="en-US" sz="1600" dirty="0">
                <a:latin typeface="Meiryo UI"/>
                <a:ea typeface="Meiryo UI"/>
                <a:cs typeface="Calibri"/>
              </a:rPr>
              <a:t>株式会社</a:t>
            </a:r>
            <a:r>
              <a:rPr lang="en-US" sz="1600" dirty="0">
                <a:latin typeface="Meiryo UI"/>
                <a:ea typeface="Meiryo UI"/>
                <a:cs typeface="Calibri"/>
              </a:rPr>
              <a:t> </a:t>
            </a:r>
            <a:endParaRPr lang="en-US" sz="1600" dirty="0">
              <a:latin typeface="Meiryo UI"/>
              <a:ea typeface="Meiryo U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■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実施内容</a:t>
            </a:r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関西国際空港で働く外国人従業員を対象に病院案内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r>
              <a:rPr lang="ja-JP" altLang="en-US" sz="1600" dirty="0">
                <a:latin typeface="Meiryo UI"/>
                <a:ea typeface="Meiryo UI"/>
                <a:cs typeface="Calibri"/>
              </a:rPr>
              <a:t>　</a:t>
            </a:r>
            <a:r>
              <a:rPr lang="en-US" sz="1600" dirty="0">
                <a:latin typeface="Meiryo UI"/>
                <a:ea typeface="Meiryo UI"/>
                <a:cs typeface="Calibri"/>
              </a:rPr>
              <a:t>AI</a:t>
            </a:r>
            <a:r>
              <a:rPr lang="ja-JP" altLang="en-US" sz="1600" dirty="0">
                <a:latin typeface="Meiryo UI"/>
                <a:ea typeface="Meiryo UI"/>
                <a:cs typeface="Calibri"/>
              </a:rPr>
              <a:t>エージェントを作成</a:t>
            </a:r>
            <a:r>
              <a:rPr lang="en-US" sz="1600" dirty="0">
                <a:latin typeface="Meiryo UI"/>
                <a:ea typeface="Meiryo UI"/>
                <a:cs typeface="Calibri"/>
              </a:rPr>
              <a:t>。</a:t>
            </a:r>
          </a:p>
          <a:p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多言語対応により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、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母国語で病状を訴えると適切な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　医療機関を案内できるようにした</a:t>
            </a:r>
            <a:r>
              <a:rPr 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。</a:t>
            </a:r>
          </a:p>
          <a:p>
            <a:pPr algn="l"/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endParaRPr lang="en-US" sz="1600" dirty="0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420242" y="578118"/>
            <a:ext cx="1249569" cy="697396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400" err="1">
                <a:solidFill>
                  <a:schemeClr val="bg1"/>
                </a:solidFill>
                <a:latin typeface="Meiryo UI"/>
                <a:ea typeface="Meiryo UI"/>
              </a:rPr>
              <a:t>母国語で</a:t>
            </a:r>
            <a:endParaRPr lang="en-US" altLang="ja-JP" sz="1400">
              <a:solidFill>
                <a:schemeClr val="bg1"/>
              </a:solidFill>
              <a:latin typeface="Meiryo UI"/>
              <a:ea typeface="Meiryo UI"/>
            </a:endParaRPr>
          </a:p>
          <a:p>
            <a:pPr algn="ctr"/>
            <a:r>
              <a:rPr lang="ja-JP" altLang="en-US" sz="1400" err="1">
                <a:solidFill>
                  <a:schemeClr val="bg1"/>
                </a:solidFill>
                <a:latin typeface="Meiryo UI"/>
                <a:ea typeface="Meiryo UI"/>
              </a:rPr>
              <a:t>病状を入力</a:t>
            </a:r>
            <a:endParaRPr lang="en-US" sz="1400" err="1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0234" y="825671"/>
            <a:ext cx="60955" cy="106687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7556" y="781496"/>
            <a:ext cx="60955" cy="106687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5922" y="748367"/>
            <a:ext cx="60955" cy="106687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968" y="1605950"/>
            <a:ext cx="6819729" cy="9524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989847" y="6148071"/>
            <a:ext cx="2168517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ja-JP" sz="1600" dirty="0">
                <a:latin typeface="Meiryo UI"/>
                <a:ea typeface="Meiryo UI"/>
              </a:rPr>
              <a:t>病院案内回答画面</a:t>
            </a:r>
            <a:endParaRPr lang="en-US" sz="1600" b="0" i="0" dirty="0">
              <a:latin typeface="Meiryo UI"/>
              <a:ea typeface="Meiryo UI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450C3C-BF38-FE26-AE8D-97FA91780378}"/>
              </a:ext>
            </a:extLst>
          </p:cNvPr>
          <p:cNvSpPr txBox="1"/>
          <p:nvPr/>
        </p:nvSpPr>
        <p:spPr>
          <a:xfrm>
            <a:off x="0" y="0"/>
            <a:ext cx="4358098" cy="688256"/>
          </a:xfrm>
          <a:prstGeom prst="rect">
            <a:avLst/>
          </a:prstGeom>
          <a:noFill/>
        </p:spPr>
        <p:txBody>
          <a:bodyPr wrap="none" lIns="72000" tIns="36000" rIns="72000" bIns="36000" anchor="t">
            <a:spAutoFit/>
          </a:bodyPr>
          <a:lstStyle/>
          <a:p>
            <a:r>
              <a:rPr lang="ja-JP" altLang="en-US" sz="2000" b="1">
                <a:latin typeface="Meiryo UI"/>
                <a:ea typeface="Meiryo UI"/>
              </a:rPr>
              <a:t>令和７年度</a:t>
            </a:r>
          </a:p>
          <a:p>
            <a:pPr algn="l"/>
            <a:r>
              <a:rPr lang="ja-JP" sz="2000" b="1">
                <a:latin typeface="Meiryo UI"/>
                <a:ea typeface="Meiryo UI"/>
              </a:rPr>
              <a:t>実証事例</a:t>
            </a:r>
            <a:r>
              <a:rPr lang="ja-JP" altLang="en-US" sz="2000" b="1">
                <a:latin typeface="Meiryo UI"/>
                <a:ea typeface="Meiryo UI"/>
              </a:rPr>
              <a:t>　</a:t>
            </a:r>
            <a:r>
              <a:rPr lang="ja-JP" sz="2000" b="1">
                <a:latin typeface="Meiryo UI"/>
                <a:ea typeface="Meiryo UI"/>
              </a:rPr>
              <a:t>外国人共生支援</a:t>
            </a:r>
            <a:r>
              <a:rPr lang="ja-JP" altLang="en-US" sz="2000" b="1">
                <a:latin typeface="Meiryo UI"/>
                <a:ea typeface="Meiryo UI"/>
              </a:rPr>
              <a:t>エージェント</a:t>
            </a:r>
            <a:endParaRPr lang="ja-JP" sz="2000" b="1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57C1895-6F02-8562-1D5B-6E5636E5B2BD}"/>
              </a:ext>
            </a:extLst>
          </p:cNvPr>
          <p:cNvSpPr/>
          <p:nvPr/>
        </p:nvSpPr>
        <p:spPr>
          <a:xfrm>
            <a:off x="7109894" y="578117"/>
            <a:ext cx="1249569" cy="642179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Meiryo UI"/>
                <a:ea typeface="Meiryo UI"/>
              </a:rPr>
              <a:t>症状を</a:t>
            </a:r>
            <a:endParaRPr lang="en-US" altLang="ja-JP" sz="1400">
              <a:solidFill>
                <a:schemeClr val="bg1"/>
              </a:solidFill>
              <a:latin typeface="Meiryo UI"/>
              <a:ea typeface="Meiryo UI"/>
            </a:endParaRPr>
          </a:p>
          <a:p>
            <a:pPr algn="ctr"/>
            <a:r>
              <a:rPr lang="ja-JP" altLang="en-US" sz="1400">
                <a:solidFill>
                  <a:schemeClr val="bg1"/>
                </a:solidFill>
                <a:latin typeface="Meiryo UI"/>
                <a:ea typeface="Meiryo UI"/>
              </a:rPr>
              <a:t>分析・</a:t>
            </a:r>
            <a:endParaRPr lang="ja-JP" altLang="en-US" sz="1400">
              <a:solidFill>
                <a:schemeClr val="bg1"/>
              </a:solidFill>
              <a:latin typeface="Meiryo UI"/>
              <a:ea typeface="Meiryo UI"/>
              <a:cs typeface="Calibri"/>
            </a:endParaRPr>
          </a:p>
          <a:p>
            <a:pPr algn="ctr"/>
            <a:r>
              <a:rPr lang="ja-JP" altLang="en-US" sz="1400">
                <a:solidFill>
                  <a:schemeClr val="bg1"/>
                </a:solidFill>
                <a:latin typeface="Meiryo UI"/>
                <a:ea typeface="Meiryo UI"/>
              </a:rPr>
              <a:t>判定</a:t>
            </a:r>
            <a:endParaRPr lang="ja-JP" altLang="en-US" sz="1400">
              <a:solidFill>
                <a:schemeClr val="bg1"/>
              </a:solidFill>
              <a:latin typeface="Meiryo UI"/>
              <a:ea typeface="Meiryo UI"/>
              <a:cs typeface="Calibri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677CF0A5-085F-A1EB-CCDD-D6D496BA4768}"/>
              </a:ext>
            </a:extLst>
          </p:cNvPr>
          <p:cNvSpPr/>
          <p:nvPr/>
        </p:nvSpPr>
        <p:spPr>
          <a:xfrm>
            <a:off x="8799547" y="522900"/>
            <a:ext cx="1249569" cy="697396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600">
                <a:solidFill>
                  <a:schemeClr val="bg1"/>
                </a:solidFill>
                <a:latin typeface="Meiryo UI"/>
                <a:ea typeface="Meiryo UI"/>
              </a:rPr>
              <a:t>病院を</a:t>
            </a:r>
            <a:endParaRPr lang="en-US" sz="1600">
              <a:solidFill>
                <a:schemeClr val="bg1"/>
              </a:solidFill>
              <a:latin typeface="Meiryo UI"/>
              <a:ea typeface="Meiryo UI"/>
            </a:endParaRPr>
          </a:p>
          <a:p>
            <a:pPr algn="ctr"/>
            <a:r>
              <a:rPr lang="ja-JP" altLang="en-US" sz="1600">
                <a:solidFill>
                  <a:schemeClr val="bg1"/>
                </a:solidFill>
                <a:latin typeface="Meiryo UI"/>
                <a:ea typeface="Meiryo UI"/>
              </a:rPr>
              <a:t>選定</a:t>
            </a:r>
            <a:endParaRPr lang="ja-JP">
              <a:solidFill>
                <a:schemeClr val="bg1"/>
              </a:solidFill>
              <a:ea typeface="ＭＳ Ｐゴシック"/>
              <a:cs typeface="Calibri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A24B5AB-58B1-5E27-2ED7-66900FA68581}"/>
              </a:ext>
            </a:extLst>
          </p:cNvPr>
          <p:cNvSpPr/>
          <p:nvPr/>
        </p:nvSpPr>
        <p:spPr>
          <a:xfrm>
            <a:off x="10621720" y="522899"/>
            <a:ext cx="1249569" cy="697397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sz="1400">
                <a:solidFill>
                  <a:schemeClr val="bg1"/>
                </a:solidFill>
                <a:latin typeface="Meiryo UI"/>
                <a:ea typeface="Meiryo UI"/>
                <a:cs typeface="+mn-lt"/>
              </a:rPr>
              <a:t>病院名</a:t>
            </a:r>
            <a:r>
              <a:rPr lang="ja-JP" altLang="en-US" sz="1400">
                <a:solidFill>
                  <a:schemeClr val="bg1"/>
                </a:solidFill>
                <a:latin typeface="Meiryo UI"/>
                <a:ea typeface="Meiryo UI"/>
                <a:cs typeface="+mn-lt"/>
              </a:rPr>
              <a:t>・</a:t>
            </a:r>
            <a:r>
              <a:rPr lang="ja-JP" sz="1400">
                <a:solidFill>
                  <a:schemeClr val="bg1"/>
                </a:solidFill>
                <a:latin typeface="Meiryo UI"/>
                <a:ea typeface="Meiryo UI"/>
                <a:cs typeface="+mn-lt"/>
              </a:rPr>
              <a:t> </a:t>
            </a:r>
            <a:endParaRPr lang="en-US" altLang="ja-JP" sz="1400">
              <a:solidFill>
                <a:schemeClr val="bg1"/>
              </a:solidFill>
              <a:latin typeface="Meiryo UI"/>
              <a:ea typeface="Meiryo UI"/>
            </a:endParaRPr>
          </a:p>
          <a:p>
            <a:pPr algn="ctr"/>
            <a:r>
              <a:rPr lang="ja-JP" sz="1400">
                <a:solidFill>
                  <a:schemeClr val="bg1"/>
                </a:solidFill>
                <a:latin typeface="Meiryo UI"/>
                <a:ea typeface="Meiryo UI"/>
                <a:cs typeface="+mn-lt"/>
              </a:rPr>
              <a:t>アクセス</a:t>
            </a:r>
            <a:endParaRPr lang="ja-JP" altLang="en-US" sz="1400">
              <a:solidFill>
                <a:schemeClr val="bg1"/>
              </a:solidFill>
              <a:latin typeface="Meiryo UI"/>
              <a:ea typeface="Meiryo UI"/>
              <a:cs typeface="+mn-lt"/>
            </a:endParaRPr>
          </a:p>
          <a:p>
            <a:pPr algn="ctr"/>
            <a:r>
              <a:rPr lang="ja-JP" sz="1400">
                <a:solidFill>
                  <a:schemeClr val="bg1"/>
                </a:solidFill>
                <a:latin typeface="Meiryo UI"/>
                <a:ea typeface="Meiryo UI"/>
                <a:cs typeface="+mn-lt"/>
              </a:rPr>
              <a:t>案内</a:t>
            </a:r>
            <a:endParaRPr lang="ja-JP" sz="1400">
              <a:solidFill>
                <a:schemeClr val="bg1"/>
              </a:solidFill>
              <a:latin typeface="Meiryo UI"/>
              <a:ea typeface="Meiryo UI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4459984-E2AE-5DD6-92DD-426BE7D2C5B5}"/>
              </a:ext>
            </a:extLst>
          </p:cNvPr>
          <p:cNvSpPr txBox="1"/>
          <p:nvPr/>
        </p:nvSpPr>
        <p:spPr>
          <a:xfrm>
            <a:off x="306342" y="4012772"/>
            <a:ext cx="2177957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600">
                <a:latin typeface="Meiryo UI"/>
                <a:ea typeface="Meiryo UI"/>
              </a:rPr>
              <a:t>※</a:t>
            </a:r>
            <a:r>
              <a:rPr lang="ja-JP" altLang="en-US" sz="1600">
                <a:latin typeface="Meiryo UI"/>
                <a:ea typeface="Meiryo UI"/>
              </a:rPr>
              <a:t>実証告知ポスター</a:t>
            </a:r>
            <a:endParaRPr lang="ja-JP" altLang="en-US" sz="1600" b="0" i="0">
              <a:latin typeface="Meiryo UI"/>
              <a:ea typeface="Meiryo UI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7B4FC05-1A2C-24F8-D2B7-DADABB055E5A}"/>
              </a:ext>
            </a:extLst>
          </p:cNvPr>
          <p:cNvSpPr txBox="1"/>
          <p:nvPr/>
        </p:nvSpPr>
        <p:spPr>
          <a:xfrm>
            <a:off x="3049876" y="3808982"/>
            <a:ext cx="2177957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600">
                <a:latin typeface="Meiryo UI"/>
                <a:ea typeface="Meiryo UI"/>
              </a:rPr>
              <a:t>※</a:t>
            </a:r>
            <a:r>
              <a:rPr lang="ja-JP" altLang="en-US" sz="1600">
                <a:latin typeface="Meiryo UI"/>
                <a:ea typeface="Meiryo UI"/>
              </a:rPr>
              <a:t>実証の様子</a:t>
            </a:r>
            <a:endParaRPr lang="ja-JP" altLang="en-US" sz="1600" b="0" i="0">
              <a:latin typeface="Meiryo UI"/>
              <a:ea typeface="Meiryo UI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531068B-5A3D-637B-180E-94080A3D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72250"/>
            <a:ext cx="838200" cy="285750"/>
          </a:xfrm>
        </p:spPr>
        <p:txBody>
          <a:bodyPr/>
          <a:lstStyle/>
          <a:p>
            <a:fld id="{A43826BC-3221-4F9E-B620-BE08BF2B7C3E}" type="slidenum">
              <a:rPr lang="ja-JP" altLang="en-US" smtClean="0"/>
              <a:pPr/>
              <a:t>1</a:t>
            </a:fld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CB2AFB-22D4-473E-F77F-FFFE8CE7F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2846" y="4109628"/>
            <a:ext cx="1970809" cy="255770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880F598-786F-925E-8DF4-B4D1DB4953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4070" y="2103106"/>
            <a:ext cx="2362033" cy="423402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FD860F9-D6A4-93CA-0510-1FE94CDEF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9548" y="2138833"/>
            <a:ext cx="2276620" cy="4276239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886107" y="5959563"/>
            <a:ext cx="217795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 dirty="0" err="1">
                <a:latin typeface="Meiryo UI"/>
                <a:ea typeface="Meiryo UI"/>
              </a:rPr>
              <a:t>病状入力画面</a:t>
            </a:r>
            <a:endParaRPr lang="en-US" sz="1600" b="0" i="0" dirty="0">
              <a:latin typeface="Meiryo UI"/>
              <a:ea typeface="Meiryo UI"/>
            </a:endParaRPr>
          </a:p>
          <a:p>
            <a:pPr algn="ctr"/>
            <a:r>
              <a:rPr sz="1200" b="0" i="0" dirty="0">
                <a:latin typeface="Meiryo UI"/>
                <a:ea typeface="Meiryo UI"/>
              </a:rPr>
              <a:t>（</a:t>
            </a:r>
            <a:r>
              <a:rPr lang="ja-JP" altLang="en-US" sz="1200" b="0" i="0" dirty="0">
                <a:latin typeface="Meiryo UI"/>
                <a:ea typeface="Meiryo UI"/>
              </a:rPr>
              <a:t>シンハラ</a:t>
            </a:r>
            <a:r>
              <a:rPr sz="1200" b="0" i="0" dirty="0">
                <a:latin typeface="Meiryo UI"/>
                <a:ea typeface="Meiryo UI"/>
              </a:rPr>
              <a:t>語）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1C9B567-112E-1F62-8047-9734F5E9BB9F}"/>
              </a:ext>
            </a:extLst>
          </p:cNvPr>
          <p:cNvGrpSpPr/>
          <p:nvPr/>
        </p:nvGrpSpPr>
        <p:grpSpPr>
          <a:xfrm>
            <a:off x="510327" y="4294594"/>
            <a:ext cx="1666839" cy="2372739"/>
            <a:chOff x="510327" y="4294594"/>
            <a:chExt cx="1666839" cy="2372739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B7455D78-BCB1-670B-A674-5481DFCB83E7}"/>
                </a:ext>
              </a:extLst>
            </p:cNvPr>
            <p:cNvGrpSpPr/>
            <p:nvPr/>
          </p:nvGrpSpPr>
          <p:grpSpPr>
            <a:xfrm>
              <a:off x="510327" y="4294594"/>
              <a:ext cx="1666839" cy="2372739"/>
              <a:chOff x="510327" y="4294594"/>
              <a:chExt cx="1666839" cy="2372739"/>
            </a:xfrm>
          </p:grpSpPr>
          <p:pic>
            <p:nvPicPr>
              <p:cNvPr id="60" name="図 59">
                <a:extLst>
                  <a:ext uri="{FF2B5EF4-FFF2-40B4-BE49-F238E27FC236}">
                    <a16:creationId xmlns:a16="http://schemas.microsoft.com/office/drawing/2014/main" id="{BF7F8439-DC09-4D0F-9E37-E07D2EE1D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0327" y="4294594"/>
                <a:ext cx="1666839" cy="2372739"/>
              </a:xfrm>
              <a:prstGeom prst="rect">
                <a:avLst/>
              </a:prstGeom>
            </p:spPr>
          </p:pic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062304CE-B56E-DFB2-DBF8-419F839E5B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4293" y="5420284"/>
                <a:ext cx="380219" cy="380219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28A7FC37-D791-7700-A3B9-4BB987958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0362" y="6399170"/>
              <a:ext cx="236328" cy="236328"/>
            </a:xfrm>
            <a:prstGeom prst="rect">
              <a:avLst/>
            </a:prstGeom>
            <a:solidFill>
              <a:schemeClr val="bg1"/>
            </a:solidFill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76DBB9A7CC5084988F2AEB8A12F90EB" ma:contentTypeVersion="3" ma:contentTypeDescription="新しいドキュメントを作成します。" ma:contentTypeScope="" ma:versionID="c025ebed130af8709302b725e77be029">
  <xsd:schema xmlns:xsd="http://www.w3.org/2001/XMLSchema" xmlns:xs="http://www.w3.org/2001/XMLSchema" xmlns:p="http://schemas.microsoft.com/office/2006/metadata/properties" xmlns:ns2="96fed197-9b04-4b26-b11f-3618a1d8becb" targetNamespace="http://schemas.microsoft.com/office/2006/metadata/properties" ma:root="true" ma:fieldsID="8d8743e952ddd36f8c4dab4688776138" ns2:_="">
    <xsd:import namespace="96fed197-9b04-4b26-b11f-3618a1d8b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ed197-9b04-4b26-b11f-3618a1d8be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F37E31-8EFD-4696-822C-4B7A0050E30F}">
  <ds:schemaRefs>
    <ds:schemaRef ds:uri="96fed197-9b04-4b26-b11f-3618a1d8be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325295-1C5C-49B7-8775-6C94718DE2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B1B393-485A-4FDF-9E34-74790185DAE6}">
  <ds:schemaRefs>
    <ds:schemaRef ds:uri="96fed197-9b04-4b26-b11f-3618a1d8bec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150</Words>
  <Application>Microsoft Office PowerPoint</Application>
  <PresentationFormat>ワイド画面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dc:creator/>
  <cp:keywords/>
  <cp:revision>2</cp:revision>
  <dcterms:created xsi:type="dcterms:W3CDTF">2026-06-11T03:17:38Z</dcterms:created>
  <dcterms:modified xsi:type="dcterms:W3CDTF">2026-08-06T08:05:04Z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0x010100076DBB9A7CC5084988F2AEB8A12F90EB</vt:lpwstr>
  </property>
</Properties>
</file>