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"/>
  </p:notesMasterIdLst>
  <p:sldIdLst>
    <p:sldId id="405" r:id="rId2"/>
    <p:sldId id="257" r:id="rId3"/>
  </p:sldIdLst>
  <p:sldSz cx="38531800" cy="28898850"/>
  <p:notesSz cx="6646863" cy="97774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06" autoAdjust="0"/>
    <p:restoredTop sz="95796" autoAdjust="0"/>
  </p:normalViewPr>
  <p:slideViewPr>
    <p:cSldViewPr snapToGrid="0">
      <p:cViewPr varScale="1">
        <p:scale>
          <a:sx n="26" d="100"/>
          <a:sy n="26" d="100"/>
        </p:scale>
        <p:origin x="225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0101" cy="490354"/>
          </a:xfrm>
          <a:prstGeom prst="rect">
            <a:avLst/>
          </a:prstGeom>
        </p:spPr>
        <p:txBody>
          <a:bodyPr vert="horz" lIns="89675" tIns="44838" rIns="89675" bIns="4483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765213" y="1"/>
            <a:ext cx="2880101" cy="490354"/>
          </a:xfrm>
          <a:prstGeom prst="rect">
            <a:avLst/>
          </a:prstGeom>
        </p:spPr>
        <p:txBody>
          <a:bodyPr vert="horz" lIns="89675" tIns="44838" rIns="89675" bIns="44838" rtlCol="0"/>
          <a:lstStyle>
            <a:lvl1pPr algn="r">
              <a:defRPr sz="1200"/>
            </a:lvl1pPr>
          </a:lstStyle>
          <a:p>
            <a:fld id="{644F6F41-2374-42EB-AF61-2B62C42887F6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23950" y="1222375"/>
            <a:ext cx="4398963" cy="33004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675" tIns="44838" rIns="89675" bIns="4483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64997" y="4705215"/>
            <a:ext cx="5316870" cy="3849436"/>
          </a:xfrm>
          <a:prstGeom prst="rect">
            <a:avLst/>
          </a:prstGeom>
        </p:spPr>
        <p:txBody>
          <a:bodyPr vert="horz" lIns="89675" tIns="44838" rIns="89675" bIns="4483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287059"/>
            <a:ext cx="2880101" cy="490354"/>
          </a:xfrm>
          <a:prstGeom prst="rect">
            <a:avLst/>
          </a:prstGeom>
        </p:spPr>
        <p:txBody>
          <a:bodyPr vert="horz" lIns="89675" tIns="44838" rIns="89675" bIns="4483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765213" y="9287059"/>
            <a:ext cx="2880101" cy="490354"/>
          </a:xfrm>
          <a:prstGeom prst="rect">
            <a:avLst/>
          </a:prstGeom>
        </p:spPr>
        <p:txBody>
          <a:bodyPr vert="horz" lIns="89675" tIns="44838" rIns="89675" bIns="44838" rtlCol="0" anchor="b"/>
          <a:lstStyle>
            <a:lvl1pPr algn="r">
              <a:defRPr sz="1200"/>
            </a:lvl1pPr>
          </a:lstStyle>
          <a:p>
            <a:fld id="{7B0E3A6A-B1A0-4D14-BF46-1459814F2B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6047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42888" y="206375"/>
            <a:ext cx="5976937" cy="4483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154191" y="4718302"/>
            <a:ext cx="6338482" cy="4852975"/>
          </a:xfrm>
        </p:spPr>
        <p:txBody>
          <a:bodyPr/>
          <a:lstStyle/>
          <a:p>
            <a:endParaRPr kumimoji="1" lang="ja-JP" altLang="ja-JP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9610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0E3A6A-B1A0-4D14-BF46-1459814F2B0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5050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9885" y="4729513"/>
            <a:ext cx="32752030" cy="10061081"/>
          </a:xfrm>
        </p:spPr>
        <p:txBody>
          <a:bodyPr anchor="b"/>
          <a:lstStyle>
            <a:lvl1pPr algn="ctr">
              <a:defRPr sz="2528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16475" y="15178588"/>
            <a:ext cx="28898850" cy="6977197"/>
          </a:xfrm>
        </p:spPr>
        <p:txBody>
          <a:bodyPr/>
          <a:lstStyle>
            <a:lvl1pPr marL="0" indent="0" algn="ctr">
              <a:buNone/>
              <a:defRPr sz="10113"/>
            </a:lvl1pPr>
            <a:lvl2pPr marL="1926595" indent="0" algn="ctr">
              <a:buNone/>
              <a:defRPr sz="8428"/>
            </a:lvl2pPr>
            <a:lvl3pPr marL="3853190" indent="0" algn="ctr">
              <a:buNone/>
              <a:defRPr sz="7585"/>
            </a:lvl3pPr>
            <a:lvl4pPr marL="5779785" indent="0" algn="ctr">
              <a:buNone/>
              <a:defRPr sz="6742"/>
            </a:lvl4pPr>
            <a:lvl5pPr marL="7706380" indent="0" algn="ctr">
              <a:buNone/>
              <a:defRPr sz="6742"/>
            </a:lvl5pPr>
            <a:lvl6pPr marL="9632975" indent="0" algn="ctr">
              <a:buNone/>
              <a:defRPr sz="6742"/>
            </a:lvl6pPr>
            <a:lvl7pPr marL="11559570" indent="0" algn="ctr">
              <a:buNone/>
              <a:defRPr sz="6742"/>
            </a:lvl7pPr>
            <a:lvl8pPr marL="13486166" indent="0" algn="ctr">
              <a:buNone/>
              <a:defRPr sz="6742"/>
            </a:lvl8pPr>
            <a:lvl9pPr marL="15412761" indent="0" algn="ctr">
              <a:buNone/>
              <a:defRPr sz="6742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01FF-D803-4D7C-B60B-D6EE3DB2D5DC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06F9-32E4-4267-B945-92C486750F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042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01FF-D803-4D7C-B60B-D6EE3DB2D5DC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06F9-32E4-4267-B945-92C486750F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1012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574322" y="1538596"/>
            <a:ext cx="8308419" cy="2449044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49063" y="1538596"/>
            <a:ext cx="24443611" cy="2449044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01FF-D803-4D7C-B60B-D6EE3DB2D5DC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06F9-32E4-4267-B945-92C486750F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955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01FF-D803-4D7C-B60B-D6EE3DB2D5DC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06F9-32E4-4267-B945-92C486750F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2650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8994" y="7204652"/>
            <a:ext cx="33233678" cy="12021117"/>
          </a:xfrm>
        </p:spPr>
        <p:txBody>
          <a:bodyPr anchor="b"/>
          <a:lstStyle>
            <a:lvl1pPr>
              <a:defRPr sz="2528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28994" y="19339494"/>
            <a:ext cx="33233678" cy="6321621"/>
          </a:xfrm>
        </p:spPr>
        <p:txBody>
          <a:bodyPr/>
          <a:lstStyle>
            <a:lvl1pPr marL="0" indent="0">
              <a:buNone/>
              <a:defRPr sz="10113">
                <a:solidFill>
                  <a:schemeClr val="tx1"/>
                </a:solidFill>
              </a:defRPr>
            </a:lvl1pPr>
            <a:lvl2pPr marL="1926595" indent="0">
              <a:buNone/>
              <a:defRPr sz="8428">
                <a:solidFill>
                  <a:schemeClr val="tx1">
                    <a:tint val="75000"/>
                  </a:schemeClr>
                </a:solidFill>
              </a:defRPr>
            </a:lvl2pPr>
            <a:lvl3pPr marL="3853190" indent="0">
              <a:buNone/>
              <a:defRPr sz="7585">
                <a:solidFill>
                  <a:schemeClr val="tx1">
                    <a:tint val="75000"/>
                  </a:schemeClr>
                </a:solidFill>
              </a:defRPr>
            </a:lvl3pPr>
            <a:lvl4pPr marL="5779785" indent="0">
              <a:buNone/>
              <a:defRPr sz="6742">
                <a:solidFill>
                  <a:schemeClr val="tx1">
                    <a:tint val="75000"/>
                  </a:schemeClr>
                </a:solidFill>
              </a:defRPr>
            </a:lvl4pPr>
            <a:lvl5pPr marL="7706380" indent="0">
              <a:buNone/>
              <a:defRPr sz="6742">
                <a:solidFill>
                  <a:schemeClr val="tx1">
                    <a:tint val="75000"/>
                  </a:schemeClr>
                </a:solidFill>
              </a:defRPr>
            </a:lvl5pPr>
            <a:lvl6pPr marL="9632975" indent="0">
              <a:buNone/>
              <a:defRPr sz="6742">
                <a:solidFill>
                  <a:schemeClr val="tx1">
                    <a:tint val="75000"/>
                  </a:schemeClr>
                </a:solidFill>
              </a:defRPr>
            </a:lvl6pPr>
            <a:lvl7pPr marL="11559570" indent="0">
              <a:buNone/>
              <a:defRPr sz="6742">
                <a:solidFill>
                  <a:schemeClr val="tx1">
                    <a:tint val="75000"/>
                  </a:schemeClr>
                </a:solidFill>
              </a:defRPr>
            </a:lvl7pPr>
            <a:lvl8pPr marL="13486166" indent="0">
              <a:buNone/>
              <a:defRPr sz="6742">
                <a:solidFill>
                  <a:schemeClr val="tx1">
                    <a:tint val="75000"/>
                  </a:schemeClr>
                </a:solidFill>
              </a:defRPr>
            </a:lvl8pPr>
            <a:lvl9pPr marL="15412761" indent="0">
              <a:buNone/>
              <a:defRPr sz="6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01FF-D803-4D7C-B60B-D6EE3DB2D5DC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06F9-32E4-4267-B945-92C486750F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552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49061" y="7692981"/>
            <a:ext cx="16376015" cy="1833605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506724" y="7692981"/>
            <a:ext cx="16376015" cy="1833605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01FF-D803-4D7C-B60B-D6EE3DB2D5DC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06F9-32E4-4267-B945-92C486750F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332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080" y="1538603"/>
            <a:ext cx="33233678" cy="55857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54084" y="7084234"/>
            <a:ext cx="16300755" cy="3471874"/>
          </a:xfrm>
        </p:spPr>
        <p:txBody>
          <a:bodyPr anchor="b"/>
          <a:lstStyle>
            <a:lvl1pPr marL="0" indent="0">
              <a:buNone/>
              <a:defRPr sz="10113" b="1"/>
            </a:lvl1pPr>
            <a:lvl2pPr marL="1926595" indent="0">
              <a:buNone/>
              <a:defRPr sz="8428" b="1"/>
            </a:lvl2pPr>
            <a:lvl3pPr marL="3853190" indent="0">
              <a:buNone/>
              <a:defRPr sz="7585" b="1"/>
            </a:lvl3pPr>
            <a:lvl4pPr marL="5779785" indent="0">
              <a:buNone/>
              <a:defRPr sz="6742" b="1"/>
            </a:lvl4pPr>
            <a:lvl5pPr marL="7706380" indent="0">
              <a:buNone/>
              <a:defRPr sz="6742" b="1"/>
            </a:lvl5pPr>
            <a:lvl6pPr marL="9632975" indent="0">
              <a:buNone/>
              <a:defRPr sz="6742" b="1"/>
            </a:lvl6pPr>
            <a:lvl7pPr marL="11559570" indent="0">
              <a:buNone/>
              <a:defRPr sz="6742" b="1"/>
            </a:lvl7pPr>
            <a:lvl8pPr marL="13486166" indent="0">
              <a:buNone/>
              <a:defRPr sz="6742" b="1"/>
            </a:lvl8pPr>
            <a:lvl9pPr marL="15412761" indent="0">
              <a:buNone/>
              <a:defRPr sz="674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54084" y="10556108"/>
            <a:ext cx="16300755" cy="155264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506726" y="7084234"/>
            <a:ext cx="16381034" cy="3471874"/>
          </a:xfrm>
        </p:spPr>
        <p:txBody>
          <a:bodyPr anchor="b"/>
          <a:lstStyle>
            <a:lvl1pPr marL="0" indent="0">
              <a:buNone/>
              <a:defRPr sz="10113" b="1"/>
            </a:lvl1pPr>
            <a:lvl2pPr marL="1926595" indent="0">
              <a:buNone/>
              <a:defRPr sz="8428" b="1"/>
            </a:lvl2pPr>
            <a:lvl3pPr marL="3853190" indent="0">
              <a:buNone/>
              <a:defRPr sz="7585" b="1"/>
            </a:lvl3pPr>
            <a:lvl4pPr marL="5779785" indent="0">
              <a:buNone/>
              <a:defRPr sz="6742" b="1"/>
            </a:lvl4pPr>
            <a:lvl5pPr marL="7706380" indent="0">
              <a:buNone/>
              <a:defRPr sz="6742" b="1"/>
            </a:lvl5pPr>
            <a:lvl6pPr marL="9632975" indent="0">
              <a:buNone/>
              <a:defRPr sz="6742" b="1"/>
            </a:lvl6pPr>
            <a:lvl7pPr marL="11559570" indent="0">
              <a:buNone/>
              <a:defRPr sz="6742" b="1"/>
            </a:lvl7pPr>
            <a:lvl8pPr marL="13486166" indent="0">
              <a:buNone/>
              <a:defRPr sz="6742" b="1"/>
            </a:lvl8pPr>
            <a:lvl9pPr marL="15412761" indent="0">
              <a:buNone/>
              <a:defRPr sz="674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506726" y="10556108"/>
            <a:ext cx="16381034" cy="155264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01FF-D803-4D7C-B60B-D6EE3DB2D5DC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06F9-32E4-4267-B945-92C486750F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26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01FF-D803-4D7C-B60B-D6EE3DB2D5DC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06F9-32E4-4267-B945-92C486750F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904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01FF-D803-4D7C-B60B-D6EE3DB2D5DC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06F9-32E4-4267-B945-92C486750F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536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080" y="1926590"/>
            <a:ext cx="12427508" cy="6743065"/>
          </a:xfrm>
        </p:spPr>
        <p:txBody>
          <a:bodyPr anchor="b"/>
          <a:lstStyle>
            <a:lvl1pPr>
              <a:defRPr sz="1348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81034" y="4160906"/>
            <a:ext cx="19506724" cy="20536914"/>
          </a:xfrm>
        </p:spPr>
        <p:txBody>
          <a:bodyPr/>
          <a:lstStyle>
            <a:lvl1pPr>
              <a:defRPr sz="13484"/>
            </a:lvl1pPr>
            <a:lvl2pPr>
              <a:defRPr sz="11799"/>
            </a:lvl2pPr>
            <a:lvl3pPr>
              <a:defRPr sz="10113"/>
            </a:lvl3pPr>
            <a:lvl4pPr>
              <a:defRPr sz="8428"/>
            </a:lvl4pPr>
            <a:lvl5pPr>
              <a:defRPr sz="8428"/>
            </a:lvl5pPr>
            <a:lvl6pPr>
              <a:defRPr sz="8428"/>
            </a:lvl6pPr>
            <a:lvl7pPr>
              <a:defRPr sz="8428"/>
            </a:lvl7pPr>
            <a:lvl8pPr>
              <a:defRPr sz="8428"/>
            </a:lvl8pPr>
            <a:lvl9pPr>
              <a:defRPr sz="842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080" y="8669655"/>
            <a:ext cx="12427508" cy="16061608"/>
          </a:xfrm>
        </p:spPr>
        <p:txBody>
          <a:bodyPr/>
          <a:lstStyle>
            <a:lvl1pPr marL="0" indent="0">
              <a:buNone/>
              <a:defRPr sz="6742"/>
            </a:lvl1pPr>
            <a:lvl2pPr marL="1926595" indent="0">
              <a:buNone/>
              <a:defRPr sz="5899"/>
            </a:lvl2pPr>
            <a:lvl3pPr marL="3853190" indent="0">
              <a:buNone/>
              <a:defRPr sz="5057"/>
            </a:lvl3pPr>
            <a:lvl4pPr marL="5779785" indent="0">
              <a:buNone/>
              <a:defRPr sz="4214"/>
            </a:lvl4pPr>
            <a:lvl5pPr marL="7706380" indent="0">
              <a:buNone/>
              <a:defRPr sz="4214"/>
            </a:lvl5pPr>
            <a:lvl6pPr marL="9632975" indent="0">
              <a:buNone/>
              <a:defRPr sz="4214"/>
            </a:lvl6pPr>
            <a:lvl7pPr marL="11559570" indent="0">
              <a:buNone/>
              <a:defRPr sz="4214"/>
            </a:lvl7pPr>
            <a:lvl8pPr marL="13486166" indent="0">
              <a:buNone/>
              <a:defRPr sz="4214"/>
            </a:lvl8pPr>
            <a:lvl9pPr marL="15412761" indent="0">
              <a:buNone/>
              <a:defRPr sz="421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01FF-D803-4D7C-B60B-D6EE3DB2D5DC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06F9-32E4-4267-B945-92C486750F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2359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4080" y="1926590"/>
            <a:ext cx="12427508" cy="6743065"/>
          </a:xfrm>
        </p:spPr>
        <p:txBody>
          <a:bodyPr anchor="b"/>
          <a:lstStyle>
            <a:lvl1pPr>
              <a:defRPr sz="1348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381034" y="4160906"/>
            <a:ext cx="19506724" cy="20536914"/>
          </a:xfrm>
        </p:spPr>
        <p:txBody>
          <a:bodyPr anchor="t"/>
          <a:lstStyle>
            <a:lvl1pPr marL="0" indent="0">
              <a:buNone/>
              <a:defRPr sz="13484"/>
            </a:lvl1pPr>
            <a:lvl2pPr marL="1926595" indent="0">
              <a:buNone/>
              <a:defRPr sz="11799"/>
            </a:lvl2pPr>
            <a:lvl3pPr marL="3853190" indent="0">
              <a:buNone/>
              <a:defRPr sz="10113"/>
            </a:lvl3pPr>
            <a:lvl4pPr marL="5779785" indent="0">
              <a:buNone/>
              <a:defRPr sz="8428"/>
            </a:lvl4pPr>
            <a:lvl5pPr marL="7706380" indent="0">
              <a:buNone/>
              <a:defRPr sz="8428"/>
            </a:lvl5pPr>
            <a:lvl6pPr marL="9632975" indent="0">
              <a:buNone/>
              <a:defRPr sz="8428"/>
            </a:lvl6pPr>
            <a:lvl7pPr marL="11559570" indent="0">
              <a:buNone/>
              <a:defRPr sz="8428"/>
            </a:lvl7pPr>
            <a:lvl8pPr marL="13486166" indent="0">
              <a:buNone/>
              <a:defRPr sz="8428"/>
            </a:lvl8pPr>
            <a:lvl9pPr marL="15412761" indent="0">
              <a:buNone/>
              <a:defRPr sz="8428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54080" y="8669655"/>
            <a:ext cx="12427508" cy="16061608"/>
          </a:xfrm>
        </p:spPr>
        <p:txBody>
          <a:bodyPr/>
          <a:lstStyle>
            <a:lvl1pPr marL="0" indent="0">
              <a:buNone/>
              <a:defRPr sz="6742"/>
            </a:lvl1pPr>
            <a:lvl2pPr marL="1926595" indent="0">
              <a:buNone/>
              <a:defRPr sz="5899"/>
            </a:lvl2pPr>
            <a:lvl3pPr marL="3853190" indent="0">
              <a:buNone/>
              <a:defRPr sz="5057"/>
            </a:lvl3pPr>
            <a:lvl4pPr marL="5779785" indent="0">
              <a:buNone/>
              <a:defRPr sz="4214"/>
            </a:lvl4pPr>
            <a:lvl5pPr marL="7706380" indent="0">
              <a:buNone/>
              <a:defRPr sz="4214"/>
            </a:lvl5pPr>
            <a:lvl6pPr marL="9632975" indent="0">
              <a:buNone/>
              <a:defRPr sz="4214"/>
            </a:lvl6pPr>
            <a:lvl7pPr marL="11559570" indent="0">
              <a:buNone/>
              <a:defRPr sz="4214"/>
            </a:lvl7pPr>
            <a:lvl8pPr marL="13486166" indent="0">
              <a:buNone/>
              <a:defRPr sz="4214"/>
            </a:lvl8pPr>
            <a:lvl9pPr marL="15412761" indent="0">
              <a:buNone/>
              <a:defRPr sz="421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301FF-D803-4D7C-B60B-D6EE3DB2D5DC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106F9-32E4-4267-B945-92C486750F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6502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49061" y="1538603"/>
            <a:ext cx="33233678" cy="5585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061" y="7692981"/>
            <a:ext cx="33233678" cy="18336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49061" y="26784959"/>
            <a:ext cx="8669655" cy="1538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301FF-D803-4D7C-B60B-D6EE3DB2D5DC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763659" y="26784959"/>
            <a:ext cx="13004483" cy="1538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213084" y="26784959"/>
            <a:ext cx="8669655" cy="1538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5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106F9-32E4-4267-B945-92C486750F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653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3853190" rtl="0" eaLnBrk="1" latinLnBrk="0" hangingPunct="1">
        <a:lnSpc>
          <a:spcPct val="90000"/>
        </a:lnSpc>
        <a:spcBef>
          <a:spcPct val="0"/>
        </a:spcBef>
        <a:buNone/>
        <a:defRPr kumimoji="1" sz="185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3298" indent="-963298" algn="l" defTabSz="3853190" rtl="0" eaLnBrk="1" latinLnBrk="0" hangingPunct="1">
        <a:lnSpc>
          <a:spcPct val="90000"/>
        </a:lnSpc>
        <a:spcBef>
          <a:spcPts val="4214"/>
        </a:spcBef>
        <a:buFont typeface="Arial" panose="020B0604020202020204" pitchFamily="34" charset="0"/>
        <a:buChar char="•"/>
        <a:defRPr kumimoji="1" sz="11799" kern="1200">
          <a:solidFill>
            <a:schemeClr val="tx1"/>
          </a:solidFill>
          <a:latin typeface="+mn-lt"/>
          <a:ea typeface="+mn-ea"/>
          <a:cs typeface="+mn-cs"/>
        </a:defRPr>
      </a:lvl1pPr>
      <a:lvl2pPr marL="2889893" indent="-963298" algn="l" defTabSz="3853190" rtl="0" eaLnBrk="1" latinLnBrk="0" hangingPunct="1">
        <a:lnSpc>
          <a:spcPct val="90000"/>
        </a:lnSpc>
        <a:spcBef>
          <a:spcPts val="2107"/>
        </a:spcBef>
        <a:buFont typeface="Arial" panose="020B0604020202020204" pitchFamily="34" charset="0"/>
        <a:buChar char="•"/>
        <a:defRPr kumimoji="1" sz="10113" kern="1200">
          <a:solidFill>
            <a:schemeClr val="tx1"/>
          </a:solidFill>
          <a:latin typeface="+mn-lt"/>
          <a:ea typeface="+mn-ea"/>
          <a:cs typeface="+mn-cs"/>
        </a:defRPr>
      </a:lvl2pPr>
      <a:lvl3pPr marL="4816488" indent="-963298" algn="l" defTabSz="3853190" rtl="0" eaLnBrk="1" latinLnBrk="0" hangingPunct="1">
        <a:lnSpc>
          <a:spcPct val="90000"/>
        </a:lnSpc>
        <a:spcBef>
          <a:spcPts val="2107"/>
        </a:spcBef>
        <a:buFont typeface="Arial" panose="020B0604020202020204" pitchFamily="34" charset="0"/>
        <a:buChar char="•"/>
        <a:defRPr kumimoji="1" sz="8428" kern="1200">
          <a:solidFill>
            <a:schemeClr val="tx1"/>
          </a:solidFill>
          <a:latin typeface="+mn-lt"/>
          <a:ea typeface="+mn-ea"/>
          <a:cs typeface="+mn-cs"/>
        </a:defRPr>
      </a:lvl3pPr>
      <a:lvl4pPr marL="6743083" indent="-963298" algn="l" defTabSz="3853190" rtl="0" eaLnBrk="1" latinLnBrk="0" hangingPunct="1">
        <a:lnSpc>
          <a:spcPct val="90000"/>
        </a:lnSpc>
        <a:spcBef>
          <a:spcPts val="2107"/>
        </a:spcBef>
        <a:buFont typeface="Arial" panose="020B0604020202020204" pitchFamily="34" charset="0"/>
        <a:buChar char="•"/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4pPr>
      <a:lvl5pPr marL="8669678" indent="-963298" algn="l" defTabSz="3853190" rtl="0" eaLnBrk="1" latinLnBrk="0" hangingPunct="1">
        <a:lnSpc>
          <a:spcPct val="90000"/>
        </a:lnSpc>
        <a:spcBef>
          <a:spcPts val="2107"/>
        </a:spcBef>
        <a:buFont typeface="Arial" panose="020B0604020202020204" pitchFamily="34" charset="0"/>
        <a:buChar char="•"/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5pPr>
      <a:lvl6pPr marL="10596273" indent="-963298" algn="l" defTabSz="3853190" rtl="0" eaLnBrk="1" latinLnBrk="0" hangingPunct="1">
        <a:lnSpc>
          <a:spcPct val="90000"/>
        </a:lnSpc>
        <a:spcBef>
          <a:spcPts val="2107"/>
        </a:spcBef>
        <a:buFont typeface="Arial" panose="020B0604020202020204" pitchFamily="34" charset="0"/>
        <a:buChar char="•"/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6pPr>
      <a:lvl7pPr marL="12522868" indent="-963298" algn="l" defTabSz="3853190" rtl="0" eaLnBrk="1" latinLnBrk="0" hangingPunct="1">
        <a:lnSpc>
          <a:spcPct val="90000"/>
        </a:lnSpc>
        <a:spcBef>
          <a:spcPts val="2107"/>
        </a:spcBef>
        <a:buFont typeface="Arial" panose="020B0604020202020204" pitchFamily="34" charset="0"/>
        <a:buChar char="•"/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7pPr>
      <a:lvl8pPr marL="14449463" indent="-963298" algn="l" defTabSz="3853190" rtl="0" eaLnBrk="1" latinLnBrk="0" hangingPunct="1">
        <a:lnSpc>
          <a:spcPct val="90000"/>
        </a:lnSpc>
        <a:spcBef>
          <a:spcPts val="2107"/>
        </a:spcBef>
        <a:buFont typeface="Arial" panose="020B0604020202020204" pitchFamily="34" charset="0"/>
        <a:buChar char="•"/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8pPr>
      <a:lvl9pPr marL="16376058" indent="-963298" algn="l" defTabSz="3853190" rtl="0" eaLnBrk="1" latinLnBrk="0" hangingPunct="1">
        <a:lnSpc>
          <a:spcPct val="90000"/>
        </a:lnSpc>
        <a:spcBef>
          <a:spcPts val="2107"/>
        </a:spcBef>
        <a:buFont typeface="Arial" panose="020B0604020202020204" pitchFamily="34" charset="0"/>
        <a:buChar char="•"/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3190" rtl="0" eaLnBrk="1" latinLnBrk="0" hangingPunct="1"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1pPr>
      <a:lvl2pPr marL="1926595" algn="l" defTabSz="3853190" rtl="0" eaLnBrk="1" latinLnBrk="0" hangingPunct="1"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2pPr>
      <a:lvl3pPr marL="3853190" algn="l" defTabSz="3853190" rtl="0" eaLnBrk="1" latinLnBrk="0" hangingPunct="1"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3pPr>
      <a:lvl4pPr marL="5779785" algn="l" defTabSz="3853190" rtl="0" eaLnBrk="1" latinLnBrk="0" hangingPunct="1"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4pPr>
      <a:lvl5pPr marL="7706380" algn="l" defTabSz="3853190" rtl="0" eaLnBrk="1" latinLnBrk="0" hangingPunct="1"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5pPr>
      <a:lvl6pPr marL="9632975" algn="l" defTabSz="3853190" rtl="0" eaLnBrk="1" latinLnBrk="0" hangingPunct="1"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6pPr>
      <a:lvl7pPr marL="11559570" algn="l" defTabSz="3853190" rtl="0" eaLnBrk="1" latinLnBrk="0" hangingPunct="1"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7pPr>
      <a:lvl8pPr marL="13486166" algn="l" defTabSz="3853190" rtl="0" eaLnBrk="1" latinLnBrk="0" hangingPunct="1"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8pPr>
      <a:lvl9pPr marL="15412761" algn="l" defTabSz="3853190" rtl="0" eaLnBrk="1" latinLnBrk="0" hangingPunct="1">
        <a:defRPr kumimoji="1" sz="75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085249A8-3D03-4F1C-BD29-1334A97C8A9A}"/>
              </a:ext>
            </a:extLst>
          </p:cNvPr>
          <p:cNvSpPr/>
          <p:nvPr/>
        </p:nvSpPr>
        <p:spPr>
          <a:xfrm>
            <a:off x="3794830" y="14336625"/>
            <a:ext cx="27193169" cy="13569508"/>
          </a:xfrm>
          <a:prstGeom prst="roundRect">
            <a:avLst>
              <a:gd name="adj" fmla="val 4125"/>
            </a:avLst>
          </a:prstGeom>
          <a:noFill/>
          <a:ln w="57150">
            <a:solidFill>
              <a:srgbClr val="0070C0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3AE399E9-FB9C-47EF-A494-A784B5B0F124}"/>
              </a:ext>
            </a:extLst>
          </p:cNvPr>
          <p:cNvSpPr/>
          <p:nvPr/>
        </p:nvSpPr>
        <p:spPr>
          <a:xfrm>
            <a:off x="3794830" y="2724354"/>
            <a:ext cx="27193169" cy="11178702"/>
          </a:xfrm>
          <a:prstGeom prst="roundRect">
            <a:avLst>
              <a:gd name="adj" fmla="val 4125"/>
            </a:avLst>
          </a:prstGeom>
          <a:noFill/>
          <a:ln w="571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角丸四角形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SpPr/>
          <p:nvPr/>
        </p:nvSpPr>
        <p:spPr>
          <a:xfrm>
            <a:off x="9469040" y="7517356"/>
            <a:ext cx="13098296" cy="1757995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7200" b="1" dirty="0">
                <a:solidFill>
                  <a:schemeClr val="tx1"/>
                </a:solidFill>
                <a:latin typeface="+mn-ea"/>
              </a:rPr>
              <a:t>通告受理</a:t>
            </a:r>
          </a:p>
        </p:txBody>
      </p:sp>
      <p:sp>
        <p:nvSpPr>
          <p:cNvPr id="54" name="角丸四角形 4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SpPr/>
          <p:nvPr/>
        </p:nvSpPr>
        <p:spPr>
          <a:xfrm>
            <a:off x="18340563" y="16911891"/>
            <a:ext cx="6672717" cy="3472821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7200" b="1" dirty="0">
                <a:solidFill>
                  <a:srgbClr val="FF0000"/>
                </a:solidFill>
              </a:rPr>
              <a:t>一時保護</a:t>
            </a:r>
            <a:endParaRPr kumimoji="1" lang="en-US" altLang="ja-JP" sz="7200" b="1" dirty="0">
              <a:solidFill>
                <a:srgbClr val="FF0000"/>
              </a:solidFill>
            </a:endParaRPr>
          </a:p>
        </p:txBody>
      </p:sp>
      <p:sp>
        <p:nvSpPr>
          <p:cNvPr id="56" name="角丸四角形 6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SpPr/>
          <p:nvPr/>
        </p:nvSpPr>
        <p:spPr>
          <a:xfrm>
            <a:off x="6714080" y="23935193"/>
            <a:ext cx="13747540" cy="3205495"/>
          </a:xfrm>
          <a:prstGeom prst="roundRect">
            <a:avLst/>
          </a:prstGeom>
          <a:solidFill>
            <a:sysClr val="window" lastClr="FFFFFF"/>
          </a:solidFill>
          <a:ln w="38100"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9600" dirty="0"/>
              <a:t>在宅</a:t>
            </a:r>
            <a:endParaRPr kumimoji="1" lang="en-US" altLang="ja-JP" sz="9600" dirty="0"/>
          </a:p>
          <a:p>
            <a:pPr algn="ctr"/>
            <a:r>
              <a:rPr kumimoji="1" lang="ja-JP" altLang="en-US" sz="7200" dirty="0"/>
              <a:t>  保護者指導・支援</a:t>
            </a:r>
            <a:endParaRPr kumimoji="1" lang="en-US" altLang="ja-JP" sz="7200" dirty="0"/>
          </a:p>
          <a:p>
            <a:pPr algn="ctr"/>
            <a:endParaRPr kumimoji="1" lang="ja-JP" altLang="en-US" sz="3476" dirty="0"/>
          </a:p>
        </p:txBody>
      </p:sp>
      <p:sp>
        <p:nvSpPr>
          <p:cNvPr id="57" name="角丸四角形 7">
            <a:extLst>
              <a:ext uri="{FF2B5EF4-FFF2-40B4-BE49-F238E27FC236}">
                <a16:creationId xmlns:a16="http://schemas.microsoft.com/office/drawing/2014/main" id="{00000000-0008-0000-0000-000008000000}"/>
              </a:ext>
            </a:extLst>
          </p:cNvPr>
          <p:cNvSpPr/>
          <p:nvPr/>
        </p:nvSpPr>
        <p:spPr>
          <a:xfrm>
            <a:off x="21769755" y="23935193"/>
            <a:ext cx="7624838" cy="3205495"/>
          </a:xfrm>
          <a:prstGeom prst="roundRect">
            <a:avLst/>
          </a:prstGeom>
          <a:solidFill>
            <a:srgbClr val="FFC000"/>
          </a:solidFill>
          <a:ln w="381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7200" b="1" dirty="0">
                <a:solidFill>
                  <a:srgbClr val="FF0000"/>
                </a:solidFill>
              </a:rPr>
              <a:t>里親委託</a:t>
            </a:r>
          </a:p>
          <a:p>
            <a:pPr algn="ctr"/>
            <a:r>
              <a:rPr kumimoji="1" lang="ja-JP" altLang="en-US" sz="7200" b="1" dirty="0">
                <a:solidFill>
                  <a:srgbClr val="FF0000"/>
                </a:solidFill>
              </a:rPr>
              <a:t>施設入所</a:t>
            </a:r>
            <a:endParaRPr kumimoji="1" lang="en-US" altLang="ja-JP" sz="7200" b="1" dirty="0">
              <a:solidFill>
                <a:srgbClr val="FF0000"/>
              </a:solidFill>
            </a:endParaRPr>
          </a:p>
        </p:txBody>
      </p:sp>
      <p:sp>
        <p:nvSpPr>
          <p:cNvPr id="62" name="下矢印 22">
            <a:extLst>
              <a:ext uri="{FF2B5EF4-FFF2-40B4-BE49-F238E27FC236}">
                <a16:creationId xmlns:a16="http://schemas.microsoft.com/office/drawing/2014/main" id="{00000000-0008-0000-0000-000017000000}"/>
              </a:ext>
            </a:extLst>
          </p:cNvPr>
          <p:cNvSpPr/>
          <p:nvPr/>
        </p:nvSpPr>
        <p:spPr>
          <a:xfrm>
            <a:off x="20936973" y="13661756"/>
            <a:ext cx="1768425" cy="3086427"/>
          </a:xfrm>
          <a:prstGeom prst="downArrow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3476"/>
          </a:p>
        </p:txBody>
      </p:sp>
      <p:sp>
        <p:nvSpPr>
          <p:cNvPr id="63" name="下矢印 23">
            <a:extLst>
              <a:ext uri="{FF2B5EF4-FFF2-40B4-BE49-F238E27FC236}">
                <a16:creationId xmlns:a16="http://schemas.microsoft.com/office/drawing/2014/main" id="{00000000-0008-0000-0000-000018000000}"/>
              </a:ext>
            </a:extLst>
          </p:cNvPr>
          <p:cNvSpPr/>
          <p:nvPr/>
        </p:nvSpPr>
        <p:spPr>
          <a:xfrm>
            <a:off x="9781700" y="13661756"/>
            <a:ext cx="2020714" cy="10117681"/>
          </a:xfrm>
          <a:prstGeom prst="downArrow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3476"/>
          </a:p>
        </p:txBody>
      </p:sp>
      <p:sp>
        <p:nvSpPr>
          <p:cNvPr id="65" name="下矢印 22">
            <a:extLst>
              <a:ext uri="{FF2B5EF4-FFF2-40B4-BE49-F238E27FC236}">
                <a16:creationId xmlns:a16="http://schemas.microsoft.com/office/drawing/2014/main" id="{0B3E5DAC-815D-4C98-BF4E-749B63EF57F5}"/>
              </a:ext>
            </a:extLst>
          </p:cNvPr>
          <p:cNvSpPr/>
          <p:nvPr/>
        </p:nvSpPr>
        <p:spPr>
          <a:xfrm>
            <a:off x="22992566" y="20755296"/>
            <a:ext cx="2020714" cy="2618480"/>
          </a:xfrm>
          <a:prstGeom prst="downArrow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3476"/>
          </a:p>
        </p:txBody>
      </p:sp>
      <p:sp>
        <p:nvSpPr>
          <p:cNvPr id="24" name="角丸四角形 2">
            <a:extLst>
              <a:ext uri="{FF2B5EF4-FFF2-40B4-BE49-F238E27FC236}">
                <a16:creationId xmlns:a16="http://schemas.microsoft.com/office/drawing/2014/main" id="{78EDD938-832F-4F9A-B073-EE488743DFAF}"/>
              </a:ext>
            </a:extLst>
          </p:cNvPr>
          <p:cNvSpPr/>
          <p:nvPr/>
        </p:nvSpPr>
        <p:spPr>
          <a:xfrm>
            <a:off x="7518625" y="11900485"/>
            <a:ext cx="16999127" cy="1617785"/>
          </a:xfrm>
          <a:prstGeom prst="round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7200" b="1" dirty="0">
                <a:solidFill>
                  <a:schemeClr val="tx1"/>
                </a:solidFill>
                <a:latin typeface="+mn-ea"/>
              </a:rPr>
              <a:t>子どもの安全確認・調査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8D7576A-8F9D-427F-B380-C7D56CC394A7}"/>
              </a:ext>
            </a:extLst>
          </p:cNvPr>
          <p:cNvSpPr/>
          <p:nvPr/>
        </p:nvSpPr>
        <p:spPr>
          <a:xfrm>
            <a:off x="0" y="0"/>
            <a:ext cx="38531800" cy="161778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8000" b="1" dirty="0">
              <a:solidFill>
                <a:schemeClr val="bg1"/>
              </a:solidFill>
              <a:latin typeface="Trebuchet MS" panose="020B0603020202020204"/>
              <a:ea typeface="メイリオ" panose="020B0604030504040204" pitchFamily="50" charset="-128"/>
            </a:endParaRPr>
          </a:p>
        </p:txBody>
      </p:sp>
      <p:sp>
        <p:nvSpPr>
          <p:cNvPr id="27" name="角丸四角形 1">
            <a:extLst>
              <a:ext uri="{FF2B5EF4-FFF2-40B4-BE49-F238E27FC236}">
                <a16:creationId xmlns:a16="http://schemas.microsoft.com/office/drawing/2014/main" id="{1211117B-8630-44E5-BCD8-7B7854190C5A}"/>
              </a:ext>
            </a:extLst>
          </p:cNvPr>
          <p:cNvSpPr/>
          <p:nvPr/>
        </p:nvSpPr>
        <p:spPr>
          <a:xfrm>
            <a:off x="6550339" y="3274436"/>
            <a:ext cx="18935699" cy="1617785"/>
          </a:xfrm>
          <a:prstGeom prst="round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7200" b="1" dirty="0">
                <a:solidFill>
                  <a:schemeClr val="tx1"/>
                </a:solidFill>
                <a:latin typeface="+mn-ea"/>
              </a:rPr>
              <a:t>保護を要する児童の発見者からの通告</a:t>
            </a:r>
            <a:endParaRPr kumimoji="1" lang="en-US" altLang="ja-JP" sz="7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8" name="下矢印 20">
            <a:extLst>
              <a:ext uri="{FF2B5EF4-FFF2-40B4-BE49-F238E27FC236}">
                <a16:creationId xmlns:a16="http://schemas.microsoft.com/office/drawing/2014/main" id="{73C9B316-79BF-4EF8-802C-FFD93BDBA3E1}"/>
              </a:ext>
            </a:extLst>
          </p:cNvPr>
          <p:cNvSpPr/>
          <p:nvPr/>
        </p:nvSpPr>
        <p:spPr>
          <a:xfrm>
            <a:off x="15195089" y="5325791"/>
            <a:ext cx="1646199" cy="1757995"/>
          </a:xfrm>
          <a:prstGeom prst="downArrow">
            <a:avLst/>
          </a:prstGeom>
          <a:ln w="28575">
            <a:solidFill>
              <a:sysClr val="windowText" lastClr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3476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3BAE9A7-310C-4764-A899-F849C24AF2C0}"/>
              </a:ext>
            </a:extLst>
          </p:cNvPr>
          <p:cNvSpPr txBox="1"/>
          <p:nvPr/>
        </p:nvSpPr>
        <p:spPr>
          <a:xfrm>
            <a:off x="762042" y="332300"/>
            <a:ext cx="34053078" cy="110799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ja-JP" altLang="en-US" sz="6600" b="1" kern="100" dirty="0">
                <a:solidFill>
                  <a:schemeClr val="bg1"/>
                </a:solidFill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議題２　大阪府の課題認識について </a:t>
            </a:r>
            <a:r>
              <a:rPr lang="ja-JP" altLang="en-US" sz="5700" b="1" kern="100" dirty="0">
                <a:solidFill>
                  <a:schemeClr val="bg1"/>
                </a:solidFill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～</a:t>
            </a:r>
            <a:r>
              <a:rPr lang="ja-JP" altLang="en-US" sz="5700" b="1" dirty="0">
                <a:solidFill>
                  <a:schemeClr val="bg1"/>
                </a:solidFill>
                <a:latin typeface="Trebuchet MS" panose="020B0603020202020204"/>
                <a:ea typeface="メイリオ" panose="020B0604030504040204" pitchFamily="50" charset="-128"/>
              </a:rPr>
              <a:t>要保護児童通告（児童福祉法第</a:t>
            </a:r>
            <a:r>
              <a:rPr lang="en-US" altLang="ja-JP" sz="5700" b="1" dirty="0">
                <a:solidFill>
                  <a:schemeClr val="bg1"/>
                </a:solidFill>
                <a:latin typeface="Trebuchet MS" panose="020B0603020202020204"/>
                <a:ea typeface="メイリオ" panose="020B0604030504040204" pitchFamily="50" charset="-128"/>
              </a:rPr>
              <a:t>25</a:t>
            </a:r>
            <a:r>
              <a:rPr lang="ja-JP" altLang="en-US" sz="5700" b="1" dirty="0">
                <a:solidFill>
                  <a:schemeClr val="bg1"/>
                </a:solidFill>
                <a:latin typeface="Trebuchet MS" panose="020B0603020202020204"/>
                <a:ea typeface="メイリオ" panose="020B0604030504040204" pitchFamily="50" charset="-128"/>
              </a:rPr>
              <a:t>条）を受けた対応の流れ</a:t>
            </a:r>
            <a:r>
              <a:rPr lang="ja-JP" altLang="en-US" sz="5700" b="1" kern="100" dirty="0">
                <a:solidFill>
                  <a:schemeClr val="bg1"/>
                </a:solidFill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～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6F47E393-281A-494A-B8ED-E7A6F1671572}"/>
              </a:ext>
            </a:extLst>
          </p:cNvPr>
          <p:cNvSpPr/>
          <p:nvPr/>
        </p:nvSpPr>
        <p:spPr>
          <a:xfrm>
            <a:off x="34662533" y="128126"/>
            <a:ext cx="3716867" cy="13615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5867" kern="100" dirty="0">
                <a:solidFill>
                  <a:srgbClr val="000000"/>
                </a:solidFill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資料２</a:t>
            </a:r>
            <a:r>
              <a:rPr lang="en-US" altLang="ja-JP" sz="5867" kern="100" dirty="0">
                <a:solidFill>
                  <a:srgbClr val="000000"/>
                </a:solidFill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-</a:t>
            </a:r>
            <a:r>
              <a:rPr lang="ja-JP" altLang="en-US" sz="5867" kern="100" dirty="0">
                <a:solidFill>
                  <a:srgbClr val="000000"/>
                </a:solidFill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１</a:t>
            </a:r>
          </a:p>
        </p:txBody>
      </p:sp>
      <p:sp>
        <p:nvSpPr>
          <p:cNvPr id="26" name="下矢印 22">
            <a:extLst>
              <a:ext uri="{FF2B5EF4-FFF2-40B4-BE49-F238E27FC236}">
                <a16:creationId xmlns:a16="http://schemas.microsoft.com/office/drawing/2014/main" id="{21BB12AA-E218-4A3F-8048-4BD8128BD5E8}"/>
              </a:ext>
            </a:extLst>
          </p:cNvPr>
          <p:cNvSpPr/>
          <p:nvPr/>
        </p:nvSpPr>
        <p:spPr>
          <a:xfrm>
            <a:off x="18398706" y="20755296"/>
            <a:ext cx="2020714" cy="2618480"/>
          </a:xfrm>
          <a:prstGeom prst="downArrow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3476"/>
          </a:p>
        </p:txBody>
      </p:sp>
      <p:sp>
        <p:nvSpPr>
          <p:cNvPr id="20" name="下矢印 20">
            <a:extLst>
              <a:ext uri="{FF2B5EF4-FFF2-40B4-BE49-F238E27FC236}">
                <a16:creationId xmlns:a16="http://schemas.microsoft.com/office/drawing/2014/main" id="{A356438D-AE3E-4AAE-80EA-FD620EDD94AC}"/>
              </a:ext>
            </a:extLst>
          </p:cNvPr>
          <p:cNvSpPr/>
          <p:nvPr/>
        </p:nvSpPr>
        <p:spPr>
          <a:xfrm>
            <a:off x="15195089" y="9708921"/>
            <a:ext cx="1646199" cy="1757995"/>
          </a:xfrm>
          <a:prstGeom prst="downArrow">
            <a:avLst/>
          </a:prstGeom>
          <a:ln w="28575">
            <a:solidFill>
              <a:sysClr val="windowText" lastClr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ja-JP" altLang="en-US" sz="3476"/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2D789F51-059F-4827-A55C-517FD5060A0F}"/>
              </a:ext>
            </a:extLst>
          </p:cNvPr>
          <p:cNvSpPr/>
          <p:nvPr/>
        </p:nvSpPr>
        <p:spPr>
          <a:xfrm rot="16200000">
            <a:off x="25540552" y="7088022"/>
            <a:ext cx="11297727" cy="2408227"/>
          </a:xfrm>
          <a:prstGeom prst="roundRect">
            <a:avLst>
              <a:gd name="adj" fmla="val 7286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endParaRPr kumimoji="1" lang="ja-JP" altLang="en-US" sz="5400" b="1" dirty="0"/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77B49976-BAAE-49F9-BDB7-FE4018BA09E9}"/>
              </a:ext>
            </a:extLst>
          </p:cNvPr>
          <p:cNvSpPr/>
          <p:nvPr/>
        </p:nvSpPr>
        <p:spPr>
          <a:xfrm>
            <a:off x="29973725" y="14290248"/>
            <a:ext cx="2408227" cy="13615885"/>
          </a:xfrm>
          <a:prstGeom prst="roundRect">
            <a:avLst>
              <a:gd name="adj" fmla="val 7286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algn="ctr"/>
            <a:endParaRPr kumimoji="1" lang="ja-JP" altLang="en-US" sz="5400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BB5AF1A-DCF8-4FC8-BC70-0B96939B13B8}"/>
              </a:ext>
            </a:extLst>
          </p:cNvPr>
          <p:cNvSpPr txBox="1"/>
          <p:nvPr/>
        </p:nvSpPr>
        <p:spPr>
          <a:xfrm>
            <a:off x="30659569" y="2849792"/>
            <a:ext cx="1001357" cy="1117228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ja-JP" altLang="en-US" sz="4800" b="1" dirty="0"/>
              <a:t>市町村 又は府子ども家庭センタ</a:t>
            </a:r>
            <a:endParaRPr kumimoji="1" lang="en-US" altLang="ja-JP" sz="4800" b="1" dirty="0"/>
          </a:p>
          <a:p>
            <a:r>
              <a:rPr kumimoji="1" lang="ja-JP" altLang="en-US" sz="4800" b="1" dirty="0"/>
              <a:t>ｌ　</a:t>
            </a:r>
            <a:endParaRPr kumimoji="1" lang="en-US" altLang="ja-JP" sz="4800" b="1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26F59B0-45EC-4F8A-911C-83EF3194C2B9}"/>
              </a:ext>
            </a:extLst>
          </p:cNvPr>
          <p:cNvSpPr txBox="1"/>
          <p:nvPr/>
        </p:nvSpPr>
        <p:spPr>
          <a:xfrm>
            <a:off x="30772536" y="15204969"/>
            <a:ext cx="1001357" cy="119109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ja-JP" altLang="en-US" sz="4800" b="1" dirty="0"/>
              <a:t>府子ども家庭センタｌのみ対応可能</a:t>
            </a:r>
          </a:p>
        </p:txBody>
      </p:sp>
    </p:spTree>
    <p:extLst>
      <p:ext uri="{BB962C8B-B14F-4D97-AF65-F5344CB8AC3E}">
        <p14:creationId xmlns:p14="http://schemas.microsoft.com/office/powerpoint/2010/main" val="267487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C39487AD-8289-4F48-9221-11F6F8CE8E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461783"/>
              </p:ext>
            </p:extLst>
          </p:nvPr>
        </p:nvGraphicFramePr>
        <p:xfrm>
          <a:off x="454867" y="9708719"/>
          <a:ext cx="37622065" cy="15740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7562">
                  <a:extLst>
                    <a:ext uri="{9D8B030D-6E8A-4147-A177-3AD203B41FA5}">
                      <a16:colId xmlns:a16="http://schemas.microsoft.com/office/drawing/2014/main" val="3295993075"/>
                    </a:ext>
                  </a:extLst>
                </a:gridCol>
                <a:gridCol w="6119995">
                  <a:extLst>
                    <a:ext uri="{9D8B030D-6E8A-4147-A177-3AD203B41FA5}">
                      <a16:colId xmlns:a16="http://schemas.microsoft.com/office/drawing/2014/main" val="1590842590"/>
                    </a:ext>
                  </a:extLst>
                </a:gridCol>
                <a:gridCol w="27664508">
                  <a:extLst>
                    <a:ext uri="{9D8B030D-6E8A-4147-A177-3AD203B41FA5}">
                      <a16:colId xmlns:a16="http://schemas.microsoft.com/office/drawing/2014/main" val="2518118305"/>
                    </a:ext>
                  </a:extLst>
                </a:gridCol>
              </a:tblGrid>
              <a:tr h="1303972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54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府の現状・課題</a:t>
                      </a:r>
                    </a:p>
                  </a:txBody>
                  <a:tcPr marL="162551" marR="162551" marT="81278" marB="8127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43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府の現状・課題</a:t>
                      </a:r>
                    </a:p>
                  </a:txBody>
                  <a:tcPr marL="216735" marR="216735" marT="108371" marB="10837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kumimoji="1" lang="ja-JP" altLang="en-US" sz="43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府の現状・課題</a:t>
                      </a:r>
                    </a:p>
                  </a:txBody>
                  <a:tcPr marL="216735" marR="216735" marT="108371" marB="108371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566733"/>
                  </a:ext>
                </a:extLst>
              </a:tr>
              <a:tr h="39417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論点１</a:t>
                      </a:r>
                      <a:endParaRPr kumimoji="1" lang="ja-JP" altLang="en-US" sz="48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62551" marR="162551" marT="81278" marB="8127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受け皿の不足</a:t>
                      </a:r>
                    </a:p>
                  </a:txBody>
                  <a:tcPr marL="162551" marR="162551" marT="81278" marB="8127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・府所管の乳児院定員</a:t>
                      </a:r>
                      <a:r>
                        <a:rPr kumimoji="1" lang="en-US" altLang="ja-JP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:140</a:t>
                      </a: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人（</a:t>
                      </a:r>
                      <a:r>
                        <a:rPr kumimoji="1" lang="ja-JP" altLang="en-US" sz="4800" b="1" u="sng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暫定定員</a:t>
                      </a:r>
                      <a:r>
                        <a:rPr kumimoji="1" lang="en-US" altLang="ja-JP" sz="4800" b="1" u="sng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128</a:t>
                      </a:r>
                      <a:r>
                        <a:rPr kumimoji="1" lang="ja-JP" altLang="en-US" sz="4800" b="1" u="sng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</a:t>
                      </a:r>
                      <a:r>
                        <a:rPr kumimoji="1" lang="ja-JP" altLang="en-US" sz="48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　</a:t>
                      </a:r>
                      <a:r>
                        <a:rPr kumimoji="1" lang="en-US" altLang="ja-JP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過去３年で最多の月で</a:t>
                      </a:r>
                      <a:r>
                        <a:rPr kumimoji="1" lang="en-US" altLang="ja-JP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123</a:t>
                      </a: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人入所</a:t>
                      </a:r>
                      <a:endParaRPr kumimoji="1" lang="en-US" altLang="ja-JP" sz="4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・里親登録数が少なく余力はほとんどない</a:t>
                      </a:r>
                      <a:endParaRPr kumimoji="1" lang="en-US" altLang="ja-JP" sz="4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4800" b="1" u="sng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⇒初年度で行き場のない子どもが発生する可能性が高い</a:t>
                      </a:r>
                      <a:endParaRPr kumimoji="1" lang="en-US" altLang="ja-JP" sz="4800" b="1" u="sng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62551" marR="162551" marT="81278" marB="8127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2297909"/>
                  </a:ext>
                </a:extLst>
              </a:tr>
              <a:tr h="31872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en-US" sz="48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論点２</a:t>
                      </a:r>
                      <a:endParaRPr kumimoji="1" lang="ja-JP" altLang="en-US" sz="48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62551" marR="162551" marT="81278" marB="8127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医療提供体制</a:t>
                      </a:r>
                    </a:p>
                  </a:txBody>
                  <a:tcPr marL="162551" marR="162551" marT="81278" marB="8127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48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・健康な赤ちゃんがりんくう総合医療センターに長期に滞留することになれば、地域の周産期医療提供体制に支障が生じるおそれ</a:t>
                      </a:r>
                      <a:endParaRPr kumimoji="1" lang="en-US" altLang="ja-JP" sz="4800" b="0" u="none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62551" marR="162551" marT="81278" marB="8127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287763"/>
                  </a:ext>
                </a:extLst>
              </a:tr>
              <a:tr h="2962656">
                <a:tc>
                  <a:txBody>
                    <a:bodyPr/>
                    <a:lstStyle/>
                    <a:p>
                      <a:pPr marL="0" marR="0" lvl="0" indent="0" algn="l" defTabSz="28898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論点３</a:t>
                      </a:r>
                      <a:endParaRPr kumimoji="1" lang="en-US" altLang="ja-JP" sz="4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62551" marR="162551" marT="81278" marB="8127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8898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事前の支援強化</a:t>
                      </a:r>
                    </a:p>
                  </a:txBody>
                  <a:tcPr marL="162551" marR="162551" marT="81278" marB="8127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8898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・妊婦が、乳児遺棄はもとより、</a:t>
                      </a:r>
                      <a:r>
                        <a:rPr kumimoji="1" lang="ja-JP" altLang="en-US" sz="4800" b="1" u="sng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赤ちゃんポストへの預入れや内密出産を選択する「前」の支援を</a:t>
                      </a:r>
                      <a:endParaRPr kumimoji="1" lang="en-US" altLang="ja-JP" sz="4800" b="1" u="sng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8898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4800" b="1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4800" b="1" u="sng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充実させることが必要</a:t>
                      </a:r>
                      <a:endParaRPr kumimoji="1" lang="en-US" altLang="ja-JP" sz="4800" b="1" u="sng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62551" marR="162551" marT="81278" marB="8127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6801"/>
                  </a:ext>
                </a:extLst>
              </a:tr>
              <a:tr h="4344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論点４</a:t>
                      </a:r>
                      <a:endParaRPr kumimoji="1" lang="en-US" altLang="ja-JP" sz="4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62551" marR="162551" marT="81278" marB="8127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38531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対応体制</a:t>
                      </a:r>
                      <a:endParaRPr kumimoji="1" lang="en-US" altLang="ja-JP" sz="4800" b="1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38531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4800" b="1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（夜間休日体制、子ども家庭センターの業務量増）</a:t>
                      </a:r>
                    </a:p>
                  </a:txBody>
                  <a:tcPr marL="162551" marR="162551" marT="81278" marB="8127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・府子ども家庭センターの職員数は国の配置標準に達していない（計画的に増員中　</a:t>
                      </a:r>
                      <a:r>
                        <a:rPr kumimoji="1" lang="en-US" altLang="ja-JP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</a:t>
                      </a:r>
                      <a:r>
                        <a:rPr kumimoji="1" lang="en-US" altLang="ja-JP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/</a:t>
                      </a: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年）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en-US" sz="48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ja-JP" altLang="en-US" sz="48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夜間休日体制は、限られた人員（とくに夜間：当直職員</a:t>
                      </a:r>
                      <a:r>
                        <a:rPr kumimoji="1" lang="en-US" altLang="ja-JP" sz="48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r>
                        <a:rPr kumimoji="1" lang="ja-JP" altLang="en-US" sz="48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名＋警察官</a:t>
                      </a:r>
                      <a:r>
                        <a:rPr kumimoji="1" lang="en-US" altLang="ja-JP" sz="48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OB1</a:t>
                      </a:r>
                      <a:r>
                        <a:rPr kumimoji="1" lang="ja-JP" altLang="en-US" sz="48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名）で府内全域を対応</a:t>
                      </a:r>
                      <a:endParaRPr kumimoji="1" lang="en-US" altLang="ja-JP" sz="4800" b="0" u="none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・事業が開始し、年間</a:t>
                      </a:r>
                      <a:r>
                        <a:rPr kumimoji="1" lang="en-US" altLang="ja-JP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40</a:t>
                      </a: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人の受入れが継続した場合、</a:t>
                      </a:r>
                      <a:r>
                        <a:rPr kumimoji="1" lang="en-US" altLang="ja-JP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</a:t>
                      </a: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年後には、入所等の措置児童が</a:t>
                      </a:r>
                      <a:r>
                        <a:rPr kumimoji="1" lang="en-US" altLang="ja-JP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760</a:t>
                      </a:r>
                      <a:r>
                        <a:rPr kumimoji="1" lang="ja-JP" altLang="en-US" sz="4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人増加</a:t>
                      </a:r>
                    </a:p>
                  </a:txBody>
                  <a:tcPr marL="162551" marR="162551" marT="81278" marB="8127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8344732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294E98D-E535-486B-A252-9D5135734ABF}"/>
              </a:ext>
            </a:extLst>
          </p:cNvPr>
          <p:cNvSpPr/>
          <p:nvPr/>
        </p:nvSpPr>
        <p:spPr>
          <a:xfrm>
            <a:off x="281354" y="2363543"/>
            <a:ext cx="37622067" cy="42159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indent="104775" eaLnBrk="0" hangingPunct="0">
              <a:lnSpc>
                <a:spcPts val="7000"/>
              </a:lnSpc>
            </a:pPr>
            <a:r>
              <a:rPr kumimoji="1" lang="ja-JP" altLang="en-US" sz="4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</a:t>
            </a:r>
            <a:r>
              <a:rPr kumimoji="1" lang="ja-JP" altLang="ja-JP" sz="4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「赤ちゃんポスト」は、車中や自宅での危険な出産や生後間もない子の移動により、母子の安全性が危ぶまれること</a:t>
            </a:r>
          </a:p>
          <a:p>
            <a:pPr indent="104775" eaLnBrk="0" hangingPunct="0">
              <a:lnSpc>
                <a:spcPts val="7000"/>
              </a:lnSpc>
            </a:pPr>
            <a:r>
              <a:rPr kumimoji="1" lang="ja-JP" altLang="en-US" sz="4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</a:t>
            </a:r>
            <a:r>
              <a:rPr kumimoji="1" lang="ja-JP" altLang="ja-JP" sz="4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母子保健や福祉による母親への支援が途切れてしまうこと</a:t>
            </a:r>
          </a:p>
          <a:p>
            <a:pPr marL="152400" indent="-52388" eaLnBrk="0" hangingPunct="0">
              <a:lnSpc>
                <a:spcPts val="7000"/>
              </a:lnSpc>
            </a:pPr>
            <a:r>
              <a:rPr kumimoji="1" lang="ja-JP" altLang="en-US" sz="4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〇</a:t>
            </a:r>
            <a:r>
              <a:rPr kumimoji="1" lang="ja-JP" altLang="ja-JP" sz="4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保護者が子どもを置去りにする行為自体、出自を知る権利を侵害するなど、子どもの福祉の観点からは容認することは難しいこと</a:t>
            </a:r>
          </a:p>
          <a:p>
            <a:pPr marL="152400" indent="-52388" eaLnBrk="0" hangingPunct="0">
              <a:lnSpc>
                <a:spcPts val="7000"/>
              </a:lnSpc>
            </a:pPr>
            <a:r>
              <a:rPr lang="ja-JP" altLang="en-US" sz="4800" kern="100" dirty="0">
                <a:solidFill>
                  <a:srgbClr val="000000"/>
                </a:solidFill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〇</a:t>
            </a:r>
            <a:r>
              <a:rPr kumimoji="1" lang="ja-JP" altLang="ja-JP" sz="4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事業実施主体が所在する一部地域に</a:t>
            </a:r>
            <a:r>
              <a:rPr kumimoji="1" lang="ja-JP" altLang="en-US" sz="4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、他府県や海外からの預入れなどにより、</a:t>
            </a:r>
            <a:r>
              <a:rPr kumimoji="1" lang="ja-JP" altLang="ja-JP" sz="4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過度な負担がかかる仕組みとなっていること</a:t>
            </a:r>
            <a:r>
              <a:rPr kumimoji="1" lang="ja-JP" altLang="en-US" sz="4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などの課題あり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D11CD1C-61B3-4D32-BD6D-04CD7CF45138}"/>
              </a:ext>
            </a:extLst>
          </p:cNvPr>
          <p:cNvSpPr/>
          <p:nvPr/>
        </p:nvSpPr>
        <p:spPr>
          <a:xfrm>
            <a:off x="0" y="-1"/>
            <a:ext cx="38531800" cy="161778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73BE071-536E-4A0E-8BA4-0AC744A93DD1}"/>
              </a:ext>
            </a:extLst>
          </p:cNvPr>
          <p:cNvSpPr txBox="1"/>
          <p:nvPr/>
        </p:nvSpPr>
        <p:spPr>
          <a:xfrm>
            <a:off x="628379" y="331600"/>
            <a:ext cx="12911773" cy="110799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r>
              <a:rPr lang="ja-JP" altLang="en-US" sz="6600" b="1" kern="100" dirty="0">
                <a:solidFill>
                  <a:schemeClr val="bg1"/>
                </a:solidFill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議題２　大阪</a:t>
            </a:r>
            <a:r>
              <a:rPr lang="ja-JP" altLang="ja-JP" sz="6600" b="1" kern="100" dirty="0">
                <a:solidFill>
                  <a:schemeClr val="bg1"/>
                </a:solidFill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府の課題認識について</a:t>
            </a:r>
            <a:endParaRPr lang="ja-JP" altLang="en-US" sz="6600" b="1" kern="100" dirty="0">
              <a:solidFill>
                <a:schemeClr val="bg1"/>
              </a:solidFill>
              <a:latin typeface="游明朝" panose="02020400000000000000" pitchFamily="18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72F7732-1A29-4E13-A28E-1D2AF2A7B10F}"/>
              </a:ext>
            </a:extLst>
          </p:cNvPr>
          <p:cNvSpPr/>
          <p:nvPr/>
        </p:nvSpPr>
        <p:spPr>
          <a:xfrm>
            <a:off x="34676862" y="256254"/>
            <a:ext cx="3573584" cy="118334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5867" kern="100" dirty="0">
                <a:solidFill>
                  <a:srgbClr val="000000"/>
                </a:solidFill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資料２</a:t>
            </a:r>
            <a:r>
              <a:rPr lang="en-US" altLang="ja-JP" sz="5867" kern="100" dirty="0">
                <a:solidFill>
                  <a:srgbClr val="000000"/>
                </a:solidFill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-</a:t>
            </a:r>
            <a:r>
              <a:rPr lang="ja-JP" altLang="en-US" sz="5867" kern="100" dirty="0">
                <a:solidFill>
                  <a:srgbClr val="000000"/>
                </a:solidFill>
                <a:latin typeface="游明朝" panose="02020400000000000000" pitchFamily="18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２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6A4598B6-E5CE-4928-A1F9-7BEBE4529F09}"/>
              </a:ext>
            </a:extLst>
          </p:cNvPr>
          <p:cNvSpPr/>
          <p:nvPr/>
        </p:nvSpPr>
        <p:spPr>
          <a:xfrm>
            <a:off x="281354" y="8356134"/>
            <a:ext cx="37129700" cy="1352585"/>
          </a:xfrm>
          <a:prstGeom prst="round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48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■預入れられた子どもの将来を見据え、社会的養育に係る環境や体制を整備するために</a:t>
            </a:r>
            <a:endParaRPr kumimoji="1" lang="en-US" altLang="ja-JP" sz="4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0941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1549</TotalTime>
  <Words>449</Words>
  <Application>Microsoft Office PowerPoint</Application>
  <PresentationFormat>ユーザー設定</PresentationFormat>
  <Paragraphs>40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1" baseType="lpstr">
      <vt:lpstr>BIZ UDPゴシック</vt:lpstr>
      <vt:lpstr>Meiryo UI</vt:lpstr>
      <vt:lpstr>游ゴシック</vt:lpstr>
      <vt:lpstr>游明朝</vt:lpstr>
      <vt:lpstr>Arial</vt:lpstr>
      <vt:lpstr>Calibri</vt:lpstr>
      <vt:lpstr>Calibri Light</vt:lpstr>
      <vt:lpstr>Trebuchet MS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越道　伊純</dc:creator>
  <cp:lastModifiedBy>越道　伊純</cp:lastModifiedBy>
  <cp:revision>123</cp:revision>
  <cp:lastPrinted>2026-07-23T00:35:46Z</cp:lastPrinted>
  <dcterms:created xsi:type="dcterms:W3CDTF">2026-06-18T00:19:16Z</dcterms:created>
  <dcterms:modified xsi:type="dcterms:W3CDTF">2026-07-24T07:24:53Z</dcterms:modified>
</cp:coreProperties>
</file>