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977" r:id="rId1"/>
  </p:sldMasterIdLst>
  <p:notesMasterIdLst>
    <p:notesMasterId r:id="rId12"/>
  </p:notesMasterIdLst>
  <p:sldIdLst>
    <p:sldId id="267" r:id="rId2"/>
    <p:sldId id="257" r:id="rId3"/>
    <p:sldId id="258" r:id="rId4"/>
    <p:sldId id="259" r:id="rId5"/>
    <p:sldId id="260" r:id="rId6"/>
    <p:sldId id="261" r:id="rId7"/>
    <p:sldId id="262" r:id="rId8"/>
    <p:sldId id="263" r:id="rId9"/>
    <p:sldId id="264" r:id="rId10"/>
    <p:sldId id="266" r:id="rId11"/>
  </p:sldIdLst>
  <p:sldSz cx="12192000" cy="6858000"/>
  <p:notesSz cx="6791325" cy="9872663"/>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10"/>
  </p:normalViewPr>
  <p:slideViewPr>
    <p:cSldViewPr snapToGrid="0" snapToObjects="1">
      <p:cViewPr>
        <p:scale>
          <a:sx n="50" d="100"/>
          <a:sy n="50" d="100"/>
        </p:scale>
        <p:origin x="1891" y="109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539737014"/>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lIns="79979" tIns="39990" rIns="79979" bIns="39990"/>
          <a:lstStyle/>
          <a:p>
            <a:endParaRPr lang="ja-JP" altLang="en-US"/>
          </a:p>
        </p:txBody>
      </p:sp>
      <p:sp>
        <p:nvSpPr>
          <p:cNvPr id="3" name="Notes Placeholder 2"/>
          <p:cNvSpPr>
            <a:spLocks noGrp="1"/>
          </p:cNvSpPr>
          <p:nvPr>
            <p:ph type="body" idx="1"/>
          </p:nvPr>
        </p:nvSpPr>
        <p:spPr/>
        <p:txBody>
          <a:bodyPr lIns="79979" tIns="39990" rIns="79979" bIns="39990"/>
          <a:lstStyle/>
          <a:p>
            <a:endParaRPr lang="en-US" dirty="0"/>
          </a:p>
        </p:txBody>
      </p:sp>
      <p:sp>
        <p:nvSpPr>
          <p:cNvPr id="4" name="Slide Number Placeholder 3"/>
          <p:cNvSpPr>
            <a:spLocks noGrp="1"/>
          </p:cNvSpPr>
          <p:nvPr>
            <p:ph type="sldNum" sz="quarter" idx="10"/>
          </p:nvPr>
        </p:nvSpPr>
        <p:spPr/>
        <p:txBody>
          <a:bodyPr lIns="79979" tIns="39990" rIns="79979" bIns="39990"/>
          <a:lstStyle/>
          <a:p>
            <a:pPr defTabSz="799792">
              <a:defRPr/>
            </a:pPr>
            <a:fld id="{F7021451-1387-4CA6-816F-3879F97B5CBC}" type="slidenum">
              <a:rPr lang="en-US" sz="1600">
                <a:solidFill>
                  <a:prstClr val="black"/>
                </a:solidFill>
                <a:latin typeface="游ゴシック" panose="02110004020202020204"/>
              </a:rPr>
              <a:pPr defTabSz="799792">
                <a:defRPr/>
              </a:pPr>
              <a:t>1</a:t>
            </a:fld>
            <a:endParaRPr lang="en-US" sz="1600">
              <a:solidFill>
                <a:prstClr val="black"/>
              </a:solidFill>
              <a:latin typeface="游ゴシック" panose="02110004020202020204"/>
            </a:endParaRPr>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lIns="79979" tIns="39990" rIns="79979" bIns="39990"/>
          <a:lstStyle/>
          <a:p>
            <a:endParaRPr lang="ja-JP" altLang="en-US"/>
          </a:p>
        </p:txBody>
      </p:sp>
      <p:sp>
        <p:nvSpPr>
          <p:cNvPr id="3" name="Notes Placeholder 2"/>
          <p:cNvSpPr>
            <a:spLocks noGrp="1"/>
          </p:cNvSpPr>
          <p:nvPr>
            <p:ph type="body" idx="1"/>
          </p:nvPr>
        </p:nvSpPr>
        <p:spPr/>
        <p:txBody>
          <a:bodyPr lIns="79979" tIns="39990" rIns="79979" bIns="39990"/>
          <a:lstStyle/>
          <a:p>
            <a:endParaRPr lang="en-US" dirty="0"/>
          </a:p>
        </p:txBody>
      </p:sp>
      <p:sp>
        <p:nvSpPr>
          <p:cNvPr id="4" name="Slide Number Placeholder 3"/>
          <p:cNvSpPr>
            <a:spLocks noGrp="1"/>
          </p:cNvSpPr>
          <p:nvPr>
            <p:ph type="sldNum" sz="quarter" idx="10"/>
          </p:nvPr>
        </p:nvSpPr>
        <p:spPr/>
        <p:txBody>
          <a:bodyPr lIns="79979" tIns="39990" rIns="79979" bIns="39990"/>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lIns="79979" tIns="39990" rIns="79979" bIns="39990"/>
          <a:lstStyle/>
          <a:p>
            <a:endParaRPr lang="ja-JP" altLang="en-US"/>
          </a:p>
        </p:txBody>
      </p:sp>
      <p:sp>
        <p:nvSpPr>
          <p:cNvPr id="3" name="Notes Placeholder 2"/>
          <p:cNvSpPr>
            <a:spLocks noGrp="1"/>
          </p:cNvSpPr>
          <p:nvPr>
            <p:ph type="body" idx="1"/>
          </p:nvPr>
        </p:nvSpPr>
        <p:spPr/>
        <p:txBody>
          <a:bodyPr lIns="79979" tIns="39990" rIns="79979" bIns="39990"/>
          <a:lstStyle/>
          <a:p>
            <a:endParaRPr lang="en-US" dirty="0"/>
          </a:p>
        </p:txBody>
      </p:sp>
      <p:sp>
        <p:nvSpPr>
          <p:cNvPr id="4" name="Slide Number Placeholder 3"/>
          <p:cNvSpPr>
            <a:spLocks noGrp="1"/>
          </p:cNvSpPr>
          <p:nvPr>
            <p:ph type="sldNum" sz="quarter" idx="10"/>
          </p:nvPr>
        </p:nvSpPr>
        <p:spPr/>
        <p:txBody>
          <a:bodyPr lIns="79979" tIns="39990" rIns="79979" bIns="39990"/>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lIns="79979" tIns="39990" rIns="79979" bIns="39990"/>
          <a:lstStyle/>
          <a:p>
            <a:endParaRPr lang="ja-JP" altLang="en-US"/>
          </a:p>
        </p:txBody>
      </p:sp>
      <p:sp>
        <p:nvSpPr>
          <p:cNvPr id="3" name="Notes Placeholder 2"/>
          <p:cNvSpPr>
            <a:spLocks noGrp="1"/>
          </p:cNvSpPr>
          <p:nvPr>
            <p:ph type="body" idx="1"/>
          </p:nvPr>
        </p:nvSpPr>
        <p:spPr/>
        <p:txBody>
          <a:bodyPr lIns="79979" tIns="39990" rIns="79979" bIns="39990"/>
          <a:lstStyle/>
          <a:p>
            <a:endParaRPr lang="en-US" dirty="0"/>
          </a:p>
        </p:txBody>
      </p:sp>
      <p:sp>
        <p:nvSpPr>
          <p:cNvPr id="4" name="Slide Number Placeholder 3"/>
          <p:cNvSpPr>
            <a:spLocks noGrp="1"/>
          </p:cNvSpPr>
          <p:nvPr>
            <p:ph type="sldNum" sz="quarter" idx="10"/>
          </p:nvPr>
        </p:nvSpPr>
        <p:spPr/>
        <p:txBody>
          <a:bodyPr lIns="79979" tIns="39990" rIns="79979" bIns="39990"/>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lIns="79979" tIns="39990" rIns="79979" bIns="39990"/>
          <a:lstStyle/>
          <a:p>
            <a:endParaRPr lang="ja-JP" altLang="en-US"/>
          </a:p>
        </p:txBody>
      </p:sp>
      <p:sp>
        <p:nvSpPr>
          <p:cNvPr id="3" name="Notes Placeholder 2"/>
          <p:cNvSpPr>
            <a:spLocks noGrp="1"/>
          </p:cNvSpPr>
          <p:nvPr>
            <p:ph type="body" idx="1"/>
          </p:nvPr>
        </p:nvSpPr>
        <p:spPr/>
        <p:txBody>
          <a:bodyPr lIns="79979" tIns="39990" rIns="79979" bIns="39990"/>
          <a:lstStyle/>
          <a:p>
            <a:endParaRPr lang="en-US" dirty="0"/>
          </a:p>
        </p:txBody>
      </p:sp>
      <p:sp>
        <p:nvSpPr>
          <p:cNvPr id="4" name="Slide Number Placeholder 3"/>
          <p:cNvSpPr>
            <a:spLocks noGrp="1"/>
          </p:cNvSpPr>
          <p:nvPr>
            <p:ph type="sldNum" sz="quarter" idx="10"/>
          </p:nvPr>
        </p:nvSpPr>
        <p:spPr/>
        <p:txBody>
          <a:bodyPr lIns="79979" tIns="39990" rIns="79979" bIns="39990"/>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lIns="79979" tIns="39990" rIns="79979" bIns="39990"/>
          <a:lstStyle/>
          <a:p>
            <a:endParaRPr lang="ja-JP" altLang="en-US"/>
          </a:p>
        </p:txBody>
      </p:sp>
      <p:sp>
        <p:nvSpPr>
          <p:cNvPr id="3" name="Notes Placeholder 2"/>
          <p:cNvSpPr>
            <a:spLocks noGrp="1"/>
          </p:cNvSpPr>
          <p:nvPr>
            <p:ph type="body" idx="1"/>
          </p:nvPr>
        </p:nvSpPr>
        <p:spPr/>
        <p:txBody>
          <a:bodyPr lIns="79979" tIns="39990" rIns="79979" bIns="39990"/>
          <a:lstStyle/>
          <a:p>
            <a:endParaRPr lang="en-US" dirty="0"/>
          </a:p>
        </p:txBody>
      </p:sp>
      <p:sp>
        <p:nvSpPr>
          <p:cNvPr id="4" name="Slide Number Placeholder 3"/>
          <p:cNvSpPr>
            <a:spLocks noGrp="1"/>
          </p:cNvSpPr>
          <p:nvPr>
            <p:ph type="sldNum" sz="quarter" idx="10"/>
          </p:nvPr>
        </p:nvSpPr>
        <p:spPr/>
        <p:txBody>
          <a:bodyPr lIns="79979" tIns="39990" rIns="79979" bIns="39990"/>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lIns="79979" tIns="39990" rIns="79979" bIns="39990"/>
          <a:lstStyle/>
          <a:p>
            <a:endParaRPr lang="ja-JP" altLang="en-US"/>
          </a:p>
        </p:txBody>
      </p:sp>
      <p:sp>
        <p:nvSpPr>
          <p:cNvPr id="3" name="Notes Placeholder 2"/>
          <p:cNvSpPr>
            <a:spLocks noGrp="1"/>
          </p:cNvSpPr>
          <p:nvPr>
            <p:ph type="body" idx="1"/>
          </p:nvPr>
        </p:nvSpPr>
        <p:spPr/>
        <p:txBody>
          <a:bodyPr lIns="79979" tIns="39990" rIns="79979" bIns="39990"/>
          <a:lstStyle/>
          <a:p>
            <a:endParaRPr lang="en-US" dirty="0"/>
          </a:p>
        </p:txBody>
      </p:sp>
      <p:sp>
        <p:nvSpPr>
          <p:cNvPr id="4" name="Slide Number Placeholder 3"/>
          <p:cNvSpPr>
            <a:spLocks noGrp="1"/>
          </p:cNvSpPr>
          <p:nvPr>
            <p:ph type="sldNum" sz="quarter" idx="10"/>
          </p:nvPr>
        </p:nvSpPr>
        <p:spPr/>
        <p:txBody>
          <a:bodyPr lIns="79979" tIns="39990" rIns="79979" bIns="39990"/>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lIns="79979" tIns="39990" rIns="79979" bIns="39990"/>
          <a:lstStyle/>
          <a:p>
            <a:endParaRPr lang="ja-JP" altLang="en-US"/>
          </a:p>
        </p:txBody>
      </p:sp>
      <p:sp>
        <p:nvSpPr>
          <p:cNvPr id="3" name="Notes Placeholder 2"/>
          <p:cNvSpPr>
            <a:spLocks noGrp="1"/>
          </p:cNvSpPr>
          <p:nvPr>
            <p:ph type="body" idx="1"/>
          </p:nvPr>
        </p:nvSpPr>
        <p:spPr/>
        <p:txBody>
          <a:bodyPr lIns="79979" tIns="39990" rIns="79979" bIns="39990"/>
          <a:lstStyle/>
          <a:p>
            <a:endParaRPr lang="en-US" dirty="0"/>
          </a:p>
        </p:txBody>
      </p:sp>
      <p:sp>
        <p:nvSpPr>
          <p:cNvPr id="4" name="Slide Number Placeholder 3"/>
          <p:cNvSpPr>
            <a:spLocks noGrp="1"/>
          </p:cNvSpPr>
          <p:nvPr>
            <p:ph type="sldNum" sz="quarter" idx="10"/>
          </p:nvPr>
        </p:nvSpPr>
        <p:spPr/>
        <p:txBody>
          <a:bodyPr lIns="79979" tIns="39990" rIns="79979" bIns="39990"/>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lIns="79979" tIns="39990" rIns="79979" bIns="39990"/>
          <a:lstStyle/>
          <a:p>
            <a:endParaRPr lang="ja-JP" altLang="en-US"/>
          </a:p>
        </p:txBody>
      </p:sp>
      <p:sp>
        <p:nvSpPr>
          <p:cNvPr id="3" name="Notes Placeholder 2"/>
          <p:cNvSpPr>
            <a:spLocks noGrp="1"/>
          </p:cNvSpPr>
          <p:nvPr>
            <p:ph type="body" idx="1"/>
          </p:nvPr>
        </p:nvSpPr>
        <p:spPr/>
        <p:txBody>
          <a:bodyPr lIns="79979" tIns="39990" rIns="79979" bIns="39990"/>
          <a:lstStyle/>
          <a:p>
            <a:endParaRPr lang="en-US" dirty="0"/>
          </a:p>
        </p:txBody>
      </p:sp>
      <p:sp>
        <p:nvSpPr>
          <p:cNvPr id="4" name="Slide Number Placeholder 3"/>
          <p:cNvSpPr>
            <a:spLocks noGrp="1"/>
          </p:cNvSpPr>
          <p:nvPr>
            <p:ph type="sldNum" sz="quarter" idx="10"/>
          </p:nvPr>
        </p:nvSpPr>
        <p:spPr/>
        <p:txBody>
          <a:bodyPr lIns="79979" tIns="39990" rIns="79979" bIns="39990"/>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lIns="79979" tIns="39990" rIns="79979" bIns="39990"/>
          <a:lstStyle/>
          <a:p>
            <a:endParaRPr lang="ja-JP" altLang="en-US"/>
          </a:p>
        </p:txBody>
      </p:sp>
      <p:sp>
        <p:nvSpPr>
          <p:cNvPr id="3" name="Notes Placeholder 2"/>
          <p:cNvSpPr>
            <a:spLocks noGrp="1"/>
          </p:cNvSpPr>
          <p:nvPr>
            <p:ph type="body" idx="1"/>
          </p:nvPr>
        </p:nvSpPr>
        <p:spPr/>
        <p:txBody>
          <a:bodyPr lIns="79979" tIns="39990" rIns="79979" bIns="39990"/>
          <a:lstStyle/>
          <a:p>
            <a:endParaRPr lang="en-US" dirty="0"/>
          </a:p>
        </p:txBody>
      </p:sp>
      <p:sp>
        <p:nvSpPr>
          <p:cNvPr id="4" name="Slide Number Placeholder 3"/>
          <p:cNvSpPr>
            <a:spLocks noGrp="1"/>
          </p:cNvSpPr>
          <p:nvPr>
            <p:ph type="sldNum" sz="quarter" idx="10"/>
          </p:nvPr>
        </p:nvSpPr>
        <p:spPr/>
        <p:txBody>
          <a:bodyPr lIns="79979" tIns="39990" rIns="79979" bIns="39990"/>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タイトル スライド">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ja-JP" altLang="en-US"/>
            </a:p>
          </p:txBody>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ja-JP" altLang="en-US"/>
            </a:p>
          </p:txBody>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ja-JP" altLang="en-US"/>
            </a:p>
          </p:txBody>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ja-JP" altLang="en-US"/>
            </a:p>
          </p:txBody>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ja-JP" altLang="en-US"/>
            </a:p>
          </p:txBody>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ja-JP" altLang="en-US"/>
            </a:p>
          </p:txBody>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ja-JP" altLang="en-US"/>
            </a:p>
          </p:txBody>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ja-JP" altLang="en-US"/>
            </a:p>
          </p:txBody>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ja-JP" altLang="en-US"/>
              <a:t>マスター タイトルの書式設定</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ja-JP" altLang="en-US"/>
              <a:t>マスター サブタイトルの書式設定</a:t>
            </a:r>
            <a:endParaRPr lang="en-US" dirty="0"/>
          </a:p>
        </p:txBody>
      </p:sp>
      <p:sp>
        <p:nvSpPr>
          <p:cNvPr id="4" name="Date Placeholder 3"/>
          <p:cNvSpPr>
            <a:spLocks noGrp="1"/>
          </p:cNvSpPr>
          <p:nvPr>
            <p:ph type="dt" sz="half" idx="10"/>
          </p:nvPr>
        </p:nvSpPr>
        <p:spPr/>
        <p:txBody>
          <a:bodyPr/>
          <a:lstStyle/>
          <a:p>
            <a:fld id="{6AD6EE87-EBD5-4F12-A48A-63ACA297AC8F}" type="datetimeFigureOut">
              <a:rPr lang="en-US" smtClean="0"/>
              <a:t>7/23/2026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t>‹#›</a:t>
            </a:fld>
            <a:endParaRPr lang="en-US" dirty="0"/>
          </a:p>
        </p:txBody>
      </p:sp>
    </p:spTree>
    <p:extLst>
      <p:ext uri="{BB962C8B-B14F-4D97-AF65-F5344CB8AC3E}">
        <p14:creationId xmlns:p14="http://schemas.microsoft.com/office/powerpoint/2010/main" val="1437851365"/>
      </p:ext>
    </p:extLst>
  </p:cSld>
  <p:clrMapOvr>
    <a:masterClrMapping/>
  </p:clrMapOvr>
  <p:hf sldNum="0" hdr="0" ftr="0" dt="0"/>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タイトルとキャプション">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ja-JP" altLang="en-US"/>
              <a:t>マスター タイトルの書式設定</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ja-JP" altLang="en-US"/>
              <a:t>マスター テキストの書式設定</a:t>
            </a:r>
          </a:p>
        </p:txBody>
      </p:sp>
      <p:sp>
        <p:nvSpPr>
          <p:cNvPr id="4" name="Date Placeholder 3"/>
          <p:cNvSpPr>
            <a:spLocks noGrp="1"/>
          </p:cNvSpPr>
          <p:nvPr>
            <p:ph type="dt" sz="half" idx="10"/>
          </p:nvPr>
        </p:nvSpPr>
        <p:spPr/>
        <p:txBody>
          <a:bodyPr/>
          <a:lstStyle/>
          <a:p>
            <a:fld id="{90298CD5-6C1E-4009-B41F-6DF62E31D3BE}" type="datetimeFigureOut">
              <a:rPr lang="en-US" smtClean="0"/>
              <a:pPr/>
              <a:t>7/23/2026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pPr/>
              <a:t>‹#›</a:t>
            </a:fld>
            <a:endParaRPr lang="en-US" dirty="0"/>
          </a:p>
        </p:txBody>
      </p:sp>
    </p:spTree>
    <p:extLst>
      <p:ext uri="{BB962C8B-B14F-4D97-AF65-F5344CB8AC3E}">
        <p14:creationId xmlns:p14="http://schemas.microsoft.com/office/powerpoint/2010/main" val="2100922124"/>
      </p:ext>
    </p:extLst>
  </p:cSld>
  <p:clrMapOvr>
    <a:masterClrMapping/>
  </p:clrMapOvr>
  <p:hf sldNum="0"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引用 (キャプション付き)">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ja-JP" altLang="en-US"/>
              <a:t>マスター タイトルの書式設定</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ja-JP" altLang="en-US"/>
              <a:t>マスター テキストの書式設定</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ja-JP" altLang="en-US"/>
              <a:t>マスター テキストの書式設定</a:t>
            </a:r>
          </a:p>
        </p:txBody>
      </p:sp>
      <p:sp>
        <p:nvSpPr>
          <p:cNvPr id="4" name="Date Placeholder 3"/>
          <p:cNvSpPr>
            <a:spLocks noGrp="1"/>
          </p:cNvSpPr>
          <p:nvPr>
            <p:ph type="dt" sz="half" idx="10"/>
          </p:nvPr>
        </p:nvSpPr>
        <p:spPr/>
        <p:txBody>
          <a:bodyPr/>
          <a:lstStyle/>
          <a:p>
            <a:fld id="{90298CD5-6C1E-4009-B41F-6DF62E31D3BE}" type="datetimeFigureOut">
              <a:rPr lang="en-US" smtClean="0"/>
              <a:pPr/>
              <a:t>7/23/2026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pPr/>
              <a:t>‹#›</a:t>
            </a:fld>
            <a:endParaRPr lang="en-US" dirty="0"/>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latin typeface="Arial"/>
              </a:rPr>
              <a:t>”</a:t>
            </a:r>
            <a:endParaRPr lang="en-US" dirty="0">
              <a:solidFill>
                <a:schemeClr val="accent1">
                  <a:lumMod val="60000"/>
                  <a:lumOff val="40000"/>
                </a:schemeClr>
              </a:solidFill>
              <a:latin typeface="Arial"/>
            </a:endParaRPr>
          </a:p>
        </p:txBody>
      </p:sp>
    </p:spTree>
    <p:extLst>
      <p:ext uri="{BB962C8B-B14F-4D97-AF65-F5344CB8AC3E}">
        <p14:creationId xmlns:p14="http://schemas.microsoft.com/office/powerpoint/2010/main" val="2112376432"/>
      </p:ext>
    </p:extLst>
  </p:cSld>
  <p:clrMapOvr>
    <a:masterClrMapping/>
  </p:clrMapOvr>
  <p:hf sldNum="0" hdr="0" ftr="0" dt="0"/>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名札">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ja-JP" altLang="en-US"/>
              <a:t>マスター タイトルの書式設定</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ja-JP" altLang="en-US"/>
              <a:t>マスター テキストの書式設定</a:t>
            </a:r>
          </a:p>
        </p:txBody>
      </p:sp>
      <p:sp>
        <p:nvSpPr>
          <p:cNvPr id="4" name="Date Placeholder 3"/>
          <p:cNvSpPr>
            <a:spLocks noGrp="1"/>
          </p:cNvSpPr>
          <p:nvPr>
            <p:ph type="dt" sz="half" idx="10"/>
          </p:nvPr>
        </p:nvSpPr>
        <p:spPr/>
        <p:txBody>
          <a:bodyPr/>
          <a:lstStyle/>
          <a:p>
            <a:fld id="{90298CD5-6C1E-4009-B41F-6DF62E31D3BE}" type="datetimeFigureOut">
              <a:rPr lang="en-US" smtClean="0"/>
              <a:pPr/>
              <a:t>7/23/2026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pPr/>
              <a:t>‹#›</a:t>
            </a:fld>
            <a:endParaRPr lang="en-US" dirty="0"/>
          </a:p>
        </p:txBody>
      </p:sp>
    </p:spTree>
    <p:extLst>
      <p:ext uri="{BB962C8B-B14F-4D97-AF65-F5344CB8AC3E}">
        <p14:creationId xmlns:p14="http://schemas.microsoft.com/office/powerpoint/2010/main" val="4200996908"/>
      </p:ext>
    </p:extLst>
  </p:cSld>
  <p:clrMapOvr>
    <a:masterClrMapping/>
  </p:clrMapOvr>
  <p:hf sldNum="0" hdr="0" ftr="0" dt="0"/>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引用付きの名札">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ja-JP" altLang="en-US"/>
              <a:t>マスター タイトルの書式設定</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ja-JP" altLang="en-US"/>
              <a:t>マスター テキストの書式設定</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ja-JP" altLang="en-US"/>
              <a:t>マスター テキストの書式設定</a:t>
            </a:r>
          </a:p>
        </p:txBody>
      </p:sp>
      <p:sp>
        <p:nvSpPr>
          <p:cNvPr id="4" name="Date Placeholder 3"/>
          <p:cNvSpPr>
            <a:spLocks noGrp="1"/>
          </p:cNvSpPr>
          <p:nvPr>
            <p:ph type="dt" sz="half" idx="10"/>
          </p:nvPr>
        </p:nvSpPr>
        <p:spPr/>
        <p:txBody>
          <a:bodyPr/>
          <a:lstStyle/>
          <a:p>
            <a:fld id="{90298CD5-6C1E-4009-B41F-6DF62E31D3BE}" type="datetimeFigureOut">
              <a:rPr lang="en-US" smtClean="0"/>
              <a:pPr/>
              <a:t>7/23/2026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pPr/>
              <a:t>‹#›</a:t>
            </a:fld>
            <a:endParaRPr lang="en-US" dirty="0"/>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3644665509"/>
      </p:ext>
    </p:extLst>
  </p:cSld>
  <p:clrMapOvr>
    <a:masterClrMapping/>
  </p:clrMapOvr>
  <p:hf sldNum="0" hdr="0" ftr="0" dt="0"/>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真または偽">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ja-JP" altLang="en-US"/>
              <a:t>マスター タイトルの書式設定</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ja-JP" altLang="en-US"/>
              <a:t>マスター テキストの書式設定</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ja-JP" altLang="en-US"/>
              <a:t>マスター テキストの書式設定</a:t>
            </a:r>
          </a:p>
        </p:txBody>
      </p:sp>
      <p:sp>
        <p:nvSpPr>
          <p:cNvPr id="4" name="Date Placeholder 3"/>
          <p:cNvSpPr>
            <a:spLocks noGrp="1"/>
          </p:cNvSpPr>
          <p:nvPr>
            <p:ph type="dt" sz="half" idx="10"/>
          </p:nvPr>
        </p:nvSpPr>
        <p:spPr/>
        <p:txBody>
          <a:bodyPr/>
          <a:lstStyle/>
          <a:p>
            <a:fld id="{90298CD5-6C1E-4009-B41F-6DF62E31D3BE}" type="datetimeFigureOut">
              <a:rPr lang="en-US" smtClean="0"/>
              <a:pPr/>
              <a:t>7/23/2026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pPr/>
              <a:t>‹#›</a:t>
            </a:fld>
            <a:endParaRPr lang="en-US" dirty="0"/>
          </a:p>
        </p:txBody>
      </p:sp>
    </p:spTree>
    <p:extLst>
      <p:ext uri="{BB962C8B-B14F-4D97-AF65-F5344CB8AC3E}">
        <p14:creationId xmlns:p14="http://schemas.microsoft.com/office/powerpoint/2010/main" val="3038058200"/>
      </p:ext>
    </p:extLst>
  </p:cSld>
  <p:clrMapOvr>
    <a:masterClrMapping/>
  </p:clrMapOvr>
  <p:hf sldNum="0" hdr="0" ftr="0" dt="0"/>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Vertical Text Placeholder 2"/>
          <p:cNvSpPr>
            <a:spLocks noGrp="1"/>
          </p:cNvSpPr>
          <p:nvPr>
            <p:ph type="body" orient="vert" idx="1"/>
          </p:nvPr>
        </p:nvSpPr>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4CD73815-2707-4475-8F1A-B873CB631BB4}" type="datetimeFigureOut">
              <a:rPr lang="en-US" smtClean="0"/>
              <a:t>7/23/2026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t>‹#›</a:t>
            </a:fld>
            <a:endParaRPr lang="en-US" dirty="0"/>
          </a:p>
        </p:txBody>
      </p:sp>
    </p:spTree>
    <p:extLst>
      <p:ext uri="{BB962C8B-B14F-4D97-AF65-F5344CB8AC3E}">
        <p14:creationId xmlns:p14="http://schemas.microsoft.com/office/powerpoint/2010/main" val="253204545"/>
      </p:ext>
    </p:extLst>
  </p:cSld>
  <p:clrMapOvr>
    <a:masterClrMapping/>
  </p:clrMapOvr>
  <p:hf sldNum="0" hdr="0" ftr="0" dt="0"/>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ja-JP" altLang="en-US"/>
              <a:t>マスター タイトルの書式設定</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2A4AFB99-0EAB-4182-AFF8-E214C82A68F6}" type="datetimeFigureOut">
              <a:rPr lang="en-US" smtClean="0"/>
              <a:t>7/23/2026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t>‹#›</a:t>
            </a:fld>
            <a:endParaRPr lang="en-US" dirty="0"/>
          </a:p>
        </p:txBody>
      </p:sp>
    </p:spTree>
    <p:extLst>
      <p:ext uri="{BB962C8B-B14F-4D97-AF65-F5344CB8AC3E}">
        <p14:creationId xmlns:p14="http://schemas.microsoft.com/office/powerpoint/2010/main" val="2084193853"/>
      </p:ext>
    </p:extLst>
  </p:cSld>
  <p:clrMapOvr>
    <a:masterClrMapping/>
  </p:clrMapOvr>
  <p:hf sldNum="0" hdr="0" ftr="0" dt="0"/>
</p:sldLayout>
</file>

<file path=ppt/slideLayouts/slideLayout17.xml><?xml version="1.0" encoding="utf-8"?>
<p:sldLayout xmlns:a="http://schemas.openxmlformats.org/drawingml/2006/main" xmlns:r="http://schemas.openxmlformats.org/officeDocument/2006/relationships" xmlns:p="http://schemas.openxmlformats.org/presentationml/2006/main">
  <p:cSld name="DEFAULT">
    <p:spTree>
      <p:nvGrpSpPr>
        <p:cNvPr id="1" name=""/>
        <p:cNvGrpSpPr/>
        <p:nvPr/>
      </p:nvGrpSpPr>
      <p:grpSpPr>
        <a:xfrm>
          <a:off x="0" y="0"/>
          <a:ext cx="0" cy="0"/>
          <a:chOff x="0" y="0"/>
          <a:chExt cx="0" cy="0"/>
        </a:xfrm>
      </p:grpSpPr>
    </p:spTree>
    <p:extLst>
      <p:ext uri="{BB962C8B-B14F-4D97-AF65-F5344CB8AC3E}">
        <p14:creationId xmlns:p14="http://schemas.microsoft.com/office/powerpoint/2010/main" val="75053330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ja-JP" altLang="en-US"/>
              <a:t>マスター タイトルの書式設定</a:t>
            </a:r>
            <a:endParaRPr lang="en-US" dirty="0"/>
          </a:p>
        </p:txBody>
      </p:sp>
      <p:sp>
        <p:nvSpPr>
          <p:cNvPr id="3" name="Content Placeholder 2"/>
          <p:cNvSpPr>
            <a:spLocks noGrp="1"/>
          </p:cNvSpPr>
          <p:nvPr>
            <p:ph idx="1"/>
          </p:nvPr>
        </p:nvSpPr>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A5D3794B-289A-4A80-97D7-111025398D45}" type="datetimeFigureOut">
              <a:rPr lang="en-US" smtClean="0"/>
              <a:t>7/23/2026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t>‹#›</a:t>
            </a:fld>
            <a:endParaRPr lang="en-US" dirty="0"/>
          </a:p>
        </p:txBody>
      </p:sp>
    </p:spTree>
    <p:extLst>
      <p:ext uri="{BB962C8B-B14F-4D97-AF65-F5344CB8AC3E}">
        <p14:creationId xmlns:p14="http://schemas.microsoft.com/office/powerpoint/2010/main" val="1035391319"/>
      </p:ext>
    </p:extLst>
  </p:cSld>
  <p:clrMapOvr>
    <a:masterClrMapping/>
  </p:clrMapOvr>
  <p:hf sldNum="0"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ja-JP" altLang="en-US"/>
              <a:t>マスター タイトルの書式設定</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ja-JP" altLang="en-US"/>
              <a:t>マスター テキストの書式設定</a:t>
            </a:r>
          </a:p>
        </p:txBody>
      </p:sp>
      <p:sp>
        <p:nvSpPr>
          <p:cNvPr id="4" name="Date Placeholder 3"/>
          <p:cNvSpPr>
            <a:spLocks noGrp="1"/>
          </p:cNvSpPr>
          <p:nvPr>
            <p:ph type="dt" sz="half" idx="10"/>
          </p:nvPr>
        </p:nvSpPr>
        <p:spPr/>
        <p:txBody>
          <a:bodyPr/>
          <a:lstStyle/>
          <a:p>
            <a:fld id="{5A61015F-7CC6-4D0A-9D87-873EA4C304CC}" type="datetimeFigureOut">
              <a:rPr lang="en-US" smtClean="0"/>
              <a:t>7/23/2026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t>‹#›</a:t>
            </a:fld>
            <a:endParaRPr lang="en-US" dirty="0"/>
          </a:p>
        </p:txBody>
      </p:sp>
    </p:spTree>
    <p:extLst>
      <p:ext uri="{BB962C8B-B14F-4D97-AF65-F5344CB8AC3E}">
        <p14:creationId xmlns:p14="http://schemas.microsoft.com/office/powerpoint/2010/main" val="3056106633"/>
      </p:ext>
    </p:extLst>
  </p:cSld>
  <p:clrMapOvr>
    <a:masterClrMapping/>
  </p:clrMapOvr>
  <p:hf sldNum="0" hdr="0" ftr="0" dt="0"/>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Date Placeholder 4"/>
          <p:cNvSpPr>
            <a:spLocks noGrp="1"/>
          </p:cNvSpPr>
          <p:nvPr>
            <p:ph type="dt" sz="half" idx="10"/>
          </p:nvPr>
        </p:nvSpPr>
        <p:spPr/>
        <p:txBody>
          <a:bodyPr/>
          <a:lstStyle/>
          <a:p>
            <a:fld id="{93C6A301-0538-44EC-B09D-202E1042A48B}" type="datetimeFigureOut">
              <a:rPr lang="en-US" smtClean="0"/>
              <a:t>7/23/2026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smtClean="0"/>
              <a:t>‹#›</a:t>
            </a:fld>
            <a:endParaRPr lang="en-US" dirty="0"/>
          </a:p>
        </p:txBody>
      </p:sp>
    </p:spTree>
    <p:extLst>
      <p:ext uri="{BB962C8B-B14F-4D97-AF65-F5344CB8AC3E}">
        <p14:creationId xmlns:p14="http://schemas.microsoft.com/office/powerpoint/2010/main" val="2707468779"/>
      </p:ext>
    </p:extLst>
  </p:cSld>
  <p:clrMapOvr>
    <a:masterClrMapping/>
  </p:clrMapOvr>
  <p:hf sldNum="0" hdr="0" ftr="0" dt="0"/>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ja-JP" altLang="en-US"/>
              <a:t>マスター タイトルの書式設定</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7" name="Date Placeholder 6"/>
          <p:cNvSpPr>
            <a:spLocks noGrp="1"/>
          </p:cNvSpPr>
          <p:nvPr>
            <p:ph type="dt" sz="half" idx="10"/>
          </p:nvPr>
        </p:nvSpPr>
        <p:spPr/>
        <p:txBody>
          <a:bodyPr/>
          <a:lstStyle/>
          <a:p>
            <a:fld id="{D789574A-8875-45EF-8EA2-3CAA0F7ABC4C}" type="datetimeFigureOut">
              <a:rPr lang="en-US" smtClean="0"/>
              <a:t>7/23/2026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4FAB73BC-B049-4115-A692-8D63A059BFB8}" type="slidenum">
              <a:rPr lang="en-US" smtClean="0"/>
              <a:t>‹#›</a:t>
            </a:fld>
            <a:endParaRPr lang="en-US" dirty="0"/>
          </a:p>
        </p:txBody>
      </p:sp>
    </p:spTree>
    <p:extLst>
      <p:ext uri="{BB962C8B-B14F-4D97-AF65-F5344CB8AC3E}">
        <p14:creationId xmlns:p14="http://schemas.microsoft.com/office/powerpoint/2010/main" val="3793022794"/>
      </p:ext>
    </p:extLst>
  </p:cSld>
  <p:clrMapOvr>
    <a:masterClrMapping/>
  </p:clrMapOvr>
  <p:hf sldNum="0" hdr="0" ftr="0" dt="0"/>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ja-JP" altLang="en-US"/>
              <a:t>マスター タイトルの書式設定</a:t>
            </a:r>
            <a:endParaRPr lang="en-US" dirty="0"/>
          </a:p>
        </p:txBody>
      </p:sp>
      <p:sp>
        <p:nvSpPr>
          <p:cNvPr id="3" name="Date Placeholder 2"/>
          <p:cNvSpPr>
            <a:spLocks noGrp="1"/>
          </p:cNvSpPr>
          <p:nvPr>
            <p:ph type="dt" sz="half" idx="10"/>
          </p:nvPr>
        </p:nvSpPr>
        <p:spPr/>
        <p:txBody>
          <a:bodyPr/>
          <a:lstStyle/>
          <a:p>
            <a:fld id="{67EF4D4C-5367-4C26-9E2B-D8088D7FCA81}" type="datetimeFigureOut">
              <a:rPr lang="en-US" smtClean="0"/>
              <a:t>7/23/2026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4FAB73BC-B049-4115-A692-8D63A059BFB8}" type="slidenum">
              <a:rPr lang="en-US" smtClean="0"/>
              <a:t>‹#›</a:t>
            </a:fld>
            <a:endParaRPr lang="en-US" dirty="0"/>
          </a:p>
        </p:txBody>
      </p:sp>
    </p:spTree>
    <p:extLst>
      <p:ext uri="{BB962C8B-B14F-4D97-AF65-F5344CB8AC3E}">
        <p14:creationId xmlns:p14="http://schemas.microsoft.com/office/powerpoint/2010/main" val="1504024923"/>
      </p:ext>
    </p:extLst>
  </p:cSld>
  <p:clrMapOvr>
    <a:masterClrMapping/>
  </p:clrMapOvr>
  <p:hf sldNum="0" hdr="0" ftr="0" dt="0"/>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6E91E96-98B0-4413-9547-46F3504108EF}" type="datetimeFigureOut">
              <a:rPr lang="en-US" smtClean="0"/>
              <a:t>7/23/2026</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4FAB73BC-B049-4115-A692-8D63A059BFB8}" type="slidenum">
              <a:rPr lang="en-US" smtClean="0"/>
              <a:t>‹#›</a:t>
            </a:fld>
            <a:endParaRPr lang="en-US" dirty="0"/>
          </a:p>
        </p:txBody>
      </p:sp>
    </p:spTree>
    <p:extLst>
      <p:ext uri="{BB962C8B-B14F-4D97-AF65-F5344CB8AC3E}">
        <p14:creationId xmlns:p14="http://schemas.microsoft.com/office/powerpoint/2010/main" val="4044731270"/>
      </p:ext>
    </p:extLst>
  </p:cSld>
  <p:clrMapOvr>
    <a:masterClrMapping/>
  </p:clrMapOvr>
  <p:hf sldNum="0" hdr="0" ftr="0" dt="0"/>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ja-JP" altLang="en-US"/>
              <a:t>マスター タイトルの書式設定</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05C68B11-C5A8-448C-8CE9-B1A273C79CFC}" type="datetimeFigureOut">
              <a:rPr lang="en-US" smtClean="0"/>
              <a:t>7/23/2026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smtClean="0"/>
              <a:t>‹#›</a:t>
            </a:fld>
            <a:endParaRPr lang="en-US" dirty="0"/>
          </a:p>
        </p:txBody>
      </p:sp>
    </p:spTree>
    <p:extLst>
      <p:ext uri="{BB962C8B-B14F-4D97-AF65-F5344CB8AC3E}">
        <p14:creationId xmlns:p14="http://schemas.microsoft.com/office/powerpoint/2010/main" val="652070944"/>
      </p:ext>
    </p:extLst>
  </p:cSld>
  <p:clrMapOvr>
    <a:masterClrMapping/>
  </p:clrMapOvr>
  <p:hf sldNum="0" hdr="0" ftr="0" dt="0"/>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ja-JP" altLang="en-US"/>
              <a:t>マスター タイトルの書式設定</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ja-JP" altLang="en-US"/>
              <a:t>アイコンをクリックして図を追加</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C7616CA0-919D-4A49-9C8A-62FDFB3A5183}" type="datetimeFigureOut">
              <a:rPr lang="en-US" smtClean="0"/>
              <a:t>7/23/2026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867E5644-1E61-4311-A31E-84CB9C7AA8A9}" type="slidenum">
              <a:rPr lang="en-US" smtClean="0"/>
              <a:t>‹#›</a:t>
            </a:fld>
            <a:endParaRPr lang="en-US" dirty="0"/>
          </a:p>
        </p:txBody>
      </p:sp>
    </p:spTree>
    <p:extLst>
      <p:ext uri="{BB962C8B-B14F-4D97-AF65-F5344CB8AC3E}">
        <p14:creationId xmlns:p14="http://schemas.microsoft.com/office/powerpoint/2010/main" val="133401714"/>
      </p:ext>
    </p:extLst>
  </p:cSld>
  <p:clrMapOvr>
    <a:masterClrMapping/>
  </p:clrMapOvr>
  <p:hf sldNum="0" hdr="0" ftr="0" dt="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ja-JP" altLang="en-US"/>
            </a:p>
          </p:txBody>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ja-JP" altLang="en-US"/>
            </a:p>
          </p:txBody>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ja-JP" altLang="en-US"/>
            </a:p>
          </p:txBody>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ja-JP" altLang="en-US"/>
            </a:p>
          </p:txBody>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ja-JP" altLang="en-US"/>
            </a:p>
          </p:txBody>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ja-JP" altLang="en-US"/>
            </a:p>
          </p:txBody>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ja-JP" altLang="en-US"/>
            </a:p>
          </p:txBody>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ja-JP" altLang="en-US"/>
            </a:p>
          </p:txBody>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ja-JP" altLang="en-US"/>
              <a:t>マスター タイトルの書式設定</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90298CD5-6C1E-4009-B41F-6DF62E31D3BE}" type="datetimeFigureOut">
              <a:rPr lang="en-US" smtClean="0"/>
              <a:pPr/>
              <a:t>7/23/2026</a:t>
            </a:fld>
            <a:endParaRPr lang="en-US" dirty="0"/>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4FAB73BC-B049-4115-A692-8D63A059BFB8}" type="slidenum">
              <a:rPr lang="en-US" smtClean="0"/>
              <a:pPr/>
              <a:t>‹#›</a:t>
            </a:fld>
            <a:endParaRPr lang="en-US" dirty="0"/>
          </a:p>
        </p:txBody>
      </p:sp>
    </p:spTree>
    <p:extLst>
      <p:ext uri="{BB962C8B-B14F-4D97-AF65-F5344CB8AC3E}">
        <p14:creationId xmlns:p14="http://schemas.microsoft.com/office/powerpoint/2010/main" val="703923817"/>
      </p:ext>
    </p:extLst>
  </p:cSld>
  <p:clrMap bg1="lt1" tx1="dk1" bg2="lt2" tx2="dk2" accent1="accent1" accent2="accent2" accent3="accent3" accent4="accent4" accent5="accent5" accent6="accent6" hlink="hlink" folHlink="folHlink"/>
  <p:sldLayoutIdLst>
    <p:sldLayoutId id="2147483978" r:id="rId1"/>
    <p:sldLayoutId id="2147483979" r:id="rId2"/>
    <p:sldLayoutId id="2147483980" r:id="rId3"/>
    <p:sldLayoutId id="2147483981" r:id="rId4"/>
    <p:sldLayoutId id="2147483982" r:id="rId5"/>
    <p:sldLayoutId id="2147483983" r:id="rId6"/>
    <p:sldLayoutId id="2147483984" r:id="rId7"/>
    <p:sldLayoutId id="2147483985" r:id="rId8"/>
    <p:sldLayoutId id="2147483986" r:id="rId9"/>
    <p:sldLayoutId id="2147483987" r:id="rId10"/>
    <p:sldLayoutId id="2147483988" r:id="rId11"/>
    <p:sldLayoutId id="2147483989" r:id="rId12"/>
    <p:sldLayoutId id="2147483990" r:id="rId13"/>
    <p:sldLayoutId id="2147483991" r:id="rId14"/>
    <p:sldLayoutId id="2147483992" r:id="rId15"/>
    <p:sldLayoutId id="2147483993" r:id="rId16"/>
    <p:sldLayoutId id="2147483994" r:id="rId17"/>
  </p:sldLayoutIdLst>
  <p:hf sldNum="0" hdr="0" ftr="0" dt="0"/>
  <p:txStyles>
    <p:titleStyle>
      <a:lvl1pPr algn="l" defTabSz="457200" rtl="0" eaLnBrk="1" latinLnBrk="0" hangingPunct="1">
        <a:spcBef>
          <a:spcPct val="0"/>
        </a:spcBef>
        <a:buNone/>
        <a:defRPr kumimoji="1" sz="3600" kern="1200">
          <a:solidFill>
            <a:schemeClr val="accent1"/>
          </a:solidFill>
          <a:latin typeface="+mj-lt"/>
          <a:ea typeface="+mj-ea"/>
          <a:cs typeface="+mj-cs"/>
        </a:defRPr>
      </a:lvl1pPr>
      <a:lvl2pPr eaLnBrk="1" hangingPunct="1">
        <a:defRPr kumimoji="1">
          <a:solidFill>
            <a:schemeClr val="tx2"/>
          </a:solidFill>
        </a:defRPr>
      </a:lvl2pPr>
      <a:lvl3pPr eaLnBrk="1" hangingPunct="1">
        <a:defRPr kumimoji="1">
          <a:solidFill>
            <a:schemeClr val="tx2"/>
          </a:solidFill>
        </a:defRPr>
      </a:lvl3pPr>
      <a:lvl4pPr eaLnBrk="1" hangingPunct="1">
        <a:defRPr kumimoji="1">
          <a:solidFill>
            <a:schemeClr val="tx2"/>
          </a:solidFill>
        </a:defRPr>
      </a:lvl4pPr>
      <a:lvl5pPr eaLnBrk="1" hangingPunct="1">
        <a:defRPr kumimoji="1">
          <a:solidFill>
            <a:schemeClr val="tx2"/>
          </a:solidFill>
        </a:defRPr>
      </a:lvl5pPr>
      <a:lvl6pPr eaLnBrk="1" hangingPunct="1">
        <a:defRPr kumimoji="1">
          <a:solidFill>
            <a:schemeClr val="tx2"/>
          </a:solidFill>
        </a:defRPr>
      </a:lvl6pPr>
      <a:lvl7pPr eaLnBrk="1" hangingPunct="1">
        <a:defRPr kumimoji="1">
          <a:solidFill>
            <a:schemeClr val="tx2"/>
          </a:solidFill>
        </a:defRPr>
      </a:lvl7pPr>
      <a:lvl8pPr eaLnBrk="1" hangingPunct="1">
        <a:defRPr kumimoji="1">
          <a:solidFill>
            <a:schemeClr val="tx2"/>
          </a:solidFill>
        </a:defRPr>
      </a:lvl8pPr>
      <a:lvl9pPr eaLnBrk="1" hangingPunct="1">
        <a:defRPr kumimoji="1">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kumimoji="1"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kumimoji="1"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kumimoji="1"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kumimoji="1"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kumimoji="1"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kumimoji="1"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kumimoji="1"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kumimoji="1"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kumimoji="1"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kumimoji="1" sz="1800" kern="1200">
          <a:solidFill>
            <a:schemeClr val="tx1"/>
          </a:solidFill>
          <a:latin typeface="+mn-lt"/>
          <a:ea typeface="+mn-ea"/>
          <a:cs typeface="+mn-cs"/>
        </a:defRPr>
      </a:lvl1pPr>
      <a:lvl2pPr marL="457200" algn="l" defTabSz="457200" rtl="0" eaLnBrk="1" latinLnBrk="0" hangingPunct="1">
        <a:defRPr kumimoji="1" sz="1800" kern="1200">
          <a:solidFill>
            <a:schemeClr val="tx1"/>
          </a:solidFill>
          <a:latin typeface="+mn-lt"/>
          <a:ea typeface="+mn-ea"/>
          <a:cs typeface="+mn-cs"/>
        </a:defRPr>
      </a:lvl2pPr>
      <a:lvl3pPr marL="914400" algn="l" defTabSz="457200" rtl="0" eaLnBrk="1" latinLnBrk="0" hangingPunct="1">
        <a:defRPr kumimoji="1" sz="1800" kern="1200">
          <a:solidFill>
            <a:schemeClr val="tx1"/>
          </a:solidFill>
          <a:latin typeface="+mn-lt"/>
          <a:ea typeface="+mn-ea"/>
          <a:cs typeface="+mn-cs"/>
        </a:defRPr>
      </a:lvl3pPr>
      <a:lvl4pPr marL="1371600" algn="l" defTabSz="457200" rtl="0" eaLnBrk="1" latinLnBrk="0" hangingPunct="1">
        <a:defRPr kumimoji="1" sz="1800" kern="1200">
          <a:solidFill>
            <a:schemeClr val="tx1"/>
          </a:solidFill>
          <a:latin typeface="+mn-lt"/>
          <a:ea typeface="+mn-ea"/>
          <a:cs typeface="+mn-cs"/>
        </a:defRPr>
      </a:lvl4pPr>
      <a:lvl5pPr marL="1828800" algn="l" defTabSz="457200" rtl="0" eaLnBrk="1" latinLnBrk="0" hangingPunct="1">
        <a:defRPr kumimoji="1" sz="1800" kern="1200">
          <a:solidFill>
            <a:schemeClr val="tx1"/>
          </a:solidFill>
          <a:latin typeface="+mn-lt"/>
          <a:ea typeface="+mn-ea"/>
          <a:cs typeface="+mn-cs"/>
        </a:defRPr>
      </a:lvl5pPr>
      <a:lvl6pPr marL="2286000" algn="l" defTabSz="457200" rtl="0" eaLnBrk="1" latinLnBrk="0" hangingPunct="1">
        <a:defRPr kumimoji="1" sz="1800" kern="1200">
          <a:solidFill>
            <a:schemeClr val="tx1"/>
          </a:solidFill>
          <a:latin typeface="+mn-lt"/>
          <a:ea typeface="+mn-ea"/>
          <a:cs typeface="+mn-cs"/>
        </a:defRPr>
      </a:lvl6pPr>
      <a:lvl7pPr marL="2743200" algn="l" defTabSz="457200" rtl="0" eaLnBrk="1" latinLnBrk="0" hangingPunct="1">
        <a:defRPr kumimoji="1" sz="1800" kern="1200">
          <a:solidFill>
            <a:schemeClr val="tx1"/>
          </a:solidFill>
          <a:latin typeface="+mn-lt"/>
          <a:ea typeface="+mn-ea"/>
          <a:cs typeface="+mn-cs"/>
        </a:defRPr>
      </a:lvl7pPr>
      <a:lvl8pPr marL="3200400" algn="l" defTabSz="457200" rtl="0" eaLnBrk="1" latinLnBrk="0" hangingPunct="1">
        <a:defRPr kumimoji="1" sz="1800" kern="1200">
          <a:solidFill>
            <a:schemeClr val="tx1"/>
          </a:solidFill>
          <a:latin typeface="+mn-lt"/>
          <a:ea typeface="+mn-ea"/>
          <a:cs typeface="+mn-cs"/>
        </a:defRPr>
      </a:lvl8pPr>
      <a:lvl9pPr marL="3657600" algn="l" defTabSz="4572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7.xml"/></Relationships>
</file>

<file path=ppt/slides/_rels/slide1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0.xml"/><Relationship Id="rId1" Type="http://schemas.openxmlformats.org/officeDocument/2006/relationships/slideLayout" Target="../slideLayouts/slideLayout1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7.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7.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7.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7.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7.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7.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7.xml"/></Relationships>
</file>

<file path=ppt/slides/_rels/slide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9.xml"/><Relationship Id="rId1" Type="http://schemas.openxmlformats.org/officeDocument/2006/relationships/slideLayout" Target="../slideLayouts/slideLayout1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4"/>
          <p:cNvSpPr/>
          <p:nvPr/>
        </p:nvSpPr>
        <p:spPr>
          <a:xfrm>
            <a:off x="328474" y="1799616"/>
            <a:ext cx="11644329" cy="822960"/>
          </a:xfrm>
          <a:prstGeom prst="rect">
            <a:avLst/>
          </a:prstGeom>
          <a:noFill/>
          <a:ln/>
          <a:effectLst>
            <a:outerShdw blurRad="50800" dist="50800" dir="5400000" algn="ctr" rotWithShape="0">
              <a:schemeClr val="bg1"/>
            </a:outerShdw>
          </a:effectLst>
        </p:spPr>
        <p:txBody>
          <a:bodyPr wrap="square"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400" b="1" i="0" u="none" strike="noStrike" kern="1200" cap="none" spc="0" normalizeH="0" baseline="0" noProof="0" dirty="0">
                <a:ln>
                  <a:noFill/>
                </a:ln>
                <a:effectLst>
                  <a:outerShdw blurRad="38100" dist="38100" dir="2700000" algn="tl">
                    <a:srgbClr val="000000">
                      <a:alpha val="43137"/>
                    </a:srgbClr>
                  </a:outerShdw>
                </a:effectLst>
                <a:uLnTx/>
                <a:uFillTx/>
                <a:latin typeface="Meiryo" pitchFamily="34" charset="0"/>
                <a:ea typeface="Meiryo" pitchFamily="34" charset="-122"/>
                <a:cs typeface="Meiryo" pitchFamily="34" charset="-120"/>
              </a:rPr>
              <a:t>内密出産及び赤ちゃんいのちのバトン</a:t>
            </a:r>
            <a:r>
              <a:rPr kumimoji="0" lang="ja-JP" altLang="en-US" sz="3400" b="1" i="0" u="none" strike="noStrike" kern="1200" cap="none" spc="0" normalizeH="0" baseline="0" noProof="0" dirty="0">
                <a:ln>
                  <a:noFill/>
                </a:ln>
                <a:effectLst>
                  <a:outerShdw blurRad="38100" dist="38100" dir="2700000" algn="tl">
                    <a:srgbClr val="000000">
                      <a:alpha val="43137"/>
                    </a:srgbClr>
                  </a:outerShdw>
                </a:effectLst>
                <a:uLnTx/>
                <a:uFillTx/>
                <a:latin typeface="Meiryo" pitchFamily="34" charset="0"/>
                <a:ea typeface="Meiryo" pitchFamily="34" charset="-122"/>
                <a:cs typeface="Meiryo" pitchFamily="34" charset="-120"/>
              </a:rPr>
              <a:t>の取組みについて</a:t>
            </a:r>
            <a:endParaRPr kumimoji="0" lang="en-US" sz="3400" b="0" i="0" u="none" strike="noStrike" kern="1200" cap="none" spc="0" normalizeH="0" baseline="0" noProof="0" dirty="0">
              <a:ln>
                <a:noFill/>
              </a:ln>
              <a:effectLst>
                <a:outerShdw blurRad="38100" dist="38100" dir="2700000" algn="tl">
                  <a:srgbClr val="000000">
                    <a:alpha val="43137"/>
                  </a:srgbClr>
                </a:outerShdw>
              </a:effectLst>
              <a:uLnTx/>
              <a:uFillTx/>
              <a:latin typeface="Calibri" panose="020F0502020204030204"/>
            </a:endParaRPr>
          </a:p>
        </p:txBody>
      </p:sp>
      <p:sp>
        <p:nvSpPr>
          <p:cNvPr id="7" name="Text 5"/>
          <p:cNvSpPr/>
          <p:nvPr/>
        </p:nvSpPr>
        <p:spPr>
          <a:xfrm>
            <a:off x="6648371" y="2531540"/>
            <a:ext cx="3377068" cy="640080"/>
          </a:xfrm>
          <a:prstGeom prst="rect">
            <a:avLst/>
          </a:prstGeom>
          <a:noFill/>
          <a:ln/>
          <a:effectLst>
            <a:outerShdw blurRad="50800" dist="50800" dir="5400000" algn="ctr" rotWithShape="0">
              <a:schemeClr val="bg1"/>
            </a:outerShdw>
          </a:effectLst>
        </p:spPr>
        <p:txBody>
          <a:bodyPr wrap="square"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600" b="0" i="0" u="none" strike="noStrike" kern="1200" cap="none" spc="0" normalizeH="0" baseline="0" noProof="0" dirty="0">
                <a:ln>
                  <a:noFill/>
                </a:ln>
                <a:effectLst>
                  <a:outerShdw blurRad="38100" dist="38100" dir="2700000" algn="tl">
                    <a:srgbClr val="000000">
                      <a:alpha val="43137"/>
                    </a:srgbClr>
                  </a:outerShdw>
                </a:effectLst>
                <a:uLnTx/>
                <a:uFillTx/>
                <a:latin typeface="Meiryo" pitchFamily="34" charset="0"/>
                <a:ea typeface="Meiryo" pitchFamily="34" charset="-122"/>
                <a:cs typeface="Meiryo" pitchFamily="34" charset="-120"/>
              </a:rPr>
              <a:t>事業実施</a:t>
            </a:r>
            <a:r>
              <a:rPr kumimoji="0" lang="ja-JP" altLang="en-US" sz="2600" b="0" i="0" u="none" strike="noStrike" kern="1200" cap="none" spc="0" normalizeH="0" baseline="0" noProof="0" dirty="0">
                <a:ln>
                  <a:noFill/>
                </a:ln>
                <a:effectLst>
                  <a:outerShdw blurRad="38100" dist="38100" dir="2700000" algn="tl">
                    <a:srgbClr val="000000">
                      <a:alpha val="43137"/>
                    </a:srgbClr>
                  </a:outerShdw>
                </a:effectLst>
                <a:uLnTx/>
                <a:uFillTx/>
                <a:latin typeface="Meiryo" pitchFamily="34" charset="0"/>
                <a:ea typeface="Meiryo" pitchFamily="34" charset="-122"/>
                <a:cs typeface="Meiryo" pitchFamily="34" charset="-120"/>
              </a:rPr>
              <a:t>計画</a:t>
            </a:r>
            <a:r>
              <a:rPr kumimoji="0" lang="en-US" sz="2600" b="0" i="0" u="none" strike="noStrike" kern="1200" cap="none" spc="0" normalizeH="0" baseline="0" noProof="0" dirty="0" err="1">
                <a:ln>
                  <a:noFill/>
                </a:ln>
                <a:effectLst>
                  <a:outerShdw blurRad="38100" dist="38100" dir="2700000" algn="tl">
                    <a:srgbClr val="000000">
                      <a:alpha val="43137"/>
                    </a:srgbClr>
                  </a:outerShdw>
                </a:effectLst>
                <a:uLnTx/>
                <a:uFillTx/>
                <a:latin typeface="Meiryo" pitchFamily="34" charset="0"/>
                <a:ea typeface="Meiryo" pitchFamily="34" charset="-122"/>
                <a:cs typeface="Meiryo" pitchFamily="34" charset="-120"/>
              </a:rPr>
              <a:t>概要</a:t>
            </a:r>
            <a:endParaRPr kumimoji="0" lang="en-US" sz="2600" b="0" i="0" u="none" strike="noStrike" kern="1200" cap="none" spc="0" normalizeH="0" baseline="0" noProof="0" dirty="0">
              <a:ln>
                <a:noFill/>
              </a:ln>
              <a:effectLst>
                <a:outerShdw blurRad="38100" dist="38100" dir="2700000" algn="tl">
                  <a:srgbClr val="000000">
                    <a:alpha val="43137"/>
                  </a:srgbClr>
                </a:outerShdw>
              </a:effectLst>
              <a:uLnTx/>
              <a:uFillTx/>
              <a:latin typeface="Calibri" panose="020F0502020204030204"/>
            </a:endParaRPr>
          </a:p>
        </p:txBody>
      </p:sp>
      <p:sp>
        <p:nvSpPr>
          <p:cNvPr id="8" name="Shape 6"/>
          <p:cNvSpPr/>
          <p:nvPr/>
        </p:nvSpPr>
        <p:spPr>
          <a:xfrm>
            <a:off x="6537535" y="3008323"/>
            <a:ext cx="3019296" cy="0"/>
          </a:xfrm>
          <a:prstGeom prst="line">
            <a:avLst/>
          </a:prstGeom>
          <a:noFill/>
          <a:ln w="38100">
            <a:solidFill>
              <a:srgbClr val="E2725B"/>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800" b="0" i="0" u="none" strike="noStrike" kern="1200" cap="none" spc="0" normalizeH="0" baseline="0" noProof="0">
              <a:ln>
                <a:noFill/>
              </a:ln>
              <a:solidFill>
                <a:prstClr val="black"/>
              </a:solidFill>
              <a:effectLst/>
              <a:uLnTx/>
              <a:uFillTx/>
              <a:latin typeface="Calibri" panose="020F0502020204030204"/>
              <a:ea typeface="游ゴシック" panose="020B0400000000000000" pitchFamily="50" charset="-128"/>
              <a:cs typeface="+mn-cs"/>
            </a:endParaRPr>
          </a:p>
        </p:txBody>
      </p:sp>
      <p:sp>
        <p:nvSpPr>
          <p:cNvPr id="10" name="Text 8"/>
          <p:cNvSpPr/>
          <p:nvPr/>
        </p:nvSpPr>
        <p:spPr>
          <a:xfrm>
            <a:off x="3954857" y="4957394"/>
            <a:ext cx="3103784" cy="1194851"/>
          </a:xfrm>
          <a:prstGeom prst="rect">
            <a:avLst/>
          </a:prstGeom>
          <a:noFill/>
          <a:ln/>
          <a:effectLst>
            <a:outerShdw blurRad="50800" dist="50800" dir="5400000" algn="ctr" rotWithShape="0">
              <a:schemeClr val="bg1"/>
            </a:outerShdw>
          </a:effectLst>
        </p:spPr>
        <p:txBody>
          <a:bodyPr wrap="square"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ja-JP" altLang="en-US" sz="2400" b="0" i="0" u="none" strike="noStrike" kern="1200" cap="none" spc="0" normalizeH="0" baseline="0" noProof="0" dirty="0">
                <a:ln>
                  <a:noFill/>
                </a:ln>
                <a:effectLst>
                  <a:outerShdw blurRad="38100" dist="38100" dir="2700000" algn="tl">
                    <a:srgbClr val="000000">
                      <a:alpha val="43137"/>
                    </a:srgbClr>
                  </a:outerShdw>
                </a:effectLst>
                <a:uLnTx/>
                <a:uFillTx/>
                <a:latin typeface="Meiryo" pitchFamily="34" charset="0"/>
                <a:ea typeface="Meiryo" pitchFamily="34" charset="-122"/>
                <a:cs typeface="Meiryo" pitchFamily="34" charset="-120"/>
              </a:rPr>
              <a:t>令和８年７月２７日　</a:t>
            </a:r>
            <a:endParaRPr kumimoji="0" lang="en-US" altLang="ja-JP" sz="2400" b="0" i="0" u="none" strike="noStrike" kern="1200" cap="none" spc="0" normalizeH="0" baseline="0" noProof="0" dirty="0">
              <a:ln>
                <a:noFill/>
              </a:ln>
              <a:effectLst>
                <a:outerShdw blurRad="38100" dist="38100" dir="2700000" algn="tl">
                  <a:srgbClr val="000000">
                    <a:alpha val="43137"/>
                  </a:srgbClr>
                </a:outerShdw>
              </a:effectLst>
              <a:uLnTx/>
              <a:uFillTx/>
              <a:latin typeface="Meiryo" pitchFamily="34" charset="0"/>
              <a:ea typeface="Meiryo" pitchFamily="34" charset="-122"/>
              <a:cs typeface="Meiryo" pitchFamily="34" charset="-120"/>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lang="en-US" sz="2400" noProof="0" dirty="0">
              <a:effectLst>
                <a:outerShdw blurRad="38100" dist="38100" dir="2700000" algn="tl">
                  <a:srgbClr val="000000">
                    <a:alpha val="43137"/>
                  </a:srgbClr>
                </a:outerShdw>
              </a:effectLst>
              <a:latin typeface="Meiryo" pitchFamily="34" charset="0"/>
              <a:ea typeface="Meiryo" pitchFamily="34" charset="-122"/>
              <a:cs typeface="Meiryo" pitchFamily="34" charset="-12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effectLst>
                  <a:outerShdw blurRad="38100" dist="38100" dir="2700000" algn="tl">
                    <a:srgbClr val="000000">
                      <a:alpha val="43137"/>
                    </a:srgbClr>
                  </a:outerShdw>
                </a:effectLst>
                <a:uLnTx/>
                <a:uFillTx/>
                <a:latin typeface="Meiryo" pitchFamily="34" charset="0"/>
                <a:ea typeface="Meiryo" pitchFamily="34" charset="-122"/>
                <a:cs typeface="Meiryo" pitchFamily="34" charset="-120"/>
              </a:rPr>
              <a:t>泉佐野市</a:t>
            </a:r>
            <a:endParaRPr kumimoji="0" lang="en-US" sz="2400" b="0" i="0" u="none" strike="noStrike" kern="1200" cap="none" spc="0" normalizeH="0" baseline="0" noProof="0" dirty="0">
              <a:ln>
                <a:noFill/>
              </a:ln>
              <a:effectLst>
                <a:outerShdw blurRad="38100" dist="38100" dir="2700000" algn="tl">
                  <a:srgbClr val="000000">
                    <a:alpha val="43137"/>
                  </a:srgbClr>
                </a:outerShdw>
              </a:effectLst>
              <a:uLnTx/>
              <a:uFillTx/>
              <a:latin typeface="Calibri" panose="020F0502020204030204"/>
            </a:endParaRPr>
          </a:p>
        </p:txBody>
      </p:sp>
      <p:sp>
        <p:nvSpPr>
          <p:cNvPr id="9" name="正方形/長方形 8">
            <a:extLst>
              <a:ext uri="{FF2B5EF4-FFF2-40B4-BE49-F238E27FC236}">
                <a16:creationId xmlns:a16="http://schemas.microsoft.com/office/drawing/2014/main" id="{C1C80AFC-A3B4-4E05-833B-E07FBE098F18}"/>
              </a:ext>
            </a:extLst>
          </p:cNvPr>
          <p:cNvSpPr/>
          <p:nvPr/>
        </p:nvSpPr>
        <p:spPr>
          <a:xfrm>
            <a:off x="10682304" y="330850"/>
            <a:ext cx="1290499" cy="433558"/>
          </a:xfrm>
          <a:prstGeom prst="rect">
            <a:avLst/>
          </a:prstGeom>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ja-JP" altLang="en-US" kern="100" dirty="0">
                <a:solidFill>
                  <a:srgbClr val="000000"/>
                </a:solidFill>
                <a:latin typeface="游明朝" panose="02020400000000000000" pitchFamily="18" charset="-128"/>
                <a:ea typeface="Meiryo UI" panose="020B0604030504040204" pitchFamily="50" charset="-128"/>
                <a:cs typeface="Times New Roman" panose="02020603050405020304" pitchFamily="18" charset="0"/>
              </a:rPr>
              <a:t>資料１</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1">
    <p:spTree>
      <p:nvGrpSpPr>
        <p:cNvPr id="1" name=""/>
        <p:cNvGrpSpPr/>
        <p:nvPr/>
      </p:nvGrpSpPr>
      <p:grpSpPr>
        <a:xfrm>
          <a:off x="0" y="0"/>
          <a:ext cx="0" cy="0"/>
          <a:chOff x="0" y="0"/>
          <a:chExt cx="0" cy="0"/>
        </a:xfrm>
      </p:grpSpPr>
      <p:sp>
        <p:nvSpPr>
          <p:cNvPr id="3" name="Text 1"/>
          <p:cNvSpPr/>
          <p:nvPr/>
        </p:nvSpPr>
        <p:spPr>
          <a:xfrm>
            <a:off x="548640" y="502920"/>
            <a:ext cx="9144000" cy="457200"/>
          </a:xfrm>
          <a:prstGeom prst="rect">
            <a:avLst/>
          </a:prstGeom>
          <a:noFill/>
          <a:ln/>
        </p:spPr>
        <p:txBody>
          <a:bodyPr wrap="square" rtlCol="0" anchor="ctr"/>
          <a:lstStyle/>
          <a:p>
            <a:pPr marL="0" indent="0">
              <a:buNone/>
            </a:pPr>
            <a:r>
              <a:rPr lang="en-US" b="1" kern="0" spc="100" dirty="0">
                <a:effectLst>
                  <a:outerShdw blurRad="38100" dist="38100" dir="2700000" algn="tl">
                    <a:srgbClr val="000000">
                      <a:alpha val="43137"/>
                    </a:srgbClr>
                  </a:outerShdw>
                </a:effectLst>
                <a:latin typeface="Meiryo" pitchFamily="34" charset="0"/>
                <a:ea typeface="Meiryo" pitchFamily="34" charset="-122"/>
                <a:cs typeface="Meiryo" pitchFamily="34" charset="-120"/>
              </a:rPr>
              <a:t>第8　</a:t>
            </a:r>
            <a:r>
              <a:rPr lang="ja-JP" altLang="en-US" b="1" kern="0" spc="100" dirty="0">
                <a:effectLst>
                  <a:outerShdw blurRad="38100" dist="38100" dir="2700000" algn="tl">
                    <a:srgbClr val="000000">
                      <a:alpha val="43137"/>
                    </a:srgbClr>
                  </a:outerShdw>
                </a:effectLst>
                <a:latin typeface="Meiryo" pitchFamily="34" charset="0"/>
                <a:ea typeface="Meiryo" pitchFamily="34" charset="-122"/>
                <a:cs typeface="Meiryo" pitchFamily="34" charset="-120"/>
              </a:rPr>
              <a:t>こどもの人権の尊重を全国へ</a:t>
            </a:r>
          </a:p>
        </p:txBody>
      </p:sp>
      <p:sp>
        <p:nvSpPr>
          <p:cNvPr id="4" name="Text 2"/>
          <p:cNvSpPr/>
          <p:nvPr/>
        </p:nvSpPr>
        <p:spPr>
          <a:xfrm>
            <a:off x="548640" y="960120"/>
            <a:ext cx="10515600" cy="685800"/>
          </a:xfrm>
          <a:prstGeom prst="rect">
            <a:avLst/>
          </a:prstGeom>
          <a:noFill/>
          <a:ln/>
        </p:spPr>
        <p:txBody>
          <a:bodyPr wrap="square" rtlCol="0" anchor="ctr"/>
          <a:lstStyle/>
          <a:p>
            <a:pPr marL="0" indent="0">
              <a:buNone/>
            </a:pPr>
            <a:r>
              <a:rPr lang="en-US" sz="2700" b="1" dirty="0">
                <a:effectLst>
                  <a:outerShdw blurRad="38100" dist="38100" dir="2700000" algn="tl">
                    <a:srgbClr val="000000">
                      <a:alpha val="43137"/>
                    </a:srgbClr>
                  </a:outerShdw>
                </a:effectLst>
                <a:latin typeface="Meiryo" pitchFamily="34" charset="0"/>
                <a:ea typeface="Meiryo" pitchFamily="34" charset="-122"/>
                <a:cs typeface="Meiryo" pitchFamily="34" charset="-120"/>
              </a:rPr>
              <a:t>「こどもの人権の尊重」を全国へ</a:t>
            </a:r>
            <a:endParaRPr lang="en-US" sz="2700" dirty="0">
              <a:effectLst>
                <a:outerShdw blurRad="38100" dist="38100" dir="2700000" algn="tl">
                  <a:srgbClr val="000000">
                    <a:alpha val="43137"/>
                  </a:srgbClr>
                </a:outerShdw>
              </a:effectLst>
            </a:endParaRPr>
          </a:p>
        </p:txBody>
      </p:sp>
      <p:sp>
        <p:nvSpPr>
          <p:cNvPr id="5" name="Text 3"/>
          <p:cNvSpPr/>
          <p:nvPr/>
        </p:nvSpPr>
        <p:spPr>
          <a:xfrm>
            <a:off x="548640" y="1874520"/>
            <a:ext cx="11064240" cy="1005840"/>
          </a:xfrm>
          <a:prstGeom prst="rect">
            <a:avLst/>
          </a:prstGeom>
          <a:noFill/>
          <a:ln/>
        </p:spPr>
        <p:txBody>
          <a:bodyPr wrap="square" rtlCol="0" anchor="ctr"/>
          <a:lstStyle/>
          <a:p>
            <a:pPr marL="0" indent="0">
              <a:lnSpc>
                <a:spcPct val="135000"/>
              </a:lnSpc>
              <a:buNone/>
            </a:pPr>
            <a:r>
              <a:rPr lang="en-US" sz="1600" dirty="0">
                <a:latin typeface="Meiryo" pitchFamily="34" charset="0"/>
                <a:ea typeface="Meiryo" pitchFamily="34" charset="-122"/>
                <a:cs typeface="Meiryo" pitchFamily="34" charset="-120"/>
              </a:rPr>
              <a:t>望まない妊娠に悩む女性の「最後の砦」は、現時点で全国に2カ所の民間病院のみ。2024年制定「こども基本条例」の理念を、生命の危険に晒される全国のこどもたちにも届けたいという思いで本事業を展開する</a:t>
            </a:r>
            <a:r>
              <a:rPr lang="en-US" sz="1600" dirty="0">
                <a:solidFill>
                  <a:schemeClr val="bg1"/>
                </a:solidFill>
                <a:latin typeface="Meiryo" pitchFamily="34" charset="0"/>
                <a:ea typeface="Meiryo" pitchFamily="34" charset="-122"/>
                <a:cs typeface="Meiryo" pitchFamily="34" charset="-120"/>
              </a:rPr>
              <a:t>。</a:t>
            </a:r>
            <a:endParaRPr lang="en-US" sz="1600" dirty="0">
              <a:solidFill>
                <a:schemeClr val="bg1"/>
              </a:solidFill>
            </a:endParaRPr>
          </a:p>
        </p:txBody>
      </p:sp>
      <p:sp>
        <p:nvSpPr>
          <p:cNvPr id="6" name="Shape 4"/>
          <p:cNvSpPr/>
          <p:nvPr/>
        </p:nvSpPr>
        <p:spPr>
          <a:xfrm>
            <a:off x="548640" y="3238338"/>
            <a:ext cx="3538728" cy="2743200"/>
          </a:xfrm>
          <a:prstGeom prst="rect">
            <a:avLst/>
          </a:prstGeom>
          <a:solidFill>
            <a:schemeClr val="accent1">
              <a:lumMod val="60000"/>
              <a:lumOff val="40000"/>
            </a:schemeClr>
          </a:solidFill>
          <a:ln/>
        </p:spPr>
        <p:txBody>
          <a:bodyPr/>
          <a:lstStyle/>
          <a:p>
            <a:endParaRPr lang="ja-JP" altLang="en-US"/>
          </a:p>
        </p:txBody>
      </p:sp>
      <p:sp>
        <p:nvSpPr>
          <p:cNvPr id="7" name="Text 5"/>
          <p:cNvSpPr/>
          <p:nvPr/>
        </p:nvSpPr>
        <p:spPr>
          <a:xfrm>
            <a:off x="777240" y="3429000"/>
            <a:ext cx="3108960" cy="365760"/>
          </a:xfrm>
          <a:prstGeom prst="rect">
            <a:avLst/>
          </a:prstGeom>
          <a:noFill/>
          <a:ln/>
        </p:spPr>
        <p:txBody>
          <a:bodyPr wrap="square" rtlCol="0" anchor="ctr"/>
          <a:lstStyle/>
          <a:p>
            <a:pPr marL="0" indent="0">
              <a:buNone/>
            </a:pPr>
            <a:r>
              <a:rPr lang="en-US" b="1" dirty="0">
                <a:effectLst>
                  <a:outerShdw blurRad="38100" dist="38100" dir="2700000" algn="tl">
                    <a:srgbClr val="000000">
                      <a:alpha val="43137"/>
                    </a:srgbClr>
                  </a:outerShdw>
                </a:effectLst>
                <a:latin typeface="Meiryo" pitchFamily="34" charset="0"/>
                <a:ea typeface="Meiryo" pitchFamily="34" charset="-122"/>
                <a:cs typeface="Meiryo" pitchFamily="34" charset="-120"/>
              </a:rPr>
              <a:t>財源</a:t>
            </a:r>
            <a:endParaRPr lang="en-US" dirty="0">
              <a:effectLst>
                <a:outerShdw blurRad="38100" dist="38100" dir="2700000" algn="tl">
                  <a:srgbClr val="000000">
                    <a:alpha val="43137"/>
                  </a:srgbClr>
                </a:outerShdw>
              </a:effectLst>
            </a:endParaRPr>
          </a:p>
        </p:txBody>
      </p:sp>
      <p:sp>
        <p:nvSpPr>
          <p:cNvPr id="8" name="Text 6"/>
          <p:cNvSpPr/>
          <p:nvPr/>
        </p:nvSpPr>
        <p:spPr>
          <a:xfrm>
            <a:off x="777240" y="3840480"/>
            <a:ext cx="3108960" cy="2011680"/>
          </a:xfrm>
          <a:prstGeom prst="rect">
            <a:avLst/>
          </a:prstGeom>
          <a:noFill/>
          <a:ln/>
        </p:spPr>
        <p:txBody>
          <a:bodyPr wrap="square" rtlCol="0" anchor="ctr"/>
          <a:lstStyle/>
          <a:p>
            <a:pPr marL="0" indent="0">
              <a:lnSpc>
                <a:spcPct val="130000"/>
              </a:lnSpc>
              <a:buNone/>
            </a:pPr>
            <a:r>
              <a:rPr lang="en-US" sz="1600" dirty="0">
                <a:latin typeface="Meiryo" pitchFamily="34" charset="0"/>
                <a:ea typeface="Meiryo" pitchFamily="34" charset="-122"/>
                <a:cs typeface="Meiryo" pitchFamily="34" charset="-120"/>
              </a:rPr>
              <a:t>全国から寄せられる「ふるさと納税」を主な原資として想定</a:t>
            </a:r>
            <a:endParaRPr lang="en-US" sz="1600" dirty="0"/>
          </a:p>
        </p:txBody>
      </p:sp>
      <p:sp>
        <p:nvSpPr>
          <p:cNvPr id="9" name="Shape 7"/>
          <p:cNvSpPr/>
          <p:nvPr/>
        </p:nvSpPr>
        <p:spPr>
          <a:xfrm>
            <a:off x="4325112" y="3246120"/>
            <a:ext cx="3538728" cy="2743200"/>
          </a:xfrm>
          <a:prstGeom prst="rect">
            <a:avLst/>
          </a:prstGeom>
          <a:solidFill>
            <a:schemeClr val="accent1">
              <a:lumMod val="60000"/>
              <a:lumOff val="40000"/>
            </a:schemeClr>
          </a:solidFill>
          <a:ln/>
        </p:spPr>
        <p:txBody>
          <a:bodyPr/>
          <a:lstStyle/>
          <a:p>
            <a:endParaRPr lang="ja-JP" altLang="en-US"/>
          </a:p>
        </p:txBody>
      </p:sp>
      <p:sp>
        <p:nvSpPr>
          <p:cNvPr id="10" name="Text 8"/>
          <p:cNvSpPr/>
          <p:nvPr/>
        </p:nvSpPr>
        <p:spPr>
          <a:xfrm>
            <a:off x="4553712" y="3429000"/>
            <a:ext cx="3108960" cy="365760"/>
          </a:xfrm>
          <a:prstGeom prst="rect">
            <a:avLst/>
          </a:prstGeom>
          <a:noFill/>
          <a:ln/>
        </p:spPr>
        <p:txBody>
          <a:bodyPr wrap="square" rtlCol="0" anchor="ctr"/>
          <a:lstStyle/>
          <a:p>
            <a:pPr marL="0" indent="0">
              <a:buNone/>
            </a:pPr>
            <a:r>
              <a:rPr lang="en-US" b="1" dirty="0">
                <a:effectLst>
                  <a:outerShdw blurRad="38100" dist="38100" dir="2700000" algn="tl">
                    <a:srgbClr val="000000">
                      <a:alpha val="43137"/>
                    </a:srgbClr>
                  </a:outerShdw>
                </a:effectLst>
                <a:latin typeface="Meiryo" pitchFamily="34" charset="0"/>
                <a:ea typeface="Meiryo" pitchFamily="34" charset="-122"/>
                <a:cs typeface="Meiryo" pitchFamily="34" charset="-120"/>
              </a:rPr>
              <a:t>普及啓発</a:t>
            </a:r>
            <a:endParaRPr lang="en-US" dirty="0">
              <a:effectLst>
                <a:outerShdw blurRad="38100" dist="38100" dir="2700000" algn="tl">
                  <a:srgbClr val="000000">
                    <a:alpha val="43137"/>
                  </a:srgbClr>
                </a:outerShdw>
              </a:effectLst>
            </a:endParaRPr>
          </a:p>
        </p:txBody>
      </p:sp>
      <p:sp>
        <p:nvSpPr>
          <p:cNvPr id="11" name="Text 9"/>
          <p:cNvSpPr/>
          <p:nvPr/>
        </p:nvSpPr>
        <p:spPr>
          <a:xfrm>
            <a:off x="4553712" y="3840480"/>
            <a:ext cx="3108960" cy="2011680"/>
          </a:xfrm>
          <a:prstGeom prst="rect">
            <a:avLst/>
          </a:prstGeom>
          <a:noFill/>
          <a:ln/>
        </p:spPr>
        <p:txBody>
          <a:bodyPr wrap="square" rtlCol="0" anchor="ctr"/>
          <a:lstStyle/>
          <a:p>
            <a:pPr marL="0" indent="0">
              <a:lnSpc>
                <a:spcPct val="130000"/>
              </a:lnSpc>
              <a:buNone/>
            </a:pPr>
            <a:r>
              <a:rPr lang="en-US" sz="1600" dirty="0">
                <a:latin typeface="Meiryo" pitchFamily="34" charset="0"/>
                <a:ea typeface="Meiryo" pitchFamily="34" charset="-122"/>
                <a:cs typeface="Meiryo" pitchFamily="34" charset="-120"/>
              </a:rPr>
              <a:t>令和8年10月「第8回地域共生社会推進全国サミットinいずみさの」でパネルディスカッションを実施</a:t>
            </a:r>
            <a:endParaRPr lang="en-US" sz="1600" dirty="0"/>
          </a:p>
        </p:txBody>
      </p:sp>
      <p:sp>
        <p:nvSpPr>
          <p:cNvPr id="12" name="Shape 10"/>
          <p:cNvSpPr/>
          <p:nvPr/>
        </p:nvSpPr>
        <p:spPr>
          <a:xfrm>
            <a:off x="8101584" y="3246120"/>
            <a:ext cx="3538728" cy="2743200"/>
          </a:xfrm>
          <a:prstGeom prst="rect">
            <a:avLst/>
          </a:prstGeom>
          <a:solidFill>
            <a:schemeClr val="accent1">
              <a:lumMod val="60000"/>
              <a:lumOff val="40000"/>
            </a:schemeClr>
          </a:solidFill>
          <a:ln/>
        </p:spPr>
        <p:txBody>
          <a:bodyPr/>
          <a:lstStyle/>
          <a:p>
            <a:endParaRPr lang="ja-JP" altLang="en-US"/>
          </a:p>
        </p:txBody>
      </p:sp>
      <p:sp>
        <p:nvSpPr>
          <p:cNvPr id="13" name="Text 11"/>
          <p:cNvSpPr/>
          <p:nvPr/>
        </p:nvSpPr>
        <p:spPr>
          <a:xfrm>
            <a:off x="8330184" y="3429000"/>
            <a:ext cx="3108960" cy="365760"/>
          </a:xfrm>
          <a:prstGeom prst="rect">
            <a:avLst/>
          </a:prstGeom>
          <a:noFill/>
          <a:ln/>
        </p:spPr>
        <p:txBody>
          <a:bodyPr wrap="square" rtlCol="0" anchor="ctr"/>
          <a:lstStyle/>
          <a:p>
            <a:pPr marL="0" indent="0">
              <a:buNone/>
            </a:pPr>
            <a:r>
              <a:rPr lang="en-US" b="1" dirty="0">
                <a:effectLst>
                  <a:outerShdw blurRad="38100" dist="38100" dir="2700000" algn="tl">
                    <a:srgbClr val="000000">
                      <a:alpha val="43137"/>
                    </a:srgbClr>
                  </a:outerShdw>
                </a:effectLst>
                <a:latin typeface="Meiryo" pitchFamily="34" charset="0"/>
                <a:ea typeface="Meiryo" pitchFamily="34" charset="-122"/>
                <a:cs typeface="Meiryo" pitchFamily="34" charset="-120"/>
              </a:rPr>
              <a:t>継続方針</a:t>
            </a:r>
            <a:endParaRPr lang="en-US" dirty="0">
              <a:effectLst>
                <a:outerShdw blurRad="38100" dist="38100" dir="2700000" algn="tl">
                  <a:srgbClr val="000000">
                    <a:alpha val="43137"/>
                  </a:srgbClr>
                </a:outerShdw>
              </a:effectLst>
            </a:endParaRPr>
          </a:p>
        </p:txBody>
      </p:sp>
      <p:sp>
        <p:nvSpPr>
          <p:cNvPr id="14" name="Text 12"/>
          <p:cNvSpPr/>
          <p:nvPr/>
        </p:nvSpPr>
        <p:spPr>
          <a:xfrm>
            <a:off x="8330184" y="3840480"/>
            <a:ext cx="3108960" cy="2011680"/>
          </a:xfrm>
          <a:prstGeom prst="rect">
            <a:avLst/>
          </a:prstGeom>
          <a:noFill/>
          <a:ln/>
        </p:spPr>
        <p:txBody>
          <a:bodyPr wrap="square" rtlCol="0" anchor="ctr"/>
          <a:lstStyle/>
          <a:p>
            <a:pPr marL="0" indent="0">
              <a:lnSpc>
                <a:spcPct val="130000"/>
              </a:lnSpc>
              <a:buNone/>
            </a:pPr>
            <a:r>
              <a:rPr lang="en-US" sz="1600" dirty="0">
                <a:latin typeface="Meiryo" pitchFamily="34" charset="0"/>
                <a:ea typeface="Meiryo" pitchFamily="34" charset="-122"/>
                <a:cs typeface="Meiryo" pitchFamily="34" charset="-120"/>
              </a:rPr>
              <a:t>地域住民の認識を深め、機運醸成の取組を継続的に推進</a:t>
            </a:r>
            <a:endParaRPr lang="en-US" sz="1600" dirty="0"/>
          </a:p>
        </p:txBody>
      </p:sp>
      <p:pic>
        <p:nvPicPr>
          <p:cNvPr id="16" name="図 15">
            <a:extLst>
              <a:ext uri="{FF2B5EF4-FFF2-40B4-BE49-F238E27FC236}">
                <a16:creationId xmlns:a16="http://schemas.microsoft.com/office/drawing/2014/main" id="{5C403357-E87B-E2F3-5318-6A35BD4F1FC0}"/>
              </a:ext>
            </a:extLst>
          </p:cNvPr>
          <p:cNvPicPr>
            <a:picLocks noChangeAspect="1"/>
          </p:cNvPicPr>
          <p:nvPr/>
        </p:nvPicPr>
        <p:blipFill>
          <a:blip r:embed="rId3"/>
          <a:stretch>
            <a:fillRect/>
          </a:stretch>
        </p:blipFill>
        <p:spPr>
          <a:xfrm>
            <a:off x="552724" y="3246120"/>
            <a:ext cx="99752" cy="2743200"/>
          </a:xfrm>
          <a:prstGeom prst="rect">
            <a:avLst/>
          </a:prstGeom>
        </p:spPr>
      </p:pic>
      <p:pic>
        <p:nvPicPr>
          <p:cNvPr id="18" name="図 17">
            <a:extLst>
              <a:ext uri="{FF2B5EF4-FFF2-40B4-BE49-F238E27FC236}">
                <a16:creationId xmlns:a16="http://schemas.microsoft.com/office/drawing/2014/main" id="{3ABE7E61-64C0-D139-C6E5-0184D261EB41}"/>
              </a:ext>
            </a:extLst>
          </p:cNvPr>
          <p:cNvPicPr>
            <a:picLocks noChangeAspect="1"/>
          </p:cNvPicPr>
          <p:nvPr/>
        </p:nvPicPr>
        <p:blipFill>
          <a:blip r:embed="rId3"/>
          <a:stretch>
            <a:fillRect/>
          </a:stretch>
        </p:blipFill>
        <p:spPr>
          <a:xfrm>
            <a:off x="8101584" y="3246120"/>
            <a:ext cx="99752" cy="2743200"/>
          </a:xfrm>
          <a:prstGeom prst="rect">
            <a:avLst/>
          </a:prstGeom>
        </p:spPr>
      </p:pic>
      <p:pic>
        <p:nvPicPr>
          <p:cNvPr id="20" name="図 19">
            <a:extLst>
              <a:ext uri="{FF2B5EF4-FFF2-40B4-BE49-F238E27FC236}">
                <a16:creationId xmlns:a16="http://schemas.microsoft.com/office/drawing/2014/main" id="{8BB62167-8F7A-D801-FFE9-97E3113A2FE5}"/>
              </a:ext>
            </a:extLst>
          </p:cNvPr>
          <p:cNvPicPr>
            <a:picLocks noChangeAspect="1"/>
          </p:cNvPicPr>
          <p:nvPr/>
        </p:nvPicPr>
        <p:blipFill>
          <a:blip r:embed="rId3"/>
          <a:stretch>
            <a:fillRect/>
          </a:stretch>
        </p:blipFill>
        <p:spPr>
          <a:xfrm>
            <a:off x="4315968" y="3238338"/>
            <a:ext cx="99752" cy="2743200"/>
          </a:xfrm>
          <a:prstGeom prst="rect">
            <a:avLst/>
          </a:prstGeom>
        </p:spPr>
      </p:pic>
      <p:sp>
        <p:nvSpPr>
          <p:cNvPr id="19" name="Text 8">
            <a:extLst>
              <a:ext uri="{FF2B5EF4-FFF2-40B4-BE49-F238E27FC236}">
                <a16:creationId xmlns:a16="http://schemas.microsoft.com/office/drawing/2014/main" id="{08F96B6F-24A1-1A26-72AA-230F52D6F1B4}"/>
              </a:ext>
            </a:extLst>
          </p:cNvPr>
          <p:cNvSpPr/>
          <p:nvPr/>
        </p:nvSpPr>
        <p:spPr>
          <a:xfrm>
            <a:off x="11183815" y="6473952"/>
            <a:ext cx="840545" cy="274320"/>
          </a:xfrm>
          <a:prstGeom prst="rect">
            <a:avLst/>
          </a:prstGeom>
          <a:noFill/>
          <a:ln/>
        </p:spPr>
        <p:txBody>
          <a:bodyPr wrap="square" rtlCol="0" anchor="ctr"/>
          <a:lstStyle/>
          <a:p>
            <a:pPr marL="0" indent="0" algn="r">
              <a:buNone/>
            </a:pPr>
            <a:r>
              <a:rPr lang="en-US" altLang="ja-JP" sz="2000" b="1" u="sng" dirty="0">
                <a:solidFill>
                  <a:schemeClr val="tx1">
                    <a:lumMod val="65000"/>
                    <a:lumOff val="35000"/>
                  </a:schemeClr>
                </a:solidFill>
                <a:latin typeface="+mj-ea"/>
                <a:ea typeface="+mj-ea"/>
              </a:rPr>
              <a:t>10</a:t>
            </a:r>
            <a:endParaRPr lang="en-US" sz="2000" b="1" u="sng" dirty="0">
              <a:solidFill>
                <a:schemeClr val="tx1">
                  <a:lumMod val="65000"/>
                  <a:lumOff val="35000"/>
                </a:schemeClr>
              </a:solidFill>
              <a:latin typeface="+mj-ea"/>
              <a:ea typeface="+mj-ea"/>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spTree>
      <p:nvGrpSpPr>
        <p:cNvPr id="1" name=""/>
        <p:cNvGrpSpPr/>
        <p:nvPr/>
      </p:nvGrpSpPr>
      <p:grpSpPr>
        <a:xfrm>
          <a:off x="0" y="0"/>
          <a:ext cx="0" cy="0"/>
          <a:chOff x="0" y="0"/>
          <a:chExt cx="0" cy="0"/>
        </a:xfrm>
      </p:grpSpPr>
      <p:sp>
        <p:nvSpPr>
          <p:cNvPr id="3" name="Text 1"/>
          <p:cNvSpPr/>
          <p:nvPr/>
        </p:nvSpPr>
        <p:spPr>
          <a:xfrm>
            <a:off x="548640" y="685800"/>
            <a:ext cx="2408569" cy="640080"/>
          </a:xfrm>
          <a:prstGeom prst="rect">
            <a:avLst/>
          </a:prstGeom>
          <a:noFill/>
          <a:ln/>
        </p:spPr>
        <p:txBody>
          <a:bodyPr wrap="square" rtlCol="0" anchor="ctr"/>
          <a:lstStyle/>
          <a:p>
            <a:pPr marL="0" indent="0">
              <a:buNone/>
            </a:pPr>
            <a:r>
              <a:rPr lang="en-US" sz="2800" b="1" dirty="0">
                <a:solidFill>
                  <a:srgbClr val="132A45"/>
                </a:solidFill>
                <a:effectLst>
                  <a:outerShdw blurRad="38100" dist="38100" dir="2700000" algn="tl">
                    <a:srgbClr val="000000">
                      <a:alpha val="43137"/>
                    </a:srgbClr>
                  </a:outerShdw>
                </a:effectLst>
                <a:latin typeface="Meiryo" pitchFamily="34" charset="0"/>
                <a:ea typeface="Meiryo" pitchFamily="34" charset="-122"/>
                <a:cs typeface="Meiryo" pitchFamily="34" charset="-120"/>
              </a:rPr>
              <a:t>本資料の構成</a:t>
            </a:r>
            <a:endParaRPr lang="en-US" sz="2800" dirty="0">
              <a:effectLst>
                <a:outerShdw blurRad="38100" dist="38100" dir="2700000" algn="tl">
                  <a:srgbClr val="000000">
                    <a:alpha val="43137"/>
                  </a:srgbClr>
                </a:outerShdw>
              </a:effectLst>
            </a:endParaRPr>
          </a:p>
        </p:txBody>
      </p:sp>
      <p:sp>
        <p:nvSpPr>
          <p:cNvPr id="4" name="Shape 2"/>
          <p:cNvSpPr/>
          <p:nvPr/>
        </p:nvSpPr>
        <p:spPr>
          <a:xfrm>
            <a:off x="530974" y="1379082"/>
            <a:ext cx="10805640" cy="512064"/>
          </a:xfrm>
          <a:prstGeom prst="rect">
            <a:avLst/>
          </a:prstGeom>
          <a:noFill/>
          <a:ln/>
        </p:spPr>
        <p:txBody>
          <a:bodyPr/>
          <a:lstStyle/>
          <a:p>
            <a:endParaRPr lang="ja-JP" altLang="en-US"/>
          </a:p>
        </p:txBody>
      </p:sp>
      <p:sp>
        <p:nvSpPr>
          <p:cNvPr id="5" name="Text 3"/>
          <p:cNvSpPr/>
          <p:nvPr/>
        </p:nvSpPr>
        <p:spPr>
          <a:xfrm>
            <a:off x="855386" y="1388226"/>
            <a:ext cx="1463040" cy="512064"/>
          </a:xfrm>
          <a:prstGeom prst="rect">
            <a:avLst/>
          </a:prstGeom>
          <a:noFill/>
          <a:ln/>
        </p:spPr>
        <p:txBody>
          <a:bodyPr wrap="square" rtlCol="0" anchor="ctr"/>
          <a:lstStyle/>
          <a:p>
            <a:pPr marL="0" indent="0">
              <a:buNone/>
            </a:pPr>
            <a:r>
              <a:rPr lang="en-US" sz="2000" b="1" dirty="0">
                <a:effectLst>
                  <a:outerShdw blurRad="38100" dist="38100" dir="2700000" algn="tl">
                    <a:srgbClr val="000000">
                      <a:alpha val="43137"/>
                    </a:srgbClr>
                  </a:outerShdw>
                </a:effectLst>
                <a:latin typeface="Meiryo" pitchFamily="34" charset="0"/>
                <a:ea typeface="Meiryo" pitchFamily="34" charset="-122"/>
                <a:cs typeface="Meiryo" pitchFamily="34" charset="-120"/>
              </a:rPr>
              <a:t>第1</a:t>
            </a:r>
            <a:endParaRPr lang="en-US" sz="2000" dirty="0">
              <a:effectLst>
                <a:outerShdw blurRad="38100" dist="38100" dir="2700000" algn="tl">
                  <a:srgbClr val="000000">
                    <a:alpha val="43137"/>
                  </a:srgbClr>
                </a:outerShdw>
              </a:effectLst>
            </a:endParaRPr>
          </a:p>
        </p:txBody>
      </p:sp>
      <p:sp>
        <p:nvSpPr>
          <p:cNvPr id="6" name="Text 4"/>
          <p:cNvSpPr/>
          <p:nvPr/>
        </p:nvSpPr>
        <p:spPr>
          <a:xfrm>
            <a:off x="2407920" y="1419938"/>
            <a:ext cx="8961120" cy="512064"/>
          </a:xfrm>
          <a:prstGeom prst="rect">
            <a:avLst/>
          </a:prstGeom>
          <a:noFill/>
          <a:ln/>
        </p:spPr>
        <p:txBody>
          <a:bodyPr wrap="square" rtlCol="0" anchor="ctr"/>
          <a:lstStyle/>
          <a:p>
            <a:pPr marL="0" indent="0">
              <a:buNone/>
            </a:pPr>
            <a:r>
              <a:rPr lang="ja-JP" altLang="en-US" sz="2000" b="1" dirty="0">
                <a:effectLst>
                  <a:outerShdw blurRad="38100" dist="38100" dir="2700000" algn="tl">
                    <a:srgbClr val="000000">
                      <a:alpha val="43137"/>
                    </a:srgbClr>
                  </a:outerShdw>
                </a:effectLst>
                <a:latin typeface="Meiryo" pitchFamily="34" charset="0"/>
                <a:ea typeface="Meiryo" pitchFamily="34" charset="-122"/>
                <a:cs typeface="Meiryo" pitchFamily="34" charset="-120"/>
              </a:rPr>
              <a:t>事業目的</a:t>
            </a:r>
            <a:endParaRPr lang="en-US" sz="2000" b="1" dirty="0">
              <a:effectLst>
                <a:outerShdw blurRad="38100" dist="38100" dir="2700000" algn="tl">
                  <a:srgbClr val="000000">
                    <a:alpha val="43137"/>
                  </a:srgbClr>
                </a:outerShdw>
              </a:effectLst>
            </a:endParaRPr>
          </a:p>
        </p:txBody>
      </p:sp>
      <p:sp>
        <p:nvSpPr>
          <p:cNvPr id="7" name="Shape 5"/>
          <p:cNvSpPr/>
          <p:nvPr/>
        </p:nvSpPr>
        <p:spPr>
          <a:xfrm>
            <a:off x="563400" y="1961388"/>
            <a:ext cx="8961120" cy="512064"/>
          </a:xfrm>
          <a:prstGeom prst="rect">
            <a:avLst/>
          </a:prstGeom>
          <a:noFill/>
          <a:ln/>
        </p:spPr>
        <p:txBody>
          <a:bodyPr/>
          <a:lstStyle/>
          <a:p>
            <a:endParaRPr lang="ja-JP" altLang="en-US"/>
          </a:p>
        </p:txBody>
      </p:sp>
      <p:sp>
        <p:nvSpPr>
          <p:cNvPr id="8" name="Text 6"/>
          <p:cNvSpPr/>
          <p:nvPr/>
        </p:nvSpPr>
        <p:spPr>
          <a:xfrm>
            <a:off x="822960" y="2106216"/>
            <a:ext cx="1463040" cy="512064"/>
          </a:xfrm>
          <a:prstGeom prst="rect">
            <a:avLst/>
          </a:prstGeom>
          <a:noFill/>
          <a:ln/>
        </p:spPr>
        <p:txBody>
          <a:bodyPr wrap="square" rtlCol="0" anchor="ctr"/>
          <a:lstStyle/>
          <a:p>
            <a:pPr marL="0" indent="0">
              <a:buNone/>
            </a:pPr>
            <a:r>
              <a:rPr lang="en-US" sz="2000" b="1" dirty="0">
                <a:effectLst>
                  <a:outerShdw blurRad="38100" dist="38100" dir="2700000" algn="tl">
                    <a:srgbClr val="000000">
                      <a:alpha val="43137"/>
                    </a:srgbClr>
                  </a:outerShdw>
                </a:effectLst>
                <a:latin typeface="Meiryo" pitchFamily="34" charset="0"/>
                <a:ea typeface="Meiryo" pitchFamily="34" charset="-122"/>
                <a:cs typeface="Meiryo" pitchFamily="34" charset="-120"/>
              </a:rPr>
              <a:t>第2</a:t>
            </a:r>
            <a:endParaRPr lang="en-US" sz="2000" dirty="0">
              <a:effectLst>
                <a:outerShdw blurRad="38100" dist="38100" dir="2700000" algn="tl">
                  <a:srgbClr val="000000">
                    <a:alpha val="43137"/>
                  </a:srgbClr>
                </a:outerShdw>
              </a:effectLst>
            </a:endParaRPr>
          </a:p>
        </p:txBody>
      </p:sp>
      <p:sp>
        <p:nvSpPr>
          <p:cNvPr id="9" name="Text 7"/>
          <p:cNvSpPr/>
          <p:nvPr/>
        </p:nvSpPr>
        <p:spPr>
          <a:xfrm>
            <a:off x="2407920" y="2112812"/>
            <a:ext cx="8961120" cy="512064"/>
          </a:xfrm>
          <a:prstGeom prst="rect">
            <a:avLst/>
          </a:prstGeom>
          <a:noFill/>
          <a:ln/>
        </p:spPr>
        <p:txBody>
          <a:bodyPr wrap="square" rtlCol="0" anchor="ctr"/>
          <a:lstStyle/>
          <a:p>
            <a:pPr marL="0" indent="0">
              <a:buNone/>
            </a:pPr>
            <a:r>
              <a:rPr lang="ja-JP" altLang="en-US" sz="2000" b="1" dirty="0">
                <a:effectLst>
                  <a:outerShdw blurRad="38100" dist="38100" dir="2700000" algn="tl">
                    <a:srgbClr val="000000">
                      <a:alpha val="43137"/>
                    </a:srgbClr>
                  </a:outerShdw>
                </a:effectLst>
                <a:latin typeface="Meiryo" pitchFamily="34" charset="0"/>
                <a:ea typeface="Meiryo" pitchFamily="34" charset="-122"/>
                <a:cs typeface="Meiryo" pitchFamily="34" charset="-120"/>
              </a:rPr>
              <a:t>相談支援体制</a:t>
            </a:r>
            <a:endParaRPr lang="en-US" sz="2000" b="1" dirty="0">
              <a:effectLst>
                <a:outerShdw blurRad="38100" dist="38100" dir="2700000" algn="tl">
                  <a:srgbClr val="000000">
                    <a:alpha val="43137"/>
                  </a:srgbClr>
                </a:outerShdw>
              </a:effectLst>
            </a:endParaRPr>
          </a:p>
        </p:txBody>
      </p:sp>
      <p:sp>
        <p:nvSpPr>
          <p:cNvPr id="10" name="Shape 8"/>
          <p:cNvSpPr/>
          <p:nvPr/>
        </p:nvSpPr>
        <p:spPr>
          <a:xfrm>
            <a:off x="548640" y="2843784"/>
            <a:ext cx="8892139" cy="512064"/>
          </a:xfrm>
          <a:prstGeom prst="rect">
            <a:avLst/>
          </a:prstGeom>
          <a:noFill/>
          <a:ln/>
        </p:spPr>
        <p:txBody>
          <a:bodyPr/>
          <a:lstStyle/>
          <a:p>
            <a:endParaRPr lang="ja-JP" altLang="en-US"/>
          </a:p>
        </p:txBody>
      </p:sp>
      <p:sp>
        <p:nvSpPr>
          <p:cNvPr id="11" name="Text 9"/>
          <p:cNvSpPr/>
          <p:nvPr/>
        </p:nvSpPr>
        <p:spPr>
          <a:xfrm>
            <a:off x="822960" y="2794031"/>
            <a:ext cx="1463040" cy="512064"/>
          </a:xfrm>
          <a:prstGeom prst="rect">
            <a:avLst/>
          </a:prstGeom>
          <a:noFill/>
          <a:ln/>
        </p:spPr>
        <p:txBody>
          <a:bodyPr wrap="square" rtlCol="0" anchor="ctr"/>
          <a:lstStyle/>
          <a:p>
            <a:pPr marL="0" indent="0">
              <a:buNone/>
            </a:pPr>
            <a:r>
              <a:rPr lang="en-US" sz="2000" b="1" dirty="0">
                <a:effectLst>
                  <a:outerShdw blurRad="38100" dist="38100" dir="2700000" algn="tl">
                    <a:srgbClr val="000000">
                      <a:alpha val="43137"/>
                    </a:srgbClr>
                  </a:outerShdw>
                </a:effectLst>
                <a:latin typeface="Meiryo" pitchFamily="34" charset="0"/>
                <a:ea typeface="Meiryo" pitchFamily="34" charset="-122"/>
                <a:cs typeface="Meiryo" pitchFamily="34" charset="-120"/>
              </a:rPr>
              <a:t>第3</a:t>
            </a:r>
            <a:endParaRPr lang="en-US" sz="2000" dirty="0">
              <a:effectLst>
                <a:outerShdw blurRad="38100" dist="38100" dir="2700000" algn="tl">
                  <a:srgbClr val="000000">
                    <a:alpha val="43137"/>
                  </a:srgbClr>
                </a:outerShdw>
              </a:effectLst>
            </a:endParaRPr>
          </a:p>
        </p:txBody>
      </p:sp>
      <p:sp>
        <p:nvSpPr>
          <p:cNvPr id="12" name="Text 10"/>
          <p:cNvSpPr/>
          <p:nvPr/>
        </p:nvSpPr>
        <p:spPr>
          <a:xfrm>
            <a:off x="2407920" y="2819907"/>
            <a:ext cx="8961120" cy="512064"/>
          </a:xfrm>
          <a:prstGeom prst="rect">
            <a:avLst/>
          </a:prstGeom>
          <a:noFill/>
          <a:ln/>
        </p:spPr>
        <p:txBody>
          <a:bodyPr wrap="square" rtlCol="0" anchor="ctr"/>
          <a:lstStyle/>
          <a:p>
            <a:pPr marL="0" indent="0">
              <a:buNone/>
            </a:pPr>
            <a:r>
              <a:rPr lang="ja-JP" altLang="en-US" sz="2000" b="1" dirty="0">
                <a:effectLst>
                  <a:outerShdw blurRad="38100" dist="38100" dir="2700000" algn="tl">
                    <a:srgbClr val="000000">
                      <a:alpha val="43137"/>
                    </a:srgbClr>
                  </a:outerShdw>
                </a:effectLst>
                <a:latin typeface="Meiryo" pitchFamily="34" charset="0"/>
                <a:ea typeface="Meiryo" pitchFamily="34" charset="-122"/>
                <a:cs typeface="Meiryo" pitchFamily="34" charset="-120"/>
              </a:rPr>
              <a:t>人員体制と費用負担の考え方</a:t>
            </a:r>
            <a:endParaRPr lang="en-US" sz="2000" b="1" dirty="0">
              <a:effectLst>
                <a:outerShdw blurRad="38100" dist="38100" dir="2700000" algn="tl">
                  <a:srgbClr val="000000">
                    <a:alpha val="43137"/>
                  </a:srgbClr>
                </a:outerShdw>
              </a:effectLst>
            </a:endParaRPr>
          </a:p>
        </p:txBody>
      </p:sp>
      <p:sp>
        <p:nvSpPr>
          <p:cNvPr id="13" name="Shape 11"/>
          <p:cNvSpPr/>
          <p:nvPr/>
        </p:nvSpPr>
        <p:spPr>
          <a:xfrm>
            <a:off x="548640" y="3465576"/>
            <a:ext cx="8961120" cy="512064"/>
          </a:xfrm>
          <a:prstGeom prst="rect">
            <a:avLst/>
          </a:prstGeom>
          <a:noFill/>
          <a:ln/>
        </p:spPr>
        <p:txBody>
          <a:bodyPr/>
          <a:lstStyle/>
          <a:p>
            <a:endParaRPr lang="ja-JP" altLang="en-US"/>
          </a:p>
        </p:txBody>
      </p:sp>
      <p:sp>
        <p:nvSpPr>
          <p:cNvPr id="14" name="Text 12"/>
          <p:cNvSpPr/>
          <p:nvPr/>
        </p:nvSpPr>
        <p:spPr>
          <a:xfrm>
            <a:off x="822960" y="3465576"/>
            <a:ext cx="1463040" cy="512064"/>
          </a:xfrm>
          <a:prstGeom prst="rect">
            <a:avLst/>
          </a:prstGeom>
          <a:noFill/>
          <a:ln/>
        </p:spPr>
        <p:txBody>
          <a:bodyPr wrap="square" rtlCol="0" anchor="ctr"/>
          <a:lstStyle/>
          <a:p>
            <a:pPr marL="0" indent="0">
              <a:buNone/>
            </a:pPr>
            <a:r>
              <a:rPr lang="en-US" sz="2000" b="1" dirty="0">
                <a:effectLst>
                  <a:outerShdw blurRad="38100" dist="38100" dir="2700000" algn="tl">
                    <a:srgbClr val="000000">
                      <a:alpha val="43137"/>
                    </a:srgbClr>
                  </a:outerShdw>
                </a:effectLst>
                <a:latin typeface="Meiryo" pitchFamily="34" charset="0"/>
                <a:ea typeface="Meiryo" pitchFamily="34" charset="-122"/>
                <a:cs typeface="Meiryo" pitchFamily="34" charset="-120"/>
              </a:rPr>
              <a:t>第4</a:t>
            </a:r>
            <a:endParaRPr lang="en-US" sz="2000" dirty="0">
              <a:effectLst>
                <a:outerShdw blurRad="38100" dist="38100" dir="2700000" algn="tl">
                  <a:srgbClr val="000000">
                    <a:alpha val="43137"/>
                  </a:srgbClr>
                </a:outerShdw>
              </a:effectLst>
            </a:endParaRPr>
          </a:p>
        </p:txBody>
      </p:sp>
      <p:sp>
        <p:nvSpPr>
          <p:cNvPr id="15" name="Text 13"/>
          <p:cNvSpPr/>
          <p:nvPr/>
        </p:nvSpPr>
        <p:spPr>
          <a:xfrm>
            <a:off x="2377440" y="3465576"/>
            <a:ext cx="8961120" cy="512064"/>
          </a:xfrm>
          <a:prstGeom prst="rect">
            <a:avLst/>
          </a:prstGeom>
          <a:noFill/>
          <a:ln/>
        </p:spPr>
        <p:txBody>
          <a:bodyPr wrap="square" rtlCol="0" anchor="ctr"/>
          <a:lstStyle/>
          <a:p>
            <a:pPr marL="0" indent="0">
              <a:buNone/>
            </a:pPr>
            <a:r>
              <a:rPr lang="ja-JP" altLang="en-US" sz="2000" b="1" dirty="0">
                <a:effectLst>
                  <a:outerShdw blurRad="38100" dist="38100" dir="2700000" algn="tl">
                    <a:srgbClr val="000000">
                      <a:alpha val="43137"/>
                    </a:srgbClr>
                  </a:outerShdw>
                </a:effectLst>
                <a:latin typeface="Meiryo" pitchFamily="34" charset="0"/>
                <a:ea typeface="Meiryo" pitchFamily="34" charset="-122"/>
                <a:cs typeface="Meiryo" pitchFamily="34" charset="-120"/>
              </a:rPr>
              <a:t>内密出産</a:t>
            </a:r>
            <a:endParaRPr lang="en-US" sz="2000" b="1" dirty="0">
              <a:effectLst>
                <a:outerShdw blurRad="38100" dist="38100" dir="2700000" algn="tl">
                  <a:srgbClr val="000000">
                    <a:alpha val="43137"/>
                  </a:srgbClr>
                </a:outerShdw>
              </a:effectLst>
            </a:endParaRPr>
          </a:p>
        </p:txBody>
      </p:sp>
      <p:sp>
        <p:nvSpPr>
          <p:cNvPr id="16" name="Shape 14"/>
          <p:cNvSpPr/>
          <p:nvPr/>
        </p:nvSpPr>
        <p:spPr>
          <a:xfrm>
            <a:off x="548640" y="4087368"/>
            <a:ext cx="8961120" cy="512064"/>
          </a:xfrm>
          <a:prstGeom prst="rect">
            <a:avLst/>
          </a:prstGeom>
          <a:noFill/>
          <a:ln/>
        </p:spPr>
        <p:txBody>
          <a:bodyPr/>
          <a:lstStyle/>
          <a:p>
            <a:endParaRPr lang="ja-JP" altLang="en-US"/>
          </a:p>
        </p:txBody>
      </p:sp>
      <p:sp>
        <p:nvSpPr>
          <p:cNvPr id="17" name="Text 15"/>
          <p:cNvSpPr/>
          <p:nvPr/>
        </p:nvSpPr>
        <p:spPr>
          <a:xfrm>
            <a:off x="822960" y="4087368"/>
            <a:ext cx="1463040" cy="512064"/>
          </a:xfrm>
          <a:prstGeom prst="rect">
            <a:avLst/>
          </a:prstGeom>
          <a:noFill/>
          <a:ln/>
        </p:spPr>
        <p:txBody>
          <a:bodyPr wrap="square" rtlCol="0" anchor="ctr"/>
          <a:lstStyle/>
          <a:p>
            <a:pPr marL="0" indent="0">
              <a:buNone/>
            </a:pPr>
            <a:r>
              <a:rPr lang="en-US" sz="2000" b="1" dirty="0">
                <a:effectLst>
                  <a:outerShdw blurRad="38100" dist="38100" dir="2700000" algn="tl">
                    <a:srgbClr val="000000">
                      <a:alpha val="43137"/>
                    </a:srgbClr>
                  </a:outerShdw>
                </a:effectLst>
                <a:latin typeface="Meiryo" pitchFamily="34" charset="0"/>
                <a:ea typeface="Meiryo" pitchFamily="34" charset="-122"/>
                <a:cs typeface="Meiryo" pitchFamily="34" charset="-120"/>
              </a:rPr>
              <a:t>第5</a:t>
            </a:r>
            <a:endParaRPr lang="en-US" sz="2000" b="1" dirty="0">
              <a:effectLst>
                <a:outerShdw blurRad="38100" dist="38100" dir="2700000" algn="tl">
                  <a:srgbClr val="000000">
                    <a:alpha val="43137"/>
                  </a:srgbClr>
                </a:outerShdw>
              </a:effectLst>
            </a:endParaRPr>
          </a:p>
        </p:txBody>
      </p:sp>
      <p:sp>
        <p:nvSpPr>
          <p:cNvPr id="18" name="Text 16"/>
          <p:cNvSpPr/>
          <p:nvPr/>
        </p:nvSpPr>
        <p:spPr>
          <a:xfrm>
            <a:off x="2377440" y="4087368"/>
            <a:ext cx="8961120" cy="512064"/>
          </a:xfrm>
          <a:prstGeom prst="rect">
            <a:avLst/>
          </a:prstGeom>
          <a:noFill/>
          <a:ln/>
        </p:spPr>
        <p:txBody>
          <a:bodyPr wrap="square" rtlCol="0" anchor="ctr"/>
          <a:lstStyle/>
          <a:p>
            <a:pPr marL="0" indent="0">
              <a:buNone/>
            </a:pPr>
            <a:r>
              <a:rPr lang="ja-JP" altLang="en-US" sz="2000" b="1" dirty="0">
                <a:effectLst>
                  <a:outerShdw blurRad="38100" dist="38100" dir="2700000" algn="tl">
                    <a:srgbClr val="000000">
                      <a:alpha val="43137"/>
                    </a:srgbClr>
                  </a:outerShdw>
                </a:effectLst>
                <a:latin typeface="Meiryo" pitchFamily="34" charset="0"/>
                <a:ea typeface="Meiryo" pitchFamily="34" charset="-122"/>
                <a:cs typeface="Meiryo" pitchFamily="34" charset="-120"/>
              </a:rPr>
              <a:t>赤ちゃんいのちのバトン</a:t>
            </a:r>
            <a:endParaRPr lang="en-US" sz="2000" b="1" dirty="0">
              <a:effectLst>
                <a:outerShdw blurRad="38100" dist="38100" dir="2700000" algn="tl">
                  <a:srgbClr val="000000">
                    <a:alpha val="43137"/>
                  </a:srgbClr>
                </a:outerShdw>
              </a:effectLst>
            </a:endParaRPr>
          </a:p>
        </p:txBody>
      </p:sp>
      <p:sp>
        <p:nvSpPr>
          <p:cNvPr id="19" name="Shape 17"/>
          <p:cNvSpPr/>
          <p:nvPr/>
        </p:nvSpPr>
        <p:spPr>
          <a:xfrm>
            <a:off x="1127760" y="4718304"/>
            <a:ext cx="8313019" cy="512064"/>
          </a:xfrm>
          <a:prstGeom prst="rect">
            <a:avLst/>
          </a:prstGeom>
          <a:noFill/>
          <a:ln/>
        </p:spPr>
        <p:txBody>
          <a:bodyPr/>
          <a:lstStyle/>
          <a:p>
            <a:endParaRPr lang="ja-JP" altLang="en-US"/>
          </a:p>
        </p:txBody>
      </p:sp>
      <p:sp>
        <p:nvSpPr>
          <p:cNvPr id="20" name="Text 18"/>
          <p:cNvSpPr/>
          <p:nvPr/>
        </p:nvSpPr>
        <p:spPr>
          <a:xfrm>
            <a:off x="822960" y="4709160"/>
            <a:ext cx="1463040" cy="512064"/>
          </a:xfrm>
          <a:prstGeom prst="rect">
            <a:avLst/>
          </a:prstGeom>
          <a:noFill/>
          <a:ln/>
        </p:spPr>
        <p:txBody>
          <a:bodyPr wrap="square" rtlCol="0" anchor="ctr"/>
          <a:lstStyle/>
          <a:p>
            <a:pPr marL="0" indent="0">
              <a:buNone/>
            </a:pPr>
            <a:r>
              <a:rPr lang="en-US" sz="2000" b="1" dirty="0">
                <a:effectLst>
                  <a:outerShdw blurRad="38100" dist="38100" dir="2700000" algn="tl">
                    <a:srgbClr val="000000">
                      <a:alpha val="43137"/>
                    </a:srgbClr>
                  </a:outerShdw>
                </a:effectLst>
                <a:latin typeface="Meiryo" pitchFamily="34" charset="0"/>
                <a:ea typeface="Meiryo" pitchFamily="34" charset="-122"/>
                <a:cs typeface="Meiryo" pitchFamily="34" charset="-120"/>
              </a:rPr>
              <a:t>第6</a:t>
            </a:r>
            <a:endParaRPr lang="en-US" sz="2000" dirty="0">
              <a:effectLst>
                <a:outerShdw blurRad="38100" dist="38100" dir="2700000" algn="tl">
                  <a:srgbClr val="000000">
                    <a:alpha val="43137"/>
                  </a:srgbClr>
                </a:outerShdw>
              </a:effectLst>
            </a:endParaRPr>
          </a:p>
        </p:txBody>
      </p:sp>
      <p:sp>
        <p:nvSpPr>
          <p:cNvPr id="21" name="Text 19"/>
          <p:cNvSpPr/>
          <p:nvPr/>
        </p:nvSpPr>
        <p:spPr>
          <a:xfrm>
            <a:off x="2377440" y="4709160"/>
            <a:ext cx="8961120" cy="512064"/>
          </a:xfrm>
          <a:prstGeom prst="rect">
            <a:avLst/>
          </a:prstGeom>
          <a:noFill/>
          <a:ln/>
        </p:spPr>
        <p:txBody>
          <a:bodyPr wrap="square" rtlCol="0" anchor="ctr"/>
          <a:lstStyle/>
          <a:p>
            <a:r>
              <a:rPr lang="ja-JP" altLang="en-US" sz="2000" b="1" dirty="0">
                <a:effectLst>
                  <a:outerShdw blurRad="38100" dist="38100" dir="2700000" algn="tl">
                    <a:srgbClr val="000000">
                      <a:alpha val="43137"/>
                    </a:srgbClr>
                  </a:outerShdw>
                </a:effectLst>
                <a:latin typeface="Meiryo" pitchFamily="34" charset="0"/>
                <a:ea typeface="Meiryo" pitchFamily="34" charset="-122"/>
                <a:cs typeface="Meiryo" pitchFamily="34" charset="-120"/>
              </a:rPr>
              <a:t>一時保護から里親</a:t>
            </a:r>
            <a:r>
              <a:rPr lang="ja-JP" altLang="en-US" sz="2000" b="1" kern="0" spc="200" dirty="0">
                <a:effectLst>
                  <a:outerShdw blurRad="38100" dist="38100" dir="2700000" algn="tl">
                    <a:srgbClr val="000000">
                      <a:alpha val="43137"/>
                    </a:srgbClr>
                  </a:outerShdw>
                </a:effectLst>
                <a:latin typeface="Meiryo" pitchFamily="34" charset="0"/>
                <a:ea typeface="Meiryo" pitchFamily="34" charset="-122"/>
                <a:cs typeface="Meiryo" pitchFamily="34" charset="-120"/>
              </a:rPr>
              <a:t>・乳児院</a:t>
            </a:r>
            <a:r>
              <a:rPr lang="ja-JP" altLang="en-US" sz="2000" b="1" dirty="0">
                <a:effectLst>
                  <a:outerShdw blurRad="38100" dist="38100" dir="2700000" algn="tl">
                    <a:srgbClr val="000000">
                      <a:alpha val="43137"/>
                    </a:srgbClr>
                  </a:outerShdw>
                </a:effectLst>
                <a:latin typeface="Meiryo" pitchFamily="34" charset="0"/>
                <a:ea typeface="Meiryo" pitchFamily="34" charset="-122"/>
                <a:cs typeface="Meiryo" pitchFamily="34" charset="-120"/>
              </a:rPr>
              <a:t>・特別養子縁組までの支援体制</a:t>
            </a:r>
            <a:endParaRPr lang="en-US" sz="2000" b="1" dirty="0">
              <a:effectLst>
                <a:outerShdw blurRad="38100" dist="38100" dir="2700000" algn="tl">
                  <a:srgbClr val="000000">
                    <a:alpha val="43137"/>
                  </a:srgbClr>
                </a:outerShdw>
              </a:effectLst>
            </a:endParaRPr>
          </a:p>
        </p:txBody>
      </p:sp>
      <p:sp>
        <p:nvSpPr>
          <p:cNvPr id="22" name="Shape 20"/>
          <p:cNvSpPr/>
          <p:nvPr/>
        </p:nvSpPr>
        <p:spPr>
          <a:xfrm>
            <a:off x="548640" y="5330952"/>
            <a:ext cx="8892139" cy="512064"/>
          </a:xfrm>
          <a:prstGeom prst="rect">
            <a:avLst/>
          </a:prstGeom>
          <a:noFill/>
          <a:ln/>
        </p:spPr>
        <p:txBody>
          <a:bodyPr/>
          <a:lstStyle/>
          <a:p>
            <a:endParaRPr lang="ja-JP" altLang="en-US"/>
          </a:p>
        </p:txBody>
      </p:sp>
      <p:sp>
        <p:nvSpPr>
          <p:cNvPr id="23" name="Text 21"/>
          <p:cNvSpPr/>
          <p:nvPr/>
        </p:nvSpPr>
        <p:spPr>
          <a:xfrm>
            <a:off x="822960" y="5330952"/>
            <a:ext cx="1463040" cy="512064"/>
          </a:xfrm>
          <a:prstGeom prst="rect">
            <a:avLst/>
          </a:prstGeom>
          <a:noFill/>
          <a:ln/>
        </p:spPr>
        <p:txBody>
          <a:bodyPr wrap="square" rtlCol="0" anchor="ctr"/>
          <a:lstStyle/>
          <a:p>
            <a:pPr marL="0" indent="0">
              <a:buNone/>
            </a:pPr>
            <a:r>
              <a:rPr lang="en-US" sz="2000" b="1" dirty="0">
                <a:effectLst>
                  <a:outerShdw blurRad="38100" dist="38100" dir="2700000" algn="tl">
                    <a:srgbClr val="000000">
                      <a:alpha val="43137"/>
                    </a:srgbClr>
                  </a:outerShdw>
                </a:effectLst>
                <a:latin typeface="Meiryo" pitchFamily="34" charset="0"/>
                <a:ea typeface="Meiryo" pitchFamily="34" charset="-122"/>
                <a:cs typeface="Meiryo" pitchFamily="34" charset="-120"/>
              </a:rPr>
              <a:t>第</a:t>
            </a:r>
            <a:r>
              <a:rPr lang="en-US" altLang="ja-JP" sz="2000" b="1" dirty="0">
                <a:effectLst>
                  <a:outerShdw blurRad="38100" dist="38100" dir="2700000" algn="tl">
                    <a:srgbClr val="000000">
                      <a:alpha val="43137"/>
                    </a:srgbClr>
                  </a:outerShdw>
                </a:effectLst>
                <a:latin typeface="Meiryo" pitchFamily="34" charset="0"/>
                <a:ea typeface="Meiryo" pitchFamily="34" charset="-122"/>
                <a:cs typeface="Meiryo" pitchFamily="34" charset="-120"/>
              </a:rPr>
              <a:t>7</a:t>
            </a:r>
            <a:endParaRPr lang="en-US" sz="2000" dirty="0">
              <a:effectLst>
                <a:outerShdw blurRad="38100" dist="38100" dir="2700000" algn="tl">
                  <a:srgbClr val="000000">
                    <a:alpha val="43137"/>
                  </a:srgbClr>
                </a:outerShdw>
              </a:effectLst>
            </a:endParaRPr>
          </a:p>
        </p:txBody>
      </p:sp>
      <p:sp>
        <p:nvSpPr>
          <p:cNvPr id="24" name="Text 22"/>
          <p:cNvSpPr/>
          <p:nvPr/>
        </p:nvSpPr>
        <p:spPr>
          <a:xfrm>
            <a:off x="2377440" y="5330952"/>
            <a:ext cx="8961120" cy="512064"/>
          </a:xfrm>
          <a:prstGeom prst="rect">
            <a:avLst/>
          </a:prstGeom>
          <a:noFill/>
          <a:ln/>
        </p:spPr>
        <p:txBody>
          <a:bodyPr wrap="square" rtlCol="0" anchor="ctr"/>
          <a:lstStyle/>
          <a:p>
            <a:pPr marL="0" indent="0">
              <a:buNone/>
            </a:pPr>
            <a:r>
              <a:rPr lang="ja-JP" altLang="en-US" sz="2000" b="1" dirty="0">
                <a:effectLst>
                  <a:outerShdw blurRad="38100" dist="38100" dir="2700000" algn="tl">
                    <a:srgbClr val="000000">
                      <a:alpha val="43137"/>
                    </a:srgbClr>
                  </a:outerShdw>
                </a:effectLst>
                <a:latin typeface="Meiryo" pitchFamily="34" charset="0"/>
                <a:ea typeface="Meiryo" pitchFamily="34" charset="-122"/>
                <a:cs typeface="Meiryo" pitchFamily="34" charset="-120"/>
              </a:rPr>
              <a:t>大阪府との連携／出自を知る権利</a:t>
            </a:r>
            <a:endParaRPr lang="en-US" sz="2000" b="1" dirty="0">
              <a:effectLst>
                <a:outerShdw blurRad="38100" dist="38100" dir="2700000" algn="tl">
                  <a:srgbClr val="000000">
                    <a:alpha val="43137"/>
                  </a:srgbClr>
                </a:outerShdw>
              </a:effectLst>
            </a:endParaRPr>
          </a:p>
        </p:txBody>
      </p:sp>
      <p:sp>
        <p:nvSpPr>
          <p:cNvPr id="25" name="Text 23"/>
          <p:cNvSpPr/>
          <p:nvPr/>
        </p:nvSpPr>
        <p:spPr>
          <a:xfrm>
            <a:off x="11431979" y="6473952"/>
            <a:ext cx="592381" cy="274320"/>
          </a:xfrm>
          <a:prstGeom prst="rect">
            <a:avLst/>
          </a:prstGeom>
          <a:noFill/>
          <a:ln/>
        </p:spPr>
        <p:txBody>
          <a:bodyPr wrap="square" rtlCol="0" anchor="ctr"/>
          <a:lstStyle/>
          <a:p>
            <a:pPr marL="0" indent="0" algn="r">
              <a:buNone/>
            </a:pPr>
            <a:r>
              <a:rPr lang="en-US" sz="2000" b="1" u="sng" dirty="0">
                <a:solidFill>
                  <a:srgbClr val="5B6570"/>
                </a:solidFill>
                <a:latin typeface="Meiryo" pitchFamily="34" charset="0"/>
                <a:ea typeface="Meiryo" pitchFamily="34" charset="-122"/>
                <a:cs typeface="Meiryo" pitchFamily="34" charset="-120"/>
              </a:rPr>
              <a:t>02</a:t>
            </a:r>
            <a:endParaRPr lang="en-US" sz="2000" b="1" u="sng" dirty="0"/>
          </a:p>
        </p:txBody>
      </p:sp>
      <p:sp>
        <p:nvSpPr>
          <p:cNvPr id="27" name="Text 18">
            <a:extLst>
              <a:ext uri="{FF2B5EF4-FFF2-40B4-BE49-F238E27FC236}">
                <a16:creationId xmlns:a16="http://schemas.microsoft.com/office/drawing/2014/main" id="{88DDFD11-A7D0-FCAF-09B8-372A1CD5FF4C}"/>
              </a:ext>
            </a:extLst>
          </p:cNvPr>
          <p:cNvSpPr/>
          <p:nvPr/>
        </p:nvSpPr>
        <p:spPr>
          <a:xfrm>
            <a:off x="822960" y="5992645"/>
            <a:ext cx="1430614" cy="512064"/>
          </a:xfrm>
          <a:prstGeom prst="rect">
            <a:avLst/>
          </a:prstGeom>
          <a:noFill/>
          <a:ln/>
        </p:spPr>
        <p:txBody>
          <a:bodyPr wrap="square" rtlCol="0" anchor="ctr"/>
          <a:lstStyle/>
          <a:p>
            <a:pPr marL="0" indent="0">
              <a:buNone/>
            </a:pPr>
            <a:r>
              <a:rPr lang="en-US" sz="2000" b="1" dirty="0">
                <a:effectLst>
                  <a:outerShdw blurRad="38100" dist="38100" dir="2700000" algn="tl">
                    <a:srgbClr val="000000">
                      <a:alpha val="43137"/>
                    </a:srgbClr>
                  </a:outerShdw>
                </a:effectLst>
                <a:latin typeface="Meiryo" pitchFamily="34" charset="0"/>
                <a:ea typeface="Meiryo" pitchFamily="34" charset="-122"/>
                <a:cs typeface="Meiryo" pitchFamily="34" charset="-120"/>
              </a:rPr>
              <a:t>第</a:t>
            </a:r>
            <a:r>
              <a:rPr lang="en-US" altLang="ja-JP" sz="2000" b="1" dirty="0">
                <a:effectLst>
                  <a:outerShdw blurRad="38100" dist="38100" dir="2700000" algn="tl">
                    <a:srgbClr val="000000">
                      <a:alpha val="43137"/>
                    </a:srgbClr>
                  </a:outerShdw>
                </a:effectLst>
                <a:latin typeface="Meiryo" pitchFamily="34" charset="0"/>
                <a:ea typeface="Meiryo" pitchFamily="34" charset="-122"/>
                <a:cs typeface="Meiryo" pitchFamily="34" charset="-120"/>
              </a:rPr>
              <a:t>8</a:t>
            </a:r>
            <a:endParaRPr lang="en-US" sz="2000" dirty="0">
              <a:effectLst>
                <a:outerShdw blurRad="38100" dist="38100" dir="2700000" algn="tl">
                  <a:srgbClr val="000000">
                    <a:alpha val="43137"/>
                  </a:srgbClr>
                </a:outerShdw>
              </a:effectLst>
            </a:endParaRPr>
          </a:p>
        </p:txBody>
      </p:sp>
      <p:sp>
        <p:nvSpPr>
          <p:cNvPr id="29" name="Text 19">
            <a:extLst>
              <a:ext uri="{FF2B5EF4-FFF2-40B4-BE49-F238E27FC236}">
                <a16:creationId xmlns:a16="http://schemas.microsoft.com/office/drawing/2014/main" id="{997E8881-C168-86BB-7C5A-BC9D4807176E}"/>
              </a:ext>
            </a:extLst>
          </p:cNvPr>
          <p:cNvSpPr/>
          <p:nvPr/>
        </p:nvSpPr>
        <p:spPr>
          <a:xfrm>
            <a:off x="2377440" y="6007564"/>
            <a:ext cx="7063339" cy="512064"/>
          </a:xfrm>
          <a:prstGeom prst="rect">
            <a:avLst/>
          </a:prstGeom>
          <a:noFill/>
          <a:ln/>
        </p:spPr>
        <p:txBody>
          <a:bodyPr wrap="square" rtlCol="0" anchor="ctr"/>
          <a:lstStyle/>
          <a:p>
            <a:pPr marL="0" indent="0">
              <a:buNone/>
            </a:pPr>
            <a:r>
              <a:rPr lang="ja-JP" altLang="en-US" sz="2000" b="1" dirty="0">
                <a:effectLst>
                  <a:outerShdw blurRad="38100" dist="38100" dir="2700000" algn="tl">
                    <a:srgbClr val="000000">
                      <a:alpha val="43137"/>
                    </a:srgbClr>
                  </a:outerShdw>
                </a:effectLst>
                <a:latin typeface="Meiryo" pitchFamily="34" charset="0"/>
                <a:ea typeface="Meiryo" pitchFamily="34" charset="-122"/>
                <a:cs typeface="Meiryo" pitchFamily="34" charset="-120"/>
              </a:rPr>
              <a:t>こどもの人権の尊重を全国へ</a:t>
            </a:r>
            <a:endParaRPr lang="en-US" sz="2000" b="1" dirty="0">
              <a:effectLst>
                <a:outerShdw blurRad="38100" dist="38100" dir="2700000" algn="tl">
                  <a:srgbClr val="000000">
                    <a:alpha val="43137"/>
                  </a:srgbClr>
                </a:outerShdw>
              </a:effectLst>
            </a:endParaRPr>
          </a:p>
        </p:txBody>
      </p:sp>
      <p:sp>
        <p:nvSpPr>
          <p:cNvPr id="26" name="Shape 6">
            <a:extLst>
              <a:ext uri="{FF2B5EF4-FFF2-40B4-BE49-F238E27FC236}">
                <a16:creationId xmlns:a16="http://schemas.microsoft.com/office/drawing/2014/main" id="{2BA25577-3419-8F99-CE38-ECFA86232C63}"/>
              </a:ext>
            </a:extLst>
          </p:cNvPr>
          <p:cNvSpPr/>
          <p:nvPr/>
        </p:nvSpPr>
        <p:spPr>
          <a:xfrm>
            <a:off x="606999" y="1226931"/>
            <a:ext cx="11119779" cy="0"/>
          </a:xfrm>
          <a:prstGeom prst="line">
            <a:avLst/>
          </a:prstGeom>
          <a:noFill/>
          <a:ln w="38100">
            <a:solidFill>
              <a:srgbClr val="E2725B"/>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800" b="0" i="0" u="none" strike="noStrike" kern="1200" cap="none" spc="0" normalizeH="0" baseline="0" noProof="0">
              <a:ln>
                <a:noFill/>
              </a:ln>
              <a:solidFill>
                <a:prstClr val="black"/>
              </a:solidFill>
              <a:effectLst/>
              <a:uLnTx/>
              <a:uFillTx/>
              <a:latin typeface="Calibri" panose="020F0502020204030204"/>
              <a:ea typeface="游ゴシック" panose="020B0400000000000000" pitchFamily="50" charset="-128"/>
              <a:cs typeface="+mn-cs"/>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spTree>
      <p:nvGrpSpPr>
        <p:cNvPr id="1" name=""/>
        <p:cNvGrpSpPr/>
        <p:nvPr/>
      </p:nvGrpSpPr>
      <p:grpSpPr>
        <a:xfrm>
          <a:off x="0" y="0"/>
          <a:ext cx="0" cy="0"/>
          <a:chOff x="0" y="0"/>
          <a:chExt cx="0" cy="0"/>
        </a:xfrm>
      </p:grpSpPr>
      <p:sp>
        <p:nvSpPr>
          <p:cNvPr id="2" name="Text 0"/>
          <p:cNvSpPr/>
          <p:nvPr/>
        </p:nvSpPr>
        <p:spPr>
          <a:xfrm>
            <a:off x="548640" y="384048"/>
            <a:ext cx="7315200" cy="320040"/>
          </a:xfrm>
          <a:prstGeom prst="rect">
            <a:avLst/>
          </a:prstGeom>
          <a:noFill/>
          <a:ln/>
        </p:spPr>
        <p:txBody>
          <a:bodyPr wrap="square" rtlCol="0" anchor="ctr"/>
          <a:lstStyle/>
          <a:p>
            <a:pPr marL="0" indent="0">
              <a:buNone/>
            </a:pPr>
            <a:r>
              <a:rPr lang="en-US" b="1" kern="0" spc="200" dirty="0">
                <a:effectLst>
                  <a:outerShdw blurRad="38100" dist="38100" dir="2700000" algn="tl">
                    <a:srgbClr val="000000">
                      <a:alpha val="43137"/>
                    </a:srgbClr>
                  </a:outerShdw>
                </a:effectLst>
                <a:latin typeface="Meiryo" pitchFamily="34" charset="0"/>
                <a:ea typeface="Meiryo" pitchFamily="34" charset="-122"/>
                <a:cs typeface="Meiryo" pitchFamily="34" charset="-120"/>
              </a:rPr>
              <a:t>第1　事業目的</a:t>
            </a:r>
            <a:endParaRPr lang="en-US" dirty="0">
              <a:effectLst>
                <a:outerShdw blurRad="38100" dist="38100" dir="2700000" algn="tl">
                  <a:srgbClr val="000000">
                    <a:alpha val="43137"/>
                  </a:srgbClr>
                </a:outerShdw>
              </a:effectLst>
            </a:endParaRPr>
          </a:p>
        </p:txBody>
      </p:sp>
      <p:sp>
        <p:nvSpPr>
          <p:cNvPr id="3" name="Text 1"/>
          <p:cNvSpPr/>
          <p:nvPr/>
        </p:nvSpPr>
        <p:spPr>
          <a:xfrm>
            <a:off x="548640" y="685800"/>
            <a:ext cx="11064240" cy="640080"/>
          </a:xfrm>
          <a:prstGeom prst="rect">
            <a:avLst/>
          </a:prstGeom>
          <a:noFill/>
          <a:ln/>
        </p:spPr>
        <p:txBody>
          <a:bodyPr wrap="square" rtlCol="0" anchor="ctr"/>
          <a:lstStyle/>
          <a:p>
            <a:pPr marL="0" indent="0">
              <a:buNone/>
            </a:pPr>
            <a:r>
              <a:rPr lang="en-US" sz="2800" b="1" dirty="0">
                <a:effectLst>
                  <a:outerShdw blurRad="38100" dist="38100" dir="2700000" algn="tl">
                    <a:srgbClr val="000000">
                      <a:alpha val="43137"/>
                    </a:srgbClr>
                  </a:outerShdw>
                </a:effectLst>
                <a:latin typeface="Meiryo" pitchFamily="34" charset="0"/>
                <a:ea typeface="Meiryo" pitchFamily="34" charset="-122"/>
                <a:cs typeface="Meiryo" pitchFamily="34" charset="-120"/>
              </a:rPr>
              <a:t>赤ちゃんの遺棄という社会</a:t>
            </a:r>
            <a:r>
              <a:rPr lang="ja-JP" altLang="en-US" sz="2800" b="1" dirty="0">
                <a:effectLst>
                  <a:outerShdw blurRad="38100" dist="38100" dir="2700000" algn="tl">
                    <a:srgbClr val="000000">
                      <a:alpha val="43137"/>
                    </a:srgbClr>
                  </a:outerShdw>
                </a:effectLst>
                <a:latin typeface="Meiryo" pitchFamily="34" charset="0"/>
                <a:ea typeface="Meiryo" pitchFamily="34" charset="-122"/>
                <a:cs typeface="Meiryo" pitchFamily="34" charset="-120"/>
              </a:rPr>
              <a:t>問題</a:t>
            </a:r>
            <a:r>
              <a:rPr lang="en-US" sz="2800" b="1" dirty="0">
                <a:effectLst>
                  <a:outerShdw blurRad="38100" dist="38100" dir="2700000" algn="tl">
                    <a:srgbClr val="000000">
                      <a:alpha val="43137"/>
                    </a:srgbClr>
                  </a:outerShdw>
                </a:effectLst>
                <a:latin typeface="Meiryo" pitchFamily="34" charset="0"/>
                <a:ea typeface="Meiryo" pitchFamily="34" charset="-122"/>
                <a:cs typeface="Meiryo" pitchFamily="34" charset="-120"/>
              </a:rPr>
              <a:t>への対応</a:t>
            </a:r>
            <a:endParaRPr lang="en-US" sz="2800" dirty="0">
              <a:effectLst>
                <a:outerShdw blurRad="38100" dist="38100" dir="2700000" algn="tl">
                  <a:srgbClr val="000000">
                    <a:alpha val="43137"/>
                  </a:srgbClr>
                </a:outerShdw>
              </a:effectLst>
            </a:endParaRPr>
          </a:p>
        </p:txBody>
      </p:sp>
      <p:sp>
        <p:nvSpPr>
          <p:cNvPr id="4" name="Text 2"/>
          <p:cNvSpPr/>
          <p:nvPr/>
        </p:nvSpPr>
        <p:spPr>
          <a:xfrm>
            <a:off x="548640" y="1554480"/>
            <a:ext cx="11064240" cy="914400"/>
          </a:xfrm>
          <a:prstGeom prst="rect">
            <a:avLst/>
          </a:prstGeom>
          <a:noFill/>
          <a:ln/>
        </p:spPr>
        <p:txBody>
          <a:bodyPr wrap="square" rtlCol="0" anchor="ctr"/>
          <a:lstStyle/>
          <a:p>
            <a:pPr marL="0" indent="0">
              <a:lnSpc>
                <a:spcPct val="130000"/>
              </a:lnSpc>
              <a:buNone/>
            </a:pPr>
            <a:r>
              <a:rPr lang="en-US" dirty="0">
                <a:solidFill>
                  <a:srgbClr val="2D2D2D"/>
                </a:solidFill>
                <a:latin typeface="Meiryo" pitchFamily="34" charset="0"/>
                <a:ea typeface="Meiryo" pitchFamily="34" charset="-122"/>
                <a:cs typeface="Meiryo" pitchFamily="34" charset="-120"/>
              </a:rPr>
              <a:t>赤ちゃんの遺棄は</a:t>
            </a:r>
            <a:r>
              <a:rPr lang="ja-JP" altLang="en-US" dirty="0">
                <a:solidFill>
                  <a:srgbClr val="2D2D2D"/>
                </a:solidFill>
                <a:latin typeface="Meiryo" pitchFamily="34" charset="0"/>
                <a:ea typeface="Meiryo" pitchFamily="34" charset="-122"/>
                <a:cs typeface="Meiryo" pitchFamily="34" charset="-120"/>
              </a:rPr>
              <a:t>、</a:t>
            </a:r>
            <a:r>
              <a:rPr lang="en-US" dirty="0">
                <a:solidFill>
                  <a:srgbClr val="2D2D2D"/>
                </a:solidFill>
                <a:latin typeface="Meiryo" pitchFamily="34" charset="0"/>
                <a:ea typeface="Meiryo" pitchFamily="34" charset="-122"/>
                <a:cs typeface="Meiryo" pitchFamily="34" charset="-120"/>
              </a:rPr>
              <a:t>特別な世帯</a:t>
            </a:r>
            <a:r>
              <a:rPr lang="ja-JP" altLang="en-US" dirty="0">
                <a:solidFill>
                  <a:srgbClr val="2D2D2D"/>
                </a:solidFill>
                <a:latin typeface="Meiryo" pitchFamily="34" charset="0"/>
                <a:ea typeface="Meiryo" pitchFamily="34" charset="-122"/>
                <a:cs typeface="Meiryo" pitchFamily="34" charset="-120"/>
              </a:rPr>
              <a:t>や</a:t>
            </a:r>
            <a:r>
              <a:rPr lang="en-US" dirty="0">
                <a:solidFill>
                  <a:srgbClr val="2D2D2D"/>
                </a:solidFill>
                <a:latin typeface="Meiryo" pitchFamily="34" charset="0"/>
                <a:ea typeface="Meiryo" pitchFamily="34" charset="-122"/>
                <a:cs typeface="Meiryo" pitchFamily="34" charset="-120"/>
              </a:rPr>
              <a:t>地域だけの問題ではな</a:t>
            </a:r>
            <a:r>
              <a:rPr lang="ja-JP" altLang="en-US" dirty="0">
                <a:solidFill>
                  <a:srgbClr val="2D2D2D"/>
                </a:solidFill>
                <a:latin typeface="Meiryo" pitchFamily="34" charset="0"/>
                <a:ea typeface="Meiryo" pitchFamily="34" charset="-122"/>
                <a:cs typeface="Meiryo" pitchFamily="34" charset="-120"/>
              </a:rPr>
              <a:t>い。</a:t>
            </a:r>
            <a:r>
              <a:rPr lang="en-US" dirty="0">
                <a:solidFill>
                  <a:srgbClr val="2D2D2D"/>
                </a:solidFill>
                <a:latin typeface="Meiryo" pitchFamily="34" charset="0"/>
                <a:ea typeface="Meiryo" pitchFamily="34" charset="-122"/>
                <a:cs typeface="Meiryo" pitchFamily="34" charset="-120"/>
              </a:rPr>
              <a:t>いくつかの要素が重な</a:t>
            </a:r>
            <a:r>
              <a:rPr lang="ja-JP" altLang="en-US" dirty="0">
                <a:solidFill>
                  <a:srgbClr val="2D2D2D"/>
                </a:solidFill>
                <a:latin typeface="Meiryo" pitchFamily="34" charset="0"/>
                <a:ea typeface="Meiryo" pitchFamily="34" charset="-122"/>
                <a:cs typeface="Meiryo" pitchFamily="34" charset="-120"/>
              </a:rPr>
              <a:t>ることで、支援を必要とする世帯となる可能性のある</a:t>
            </a:r>
            <a:r>
              <a:rPr lang="en-US" dirty="0">
                <a:solidFill>
                  <a:srgbClr val="2D2D2D"/>
                </a:solidFill>
                <a:latin typeface="Meiryo" pitchFamily="34" charset="0"/>
                <a:ea typeface="Meiryo" pitchFamily="34" charset="-122"/>
                <a:cs typeface="Meiryo" pitchFamily="34" charset="-120"/>
              </a:rPr>
              <a:t>社会問題である。しかし</a:t>
            </a:r>
            <a:r>
              <a:rPr lang="ja-JP" altLang="en-US" dirty="0">
                <a:solidFill>
                  <a:srgbClr val="2D2D2D"/>
                </a:solidFill>
                <a:latin typeface="Meiryo" pitchFamily="34" charset="0"/>
                <a:ea typeface="Meiryo" pitchFamily="34" charset="-122"/>
                <a:cs typeface="Meiryo" pitchFamily="34" charset="-120"/>
              </a:rPr>
              <a:t>、</a:t>
            </a:r>
            <a:r>
              <a:rPr lang="en-US" dirty="0">
                <a:solidFill>
                  <a:srgbClr val="2D2D2D"/>
                </a:solidFill>
                <a:latin typeface="Meiryo" pitchFamily="34" charset="0"/>
                <a:ea typeface="Meiryo" pitchFamily="34" charset="-122"/>
                <a:cs typeface="Meiryo" pitchFamily="34" charset="-120"/>
              </a:rPr>
              <a:t>現状、その直接の支え手は民間病院に限られ、公的な支援は存在しない。</a:t>
            </a:r>
            <a:endParaRPr lang="en-US" dirty="0"/>
          </a:p>
        </p:txBody>
      </p:sp>
      <p:sp>
        <p:nvSpPr>
          <p:cNvPr id="5" name="Shape 3"/>
          <p:cNvSpPr/>
          <p:nvPr/>
        </p:nvSpPr>
        <p:spPr>
          <a:xfrm>
            <a:off x="548640" y="2651760"/>
            <a:ext cx="10550620" cy="1481328"/>
          </a:xfrm>
          <a:prstGeom prst="rect">
            <a:avLst/>
          </a:prstGeom>
          <a:solidFill>
            <a:schemeClr val="accent1"/>
          </a:solidFill>
          <a:ln>
            <a:noFill/>
          </a:ln>
        </p:spPr>
        <p:txBody>
          <a:bodyPr/>
          <a:lstStyle/>
          <a:p>
            <a:endParaRPr lang="ja-JP" altLang="en-US" dirty="0"/>
          </a:p>
        </p:txBody>
      </p:sp>
      <p:sp>
        <p:nvSpPr>
          <p:cNvPr id="6" name="Text 4"/>
          <p:cNvSpPr/>
          <p:nvPr/>
        </p:nvSpPr>
        <p:spPr>
          <a:xfrm>
            <a:off x="822960" y="2788920"/>
            <a:ext cx="2743200" cy="365760"/>
          </a:xfrm>
          <a:prstGeom prst="rect">
            <a:avLst/>
          </a:prstGeom>
          <a:noFill/>
          <a:ln/>
        </p:spPr>
        <p:txBody>
          <a:bodyPr wrap="square" rtlCol="0" anchor="ctr"/>
          <a:lstStyle/>
          <a:p>
            <a:pPr marL="0" indent="0">
              <a:buNone/>
            </a:pPr>
            <a:r>
              <a:rPr lang="en-US" b="1" dirty="0">
                <a:effectLst>
                  <a:outerShdw blurRad="38100" dist="38100" dir="2700000" algn="tl">
                    <a:srgbClr val="000000">
                      <a:alpha val="43137"/>
                    </a:srgbClr>
                  </a:outerShdw>
                </a:effectLst>
                <a:latin typeface="Meiryo" pitchFamily="34" charset="0"/>
                <a:ea typeface="Meiryo" pitchFamily="34" charset="-122"/>
                <a:cs typeface="Meiryo" pitchFamily="34" charset="-120"/>
              </a:rPr>
              <a:t>事業目的</a:t>
            </a:r>
            <a:endParaRPr lang="en-US" dirty="0">
              <a:effectLst>
                <a:outerShdw blurRad="38100" dist="38100" dir="2700000" algn="tl">
                  <a:srgbClr val="000000">
                    <a:alpha val="43137"/>
                  </a:srgbClr>
                </a:outerShdw>
              </a:effectLst>
            </a:endParaRPr>
          </a:p>
        </p:txBody>
      </p:sp>
      <p:sp>
        <p:nvSpPr>
          <p:cNvPr id="7" name="Text 5"/>
          <p:cNvSpPr/>
          <p:nvPr/>
        </p:nvSpPr>
        <p:spPr>
          <a:xfrm>
            <a:off x="822959" y="3154680"/>
            <a:ext cx="10276301" cy="822960"/>
          </a:xfrm>
          <a:prstGeom prst="rect">
            <a:avLst/>
          </a:prstGeom>
          <a:noFill/>
          <a:ln/>
        </p:spPr>
        <p:txBody>
          <a:bodyPr wrap="square" rtlCol="0" anchor="ctr"/>
          <a:lstStyle/>
          <a:p>
            <a:pPr marL="0" indent="0">
              <a:lnSpc>
                <a:spcPct val="125000"/>
              </a:lnSpc>
              <a:buNone/>
            </a:pPr>
            <a:r>
              <a:rPr lang="en-US" dirty="0">
                <a:solidFill>
                  <a:schemeClr val="bg1"/>
                </a:solidFill>
                <a:latin typeface="Meiryo" pitchFamily="34" charset="0"/>
                <a:ea typeface="Meiryo" pitchFamily="34" charset="-122"/>
                <a:cs typeface="Meiryo" pitchFamily="34" charset="-120"/>
              </a:rPr>
              <a:t>課題を抱える妊婦が安心して出産できるように、また生まれ来るこどもの生命を虐待遺棄から守る「最後の砦」となるように、内密出産及び赤ちゃんいのちのバトンの両事業を実施する。</a:t>
            </a:r>
            <a:endParaRPr lang="en-US" dirty="0">
              <a:solidFill>
                <a:schemeClr val="bg1"/>
              </a:solidFill>
            </a:endParaRPr>
          </a:p>
        </p:txBody>
      </p:sp>
      <p:sp>
        <p:nvSpPr>
          <p:cNvPr id="8" name="Shape 6"/>
          <p:cNvSpPr/>
          <p:nvPr/>
        </p:nvSpPr>
        <p:spPr>
          <a:xfrm>
            <a:off x="548640" y="4343400"/>
            <a:ext cx="5270269" cy="1920240"/>
          </a:xfrm>
          <a:prstGeom prst="rect">
            <a:avLst/>
          </a:prstGeom>
          <a:solidFill>
            <a:srgbClr val="F4F6F7"/>
          </a:solidFill>
          <a:ln w="12700">
            <a:solidFill>
              <a:srgbClr val="D9DEE2"/>
            </a:solidFill>
            <a:prstDash val="solid"/>
          </a:ln>
        </p:spPr>
        <p:txBody>
          <a:bodyPr/>
          <a:lstStyle/>
          <a:p>
            <a:endParaRPr lang="ja-JP" altLang="en-US"/>
          </a:p>
        </p:txBody>
      </p:sp>
      <p:sp>
        <p:nvSpPr>
          <p:cNvPr id="9" name="Text 7"/>
          <p:cNvSpPr/>
          <p:nvPr/>
        </p:nvSpPr>
        <p:spPr>
          <a:xfrm>
            <a:off x="777240" y="4480560"/>
            <a:ext cx="4937760" cy="365760"/>
          </a:xfrm>
          <a:prstGeom prst="rect">
            <a:avLst/>
          </a:prstGeom>
          <a:noFill/>
          <a:ln/>
        </p:spPr>
        <p:txBody>
          <a:bodyPr wrap="square" rtlCol="0" anchor="ctr"/>
          <a:lstStyle/>
          <a:p>
            <a:pPr marL="0" indent="0">
              <a:buNone/>
            </a:pPr>
            <a:r>
              <a:rPr lang="en-US" b="1" dirty="0">
                <a:solidFill>
                  <a:srgbClr val="132A45"/>
                </a:solidFill>
                <a:effectLst>
                  <a:outerShdw blurRad="38100" dist="38100" dir="2700000" algn="tl">
                    <a:srgbClr val="000000">
                      <a:alpha val="43137"/>
                    </a:srgbClr>
                  </a:outerShdw>
                </a:effectLst>
                <a:latin typeface="Meiryo" pitchFamily="34" charset="0"/>
                <a:ea typeface="Meiryo" pitchFamily="34" charset="-122"/>
                <a:cs typeface="Meiryo" pitchFamily="34" charset="-120"/>
              </a:rPr>
              <a:t>泉佐野市の役割</a:t>
            </a:r>
            <a:endParaRPr lang="en-US" dirty="0">
              <a:effectLst>
                <a:outerShdw blurRad="38100" dist="38100" dir="2700000" algn="tl">
                  <a:srgbClr val="000000">
                    <a:alpha val="43137"/>
                  </a:srgbClr>
                </a:outerShdw>
              </a:effectLst>
            </a:endParaRPr>
          </a:p>
        </p:txBody>
      </p:sp>
      <p:sp>
        <p:nvSpPr>
          <p:cNvPr id="10" name="Text 8"/>
          <p:cNvSpPr/>
          <p:nvPr/>
        </p:nvSpPr>
        <p:spPr>
          <a:xfrm>
            <a:off x="777240" y="4892040"/>
            <a:ext cx="4974376" cy="1280160"/>
          </a:xfrm>
          <a:prstGeom prst="rect">
            <a:avLst/>
          </a:prstGeom>
          <a:noFill/>
          <a:ln/>
        </p:spPr>
        <p:txBody>
          <a:bodyPr wrap="square" rtlCol="0" anchor="ctr"/>
          <a:lstStyle/>
          <a:p>
            <a:pPr marL="0" indent="0">
              <a:lnSpc>
                <a:spcPct val="125000"/>
              </a:lnSpc>
              <a:buNone/>
            </a:pPr>
            <a:r>
              <a:rPr lang="en-US" sz="1400" dirty="0">
                <a:solidFill>
                  <a:srgbClr val="2D2D2D"/>
                </a:solidFill>
                <a:latin typeface="Meiryo" pitchFamily="34" charset="0"/>
                <a:ea typeface="Meiryo" pitchFamily="34" charset="-122"/>
                <a:cs typeface="Meiryo" pitchFamily="34" charset="-120"/>
              </a:rPr>
              <a:t>中期目標において指示した事項につき、「</a:t>
            </a:r>
            <a:r>
              <a:rPr lang="en-US" sz="1400" dirty="0" err="1">
                <a:solidFill>
                  <a:srgbClr val="2D2D2D"/>
                </a:solidFill>
                <a:latin typeface="Meiryo" pitchFamily="34" charset="0"/>
                <a:ea typeface="Meiryo" pitchFamily="34" charset="-122"/>
                <a:cs typeface="Meiryo" pitchFamily="34" charset="-120"/>
              </a:rPr>
              <a:t>内密出産ガイドライン」等に基づき事業方針等を決定し、運営に必要な事業資金を負担するとともに、本事業における最終責任を負う</a:t>
            </a:r>
            <a:r>
              <a:rPr lang="en-US" sz="1250" dirty="0">
                <a:solidFill>
                  <a:srgbClr val="2D2D2D"/>
                </a:solidFill>
                <a:latin typeface="Meiryo" pitchFamily="34" charset="0"/>
                <a:ea typeface="Meiryo" pitchFamily="34" charset="-122"/>
                <a:cs typeface="Meiryo" pitchFamily="34" charset="-120"/>
              </a:rPr>
              <a:t>。</a:t>
            </a:r>
            <a:endParaRPr lang="en-US" sz="1250" dirty="0"/>
          </a:p>
        </p:txBody>
      </p:sp>
      <p:sp>
        <p:nvSpPr>
          <p:cNvPr id="11" name="Shape 9"/>
          <p:cNvSpPr/>
          <p:nvPr/>
        </p:nvSpPr>
        <p:spPr>
          <a:xfrm>
            <a:off x="6257109" y="4329781"/>
            <a:ext cx="5386251" cy="1920240"/>
          </a:xfrm>
          <a:prstGeom prst="rect">
            <a:avLst/>
          </a:prstGeom>
          <a:solidFill>
            <a:srgbClr val="F4F6F7"/>
          </a:solidFill>
          <a:ln w="12700">
            <a:solidFill>
              <a:srgbClr val="D9DEE2"/>
            </a:solidFill>
            <a:prstDash val="solid"/>
          </a:ln>
        </p:spPr>
        <p:txBody>
          <a:bodyPr/>
          <a:lstStyle/>
          <a:p>
            <a:endParaRPr lang="ja-JP" altLang="en-US"/>
          </a:p>
        </p:txBody>
      </p:sp>
      <p:sp>
        <p:nvSpPr>
          <p:cNvPr id="12" name="Text 10"/>
          <p:cNvSpPr/>
          <p:nvPr/>
        </p:nvSpPr>
        <p:spPr>
          <a:xfrm>
            <a:off x="6415248" y="4480560"/>
            <a:ext cx="4937760" cy="365760"/>
          </a:xfrm>
          <a:prstGeom prst="rect">
            <a:avLst/>
          </a:prstGeom>
          <a:noFill/>
          <a:ln/>
        </p:spPr>
        <p:txBody>
          <a:bodyPr wrap="square" rtlCol="0" anchor="ctr"/>
          <a:lstStyle/>
          <a:p>
            <a:pPr marL="0" indent="0">
              <a:buNone/>
            </a:pPr>
            <a:r>
              <a:rPr lang="en-US" b="1" dirty="0">
                <a:solidFill>
                  <a:srgbClr val="132A45"/>
                </a:solidFill>
                <a:effectLst>
                  <a:outerShdw blurRad="38100" dist="38100" dir="2700000" algn="tl">
                    <a:srgbClr val="000000">
                      <a:alpha val="43137"/>
                    </a:srgbClr>
                  </a:outerShdw>
                </a:effectLst>
                <a:latin typeface="Meiryo" pitchFamily="34" charset="0"/>
                <a:ea typeface="Meiryo" pitchFamily="34" charset="-122"/>
                <a:cs typeface="Meiryo" pitchFamily="34" charset="-120"/>
              </a:rPr>
              <a:t>りんくう総合医療センターの役割</a:t>
            </a:r>
            <a:endParaRPr lang="en-US" dirty="0">
              <a:effectLst>
                <a:outerShdw blurRad="38100" dist="38100" dir="2700000" algn="tl">
                  <a:srgbClr val="000000">
                    <a:alpha val="43137"/>
                  </a:srgbClr>
                </a:outerShdw>
              </a:effectLst>
            </a:endParaRPr>
          </a:p>
        </p:txBody>
      </p:sp>
      <p:sp>
        <p:nvSpPr>
          <p:cNvPr id="13" name="Text 11"/>
          <p:cNvSpPr/>
          <p:nvPr/>
        </p:nvSpPr>
        <p:spPr>
          <a:xfrm>
            <a:off x="6492240" y="4892040"/>
            <a:ext cx="4937760" cy="1280160"/>
          </a:xfrm>
          <a:prstGeom prst="rect">
            <a:avLst/>
          </a:prstGeom>
          <a:noFill/>
          <a:ln/>
        </p:spPr>
        <p:txBody>
          <a:bodyPr wrap="square" rtlCol="0" anchor="ctr"/>
          <a:lstStyle/>
          <a:p>
            <a:pPr marL="0" indent="0">
              <a:lnSpc>
                <a:spcPct val="125000"/>
              </a:lnSpc>
              <a:buNone/>
            </a:pPr>
            <a:r>
              <a:rPr lang="en-US" sz="1400" dirty="0">
                <a:solidFill>
                  <a:srgbClr val="2D2D2D"/>
                </a:solidFill>
                <a:latin typeface="Meiryo" pitchFamily="34" charset="0"/>
                <a:ea typeface="Meiryo" pitchFamily="34" charset="-122"/>
                <a:cs typeface="Meiryo" pitchFamily="34" charset="-120"/>
              </a:rPr>
              <a:t>本市から示された</a:t>
            </a:r>
            <a:r>
              <a:rPr lang="ja-JP" altLang="en-US" sz="1400" dirty="0">
                <a:solidFill>
                  <a:srgbClr val="2D2D2D"/>
                </a:solidFill>
                <a:latin typeface="Meiryo" pitchFamily="34" charset="0"/>
                <a:ea typeface="Meiryo" pitchFamily="34" charset="-122"/>
                <a:cs typeface="Meiryo" pitchFamily="34" charset="-120"/>
              </a:rPr>
              <a:t>地方独立行政法人法における</a:t>
            </a:r>
            <a:r>
              <a:rPr lang="en-US" sz="1400" dirty="0" err="1">
                <a:solidFill>
                  <a:srgbClr val="2D2D2D"/>
                </a:solidFill>
                <a:latin typeface="Meiryo" pitchFamily="34" charset="0"/>
                <a:ea typeface="Meiryo" pitchFamily="34" charset="-122"/>
                <a:cs typeface="Meiryo" pitchFamily="34" charset="-120"/>
              </a:rPr>
              <a:t>中期目標を踏まえて中期計画及び年度計画等を策定し、内密出産及び赤ちゃんいのちのバトンの両事業を運営する</a:t>
            </a:r>
            <a:r>
              <a:rPr lang="en-US" sz="1400" dirty="0">
                <a:solidFill>
                  <a:srgbClr val="2D2D2D"/>
                </a:solidFill>
                <a:latin typeface="Meiryo" pitchFamily="34" charset="0"/>
                <a:ea typeface="Meiryo" pitchFamily="34" charset="-122"/>
                <a:cs typeface="Meiryo" pitchFamily="34" charset="-120"/>
              </a:rPr>
              <a:t>。</a:t>
            </a:r>
            <a:endParaRPr lang="en-US" sz="1400" dirty="0"/>
          </a:p>
        </p:txBody>
      </p:sp>
      <p:sp>
        <p:nvSpPr>
          <p:cNvPr id="14" name="Text 12"/>
          <p:cNvSpPr/>
          <p:nvPr/>
        </p:nvSpPr>
        <p:spPr>
          <a:xfrm>
            <a:off x="11475720" y="6473952"/>
            <a:ext cx="548640" cy="274320"/>
          </a:xfrm>
          <a:prstGeom prst="rect">
            <a:avLst/>
          </a:prstGeom>
          <a:noFill/>
          <a:ln/>
        </p:spPr>
        <p:txBody>
          <a:bodyPr wrap="square" rtlCol="0" anchor="ctr"/>
          <a:lstStyle/>
          <a:p>
            <a:pPr marL="0" indent="0" algn="r">
              <a:buNone/>
            </a:pPr>
            <a:r>
              <a:rPr lang="en-US" sz="2000" b="1" u="sng" dirty="0">
                <a:solidFill>
                  <a:srgbClr val="5B6570"/>
                </a:solidFill>
                <a:latin typeface="Meiryo" pitchFamily="34" charset="0"/>
                <a:ea typeface="Meiryo" pitchFamily="34" charset="-122"/>
                <a:cs typeface="Meiryo" pitchFamily="34" charset="-120"/>
              </a:rPr>
              <a:t>03</a:t>
            </a:r>
            <a:endParaRPr lang="en-US" sz="2000" b="1" u="sng"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spTree>
      <p:nvGrpSpPr>
        <p:cNvPr id="1" name=""/>
        <p:cNvGrpSpPr/>
        <p:nvPr/>
      </p:nvGrpSpPr>
      <p:grpSpPr>
        <a:xfrm>
          <a:off x="0" y="0"/>
          <a:ext cx="0" cy="0"/>
          <a:chOff x="0" y="0"/>
          <a:chExt cx="0" cy="0"/>
        </a:xfrm>
      </p:grpSpPr>
      <p:sp>
        <p:nvSpPr>
          <p:cNvPr id="2" name="Text 0"/>
          <p:cNvSpPr/>
          <p:nvPr/>
        </p:nvSpPr>
        <p:spPr>
          <a:xfrm>
            <a:off x="548640" y="384048"/>
            <a:ext cx="7315200" cy="320040"/>
          </a:xfrm>
          <a:prstGeom prst="rect">
            <a:avLst/>
          </a:prstGeom>
          <a:noFill/>
          <a:ln/>
        </p:spPr>
        <p:txBody>
          <a:bodyPr wrap="square" rtlCol="0" anchor="ctr"/>
          <a:lstStyle/>
          <a:p>
            <a:pPr marL="0" indent="0">
              <a:buNone/>
            </a:pPr>
            <a:r>
              <a:rPr lang="en-US" b="1" kern="0" spc="200" dirty="0">
                <a:effectLst>
                  <a:outerShdw blurRad="38100" dist="38100" dir="2700000" algn="tl">
                    <a:srgbClr val="000000">
                      <a:alpha val="43137"/>
                    </a:srgbClr>
                  </a:outerShdw>
                </a:effectLst>
                <a:latin typeface="Meiryo" pitchFamily="34" charset="0"/>
                <a:ea typeface="Meiryo" pitchFamily="34" charset="-122"/>
                <a:cs typeface="Meiryo" pitchFamily="34" charset="-120"/>
              </a:rPr>
              <a:t>第2　相談支援体制</a:t>
            </a:r>
            <a:endParaRPr lang="en-US" dirty="0">
              <a:effectLst>
                <a:outerShdw blurRad="38100" dist="38100" dir="2700000" algn="tl">
                  <a:srgbClr val="000000">
                    <a:alpha val="43137"/>
                  </a:srgbClr>
                </a:outerShdw>
              </a:effectLst>
            </a:endParaRPr>
          </a:p>
        </p:txBody>
      </p:sp>
      <p:sp>
        <p:nvSpPr>
          <p:cNvPr id="3" name="Text 1"/>
          <p:cNvSpPr/>
          <p:nvPr/>
        </p:nvSpPr>
        <p:spPr>
          <a:xfrm>
            <a:off x="548640" y="685800"/>
            <a:ext cx="11064240" cy="640080"/>
          </a:xfrm>
          <a:prstGeom prst="rect">
            <a:avLst/>
          </a:prstGeom>
          <a:noFill/>
          <a:ln/>
        </p:spPr>
        <p:txBody>
          <a:bodyPr wrap="square" rtlCol="0" anchor="ctr"/>
          <a:lstStyle/>
          <a:p>
            <a:pPr marL="0" indent="0">
              <a:buNone/>
            </a:pPr>
            <a:r>
              <a:rPr lang="en-US" sz="2800" b="1" dirty="0">
                <a:solidFill>
                  <a:srgbClr val="132A45"/>
                </a:solidFill>
                <a:effectLst>
                  <a:outerShdw blurRad="38100" dist="38100" dir="2700000" algn="tl">
                    <a:srgbClr val="000000">
                      <a:alpha val="43137"/>
                    </a:srgbClr>
                  </a:outerShdw>
                </a:effectLst>
                <a:latin typeface="Meiryo" pitchFamily="34" charset="0"/>
                <a:ea typeface="Meiryo" pitchFamily="34" charset="-122"/>
                <a:cs typeface="Meiryo" pitchFamily="34" charset="-120"/>
              </a:rPr>
              <a:t>相談支援は2つの窓口が役割分担して連携</a:t>
            </a:r>
            <a:endParaRPr lang="en-US" sz="2800" dirty="0">
              <a:effectLst>
                <a:outerShdw blurRad="38100" dist="38100" dir="2700000" algn="tl">
                  <a:srgbClr val="000000">
                    <a:alpha val="43137"/>
                  </a:srgbClr>
                </a:outerShdw>
              </a:effectLst>
            </a:endParaRPr>
          </a:p>
        </p:txBody>
      </p:sp>
      <p:sp>
        <p:nvSpPr>
          <p:cNvPr id="4" name="Shape 2"/>
          <p:cNvSpPr/>
          <p:nvPr/>
        </p:nvSpPr>
        <p:spPr>
          <a:xfrm>
            <a:off x="548640" y="1600200"/>
            <a:ext cx="5394960" cy="2651760"/>
          </a:xfrm>
          <a:prstGeom prst="rect">
            <a:avLst/>
          </a:prstGeom>
          <a:solidFill>
            <a:srgbClr val="FFFFFF"/>
          </a:solidFill>
          <a:ln w="19050">
            <a:solidFill>
              <a:srgbClr val="2C7A7B"/>
            </a:solidFill>
            <a:prstDash val="solid"/>
          </a:ln>
        </p:spPr>
        <p:txBody>
          <a:bodyPr/>
          <a:lstStyle/>
          <a:p>
            <a:endParaRPr lang="ja-JP" altLang="en-US"/>
          </a:p>
        </p:txBody>
      </p:sp>
      <p:sp>
        <p:nvSpPr>
          <p:cNvPr id="5" name="Shape 3"/>
          <p:cNvSpPr/>
          <p:nvPr/>
        </p:nvSpPr>
        <p:spPr>
          <a:xfrm>
            <a:off x="548640" y="1600200"/>
            <a:ext cx="5394960" cy="137160"/>
          </a:xfrm>
          <a:prstGeom prst="rect">
            <a:avLst/>
          </a:prstGeom>
          <a:solidFill>
            <a:srgbClr val="2C7A7B"/>
          </a:solidFill>
          <a:ln/>
        </p:spPr>
        <p:txBody>
          <a:bodyPr/>
          <a:lstStyle/>
          <a:p>
            <a:endParaRPr lang="ja-JP" altLang="en-US"/>
          </a:p>
        </p:txBody>
      </p:sp>
      <p:sp>
        <p:nvSpPr>
          <p:cNvPr id="6" name="Text 4"/>
          <p:cNvSpPr/>
          <p:nvPr/>
        </p:nvSpPr>
        <p:spPr>
          <a:xfrm>
            <a:off x="822960" y="1874520"/>
            <a:ext cx="4846320" cy="777240"/>
          </a:xfrm>
          <a:prstGeom prst="rect">
            <a:avLst/>
          </a:prstGeom>
          <a:noFill/>
          <a:ln/>
        </p:spPr>
        <p:txBody>
          <a:bodyPr wrap="square" rtlCol="0" anchor="ctr"/>
          <a:lstStyle/>
          <a:p>
            <a:pPr marL="0" indent="0">
              <a:lnSpc>
                <a:spcPct val="110000"/>
              </a:lnSpc>
              <a:buNone/>
            </a:pPr>
            <a:r>
              <a:rPr lang="en-US" b="1" dirty="0">
                <a:solidFill>
                  <a:srgbClr val="132A45"/>
                </a:solidFill>
                <a:effectLst>
                  <a:outerShdw blurRad="38100" dist="38100" dir="2700000" algn="tl">
                    <a:srgbClr val="000000">
                      <a:alpha val="43137"/>
                    </a:srgbClr>
                  </a:outerShdw>
                </a:effectLst>
                <a:latin typeface="Meiryo" pitchFamily="34" charset="0"/>
                <a:ea typeface="Meiryo" pitchFamily="34" charset="-122"/>
                <a:cs typeface="Meiryo" pitchFamily="34" charset="-120"/>
              </a:rPr>
              <a:t>（仮称）妊娠葛藤相談室</a:t>
            </a:r>
            <a:endParaRPr lang="en-US" dirty="0">
              <a:effectLst>
                <a:outerShdw blurRad="38100" dist="38100" dir="2700000" algn="tl">
                  <a:srgbClr val="000000">
                    <a:alpha val="43137"/>
                  </a:srgbClr>
                </a:outerShdw>
              </a:effectLst>
            </a:endParaRPr>
          </a:p>
        </p:txBody>
      </p:sp>
      <p:sp>
        <p:nvSpPr>
          <p:cNvPr id="7" name="Text 5"/>
          <p:cNvSpPr/>
          <p:nvPr/>
        </p:nvSpPr>
        <p:spPr>
          <a:xfrm>
            <a:off x="822960" y="2651760"/>
            <a:ext cx="4846320" cy="320040"/>
          </a:xfrm>
          <a:prstGeom prst="rect">
            <a:avLst/>
          </a:prstGeom>
          <a:noFill/>
          <a:ln/>
        </p:spPr>
        <p:txBody>
          <a:bodyPr wrap="square" rtlCol="0" anchor="ctr"/>
          <a:lstStyle/>
          <a:p>
            <a:pPr marL="0" indent="0">
              <a:buNone/>
            </a:pPr>
            <a:r>
              <a:rPr lang="en-US" sz="1600" b="1" dirty="0">
                <a:solidFill>
                  <a:srgbClr val="E2725B"/>
                </a:solidFill>
                <a:latin typeface="Meiryo" pitchFamily="34" charset="0"/>
                <a:ea typeface="Meiryo" pitchFamily="34" charset="-122"/>
                <a:cs typeface="Meiryo" pitchFamily="34" charset="-120"/>
              </a:rPr>
              <a:t>設置：泉佐野市</a:t>
            </a:r>
            <a:endParaRPr lang="en-US" sz="1600" dirty="0"/>
          </a:p>
        </p:txBody>
      </p:sp>
      <p:sp>
        <p:nvSpPr>
          <p:cNvPr id="8" name="Text 6"/>
          <p:cNvSpPr/>
          <p:nvPr/>
        </p:nvSpPr>
        <p:spPr>
          <a:xfrm>
            <a:off x="822960" y="3017520"/>
            <a:ext cx="4955270" cy="1143000"/>
          </a:xfrm>
          <a:prstGeom prst="rect">
            <a:avLst/>
          </a:prstGeom>
          <a:noFill/>
          <a:ln/>
        </p:spPr>
        <p:txBody>
          <a:bodyPr wrap="square" rtlCol="0" anchor="ctr"/>
          <a:lstStyle/>
          <a:p>
            <a:pPr marL="0" indent="0">
              <a:lnSpc>
                <a:spcPct val="125000"/>
              </a:lnSpc>
              <a:buNone/>
            </a:pPr>
            <a:r>
              <a:rPr lang="ja-JP" altLang="en-US" sz="1600" dirty="0">
                <a:latin typeface="Meiryo" pitchFamily="34" charset="0"/>
                <a:ea typeface="Meiryo" pitchFamily="34" charset="-122"/>
                <a:cs typeface="Meiryo" pitchFamily="34" charset="-120"/>
              </a:rPr>
              <a:t>望まない</a:t>
            </a:r>
            <a:r>
              <a:rPr lang="en-US" sz="1600" dirty="0">
                <a:solidFill>
                  <a:srgbClr val="2D2D2D"/>
                </a:solidFill>
                <a:latin typeface="Meiryo" pitchFamily="34" charset="0"/>
                <a:ea typeface="Meiryo" pitchFamily="34" charset="-122"/>
                <a:cs typeface="Meiryo" pitchFamily="34" charset="-120"/>
              </a:rPr>
              <a:t>妊娠に悩む方への一般的な相談対応</a:t>
            </a:r>
            <a:r>
              <a:rPr lang="ja-JP" altLang="en-US" sz="1600" dirty="0">
                <a:solidFill>
                  <a:srgbClr val="2D2D2D"/>
                </a:solidFill>
                <a:latin typeface="Meiryo" pitchFamily="34" charset="0"/>
                <a:ea typeface="Meiryo" pitchFamily="34" charset="-122"/>
                <a:cs typeface="Meiryo" pitchFamily="34" charset="-120"/>
              </a:rPr>
              <a:t>、</a:t>
            </a:r>
            <a:r>
              <a:rPr lang="en-US" sz="1600" dirty="0">
                <a:solidFill>
                  <a:srgbClr val="2D2D2D"/>
                </a:solidFill>
                <a:latin typeface="Meiryo" pitchFamily="34" charset="0"/>
                <a:ea typeface="Meiryo" pitchFamily="34" charset="-122"/>
                <a:cs typeface="Meiryo" pitchFamily="34" charset="-120"/>
              </a:rPr>
              <a:t>啓発</a:t>
            </a:r>
            <a:r>
              <a:rPr lang="ja-JP" altLang="en-US" sz="1600" dirty="0">
                <a:solidFill>
                  <a:srgbClr val="2D2D2D"/>
                </a:solidFill>
                <a:latin typeface="Meiryo" pitchFamily="34" charset="0"/>
                <a:ea typeface="Meiryo" pitchFamily="34" charset="-122"/>
                <a:cs typeface="Meiryo" pitchFamily="34" charset="-120"/>
              </a:rPr>
              <a:t>、</a:t>
            </a:r>
            <a:r>
              <a:rPr lang="en-US" sz="1600" dirty="0">
                <a:solidFill>
                  <a:srgbClr val="2D2D2D"/>
                </a:solidFill>
                <a:latin typeface="Meiryo" pitchFamily="34" charset="0"/>
                <a:ea typeface="Meiryo" pitchFamily="34" charset="-122"/>
                <a:cs typeface="Meiryo" pitchFamily="34" charset="-120"/>
              </a:rPr>
              <a:t>人材養成など、社会全体への働きかけを担う。</a:t>
            </a:r>
            <a:endParaRPr lang="en-US" sz="1600" dirty="0"/>
          </a:p>
        </p:txBody>
      </p:sp>
      <p:sp>
        <p:nvSpPr>
          <p:cNvPr id="9" name="Shape 7"/>
          <p:cNvSpPr/>
          <p:nvPr/>
        </p:nvSpPr>
        <p:spPr>
          <a:xfrm>
            <a:off x="6263640" y="1600200"/>
            <a:ext cx="5394960" cy="2651760"/>
          </a:xfrm>
          <a:prstGeom prst="rect">
            <a:avLst/>
          </a:prstGeom>
          <a:solidFill>
            <a:srgbClr val="FFFFFF"/>
          </a:solidFill>
          <a:ln w="19050">
            <a:solidFill>
              <a:srgbClr val="2C7A7B"/>
            </a:solidFill>
            <a:prstDash val="solid"/>
          </a:ln>
        </p:spPr>
        <p:txBody>
          <a:bodyPr/>
          <a:lstStyle/>
          <a:p>
            <a:endParaRPr lang="ja-JP" altLang="en-US"/>
          </a:p>
        </p:txBody>
      </p:sp>
      <p:sp>
        <p:nvSpPr>
          <p:cNvPr id="10" name="Shape 8"/>
          <p:cNvSpPr/>
          <p:nvPr/>
        </p:nvSpPr>
        <p:spPr>
          <a:xfrm>
            <a:off x="6263640" y="1600200"/>
            <a:ext cx="5394960" cy="137160"/>
          </a:xfrm>
          <a:prstGeom prst="rect">
            <a:avLst/>
          </a:prstGeom>
          <a:solidFill>
            <a:srgbClr val="2C7A7B"/>
          </a:solidFill>
          <a:ln/>
        </p:spPr>
        <p:txBody>
          <a:bodyPr/>
          <a:lstStyle/>
          <a:p>
            <a:endParaRPr lang="ja-JP" altLang="en-US"/>
          </a:p>
        </p:txBody>
      </p:sp>
      <p:sp>
        <p:nvSpPr>
          <p:cNvPr id="11" name="Text 9"/>
          <p:cNvSpPr/>
          <p:nvPr/>
        </p:nvSpPr>
        <p:spPr>
          <a:xfrm>
            <a:off x="6459166" y="1874520"/>
            <a:ext cx="4925114" cy="777240"/>
          </a:xfrm>
          <a:prstGeom prst="rect">
            <a:avLst/>
          </a:prstGeom>
          <a:noFill/>
          <a:ln/>
        </p:spPr>
        <p:txBody>
          <a:bodyPr wrap="square" rtlCol="0" anchor="ctr"/>
          <a:lstStyle/>
          <a:p>
            <a:pPr marL="0" indent="0">
              <a:lnSpc>
                <a:spcPct val="110000"/>
              </a:lnSpc>
              <a:buNone/>
            </a:pPr>
            <a:r>
              <a:rPr lang="en-US" sz="1600" b="1" dirty="0">
                <a:solidFill>
                  <a:srgbClr val="132A45"/>
                </a:solidFill>
                <a:effectLst>
                  <a:outerShdw blurRad="38100" dist="38100" dir="2700000" algn="tl">
                    <a:srgbClr val="000000">
                      <a:alpha val="43137"/>
                    </a:srgbClr>
                  </a:outerShdw>
                </a:effectLst>
                <a:latin typeface="Meiryo" pitchFamily="34" charset="0"/>
                <a:ea typeface="Meiryo" pitchFamily="34" charset="-122"/>
                <a:cs typeface="Meiryo" pitchFamily="34" charset="-120"/>
              </a:rPr>
              <a:t>（</a:t>
            </a:r>
            <a:r>
              <a:rPr lang="en-US" sz="1600" b="1" dirty="0" err="1">
                <a:solidFill>
                  <a:srgbClr val="132A45"/>
                </a:solidFill>
                <a:effectLst>
                  <a:outerShdw blurRad="38100" dist="38100" dir="2700000" algn="tl">
                    <a:srgbClr val="000000">
                      <a:alpha val="43137"/>
                    </a:srgbClr>
                  </a:outerShdw>
                </a:effectLst>
                <a:latin typeface="Meiryo" pitchFamily="34" charset="0"/>
                <a:ea typeface="Meiryo" pitchFamily="34" charset="-122"/>
                <a:cs typeface="Meiryo" pitchFamily="34" charset="-120"/>
              </a:rPr>
              <a:t>仮称）内密出産・赤ちゃんいのちのバトン相談室</a:t>
            </a:r>
            <a:endParaRPr lang="en-US" sz="1600" b="1" dirty="0">
              <a:solidFill>
                <a:srgbClr val="132A45"/>
              </a:solidFill>
              <a:effectLst>
                <a:outerShdw blurRad="38100" dist="38100" dir="2700000" algn="tl">
                  <a:srgbClr val="000000">
                    <a:alpha val="43137"/>
                  </a:srgbClr>
                </a:outerShdw>
              </a:effectLst>
              <a:latin typeface="Meiryo" pitchFamily="34" charset="0"/>
              <a:ea typeface="Meiryo" pitchFamily="34" charset="-122"/>
              <a:cs typeface="Meiryo" pitchFamily="34" charset="-120"/>
            </a:endParaRPr>
          </a:p>
          <a:p>
            <a:pPr marL="0" indent="0">
              <a:lnSpc>
                <a:spcPct val="110000"/>
              </a:lnSpc>
              <a:buNone/>
            </a:pPr>
            <a:r>
              <a:rPr lang="ja-JP" altLang="en-US" sz="1600" b="1" dirty="0">
                <a:solidFill>
                  <a:srgbClr val="132A45"/>
                </a:solidFill>
                <a:effectLst>
                  <a:outerShdw blurRad="38100" dist="38100" dir="2700000" algn="tl">
                    <a:srgbClr val="000000">
                      <a:alpha val="43137"/>
                    </a:srgbClr>
                  </a:outerShdw>
                </a:effectLst>
                <a:latin typeface="Meiryo" pitchFamily="34" charset="0"/>
                <a:ea typeface="Meiryo" pitchFamily="34" charset="-122"/>
                <a:cs typeface="Meiryo" pitchFamily="34" charset="-120"/>
              </a:rPr>
              <a:t>　　　　</a:t>
            </a:r>
            <a:r>
              <a:rPr lang="en-US" sz="1600" b="1" dirty="0">
                <a:solidFill>
                  <a:srgbClr val="132A45"/>
                </a:solidFill>
                <a:effectLst>
                  <a:outerShdw blurRad="38100" dist="38100" dir="2700000" algn="tl">
                    <a:srgbClr val="000000">
                      <a:alpha val="43137"/>
                    </a:srgbClr>
                  </a:outerShdw>
                </a:effectLst>
                <a:latin typeface="Meiryo" pitchFamily="34" charset="0"/>
                <a:ea typeface="Meiryo" pitchFamily="34" charset="-122"/>
                <a:cs typeface="Meiryo" pitchFamily="34" charset="-120"/>
              </a:rPr>
              <a:t>（略称：内密バトン相談室）</a:t>
            </a:r>
            <a:endParaRPr lang="en-US" sz="1600" dirty="0">
              <a:effectLst>
                <a:outerShdw blurRad="38100" dist="38100" dir="2700000" algn="tl">
                  <a:srgbClr val="000000">
                    <a:alpha val="43137"/>
                  </a:srgbClr>
                </a:outerShdw>
              </a:effectLst>
            </a:endParaRPr>
          </a:p>
        </p:txBody>
      </p:sp>
      <p:sp>
        <p:nvSpPr>
          <p:cNvPr id="12" name="Text 10"/>
          <p:cNvSpPr/>
          <p:nvPr/>
        </p:nvSpPr>
        <p:spPr>
          <a:xfrm>
            <a:off x="6537960" y="2651760"/>
            <a:ext cx="4846320" cy="320040"/>
          </a:xfrm>
          <a:prstGeom prst="rect">
            <a:avLst/>
          </a:prstGeom>
          <a:noFill/>
          <a:ln/>
        </p:spPr>
        <p:txBody>
          <a:bodyPr wrap="square" rtlCol="0" anchor="ctr"/>
          <a:lstStyle/>
          <a:p>
            <a:pPr marL="0" indent="0">
              <a:buNone/>
            </a:pPr>
            <a:r>
              <a:rPr lang="en-US" sz="1600" b="1" dirty="0">
                <a:solidFill>
                  <a:srgbClr val="E2725B"/>
                </a:solidFill>
                <a:latin typeface="Meiryo" pitchFamily="34" charset="0"/>
                <a:ea typeface="Meiryo" pitchFamily="34" charset="-122"/>
                <a:cs typeface="Meiryo" pitchFamily="34" charset="-120"/>
              </a:rPr>
              <a:t>設置：りんくう総合医療センター</a:t>
            </a:r>
            <a:endParaRPr lang="en-US" sz="1600" dirty="0"/>
          </a:p>
        </p:txBody>
      </p:sp>
      <p:sp>
        <p:nvSpPr>
          <p:cNvPr id="13" name="Text 11"/>
          <p:cNvSpPr/>
          <p:nvPr/>
        </p:nvSpPr>
        <p:spPr>
          <a:xfrm>
            <a:off x="6537960" y="3017520"/>
            <a:ext cx="4846320" cy="1143000"/>
          </a:xfrm>
          <a:prstGeom prst="rect">
            <a:avLst/>
          </a:prstGeom>
          <a:noFill/>
          <a:ln/>
        </p:spPr>
        <p:txBody>
          <a:bodyPr wrap="square" rtlCol="0" anchor="ctr"/>
          <a:lstStyle/>
          <a:p>
            <a:pPr marL="0" indent="0">
              <a:lnSpc>
                <a:spcPct val="125000"/>
              </a:lnSpc>
              <a:buNone/>
            </a:pPr>
            <a:r>
              <a:rPr lang="en-US" sz="1600" dirty="0">
                <a:solidFill>
                  <a:srgbClr val="2D2D2D"/>
                </a:solidFill>
                <a:latin typeface="Meiryo" pitchFamily="34" charset="0"/>
                <a:ea typeface="Meiryo" pitchFamily="34" charset="-122"/>
                <a:cs typeface="Meiryo" pitchFamily="34" charset="-120"/>
              </a:rPr>
              <a:t>内密出産・赤ちゃんいのちのバトンに関わる妊産婦への、インテークから支援終結までの個別・直接的な相談支援を担う</a:t>
            </a:r>
            <a:r>
              <a:rPr lang="en-US" sz="1250" dirty="0">
                <a:solidFill>
                  <a:srgbClr val="2D2D2D"/>
                </a:solidFill>
                <a:latin typeface="Meiryo" pitchFamily="34" charset="0"/>
                <a:ea typeface="Meiryo" pitchFamily="34" charset="-122"/>
                <a:cs typeface="Meiryo" pitchFamily="34" charset="-120"/>
              </a:rPr>
              <a:t>。</a:t>
            </a:r>
            <a:endParaRPr lang="en-US" sz="1250" dirty="0"/>
          </a:p>
        </p:txBody>
      </p:sp>
      <p:sp>
        <p:nvSpPr>
          <p:cNvPr id="14" name="Text 12"/>
          <p:cNvSpPr/>
          <p:nvPr/>
        </p:nvSpPr>
        <p:spPr>
          <a:xfrm>
            <a:off x="548640" y="4389120"/>
            <a:ext cx="11064240" cy="822960"/>
          </a:xfrm>
          <a:prstGeom prst="rect">
            <a:avLst/>
          </a:prstGeom>
          <a:solidFill>
            <a:srgbClr val="F4F6F7"/>
          </a:solidFill>
          <a:ln/>
        </p:spPr>
        <p:txBody>
          <a:bodyPr wrap="square" rtlCol="0" anchor="ctr"/>
          <a:lstStyle/>
          <a:p>
            <a:pPr marL="0" indent="0">
              <a:buNone/>
            </a:pPr>
            <a:r>
              <a:rPr lang="en-US" sz="1600" dirty="0">
                <a:latin typeface="Meiryo" pitchFamily="34" charset="0"/>
                <a:ea typeface="Meiryo" pitchFamily="34" charset="-122"/>
                <a:cs typeface="Meiryo" pitchFamily="34" charset="-120"/>
              </a:rPr>
              <a:t>必要資格（いずれか1つ以上）：保健師／看護師／助産師／社会福祉士／精神保健福祉士／公認心理師／保育士　など　</a:t>
            </a:r>
          </a:p>
          <a:p>
            <a:pPr marL="0" indent="0">
              <a:buNone/>
            </a:pPr>
            <a:r>
              <a:rPr lang="en-US" sz="1600" dirty="0">
                <a:latin typeface="Meiryo" pitchFamily="34" charset="0"/>
                <a:ea typeface="Meiryo" pitchFamily="34" charset="-122"/>
                <a:cs typeface="Meiryo" pitchFamily="34" charset="-120"/>
              </a:rPr>
              <a:t>※365日24時間体制での対応が前提</a:t>
            </a:r>
            <a:endParaRPr lang="en-US" sz="1600" dirty="0"/>
          </a:p>
        </p:txBody>
      </p:sp>
      <p:sp>
        <p:nvSpPr>
          <p:cNvPr id="15" name="Text 13"/>
          <p:cNvSpPr/>
          <p:nvPr/>
        </p:nvSpPr>
        <p:spPr>
          <a:xfrm>
            <a:off x="548640" y="5349240"/>
            <a:ext cx="11064240" cy="822960"/>
          </a:xfrm>
          <a:prstGeom prst="rect">
            <a:avLst/>
          </a:prstGeom>
          <a:solidFill>
            <a:srgbClr val="F4F6F7"/>
          </a:solidFill>
          <a:ln/>
        </p:spPr>
        <p:txBody>
          <a:bodyPr wrap="square" rtlCol="0" anchor="ctr"/>
          <a:lstStyle/>
          <a:p>
            <a:pPr marL="0" indent="0">
              <a:lnSpc>
                <a:spcPct val="130000"/>
              </a:lnSpc>
              <a:buNone/>
            </a:pPr>
            <a:r>
              <a:rPr lang="en-US" sz="1600" dirty="0">
                <a:solidFill>
                  <a:srgbClr val="2D2D2D"/>
                </a:solidFill>
                <a:latin typeface="Meiryo" pitchFamily="34" charset="0"/>
                <a:ea typeface="Meiryo" pitchFamily="34" charset="-122"/>
                <a:cs typeface="Meiryo" pitchFamily="34" charset="-120"/>
              </a:rPr>
              <a:t>市職員派遣の場合、派遣期間は法定で最大5年間。人事異動により相談支援スキルが失われないよう最大限の注意を払う必要がある。</a:t>
            </a:r>
            <a:endParaRPr lang="en-US" sz="1600" dirty="0"/>
          </a:p>
        </p:txBody>
      </p:sp>
      <p:sp>
        <p:nvSpPr>
          <p:cNvPr id="16" name="Text 14"/>
          <p:cNvSpPr/>
          <p:nvPr/>
        </p:nvSpPr>
        <p:spPr>
          <a:xfrm>
            <a:off x="11475720" y="6473952"/>
            <a:ext cx="548640" cy="274320"/>
          </a:xfrm>
          <a:prstGeom prst="rect">
            <a:avLst/>
          </a:prstGeom>
          <a:noFill/>
          <a:ln/>
        </p:spPr>
        <p:txBody>
          <a:bodyPr wrap="square" rtlCol="0" anchor="ctr"/>
          <a:lstStyle/>
          <a:p>
            <a:pPr marL="0" indent="0" algn="r">
              <a:buNone/>
            </a:pPr>
            <a:r>
              <a:rPr lang="en-US" sz="2000" b="1" u="sng" dirty="0">
                <a:solidFill>
                  <a:srgbClr val="5B6570"/>
                </a:solidFill>
                <a:latin typeface="Meiryo" pitchFamily="34" charset="0"/>
                <a:ea typeface="Meiryo" pitchFamily="34" charset="-122"/>
                <a:cs typeface="Meiryo" pitchFamily="34" charset="-120"/>
              </a:rPr>
              <a:t>04</a:t>
            </a:r>
            <a:endParaRPr lang="en-US" sz="2000" b="1" u="sng"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spTree>
      <p:nvGrpSpPr>
        <p:cNvPr id="1" name=""/>
        <p:cNvGrpSpPr/>
        <p:nvPr/>
      </p:nvGrpSpPr>
      <p:grpSpPr>
        <a:xfrm>
          <a:off x="0" y="0"/>
          <a:ext cx="0" cy="0"/>
          <a:chOff x="0" y="0"/>
          <a:chExt cx="0" cy="0"/>
        </a:xfrm>
      </p:grpSpPr>
      <p:sp>
        <p:nvSpPr>
          <p:cNvPr id="2" name="Text 0"/>
          <p:cNvSpPr/>
          <p:nvPr/>
        </p:nvSpPr>
        <p:spPr>
          <a:xfrm>
            <a:off x="548640" y="384048"/>
            <a:ext cx="7315200" cy="320040"/>
          </a:xfrm>
          <a:prstGeom prst="rect">
            <a:avLst/>
          </a:prstGeom>
          <a:noFill/>
          <a:ln/>
        </p:spPr>
        <p:txBody>
          <a:bodyPr wrap="square" rtlCol="0" anchor="ctr"/>
          <a:lstStyle/>
          <a:p>
            <a:pPr marL="0" indent="0">
              <a:buNone/>
            </a:pPr>
            <a:r>
              <a:rPr lang="en-US" b="1" kern="0" spc="200" dirty="0">
                <a:effectLst>
                  <a:outerShdw blurRad="38100" dist="38100" dir="2700000" algn="tl">
                    <a:srgbClr val="000000">
                      <a:alpha val="43137"/>
                    </a:srgbClr>
                  </a:outerShdw>
                </a:effectLst>
                <a:latin typeface="Meiryo" pitchFamily="34" charset="0"/>
                <a:ea typeface="Meiryo" pitchFamily="34" charset="-122"/>
                <a:cs typeface="Meiryo" pitchFamily="34" charset="-120"/>
              </a:rPr>
              <a:t>第3　人員体制と費用負担の考え方</a:t>
            </a:r>
            <a:endParaRPr lang="en-US" dirty="0">
              <a:effectLst>
                <a:outerShdw blurRad="38100" dist="38100" dir="2700000" algn="tl">
                  <a:srgbClr val="000000">
                    <a:alpha val="43137"/>
                  </a:srgbClr>
                </a:outerShdw>
              </a:effectLst>
            </a:endParaRPr>
          </a:p>
        </p:txBody>
      </p:sp>
      <p:sp>
        <p:nvSpPr>
          <p:cNvPr id="3" name="Text 1"/>
          <p:cNvSpPr/>
          <p:nvPr/>
        </p:nvSpPr>
        <p:spPr>
          <a:xfrm>
            <a:off x="548640" y="685800"/>
            <a:ext cx="11064240" cy="640080"/>
          </a:xfrm>
          <a:prstGeom prst="rect">
            <a:avLst/>
          </a:prstGeom>
          <a:noFill/>
          <a:ln/>
        </p:spPr>
        <p:txBody>
          <a:bodyPr wrap="square" rtlCol="0" anchor="ctr"/>
          <a:lstStyle/>
          <a:p>
            <a:pPr marL="0" indent="0">
              <a:buNone/>
            </a:pPr>
            <a:r>
              <a:rPr lang="en-US" sz="2800" b="1" dirty="0">
                <a:solidFill>
                  <a:srgbClr val="132A45"/>
                </a:solidFill>
                <a:effectLst>
                  <a:outerShdw blurRad="38100" dist="38100" dir="2700000" algn="tl">
                    <a:srgbClr val="000000">
                      <a:alpha val="43137"/>
                    </a:srgbClr>
                  </a:outerShdw>
                </a:effectLst>
                <a:latin typeface="Meiryo" pitchFamily="34" charset="0"/>
                <a:ea typeface="Meiryo" pitchFamily="34" charset="-122"/>
                <a:cs typeface="Meiryo" pitchFamily="34" charset="-120"/>
              </a:rPr>
              <a:t>体制構築の基本方針</a:t>
            </a:r>
            <a:endParaRPr lang="en-US" sz="2800" dirty="0">
              <a:effectLst>
                <a:outerShdw blurRad="38100" dist="38100" dir="2700000" algn="tl">
                  <a:srgbClr val="000000">
                    <a:alpha val="43137"/>
                  </a:srgbClr>
                </a:outerShdw>
              </a:effectLst>
            </a:endParaRPr>
          </a:p>
        </p:txBody>
      </p:sp>
      <p:sp>
        <p:nvSpPr>
          <p:cNvPr id="4" name="Shape 2"/>
          <p:cNvSpPr/>
          <p:nvPr/>
        </p:nvSpPr>
        <p:spPr>
          <a:xfrm>
            <a:off x="563880" y="1554480"/>
            <a:ext cx="11064240" cy="1527048"/>
          </a:xfrm>
          <a:prstGeom prst="rect">
            <a:avLst/>
          </a:prstGeom>
          <a:solidFill>
            <a:schemeClr val="accent1"/>
          </a:solidFill>
          <a:ln/>
        </p:spPr>
        <p:txBody>
          <a:bodyPr/>
          <a:lstStyle/>
          <a:p>
            <a:endParaRPr lang="ja-JP" altLang="en-US"/>
          </a:p>
        </p:txBody>
      </p:sp>
      <p:sp>
        <p:nvSpPr>
          <p:cNvPr id="5" name="Text 3"/>
          <p:cNvSpPr/>
          <p:nvPr/>
        </p:nvSpPr>
        <p:spPr>
          <a:xfrm>
            <a:off x="822960" y="1691640"/>
            <a:ext cx="5486400" cy="365760"/>
          </a:xfrm>
          <a:prstGeom prst="rect">
            <a:avLst/>
          </a:prstGeom>
          <a:noFill/>
          <a:ln/>
        </p:spPr>
        <p:txBody>
          <a:bodyPr wrap="square" rtlCol="0" anchor="ctr"/>
          <a:lstStyle/>
          <a:p>
            <a:pPr marL="0" indent="0">
              <a:buNone/>
            </a:pPr>
            <a:r>
              <a:rPr lang="en-US" b="1" dirty="0">
                <a:effectLst>
                  <a:outerShdw blurRad="38100" dist="38100" dir="2700000" algn="tl">
                    <a:srgbClr val="000000">
                      <a:alpha val="43137"/>
                    </a:srgbClr>
                  </a:outerShdw>
                </a:effectLst>
                <a:latin typeface="Meiryo" pitchFamily="34" charset="0"/>
                <a:ea typeface="Meiryo" pitchFamily="34" charset="-122"/>
                <a:cs typeface="Meiryo" pitchFamily="34" charset="-120"/>
              </a:rPr>
              <a:t>コンセプト：「チームワーク」</a:t>
            </a:r>
            <a:endParaRPr lang="en-US" dirty="0">
              <a:effectLst>
                <a:outerShdw blurRad="38100" dist="38100" dir="2700000" algn="tl">
                  <a:srgbClr val="000000">
                    <a:alpha val="43137"/>
                  </a:srgbClr>
                </a:outerShdw>
              </a:effectLst>
            </a:endParaRPr>
          </a:p>
        </p:txBody>
      </p:sp>
      <p:sp>
        <p:nvSpPr>
          <p:cNvPr id="6" name="Text 4"/>
          <p:cNvSpPr/>
          <p:nvPr/>
        </p:nvSpPr>
        <p:spPr>
          <a:xfrm>
            <a:off x="822960" y="2057400"/>
            <a:ext cx="10652760" cy="822960"/>
          </a:xfrm>
          <a:prstGeom prst="rect">
            <a:avLst/>
          </a:prstGeom>
          <a:noFill/>
          <a:ln/>
        </p:spPr>
        <p:txBody>
          <a:bodyPr wrap="square" rtlCol="0" anchor="ctr"/>
          <a:lstStyle/>
          <a:p>
            <a:pPr marL="0" indent="0">
              <a:lnSpc>
                <a:spcPct val="125000"/>
              </a:lnSpc>
              <a:buNone/>
            </a:pPr>
            <a:r>
              <a:rPr lang="en-US" sz="1600" dirty="0">
                <a:solidFill>
                  <a:schemeClr val="bg1"/>
                </a:solidFill>
                <a:latin typeface="Meiryo" pitchFamily="34" charset="0"/>
                <a:ea typeface="Meiryo" pitchFamily="34" charset="-122"/>
                <a:cs typeface="Meiryo" pitchFamily="34" charset="-120"/>
              </a:rPr>
              <a:t>「目の前の命を救う」という認識をチーム内で共有し、母子の生命を守る「最後の砦」としての使命感を</a:t>
            </a:r>
            <a:r>
              <a:rPr lang="ja-JP" altLang="en-US" sz="1600" dirty="0">
                <a:solidFill>
                  <a:schemeClr val="bg1"/>
                </a:solidFill>
                <a:latin typeface="Meiryo" pitchFamily="34" charset="0"/>
                <a:ea typeface="Meiryo" pitchFamily="34" charset="-122"/>
                <a:cs typeface="Meiryo" pitchFamily="34" charset="-120"/>
              </a:rPr>
              <a:t>持って</a:t>
            </a:r>
            <a:r>
              <a:rPr lang="en-US" sz="1600" dirty="0">
                <a:solidFill>
                  <a:schemeClr val="bg1"/>
                </a:solidFill>
                <a:latin typeface="Meiryo" pitchFamily="34" charset="0"/>
                <a:ea typeface="Meiryo" pitchFamily="34" charset="-122"/>
                <a:cs typeface="Meiryo" pitchFamily="34" charset="-120"/>
              </a:rPr>
              <a:t>、困難な状況にある妊産婦への寄り添い型支援に努める。法整備が当面望めない中では「内密出産ガイドライン」の適用が必須。</a:t>
            </a:r>
            <a:endParaRPr lang="en-US" sz="1600" dirty="0">
              <a:solidFill>
                <a:schemeClr val="bg1"/>
              </a:solidFill>
            </a:endParaRPr>
          </a:p>
        </p:txBody>
      </p:sp>
      <p:sp>
        <p:nvSpPr>
          <p:cNvPr id="7" name="Text 5"/>
          <p:cNvSpPr/>
          <p:nvPr/>
        </p:nvSpPr>
        <p:spPr>
          <a:xfrm>
            <a:off x="548640" y="3246120"/>
            <a:ext cx="5486400" cy="365760"/>
          </a:xfrm>
          <a:prstGeom prst="rect">
            <a:avLst/>
          </a:prstGeom>
          <a:noFill/>
          <a:ln/>
        </p:spPr>
        <p:txBody>
          <a:bodyPr wrap="square" rtlCol="0" anchor="ctr"/>
          <a:lstStyle/>
          <a:p>
            <a:pPr marL="0" indent="0">
              <a:buNone/>
            </a:pPr>
            <a:r>
              <a:rPr lang="en-US" b="1" dirty="0">
                <a:solidFill>
                  <a:srgbClr val="132A45"/>
                </a:solidFill>
                <a:effectLst>
                  <a:outerShdw blurRad="38100" dist="38100" dir="2700000" algn="tl">
                    <a:srgbClr val="000000">
                      <a:alpha val="43137"/>
                    </a:srgbClr>
                  </a:outerShdw>
                </a:effectLst>
                <a:latin typeface="Meiryo" pitchFamily="34" charset="0"/>
                <a:ea typeface="Meiryo" pitchFamily="34" charset="-122"/>
                <a:cs typeface="Meiryo" pitchFamily="34" charset="-120"/>
              </a:rPr>
              <a:t>内密出産の費用負担</a:t>
            </a:r>
            <a:endParaRPr lang="en-US" dirty="0">
              <a:effectLst>
                <a:outerShdw blurRad="38100" dist="38100" dir="2700000" algn="tl">
                  <a:srgbClr val="000000">
                    <a:alpha val="43137"/>
                  </a:srgbClr>
                </a:outerShdw>
              </a:effectLst>
            </a:endParaRPr>
          </a:p>
        </p:txBody>
      </p:sp>
      <p:sp>
        <p:nvSpPr>
          <p:cNvPr id="9" name="Text 7"/>
          <p:cNvSpPr/>
          <p:nvPr/>
        </p:nvSpPr>
        <p:spPr>
          <a:xfrm>
            <a:off x="914400" y="3703320"/>
            <a:ext cx="11109960" cy="502920"/>
          </a:xfrm>
          <a:prstGeom prst="rect">
            <a:avLst/>
          </a:prstGeom>
          <a:noFill/>
          <a:ln/>
        </p:spPr>
        <p:txBody>
          <a:bodyPr wrap="square" rtlCol="0" anchor="ctr"/>
          <a:lstStyle/>
          <a:p>
            <a:pPr marL="0" indent="0">
              <a:lnSpc>
                <a:spcPct val="120000"/>
              </a:lnSpc>
              <a:buNone/>
            </a:pPr>
            <a:r>
              <a:rPr lang="ja-JP" altLang="en-US" sz="1600" dirty="0">
                <a:solidFill>
                  <a:schemeClr val="accent4"/>
                </a:solidFill>
                <a:latin typeface="Meiryo" pitchFamily="34" charset="0"/>
                <a:ea typeface="Meiryo" pitchFamily="34" charset="-122"/>
                <a:cs typeface="Meiryo" pitchFamily="34" charset="-120"/>
              </a:rPr>
              <a:t>➤</a:t>
            </a:r>
            <a:r>
              <a:rPr lang="ja-JP" altLang="en-US" sz="1600" dirty="0">
                <a:solidFill>
                  <a:schemeClr val="accent5">
                    <a:lumMod val="75000"/>
                  </a:schemeClr>
                </a:solidFill>
                <a:latin typeface="Meiryo" pitchFamily="34" charset="0"/>
                <a:ea typeface="Meiryo" pitchFamily="34" charset="-122"/>
                <a:cs typeface="Meiryo" pitchFamily="34" charset="-120"/>
              </a:rPr>
              <a:t>　</a:t>
            </a:r>
            <a:r>
              <a:rPr lang="en-US" sz="1600" dirty="0">
                <a:solidFill>
                  <a:srgbClr val="2D2D2D"/>
                </a:solidFill>
                <a:latin typeface="Meiryo" pitchFamily="34" charset="0"/>
                <a:ea typeface="Meiryo" pitchFamily="34" charset="-122"/>
                <a:cs typeface="Meiryo" pitchFamily="34" charset="-120"/>
              </a:rPr>
              <a:t>慈恵病院の内密出産</a:t>
            </a:r>
            <a:r>
              <a:rPr lang="ja-JP" altLang="en-US" sz="1600" dirty="0">
                <a:solidFill>
                  <a:srgbClr val="2D2D2D"/>
                </a:solidFill>
                <a:latin typeface="Meiryo" pitchFamily="34" charset="0"/>
                <a:ea typeface="Meiryo" pitchFamily="34" charset="-122"/>
                <a:cs typeface="Meiryo" pitchFamily="34" charset="-120"/>
              </a:rPr>
              <a:t>の事例では</a:t>
            </a:r>
            <a:r>
              <a:rPr lang="en-US" sz="1600" dirty="0">
                <a:solidFill>
                  <a:srgbClr val="2D2D2D"/>
                </a:solidFill>
                <a:latin typeface="Meiryo" pitchFamily="34" charset="0"/>
                <a:ea typeface="Meiryo" pitchFamily="34" charset="-122"/>
                <a:cs typeface="Meiryo" pitchFamily="34" charset="-120"/>
              </a:rPr>
              <a:t>、ほぼ全員が家族との関係悪化を訴え、9割近くが「親や家族に知られたくない」と</a:t>
            </a:r>
            <a:r>
              <a:rPr lang="ja-JP" altLang="en-US" sz="1600" dirty="0">
                <a:solidFill>
                  <a:srgbClr val="2D2D2D"/>
                </a:solidFill>
                <a:latin typeface="Meiryo" pitchFamily="34" charset="0"/>
                <a:ea typeface="Meiryo" pitchFamily="34" charset="-122"/>
                <a:cs typeface="Meiryo" pitchFamily="34" charset="-120"/>
              </a:rPr>
              <a:t>　</a:t>
            </a:r>
            <a:endParaRPr lang="en-US" altLang="ja-JP" sz="1600" dirty="0">
              <a:solidFill>
                <a:srgbClr val="2D2D2D"/>
              </a:solidFill>
              <a:latin typeface="Meiryo" pitchFamily="34" charset="0"/>
              <a:ea typeface="Meiryo" pitchFamily="34" charset="-122"/>
              <a:cs typeface="Meiryo" pitchFamily="34" charset="-120"/>
            </a:endParaRPr>
          </a:p>
          <a:p>
            <a:pPr marL="0" indent="0">
              <a:lnSpc>
                <a:spcPct val="120000"/>
              </a:lnSpc>
              <a:buNone/>
            </a:pPr>
            <a:r>
              <a:rPr lang="ja-JP" altLang="en-US" sz="1600" dirty="0">
                <a:solidFill>
                  <a:srgbClr val="2D2D2D"/>
                </a:solidFill>
                <a:latin typeface="Meiryo" pitchFamily="34" charset="0"/>
                <a:ea typeface="Meiryo" pitchFamily="34" charset="-122"/>
                <a:cs typeface="Meiryo" pitchFamily="34" charset="-120"/>
              </a:rPr>
              <a:t>　　</a:t>
            </a:r>
            <a:r>
              <a:rPr lang="en-US" sz="1600" dirty="0">
                <a:solidFill>
                  <a:srgbClr val="2D2D2D"/>
                </a:solidFill>
                <a:latin typeface="Meiryo" pitchFamily="34" charset="0"/>
                <a:ea typeface="Meiryo" pitchFamily="34" charset="-122"/>
                <a:cs typeface="Meiryo" pitchFamily="34" charset="-120"/>
              </a:rPr>
              <a:t>している</a:t>
            </a:r>
            <a:endParaRPr lang="en-US" sz="1600" dirty="0"/>
          </a:p>
        </p:txBody>
      </p:sp>
      <p:sp>
        <p:nvSpPr>
          <p:cNvPr id="11" name="Text 9"/>
          <p:cNvSpPr/>
          <p:nvPr/>
        </p:nvSpPr>
        <p:spPr>
          <a:xfrm>
            <a:off x="914400" y="4297680"/>
            <a:ext cx="10698480" cy="502920"/>
          </a:xfrm>
          <a:prstGeom prst="rect">
            <a:avLst/>
          </a:prstGeom>
          <a:noFill/>
          <a:ln/>
        </p:spPr>
        <p:txBody>
          <a:bodyPr wrap="square" rtlCol="0" anchor="ctr"/>
          <a:lstStyle/>
          <a:p>
            <a:pPr marL="0" indent="0">
              <a:lnSpc>
                <a:spcPct val="120000"/>
              </a:lnSpc>
              <a:buNone/>
            </a:pPr>
            <a:r>
              <a:rPr kumimoji="0" lang="ja-JP" altLang="en-US" sz="1600" b="0" i="0" u="none" strike="noStrike" kern="1200" cap="none" spc="0" normalizeH="0" baseline="0" noProof="0" dirty="0">
                <a:ln>
                  <a:noFill/>
                </a:ln>
                <a:solidFill>
                  <a:srgbClr val="E87D37">
                    <a:lumMod val="75000"/>
                  </a:srgbClr>
                </a:solidFill>
                <a:effectLst/>
                <a:uLnTx/>
                <a:uFillTx/>
                <a:latin typeface="Meiryo" pitchFamily="34" charset="0"/>
                <a:ea typeface="Meiryo" pitchFamily="34" charset="-122"/>
                <a:cs typeface="Meiryo" pitchFamily="34" charset="-120"/>
              </a:rPr>
              <a:t>➤ </a:t>
            </a:r>
            <a:r>
              <a:rPr lang="ja-JP" altLang="en-US" sz="1600" dirty="0">
                <a:solidFill>
                  <a:srgbClr val="2D2D2D"/>
                </a:solidFill>
                <a:latin typeface="Meiryo" pitchFamily="34" charset="0"/>
                <a:ea typeface="Meiryo" pitchFamily="34" charset="-122"/>
                <a:cs typeface="Meiryo" pitchFamily="34" charset="-120"/>
              </a:rPr>
              <a:t>　</a:t>
            </a:r>
            <a:r>
              <a:rPr lang="en-US" sz="1600" dirty="0">
                <a:solidFill>
                  <a:srgbClr val="2D2D2D"/>
                </a:solidFill>
                <a:latin typeface="Meiryo" pitchFamily="34" charset="0"/>
                <a:ea typeface="Meiryo" pitchFamily="34" charset="-122"/>
                <a:cs typeface="Meiryo" pitchFamily="34" charset="-120"/>
              </a:rPr>
              <a:t>追い込まれた状況から逃げる孤立出産</a:t>
            </a:r>
            <a:r>
              <a:rPr lang="ja-JP" altLang="en-US" sz="1600" dirty="0">
                <a:solidFill>
                  <a:srgbClr val="2D2D2D"/>
                </a:solidFill>
                <a:latin typeface="Meiryo" pitchFamily="34" charset="0"/>
                <a:ea typeface="Meiryo" pitchFamily="34" charset="-122"/>
                <a:cs typeface="Meiryo" pitchFamily="34" charset="-120"/>
              </a:rPr>
              <a:t>や子の</a:t>
            </a:r>
            <a:r>
              <a:rPr lang="en-US" sz="1600" dirty="0">
                <a:solidFill>
                  <a:srgbClr val="2D2D2D"/>
                </a:solidFill>
                <a:latin typeface="Meiryo" pitchFamily="34" charset="0"/>
                <a:ea typeface="Meiryo" pitchFamily="34" charset="-122"/>
                <a:cs typeface="Meiryo" pitchFamily="34" charset="-120"/>
              </a:rPr>
              <a:t>虐待死</a:t>
            </a:r>
            <a:r>
              <a:rPr lang="ja-JP" altLang="en-US" sz="1600" dirty="0">
                <a:solidFill>
                  <a:srgbClr val="2D2D2D"/>
                </a:solidFill>
                <a:latin typeface="Meiryo" pitchFamily="34" charset="0"/>
                <a:ea typeface="Meiryo" pitchFamily="34" charset="-122"/>
                <a:cs typeface="Meiryo" pitchFamily="34" charset="-120"/>
              </a:rPr>
              <a:t>を予防するため、</a:t>
            </a:r>
            <a:r>
              <a:rPr lang="en-US" sz="1600" dirty="0">
                <a:solidFill>
                  <a:srgbClr val="2D2D2D"/>
                </a:solidFill>
                <a:latin typeface="Meiryo" pitchFamily="34" charset="0"/>
                <a:ea typeface="Meiryo" pitchFamily="34" charset="-122"/>
                <a:cs typeface="Meiryo" pitchFamily="34" charset="-120"/>
              </a:rPr>
              <a:t>まず両事業を両輪で運営する必要がある</a:t>
            </a:r>
            <a:endParaRPr lang="en-US" sz="1600" dirty="0"/>
          </a:p>
        </p:txBody>
      </p:sp>
      <p:sp>
        <p:nvSpPr>
          <p:cNvPr id="13" name="Text 11"/>
          <p:cNvSpPr/>
          <p:nvPr/>
        </p:nvSpPr>
        <p:spPr>
          <a:xfrm>
            <a:off x="914400" y="4892040"/>
            <a:ext cx="10698480" cy="502920"/>
          </a:xfrm>
          <a:prstGeom prst="rect">
            <a:avLst/>
          </a:prstGeom>
          <a:noFill/>
          <a:ln/>
        </p:spPr>
        <p:txBody>
          <a:bodyPr wrap="square" rtlCol="0" anchor="ctr"/>
          <a:lstStyle/>
          <a:p>
            <a:pPr marL="0" indent="0">
              <a:lnSpc>
                <a:spcPct val="120000"/>
              </a:lnSpc>
              <a:buNone/>
            </a:pPr>
            <a:r>
              <a:rPr kumimoji="0" lang="ja-JP" altLang="en-US" sz="1600" b="0" i="0" u="none" strike="noStrike" kern="1200" cap="none" spc="0" normalizeH="0" baseline="0" noProof="0" dirty="0">
                <a:ln>
                  <a:noFill/>
                </a:ln>
                <a:solidFill>
                  <a:srgbClr val="E87D37">
                    <a:lumMod val="75000"/>
                  </a:srgbClr>
                </a:solidFill>
                <a:effectLst/>
                <a:uLnTx/>
                <a:uFillTx/>
                <a:latin typeface="Meiryo" pitchFamily="34" charset="0"/>
                <a:ea typeface="Meiryo" pitchFamily="34" charset="-122"/>
                <a:cs typeface="Meiryo" pitchFamily="34" charset="-120"/>
              </a:rPr>
              <a:t>➤ </a:t>
            </a:r>
            <a:r>
              <a:rPr lang="ja-JP" altLang="en-US" sz="1600" dirty="0">
                <a:solidFill>
                  <a:srgbClr val="2D2D2D"/>
                </a:solidFill>
                <a:latin typeface="Meiryo" pitchFamily="34" charset="0"/>
                <a:ea typeface="Meiryo" pitchFamily="34" charset="-122"/>
                <a:cs typeface="Meiryo" pitchFamily="34" charset="-120"/>
              </a:rPr>
              <a:t>　</a:t>
            </a:r>
            <a:r>
              <a:rPr lang="en-US" sz="1600" dirty="0">
                <a:solidFill>
                  <a:srgbClr val="2D2D2D"/>
                </a:solidFill>
                <a:latin typeface="Meiryo" pitchFamily="34" charset="0"/>
                <a:ea typeface="Meiryo" pitchFamily="34" charset="-122"/>
                <a:cs typeface="Meiryo" pitchFamily="34" charset="-120"/>
              </a:rPr>
              <a:t>相談支援を通じて妊産婦の状況を十分把握したうえで、</a:t>
            </a:r>
            <a:r>
              <a:rPr lang="en-US" sz="1600" b="1" dirty="0">
                <a:solidFill>
                  <a:srgbClr val="2D2D2D"/>
                </a:solidFill>
                <a:latin typeface="Meiryo" pitchFamily="34" charset="0"/>
                <a:ea typeface="Meiryo" pitchFamily="34" charset="-122"/>
                <a:cs typeface="Meiryo" pitchFamily="34" charset="-120"/>
              </a:rPr>
              <a:t>原則として内密出産にかかる費用は妊産婦に求めない</a:t>
            </a:r>
            <a:endParaRPr lang="en-US" sz="1600" b="1" dirty="0"/>
          </a:p>
        </p:txBody>
      </p:sp>
      <p:sp>
        <p:nvSpPr>
          <p:cNvPr id="14" name="Text 12"/>
          <p:cNvSpPr/>
          <p:nvPr/>
        </p:nvSpPr>
        <p:spPr>
          <a:xfrm>
            <a:off x="548640" y="5486400"/>
            <a:ext cx="11064240" cy="1097280"/>
          </a:xfrm>
          <a:prstGeom prst="rect">
            <a:avLst/>
          </a:prstGeom>
          <a:noFill/>
          <a:ln/>
        </p:spPr>
        <p:txBody>
          <a:bodyPr wrap="square" rtlCol="0" anchor="ctr"/>
          <a:lstStyle/>
          <a:p>
            <a:pPr marL="0" indent="0">
              <a:lnSpc>
                <a:spcPct val="125000"/>
              </a:lnSpc>
              <a:buNone/>
            </a:pPr>
            <a:r>
              <a:rPr lang="en-US" dirty="0">
                <a:solidFill>
                  <a:srgbClr val="2D2D2D"/>
                </a:solidFill>
                <a:latin typeface="Meiryo" pitchFamily="34" charset="0"/>
                <a:ea typeface="Meiryo" pitchFamily="34" charset="-122"/>
                <a:cs typeface="Meiryo" pitchFamily="34" charset="-120"/>
              </a:rPr>
              <a:t>事業評価</a:t>
            </a:r>
            <a:r>
              <a:rPr lang="en-US" b="1" dirty="0">
                <a:solidFill>
                  <a:srgbClr val="2D2D2D"/>
                </a:solidFill>
                <a:latin typeface="Meiryo" pitchFamily="34" charset="0"/>
                <a:ea typeface="Meiryo" pitchFamily="34" charset="-122"/>
                <a:cs typeface="Meiryo" pitchFamily="34" charset="-120"/>
              </a:rPr>
              <a:t>：「（仮称）内密出産・赤ちゃんいのちのバトン事業評価委員会」</a:t>
            </a:r>
            <a:r>
              <a:rPr lang="en-US" dirty="0">
                <a:solidFill>
                  <a:srgbClr val="2D2D2D"/>
                </a:solidFill>
                <a:latin typeface="Meiryo" pitchFamily="34" charset="0"/>
                <a:ea typeface="Meiryo" pitchFamily="34" charset="-122"/>
                <a:cs typeface="Meiryo" pitchFamily="34" charset="-120"/>
              </a:rPr>
              <a:t>を設置し、学識経験者・大阪府・</a:t>
            </a:r>
            <a:r>
              <a:rPr lang="ja-JP" altLang="en-US" dirty="0">
                <a:solidFill>
                  <a:srgbClr val="2D2D2D"/>
                </a:solidFill>
                <a:latin typeface="Meiryo" pitchFamily="34" charset="0"/>
                <a:ea typeface="Meiryo" pitchFamily="34" charset="-122"/>
                <a:cs typeface="Meiryo" pitchFamily="34" charset="-120"/>
              </a:rPr>
              <a:t>弁護士等</a:t>
            </a:r>
            <a:r>
              <a:rPr lang="en-US" dirty="0">
                <a:solidFill>
                  <a:srgbClr val="2D2D2D"/>
                </a:solidFill>
                <a:latin typeface="Meiryo" pitchFamily="34" charset="0"/>
                <a:ea typeface="Meiryo" pitchFamily="34" charset="-122"/>
                <a:cs typeface="Meiryo" pitchFamily="34" charset="-120"/>
              </a:rPr>
              <a:t>（計10名程度）で進捗管理・改善を協議</a:t>
            </a:r>
            <a:endParaRPr lang="en-US" dirty="0"/>
          </a:p>
        </p:txBody>
      </p:sp>
      <p:sp>
        <p:nvSpPr>
          <p:cNvPr id="15" name="Text 13"/>
          <p:cNvSpPr/>
          <p:nvPr/>
        </p:nvSpPr>
        <p:spPr>
          <a:xfrm>
            <a:off x="11475720" y="6473952"/>
            <a:ext cx="548640" cy="274320"/>
          </a:xfrm>
          <a:prstGeom prst="rect">
            <a:avLst/>
          </a:prstGeom>
          <a:noFill/>
          <a:ln/>
        </p:spPr>
        <p:txBody>
          <a:bodyPr wrap="square" rtlCol="0" anchor="ctr"/>
          <a:lstStyle/>
          <a:p>
            <a:pPr marL="0" indent="0" algn="r">
              <a:buNone/>
            </a:pPr>
            <a:r>
              <a:rPr lang="en-US" sz="2000" b="1" u="sng" dirty="0">
                <a:solidFill>
                  <a:srgbClr val="5B6570"/>
                </a:solidFill>
                <a:latin typeface="Meiryo" pitchFamily="34" charset="0"/>
                <a:ea typeface="Meiryo" pitchFamily="34" charset="-122"/>
                <a:cs typeface="Meiryo" pitchFamily="34" charset="-120"/>
              </a:rPr>
              <a:t>05</a:t>
            </a:r>
            <a:endParaRPr lang="en-US" sz="2000" b="1" u="sng"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spTree>
      <p:nvGrpSpPr>
        <p:cNvPr id="1" name=""/>
        <p:cNvGrpSpPr/>
        <p:nvPr/>
      </p:nvGrpSpPr>
      <p:grpSpPr>
        <a:xfrm>
          <a:off x="0" y="0"/>
          <a:ext cx="0" cy="0"/>
          <a:chOff x="0" y="0"/>
          <a:chExt cx="0" cy="0"/>
        </a:xfrm>
      </p:grpSpPr>
      <p:sp>
        <p:nvSpPr>
          <p:cNvPr id="2" name="Text 0"/>
          <p:cNvSpPr/>
          <p:nvPr/>
        </p:nvSpPr>
        <p:spPr>
          <a:xfrm>
            <a:off x="548640" y="384048"/>
            <a:ext cx="7315200" cy="320040"/>
          </a:xfrm>
          <a:prstGeom prst="rect">
            <a:avLst/>
          </a:prstGeom>
          <a:noFill/>
          <a:ln/>
        </p:spPr>
        <p:txBody>
          <a:bodyPr wrap="square" rtlCol="0" anchor="ctr"/>
          <a:lstStyle/>
          <a:p>
            <a:pPr marL="0" indent="0">
              <a:buNone/>
            </a:pPr>
            <a:r>
              <a:rPr lang="en-US" b="1" kern="0" spc="200" dirty="0">
                <a:effectLst>
                  <a:outerShdw blurRad="38100" dist="38100" dir="2700000" algn="tl">
                    <a:srgbClr val="000000">
                      <a:alpha val="43137"/>
                    </a:srgbClr>
                  </a:outerShdw>
                </a:effectLst>
                <a:latin typeface="Meiryo" pitchFamily="34" charset="0"/>
                <a:ea typeface="Meiryo" pitchFamily="34" charset="-122"/>
                <a:cs typeface="Meiryo" pitchFamily="34" charset="-120"/>
              </a:rPr>
              <a:t>第</a:t>
            </a:r>
            <a:r>
              <a:rPr lang="ja-JP" altLang="en-US" b="1" kern="0" spc="200" dirty="0">
                <a:effectLst>
                  <a:outerShdw blurRad="38100" dist="38100" dir="2700000" algn="tl">
                    <a:srgbClr val="000000">
                      <a:alpha val="43137"/>
                    </a:srgbClr>
                  </a:outerShdw>
                </a:effectLst>
                <a:latin typeface="Meiryo" pitchFamily="34" charset="0"/>
                <a:ea typeface="Meiryo" pitchFamily="34" charset="-122"/>
                <a:cs typeface="Meiryo" pitchFamily="34" charset="-120"/>
              </a:rPr>
              <a:t>４</a:t>
            </a:r>
            <a:r>
              <a:rPr lang="en-US" b="1" kern="0" spc="200" dirty="0">
                <a:effectLst>
                  <a:outerShdw blurRad="38100" dist="38100" dir="2700000" algn="tl">
                    <a:srgbClr val="000000">
                      <a:alpha val="43137"/>
                    </a:srgbClr>
                  </a:outerShdw>
                </a:effectLst>
                <a:latin typeface="Meiryo" pitchFamily="34" charset="0"/>
                <a:ea typeface="Meiryo" pitchFamily="34" charset="-122"/>
                <a:cs typeface="Meiryo" pitchFamily="34" charset="-120"/>
              </a:rPr>
              <a:t>　</a:t>
            </a:r>
            <a:r>
              <a:rPr lang="ja-JP" altLang="en-US" b="1" kern="0" spc="200" dirty="0">
                <a:effectLst>
                  <a:outerShdw blurRad="38100" dist="38100" dir="2700000" algn="tl">
                    <a:srgbClr val="000000">
                      <a:alpha val="43137"/>
                    </a:srgbClr>
                  </a:outerShdw>
                </a:effectLst>
                <a:latin typeface="Meiryo" pitchFamily="34" charset="0"/>
                <a:ea typeface="Meiryo" pitchFamily="34" charset="-122"/>
                <a:cs typeface="Meiryo" pitchFamily="34" charset="-120"/>
              </a:rPr>
              <a:t>内密出産</a:t>
            </a:r>
            <a:endParaRPr lang="en-US" dirty="0">
              <a:effectLst>
                <a:outerShdw blurRad="38100" dist="38100" dir="2700000" algn="tl">
                  <a:srgbClr val="000000">
                    <a:alpha val="43137"/>
                  </a:srgbClr>
                </a:outerShdw>
              </a:effectLst>
            </a:endParaRPr>
          </a:p>
        </p:txBody>
      </p:sp>
      <p:sp>
        <p:nvSpPr>
          <p:cNvPr id="3" name="Text 1"/>
          <p:cNvSpPr/>
          <p:nvPr/>
        </p:nvSpPr>
        <p:spPr>
          <a:xfrm>
            <a:off x="548640" y="685800"/>
            <a:ext cx="11064240" cy="640080"/>
          </a:xfrm>
          <a:prstGeom prst="rect">
            <a:avLst/>
          </a:prstGeom>
          <a:noFill/>
          <a:ln/>
        </p:spPr>
        <p:txBody>
          <a:bodyPr wrap="square" rtlCol="0" anchor="ctr"/>
          <a:lstStyle/>
          <a:p>
            <a:pPr marL="0" indent="0">
              <a:buNone/>
            </a:pPr>
            <a:r>
              <a:rPr lang="en-US" sz="2800" b="1" dirty="0">
                <a:solidFill>
                  <a:srgbClr val="132A45"/>
                </a:solidFill>
                <a:effectLst>
                  <a:outerShdw blurRad="38100" dist="38100" dir="2700000" algn="tl">
                    <a:srgbClr val="000000">
                      <a:alpha val="43137"/>
                    </a:srgbClr>
                  </a:outerShdw>
                </a:effectLst>
                <a:latin typeface="Meiryo" pitchFamily="34" charset="0"/>
                <a:ea typeface="Meiryo" pitchFamily="34" charset="-122"/>
                <a:cs typeface="Meiryo" pitchFamily="34" charset="-120"/>
              </a:rPr>
              <a:t>利用見込みは年間20例程度</a:t>
            </a:r>
            <a:endParaRPr lang="en-US" sz="2800" dirty="0">
              <a:effectLst>
                <a:outerShdw blurRad="38100" dist="38100" dir="2700000" algn="tl">
                  <a:srgbClr val="000000">
                    <a:alpha val="43137"/>
                  </a:srgbClr>
                </a:outerShdw>
              </a:effectLst>
            </a:endParaRPr>
          </a:p>
        </p:txBody>
      </p:sp>
      <p:sp>
        <p:nvSpPr>
          <p:cNvPr id="4" name="Text 2"/>
          <p:cNvSpPr/>
          <p:nvPr/>
        </p:nvSpPr>
        <p:spPr>
          <a:xfrm>
            <a:off x="548639" y="1508760"/>
            <a:ext cx="11200015" cy="1005840"/>
          </a:xfrm>
          <a:prstGeom prst="rect">
            <a:avLst/>
          </a:prstGeom>
          <a:noFill/>
          <a:ln/>
        </p:spPr>
        <p:txBody>
          <a:bodyPr wrap="square" rtlCol="0" anchor="ctr"/>
          <a:lstStyle/>
          <a:p>
            <a:pPr marL="0" indent="0">
              <a:lnSpc>
                <a:spcPct val="130000"/>
              </a:lnSpc>
              <a:buNone/>
            </a:pPr>
            <a:r>
              <a:rPr lang="en-US" sz="1600" dirty="0" err="1">
                <a:solidFill>
                  <a:srgbClr val="2D2D2D"/>
                </a:solidFill>
                <a:latin typeface="Meiryo" pitchFamily="34" charset="0"/>
                <a:ea typeface="Meiryo" pitchFamily="34" charset="-122"/>
                <a:cs typeface="Meiryo" pitchFamily="34" charset="-120"/>
              </a:rPr>
              <a:t>慈恵病院</a:t>
            </a:r>
            <a:r>
              <a:rPr lang="ja-JP" altLang="en-US" sz="1600" dirty="0">
                <a:solidFill>
                  <a:srgbClr val="2D2D2D"/>
                </a:solidFill>
                <a:latin typeface="Meiryo" pitchFamily="34" charset="0"/>
                <a:ea typeface="Meiryo" pitchFamily="34" charset="-122"/>
                <a:cs typeface="Meiryo" pitchFamily="34" charset="-120"/>
              </a:rPr>
              <a:t>及び</a:t>
            </a:r>
            <a:r>
              <a:rPr lang="en-US" sz="1600" dirty="0">
                <a:solidFill>
                  <a:srgbClr val="2D2D2D"/>
                </a:solidFill>
                <a:latin typeface="Meiryo" pitchFamily="34" charset="0"/>
                <a:ea typeface="Meiryo" pitchFamily="34" charset="-122"/>
                <a:cs typeface="Meiryo" pitchFamily="34" charset="-120"/>
              </a:rPr>
              <a:t>賛育会病院の実績を踏まえ、令和7年度の内密出産利用者は国内全体で</a:t>
            </a:r>
            <a:r>
              <a:rPr lang="en-US" altLang="ja-JP" sz="1600" dirty="0">
                <a:latin typeface="Meiryo" pitchFamily="34" charset="0"/>
                <a:ea typeface="Meiryo" pitchFamily="34" charset="-122"/>
                <a:cs typeface="Meiryo" pitchFamily="34" charset="-120"/>
              </a:rPr>
              <a:t>30</a:t>
            </a:r>
            <a:r>
              <a:rPr lang="en-US" sz="1600" dirty="0">
                <a:latin typeface="Meiryo" pitchFamily="34" charset="0"/>
                <a:ea typeface="Meiryo" pitchFamily="34" charset="-122"/>
                <a:cs typeface="Meiryo" pitchFamily="34" charset="-120"/>
              </a:rPr>
              <a:t>例程度</a:t>
            </a:r>
            <a:r>
              <a:rPr lang="ja-JP" altLang="en-US" sz="1600" dirty="0">
                <a:latin typeface="Meiryo" pitchFamily="34" charset="0"/>
                <a:ea typeface="Meiryo" pitchFamily="34" charset="-122"/>
                <a:cs typeface="Meiryo" pitchFamily="34" charset="-120"/>
              </a:rPr>
              <a:t>となる</a:t>
            </a:r>
            <a:r>
              <a:rPr lang="en-US" sz="1600" dirty="0">
                <a:latin typeface="Meiryo" pitchFamily="34" charset="0"/>
                <a:ea typeface="Meiryo" pitchFamily="34" charset="-122"/>
                <a:cs typeface="Meiryo" pitchFamily="34" charset="-120"/>
              </a:rPr>
              <a:t>見込み。</a:t>
            </a:r>
            <a:r>
              <a:rPr lang="en-US" sz="1600" dirty="0">
                <a:solidFill>
                  <a:srgbClr val="2D2D2D"/>
                </a:solidFill>
                <a:latin typeface="Meiryo" pitchFamily="34" charset="0"/>
                <a:ea typeface="Meiryo" pitchFamily="34" charset="-122"/>
                <a:cs typeface="Meiryo" pitchFamily="34" charset="-120"/>
              </a:rPr>
              <a:t>りんくう総合医療センターは関西国際空港からのアクセスが良好で、分娩費用を病院側（本市）が負担するため、全国から利用が見込まれる。</a:t>
            </a:r>
            <a:endParaRPr lang="en-US" sz="1600" dirty="0"/>
          </a:p>
        </p:txBody>
      </p:sp>
      <p:graphicFrame>
        <p:nvGraphicFramePr>
          <p:cNvPr id="7" name="Table 0"/>
          <p:cNvGraphicFramePr>
            <a:graphicFrameLocks noGrp="1"/>
          </p:cNvGraphicFramePr>
          <p:nvPr>
            <p:extLst>
              <p:ext uri="{D42A27DB-BD31-4B8C-83A1-F6EECF244321}">
                <p14:modId xmlns:p14="http://schemas.microsoft.com/office/powerpoint/2010/main" val="3447088870"/>
              </p:ext>
            </p:extLst>
          </p:nvPr>
        </p:nvGraphicFramePr>
        <p:xfrm>
          <a:off x="563880" y="2606040"/>
          <a:ext cx="11064240" cy="1097280"/>
        </p:xfrm>
        <a:graphic>
          <a:graphicData uri="http://schemas.openxmlformats.org/drawingml/2006/table">
            <a:tbl>
              <a:tblPr/>
              <a:tblGrid>
                <a:gridCol w="2834640">
                  <a:extLst>
                    <a:ext uri="{9D8B030D-6E8A-4147-A177-3AD203B41FA5}">
                      <a16:colId xmlns:a16="http://schemas.microsoft.com/office/drawing/2014/main" val="20000"/>
                    </a:ext>
                  </a:extLst>
                </a:gridCol>
                <a:gridCol w="1645920">
                  <a:extLst>
                    <a:ext uri="{9D8B030D-6E8A-4147-A177-3AD203B41FA5}">
                      <a16:colId xmlns:a16="http://schemas.microsoft.com/office/drawing/2014/main" val="20001"/>
                    </a:ext>
                  </a:extLst>
                </a:gridCol>
                <a:gridCol w="1645920">
                  <a:extLst>
                    <a:ext uri="{9D8B030D-6E8A-4147-A177-3AD203B41FA5}">
                      <a16:colId xmlns:a16="http://schemas.microsoft.com/office/drawing/2014/main" val="20002"/>
                    </a:ext>
                  </a:extLst>
                </a:gridCol>
                <a:gridCol w="1645920">
                  <a:extLst>
                    <a:ext uri="{9D8B030D-6E8A-4147-A177-3AD203B41FA5}">
                      <a16:colId xmlns:a16="http://schemas.microsoft.com/office/drawing/2014/main" val="20003"/>
                    </a:ext>
                  </a:extLst>
                </a:gridCol>
                <a:gridCol w="1645920">
                  <a:extLst>
                    <a:ext uri="{9D8B030D-6E8A-4147-A177-3AD203B41FA5}">
                      <a16:colId xmlns:a16="http://schemas.microsoft.com/office/drawing/2014/main" val="20004"/>
                    </a:ext>
                  </a:extLst>
                </a:gridCol>
                <a:gridCol w="1645920">
                  <a:extLst>
                    <a:ext uri="{9D8B030D-6E8A-4147-A177-3AD203B41FA5}">
                      <a16:colId xmlns:a16="http://schemas.microsoft.com/office/drawing/2014/main" val="20005"/>
                    </a:ext>
                  </a:extLst>
                </a:gridCol>
              </a:tblGrid>
              <a:tr h="548640">
                <a:tc>
                  <a:txBody>
                    <a:bodyPr/>
                    <a:lstStyle/>
                    <a:p>
                      <a:pPr marL="0" indent="0" algn="ctr">
                        <a:buNone/>
                      </a:pPr>
                      <a:r>
                        <a:rPr lang="en-US" sz="1600" b="1" dirty="0">
                          <a:solidFill>
                            <a:srgbClr val="FFFFFF"/>
                          </a:solidFill>
                          <a:latin typeface="Meiryo" pitchFamily="34" charset="0"/>
                          <a:ea typeface="Meiryo" pitchFamily="34" charset="-122"/>
                          <a:cs typeface="Meiryo" pitchFamily="34" charset="-120"/>
                        </a:rPr>
                        <a:t>年間受入見込者数</a:t>
                      </a:r>
                      <a:endParaRPr lang="en-US" sz="1600" dirty="0">
                        <a:latin typeface="Meiryo" charset="0"/>
                        <a:ea typeface="Meiryo" charset="0"/>
                        <a:cs typeface="Meiryo" charset="0"/>
                      </a:endParaRPr>
                    </a:p>
                  </a:txBody>
                  <a:tcPr anchor="ctr">
                    <a:lnL w="12700" cap="flat" cmpd="sng" algn="ctr">
                      <a:solidFill>
                        <a:srgbClr val="D9DEE2"/>
                      </a:solidFill>
                      <a:prstDash val="solid"/>
                      <a:round/>
                      <a:headEnd type="none" w="med" len="med"/>
                      <a:tailEnd type="none" w="med" len="med"/>
                    </a:lnL>
                    <a:lnR w="12700" cap="flat" cmpd="sng" algn="ctr">
                      <a:solidFill>
                        <a:srgbClr val="D9DEE2"/>
                      </a:solidFill>
                      <a:prstDash val="solid"/>
                      <a:round/>
                      <a:headEnd type="none" w="med" len="med"/>
                      <a:tailEnd type="none" w="med" len="med"/>
                    </a:lnR>
                    <a:lnT w="12700" cap="flat" cmpd="sng" algn="ctr">
                      <a:solidFill>
                        <a:srgbClr val="D9DEE2"/>
                      </a:solidFill>
                      <a:prstDash val="solid"/>
                      <a:round/>
                      <a:headEnd type="none" w="med" len="med"/>
                      <a:tailEnd type="none" w="med" len="med"/>
                    </a:lnT>
                    <a:lnB w="12700" cap="flat" cmpd="sng" algn="ctr">
                      <a:solidFill>
                        <a:srgbClr val="D9DEE2"/>
                      </a:solidFill>
                      <a:prstDash val="solid"/>
                      <a:round/>
                      <a:headEnd type="none" w="med" len="med"/>
                      <a:tailEnd type="none" w="med" len="med"/>
                    </a:lnB>
                    <a:solidFill>
                      <a:schemeClr val="accent1"/>
                    </a:solidFill>
                  </a:tcPr>
                </a:tc>
                <a:tc>
                  <a:txBody>
                    <a:bodyPr/>
                    <a:lstStyle/>
                    <a:p>
                      <a:pPr marL="0" indent="0" algn="ctr">
                        <a:buNone/>
                      </a:pPr>
                      <a:r>
                        <a:rPr lang="en-US" sz="1600" b="1" dirty="0">
                          <a:solidFill>
                            <a:srgbClr val="FFFFFF"/>
                          </a:solidFill>
                          <a:latin typeface="Meiryo" pitchFamily="34" charset="0"/>
                          <a:ea typeface="Meiryo" pitchFamily="34" charset="-122"/>
                          <a:cs typeface="Meiryo" pitchFamily="34" charset="-120"/>
                        </a:rPr>
                        <a:t>令和9年度</a:t>
                      </a:r>
                      <a:endParaRPr lang="en-US" sz="1600" dirty="0">
                        <a:latin typeface="Meiryo" charset="0"/>
                        <a:ea typeface="Meiryo" charset="0"/>
                        <a:cs typeface="Meiryo" charset="0"/>
                      </a:endParaRPr>
                    </a:p>
                  </a:txBody>
                  <a:tcPr anchor="ctr">
                    <a:lnL w="12700" cap="flat" cmpd="sng" algn="ctr">
                      <a:solidFill>
                        <a:srgbClr val="D9DEE2"/>
                      </a:solidFill>
                      <a:prstDash val="solid"/>
                      <a:round/>
                      <a:headEnd type="none" w="med" len="med"/>
                      <a:tailEnd type="none" w="med" len="med"/>
                    </a:lnL>
                    <a:lnR w="12700" cap="flat" cmpd="sng" algn="ctr">
                      <a:solidFill>
                        <a:srgbClr val="D9DEE2"/>
                      </a:solidFill>
                      <a:prstDash val="solid"/>
                      <a:round/>
                      <a:headEnd type="none" w="med" len="med"/>
                      <a:tailEnd type="none" w="med" len="med"/>
                    </a:lnR>
                    <a:lnT w="12700" cap="flat" cmpd="sng" algn="ctr">
                      <a:solidFill>
                        <a:srgbClr val="D9DEE2"/>
                      </a:solidFill>
                      <a:prstDash val="solid"/>
                      <a:round/>
                      <a:headEnd type="none" w="med" len="med"/>
                      <a:tailEnd type="none" w="med" len="med"/>
                    </a:lnT>
                    <a:lnB w="12700" cap="flat" cmpd="sng" algn="ctr">
                      <a:solidFill>
                        <a:srgbClr val="D9DEE2"/>
                      </a:solidFill>
                      <a:prstDash val="solid"/>
                      <a:round/>
                      <a:headEnd type="none" w="med" len="med"/>
                      <a:tailEnd type="none" w="med" len="med"/>
                    </a:lnB>
                    <a:solidFill>
                      <a:schemeClr val="accent1"/>
                    </a:solidFill>
                  </a:tcPr>
                </a:tc>
                <a:tc>
                  <a:txBody>
                    <a:bodyPr/>
                    <a:lstStyle/>
                    <a:p>
                      <a:pPr marL="0" indent="0" algn="ctr">
                        <a:buNone/>
                      </a:pPr>
                      <a:r>
                        <a:rPr lang="en-US" sz="1600" b="1" dirty="0">
                          <a:solidFill>
                            <a:srgbClr val="FFFFFF"/>
                          </a:solidFill>
                          <a:latin typeface="Meiryo" pitchFamily="34" charset="0"/>
                          <a:ea typeface="Meiryo" pitchFamily="34" charset="-122"/>
                          <a:cs typeface="Meiryo" pitchFamily="34" charset="-120"/>
                        </a:rPr>
                        <a:t>令和10年度</a:t>
                      </a:r>
                      <a:endParaRPr lang="en-US" sz="1600" dirty="0">
                        <a:latin typeface="Meiryo" charset="0"/>
                        <a:ea typeface="Meiryo" charset="0"/>
                        <a:cs typeface="Meiryo" charset="0"/>
                      </a:endParaRPr>
                    </a:p>
                  </a:txBody>
                  <a:tcPr anchor="ctr">
                    <a:lnL w="12700" cap="flat" cmpd="sng" algn="ctr">
                      <a:solidFill>
                        <a:srgbClr val="D9DEE2"/>
                      </a:solidFill>
                      <a:prstDash val="solid"/>
                      <a:round/>
                      <a:headEnd type="none" w="med" len="med"/>
                      <a:tailEnd type="none" w="med" len="med"/>
                    </a:lnL>
                    <a:lnR w="12700" cap="flat" cmpd="sng" algn="ctr">
                      <a:solidFill>
                        <a:srgbClr val="D9DEE2"/>
                      </a:solidFill>
                      <a:prstDash val="solid"/>
                      <a:round/>
                      <a:headEnd type="none" w="med" len="med"/>
                      <a:tailEnd type="none" w="med" len="med"/>
                    </a:lnR>
                    <a:lnT w="12700" cap="flat" cmpd="sng" algn="ctr">
                      <a:solidFill>
                        <a:srgbClr val="D9DEE2"/>
                      </a:solidFill>
                      <a:prstDash val="solid"/>
                      <a:round/>
                      <a:headEnd type="none" w="med" len="med"/>
                      <a:tailEnd type="none" w="med" len="med"/>
                    </a:lnT>
                    <a:lnB w="12700" cap="flat" cmpd="sng" algn="ctr">
                      <a:solidFill>
                        <a:srgbClr val="D9DEE2"/>
                      </a:solidFill>
                      <a:prstDash val="solid"/>
                      <a:round/>
                      <a:headEnd type="none" w="med" len="med"/>
                      <a:tailEnd type="none" w="med" len="med"/>
                    </a:lnB>
                    <a:solidFill>
                      <a:schemeClr val="accent1"/>
                    </a:solidFill>
                  </a:tcPr>
                </a:tc>
                <a:tc>
                  <a:txBody>
                    <a:bodyPr/>
                    <a:lstStyle/>
                    <a:p>
                      <a:pPr marL="0" indent="0" algn="ctr">
                        <a:buNone/>
                      </a:pPr>
                      <a:r>
                        <a:rPr lang="en-US" sz="1600" b="1" dirty="0">
                          <a:solidFill>
                            <a:srgbClr val="FFFFFF"/>
                          </a:solidFill>
                          <a:latin typeface="Meiryo" pitchFamily="34" charset="0"/>
                          <a:ea typeface="Meiryo" pitchFamily="34" charset="-122"/>
                          <a:cs typeface="Meiryo" pitchFamily="34" charset="-120"/>
                        </a:rPr>
                        <a:t>令和11年度</a:t>
                      </a:r>
                      <a:endParaRPr lang="en-US" sz="1600" dirty="0">
                        <a:latin typeface="Meiryo" charset="0"/>
                        <a:ea typeface="Meiryo" charset="0"/>
                        <a:cs typeface="Meiryo" charset="0"/>
                      </a:endParaRPr>
                    </a:p>
                  </a:txBody>
                  <a:tcPr anchor="ctr">
                    <a:lnL w="12700" cap="flat" cmpd="sng" algn="ctr">
                      <a:solidFill>
                        <a:srgbClr val="D9DEE2"/>
                      </a:solidFill>
                      <a:prstDash val="solid"/>
                      <a:round/>
                      <a:headEnd type="none" w="med" len="med"/>
                      <a:tailEnd type="none" w="med" len="med"/>
                    </a:lnL>
                    <a:lnR w="12700" cap="flat" cmpd="sng" algn="ctr">
                      <a:solidFill>
                        <a:srgbClr val="D9DEE2"/>
                      </a:solidFill>
                      <a:prstDash val="solid"/>
                      <a:round/>
                      <a:headEnd type="none" w="med" len="med"/>
                      <a:tailEnd type="none" w="med" len="med"/>
                    </a:lnR>
                    <a:lnT w="12700" cap="flat" cmpd="sng" algn="ctr">
                      <a:solidFill>
                        <a:srgbClr val="D9DEE2"/>
                      </a:solidFill>
                      <a:prstDash val="solid"/>
                      <a:round/>
                      <a:headEnd type="none" w="med" len="med"/>
                      <a:tailEnd type="none" w="med" len="med"/>
                    </a:lnT>
                    <a:lnB w="12700" cap="flat" cmpd="sng" algn="ctr">
                      <a:solidFill>
                        <a:srgbClr val="D9DEE2"/>
                      </a:solidFill>
                      <a:prstDash val="solid"/>
                      <a:round/>
                      <a:headEnd type="none" w="med" len="med"/>
                      <a:tailEnd type="none" w="med" len="med"/>
                    </a:lnB>
                    <a:solidFill>
                      <a:schemeClr val="accent1"/>
                    </a:solidFill>
                  </a:tcPr>
                </a:tc>
                <a:tc>
                  <a:txBody>
                    <a:bodyPr/>
                    <a:lstStyle/>
                    <a:p>
                      <a:pPr marL="0" indent="0" algn="ctr">
                        <a:buNone/>
                      </a:pPr>
                      <a:r>
                        <a:rPr lang="en-US" sz="1600" b="1" dirty="0">
                          <a:solidFill>
                            <a:srgbClr val="FFFFFF"/>
                          </a:solidFill>
                          <a:latin typeface="Meiryo" pitchFamily="34" charset="0"/>
                          <a:ea typeface="Meiryo" pitchFamily="34" charset="-122"/>
                          <a:cs typeface="Meiryo" pitchFamily="34" charset="-120"/>
                        </a:rPr>
                        <a:t>令和12年度</a:t>
                      </a:r>
                      <a:endParaRPr lang="en-US" sz="1600" dirty="0">
                        <a:latin typeface="Meiryo" charset="0"/>
                        <a:ea typeface="Meiryo" charset="0"/>
                        <a:cs typeface="Meiryo" charset="0"/>
                      </a:endParaRPr>
                    </a:p>
                  </a:txBody>
                  <a:tcPr anchor="ctr">
                    <a:lnL w="12700" cap="flat" cmpd="sng" algn="ctr">
                      <a:solidFill>
                        <a:srgbClr val="D9DEE2"/>
                      </a:solidFill>
                      <a:prstDash val="solid"/>
                      <a:round/>
                      <a:headEnd type="none" w="med" len="med"/>
                      <a:tailEnd type="none" w="med" len="med"/>
                    </a:lnL>
                    <a:lnR w="12700" cap="flat" cmpd="sng" algn="ctr">
                      <a:solidFill>
                        <a:srgbClr val="D9DEE2"/>
                      </a:solidFill>
                      <a:prstDash val="solid"/>
                      <a:round/>
                      <a:headEnd type="none" w="med" len="med"/>
                      <a:tailEnd type="none" w="med" len="med"/>
                    </a:lnR>
                    <a:lnT w="12700" cap="flat" cmpd="sng" algn="ctr">
                      <a:solidFill>
                        <a:srgbClr val="D9DEE2"/>
                      </a:solidFill>
                      <a:prstDash val="solid"/>
                      <a:round/>
                      <a:headEnd type="none" w="med" len="med"/>
                      <a:tailEnd type="none" w="med" len="med"/>
                    </a:lnT>
                    <a:lnB w="12700" cap="flat" cmpd="sng" algn="ctr">
                      <a:solidFill>
                        <a:srgbClr val="D9DEE2"/>
                      </a:solidFill>
                      <a:prstDash val="solid"/>
                      <a:round/>
                      <a:headEnd type="none" w="med" len="med"/>
                      <a:tailEnd type="none" w="med" len="med"/>
                    </a:lnB>
                    <a:solidFill>
                      <a:schemeClr val="accent1"/>
                    </a:solidFill>
                  </a:tcPr>
                </a:tc>
                <a:tc>
                  <a:txBody>
                    <a:bodyPr/>
                    <a:lstStyle/>
                    <a:p>
                      <a:pPr marL="0" indent="0" algn="ctr">
                        <a:buNone/>
                      </a:pPr>
                      <a:r>
                        <a:rPr lang="en-US" sz="1600" b="1" dirty="0">
                          <a:solidFill>
                            <a:srgbClr val="FFFFFF"/>
                          </a:solidFill>
                          <a:latin typeface="Meiryo" pitchFamily="34" charset="0"/>
                          <a:ea typeface="Meiryo" pitchFamily="34" charset="-122"/>
                          <a:cs typeface="Meiryo" pitchFamily="34" charset="-120"/>
                        </a:rPr>
                        <a:t>令和13年度</a:t>
                      </a:r>
                      <a:endParaRPr lang="en-US" sz="1600" dirty="0">
                        <a:latin typeface="Meiryo" charset="0"/>
                        <a:ea typeface="Meiryo" charset="0"/>
                        <a:cs typeface="Meiryo" charset="0"/>
                      </a:endParaRPr>
                    </a:p>
                  </a:txBody>
                  <a:tcPr anchor="ctr">
                    <a:lnL w="12700" cap="flat" cmpd="sng" algn="ctr">
                      <a:solidFill>
                        <a:srgbClr val="D9DEE2"/>
                      </a:solidFill>
                      <a:prstDash val="solid"/>
                      <a:round/>
                      <a:headEnd type="none" w="med" len="med"/>
                      <a:tailEnd type="none" w="med" len="med"/>
                    </a:lnL>
                    <a:lnR w="12700" cap="flat" cmpd="sng" algn="ctr">
                      <a:solidFill>
                        <a:srgbClr val="D9DEE2"/>
                      </a:solidFill>
                      <a:prstDash val="solid"/>
                      <a:round/>
                      <a:headEnd type="none" w="med" len="med"/>
                      <a:tailEnd type="none" w="med" len="med"/>
                    </a:lnR>
                    <a:lnT w="12700" cap="flat" cmpd="sng" algn="ctr">
                      <a:solidFill>
                        <a:srgbClr val="D9DEE2"/>
                      </a:solidFill>
                      <a:prstDash val="solid"/>
                      <a:round/>
                      <a:headEnd type="none" w="med" len="med"/>
                      <a:tailEnd type="none" w="med" len="med"/>
                    </a:lnT>
                    <a:lnB w="12700" cap="flat" cmpd="sng" algn="ctr">
                      <a:solidFill>
                        <a:srgbClr val="D9DEE2"/>
                      </a:solidFill>
                      <a:prstDash val="solid"/>
                      <a:round/>
                      <a:headEnd type="none" w="med" len="med"/>
                      <a:tailEnd type="none" w="med" len="med"/>
                    </a:lnB>
                    <a:solidFill>
                      <a:schemeClr val="accent1"/>
                    </a:solidFill>
                  </a:tcPr>
                </a:tc>
                <a:extLst>
                  <a:ext uri="{0D108BD9-81ED-4DB2-BD59-A6C34878D82A}">
                    <a16:rowId xmlns:a16="http://schemas.microsoft.com/office/drawing/2014/main" val="10000"/>
                  </a:ext>
                </a:extLst>
              </a:tr>
              <a:tr h="548640">
                <a:tc>
                  <a:txBody>
                    <a:bodyPr/>
                    <a:lstStyle/>
                    <a:p>
                      <a:pPr marL="0" indent="0" algn="ctr">
                        <a:buNone/>
                      </a:pPr>
                      <a:r>
                        <a:rPr lang="en-US" sz="1600" b="1" dirty="0">
                          <a:solidFill>
                            <a:srgbClr val="2D2D2D"/>
                          </a:solidFill>
                          <a:latin typeface="Meiryo" pitchFamily="34" charset="0"/>
                          <a:ea typeface="Meiryo" pitchFamily="34" charset="-122"/>
                          <a:cs typeface="Meiryo" pitchFamily="34" charset="-120"/>
                        </a:rPr>
                        <a:t>内密出産</a:t>
                      </a:r>
                      <a:endParaRPr lang="en-US" sz="1600" dirty="0">
                        <a:latin typeface="Meiryo" charset="0"/>
                        <a:ea typeface="Meiryo" charset="0"/>
                        <a:cs typeface="Meiryo" charset="0"/>
                      </a:endParaRPr>
                    </a:p>
                  </a:txBody>
                  <a:tcPr anchor="ctr">
                    <a:lnL w="12700" cap="flat" cmpd="sng" algn="ctr">
                      <a:solidFill>
                        <a:srgbClr val="D9DEE2"/>
                      </a:solidFill>
                      <a:prstDash val="solid"/>
                      <a:round/>
                      <a:headEnd type="none" w="med" len="med"/>
                      <a:tailEnd type="none" w="med" len="med"/>
                    </a:lnL>
                    <a:lnR w="12700" cap="flat" cmpd="sng" algn="ctr">
                      <a:solidFill>
                        <a:srgbClr val="D9DEE2"/>
                      </a:solidFill>
                      <a:prstDash val="solid"/>
                      <a:round/>
                      <a:headEnd type="none" w="med" len="med"/>
                      <a:tailEnd type="none" w="med" len="med"/>
                    </a:lnR>
                    <a:lnT w="12700" cap="flat" cmpd="sng" algn="ctr">
                      <a:solidFill>
                        <a:srgbClr val="D9DEE2"/>
                      </a:solidFill>
                      <a:prstDash val="solid"/>
                      <a:round/>
                      <a:headEnd type="none" w="med" len="med"/>
                      <a:tailEnd type="none" w="med" len="med"/>
                    </a:lnT>
                    <a:lnB w="12700" cap="flat" cmpd="sng" algn="ctr">
                      <a:solidFill>
                        <a:srgbClr val="D9DEE2"/>
                      </a:solidFill>
                      <a:prstDash val="solid"/>
                      <a:round/>
                      <a:headEnd type="none" w="med" len="med"/>
                      <a:tailEnd type="none" w="med" len="med"/>
                    </a:lnB>
                    <a:solidFill>
                      <a:srgbClr val="F4F6F7"/>
                    </a:solidFill>
                  </a:tcPr>
                </a:tc>
                <a:tc>
                  <a:txBody>
                    <a:bodyPr/>
                    <a:lstStyle/>
                    <a:p>
                      <a:pPr marL="0" indent="0" algn="ctr">
                        <a:buNone/>
                      </a:pPr>
                      <a:r>
                        <a:rPr lang="en-US" sz="1600" dirty="0">
                          <a:solidFill>
                            <a:srgbClr val="2D2D2D"/>
                          </a:solidFill>
                          <a:latin typeface="Meiryo" pitchFamily="34" charset="0"/>
                          <a:ea typeface="Meiryo" pitchFamily="34" charset="-122"/>
                          <a:cs typeface="Meiryo" pitchFamily="34" charset="-120"/>
                        </a:rPr>
                        <a:t>20人</a:t>
                      </a:r>
                      <a:endParaRPr lang="en-US" sz="1600" dirty="0">
                        <a:latin typeface="Meiryo" charset="0"/>
                        <a:ea typeface="Meiryo" charset="0"/>
                        <a:cs typeface="Meiryo" charset="0"/>
                      </a:endParaRPr>
                    </a:p>
                  </a:txBody>
                  <a:tcPr anchor="ctr">
                    <a:lnL w="12700" cap="flat" cmpd="sng" algn="ctr">
                      <a:solidFill>
                        <a:srgbClr val="D9DEE2"/>
                      </a:solidFill>
                      <a:prstDash val="solid"/>
                      <a:round/>
                      <a:headEnd type="none" w="med" len="med"/>
                      <a:tailEnd type="none" w="med" len="med"/>
                    </a:lnL>
                    <a:lnR w="12700" cap="flat" cmpd="sng" algn="ctr">
                      <a:solidFill>
                        <a:srgbClr val="D9DEE2"/>
                      </a:solidFill>
                      <a:prstDash val="solid"/>
                      <a:round/>
                      <a:headEnd type="none" w="med" len="med"/>
                      <a:tailEnd type="none" w="med" len="med"/>
                    </a:lnR>
                    <a:lnT w="12700" cap="flat" cmpd="sng" algn="ctr">
                      <a:solidFill>
                        <a:srgbClr val="D9DEE2"/>
                      </a:solidFill>
                      <a:prstDash val="solid"/>
                      <a:round/>
                      <a:headEnd type="none" w="med" len="med"/>
                      <a:tailEnd type="none" w="med" len="med"/>
                    </a:lnT>
                    <a:lnB w="12700" cap="flat" cmpd="sng" algn="ctr">
                      <a:solidFill>
                        <a:srgbClr val="D9DEE2"/>
                      </a:solidFill>
                      <a:prstDash val="solid"/>
                      <a:round/>
                      <a:headEnd type="none" w="med" len="med"/>
                      <a:tailEnd type="none" w="med" len="med"/>
                    </a:lnB>
                    <a:solidFill>
                      <a:srgbClr val="F4F6F7"/>
                    </a:solidFill>
                  </a:tcPr>
                </a:tc>
                <a:tc>
                  <a:txBody>
                    <a:bodyPr/>
                    <a:lstStyle/>
                    <a:p>
                      <a:pPr marL="0" indent="0" algn="ctr">
                        <a:buNone/>
                      </a:pPr>
                      <a:r>
                        <a:rPr lang="en-US" sz="1600" dirty="0">
                          <a:solidFill>
                            <a:srgbClr val="2D2D2D"/>
                          </a:solidFill>
                          <a:latin typeface="Meiryo" pitchFamily="34" charset="0"/>
                          <a:ea typeface="Meiryo" pitchFamily="34" charset="-122"/>
                          <a:cs typeface="Meiryo" pitchFamily="34" charset="-120"/>
                        </a:rPr>
                        <a:t>20人</a:t>
                      </a:r>
                      <a:endParaRPr lang="en-US" sz="1600" dirty="0">
                        <a:latin typeface="Meiryo" charset="0"/>
                        <a:ea typeface="Meiryo" charset="0"/>
                        <a:cs typeface="Meiryo" charset="0"/>
                      </a:endParaRPr>
                    </a:p>
                  </a:txBody>
                  <a:tcPr anchor="ctr">
                    <a:lnL w="12700" cap="flat" cmpd="sng" algn="ctr">
                      <a:solidFill>
                        <a:srgbClr val="D9DEE2"/>
                      </a:solidFill>
                      <a:prstDash val="solid"/>
                      <a:round/>
                      <a:headEnd type="none" w="med" len="med"/>
                      <a:tailEnd type="none" w="med" len="med"/>
                    </a:lnL>
                    <a:lnR w="12700" cap="flat" cmpd="sng" algn="ctr">
                      <a:solidFill>
                        <a:srgbClr val="D9DEE2"/>
                      </a:solidFill>
                      <a:prstDash val="solid"/>
                      <a:round/>
                      <a:headEnd type="none" w="med" len="med"/>
                      <a:tailEnd type="none" w="med" len="med"/>
                    </a:lnR>
                    <a:lnT w="12700" cap="flat" cmpd="sng" algn="ctr">
                      <a:solidFill>
                        <a:srgbClr val="D9DEE2"/>
                      </a:solidFill>
                      <a:prstDash val="solid"/>
                      <a:round/>
                      <a:headEnd type="none" w="med" len="med"/>
                      <a:tailEnd type="none" w="med" len="med"/>
                    </a:lnT>
                    <a:lnB w="12700" cap="flat" cmpd="sng" algn="ctr">
                      <a:solidFill>
                        <a:srgbClr val="D9DEE2"/>
                      </a:solidFill>
                      <a:prstDash val="solid"/>
                      <a:round/>
                      <a:headEnd type="none" w="med" len="med"/>
                      <a:tailEnd type="none" w="med" len="med"/>
                    </a:lnB>
                    <a:solidFill>
                      <a:srgbClr val="F4F6F7"/>
                    </a:solidFill>
                  </a:tcPr>
                </a:tc>
                <a:tc>
                  <a:txBody>
                    <a:bodyPr/>
                    <a:lstStyle/>
                    <a:p>
                      <a:pPr marL="0" indent="0" algn="ctr">
                        <a:buNone/>
                      </a:pPr>
                      <a:r>
                        <a:rPr lang="en-US" sz="1600" dirty="0">
                          <a:solidFill>
                            <a:srgbClr val="2D2D2D"/>
                          </a:solidFill>
                          <a:latin typeface="Meiryo" pitchFamily="34" charset="0"/>
                          <a:ea typeface="Meiryo" pitchFamily="34" charset="-122"/>
                          <a:cs typeface="Meiryo" pitchFamily="34" charset="-120"/>
                        </a:rPr>
                        <a:t>20人</a:t>
                      </a:r>
                      <a:endParaRPr lang="en-US" sz="1600" dirty="0">
                        <a:latin typeface="Meiryo" charset="0"/>
                        <a:ea typeface="Meiryo" charset="0"/>
                        <a:cs typeface="Meiryo" charset="0"/>
                      </a:endParaRPr>
                    </a:p>
                  </a:txBody>
                  <a:tcPr anchor="ctr">
                    <a:lnL w="12700" cap="flat" cmpd="sng" algn="ctr">
                      <a:solidFill>
                        <a:srgbClr val="D9DEE2"/>
                      </a:solidFill>
                      <a:prstDash val="solid"/>
                      <a:round/>
                      <a:headEnd type="none" w="med" len="med"/>
                      <a:tailEnd type="none" w="med" len="med"/>
                    </a:lnL>
                    <a:lnR w="12700" cap="flat" cmpd="sng" algn="ctr">
                      <a:solidFill>
                        <a:srgbClr val="D9DEE2"/>
                      </a:solidFill>
                      <a:prstDash val="solid"/>
                      <a:round/>
                      <a:headEnd type="none" w="med" len="med"/>
                      <a:tailEnd type="none" w="med" len="med"/>
                    </a:lnR>
                    <a:lnT w="12700" cap="flat" cmpd="sng" algn="ctr">
                      <a:solidFill>
                        <a:srgbClr val="D9DEE2"/>
                      </a:solidFill>
                      <a:prstDash val="solid"/>
                      <a:round/>
                      <a:headEnd type="none" w="med" len="med"/>
                      <a:tailEnd type="none" w="med" len="med"/>
                    </a:lnT>
                    <a:lnB w="12700" cap="flat" cmpd="sng" algn="ctr">
                      <a:solidFill>
                        <a:srgbClr val="D9DEE2"/>
                      </a:solidFill>
                      <a:prstDash val="solid"/>
                      <a:round/>
                      <a:headEnd type="none" w="med" len="med"/>
                      <a:tailEnd type="none" w="med" len="med"/>
                    </a:lnB>
                    <a:solidFill>
                      <a:srgbClr val="F4F6F7"/>
                    </a:solidFill>
                  </a:tcPr>
                </a:tc>
                <a:tc>
                  <a:txBody>
                    <a:bodyPr/>
                    <a:lstStyle/>
                    <a:p>
                      <a:pPr marL="0" indent="0" algn="ctr">
                        <a:buNone/>
                      </a:pPr>
                      <a:r>
                        <a:rPr lang="en-US" sz="1600" dirty="0">
                          <a:solidFill>
                            <a:srgbClr val="2D2D2D"/>
                          </a:solidFill>
                          <a:latin typeface="Meiryo" pitchFamily="34" charset="0"/>
                          <a:ea typeface="Meiryo" pitchFamily="34" charset="-122"/>
                          <a:cs typeface="Meiryo" pitchFamily="34" charset="-120"/>
                        </a:rPr>
                        <a:t>20人</a:t>
                      </a:r>
                      <a:endParaRPr lang="en-US" sz="1600" dirty="0">
                        <a:latin typeface="Meiryo" charset="0"/>
                        <a:ea typeface="Meiryo" charset="0"/>
                        <a:cs typeface="Meiryo" charset="0"/>
                      </a:endParaRPr>
                    </a:p>
                  </a:txBody>
                  <a:tcPr anchor="ctr">
                    <a:lnL w="12700" cap="flat" cmpd="sng" algn="ctr">
                      <a:solidFill>
                        <a:srgbClr val="D9DEE2"/>
                      </a:solidFill>
                      <a:prstDash val="solid"/>
                      <a:round/>
                      <a:headEnd type="none" w="med" len="med"/>
                      <a:tailEnd type="none" w="med" len="med"/>
                    </a:lnL>
                    <a:lnR w="12700" cap="flat" cmpd="sng" algn="ctr">
                      <a:solidFill>
                        <a:srgbClr val="D9DEE2"/>
                      </a:solidFill>
                      <a:prstDash val="solid"/>
                      <a:round/>
                      <a:headEnd type="none" w="med" len="med"/>
                      <a:tailEnd type="none" w="med" len="med"/>
                    </a:lnR>
                    <a:lnT w="12700" cap="flat" cmpd="sng" algn="ctr">
                      <a:solidFill>
                        <a:srgbClr val="D9DEE2"/>
                      </a:solidFill>
                      <a:prstDash val="solid"/>
                      <a:round/>
                      <a:headEnd type="none" w="med" len="med"/>
                      <a:tailEnd type="none" w="med" len="med"/>
                    </a:lnT>
                    <a:lnB w="12700" cap="flat" cmpd="sng" algn="ctr">
                      <a:solidFill>
                        <a:srgbClr val="D9DEE2"/>
                      </a:solidFill>
                      <a:prstDash val="solid"/>
                      <a:round/>
                      <a:headEnd type="none" w="med" len="med"/>
                      <a:tailEnd type="none" w="med" len="med"/>
                    </a:lnB>
                    <a:solidFill>
                      <a:srgbClr val="F4F6F7"/>
                    </a:solidFill>
                  </a:tcPr>
                </a:tc>
                <a:tc>
                  <a:txBody>
                    <a:bodyPr/>
                    <a:lstStyle/>
                    <a:p>
                      <a:pPr marL="0" indent="0" algn="ctr">
                        <a:buNone/>
                      </a:pPr>
                      <a:r>
                        <a:rPr lang="en-US" sz="1600" dirty="0">
                          <a:solidFill>
                            <a:srgbClr val="2D2D2D"/>
                          </a:solidFill>
                          <a:latin typeface="Meiryo" pitchFamily="34" charset="0"/>
                          <a:ea typeface="Meiryo" pitchFamily="34" charset="-122"/>
                          <a:cs typeface="Meiryo" pitchFamily="34" charset="-120"/>
                        </a:rPr>
                        <a:t>20人</a:t>
                      </a:r>
                      <a:endParaRPr lang="en-US" sz="1600" dirty="0">
                        <a:latin typeface="Meiryo" charset="0"/>
                        <a:ea typeface="Meiryo" charset="0"/>
                        <a:cs typeface="Meiryo" charset="0"/>
                      </a:endParaRPr>
                    </a:p>
                  </a:txBody>
                  <a:tcPr anchor="ctr">
                    <a:lnL w="12700" cap="flat" cmpd="sng" algn="ctr">
                      <a:solidFill>
                        <a:srgbClr val="D9DEE2"/>
                      </a:solidFill>
                      <a:prstDash val="solid"/>
                      <a:round/>
                      <a:headEnd type="none" w="med" len="med"/>
                      <a:tailEnd type="none" w="med" len="med"/>
                    </a:lnL>
                    <a:lnR w="12700" cap="flat" cmpd="sng" algn="ctr">
                      <a:solidFill>
                        <a:srgbClr val="D9DEE2"/>
                      </a:solidFill>
                      <a:prstDash val="solid"/>
                      <a:round/>
                      <a:headEnd type="none" w="med" len="med"/>
                      <a:tailEnd type="none" w="med" len="med"/>
                    </a:lnR>
                    <a:lnT w="12700" cap="flat" cmpd="sng" algn="ctr">
                      <a:solidFill>
                        <a:srgbClr val="D9DEE2"/>
                      </a:solidFill>
                      <a:prstDash val="solid"/>
                      <a:round/>
                      <a:headEnd type="none" w="med" len="med"/>
                      <a:tailEnd type="none" w="med" len="med"/>
                    </a:lnT>
                    <a:lnB w="12700" cap="flat" cmpd="sng" algn="ctr">
                      <a:solidFill>
                        <a:srgbClr val="D9DEE2"/>
                      </a:solidFill>
                      <a:prstDash val="solid"/>
                      <a:round/>
                      <a:headEnd type="none" w="med" len="med"/>
                      <a:tailEnd type="none" w="med" len="med"/>
                    </a:lnB>
                    <a:solidFill>
                      <a:srgbClr val="F4F6F7"/>
                    </a:solidFill>
                  </a:tcPr>
                </a:tc>
                <a:extLst>
                  <a:ext uri="{0D108BD9-81ED-4DB2-BD59-A6C34878D82A}">
                    <a16:rowId xmlns:a16="http://schemas.microsoft.com/office/drawing/2014/main" val="10001"/>
                  </a:ext>
                </a:extLst>
              </a:tr>
            </a:tbl>
          </a:graphicData>
        </a:graphic>
      </p:graphicFrame>
      <p:sp>
        <p:nvSpPr>
          <p:cNvPr id="6" name="Text 3"/>
          <p:cNvSpPr/>
          <p:nvPr/>
        </p:nvSpPr>
        <p:spPr>
          <a:xfrm>
            <a:off x="548640" y="3794760"/>
            <a:ext cx="5486400" cy="365760"/>
          </a:xfrm>
          <a:prstGeom prst="rect">
            <a:avLst/>
          </a:prstGeom>
          <a:noFill/>
          <a:ln/>
        </p:spPr>
        <p:txBody>
          <a:bodyPr wrap="square" rtlCol="0" anchor="ctr"/>
          <a:lstStyle/>
          <a:p>
            <a:pPr marL="0" indent="0">
              <a:buNone/>
            </a:pPr>
            <a:r>
              <a:rPr lang="en-US" b="1" dirty="0">
                <a:latin typeface="Meiryo" pitchFamily="34" charset="0"/>
                <a:ea typeface="Meiryo" pitchFamily="34" charset="-122"/>
                <a:cs typeface="Meiryo" pitchFamily="34" charset="-120"/>
              </a:rPr>
              <a:t>国内全体の見込み（年間）：約50例</a:t>
            </a:r>
            <a:endParaRPr lang="en-US" dirty="0"/>
          </a:p>
        </p:txBody>
      </p:sp>
      <p:sp>
        <p:nvSpPr>
          <p:cNvPr id="5" name="Text 4"/>
          <p:cNvSpPr/>
          <p:nvPr/>
        </p:nvSpPr>
        <p:spPr>
          <a:xfrm>
            <a:off x="548640" y="4343400"/>
            <a:ext cx="4572000" cy="365760"/>
          </a:xfrm>
          <a:prstGeom prst="rect">
            <a:avLst/>
          </a:prstGeom>
          <a:noFill/>
          <a:ln/>
        </p:spPr>
        <p:txBody>
          <a:bodyPr wrap="square" rtlCol="0" anchor="ctr"/>
          <a:lstStyle/>
          <a:p>
            <a:pPr marL="0" indent="0">
              <a:buNone/>
            </a:pPr>
            <a:r>
              <a:rPr lang="en-US" sz="1500" b="1" dirty="0">
                <a:solidFill>
                  <a:srgbClr val="132A45"/>
                </a:solidFill>
                <a:latin typeface="Meiryo" pitchFamily="34" charset="0"/>
                <a:ea typeface="Meiryo" pitchFamily="34" charset="-122"/>
                <a:cs typeface="Meiryo" pitchFamily="34" charset="-120"/>
              </a:rPr>
              <a:t>事業対象者</a:t>
            </a:r>
            <a:endParaRPr lang="en-US" sz="1500" dirty="0"/>
          </a:p>
        </p:txBody>
      </p:sp>
      <p:sp>
        <p:nvSpPr>
          <p:cNvPr id="8" name="Text 5"/>
          <p:cNvSpPr/>
          <p:nvPr/>
        </p:nvSpPr>
        <p:spPr>
          <a:xfrm>
            <a:off x="548640" y="4692623"/>
            <a:ext cx="5394960" cy="1719073"/>
          </a:xfrm>
          <a:prstGeom prst="rect">
            <a:avLst/>
          </a:prstGeom>
          <a:solidFill>
            <a:srgbClr val="F4F6F7"/>
          </a:solidFill>
          <a:ln/>
        </p:spPr>
        <p:txBody>
          <a:bodyPr wrap="square" rtlCol="0" anchor="ctr"/>
          <a:lstStyle/>
          <a:p>
            <a:pPr marL="0" indent="0">
              <a:lnSpc>
                <a:spcPct val="125000"/>
              </a:lnSpc>
              <a:buNone/>
            </a:pPr>
            <a:r>
              <a:rPr lang="en-US" sz="1600" dirty="0">
                <a:solidFill>
                  <a:srgbClr val="2D2D2D"/>
                </a:solidFill>
                <a:latin typeface="Meiryo" pitchFamily="34" charset="0"/>
                <a:ea typeface="Meiryo" pitchFamily="34" charset="-122"/>
                <a:cs typeface="Meiryo" pitchFamily="34" charset="-120"/>
              </a:rPr>
              <a:t>身元情報をりんくう総合医療センターの一部の者のみに明らかにして出産を望む妊婦で、相談支援員の説得にも応じず、受け入れなければ危険な孤立出産等に陥る怖れのある妊婦。</a:t>
            </a:r>
            <a:endParaRPr lang="en-US" sz="1600" dirty="0"/>
          </a:p>
        </p:txBody>
      </p:sp>
      <p:sp>
        <p:nvSpPr>
          <p:cNvPr id="9" name="Text 6"/>
          <p:cNvSpPr/>
          <p:nvPr/>
        </p:nvSpPr>
        <p:spPr>
          <a:xfrm>
            <a:off x="6043355" y="4343400"/>
            <a:ext cx="4572000" cy="365760"/>
          </a:xfrm>
          <a:prstGeom prst="rect">
            <a:avLst/>
          </a:prstGeom>
          <a:noFill/>
          <a:ln/>
        </p:spPr>
        <p:txBody>
          <a:bodyPr wrap="square" rtlCol="0" anchor="ctr"/>
          <a:lstStyle/>
          <a:p>
            <a:pPr marL="0" indent="0">
              <a:buNone/>
            </a:pPr>
            <a:r>
              <a:rPr lang="en-US" sz="1500" b="1" dirty="0">
                <a:solidFill>
                  <a:srgbClr val="132A45"/>
                </a:solidFill>
                <a:latin typeface="Meiryo" pitchFamily="34" charset="0"/>
                <a:ea typeface="Meiryo" pitchFamily="34" charset="-122"/>
                <a:cs typeface="Meiryo" pitchFamily="34" charset="-120"/>
              </a:rPr>
              <a:t>受入体制のポイント</a:t>
            </a:r>
            <a:endParaRPr lang="en-US" sz="1500" dirty="0"/>
          </a:p>
        </p:txBody>
      </p:sp>
      <p:sp>
        <p:nvSpPr>
          <p:cNvPr id="10" name="Text 7"/>
          <p:cNvSpPr/>
          <p:nvPr/>
        </p:nvSpPr>
        <p:spPr>
          <a:xfrm>
            <a:off x="6148646" y="4692623"/>
            <a:ext cx="5394960" cy="411480"/>
          </a:xfrm>
          <a:prstGeom prst="rect">
            <a:avLst/>
          </a:prstGeom>
          <a:noFill/>
          <a:ln/>
        </p:spPr>
        <p:txBody>
          <a:bodyPr wrap="square" rtlCol="0" anchor="ctr"/>
          <a:lstStyle/>
          <a:p>
            <a:pPr marL="0" indent="0">
              <a:lnSpc>
                <a:spcPct val="120000"/>
              </a:lnSpc>
              <a:buNone/>
            </a:pPr>
            <a:endParaRPr lang="en-US" sz="1600" dirty="0"/>
          </a:p>
        </p:txBody>
      </p:sp>
      <p:sp>
        <p:nvSpPr>
          <p:cNvPr id="11" name="Text 8"/>
          <p:cNvSpPr/>
          <p:nvPr/>
        </p:nvSpPr>
        <p:spPr>
          <a:xfrm>
            <a:off x="6148646" y="5104103"/>
            <a:ext cx="5708190" cy="507492"/>
          </a:xfrm>
          <a:prstGeom prst="rect">
            <a:avLst/>
          </a:prstGeom>
          <a:noFill/>
          <a:ln/>
        </p:spPr>
        <p:txBody>
          <a:bodyPr wrap="square" rtlCol="0" anchor="ctr"/>
          <a:lstStyle/>
          <a:p>
            <a:pPr marL="0" indent="0">
              <a:lnSpc>
                <a:spcPct val="120000"/>
              </a:lnSpc>
              <a:buNone/>
            </a:pPr>
            <a:endParaRPr lang="en-US" sz="1600" dirty="0"/>
          </a:p>
        </p:txBody>
      </p:sp>
      <p:sp>
        <p:nvSpPr>
          <p:cNvPr id="12" name="Text 9"/>
          <p:cNvSpPr/>
          <p:nvPr/>
        </p:nvSpPr>
        <p:spPr>
          <a:xfrm>
            <a:off x="6148646" y="5760720"/>
            <a:ext cx="5394960" cy="411480"/>
          </a:xfrm>
          <a:prstGeom prst="rect">
            <a:avLst/>
          </a:prstGeom>
          <a:noFill/>
          <a:ln/>
        </p:spPr>
        <p:txBody>
          <a:bodyPr wrap="square" rtlCol="0" anchor="ctr"/>
          <a:lstStyle/>
          <a:p>
            <a:pPr marL="0" indent="0">
              <a:lnSpc>
                <a:spcPct val="120000"/>
              </a:lnSpc>
              <a:buNone/>
            </a:pPr>
            <a:endParaRPr lang="en-US" sz="1600" dirty="0"/>
          </a:p>
        </p:txBody>
      </p:sp>
      <p:sp>
        <p:nvSpPr>
          <p:cNvPr id="13" name="Text 10"/>
          <p:cNvSpPr/>
          <p:nvPr/>
        </p:nvSpPr>
        <p:spPr>
          <a:xfrm>
            <a:off x="11475720" y="6473952"/>
            <a:ext cx="548640" cy="274320"/>
          </a:xfrm>
          <a:prstGeom prst="rect">
            <a:avLst/>
          </a:prstGeom>
          <a:noFill/>
          <a:ln/>
        </p:spPr>
        <p:txBody>
          <a:bodyPr wrap="square" rtlCol="0" anchor="ctr"/>
          <a:lstStyle/>
          <a:p>
            <a:pPr marL="0" indent="0" algn="r">
              <a:buNone/>
            </a:pPr>
            <a:r>
              <a:rPr lang="en-US" sz="2000" b="1" u="sng" dirty="0">
                <a:solidFill>
                  <a:srgbClr val="5B6570"/>
                </a:solidFill>
                <a:latin typeface="Meiryo" pitchFamily="34" charset="0"/>
                <a:ea typeface="Meiryo" pitchFamily="34" charset="-122"/>
                <a:cs typeface="Meiryo" pitchFamily="34" charset="-120"/>
              </a:rPr>
              <a:t>06</a:t>
            </a:r>
            <a:endParaRPr lang="en-US" sz="2000" b="1" u="sng" dirty="0"/>
          </a:p>
        </p:txBody>
      </p:sp>
      <p:sp>
        <p:nvSpPr>
          <p:cNvPr id="15" name="Text 5">
            <a:extLst>
              <a:ext uri="{FF2B5EF4-FFF2-40B4-BE49-F238E27FC236}">
                <a16:creationId xmlns:a16="http://schemas.microsoft.com/office/drawing/2014/main" id="{CF7FD2B9-1F90-1795-B6CE-E9FBC7027084}"/>
              </a:ext>
            </a:extLst>
          </p:cNvPr>
          <p:cNvSpPr/>
          <p:nvPr/>
        </p:nvSpPr>
        <p:spPr>
          <a:xfrm>
            <a:off x="6080760" y="4692623"/>
            <a:ext cx="5943600" cy="1719073"/>
          </a:xfrm>
          <a:prstGeom prst="rect">
            <a:avLst/>
          </a:prstGeom>
          <a:solidFill>
            <a:srgbClr val="F4F6F7"/>
          </a:solidFill>
          <a:ln/>
        </p:spPr>
        <p:txBody>
          <a:bodyPr wrap="square" rtlCol="0" anchor="ctr"/>
          <a:lstStyle/>
          <a:p>
            <a:pPr marL="0" indent="0">
              <a:lnSpc>
                <a:spcPct val="125000"/>
              </a:lnSpc>
              <a:buNone/>
            </a:pPr>
            <a:r>
              <a:rPr lang="ja-JP" altLang="en-US" sz="1600" dirty="0"/>
              <a:t>・受入先は産婦人科病棟、電子カルテは仮名で運用</a:t>
            </a:r>
            <a:endParaRPr lang="en-US" altLang="ja-JP" sz="1600" dirty="0"/>
          </a:p>
          <a:p>
            <a:pPr marL="0" indent="0">
              <a:lnSpc>
                <a:spcPct val="125000"/>
              </a:lnSpc>
              <a:buNone/>
            </a:pPr>
            <a:r>
              <a:rPr lang="ja-JP" altLang="en-US" sz="1600" dirty="0"/>
              <a:t>・専用ベッドは固定せず、通常の産科医療の枠組みで匿名性</a:t>
            </a:r>
          </a:p>
          <a:p>
            <a:pPr marL="0" indent="0">
              <a:lnSpc>
                <a:spcPct val="125000"/>
              </a:lnSpc>
              <a:buNone/>
            </a:pPr>
            <a:r>
              <a:rPr lang="ja-JP" altLang="en-US" sz="1600" dirty="0"/>
              <a:t>　を担保</a:t>
            </a:r>
            <a:endParaRPr lang="en-US" altLang="ja-JP" sz="1600" dirty="0"/>
          </a:p>
          <a:p>
            <a:pPr marL="0" indent="0">
              <a:lnSpc>
                <a:spcPct val="125000"/>
              </a:lnSpc>
              <a:buNone/>
            </a:pPr>
            <a:r>
              <a:rPr lang="ja-JP" altLang="en-US" sz="1600" dirty="0"/>
              <a:t>・出生後はスクリーニングの後、通常の枠組みで受入</a:t>
            </a:r>
          </a:p>
          <a:p>
            <a:pPr marL="0" indent="0">
              <a:lnSpc>
                <a:spcPct val="125000"/>
              </a:lnSpc>
              <a:buNone/>
            </a:pPr>
            <a:endParaRPr lang="ja-JP" altLang="en-US" sz="16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spTree>
      <p:nvGrpSpPr>
        <p:cNvPr id="1" name=""/>
        <p:cNvGrpSpPr/>
        <p:nvPr/>
      </p:nvGrpSpPr>
      <p:grpSpPr>
        <a:xfrm>
          <a:off x="0" y="0"/>
          <a:ext cx="0" cy="0"/>
          <a:chOff x="0" y="0"/>
          <a:chExt cx="0" cy="0"/>
        </a:xfrm>
      </p:grpSpPr>
      <p:sp>
        <p:nvSpPr>
          <p:cNvPr id="2" name="Text 0"/>
          <p:cNvSpPr/>
          <p:nvPr/>
        </p:nvSpPr>
        <p:spPr>
          <a:xfrm>
            <a:off x="548640" y="384048"/>
            <a:ext cx="7315200" cy="320040"/>
          </a:xfrm>
          <a:prstGeom prst="rect">
            <a:avLst/>
          </a:prstGeom>
          <a:noFill/>
          <a:ln/>
        </p:spPr>
        <p:txBody>
          <a:bodyPr wrap="square" rtlCol="0" anchor="ctr"/>
          <a:lstStyle/>
          <a:p>
            <a:pPr marL="0" indent="0">
              <a:buNone/>
            </a:pPr>
            <a:r>
              <a:rPr lang="en-US" sz="1600" b="1" kern="0" spc="200" dirty="0">
                <a:effectLst>
                  <a:outerShdw blurRad="38100" dist="38100" dir="2700000" algn="tl">
                    <a:srgbClr val="000000">
                      <a:alpha val="43137"/>
                    </a:srgbClr>
                  </a:outerShdw>
                </a:effectLst>
                <a:latin typeface="Meiryo" pitchFamily="34" charset="0"/>
                <a:ea typeface="Meiryo" pitchFamily="34" charset="-122"/>
                <a:cs typeface="Meiryo" pitchFamily="34" charset="-120"/>
              </a:rPr>
              <a:t>第</a:t>
            </a:r>
            <a:r>
              <a:rPr lang="ja-JP" altLang="en-US" sz="1600" b="1" kern="0" spc="200" dirty="0">
                <a:effectLst>
                  <a:outerShdw blurRad="38100" dist="38100" dir="2700000" algn="tl">
                    <a:srgbClr val="000000">
                      <a:alpha val="43137"/>
                    </a:srgbClr>
                  </a:outerShdw>
                </a:effectLst>
                <a:latin typeface="Meiryo" pitchFamily="34" charset="0"/>
                <a:ea typeface="Meiryo" pitchFamily="34" charset="-122"/>
                <a:cs typeface="Meiryo" pitchFamily="34" charset="-120"/>
              </a:rPr>
              <a:t>５</a:t>
            </a:r>
            <a:r>
              <a:rPr lang="en-US" sz="1600" b="1" kern="0" spc="200" dirty="0">
                <a:effectLst>
                  <a:outerShdw blurRad="38100" dist="38100" dir="2700000" algn="tl">
                    <a:srgbClr val="000000">
                      <a:alpha val="43137"/>
                    </a:srgbClr>
                  </a:outerShdw>
                </a:effectLst>
                <a:latin typeface="Meiryo" pitchFamily="34" charset="0"/>
                <a:ea typeface="Meiryo" pitchFamily="34" charset="-122"/>
                <a:cs typeface="Meiryo" pitchFamily="34" charset="-120"/>
              </a:rPr>
              <a:t>　</a:t>
            </a:r>
            <a:r>
              <a:rPr lang="ja-JP" altLang="en-US" sz="1600" b="1" kern="0" spc="200" dirty="0">
                <a:effectLst>
                  <a:outerShdw blurRad="38100" dist="38100" dir="2700000" algn="tl">
                    <a:srgbClr val="000000">
                      <a:alpha val="43137"/>
                    </a:srgbClr>
                  </a:outerShdw>
                </a:effectLst>
                <a:latin typeface="Meiryo" pitchFamily="34" charset="0"/>
                <a:ea typeface="Meiryo" pitchFamily="34" charset="-122"/>
                <a:cs typeface="Meiryo" pitchFamily="34" charset="-120"/>
              </a:rPr>
              <a:t>赤ちゃんいのちのバトン</a:t>
            </a:r>
          </a:p>
        </p:txBody>
      </p:sp>
      <p:sp>
        <p:nvSpPr>
          <p:cNvPr id="3" name="Text 1"/>
          <p:cNvSpPr/>
          <p:nvPr/>
        </p:nvSpPr>
        <p:spPr>
          <a:xfrm>
            <a:off x="548640" y="685800"/>
            <a:ext cx="11064240" cy="640080"/>
          </a:xfrm>
          <a:prstGeom prst="rect">
            <a:avLst/>
          </a:prstGeom>
          <a:noFill/>
          <a:ln/>
        </p:spPr>
        <p:txBody>
          <a:bodyPr wrap="square" rtlCol="0" anchor="ctr"/>
          <a:lstStyle/>
          <a:p>
            <a:pPr marL="0" indent="0">
              <a:buNone/>
            </a:pPr>
            <a:r>
              <a:rPr lang="en-US" sz="2800" b="1" dirty="0">
                <a:solidFill>
                  <a:srgbClr val="132A45"/>
                </a:solidFill>
                <a:effectLst>
                  <a:outerShdw blurRad="38100" dist="38100" dir="2700000" algn="tl">
                    <a:srgbClr val="000000">
                      <a:alpha val="43137"/>
                    </a:srgbClr>
                  </a:outerShdw>
                </a:effectLst>
                <a:latin typeface="Meiryo" pitchFamily="34" charset="0"/>
                <a:ea typeface="Meiryo" pitchFamily="34" charset="-122"/>
                <a:cs typeface="Meiryo" pitchFamily="34" charset="-120"/>
              </a:rPr>
              <a:t>設置初年度20人から漸減想定</a:t>
            </a:r>
            <a:endParaRPr lang="en-US" sz="2800" dirty="0">
              <a:effectLst>
                <a:outerShdw blurRad="38100" dist="38100" dir="2700000" algn="tl">
                  <a:srgbClr val="000000">
                    <a:alpha val="43137"/>
                  </a:srgbClr>
                </a:outerShdw>
              </a:effectLst>
            </a:endParaRPr>
          </a:p>
        </p:txBody>
      </p:sp>
      <p:sp>
        <p:nvSpPr>
          <p:cNvPr id="4" name="Text 2"/>
          <p:cNvSpPr/>
          <p:nvPr/>
        </p:nvSpPr>
        <p:spPr>
          <a:xfrm>
            <a:off x="548640" y="1508760"/>
            <a:ext cx="11064240" cy="960120"/>
          </a:xfrm>
          <a:prstGeom prst="rect">
            <a:avLst/>
          </a:prstGeom>
          <a:noFill/>
          <a:ln/>
        </p:spPr>
        <p:txBody>
          <a:bodyPr wrap="square" rtlCol="0" anchor="ctr"/>
          <a:lstStyle/>
          <a:p>
            <a:pPr marL="0" indent="0">
              <a:lnSpc>
                <a:spcPct val="130000"/>
              </a:lnSpc>
              <a:buNone/>
            </a:pPr>
            <a:r>
              <a:rPr lang="en-US" sz="1600" dirty="0">
                <a:solidFill>
                  <a:srgbClr val="2D2D2D"/>
                </a:solidFill>
                <a:latin typeface="Meiryo" pitchFamily="34" charset="0"/>
                <a:ea typeface="Meiryo" pitchFamily="34" charset="-122"/>
                <a:cs typeface="Meiryo" pitchFamily="34" charset="-120"/>
              </a:rPr>
              <a:t>慈恵病院『こうのとりのゆりかご』</a:t>
            </a:r>
            <a:r>
              <a:rPr lang="ja-JP" altLang="en-US" sz="1600" dirty="0">
                <a:solidFill>
                  <a:srgbClr val="2D2D2D"/>
                </a:solidFill>
                <a:latin typeface="Meiryo" pitchFamily="34" charset="0"/>
                <a:ea typeface="Meiryo" pitchFamily="34" charset="-122"/>
                <a:cs typeface="Meiryo" pitchFamily="34" charset="-120"/>
              </a:rPr>
              <a:t>及び</a:t>
            </a:r>
            <a:r>
              <a:rPr lang="en-US" sz="1600" dirty="0">
                <a:solidFill>
                  <a:srgbClr val="2D2D2D"/>
                </a:solidFill>
                <a:latin typeface="Meiryo" pitchFamily="34" charset="0"/>
                <a:ea typeface="Meiryo" pitchFamily="34" charset="-122"/>
                <a:cs typeface="Meiryo" pitchFamily="34" charset="-120"/>
              </a:rPr>
              <a:t>賛育会病院『ベビーバスケット』の実績</a:t>
            </a:r>
            <a:r>
              <a:rPr lang="ja-JP" altLang="en-US" sz="1600" dirty="0">
                <a:latin typeface="Meiryo" pitchFamily="34" charset="0"/>
                <a:ea typeface="Meiryo" pitchFamily="34" charset="-122"/>
                <a:cs typeface="Meiryo" pitchFamily="34" charset="-120"/>
              </a:rPr>
              <a:t>によれば</a:t>
            </a:r>
            <a:r>
              <a:rPr lang="en-US" sz="1600" dirty="0">
                <a:latin typeface="Meiryo" pitchFamily="34" charset="0"/>
                <a:ea typeface="Meiryo" pitchFamily="34" charset="-122"/>
                <a:cs typeface="Meiryo" pitchFamily="34" charset="-120"/>
              </a:rPr>
              <a:t>、</a:t>
            </a:r>
            <a:r>
              <a:rPr lang="en-US" sz="1600" dirty="0">
                <a:solidFill>
                  <a:srgbClr val="2D2D2D"/>
                </a:solidFill>
                <a:latin typeface="Meiryo" pitchFamily="34" charset="0"/>
                <a:ea typeface="Meiryo" pitchFamily="34" charset="-122"/>
                <a:cs typeface="Meiryo" pitchFamily="34" charset="-120"/>
              </a:rPr>
              <a:t>令和7年度の国内預け入れ件数は</a:t>
            </a:r>
            <a:r>
              <a:rPr lang="ja-JP" altLang="en-US" sz="1600" dirty="0">
                <a:latin typeface="Meiryo" pitchFamily="34" charset="0"/>
                <a:ea typeface="Meiryo" pitchFamily="34" charset="-122"/>
                <a:cs typeface="Meiryo" pitchFamily="34" charset="-120"/>
              </a:rPr>
              <a:t>２７件であった</a:t>
            </a:r>
            <a:r>
              <a:rPr lang="en-US" sz="1600" dirty="0">
                <a:latin typeface="Meiryo" pitchFamily="34" charset="0"/>
                <a:ea typeface="Meiryo" pitchFamily="34" charset="-122"/>
                <a:cs typeface="Meiryo" pitchFamily="34" charset="-120"/>
              </a:rPr>
              <a:t>。</a:t>
            </a:r>
            <a:r>
              <a:rPr lang="ja-JP" altLang="en-US" sz="1600" dirty="0">
                <a:latin typeface="Meiryo" pitchFamily="34" charset="0"/>
                <a:ea typeface="Meiryo" pitchFamily="34" charset="-122"/>
                <a:cs typeface="Meiryo" pitchFamily="34" charset="-120"/>
              </a:rPr>
              <a:t>本市では、内密出産の受け入れを併せて実施することで孤立出産は減少につながり、赤ちゃんいのちのバトンの利用は減少するものと見込む。</a:t>
            </a:r>
            <a:endParaRPr lang="en-US" sz="1600" dirty="0"/>
          </a:p>
        </p:txBody>
      </p:sp>
      <p:graphicFrame>
        <p:nvGraphicFramePr>
          <p:cNvPr id="8" name="Table 0"/>
          <p:cNvGraphicFramePr>
            <a:graphicFrameLocks noGrp="1"/>
          </p:cNvGraphicFramePr>
          <p:nvPr>
            <p:extLst>
              <p:ext uri="{D42A27DB-BD31-4B8C-83A1-F6EECF244321}">
                <p14:modId xmlns:p14="http://schemas.microsoft.com/office/powerpoint/2010/main" val="3832719301"/>
              </p:ext>
            </p:extLst>
          </p:nvPr>
        </p:nvGraphicFramePr>
        <p:xfrm>
          <a:off x="548640" y="2569853"/>
          <a:ext cx="11064240" cy="1097280"/>
        </p:xfrm>
        <a:graphic>
          <a:graphicData uri="http://schemas.openxmlformats.org/drawingml/2006/table">
            <a:tbl>
              <a:tblPr/>
              <a:tblGrid>
                <a:gridCol w="2834640">
                  <a:extLst>
                    <a:ext uri="{9D8B030D-6E8A-4147-A177-3AD203B41FA5}">
                      <a16:colId xmlns:a16="http://schemas.microsoft.com/office/drawing/2014/main" val="20000"/>
                    </a:ext>
                  </a:extLst>
                </a:gridCol>
                <a:gridCol w="1645920">
                  <a:extLst>
                    <a:ext uri="{9D8B030D-6E8A-4147-A177-3AD203B41FA5}">
                      <a16:colId xmlns:a16="http://schemas.microsoft.com/office/drawing/2014/main" val="20001"/>
                    </a:ext>
                  </a:extLst>
                </a:gridCol>
                <a:gridCol w="1645920">
                  <a:extLst>
                    <a:ext uri="{9D8B030D-6E8A-4147-A177-3AD203B41FA5}">
                      <a16:colId xmlns:a16="http://schemas.microsoft.com/office/drawing/2014/main" val="20002"/>
                    </a:ext>
                  </a:extLst>
                </a:gridCol>
                <a:gridCol w="1645920">
                  <a:extLst>
                    <a:ext uri="{9D8B030D-6E8A-4147-A177-3AD203B41FA5}">
                      <a16:colId xmlns:a16="http://schemas.microsoft.com/office/drawing/2014/main" val="20003"/>
                    </a:ext>
                  </a:extLst>
                </a:gridCol>
                <a:gridCol w="1645920">
                  <a:extLst>
                    <a:ext uri="{9D8B030D-6E8A-4147-A177-3AD203B41FA5}">
                      <a16:colId xmlns:a16="http://schemas.microsoft.com/office/drawing/2014/main" val="20004"/>
                    </a:ext>
                  </a:extLst>
                </a:gridCol>
                <a:gridCol w="1645920">
                  <a:extLst>
                    <a:ext uri="{9D8B030D-6E8A-4147-A177-3AD203B41FA5}">
                      <a16:colId xmlns:a16="http://schemas.microsoft.com/office/drawing/2014/main" val="20005"/>
                    </a:ext>
                  </a:extLst>
                </a:gridCol>
              </a:tblGrid>
              <a:tr h="548640">
                <a:tc>
                  <a:txBody>
                    <a:bodyPr/>
                    <a:lstStyle/>
                    <a:p>
                      <a:pPr marL="0" indent="0" algn="ctr">
                        <a:buNone/>
                      </a:pPr>
                      <a:r>
                        <a:rPr lang="en-US" sz="1600" b="1" dirty="0">
                          <a:solidFill>
                            <a:srgbClr val="FFFFFF"/>
                          </a:solidFill>
                          <a:latin typeface="Meiryo" pitchFamily="34" charset="0"/>
                          <a:ea typeface="Meiryo" pitchFamily="34" charset="-122"/>
                          <a:cs typeface="Meiryo" pitchFamily="34" charset="-120"/>
                        </a:rPr>
                        <a:t>年間受入見込者数</a:t>
                      </a:r>
                      <a:endParaRPr lang="en-US" sz="1600" dirty="0">
                        <a:latin typeface="Meiryo" charset="0"/>
                        <a:ea typeface="Meiryo" charset="0"/>
                        <a:cs typeface="Meiryo" charset="0"/>
                      </a:endParaRPr>
                    </a:p>
                  </a:txBody>
                  <a:tcPr anchor="ctr">
                    <a:lnL w="12700" cap="flat" cmpd="sng" algn="ctr">
                      <a:solidFill>
                        <a:srgbClr val="D9DEE2"/>
                      </a:solidFill>
                      <a:prstDash val="solid"/>
                      <a:round/>
                      <a:headEnd type="none" w="med" len="med"/>
                      <a:tailEnd type="none" w="med" len="med"/>
                    </a:lnL>
                    <a:lnR w="12700" cap="flat" cmpd="sng" algn="ctr">
                      <a:solidFill>
                        <a:srgbClr val="D9DEE2"/>
                      </a:solidFill>
                      <a:prstDash val="solid"/>
                      <a:round/>
                      <a:headEnd type="none" w="med" len="med"/>
                      <a:tailEnd type="none" w="med" len="med"/>
                    </a:lnR>
                    <a:lnT w="12700" cap="flat" cmpd="sng" algn="ctr">
                      <a:solidFill>
                        <a:srgbClr val="D9DEE2"/>
                      </a:solidFill>
                      <a:prstDash val="solid"/>
                      <a:round/>
                      <a:headEnd type="none" w="med" len="med"/>
                      <a:tailEnd type="none" w="med" len="med"/>
                    </a:lnT>
                    <a:lnB w="12700" cap="flat" cmpd="sng" algn="ctr">
                      <a:solidFill>
                        <a:srgbClr val="D9DEE2"/>
                      </a:solidFill>
                      <a:prstDash val="solid"/>
                      <a:round/>
                      <a:headEnd type="none" w="med" len="med"/>
                      <a:tailEnd type="none" w="med" len="med"/>
                    </a:lnB>
                    <a:solidFill>
                      <a:schemeClr val="accent1"/>
                    </a:solidFill>
                  </a:tcPr>
                </a:tc>
                <a:tc>
                  <a:txBody>
                    <a:bodyPr/>
                    <a:lstStyle/>
                    <a:p>
                      <a:pPr marL="0" indent="0" algn="ctr">
                        <a:buNone/>
                      </a:pPr>
                      <a:r>
                        <a:rPr lang="en-US" sz="1600" b="1" dirty="0">
                          <a:solidFill>
                            <a:srgbClr val="FFFFFF"/>
                          </a:solidFill>
                          <a:latin typeface="Meiryo" pitchFamily="34" charset="0"/>
                          <a:ea typeface="Meiryo" pitchFamily="34" charset="-122"/>
                          <a:cs typeface="Meiryo" pitchFamily="34" charset="-120"/>
                        </a:rPr>
                        <a:t>令和9年度</a:t>
                      </a:r>
                      <a:endParaRPr lang="en-US" sz="1600" dirty="0">
                        <a:latin typeface="Meiryo" charset="0"/>
                        <a:ea typeface="Meiryo" charset="0"/>
                        <a:cs typeface="Meiryo" charset="0"/>
                      </a:endParaRPr>
                    </a:p>
                  </a:txBody>
                  <a:tcPr anchor="ctr">
                    <a:lnL w="12700" cap="flat" cmpd="sng" algn="ctr">
                      <a:solidFill>
                        <a:srgbClr val="D9DEE2"/>
                      </a:solidFill>
                      <a:prstDash val="solid"/>
                      <a:round/>
                      <a:headEnd type="none" w="med" len="med"/>
                      <a:tailEnd type="none" w="med" len="med"/>
                    </a:lnL>
                    <a:lnR w="12700" cap="flat" cmpd="sng" algn="ctr">
                      <a:solidFill>
                        <a:srgbClr val="D9DEE2"/>
                      </a:solidFill>
                      <a:prstDash val="solid"/>
                      <a:round/>
                      <a:headEnd type="none" w="med" len="med"/>
                      <a:tailEnd type="none" w="med" len="med"/>
                    </a:lnR>
                    <a:lnT w="12700" cap="flat" cmpd="sng" algn="ctr">
                      <a:solidFill>
                        <a:srgbClr val="D9DEE2"/>
                      </a:solidFill>
                      <a:prstDash val="solid"/>
                      <a:round/>
                      <a:headEnd type="none" w="med" len="med"/>
                      <a:tailEnd type="none" w="med" len="med"/>
                    </a:lnT>
                    <a:lnB w="12700" cap="flat" cmpd="sng" algn="ctr">
                      <a:solidFill>
                        <a:srgbClr val="D9DEE2"/>
                      </a:solidFill>
                      <a:prstDash val="solid"/>
                      <a:round/>
                      <a:headEnd type="none" w="med" len="med"/>
                      <a:tailEnd type="none" w="med" len="med"/>
                    </a:lnB>
                    <a:solidFill>
                      <a:schemeClr val="accent1"/>
                    </a:solidFill>
                  </a:tcPr>
                </a:tc>
                <a:tc>
                  <a:txBody>
                    <a:bodyPr/>
                    <a:lstStyle/>
                    <a:p>
                      <a:pPr marL="0" indent="0" algn="ctr">
                        <a:buNone/>
                      </a:pPr>
                      <a:r>
                        <a:rPr lang="en-US" sz="1600" b="1" dirty="0">
                          <a:solidFill>
                            <a:srgbClr val="FFFFFF"/>
                          </a:solidFill>
                          <a:latin typeface="Meiryo" pitchFamily="34" charset="0"/>
                          <a:ea typeface="Meiryo" pitchFamily="34" charset="-122"/>
                          <a:cs typeface="Meiryo" pitchFamily="34" charset="-120"/>
                        </a:rPr>
                        <a:t>令和10年度</a:t>
                      </a:r>
                      <a:endParaRPr lang="en-US" sz="1600" dirty="0">
                        <a:latin typeface="Meiryo" charset="0"/>
                        <a:ea typeface="Meiryo" charset="0"/>
                        <a:cs typeface="Meiryo" charset="0"/>
                      </a:endParaRPr>
                    </a:p>
                  </a:txBody>
                  <a:tcPr anchor="ctr">
                    <a:lnL w="12700" cap="flat" cmpd="sng" algn="ctr">
                      <a:solidFill>
                        <a:srgbClr val="D9DEE2"/>
                      </a:solidFill>
                      <a:prstDash val="solid"/>
                      <a:round/>
                      <a:headEnd type="none" w="med" len="med"/>
                      <a:tailEnd type="none" w="med" len="med"/>
                    </a:lnL>
                    <a:lnR w="12700" cap="flat" cmpd="sng" algn="ctr">
                      <a:solidFill>
                        <a:srgbClr val="D9DEE2"/>
                      </a:solidFill>
                      <a:prstDash val="solid"/>
                      <a:round/>
                      <a:headEnd type="none" w="med" len="med"/>
                      <a:tailEnd type="none" w="med" len="med"/>
                    </a:lnR>
                    <a:lnT w="12700" cap="flat" cmpd="sng" algn="ctr">
                      <a:solidFill>
                        <a:srgbClr val="D9DEE2"/>
                      </a:solidFill>
                      <a:prstDash val="solid"/>
                      <a:round/>
                      <a:headEnd type="none" w="med" len="med"/>
                      <a:tailEnd type="none" w="med" len="med"/>
                    </a:lnT>
                    <a:lnB w="12700" cap="flat" cmpd="sng" algn="ctr">
                      <a:solidFill>
                        <a:srgbClr val="D9DEE2"/>
                      </a:solidFill>
                      <a:prstDash val="solid"/>
                      <a:round/>
                      <a:headEnd type="none" w="med" len="med"/>
                      <a:tailEnd type="none" w="med" len="med"/>
                    </a:lnB>
                    <a:solidFill>
                      <a:schemeClr val="accent1"/>
                    </a:solidFill>
                  </a:tcPr>
                </a:tc>
                <a:tc>
                  <a:txBody>
                    <a:bodyPr/>
                    <a:lstStyle/>
                    <a:p>
                      <a:pPr marL="0" indent="0" algn="ctr">
                        <a:buNone/>
                      </a:pPr>
                      <a:r>
                        <a:rPr lang="en-US" sz="1600" b="1" dirty="0">
                          <a:solidFill>
                            <a:srgbClr val="FFFFFF"/>
                          </a:solidFill>
                          <a:latin typeface="Meiryo" pitchFamily="34" charset="0"/>
                          <a:ea typeface="Meiryo" pitchFamily="34" charset="-122"/>
                          <a:cs typeface="Meiryo" pitchFamily="34" charset="-120"/>
                        </a:rPr>
                        <a:t>令和11年度</a:t>
                      </a:r>
                      <a:endParaRPr lang="en-US" sz="1600" dirty="0">
                        <a:latin typeface="Meiryo" charset="0"/>
                        <a:ea typeface="Meiryo" charset="0"/>
                        <a:cs typeface="Meiryo" charset="0"/>
                      </a:endParaRPr>
                    </a:p>
                  </a:txBody>
                  <a:tcPr anchor="ctr">
                    <a:lnL w="12700" cap="flat" cmpd="sng" algn="ctr">
                      <a:solidFill>
                        <a:srgbClr val="D9DEE2"/>
                      </a:solidFill>
                      <a:prstDash val="solid"/>
                      <a:round/>
                      <a:headEnd type="none" w="med" len="med"/>
                      <a:tailEnd type="none" w="med" len="med"/>
                    </a:lnL>
                    <a:lnR w="12700" cap="flat" cmpd="sng" algn="ctr">
                      <a:solidFill>
                        <a:srgbClr val="D9DEE2"/>
                      </a:solidFill>
                      <a:prstDash val="solid"/>
                      <a:round/>
                      <a:headEnd type="none" w="med" len="med"/>
                      <a:tailEnd type="none" w="med" len="med"/>
                    </a:lnR>
                    <a:lnT w="12700" cap="flat" cmpd="sng" algn="ctr">
                      <a:solidFill>
                        <a:srgbClr val="D9DEE2"/>
                      </a:solidFill>
                      <a:prstDash val="solid"/>
                      <a:round/>
                      <a:headEnd type="none" w="med" len="med"/>
                      <a:tailEnd type="none" w="med" len="med"/>
                    </a:lnT>
                    <a:lnB w="12700" cap="flat" cmpd="sng" algn="ctr">
                      <a:solidFill>
                        <a:srgbClr val="D9DEE2"/>
                      </a:solidFill>
                      <a:prstDash val="solid"/>
                      <a:round/>
                      <a:headEnd type="none" w="med" len="med"/>
                      <a:tailEnd type="none" w="med" len="med"/>
                    </a:lnB>
                    <a:solidFill>
                      <a:schemeClr val="accent1"/>
                    </a:solidFill>
                  </a:tcPr>
                </a:tc>
                <a:tc>
                  <a:txBody>
                    <a:bodyPr/>
                    <a:lstStyle/>
                    <a:p>
                      <a:pPr marL="0" indent="0" algn="ctr">
                        <a:buNone/>
                      </a:pPr>
                      <a:r>
                        <a:rPr lang="en-US" sz="1600" b="1" dirty="0">
                          <a:solidFill>
                            <a:srgbClr val="FFFFFF"/>
                          </a:solidFill>
                          <a:latin typeface="Meiryo" pitchFamily="34" charset="0"/>
                          <a:ea typeface="Meiryo" pitchFamily="34" charset="-122"/>
                          <a:cs typeface="Meiryo" pitchFamily="34" charset="-120"/>
                        </a:rPr>
                        <a:t>令和12年度</a:t>
                      </a:r>
                      <a:endParaRPr lang="en-US" sz="1600" dirty="0">
                        <a:latin typeface="Meiryo" charset="0"/>
                        <a:ea typeface="Meiryo" charset="0"/>
                        <a:cs typeface="Meiryo" charset="0"/>
                      </a:endParaRPr>
                    </a:p>
                  </a:txBody>
                  <a:tcPr anchor="ctr">
                    <a:lnL w="12700" cap="flat" cmpd="sng" algn="ctr">
                      <a:solidFill>
                        <a:srgbClr val="D9DEE2"/>
                      </a:solidFill>
                      <a:prstDash val="solid"/>
                      <a:round/>
                      <a:headEnd type="none" w="med" len="med"/>
                      <a:tailEnd type="none" w="med" len="med"/>
                    </a:lnL>
                    <a:lnR w="12700" cap="flat" cmpd="sng" algn="ctr">
                      <a:solidFill>
                        <a:srgbClr val="D9DEE2"/>
                      </a:solidFill>
                      <a:prstDash val="solid"/>
                      <a:round/>
                      <a:headEnd type="none" w="med" len="med"/>
                      <a:tailEnd type="none" w="med" len="med"/>
                    </a:lnR>
                    <a:lnT w="12700" cap="flat" cmpd="sng" algn="ctr">
                      <a:solidFill>
                        <a:srgbClr val="D9DEE2"/>
                      </a:solidFill>
                      <a:prstDash val="solid"/>
                      <a:round/>
                      <a:headEnd type="none" w="med" len="med"/>
                      <a:tailEnd type="none" w="med" len="med"/>
                    </a:lnT>
                    <a:lnB w="12700" cap="flat" cmpd="sng" algn="ctr">
                      <a:solidFill>
                        <a:srgbClr val="D9DEE2"/>
                      </a:solidFill>
                      <a:prstDash val="solid"/>
                      <a:round/>
                      <a:headEnd type="none" w="med" len="med"/>
                      <a:tailEnd type="none" w="med" len="med"/>
                    </a:lnB>
                    <a:solidFill>
                      <a:schemeClr val="accent1"/>
                    </a:solidFill>
                  </a:tcPr>
                </a:tc>
                <a:tc>
                  <a:txBody>
                    <a:bodyPr/>
                    <a:lstStyle/>
                    <a:p>
                      <a:pPr marL="0" indent="0" algn="ctr">
                        <a:buNone/>
                      </a:pPr>
                      <a:r>
                        <a:rPr lang="en-US" sz="1600" b="1" dirty="0">
                          <a:solidFill>
                            <a:srgbClr val="FFFFFF"/>
                          </a:solidFill>
                          <a:latin typeface="Meiryo" pitchFamily="34" charset="0"/>
                          <a:ea typeface="Meiryo" pitchFamily="34" charset="-122"/>
                          <a:cs typeface="Meiryo" pitchFamily="34" charset="-120"/>
                        </a:rPr>
                        <a:t>令和13年度</a:t>
                      </a:r>
                      <a:endParaRPr lang="en-US" sz="1600" dirty="0">
                        <a:latin typeface="Meiryo" charset="0"/>
                        <a:ea typeface="Meiryo" charset="0"/>
                        <a:cs typeface="Meiryo" charset="0"/>
                      </a:endParaRPr>
                    </a:p>
                  </a:txBody>
                  <a:tcPr anchor="ctr">
                    <a:lnL w="12700" cap="flat" cmpd="sng" algn="ctr">
                      <a:solidFill>
                        <a:srgbClr val="D9DEE2"/>
                      </a:solidFill>
                      <a:prstDash val="solid"/>
                      <a:round/>
                      <a:headEnd type="none" w="med" len="med"/>
                      <a:tailEnd type="none" w="med" len="med"/>
                    </a:lnL>
                    <a:lnR w="12700" cap="flat" cmpd="sng" algn="ctr">
                      <a:solidFill>
                        <a:srgbClr val="D9DEE2"/>
                      </a:solidFill>
                      <a:prstDash val="solid"/>
                      <a:round/>
                      <a:headEnd type="none" w="med" len="med"/>
                      <a:tailEnd type="none" w="med" len="med"/>
                    </a:lnR>
                    <a:lnT w="12700" cap="flat" cmpd="sng" algn="ctr">
                      <a:solidFill>
                        <a:srgbClr val="D9DEE2"/>
                      </a:solidFill>
                      <a:prstDash val="solid"/>
                      <a:round/>
                      <a:headEnd type="none" w="med" len="med"/>
                      <a:tailEnd type="none" w="med" len="med"/>
                    </a:lnT>
                    <a:lnB w="12700" cap="flat" cmpd="sng" algn="ctr">
                      <a:solidFill>
                        <a:srgbClr val="D9DEE2"/>
                      </a:solidFill>
                      <a:prstDash val="solid"/>
                      <a:round/>
                      <a:headEnd type="none" w="med" len="med"/>
                      <a:tailEnd type="none" w="med" len="med"/>
                    </a:lnB>
                    <a:solidFill>
                      <a:schemeClr val="accent1"/>
                    </a:solidFill>
                  </a:tcPr>
                </a:tc>
                <a:extLst>
                  <a:ext uri="{0D108BD9-81ED-4DB2-BD59-A6C34878D82A}">
                    <a16:rowId xmlns:a16="http://schemas.microsoft.com/office/drawing/2014/main" val="10000"/>
                  </a:ext>
                </a:extLst>
              </a:tr>
              <a:tr h="548640">
                <a:tc>
                  <a:txBody>
                    <a:bodyPr/>
                    <a:lstStyle/>
                    <a:p>
                      <a:pPr marL="0" indent="0" algn="ctr">
                        <a:buNone/>
                      </a:pPr>
                      <a:r>
                        <a:rPr lang="en-US" sz="1600" b="1" dirty="0">
                          <a:solidFill>
                            <a:srgbClr val="2D2D2D"/>
                          </a:solidFill>
                          <a:latin typeface="Meiryo" pitchFamily="34" charset="0"/>
                          <a:ea typeface="Meiryo" pitchFamily="34" charset="-122"/>
                          <a:cs typeface="Meiryo" pitchFamily="34" charset="-120"/>
                        </a:rPr>
                        <a:t>赤ちゃんいのちのバトン</a:t>
                      </a:r>
                      <a:endParaRPr lang="en-US" sz="1600" dirty="0">
                        <a:latin typeface="Meiryo" charset="0"/>
                        <a:ea typeface="Meiryo" charset="0"/>
                        <a:cs typeface="Meiryo" charset="0"/>
                      </a:endParaRPr>
                    </a:p>
                  </a:txBody>
                  <a:tcPr anchor="ctr">
                    <a:lnL w="12700" cap="flat" cmpd="sng" algn="ctr">
                      <a:solidFill>
                        <a:srgbClr val="D9DEE2"/>
                      </a:solidFill>
                      <a:prstDash val="solid"/>
                      <a:round/>
                      <a:headEnd type="none" w="med" len="med"/>
                      <a:tailEnd type="none" w="med" len="med"/>
                    </a:lnL>
                    <a:lnR w="12700" cap="flat" cmpd="sng" algn="ctr">
                      <a:solidFill>
                        <a:srgbClr val="D9DEE2"/>
                      </a:solidFill>
                      <a:prstDash val="solid"/>
                      <a:round/>
                      <a:headEnd type="none" w="med" len="med"/>
                      <a:tailEnd type="none" w="med" len="med"/>
                    </a:lnR>
                    <a:lnT w="12700" cap="flat" cmpd="sng" algn="ctr">
                      <a:solidFill>
                        <a:srgbClr val="D9DEE2"/>
                      </a:solidFill>
                      <a:prstDash val="solid"/>
                      <a:round/>
                      <a:headEnd type="none" w="med" len="med"/>
                      <a:tailEnd type="none" w="med" len="med"/>
                    </a:lnT>
                    <a:lnB w="12700" cap="flat" cmpd="sng" algn="ctr">
                      <a:solidFill>
                        <a:srgbClr val="D9DEE2"/>
                      </a:solidFill>
                      <a:prstDash val="solid"/>
                      <a:round/>
                      <a:headEnd type="none" w="med" len="med"/>
                      <a:tailEnd type="none" w="med" len="med"/>
                    </a:lnB>
                    <a:solidFill>
                      <a:srgbClr val="F4F6F7"/>
                    </a:solidFill>
                  </a:tcPr>
                </a:tc>
                <a:tc>
                  <a:txBody>
                    <a:bodyPr/>
                    <a:lstStyle/>
                    <a:p>
                      <a:pPr marL="0" indent="0" algn="ctr">
                        <a:buNone/>
                      </a:pPr>
                      <a:r>
                        <a:rPr lang="en-US" sz="1600" dirty="0">
                          <a:solidFill>
                            <a:srgbClr val="2D2D2D"/>
                          </a:solidFill>
                          <a:latin typeface="Meiryo" pitchFamily="34" charset="0"/>
                          <a:ea typeface="Meiryo" pitchFamily="34" charset="-122"/>
                          <a:cs typeface="Meiryo" pitchFamily="34" charset="-120"/>
                        </a:rPr>
                        <a:t>20人</a:t>
                      </a:r>
                      <a:endParaRPr lang="en-US" sz="1600" dirty="0">
                        <a:latin typeface="Meiryo" charset="0"/>
                        <a:ea typeface="Meiryo" charset="0"/>
                        <a:cs typeface="Meiryo" charset="0"/>
                      </a:endParaRPr>
                    </a:p>
                  </a:txBody>
                  <a:tcPr anchor="ctr">
                    <a:lnL w="12700" cap="flat" cmpd="sng" algn="ctr">
                      <a:solidFill>
                        <a:srgbClr val="D9DEE2"/>
                      </a:solidFill>
                      <a:prstDash val="solid"/>
                      <a:round/>
                      <a:headEnd type="none" w="med" len="med"/>
                      <a:tailEnd type="none" w="med" len="med"/>
                    </a:lnL>
                    <a:lnR w="12700" cap="flat" cmpd="sng" algn="ctr">
                      <a:solidFill>
                        <a:srgbClr val="D9DEE2"/>
                      </a:solidFill>
                      <a:prstDash val="solid"/>
                      <a:round/>
                      <a:headEnd type="none" w="med" len="med"/>
                      <a:tailEnd type="none" w="med" len="med"/>
                    </a:lnR>
                    <a:lnT w="12700" cap="flat" cmpd="sng" algn="ctr">
                      <a:solidFill>
                        <a:srgbClr val="D9DEE2"/>
                      </a:solidFill>
                      <a:prstDash val="solid"/>
                      <a:round/>
                      <a:headEnd type="none" w="med" len="med"/>
                      <a:tailEnd type="none" w="med" len="med"/>
                    </a:lnT>
                    <a:lnB w="12700" cap="flat" cmpd="sng" algn="ctr">
                      <a:solidFill>
                        <a:srgbClr val="D9DEE2"/>
                      </a:solidFill>
                      <a:prstDash val="solid"/>
                      <a:round/>
                      <a:headEnd type="none" w="med" len="med"/>
                      <a:tailEnd type="none" w="med" len="med"/>
                    </a:lnB>
                    <a:solidFill>
                      <a:srgbClr val="F4F6F7"/>
                    </a:solidFill>
                  </a:tcPr>
                </a:tc>
                <a:tc>
                  <a:txBody>
                    <a:bodyPr/>
                    <a:lstStyle/>
                    <a:p>
                      <a:pPr marL="0" indent="0" algn="ctr">
                        <a:buNone/>
                      </a:pPr>
                      <a:r>
                        <a:rPr lang="en-US" sz="1600" dirty="0">
                          <a:solidFill>
                            <a:srgbClr val="2D2D2D"/>
                          </a:solidFill>
                          <a:latin typeface="Meiryo" pitchFamily="34" charset="0"/>
                          <a:ea typeface="Meiryo" pitchFamily="34" charset="-122"/>
                          <a:cs typeface="Meiryo" pitchFamily="34" charset="-120"/>
                        </a:rPr>
                        <a:t>19人</a:t>
                      </a:r>
                      <a:endParaRPr lang="en-US" sz="1600" dirty="0">
                        <a:latin typeface="Meiryo" charset="0"/>
                        <a:ea typeface="Meiryo" charset="0"/>
                        <a:cs typeface="Meiryo" charset="0"/>
                      </a:endParaRPr>
                    </a:p>
                  </a:txBody>
                  <a:tcPr anchor="ctr">
                    <a:lnL w="12700" cap="flat" cmpd="sng" algn="ctr">
                      <a:solidFill>
                        <a:srgbClr val="D9DEE2"/>
                      </a:solidFill>
                      <a:prstDash val="solid"/>
                      <a:round/>
                      <a:headEnd type="none" w="med" len="med"/>
                      <a:tailEnd type="none" w="med" len="med"/>
                    </a:lnL>
                    <a:lnR w="12700" cap="flat" cmpd="sng" algn="ctr">
                      <a:solidFill>
                        <a:srgbClr val="D9DEE2"/>
                      </a:solidFill>
                      <a:prstDash val="solid"/>
                      <a:round/>
                      <a:headEnd type="none" w="med" len="med"/>
                      <a:tailEnd type="none" w="med" len="med"/>
                    </a:lnR>
                    <a:lnT w="12700" cap="flat" cmpd="sng" algn="ctr">
                      <a:solidFill>
                        <a:srgbClr val="D9DEE2"/>
                      </a:solidFill>
                      <a:prstDash val="solid"/>
                      <a:round/>
                      <a:headEnd type="none" w="med" len="med"/>
                      <a:tailEnd type="none" w="med" len="med"/>
                    </a:lnT>
                    <a:lnB w="12700" cap="flat" cmpd="sng" algn="ctr">
                      <a:solidFill>
                        <a:srgbClr val="D9DEE2"/>
                      </a:solidFill>
                      <a:prstDash val="solid"/>
                      <a:round/>
                      <a:headEnd type="none" w="med" len="med"/>
                      <a:tailEnd type="none" w="med" len="med"/>
                    </a:lnB>
                    <a:solidFill>
                      <a:srgbClr val="F4F6F7"/>
                    </a:solidFill>
                  </a:tcPr>
                </a:tc>
                <a:tc>
                  <a:txBody>
                    <a:bodyPr/>
                    <a:lstStyle/>
                    <a:p>
                      <a:pPr marL="0" indent="0" algn="ctr">
                        <a:buNone/>
                      </a:pPr>
                      <a:r>
                        <a:rPr lang="en-US" sz="1600" dirty="0">
                          <a:solidFill>
                            <a:srgbClr val="2D2D2D"/>
                          </a:solidFill>
                          <a:latin typeface="Meiryo" pitchFamily="34" charset="0"/>
                          <a:ea typeface="Meiryo" pitchFamily="34" charset="-122"/>
                          <a:cs typeface="Meiryo" pitchFamily="34" charset="-120"/>
                        </a:rPr>
                        <a:t>18人</a:t>
                      </a:r>
                      <a:endParaRPr lang="en-US" sz="1600" dirty="0">
                        <a:latin typeface="Meiryo" charset="0"/>
                        <a:ea typeface="Meiryo" charset="0"/>
                        <a:cs typeface="Meiryo" charset="0"/>
                      </a:endParaRPr>
                    </a:p>
                  </a:txBody>
                  <a:tcPr anchor="ctr">
                    <a:lnL w="12700" cap="flat" cmpd="sng" algn="ctr">
                      <a:solidFill>
                        <a:srgbClr val="D9DEE2"/>
                      </a:solidFill>
                      <a:prstDash val="solid"/>
                      <a:round/>
                      <a:headEnd type="none" w="med" len="med"/>
                      <a:tailEnd type="none" w="med" len="med"/>
                    </a:lnL>
                    <a:lnR w="12700" cap="flat" cmpd="sng" algn="ctr">
                      <a:solidFill>
                        <a:srgbClr val="D9DEE2"/>
                      </a:solidFill>
                      <a:prstDash val="solid"/>
                      <a:round/>
                      <a:headEnd type="none" w="med" len="med"/>
                      <a:tailEnd type="none" w="med" len="med"/>
                    </a:lnR>
                    <a:lnT w="12700" cap="flat" cmpd="sng" algn="ctr">
                      <a:solidFill>
                        <a:srgbClr val="D9DEE2"/>
                      </a:solidFill>
                      <a:prstDash val="solid"/>
                      <a:round/>
                      <a:headEnd type="none" w="med" len="med"/>
                      <a:tailEnd type="none" w="med" len="med"/>
                    </a:lnT>
                    <a:lnB w="12700" cap="flat" cmpd="sng" algn="ctr">
                      <a:solidFill>
                        <a:srgbClr val="D9DEE2"/>
                      </a:solidFill>
                      <a:prstDash val="solid"/>
                      <a:round/>
                      <a:headEnd type="none" w="med" len="med"/>
                      <a:tailEnd type="none" w="med" len="med"/>
                    </a:lnB>
                    <a:solidFill>
                      <a:srgbClr val="F4F6F7"/>
                    </a:solidFill>
                  </a:tcPr>
                </a:tc>
                <a:tc>
                  <a:txBody>
                    <a:bodyPr/>
                    <a:lstStyle/>
                    <a:p>
                      <a:pPr marL="0" indent="0" algn="ctr">
                        <a:buNone/>
                      </a:pPr>
                      <a:r>
                        <a:rPr lang="en-US" sz="1600" dirty="0">
                          <a:solidFill>
                            <a:srgbClr val="2D2D2D"/>
                          </a:solidFill>
                          <a:latin typeface="Meiryo" pitchFamily="34" charset="0"/>
                          <a:ea typeface="Meiryo" pitchFamily="34" charset="-122"/>
                          <a:cs typeface="Meiryo" pitchFamily="34" charset="-120"/>
                        </a:rPr>
                        <a:t>17人</a:t>
                      </a:r>
                      <a:endParaRPr lang="en-US" sz="1600" dirty="0">
                        <a:latin typeface="Meiryo" charset="0"/>
                        <a:ea typeface="Meiryo" charset="0"/>
                        <a:cs typeface="Meiryo" charset="0"/>
                      </a:endParaRPr>
                    </a:p>
                  </a:txBody>
                  <a:tcPr anchor="ctr">
                    <a:lnL w="12700" cap="flat" cmpd="sng" algn="ctr">
                      <a:solidFill>
                        <a:srgbClr val="D9DEE2"/>
                      </a:solidFill>
                      <a:prstDash val="solid"/>
                      <a:round/>
                      <a:headEnd type="none" w="med" len="med"/>
                      <a:tailEnd type="none" w="med" len="med"/>
                    </a:lnL>
                    <a:lnR w="12700" cap="flat" cmpd="sng" algn="ctr">
                      <a:solidFill>
                        <a:srgbClr val="D9DEE2"/>
                      </a:solidFill>
                      <a:prstDash val="solid"/>
                      <a:round/>
                      <a:headEnd type="none" w="med" len="med"/>
                      <a:tailEnd type="none" w="med" len="med"/>
                    </a:lnR>
                    <a:lnT w="12700" cap="flat" cmpd="sng" algn="ctr">
                      <a:solidFill>
                        <a:srgbClr val="D9DEE2"/>
                      </a:solidFill>
                      <a:prstDash val="solid"/>
                      <a:round/>
                      <a:headEnd type="none" w="med" len="med"/>
                      <a:tailEnd type="none" w="med" len="med"/>
                    </a:lnT>
                    <a:lnB w="12700" cap="flat" cmpd="sng" algn="ctr">
                      <a:solidFill>
                        <a:srgbClr val="D9DEE2"/>
                      </a:solidFill>
                      <a:prstDash val="solid"/>
                      <a:round/>
                      <a:headEnd type="none" w="med" len="med"/>
                      <a:tailEnd type="none" w="med" len="med"/>
                    </a:lnB>
                    <a:solidFill>
                      <a:srgbClr val="F4F6F7"/>
                    </a:solidFill>
                  </a:tcPr>
                </a:tc>
                <a:tc>
                  <a:txBody>
                    <a:bodyPr/>
                    <a:lstStyle/>
                    <a:p>
                      <a:pPr marL="0" indent="0" algn="ctr">
                        <a:buNone/>
                      </a:pPr>
                      <a:r>
                        <a:rPr lang="en-US" sz="1600" dirty="0">
                          <a:solidFill>
                            <a:srgbClr val="2D2D2D"/>
                          </a:solidFill>
                          <a:latin typeface="Meiryo" pitchFamily="34" charset="0"/>
                          <a:ea typeface="Meiryo" pitchFamily="34" charset="-122"/>
                          <a:cs typeface="Meiryo" pitchFamily="34" charset="-120"/>
                        </a:rPr>
                        <a:t>16人</a:t>
                      </a:r>
                      <a:endParaRPr lang="en-US" sz="1600" dirty="0">
                        <a:latin typeface="Meiryo" charset="0"/>
                        <a:ea typeface="Meiryo" charset="0"/>
                        <a:cs typeface="Meiryo" charset="0"/>
                      </a:endParaRPr>
                    </a:p>
                  </a:txBody>
                  <a:tcPr anchor="ctr">
                    <a:lnL w="12700" cap="flat" cmpd="sng" algn="ctr">
                      <a:solidFill>
                        <a:srgbClr val="D9DEE2"/>
                      </a:solidFill>
                      <a:prstDash val="solid"/>
                      <a:round/>
                      <a:headEnd type="none" w="med" len="med"/>
                      <a:tailEnd type="none" w="med" len="med"/>
                    </a:lnL>
                    <a:lnR w="12700" cap="flat" cmpd="sng" algn="ctr">
                      <a:solidFill>
                        <a:srgbClr val="D9DEE2"/>
                      </a:solidFill>
                      <a:prstDash val="solid"/>
                      <a:round/>
                      <a:headEnd type="none" w="med" len="med"/>
                      <a:tailEnd type="none" w="med" len="med"/>
                    </a:lnR>
                    <a:lnT w="12700" cap="flat" cmpd="sng" algn="ctr">
                      <a:solidFill>
                        <a:srgbClr val="D9DEE2"/>
                      </a:solidFill>
                      <a:prstDash val="solid"/>
                      <a:round/>
                      <a:headEnd type="none" w="med" len="med"/>
                      <a:tailEnd type="none" w="med" len="med"/>
                    </a:lnT>
                    <a:lnB w="12700" cap="flat" cmpd="sng" algn="ctr">
                      <a:solidFill>
                        <a:srgbClr val="D9DEE2"/>
                      </a:solidFill>
                      <a:prstDash val="solid"/>
                      <a:round/>
                      <a:headEnd type="none" w="med" len="med"/>
                      <a:tailEnd type="none" w="med" len="med"/>
                    </a:lnB>
                    <a:solidFill>
                      <a:srgbClr val="F4F6F7"/>
                    </a:solidFill>
                  </a:tcPr>
                </a:tc>
                <a:extLst>
                  <a:ext uri="{0D108BD9-81ED-4DB2-BD59-A6C34878D82A}">
                    <a16:rowId xmlns:a16="http://schemas.microsoft.com/office/drawing/2014/main" val="10001"/>
                  </a:ext>
                </a:extLst>
              </a:tr>
            </a:tbl>
          </a:graphicData>
        </a:graphic>
      </p:graphicFrame>
      <p:sp>
        <p:nvSpPr>
          <p:cNvPr id="6" name="Text 3"/>
          <p:cNvSpPr/>
          <p:nvPr/>
        </p:nvSpPr>
        <p:spPr>
          <a:xfrm>
            <a:off x="548640" y="3749040"/>
            <a:ext cx="5486400" cy="365760"/>
          </a:xfrm>
          <a:prstGeom prst="rect">
            <a:avLst/>
          </a:prstGeom>
          <a:noFill/>
          <a:ln/>
        </p:spPr>
        <p:txBody>
          <a:bodyPr wrap="square" rtlCol="0" anchor="ctr"/>
          <a:lstStyle/>
          <a:p>
            <a:pPr marL="0" indent="0">
              <a:buNone/>
            </a:pPr>
            <a:r>
              <a:rPr lang="en-US" b="1" dirty="0">
                <a:latin typeface="Meiryo" pitchFamily="34" charset="0"/>
                <a:ea typeface="Meiryo" pitchFamily="34" charset="-122"/>
                <a:cs typeface="Meiryo" pitchFamily="34" charset="-120"/>
              </a:rPr>
              <a:t>国内全体の見込み（年間）：約50件</a:t>
            </a:r>
            <a:r>
              <a:rPr lang="ja-JP" altLang="en-US" b="1" dirty="0">
                <a:latin typeface="Meiryo" pitchFamily="34" charset="0"/>
                <a:ea typeface="Meiryo" pitchFamily="34" charset="-122"/>
                <a:cs typeface="Meiryo" pitchFamily="34" charset="-120"/>
              </a:rPr>
              <a:t>　</a:t>
            </a:r>
            <a:endParaRPr lang="en-US" dirty="0"/>
          </a:p>
        </p:txBody>
      </p:sp>
      <p:sp>
        <p:nvSpPr>
          <p:cNvPr id="7" name="Text 4"/>
          <p:cNvSpPr/>
          <p:nvPr/>
        </p:nvSpPr>
        <p:spPr>
          <a:xfrm>
            <a:off x="548640" y="4297680"/>
            <a:ext cx="4572000" cy="365760"/>
          </a:xfrm>
          <a:prstGeom prst="rect">
            <a:avLst/>
          </a:prstGeom>
          <a:noFill/>
          <a:ln/>
        </p:spPr>
        <p:txBody>
          <a:bodyPr wrap="square" rtlCol="0" anchor="ctr"/>
          <a:lstStyle/>
          <a:p>
            <a:pPr marL="0" indent="0">
              <a:buNone/>
            </a:pPr>
            <a:r>
              <a:rPr lang="en-US" b="1" dirty="0">
                <a:solidFill>
                  <a:srgbClr val="132A45"/>
                </a:solidFill>
                <a:latin typeface="Meiryo" pitchFamily="34" charset="0"/>
                <a:ea typeface="Meiryo" pitchFamily="34" charset="-122"/>
                <a:cs typeface="Meiryo" pitchFamily="34" charset="-120"/>
              </a:rPr>
              <a:t>事業対象者</a:t>
            </a:r>
            <a:endParaRPr lang="en-US" dirty="0"/>
          </a:p>
        </p:txBody>
      </p:sp>
      <p:sp>
        <p:nvSpPr>
          <p:cNvPr id="5" name="Text 5"/>
          <p:cNvSpPr/>
          <p:nvPr/>
        </p:nvSpPr>
        <p:spPr>
          <a:xfrm>
            <a:off x="548640" y="4649724"/>
            <a:ext cx="5394960" cy="1824228"/>
          </a:xfrm>
          <a:prstGeom prst="rect">
            <a:avLst/>
          </a:prstGeom>
          <a:solidFill>
            <a:schemeClr val="bg1">
              <a:lumMod val="95000"/>
            </a:schemeClr>
          </a:solidFill>
          <a:ln/>
        </p:spPr>
        <p:txBody>
          <a:bodyPr wrap="square" rtlCol="0" anchor="ctr"/>
          <a:lstStyle/>
          <a:p>
            <a:pPr marL="0" indent="0">
              <a:lnSpc>
                <a:spcPct val="125000"/>
              </a:lnSpc>
              <a:buNone/>
            </a:pPr>
            <a:r>
              <a:rPr lang="en-US" sz="1600" dirty="0">
                <a:solidFill>
                  <a:srgbClr val="2D2D2D"/>
                </a:solidFill>
                <a:latin typeface="Meiryo" pitchFamily="34" charset="0"/>
                <a:ea typeface="Meiryo" pitchFamily="34" charset="-122"/>
                <a:cs typeface="Meiryo" pitchFamily="34" charset="-120"/>
              </a:rPr>
              <a:t>何らかの事情により養育が困難となった、原則として出生後1か月未満の新生児。</a:t>
            </a:r>
            <a:endParaRPr lang="en-US" sz="1600" dirty="0"/>
          </a:p>
        </p:txBody>
      </p:sp>
      <p:sp>
        <p:nvSpPr>
          <p:cNvPr id="9" name="Text 6"/>
          <p:cNvSpPr/>
          <p:nvPr/>
        </p:nvSpPr>
        <p:spPr>
          <a:xfrm>
            <a:off x="6217920" y="4297680"/>
            <a:ext cx="4572000" cy="365760"/>
          </a:xfrm>
          <a:prstGeom prst="rect">
            <a:avLst/>
          </a:prstGeom>
          <a:noFill/>
          <a:ln/>
        </p:spPr>
        <p:txBody>
          <a:bodyPr wrap="square" rtlCol="0" anchor="ctr"/>
          <a:lstStyle/>
          <a:p>
            <a:pPr marL="0" indent="0">
              <a:buNone/>
            </a:pPr>
            <a:r>
              <a:rPr lang="en-US" b="1" dirty="0">
                <a:solidFill>
                  <a:srgbClr val="132A45"/>
                </a:solidFill>
                <a:latin typeface="Meiryo" pitchFamily="34" charset="0"/>
                <a:ea typeface="Meiryo" pitchFamily="34" charset="-122"/>
                <a:cs typeface="Meiryo" pitchFamily="34" charset="-120"/>
              </a:rPr>
              <a:t>設置場所・体制</a:t>
            </a:r>
            <a:endParaRPr lang="en-US" dirty="0"/>
          </a:p>
        </p:txBody>
      </p:sp>
      <p:sp>
        <p:nvSpPr>
          <p:cNvPr id="10" name="Text 7"/>
          <p:cNvSpPr/>
          <p:nvPr/>
        </p:nvSpPr>
        <p:spPr>
          <a:xfrm>
            <a:off x="6217920" y="4709160"/>
            <a:ext cx="5394960" cy="502920"/>
          </a:xfrm>
          <a:prstGeom prst="rect">
            <a:avLst/>
          </a:prstGeom>
          <a:noFill/>
          <a:ln/>
        </p:spPr>
        <p:txBody>
          <a:bodyPr wrap="square" rtlCol="0" anchor="ctr"/>
          <a:lstStyle/>
          <a:p>
            <a:pPr marL="0" indent="0">
              <a:lnSpc>
                <a:spcPct val="120000"/>
              </a:lnSpc>
              <a:buNone/>
            </a:pPr>
            <a:endParaRPr lang="en-US" sz="1200" dirty="0"/>
          </a:p>
        </p:txBody>
      </p:sp>
      <p:sp>
        <p:nvSpPr>
          <p:cNvPr id="11" name="Text 8"/>
          <p:cNvSpPr/>
          <p:nvPr/>
        </p:nvSpPr>
        <p:spPr>
          <a:xfrm>
            <a:off x="6217920" y="5212080"/>
            <a:ext cx="5394960" cy="502920"/>
          </a:xfrm>
          <a:prstGeom prst="rect">
            <a:avLst/>
          </a:prstGeom>
          <a:noFill/>
          <a:ln/>
        </p:spPr>
        <p:txBody>
          <a:bodyPr wrap="square" rtlCol="0" anchor="ctr"/>
          <a:lstStyle/>
          <a:p>
            <a:pPr marL="0" indent="0">
              <a:lnSpc>
                <a:spcPct val="120000"/>
              </a:lnSpc>
              <a:buNone/>
            </a:pPr>
            <a:endParaRPr lang="en-US" sz="1200" dirty="0"/>
          </a:p>
        </p:txBody>
      </p:sp>
      <p:sp>
        <p:nvSpPr>
          <p:cNvPr id="12" name="Text 9"/>
          <p:cNvSpPr/>
          <p:nvPr/>
        </p:nvSpPr>
        <p:spPr>
          <a:xfrm>
            <a:off x="6217920" y="5715000"/>
            <a:ext cx="5394960" cy="502920"/>
          </a:xfrm>
          <a:prstGeom prst="rect">
            <a:avLst/>
          </a:prstGeom>
          <a:noFill/>
          <a:ln/>
        </p:spPr>
        <p:txBody>
          <a:bodyPr wrap="square" rtlCol="0" anchor="ctr"/>
          <a:lstStyle/>
          <a:p>
            <a:pPr marL="0" indent="0">
              <a:lnSpc>
                <a:spcPct val="120000"/>
              </a:lnSpc>
              <a:buNone/>
            </a:pPr>
            <a:endParaRPr lang="en-US" sz="1200" dirty="0"/>
          </a:p>
        </p:txBody>
      </p:sp>
      <p:sp>
        <p:nvSpPr>
          <p:cNvPr id="17" name="Text 5">
            <a:extLst>
              <a:ext uri="{FF2B5EF4-FFF2-40B4-BE49-F238E27FC236}">
                <a16:creationId xmlns:a16="http://schemas.microsoft.com/office/drawing/2014/main" id="{2A44311D-50F6-8BE1-BC7E-A617DC96CD2C}"/>
              </a:ext>
            </a:extLst>
          </p:cNvPr>
          <p:cNvSpPr/>
          <p:nvPr/>
        </p:nvSpPr>
        <p:spPr>
          <a:xfrm>
            <a:off x="6080760" y="4649725"/>
            <a:ext cx="5923172" cy="1824228"/>
          </a:xfrm>
          <a:prstGeom prst="rect">
            <a:avLst/>
          </a:prstGeom>
          <a:solidFill>
            <a:schemeClr val="bg1">
              <a:lumMod val="95000"/>
            </a:schemeClr>
          </a:solidFill>
          <a:ln/>
        </p:spPr>
        <p:txBody>
          <a:bodyPr wrap="square" rtlCol="0" anchor="ctr"/>
          <a:lstStyle/>
          <a:p>
            <a:pPr marL="0" indent="0">
              <a:lnSpc>
                <a:spcPct val="125000"/>
              </a:lnSpc>
              <a:buNone/>
            </a:pPr>
            <a:r>
              <a:rPr lang="ja-JP" altLang="en-US" sz="1600" dirty="0"/>
              <a:t>・りんくう総合医療センター</a:t>
            </a:r>
            <a:r>
              <a:rPr lang="en-US" altLang="ja-JP" sz="1600" dirty="0"/>
              <a:t>2</a:t>
            </a:r>
            <a:r>
              <a:rPr lang="ja-JP" altLang="en-US" sz="1600" dirty="0"/>
              <a:t>階 小児科外来（現プレイルー</a:t>
            </a:r>
            <a:endParaRPr lang="en-US" altLang="ja-JP" sz="1600" dirty="0"/>
          </a:p>
          <a:p>
            <a:pPr marL="0" indent="0">
              <a:lnSpc>
                <a:spcPct val="125000"/>
              </a:lnSpc>
              <a:buNone/>
            </a:pPr>
            <a:r>
              <a:rPr lang="ja-JP" altLang="en-US" sz="1600" dirty="0"/>
              <a:t>　ム・授乳室を改修）</a:t>
            </a:r>
            <a:endParaRPr lang="en-US" altLang="ja-JP" sz="1600" dirty="0"/>
          </a:p>
          <a:p>
            <a:pPr marL="0" indent="0">
              <a:lnSpc>
                <a:spcPct val="125000"/>
              </a:lnSpc>
              <a:buNone/>
            </a:pPr>
            <a:r>
              <a:rPr lang="ja-JP" altLang="en-US" sz="1600" dirty="0"/>
              <a:t>・匿名性・利便性を優先した施錠なしフリーアクセスの「部屋</a:t>
            </a:r>
            <a:endParaRPr lang="en-US" altLang="ja-JP" sz="1600" dirty="0"/>
          </a:p>
          <a:p>
            <a:pPr marL="0" indent="0">
              <a:lnSpc>
                <a:spcPct val="125000"/>
              </a:lnSpc>
              <a:buNone/>
            </a:pPr>
            <a:r>
              <a:rPr lang="ja-JP" altLang="en-US" sz="1600" dirty="0"/>
              <a:t>　型」（ポスト型ではない）</a:t>
            </a:r>
            <a:endParaRPr lang="en-US" altLang="ja-JP" sz="1600" dirty="0"/>
          </a:p>
          <a:p>
            <a:pPr marL="0" indent="0">
              <a:lnSpc>
                <a:spcPct val="125000"/>
              </a:lnSpc>
              <a:buNone/>
            </a:pPr>
            <a:r>
              <a:rPr lang="ja-JP" altLang="en-US" sz="1600" dirty="0"/>
              <a:t>・初期対応者は最大</a:t>
            </a:r>
            <a:r>
              <a:rPr lang="en-US" altLang="ja-JP" sz="1600" dirty="0"/>
              <a:t>9</a:t>
            </a:r>
            <a:r>
              <a:rPr lang="ja-JP" altLang="en-US" sz="1600" dirty="0"/>
              <a:t>名体制（小児科医・看護師・相談員 等）</a:t>
            </a:r>
          </a:p>
        </p:txBody>
      </p:sp>
      <p:sp>
        <p:nvSpPr>
          <p:cNvPr id="13" name="Text 10"/>
          <p:cNvSpPr/>
          <p:nvPr/>
        </p:nvSpPr>
        <p:spPr>
          <a:xfrm>
            <a:off x="11475720" y="6473952"/>
            <a:ext cx="548640" cy="274320"/>
          </a:xfrm>
          <a:prstGeom prst="rect">
            <a:avLst/>
          </a:prstGeom>
          <a:noFill/>
          <a:ln/>
        </p:spPr>
        <p:txBody>
          <a:bodyPr wrap="square" rtlCol="0" anchor="ctr"/>
          <a:lstStyle/>
          <a:p>
            <a:pPr marL="0" indent="0" algn="r">
              <a:buNone/>
            </a:pPr>
            <a:r>
              <a:rPr lang="en-US" sz="2000" b="1" u="sng" dirty="0">
                <a:solidFill>
                  <a:srgbClr val="5B6570"/>
                </a:solidFill>
                <a:latin typeface="Meiryo" pitchFamily="34" charset="0"/>
                <a:ea typeface="Meiryo" pitchFamily="34" charset="-122"/>
                <a:cs typeface="Meiryo" pitchFamily="34" charset="-120"/>
              </a:rPr>
              <a:t>07</a:t>
            </a:r>
            <a:endParaRPr lang="en-US" sz="2000" b="1" u="sng"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spTree>
      <p:nvGrpSpPr>
        <p:cNvPr id="1" name=""/>
        <p:cNvGrpSpPr/>
        <p:nvPr/>
      </p:nvGrpSpPr>
      <p:grpSpPr>
        <a:xfrm>
          <a:off x="0" y="0"/>
          <a:ext cx="0" cy="0"/>
          <a:chOff x="0" y="0"/>
          <a:chExt cx="0" cy="0"/>
        </a:xfrm>
      </p:grpSpPr>
      <p:sp>
        <p:nvSpPr>
          <p:cNvPr id="2" name="Text 0"/>
          <p:cNvSpPr/>
          <p:nvPr/>
        </p:nvSpPr>
        <p:spPr>
          <a:xfrm>
            <a:off x="548640" y="384048"/>
            <a:ext cx="7963062" cy="320040"/>
          </a:xfrm>
          <a:prstGeom prst="rect">
            <a:avLst/>
          </a:prstGeom>
          <a:noFill/>
          <a:ln/>
        </p:spPr>
        <p:txBody>
          <a:bodyPr wrap="square" rtlCol="0" anchor="ctr"/>
          <a:lstStyle/>
          <a:p>
            <a:pPr marL="0" indent="0">
              <a:buNone/>
            </a:pPr>
            <a:r>
              <a:rPr lang="en-US" b="1" kern="0" spc="200" dirty="0">
                <a:effectLst>
                  <a:outerShdw blurRad="38100" dist="38100" dir="2700000" algn="tl">
                    <a:srgbClr val="000000">
                      <a:alpha val="43137"/>
                    </a:srgbClr>
                  </a:outerShdw>
                </a:effectLst>
                <a:latin typeface="Meiryo" pitchFamily="34" charset="0"/>
                <a:ea typeface="Meiryo" pitchFamily="34" charset="-122"/>
                <a:cs typeface="Meiryo" pitchFamily="34" charset="-120"/>
              </a:rPr>
              <a:t>第</a:t>
            </a:r>
            <a:r>
              <a:rPr lang="ja-JP" altLang="en-US" b="1" kern="0" spc="200" dirty="0">
                <a:effectLst>
                  <a:outerShdw blurRad="38100" dist="38100" dir="2700000" algn="tl">
                    <a:srgbClr val="000000">
                      <a:alpha val="43137"/>
                    </a:srgbClr>
                  </a:outerShdw>
                </a:effectLst>
                <a:latin typeface="Meiryo" pitchFamily="34" charset="0"/>
                <a:ea typeface="Meiryo" pitchFamily="34" charset="-122"/>
                <a:cs typeface="Meiryo" pitchFamily="34" charset="-120"/>
              </a:rPr>
              <a:t>６</a:t>
            </a:r>
            <a:r>
              <a:rPr lang="en-US" b="1" kern="0" spc="200" dirty="0">
                <a:effectLst>
                  <a:outerShdw blurRad="38100" dist="38100" dir="2700000" algn="tl">
                    <a:srgbClr val="000000">
                      <a:alpha val="43137"/>
                    </a:srgbClr>
                  </a:outerShdw>
                </a:effectLst>
                <a:latin typeface="Meiryo" pitchFamily="34" charset="0"/>
                <a:ea typeface="Meiryo" pitchFamily="34" charset="-122"/>
                <a:cs typeface="Meiryo" pitchFamily="34" charset="-120"/>
              </a:rPr>
              <a:t>　</a:t>
            </a:r>
            <a:r>
              <a:rPr lang="ja-JP" altLang="en-US" b="1" kern="0" spc="200" dirty="0">
                <a:effectLst>
                  <a:outerShdw blurRad="38100" dist="38100" dir="2700000" algn="tl">
                    <a:srgbClr val="000000">
                      <a:alpha val="43137"/>
                    </a:srgbClr>
                  </a:outerShdw>
                </a:effectLst>
                <a:latin typeface="Meiryo" pitchFamily="34" charset="0"/>
                <a:ea typeface="Meiryo" pitchFamily="34" charset="-122"/>
                <a:cs typeface="Meiryo" pitchFamily="34" charset="-120"/>
              </a:rPr>
              <a:t>一時保護から里親・乳児院・特別養子縁組までの支援体制</a:t>
            </a:r>
          </a:p>
        </p:txBody>
      </p:sp>
      <p:sp>
        <p:nvSpPr>
          <p:cNvPr id="3" name="Text 1"/>
          <p:cNvSpPr/>
          <p:nvPr/>
        </p:nvSpPr>
        <p:spPr>
          <a:xfrm>
            <a:off x="548640" y="685800"/>
            <a:ext cx="11064240" cy="640080"/>
          </a:xfrm>
          <a:prstGeom prst="rect">
            <a:avLst/>
          </a:prstGeom>
          <a:noFill/>
          <a:ln/>
        </p:spPr>
        <p:txBody>
          <a:bodyPr wrap="square" rtlCol="0" anchor="ctr"/>
          <a:lstStyle/>
          <a:p>
            <a:pPr marL="0" indent="0">
              <a:buNone/>
            </a:pPr>
            <a:r>
              <a:rPr lang="en-US" sz="2800" b="1" dirty="0" err="1">
                <a:solidFill>
                  <a:srgbClr val="132A45"/>
                </a:solidFill>
                <a:effectLst>
                  <a:outerShdw blurRad="38100" dist="38100" dir="2700000" algn="tl">
                    <a:srgbClr val="000000">
                      <a:alpha val="43137"/>
                    </a:srgbClr>
                  </a:outerShdw>
                </a:effectLst>
                <a:latin typeface="Meiryo" pitchFamily="34" charset="0"/>
                <a:ea typeface="Meiryo" pitchFamily="34" charset="-122"/>
                <a:cs typeface="Meiryo" pitchFamily="34" charset="-120"/>
              </a:rPr>
              <a:t>一時保護から里親</a:t>
            </a:r>
            <a:r>
              <a:rPr lang="ja-JP" altLang="en-US" sz="2800" b="1" dirty="0">
                <a:solidFill>
                  <a:srgbClr val="132A45"/>
                </a:solidFill>
                <a:effectLst>
                  <a:outerShdw blurRad="38100" dist="38100" dir="2700000" algn="tl">
                    <a:srgbClr val="000000">
                      <a:alpha val="43137"/>
                    </a:srgbClr>
                  </a:outerShdw>
                </a:effectLst>
                <a:latin typeface="Meiryo" pitchFamily="34" charset="0"/>
                <a:ea typeface="Meiryo" pitchFamily="34" charset="-122"/>
                <a:cs typeface="Meiryo" pitchFamily="34" charset="-120"/>
              </a:rPr>
              <a:t>・乳児院</a:t>
            </a:r>
            <a:r>
              <a:rPr lang="en-US" sz="2800" b="1" dirty="0">
                <a:solidFill>
                  <a:srgbClr val="132A45"/>
                </a:solidFill>
                <a:effectLst>
                  <a:outerShdw blurRad="38100" dist="38100" dir="2700000" algn="tl">
                    <a:srgbClr val="000000">
                      <a:alpha val="43137"/>
                    </a:srgbClr>
                  </a:outerShdw>
                </a:effectLst>
                <a:latin typeface="Meiryo" pitchFamily="34" charset="0"/>
                <a:ea typeface="Meiryo" pitchFamily="34" charset="-122"/>
                <a:cs typeface="Meiryo" pitchFamily="34" charset="-120"/>
              </a:rPr>
              <a:t>・特別養子縁組までの支援体制</a:t>
            </a:r>
            <a:endParaRPr lang="en-US" sz="2800" dirty="0">
              <a:effectLst>
                <a:outerShdw blurRad="38100" dist="38100" dir="2700000" algn="tl">
                  <a:srgbClr val="000000">
                    <a:alpha val="43137"/>
                  </a:srgbClr>
                </a:outerShdw>
              </a:effectLst>
            </a:endParaRPr>
          </a:p>
        </p:txBody>
      </p:sp>
      <p:sp>
        <p:nvSpPr>
          <p:cNvPr id="4" name="Shape 2"/>
          <p:cNvSpPr/>
          <p:nvPr/>
        </p:nvSpPr>
        <p:spPr>
          <a:xfrm>
            <a:off x="548640" y="1600200"/>
            <a:ext cx="5394960" cy="2011680"/>
          </a:xfrm>
          <a:prstGeom prst="rect">
            <a:avLst/>
          </a:prstGeom>
          <a:solidFill>
            <a:schemeClr val="accent1">
              <a:lumMod val="40000"/>
              <a:lumOff val="60000"/>
            </a:schemeClr>
          </a:solidFill>
          <a:ln/>
        </p:spPr>
        <p:txBody>
          <a:bodyPr/>
          <a:lstStyle/>
          <a:p>
            <a:endParaRPr lang="ja-JP" altLang="en-US"/>
          </a:p>
        </p:txBody>
      </p:sp>
      <p:sp>
        <p:nvSpPr>
          <p:cNvPr id="5" name="Shape 3"/>
          <p:cNvSpPr/>
          <p:nvPr/>
        </p:nvSpPr>
        <p:spPr>
          <a:xfrm>
            <a:off x="548640" y="1600200"/>
            <a:ext cx="73152" cy="2011680"/>
          </a:xfrm>
          <a:prstGeom prst="rect">
            <a:avLst/>
          </a:prstGeom>
          <a:solidFill>
            <a:srgbClr val="2C7A7B"/>
          </a:solidFill>
          <a:ln/>
        </p:spPr>
        <p:txBody>
          <a:bodyPr/>
          <a:lstStyle/>
          <a:p>
            <a:endParaRPr lang="ja-JP" altLang="en-US"/>
          </a:p>
        </p:txBody>
      </p:sp>
      <p:sp>
        <p:nvSpPr>
          <p:cNvPr id="6" name="Text 4"/>
          <p:cNvSpPr/>
          <p:nvPr/>
        </p:nvSpPr>
        <p:spPr>
          <a:xfrm>
            <a:off x="822960" y="1737360"/>
            <a:ext cx="4846320" cy="365760"/>
          </a:xfrm>
          <a:prstGeom prst="rect">
            <a:avLst/>
          </a:prstGeom>
          <a:noFill/>
          <a:ln/>
        </p:spPr>
        <p:txBody>
          <a:bodyPr wrap="square" rtlCol="0" anchor="ctr"/>
          <a:lstStyle/>
          <a:p>
            <a:pPr marL="0" indent="0">
              <a:buNone/>
            </a:pPr>
            <a:r>
              <a:rPr lang="en-US" b="1" dirty="0">
                <a:solidFill>
                  <a:srgbClr val="132A45"/>
                </a:solidFill>
                <a:latin typeface="Meiryo" pitchFamily="34" charset="0"/>
                <a:ea typeface="Meiryo" pitchFamily="34" charset="-122"/>
                <a:cs typeface="Meiryo" pitchFamily="34" charset="-120"/>
              </a:rPr>
              <a:t>一時保護</a:t>
            </a:r>
            <a:endParaRPr lang="en-US" dirty="0"/>
          </a:p>
        </p:txBody>
      </p:sp>
      <p:sp>
        <p:nvSpPr>
          <p:cNvPr id="7" name="Text 5"/>
          <p:cNvSpPr/>
          <p:nvPr/>
        </p:nvSpPr>
        <p:spPr>
          <a:xfrm>
            <a:off x="822960" y="2148840"/>
            <a:ext cx="4846320" cy="1371600"/>
          </a:xfrm>
          <a:prstGeom prst="rect">
            <a:avLst/>
          </a:prstGeom>
          <a:noFill/>
          <a:ln/>
        </p:spPr>
        <p:txBody>
          <a:bodyPr wrap="square" rtlCol="0" anchor="ctr"/>
          <a:lstStyle/>
          <a:p>
            <a:pPr marL="0" indent="0">
              <a:lnSpc>
                <a:spcPct val="125000"/>
              </a:lnSpc>
              <a:buNone/>
            </a:pPr>
            <a:r>
              <a:rPr lang="en-US" sz="1600" dirty="0">
                <a:solidFill>
                  <a:srgbClr val="2D2D2D"/>
                </a:solidFill>
                <a:latin typeface="Meiryo" pitchFamily="34" charset="0"/>
                <a:ea typeface="Meiryo" pitchFamily="34" charset="-122"/>
                <a:cs typeface="Meiryo" pitchFamily="34" charset="-120"/>
              </a:rPr>
              <a:t>病的な問題が無ければ</a:t>
            </a:r>
            <a:r>
              <a:rPr lang="ja-JP" altLang="en-US" sz="1600" dirty="0">
                <a:solidFill>
                  <a:srgbClr val="2D2D2D"/>
                </a:solidFill>
                <a:latin typeface="Meiryo" pitchFamily="34" charset="0"/>
                <a:ea typeface="Meiryo" pitchFamily="34" charset="-122"/>
                <a:cs typeface="Meiryo" pitchFamily="34" charset="-120"/>
              </a:rPr>
              <a:t>病院</a:t>
            </a:r>
            <a:r>
              <a:rPr lang="en-US" sz="1600" dirty="0">
                <a:solidFill>
                  <a:srgbClr val="2D2D2D"/>
                </a:solidFill>
                <a:latin typeface="Meiryo" pitchFamily="34" charset="0"/>
                <a:ea typeface="Meiryo" pitchFamily="34" charset="-122"/>
                <a:cs typeface="Meiryo" pitchFamily="34" charset="-120"/>
              </a:rPr>
              <a:t>滞在は概ね7日程度を想定。手配に日数を要する場合はりんくう総合医療センター</a:t>
            </a:r>
            <a:r>
              <a:rPr lang="ja-JP" altLang="en-US" sz="1600" dirty="0">
                <a:solidFill>
                  <a:srgbClr val="2D2D2D"/>
                </a:solidFill>
                <a:latin typeface="Meiryo" pitchFamily="34" charset="0"/>
                <a:ea typeface="Meiryo" pitchFamily="34" charset="-122"/>
                <a:cs typeface="Meiryo" pitchFamily="34" charset="-120"/>
              </a:rPr>
              <a:t>の医療体制に影響が出ないよう対応</a:t>
            </a:r>
            <a:r>
              <a:rPr lang="en-US" sz="1600" dirty="0">
                <a:solidFill>
                  <a:srgbClr val="2D2D2D"/>
                </a:solidFill>
                <a:latin typeface="Meiryo" pitchFamily="34" charset="0"/>
                <a:ea typeface="Meiryo" pitchFamily="34" charset="-122"/>
                <a:cs typeface="Meiryo" pitchFamily="34" charset="-120"/>
              </a:rPr>
              <a:t>を実施。</a:t>
            </a:r>
            <a:endParaRPr lang="en-US" sz="1600" dirty="0"/>
          </a:p>
        </p:txBody>
      </p:sp>
      <p:sp>
        <p:nvSpPr>
          <p:cNvPr id="8" name="Shape 6"/>
          <p:cNvSpPr/>
          <p:nvPr/>
        </p:nvSpPr>
        <p:spPr>
          <a:xfrm>
            <a:off x="6263640" y="1600200"/>
            <a:ext cx="5394960" cy="2011680"/>
          </a:xfrm>
          <a:prstGeom prst="rect">
            <a:avLst/>
          </a:prstGeom>
          <a:solidFill>
            <a:schemeClr val="accent1">
              <a:lumMod val="40000"/>
              <a:lumOff val="60000"/>
            </a:schemeClr>
          </a:solidFill>
          <a:ln/>
        </p:spPr>
        <p:txBody>
          <a:bodyPr/>
          <a:lstStyle/>
          <a:p>
            <a:endParaRPr lang="ja-JP" altLang="en-US"/>
          </a:p>
        </p:txBody>
      </p:sp>
      <p:sp>
        <p:nvSpPr>
          <p:cNvPr id="9" name="Shape 7"/>
          <p:cNvSpPr/>
          <p:nvPr/>
        </p:nvSpPr>
        <p:spPr>
          <a:xfrm>
            <a:off x="6263640" y="1600200"/>
            <a:ext cx="73152" cy="2011680"/>
          </a:xfrm>
          <a:prstGeom prst="rect">
            <a:avLst/>
          </a:prstGeom>
          <a:solidFill>
            <a:srgbClr val="2C7A7B"/>
          </a:solidFill>
          <a:ln/>
        </p:spPr>
        <p:txBody>
          <a:bodyPr/>
          <a:lstStyle/>
          <a:p>
            <a:endParaRPr lang="ja-JP" altLang="en-US"/>
          </a:p>
        </p:txBody>
      </p:sp>
      <p:sp>
        <p:nvSpPr>
          <p:cNvPr id="10" name="Text 8"/>
          <p:cNvSpPr/>
          <p:nvPr/>
        </p:nvSpPr>
        <p:spPr>
          <a:xfrm>
            <a:off x="6537960" y="1737360"/>
            <a:ext cx="4846320" cy="365760"/>
          </a:xfrm>
          <a:prstGeom prst="rect">
            <a:avLst/>
          </a:prstGeom>
          <a:noFill/>
          <a:ln/>
        </p:spPr>
        <p:txBody>
          <a:bodyPr wrap="square" rtlCol="0" anchor="ctr"/>
          <a:lstStyle/>
          <a:p>
            <a:pPr marL="0" indent="0">
              <a:buNone/>
            </a:pPr>
            <a:r>
              <a:rPr lang="en-US" b="1" dirty="0">
                <a:solidFill>
                  <a:srgbClr val="132A45"/>
                </a:solidFill>
                <a:latin typeface="Meiryo" pitchFamily="34" charset="0"/>
                <a:ea typeface="Meiryo" pitchFamily="34" charset="-122"/>
                <a:cs typeface="Meiryo" pitchFamily="34" charset="-120"/>
              </a:rPr>
              <a:t>里親</a:t>
            </a:r>
            <a:endParaRPr lang="en-US" dirty="0"/>
          </a:p>
        </p:txBody>
      </p:sp>
      <p:sp>
        <p:nvSpPr>
          <p:cNvPr id="11" name="Text 9"/>
          <p:cNvSpPr/>
          <p:nvPr/>
        </p:nvSpPr>
        <p:spPr>
          <a:xfrm>
            <a:off x="6490392" y="2148840"/>
            <a:ext cx="5074920" cy="1371600"/>
          </a:xfrm>
          <a:prstGeom prst="rect">
            <a:avLst/>
          </a:prstGeom>
          <a:noFill/>
          <a:ln/>
        </p:spPr>
        <p:txBody>
          <a:bodyPr wrap="square" rtlCol="0" anchor="ctr"/>
          <a:lstStyle/>
          <a:p>
            <a:pPr marL="0" indent="0">
              <a:lnSpc>
                <a:spcPct val="125000"/>
              </a:lnSpc>
              <a:buNone/>
            </a:pPr>
            <a:r>
              <a:rPr lang="en-US" sz="1600" dirty="0">
                <a:solidFill>
                  <a:srgbClr val="2D2D2D"/>
                </a:solidFill>
                <a:latin typeface="Meiryo" pitchFamily="34" charset="0"/>
                <a:ea typeface="Meiryo" pitchFamily="34" charset="-122"/>
                <a:cs typeface="Meiryo" pitchFamily="34" charset="-120"/>
              </a:rPr>
              <a:t>令和8年度から本市管理職向けに里親制度研修を段階的に実施。</a:t>
            </a:r>
          </a:p>
          <a:p>
            <a:pPr marL="0" indent="0">
              <a:lnSpc>
                <a:spcPct val="125000"/>
              </a:lnSpc>
              <a:buNone/>
            </a:pPr>
            <a:r>
              <a:rPr lang="en-US" sz="1600" dirty="0">
                <a:solidFill>
                  <a:srgbClr val="2D2D2D"/>
                </a:solidFill>
                <a:latin typeface="Meiryo" pitchFamily="34" charset="0"/>
                <a:ea typeface="Meiryo" pitchFamily="34" charset="-122"/>
                <a:cs typeface="Meiryo" pitchFamily="34" charset="-120"/>
              </a:rPr>
              <a:t>制度に習熟した職員が市民啓発を担い、独自の補助金加算も検討。「福祉のまち泉佐野市」として推進。</a:t>
            </a:r>
            <a:endParaRPr lang="en-US" sz="1600" dirty="0"/>
          </a:p>
        </p:txBody>
      </p:sp>
      <p:sp>
        <p:nvSpPr>
          <p:cNvPr id="12" name="Shape 10"/>
          <p:cNvSpPr/>
          <p:nvPr/>
        </p:nvSpPr>
        <p:spPr>
          <a:xfrm>
            <a:off x="548640" y="3794760"/>
            <a:ext cx="5394960" cy="2011680"/>
          </a:xfrm>
          <a:prstGeom prst="rect">
            <a:avLst/>
          </a:prstGeom>
          <a:solidFill>
            <a:schemeClr val="accent1">
              <a:lumMod val="40000"/>
              <a:lumOff val="60000"/>
            </a:schemeClr>
          </a:solidFill>
          <a:ln/>
        </p:spPr>
        <p:txBody>
          <a:bodyPr/>
          <a:lstStyle/>
          <a:p>
            <a:endParaRPr lang="ja-JP" altLang="en-US"/>
          </a:p>
        </p:txBody>
      </p:sp>
      <p:sp>
        <p:nvSpPr>
          <p:cNvPr id="13" name="Shape 11"/>
          <p:cNvSpPr/>
          <p:nvPr/>
        </p:nvSpPr>
        <p:spPr>
          <a:xfrm>
            <a:off x="548640" y="3794760"/>
            <a:ext cx="73152" cy="2011680"/>
          </a:xfrm>
          <a:prstGeom prst="rect">
            <a:avLst/>
          </a:prstGeom>
          <a:solidFill>
            <a:srgbClr val="2C7A7B"/>
          </a:solidFill>
          <a:ln/>
        </p:spPr>
        <p:txBody>
          <a:bodyPr/>
          <a:lstStyle/>
          <a:p>
            <a:endParaRPr lang="ja-JP" altLang="en-US"/>
          </a:p>
        </p:txBody>
      </p:sp>
      <p:sp>
        <p:nvSpPr>
          <p:cNvPr id="14" name="Text 12"/>
          <p:cNvSpPr/>
          <p:nvPr/>
        </p:nvSpPr>
        <p:spPr>
          <a:xfrm>
            <a:off x="822960" y="3931920"/>
            <a:ext cx="4846320" cy="365760"/>
          </a:xfrm>
          <a:prstGeom prst="rect">
            <a:avLst/>
          </a:prstGeom>
          <a:noFill/>
          <a:ln/>
        </p:spPr>
        <p:txBody>
          <a:bodyPr wrap="square" rtlCol="0" anchor="ctr"/>
          <a:lstStyle/>
          <a:p>
            <a:pPr marL="0" indent="0">
              <a:buNone/>
            </a:pPr>
            <a:r>
              <a:rPr lang="en-US" b="1" dirty="0">
                <a:solidFill>
                  <a:srgbClr val="132A45"/>
                </a:solidFill>
                <a:latin typeface="Meiryo" pitchFamily="34" charset="0"/>
                <a:ea typeface="Meiryo" pitchFamily="34" charset="-122"/>
                <a:cs typeface="Meiryo" pitchFamily="34" charset="-120"/>
              </a:rPr>
              <a:t>乳児院</a:t>
            </a:r>
            <a:endParaRPr lang="en-US" dirty="0"/>
          </a:p>
        </p:txBody>
      </p:sp>
      <p:sp>
        <p:nvSpPr>
          <p:cNvPr id="15" name="Text 13"/>
          <p:cNvSpPr/>
          <p:nvPr/>
        </p:nvSpPr>
        <p:spPr>
          <a:xfrm>
            <a:off x="822960" y="4343400"/>
            <a:ext cx="4846320" cy="1371600"/>
          </a:xfrm>
          <a:prstGeom prst="rect">
            <a:avLst/>
          </a:prstGeom>
          <a:noFill/>
          <a:ln/>
        </p:spPr>
        <p:txBody>
          <a:bodyPr wrap="square" rtlCol="0" anchor="ctr"/>
          <a:lstStyle/>
          <a:p>
            <a:pPr marL="0" indent="0">
              <a:lnSpc>
                <a:spcPct val="125000"/>
              </a:lnSpc>
              <a:buNone/>
            </a:pPr>
            <a:r>
              <a:rPr lang="en-US" sz="1600" dirty="0">
                <a:solidFill>
                  <a:srgbClr val="2D2D2D"/>
                </a:solidFill>
                <a:latin typeface="Meiryo" pitchFamily="34" charset="0"/>
                <a:ea typeface="Meiryo" pitchFamily="34" charset="-122"/>
                <a:cs typeface="Meiryo" pitchFamily="34" charset="-120"/>
              </a:rPr>
              <a:t>圏域内の乳児院は施設・人材とも十分でなく逼迫が懸念されるため、伴走支援・相談体制の拡充や里親支援強化に努める</a:t>
            </a:r>
            <a:r>
              <a:rPr lang="ja-JP" altLang="en-US" sz="1600" dirty="0">
                <a:solidFill>
                  <a:srgbClr val="2D2D2D"/>
                </a:solidFill>
                <a:latin typeface="Meiryo" pitchFamily="34" charset="0"/>
                <a:ea typeface="Meiryo" pitchFamily="34" charset="-122"/>
                <a:cs typeface="Meiryo" pitchFamily="34" charset="-120"/>
              </a:rPr>
              <a:t>。</a:t>
            </a:r>
            <a:r>
              <a:rPr lang="ja-JP" altLang="en-US" sz="1600" dirty="0">
                <a:latin typeface="Meiryo" pitchFamily="34" charset="0"/>
                <a:ea typeface="Meiryo" pitchFamily="34" charset="-122"/>
                <a:cs typeface="Meiryo" pitchFamily="34" charset="-120"/>
              </a:rPr>
              <a:t>併せて、市による乳児院の新設を実施。</a:t>
            </a:r>
            <a:endParaRPr lang="en-US" sz="1600" dirty="0"/>
          </a:p>
        </p:txBody>
      </p:sp>
      <p:sp>
        <p:nvSpPr>
          <p:cNvPr id="16" name="Shape 14"/>
          <p:cNvSpPr/>
          <p:nvPr/>
        </p:nvSpPr>
        <p:spPr>
          <a:xfrm>
            <a:off x="6263640" y="3794760"/>
            <a:ext cx="5394960" cy="2011680"/>
          </a:xfrm>
          <a:prstGeom prst="rect">
            <a:avLst/>
          </a:prstGeom>
          <a:solidFill>
            <a:schemeClr val="accent1">
              <a:lumMod val="40000"/>
              <a:lumOff val="60000"/>
            </a:schemeClr>
          </a:solidFill>
          <a:ln/>
        </p:spPr>
        <p:txBody>
          <a:bodyPr/>
          <a:lstStyle/>
          <a:p>
            <a:endParaRPr lang="ja-JP" altLang="en-US" dirty="0"/>
          </a:p>
        </p:txBody>
      </p:sp>
      <p:sp>
        <p:nvSpPr>
          <p:cNvPr id="17" name="Shape 15"/>
          <p:cNvSpPr/>
          <p:nvPr/>
        </p:nvSpPr>
        <p:spPr>
          <a:xfrm>
            <a:off x="6263640" y="3794760"/>
            <a:ext cx="73152" cy="2011680"/>
          </a:xfrm>
          <a:prstGeom prst="rect">
            <a:avLst/>
          </a:prstGeom>
          <a:solidFill>
            <a:srgbClr val="2C7A7B"/>
          </a:solidFill>
          <a:ln/>
        </p:spPr>
        <p:txBody>
          <a:bodyPr/>
          <a:lstStyle/>
          <a:p>
            <a:endParaRPr lang="ja-JP" altLang="en-US"/>
          </a:p>
        </p:txBody>
      </p:sp>
      <p:sp>
        <p:nvSpPr>
          <p:cNvPr id="18" name="Text 16"/>
          <p:cNvSpPr/>
          <p:nvPr/>
        </p:nvSpPr>
        <p:spPr>
          <a:xfrm>
            <a:off x="6537960" y="3931920"/>
            <a:ext cx="4846320" cy="365760"/>
          </a:xfrm>
          <a:prstGeom prst="rect">
            <a:avLst/>
          </a:prstGeom>
          <a:noFill/>
          <a:ln/>
        </p:spPr>
        <p:txBody>
          <a:bodyPr wrap="square" rtlCol="0" anchor="ctr"/>
          <a:lstStyle/>
          <a:p>
            <a:pPr marL="0" indent="0">
              <a:buNone/>
            </a:pPr>
            <a:r>
              <a:rPr lang="en-US" b="1" dirty="0">
                <a:solidFill>
                  <a:srgbClr val="132A45"/>
                </a:solidFill>
                <a:latin typeface="Meiryo" pitchFamily="34" charset="0"/>
                <a:ea typeface="Meiryo" pitchFamily="34" charset="-122"/>
                <a:cs typeface="Meiryo" pitchFamily="34" charset="-120"/>
              </a:rPr>
              <a:t>特別養子縁組</a:t>
            </a:r>
            <a:endParaRPr lang="en-US" dirty="0"/>
          </a:p>
        </p:txBody>
      </p:sp>
      <p:sp>
        <p:nvSpPr>
          <p:cNvPr id="19" name="Text 17"/>
          <p:cNvSpPr/>
          <p:nvPr/>
        </p:nvSpPr>
        <p:spPr>
          <a:xfrm>
            <a:off x="6537960" y="4343400"/>
            <a:ext cx="4846320" cy="1371600"/>
          </a:xfrm>
          <a:prstGeom prst="rect">
            <a:avLst/>
          </a:prstGeom>
          <a:noFill/>
          <a:ln/>
        </p:spPr>
        <p:txBody>
          <a:bodyPr wrap="square" rtlCol="0" anchor="ctr"/>
          <a:lstStyle/>
          <a:p>
            <a:pPr marL="0" indent="0">
              <a:lnSpc>
                <a:spcPct val="125000"/>
              </a:lnSpc>
              <a:buNone/>
            </a:pPr>
            <a:r>
              <a:rPr lang="en-US" sz="1600" dirty="0">
                <a:solidFill>
                  <a:srgbClr val="2D2D2D"/>
                </a:solidFill>
                <a:latin typeface="Meiryo" pitchFamily="34" charset="0"/>
                <a:ea typeface="Meiryo" pitchFamily="34" charset="-122"/>
                <a:cs typeface="Meiryo" pitchFamily="34" charset="-120"/>
              </a:rPr>
              <a:t>要保護児童として子ども家庭センターに報告し、「養子縁組里親手続き」を経て特別養子縁組のあっせんへ。民間あっせん団体との連携強化・設立誘導も</a:t>
            </a:r>
            <a:r>
              <a:rPr lang="ja-JP" altLang="en-US" sz="1600" dirty="0">
                <a:solidFill>
                  <a:srgbClr val="2D2D2D"/>
                </a:solidFill>
                <a:latin typeface="Meiryo" pitchFamily="34" charset="0"/>
                <a:ea typeface="Meiryo" pitchFamily="34" charset="-122"/>
                <a:cs typeface="Meiryo" pitchFamily="34" charset="-120"/>
              </a:rPr>
              <a:t>実施</a:t>
            </a:r>
            <a:r>
              <a:rPr lang="en-US" sz="1600" dirty="0">
                <a:solidFill>
                  <a:srgbClr val="2D2D2D"/>
                </a:solidFill>
                <a:latin typeface="Meiryo" pitchFamily="34" charset="0"/>
                <a:ea typeface="Meiryo" pitchFamily="34" charset="-122"/>
                <a:cs typeface="Meiryo" pitchFamily="34" charset="-120"/>
              </a:rPr>
              <a:t>。</a:t>
            </a:r>
            <a:endParaRPr lang="en-US" sz="1600" dirty="0"/>
          </a:p>
        </p:txBody>
      </p:sp>
      <p:sp>
        <p:nvSpPr>
          <p:cNvPr id="20" name="Text 18"/>
          <p:cNvSpPr/>
          <p:nvPr/>
        </p:nvSpPr>
        <p:spPr>
          <a:xfrm>
            <a:off x="11475720" y="6473952"/>
            <a:ext cx="548640" cy="274320"/>
          </a:xfrm>
          <a:prstGeom prst="rect">
            <a:avLst/>
          </a:prstGeom>
          <a:noFill/>
          <a:ln/>
        </p:spPr>
        <p:txBody>
          <a:bodyPr wrap="square" rtlCol="0" anchor="ctr"/>
          <a:lstStyle/>
          <a:p>
            <a:pPr marL="0" indent="0" algn="r">
              <a:buNone/>
            </a:pPr>
            <a:r>
              <a:rPr lang="en-US" sz="2000" b="1" u="sng" dirty="0">
                <a:solidFill>
                  <a:srgbClr val="5B6570"/>
                </a:solidFill>
                <a:latin typeface="Meiryo" pitchFamily="34" charset="0"/>
                <a:ea typeface="Meiryo" pitchFamily="34" charset="-122"/>
                <a:cs typeface="Meiryo" pitchFamily="34" charset="-120"/>
              </a:rPr>
              <a:t>08</a:t>
            </a:r>
            <a:endParaRPr lang="en-US" sz="2000" b="1" u="sng"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bg>
      <p:bgPr>
        <a:solidFill>
          <a:schemeClr val="accent1">
            <a:lumMod val="20000"/>
            <a:lumOff val="80000"/>
          </a:schemeClr>
        </a:solidFill>
        <a:effectLst/>
      </p:bgPr>
    </p:bg>
    <p:spTree>
      <p:nvGrpSpPr>
        <p:cNvPr id="1" name=""/>
        <p:cNvGrpSpPr/>
        <p:nvPr/>
      </p:nvGrpSpPr>
      <p:grpSpPr>
        <a:xfrm>
          <a:off x="0" y="0"/>
          <a:ext cx="0" cy="0"/>
          <a:chOff x="0" y="0"/>
          <a:chExt cx="0" cy="0"/>
        </a:xfrm>
      </p:grpSpPr>
      <p:sp>
        <p:nvSpPr>
          <p:cNvPr id="2" name="Text 0"/>
          <p:cNvSpPr/>
          <p:nvPr/>
        </p:nvSpPr>
        <p:spPr>
          <a:xfrm>
            <a:off x="548640" y="384048"/>
            <a:ext cx="7315200" cy="320040"/>
          </a:xfrm>
          <a:prstGeom prst="rect">
            <a:avLst/>
          </a:prstGeom>
          <a:noFill/>
          <a:ln/>
        </p:spPr>
        <p:txBody>
          <a:bodyPr wrap="square" rtlCol="0" anchor="ctr"/>
          <a:lstStyle/>
          <a:p>
            <a:pPr marL="0" indent="0">
              <a:buNone/>
            </a:pPr>
            <a:r>
              <a:rPr lang="en-US" b="1" kern="0" spc="200" dirty="0">
                <a:effectLst>
                  <a:outerShdw blurRad="38100" dist="38100" dir="2700000" algn="tl">
                    <a:srgbClr val="000000">
                      <a:alpha val="43137"/>
                    </a:srgbClr>
                  </a:outerShdw>
                </a:effectLst>
                <a:latin typeface="Meiryo" pitchFamily="34" charset="0"/>
                <a:ea typeface="Meiryo" pitchFamily="34" charset="-122"/>
                <a:cs typeface="Meiryo" pitchFamily="34" charset="-120"/>
              </a:rPr>
              <a:t>第</a:t>
            </a:r>
            <a:r>
              <a:rPr lang="ja-JP" altLang="en-US" b="1" kern="0" spc="200" dirty="0">
                <a:effectLst>
                  <a:outerShdw blurRad="38100" dist="38100" dir="2700000" algn="tl">
                    <a:srgbClr val="000000">
                      <a:alpha val="43137"/>
                    </a:srgbClr>
                  </a:outerShdw>
                </a:effectLst>
                <a:latin typeface="Meiryo" pitchFamily="34" charset="0"/>
                <a:ea typeface="Meiryo" pitchFamily="34" charset="-122"/>
                <a:cs typeface="Meiryo" pitchFamily="34" charset="-120"/>
              </a:rPr>
              <a:t>７　大阪府との連携／出自を知る権利</a:t>
            </a:r>
          </a:p>
          <a:p>
            <a:pPr marL="0" indent="0">
              <a:buNone/>
            </a:pPr>
            <a:r>
              <a:rPr lang="ja-JP" altLang="en-US" sz="1300" b="1" kern="0" spc="200" dirty="0">
                <a:solidFill>
                  <a:srgbClr val="2C7A7B"/>
                </a:solidFill>
                <a:latin typeface="Meiryo" pitchFamily="34" charset="0"/>
                <a:ea typeface="Meiryo" pitchFamily="34" charset="-122"/>
                <a:cs typeface="Meiryo" pitchFamily="34" charset="-120"/>
              </a:rPr>
              <a:t>　　　</a:t>
            </a:r>
            <a:endParaRPr lang="en-US" sz="1300" dirty="0"/>
          </a:p>
        </p:txBody>
      </p:sp>
      <p:sp>
        <p:nvSpPr>
          <p:cNvPr id="3" name="Text 1"/>
          <p:cNvSpPr/>
          <p:nvPr/>
        </p:nvSpPr>
        <p:spPr>
          <a:xfrm>
            <a:off x="548640" y="685800"/>
            <a:ext cx="11064240" cy="640080"/>
          </a:xfrm>
          <a:prstGeom prst="rect">
            <a:avLst/>
          </a:prstGeom>
          <a:noFill/>
          <a:ln/>
        </p:spPr>
        <p:txBody>
          <a:bodyPr wrap="square" rtlCol="0" anchor="ctr"/>
          <a:lstStyle/>
          <a:p>
            <a:pPr marL="0" indent="0">
              <a:buNone/>
            </a:pPr>
            <a:r>
              <a:rPr lang="en-US" sz="2800" b="1" dirty="0" err="1">
                <a:solidFill>
                  <a:srgbClr val="132A45"/>
                </a:solidFill>
                <a:effectLst>
                  <a:outerShdw blurRad="38100" dist="38100" dir="2700000" algn="tl">
                    <a:srgbClr val="000000">
                      <a:alpha val="43137"/>
                    </a:srgbClr>
                  </a:outerShdw>
                </a:effectLst>
                <a:latin typeface="Meiryo" pitchFamily="34" charset="0"/>
                <a:ea typeface="Meiryo" pitchFamily="34" charset="-122"/>
                <a:cs typeface="Meiryo" pitchFamily="34" charset="-120"/>
              </a:rPr>
              <a:t>大阪府との連携／出自を知る権利</a:t>
            </a:r>
            <a:endParaRPr lang="en-US" sz="2800" dirty="0">
              <a:effectLst>
                <a:outerShdw blurRad="38100" dist="38100" dir="2700000" algn="tl">
                  <a:srgbClr val="000000">
                    <a:alpha val="43137"/>
                  </a:srgbClr>
                </a:outerShdw>
              </a:effectLst>
            </a:endParaRPr>
          </a:p>
        </p:txBody>
      </p:sp>
      <p:sp>
        <p:nvSpPr>
          <p:cNvPr id="4" name="Shape 2"/>
          <p:cNvSpPr/>
          <p:nvPr/>
        </p:nvSpPr>
        <p:spPr>
          <a:xfrm>
            <a:off x="548640" y="1600200"/>
            <a:ext cx="5394960" cy="4206240"/>
          </a:xfrm>
          <a:prstGeom prst="rect">
            <a:avLst/>
          </a:prstGeom>
          <a:solidFill>
            <a:srgbClr val="FFFFFF"/>
          </a:solidFill>
          <a:ln w="12700">
            <a:solidFill>
              <a:srgbClr val="D9DEE2"/>
            </a:solidFill>
            <a:prstDash val="solid"/>
          </a:ln>
        </p:spPr>
        <p:txBody>
          <a:bodyPr/>
          <a:lstStyle/>
          <a:p>
            <a:endParaRPr lang="ja-JP" altLang="en-US"/>
          </a:p>
        </p:txBody>
      </p:sp>
      <p:sp>
        <p:nvSpPr>
          <p:cNvPr id="5" name="Text 3"/>
          <p:cNvSpPr/>
          <p:nvPr/>
        </p:nvSpPr>
        <p:spPr>
          <a:xfrm>
            <a:off x="777240" y="1783080"/>
            <a:ext cx="4937760" cy="548640"/>
          </a:xfrm>
          <a:prstGeom prst="rect">
            <a:avLst/>
          </a:prstGeom>
          <a:noFill/>
          <a:ln/>
        </p:spPr>
        <p:txBody>
          <a:bodyPr wrap="square" rtlCol="0" anchor="ctr"/>
          <a:lstStyle/>
          <a:p>
            <a:pPr marL="0" indent="0">
              <a:buNone/>
            </a:pPr>
            <a:r>
              <a:rPr lang="en-US" b="1" dirty="0">
                <a:solidFill>
                  <a:srgbClr val="132A45"/>
                </a:solidFill>
                <a:effectLst>
                  <a:outerShdw blurRad="38100" dist="38100" dir="2700000" algn="tl">
                    <a:srgbClr val="000000">
                      <a:alpha val="43137"/>
                    </a:srgbClr>
                  </a:outerShdw>
                </a:effectLst>
                <a:latin typeface="Meiryo" pitchFamily="34" charset="0"/>
                <a:ea typeface="Meiryo" pitchFamily="34" charset="-122"/>
                <a:cs typeface="Meiryo" pitchFamily="34" charset="-120"/>
              </a:rPr>
              <a:t>大阪府・子ども家庭センターとの連携</a:t>
            </a:r>
            <a:endParaRPr lang="en-US" dirty="0">
              <a:effectLst>
                <a:outerShdw blurRad="38100" dist="38100" dir="2700000" algn="tl">
                  <a:srgbClr val="000000">
                    <a:alpha val="43137"/>
                  </a:srgbClr>
                </a:outerShdw>
              </a:effectLst>
            </a:endParaRPr>
          </a:p>
        </p:txBody>
      </p:sp>
      <p:sp>
        <p:nvSpPr>
          <p:cNvPr id="6" name="Text 4"/>
          <p:cNvSpPr/>
          <p:nvPr/>
        </p:nvSpPr>
        <p:spPr>
          <a:xfrm>
            <a:off x="777240" y="2377440"/>
            <a:ext cx="4937760" cy="3200400"/>
          </a:xfrm>
          <a:prstGeom prst="rect">
            <a:avLst/>
          </a:prstGeom>
          <a:noFill/>
          <a:ln/>
        </p:spPr>
        <p:txBody>
          <a:bodyPr wrap="square" rtlCol="0" anchor="ctr"/>
          <a:lstStyle/>
          <a:p>
            <a:pPr marL="0" indent="0">
              <a:lnSpc>
                <a:spcPct val="135000"/>
              </a:lnSpc>
              <a:buNone/>
            </a:pPr>
            <a:r>
              <a:rPr lang="en-US" sz="1600" dirty="0">
                <a:solidFill>
                  <a:srgbClr val="2D2D2D"/>
                </a:solidFill>
                <a:latin typeface="Meiryo" pitchFamily="34" charset="0"/>
                <a:ea typeface="Meiryo" pitchFamily="34" charset="-122"/>
                <a:cs typeface="Meiryo" pitchFamily="34" charset="-120"/>
              </a:rPr>
              <a:t>内密出産・バトンで生まれたこどもは要保護児童に該当するため、りんくう総合医療センターから</a:t>
            </a:r>
            <a:r>
              <a:rPr lang="ja-JP" altLang="en-US" sz="1600" dirty="0">
                <a:solidFill>
                  <a:srgbClr val="2D2D2D"/>
                </a:solidFill>
                <a:latin typeface="Meiryo" pitchFamily="34" charset="0"/>
                <a:ea typeface="Meiryo" pitchFamily="34" charset="-122"/>
                <a:cs typeface="Meiryo" pitchFamily="34" charset="-120"/>
              </a:rPr>
              <a:t>市及び子ども</a:t>
            </a:r>
            <a:r>
              <a:rPr lang="en-US" sz="1600" dirty="0">
                <a:solidFill>
                  <a:srgbClr val="2D2D2D"/>
                </a:solidFill>
                <a:latin typeface="Meiryo" pitchFamily="34" charset="0"/>
                <a:ea typeface="Meiryo" pitchFamily="34" charset="-122"/>
                <a:cs typeface="Meiryo" pitchFamily="34" charset="-120"/>
              </a:rPr>
              <a:t>家庭センターへ通告。対応件数の増加が見込まれるため、職員派遣や</a:t>
            </a:r>
            <a:r>
              <a:rPr lang="ja-JP" altLang="en-US" sz="1600" dirty="0">
                <a:latin typeface="Meiryo" pitchFamily="34" charset="0"/>
                <a:ea typeface="Meiryo" pitchFamily="34" charset="-122"/>
                <a:cs typeface="Meiryo" pitchFamily="34" charset="-120"/>
              </a:rPr>
              <a:t>本事業対象者</a:t>
            </a:r>
            <a:r>
              <a:rPr lang="en-US" sz="1600" dirty="0">
                <a:latin typeface="Meiryo" pitchFamily="34" charset="0"/>
                <a:ea typeface="Meiryo" pitchFamily="34" charset="-122"/>
                <a:cs typeface="Meiryo" pitchFamily="34" charset="-120"/>
              </a:rPr>
              <a:t>の</a:t>
            </a:r>
            <a:r>
              <a:rPr lang="ja-JP" altLang="en-US" sz="1600" dirty="0">
                <a:latin typeface="Meiryo" pitchFamily="34" charset="0"/>
                <a:ea typeface="Meiryo" pitchFamily="34" charset="-122"/>
                <a:cs typeface="Meiryo" pitchFamily="34" charset="-120"/>
              </a:rPr>
              <a:t>措置費の</a:t>
            </a:r>
            <a:r>
              <a:rPr lang="en-US" sz="1600" dirty="0">
                <a:solidFill>
                  <a:srgbClr val="2D2D2D"/>
                </a:solidFill>
                <a:latin typeface="Meiryo" pitchFamily="34" charset="0"/>
                <a:ea typeface="Meiryo" pitchFamily="34" charset="-122"/>
                <a:cs typeface="Meiryo" pitchFamily="34" charset="-120"/>
              </a:rPr>
              <a:t>経費負担などを大阪府と協議し、必要な施策を実施する。</a:t>
            </a:r>
            <a:endParaRPr lang="en-US" sz="1600" dirty="0"/>
          </a:p>
        </p:txBody>
      </p:sp>
      <p:sp>
        <p:nvSpPr>
          <p:cNvPr id="7" name="Shape 5"/>
          <p:cNvSpPr/>
          <p:nvPr/>
        </p:nvSpPr>
        <p:spPr>
          <a:xfrm>
            <a:off x="6263640" y="1600200"/>
            <a:ext cx="5394960" cy="4206240"/>
          </a:xfrm>
          <a:prstGeom prst="rect">
            <a:avLst/>
          </a:prstGeom>
          <a:solidFill>
            <a:srgbClr val="FFFFFF"/>
          </a:solidFill>
          <a:ln w="12700">
            <a:solidFill>
              <a:srgbClr val="D9DEE2"/>
            </a:solidFill>
            <a:prstDash val="solid"/>
          </a:ln>
        </p:spPr>
        <p:txBody>
          <a:bodyPr/>
          <a:lstStyle/>
          <a:p>
            <a:endParaRPr lang="ja-JP" altLang="en-US"/>
          </a:p>
        </p:txBody>
      </p:sp>
      <p:sp>
        <p:nvSpPr>
          <p:cNvPr id="8" name="Text 6"/>
          <p:cNvSpPr/>
          <p:nvPr/>
        </p:nvSpPr>
        <p:spPr>
          <a:xfrm>
            <a:off x="6492240" y="1783080"/>
            <a:ext cx="4937760" cy="548640"/>
          </a:xfrm>
          <a:prstGeom prst="rect">
            <a:avLst/>
          </a:prstGeom>
          <a:noFill/>
          <a:ln/>
        </p:spPr>
        <p:txBody>
          <a:bodyPr wrap="square" rtlCol="0" anchor="ctr"/>
          <a:lstStyle/>
          <a:p>
            <a:pPr marL="0" indent="0">
              <a:buNone/>
            </a:pPr>
            <a:r>
              <a:rPr lang="en-US" b="1" dirty="0">
                <a:solidFill>
                  <a:srgbClr val="132A45"/>
                </a:solidFill>
                <a:effectLst>
                  <a:outerShdw blurRad="38100" dist="38100" dir="2700000" algn="tl">
                    <a:srgbClr val="000000">
                      <a:alpha val="43137"/>
                    </a:srgbClr>
                  </a:outerShdw>
                </a:effectLst>
                <a:latin typeface="Meiryo" pitchFamily="34" charset="0"/>
                <a:ea typeface="Meiryo" pitchFamily="34" charset="-122"/>
                <a:cs typeface="Meiryo" pitchFamily="34" charset="-120"/>
              </a:rPr>
              <a:t>出自を知る権利への対応</a:t>
            </a:r>
            <a:endParaRPr lang="en-US" dirty="0">
              <a:effectLst>
                <a:outerShdw blurRad="38100" dist="38100" dir="2700000" algn="tl">
                  <a:srgbClr val="000000">
                    <a:alpha val="43137"/>
                  </a:srgbClr>
                </a:outerShdw>
              </a:effectLst>
            </a:endParaRPr>
          </a:p>
        </p:txBody>
      </p:sp>
      <p:sp>
        <p:nvSpPr>
          <p:cNvPr id="9" name="Text 7"/>
          <p:cNvSpPr/>
          <p:nvPr/>
        </p:nvSpPr>
        <p:spPr>
          <a:xfrm>
            <a:off x="6492240" y="2377440"/>
            <a:ext cx="4937760" cy="3200400"/>
          </a:xfrm>
          <a:prstGeom prst="rect">
            <a:avLst/>
          </a:prstGeom>
          <a:noFill/>
          <a:ln/>
        </p:spPr>
        <p:txBody>
          <a:bodyPr wrap="square" rtlCol="0" anchor="ctr"/>
          <a:lstStyle/>
          <a:p>
            <a:pPr marL="0" indent="0">
              <a:lnSpc>
                <a:spcPct val="135000"/>
              </a:lnSpc>
              <a:buNone/>
            </a:pPr>
            <a:r>
              <a:rPr lang="en-US" sz="1600" dirty="0">
                <a:solidFill>
                  <a:srgbClr val="2D2D2D"/>
                </a:solidFill>
                <a:latin typeface="Meiryo" pitchFamily="34" charset="0"/>
                <a:ea typeface="Meiryo" pitchFamily="34" charset="-122"/>
                <a:cs typeface="Meiryo" pitchFamily="34" charset="-120"/>
              </a:rPr>
              <a:t>令和8年度事業開始の場合、こどもが権利を行使できる成人後を想定すると、実務上の課題化は令和25〜26年頃と見込む。「身元情報」</a:t>
            </a:r>
            <a:r>
              <a:rPr lang="ja-JP" altLang="en-US" sz="1600" dirty="0">
                <a:solidFill>
                  <a:srgbClr val="2D2D2D"/>
                </a:solidFill>
                <a:latin typeface="Meiryo" pitchFamily="34" charset="0"/>
                <a:ea typeface="Meiryo" pitchFamily="34" charset="-122"/>
                <a:cs typeface="Meiryo" pitchFamily="34" charset="-120"/>
              </a:rPr>
              <a:t>と</a:t>
            </a:r>
            <a:r>
              <a:rPr lang="en-US" sz="1600" dirty="0">
                <a:solidFill>
                  <a:srgbClr val="2D2D2D"/>
                </a:solidFill>
                <a:latin typeface="Meiryo" pitchFamily="34" charset="0"/>
                <a:ea typeface="Meiryo" pitchFamily="34" charset="-122"/>
                <a:cs typeface="Meiryo" pitchFamily="34" charset="-120"/>
              </a:rPr>
              <a:t>は原則</a:t>
            </a:r>
            <a:r>
              <a:rPr lang="ja-JP" altLang="en-US" sz="1600" dirty="0">
                <a:solidFill>
                  <a:srgbClr val="2D2D2D"/>
                </a:solidFill>
                <a:latin typeface="Meiryo" pitchFamily="34" charset="0"/>
                <a:ea typeface="Meiryo" pitchFamily="34" charset="-122"/>
                <a:cs typeface="Meiryo" pitchFamily="34" charset="-120"/>
              </a:rPr>
              <a:t>的に</a:t>
            </a:r>
            <a:r>
              <a:rPr lang="en-US" sz="1600" dirty="0">
                <a:solidFill>
                  <a:srgbClr val="2D2D2D"/>
                </a:solidFill>
                <a:latin typeface="Meiryo" pitchFamily="34" charset="0"/>
                <a:ea typeface="Meiryo" pitchFamily="34" charset="-122"/>
                <a:cs typeface="Meiryo" pitchFamily="34" charset="-120"/>
              </a:rPr>
              <a:t>氏名・住所・生年月日。同意があれば公的身分証の写しや健康状態・既往歴等も管理。国内外の先行事例や国の動向を踏まえ、方向性を検討する。</a:t>
            </a:r>
            <a:endParaRPr lang="en-US" sz="1600" dirty="0"/>
          </a:p>
        </p:txBody>
      </p:sp>
      <p:sp>
        <p:nvSpPr>
          <p:cNvPr id="10" name="Text 8"/>
          <p:cNvSpPr/>
          <p:nvPr/>
        </p:nvSpPr>
        <p:spPr>
          <a:xfrm>
            <a:off x="11475720" y="6473952"/>
            <a:ext cx="548640" cy="274320"/>
          </a:xfrm>
          <a:prstGeom prst="rect">
            <a:avLst/>
          </a:prstGeom>
          <a:noFill/>
          <a:ln/>
        </p:spPr>
        <p:txBody>
          <a:bodyPr wrap="square" rtlCol="0" anchor="ctr"/>
          <a:lstStyle/>
          <a:p>
            <a:pPr marL="0" indent="0" algn="r">
              <a:buNone/>
            </a:pPr>
            <a:r>
              <a:rPr lang="en-US" sz="2000" b="1" u="sng" dirty="0">
                <a:solidFill>
                  <a:srgbClr val="5B6570"/>
                </a:solidFill>
                <a:latin typeface="Meiryo" pitchFamily="34" charset="0"/>
                <a:ea typeface="Meiryo" pitchFamily="34" charset="-122"/>
                <a:cs typeface="Meiryo" pitchFamily="34" charset="-120"/>
              </a:rPr>
              <a:t>09</a:t>
            </a:r>
            <a:endParaRPr lang="en-US" sz="2000" b="1" u="sng" dirty="0"/>
          </a:p>
        </p:txBody>
      </p:sp>
      <p:pic>
        <p:nvPicPr>
          <p:cNvPr id="16" name="図 15">
            <a:extLst>
              <a:ext uri="{FF2B5EF4-FFF2-40B4-BE49-F238E27FC236}">
                <a16:creationId xmlns:a16="http://schemas.microsoft.com/office/drawing/2014/main" id="{3B70699C-B24E-AA92-4815-1A0565ED3637}"/>
              </a:ext>
            </a:extLst>
          </p:cNvPr>
          <p:cNvPicPr>
            <a:picLocks noChangeAspect="1"/>
          </p:cNvPicPr>
          <p:nvPr/>
        </p:nvPicPr>
        <p:blipFill>
          <a:blip r:embed="rId3"/>
          <a:stretch>
            <a:fillRect/>
          </a:stretch>
        </p:blipFill>
        <p:spPr>
          <a:xfrm>
            <a:off x="544061" y="1600200"/>
            <a:ext cx="152953" cy="4206240"/>
          </a:xfrm>
          <a:prstGeom prst="rect">
            <a:avLst/>
          </a:prstGeom>
        </p:spPr>
      </p:pic>
      <p:pic>
        <p:nvPicPr>
          <p:cNvPr id="18" name="図 17">
            <a:extLst>
              <a:ext uri="{FF2B5EF4-FFF2-40B4-BE49-F238E27FC236}">
                <a16:creationId xmlns:a16="http://schemas.microsoft.com/office/drawing/2014/main" id="{D52B4056-BF62-83B3-E058-30F3A3818899}"/>
              </a:ext>
            </a:extLst>
          </p:cNvPr>
          <p:cNvPicPr>
            <a:picLocks noChangeAspect="1"/>
          </p:cNvPicPr>
          <p:nvPr/>
        </p:nvPicPr>
        <p:blipFill>
          <a:blip r:embed="rId3"/>
          <a:stretch>
            <a:fillRect/>
          </a:stretch>
        </p:blipFill>
        <p:spPr>
          <a:xfrm>
            <a:off x="6255744" y="1600200"/>
            <a:ext cx="152953" cy="4206240"/>
          </a:xfrm>
          <a:prstGeom prst="rect">
            <a:avLst/>
          </a:prstGeom>
        </p:spPr>
      </p:pic>
    </p:spTree>
  </p:cSld>
  <p:clrMapOvr>
    <a:masterClrMapping/>
  </p:clrMapOvr>
</p:sld>
</file>

<file path=ppt/theme/theme1.xml><?xml version="1.0" encoding="utf-8"?>
<a:theme xmlns:a="http://schemas.openxmlformats.org/drawingml/2006/main" name="ファセット">
  <a:themeElements>
    <a:clrScheme name="ファセット">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ファセット">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ファセット">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游ゴシック Light"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Facet</Template>
  <TotalTime>895</TotalTime>
  <Words>833</Words>
  <Application>Microsoft Office PowerPoint</Application>
  <PresentationFormat>ワイド画面</PresentationFormat>
  <Paragraphs>147</Paragraphs>
  <Slides>10</Slides>
  <Notes>10</Notes>
  <HiddenSlides>0</HiddenSlides>
  <MMClips>0</MMClips>
  <ScaleCrop>false</ScaleCrop>
  <HeadingPairs>
    <vt:vector size="6" baseType="variant">
      <vt:variant>
        <vt:lpstr>使用されているフォント</vt:lpstr>
      </vt:variant>
      <vt:variant>
        <vt:i4>8</vt:i4>
      </vt:variant>
      <vt:variant>
        <vt:lpstr>テーマ</vt:lpstr>
      </vt:variant>
      <vt:variant>
        <vt:i4>1</vt:i4>
      </vt:variant>
      <vt:variant>
        <vt:lpstr>スライド タイトル</vt:lpstr>
      </vt:variant>
      <vt:variant>
        <vt:i4>10</vt:i4>
      </vt:variant>
    </vt:vector>
  </HeadingPairs>
  <TitlesOfParts>
    <vt:vector size="19" baseType="lpstr">
      <vt:lpstr>メイリオ</vt:lpstr>
      <vt:lpstr>メイリオ</vt:lpstr>
      <vt:lpstr>游ゴシック</vt:lpstr>
      <vt:lpstr>游明朝</vt:lpstr>
      <vt:lpstr>Arial</vt:lpstr>
      <vt:lpstr>Calibri</vt:lpstr>
      <vt:lpstr>Trebuchet MS</vt:lpstr>
      <vt:lpstr>Wingdings 3</vt:lpstr>
      <vt:lpstr>ファセット</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PptxGenJS Presentation</dc:title>
  <dc:subject>PptxGenJS Presentation</dc:subject>
  <dc:creator>PptxGenJS</dc:creator>
  <cp:lastModifiedBy>越道　伊純</cp:lastModifiedBy>
  <cp:revision>34</cp:revision>
  <cp:lastPrinted>2026-07-22T03:50:48Z</cp:lastPrinted>
  <dcterms:created xsi:type="dcterms:W3CDTF">2026-07-16T11:08:39Z</dcterms:created>
  <dcterms:modified xsi:type="dcterms:W3CDTF">2026-07-23T06:04:34Z</dcterms:modified>
</cp:coreProperties>
</file>