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3"/>
  </p:notesMasterIdLst>
  <p:sldIdLst>
    <p:sldId id="407" r:id="rId2"/>
  </p:sldIdLst>
  <p:sldSz cx="38531800" cy="28898850"/>
  <p:notesSz cx="6646863" cy="97774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越道　伊純" initials="越道　伊純" lastIdx="1" clrIdx="0">
    <p:extLst>
      <p:ext uri="{19B8F6BF-5375-455C-9EA6-DF929625EA0E}">
        <p15:presenceInfo xmlns:p15="http://schemas.microsoft.com/office/powerpoint/2012/main" userId="S::KoshimichiIz@lan.pref.osaka.jp::57c8d82b-211e-4533-89d4-e6a99e978d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248F"/>
    <a:srgbClr val="FFFF00"/>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06" autoAdjust="0"/>
    <p:restoredTop sz="69231" autoAdjust="0"/>
  </p:normalViewPr>
  <p:slideViewPr>
    <p:cSldViewPr snapToGrid="0">
      <p:cViewPr varScale="1">
        <p:scale>
          <a:sx n="15" d="100"/>
          <a:sy n="15" d="100"/>
        </p:scale>
        <p:origin x="1676" y="76"/>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880101" cy="490354"/>
          </a:xfrm>
          <a:prstGeom prst="rect">
            <a:avLst/>
          </a:prstGeom>
        </p:spPr>
        <p:txBody>
          <a:bodyPr vert="horz" lIns="89675" tIns="44838" rIns="89675" bIns="44838" rtlCol="0"/>
          <a:lstStyle>
            <a:lvl1pPr algn="l">
              <a:defRPr sz="1200"/>
            </a:lvl1pPr>
          </a:lstStyle>
          <a:p>
            <a:endParaRPr kumimoji="1" lang="ja-JP" altLang="en-US"/>
          </a:p>
        </p:txBody>
      </p:sp>
      <p:sp>
        <p:nvSpPr>
          <p:cNvPr id="3" name="日付プレースホルダー 2"/>
          <p:cNvSpPr>
            <a:spLocks noGrp="1"/>
          </p:cNvSpPr>
          <p:nvPr>
            <p:ph type="dt" idx="1"/>
          </p:nvPr>
        </p:nvSpPr>
        <p:spPr>
          <a:xfrm>
            <a:off x="3765213" y="1"/>
            <a:ext cx="2880101" cy="490354"/>
          </a:xfrm>
          <a:prstGeom prst="rect">
            <a:avLst/>
          </a:prstGeom>
        </p:spPr>
        <p:txBody>
          <a:bodyPr vert="horz" lIns="89675" tIns="44838" rIns="89675" bIns="44838" rtlCol="0"/>
          <a:lstStyle>
            <a:lvl1pPr algn="r">
              <a:defRPr sz="1200"/>
            </a:lvl1pPr>
          </a:lstStyle>
          <a:p>
            <a:fld id="{644F6F41-2374-42EB-AF61-2B62C42887F6}" type="datetimeFigureOut">
              <a:rPr kumimoji="1" lang="ja-JP" altLang="en-US" smtClean="0"/>
              <a:t>2026/7/23</a:t>
            </a:fld>
            <a:endParaRPr kumimoji="1" lang="ja-JP" altLang="en-US"/>
          </a:p>
        </p:txBody>
      </p:sp>
      <p:sp>
        <p:nvSpPr>
          <p:cNvPr id="4" name="スライド イメージ プレースホルダー 3"/>
          <p:cNvSpPr>
            <a:spLocks noGrp="1" noRot="1" noChangeAspect="1"/>
          </p:cNvSpPr>
          <p:nvPr>
            <p:ph type="sldImg" idx="2"/>
          </p:nvPr>
        </p:nvSpPr>
        <p:spPr>
          <a:xfrm>
            <a:off x="1123950" y="1222375"/>
            <a:ext cx="4398963" cy="3300413"/>
          </a:xfrm>
          <a:prstGeom prst="rect">
            <a:avLst/>
          </a:prstGeom>
          <a:noFill/>
          <a:ln w="12700">
            <a:solidFill>
              <a:prstClr val="black"/>
            </a:solidFill>
          </a:ln>
        </p:spPr>
        <p:txBody>
          <a:bodyPr vert="horz" lIns="89675" tIns="44838" rIns="89675" bIns="44838" rtlCol="0" anchor="ctr"/>
          <a:lstStyle/>
          <a:p>
            <a:endParaRPr lang="ja-JP" altLang="en-US"/>
          </a:p>
        </p:txBody>
      </p:sp>
      <p:sp>
        <p:nvSpPr>
          <p:cNvPr id="5" name="ノート プレースホルダー 4"/>
          <p:cNvSpPr>
            <a:spLocks noGrp="1"/>
          </p:cNvSpPr>
          <p:nvPr>
            <p:ph type="body" sz="quarter" idx="3"/>
          </p:nvPr>
        </p:nvSpPr>
        <p:spPr>
          <a:xfrm>
            <a:off x="664997" y="4705215"/>
            <a:ext cx="5316870" cy="3849436"/>
          </a:xfrm>
          <a:prstGeom prst="rect">
            <a:avLst/>
          </a:prstGeom>
        </p:spPr>
        <p:txBody>
          <a:bodyPr vert="horz" lIns="89675" tIns="44838" rIns="89675" bIns="4483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287059"/>
            <a:ext cx="2880101" cy="490354"/>
          </a:xfrm>
          <a:prstGeom prst="rect">
            <a:avLst/>
          </a:prstGeom>
        </p:spPr>
        <p:txBody>
          <a:bodyPr vert="horz" lIns="89675" tIns="44838" rIns="89675" bIns="4483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765213" y="9287059"/>
            <a:ext cx="2880101" cy="490354"/>
          </a:xfrm>
          <a:prstGeom prst="rect">
            <a:avLst/>
          </a:prstGeom>
        </p:spPr>
        <p:txBody>
          <a:bodyPr vert="horz" lIns="89675" tIns="44838" rIns="89675" bIns="44838" rtlCol="0" anchor="b"/>
          <a:lstStyle>
            <a:lvl1pPr algn="r">
              <a:defRPr sz="1200"/>
            </a:lvl1pPr>
          </a:lstStyle>
          <a:p>
            <a:fld id="{7B0E3A6A-B1A0-4D14-BF46-1459814F2B0C}" type="slidenum">
              <a:rPr kumimoji="1" lang="ja-JP" altLang="en-US" smtClean="0"/>
              <a:t>‹#›</a:t>
            </a:fld>
            <a:endParaRPr kumimoji="1" lang="ja-JP" altLang="en-US"/>
          </a:p>
        </p:txBody>
      </p:sp>
    </p:spTree>
    <p:extLst>
      <p:ext uri="{BB962C8B-B14F-4D97-AF65-F5344CB8AC3E}">
        <p14:creationId xmlns:p14="http://schemas.microsoft.com/office/powerpoint/2010/main" val="166604773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（里親について）</a:t>
            </a:r>
            <a:endParaRPr kumimoji="1" lang="en-US" altLang="ja-JP" dirty="0"/>
          </a:p>
          <a:p>
            <a:pPr marL="168141" indent="-168141">
              <a:buFont typeface="Arial" panose="020B0604020202020204" pitchFamily="34" charset="0"/>
              <a:buChar char="•"/>
            </a:pPr>
            <a:r>
              <a:rPr kumimoji="1" lang="ja-JP" altLang="en-US" dirty="0"/>
              <a:t>家庭に社会的養護の必要な児童を迎え入れて育てる養育里親（府では「はぐくみホーム）」と、法律上の親子関係を結ぶ特別養子縁組を前提とした養子縁組里親、それぞれの里親の登録数は表のとおり。</a:t>
            </a:r>
            <a:endParaRPr kumimoji="1" lang="en-US" altLang="ja-JP" dirty="0"/>
          </a:p>
          <a:p>
            <a:pPr marL="168141" indent="-168141">
              <a:buFont typeface="Arial" panose="020B0604020202020204" pitchFamily="34" charset="0"/>
              <a:buChar char="•"/>
            </a:pPr>
            <a:r>
              <a:rPr kumimoji="1" lang="ja-JP" altLang="en-US" dirty="0">
                <a:highlight>
                  <a:srgbClr val="FFFF00"/>
                </a:highlight>
              </a:rPr>
              <a:t>養育里親は</a:t>
            </a:r>
            <a:r>
              <a:rPr kumimoji="1" lang="en-US" altLang="ja-JP" dirty="0">
                <a:highlight>
                  <a:srgbClr val="FFFF00"/>
                </a:highlight>
              </a:rPr>
              <a:t>227</a:t>
            </a:r>
            <a:r>
              <a:rPr kumimoji="1" lang="ja-JP" altLang="en-US" dirty="0">
                <a:highlight>
                  <a:srgbClr val="FFFF00"/>
                </a:highlight>
              </a:rPr>
              <a:t>家庭中</a:t>
            </a:r>
            <a:r>
              <a:rPr kumimoji="1" lang="en-US" altLang="ja-JP" dirty="0">
                <a:highlight>
                  <a:srgbClr val="FFFF00"/>
                </a:highlight>
              </a:rPr>
              <a:t>157</a:t>
            </a:r>
            <a:r>
              <a:rPr kumimoji="1" lang="ja-JP" altLang="en-US" dirty="0">
                <a:highlight>
                  <a:srgbClr val="FFFF00"/>
                </a:highlight>
              </a:rPr>
              <a:t>家庭で、養親組里親は</a:t>
            </a:r>
            <a:r>
              <a:rPr kumimoji="1" lang="en-US" altLang="ja-JP" dirty="0">
                <a:highlight>
                  <a:srgbClr val="FFFF00"/>
                </a:highlight>
              </a:rPr>
              <a:t>54</a:t>
            </a:r>
            <a:r>
              <a:rPr kumimoji="1" lang="ja-JP" altLang="en-US" dirty="0">
                <a:highlight>
                  <a:srgbClr val="FFFF00"/>
                </a:highlight>
              </a:rPr>
              <a:t>家庭中</a:t>
            </a:r>
            <a:r>
              <a:rPr kumimoji="1" lang="en-US" altLang="ja-JP" dirty="0">
                <a:highlight>
                  <a:srgbClr val="FFFF00"/>
                </a:highlight>
              </a:rPr>
              <a:t>44</a:t>
            </a:r>
            <a:r>
              <a:rPr kumimoji="1" lang="ja-JP" altLang="en-US" dirty="0">
                <a:highlight>
                  <a:srgbClr val="FFFF00"/>
                </a:highlight>
              </a:rPr>
              <a:t>家庭で、何らかの形で既に子どもを受け入れている。残りの家庭には、年齢や家庭事情等、受入れが難しい理由があり、これ以上の委託が難しい状況。</a:t>
            </a:r>
            <a:endParaRPr kumimoji="1" lang="en-US" altLang="ja-JP" dirty="0">
              <a:highlight>
                <a:srgbClr val="FFFF00"/>
              </a:highlight>
            </a:endParaRPr>
          </a:p>
          <a:p>
            <a:pPr marL="168141" indent="-168141">
              <a:buFont typeface="Arial" panose="020B0604020202020204" pitchFamily="34" charset="0"/>
              <a:buChar char="•"/>
            </a:pPr>
            <a:r>
              <a:rPr kumimoji="1" lang="ja-JP" altLang="en-US" dirty="0"/>
              <a:t>里親の確保に対しては、これまでも府は積極的に取り組んでいるが、新規登録は一定数あるものの、里親の年齢や家庭状況の変化、特別養子縁組の成立を理由とした「登録の取り消し」も毎年発生するため</a:t>
            </a:r>
            <a:endParaRPr kumimoji="1" lang="en-US" altLang="ja-JP" dirty="0"/>
          </a:p>
          <a:p>
            <a:r>
              <a:rPr kumimoji="1" lang="ja-JP" altLang="en-US" dirty="0"/>
              <a:t>全体的な里親家庭数としては微減となっている。</a:t>
            </a:r>
            <a:endParaRPr kumimoji="1" lang="en-US" altLang="ja-JP" dirty="0"/>
          </a:p>
          <a:p>
            <a:endParaRPr kumimoji="1" lang="en-US" altLang="ja-JP" dirty="0"/>
          </a:p>
          <a:p>
            <a:r>
              <a:rPr kumimoji="1" lang="ja-JP" altLang="en-US" dirty="0"/>
              <a:t>（乳児院）</a:t>
            </a:r>
            <a:endParaRPr kumimoji="1" lang="en-US" altLang="ja-JP" dirty="0"/>
          </a:p>
          <a:p>
            <a:pPr marL="168141" indent="-168141">
              <a:buFont typeface="Arial" panose="020B0604020202020204" pitchFamily="34" charset="0"/>
              <a:buChar char="•"/>
            </a:pPr>
            <a:r>
              <a:rPr kumimoji="1" lang="ja-JP" altLang="en-US" dirty="0"/>
              <a:t>府が所管する乳児院は４施設あり、定員は</a:t>
            </a:r>
            <a:r>
              <a:rPr kumimoji="1" lang="en-US" altLang="ja-JP" dirty="0"/>
              <a:t>140</a:t>
            </a:r>
            <a:r>
              <a:rPr kumimoji="1" lang="ja-JP" altLang="en-US" dirty="0"/>
              <a:t>人。ただし入所児童数にあわせた暫定定員が設定されており、暫定定員は令和７年度は</a:t>
            </a:r>
            <a:r>
              <a:rPr kumimoji="1" lang="en-US" altLang="ja-JP" dirty="0"/>
              <a:t>128</a:t>
            </a:r>
            <a:r>
              <a:rPr kumimoji="1" lang="ja-JP" altLang="en-US" dirty="0"/>
              <a:t>人となっている。施設は</a:t>
            </a:r>
            <a:r>
              <a:rPr kumimoji="1" lang="en-US" altLang="ja-JP" dirty="0"/>
              <a:t>128</a:t>
            </a:r>
            <a:r>
              <a:rPr kumimoji="1" lang="ja-JP" altLang="en-US" dirty="0"/>
              <a:t>人を受け入れるための人員配置しか行っていないため、令和８年度に乳児院に受入れ可能な児童数は</a:t>
            </a:r>
            <a:r>
              <a:rPr kumimoji="1" lang="en-US" altLang="ja-JP" dirty="0"/>
              <a:t>128</a:t>
            </a:r>
            <a:r>
              <a:rPr kumimoji="1" lang="ja-JP" altLang="en-US" dirty="0"/>
              <a:t>人となる。</a:t>
            </a:r>
            <a:endParaRPr kumimoji="1" lang="en-US" altLang="ja-JP" dirty="0"/>
          </a:p>
          <a:p>
            <a:pPr marL="168141" indent="-168141">
              <a:buFont typeface="Arial" panose="020B0604020202020204" pitchFamily="34" charset="0"/>
              <a:buChar char="•"/>
            </a:pPr>
            <a:r>
              <a:rPr kumimoji="1" lang="ja-JP" altLang="en-US" dirty="0"/>
              <a:t>令和７年度１年間の平均入所人数は</a:t>
            </a:r>
            <a:r>
              <a:rPr kumimoji="1" lang="en-US" altLang="ja-JP" dirty="0"/>
              <a:t>111</a:t>
            </a:r>
            <a:r>
              <a:rPr kumimoji="1" lang="ja-JP" altLang="en-US" dirty="0"/>
              <a:t>人であり、令和８年７月１日時点では</a:t>
            </a:r>
            <a:r>
              <a:rPr kumimoji="1" lang="en-US" altLang="ja-JP" dirty="0"/>
              <a:t>113</a:t>
            </a:r>
            <a:r>
              <a:rPr kumimoji="1" lang="ja-JP" altLang="en-US" dirty="0"/>
              <a:t>人である。この程度の人数が推移すれば、暫定定員</a:t>
            </a:r>
            <a:r>
              <a:rPr kumimoji="1" lang="en-US" altLang="ja-JP" dirty="0"/>
              <a:t>128</a:t>
            </a:r>
            <a:r>
              <a:rPr kumimoji="1" lang="ja-JP" altLang="en-US" dirty="0"/>
              <a:t>人で、大阪府の要保護児童対応は十分受け入れ可能である。しかし、泉佐野市の事業により、毎年</a:t>
            </a:r>
            <a:r>
              <a:rPr kumimoji="1" lang="en-US" altLang="ja-JP" dirty="0"/>
              <a:t>40</a:t>
            </a:r>
            <a:r>
              <a:rPr kumimoji="1" lang="ja-JP" altLang="en-US" dirty="0"/>
              <a:t>人の預け入れ児童が増加する場合、グラフのとおり、事業開始初年度には、預け入れ児童が施設の暫定定員を超えることになり、施設がオーバーフローする。その場合、泉佐野市事業により預け入れられた児童のみならず、府がこれまで対応してきた、虐待や養育困難等を理由とした預け入れ、いわゆる府の要保護児童対応として乳児院への一時保護委託や入所措置の場合も、預け入れができなくなる可能性が高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pPr defTabSz="448376">
              <a:defRPr/>
            </a:pPr>
            <a:fld id="{7B0E3A6A-B1A0-4D14-BF46-1459814F2B0C}" type="slidenum">
              <a:rPr kumimoji="1" lang="ja-JP" altLang="en-US">
                <a:solidFill>
                  <a:prstClr val="black"/>
                </a:solidFill>
                <a:latin typeface="游ゴシック" panose="020F0502020204030204"/>
                <a:ea typeface="游ゴシック" panose="020B0400000000000000" pitchFamily="50" charset="-128"/>
              </a:rPr>
              <a:pPr defTabSz="448376">
                <a:defRPr/>
              </a:pPr>
              <a:t>1</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795536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889885" y="4729513"/>
            <a:ext cx="32752030" cy="10061081"/>
          </a:xfrm>
        </p:spPr>
        <p:txBody>
          <a:bodyPr anchor="b"/>
          <a:lstStyle>
            <a:lvl1pPr algn="ctr">
              <a:defRPr sz="25283"/>
            </a:lvl1pPr>
          </a:lstStyle>
          <a:p>
            <a:r>
              <a:rPr lang="ja-JP" altLang="en-US"/>
              <a:t>マスター タイトルの書式設定</a:t>
            </a:r>
            <a:endParaRPr lang="en-US" dirty="0"/>
          </a:p>
        </p:txBody>
      </p:sp>
      <p:sp>
        <p:nvSpPr>
          <p:cNvPr id="3" name="Subtitle 2"/>
          <p:cNvSpPr>
            <a:spLocks noGrp="1"/>
          </p:cNvSpPr>
          <p:nvPr>
            <p:ph type="subTitle" idx="1"/>
          </p:nvPr>
        </p:nvSpPr>
        <p:spPr>
          <a:xfrm>
            <a:off x="4816475" y="15178588"/>
            <a:ext cx="28898850" cy="6977197"/>
          </a:xfrm>
        </p:spPr>
        <p:txBody>
          <a:bodyPr/>
          <a:lstStyle>
            <a:lvl1pPr marL="0" indent="0" algn="ctr">
              <a:buNone/>
              <a:defRPr sz="10113"/>
            </a:lvl1pPr>
            <a:lvl2pPr marL="1926595" indent="0" algn="ctr">
              <a:buNone/>
              <a:defRPr sz="8428"/>
            </a:lvl2pPr>
            <a:lvl3pPr marL="3853190" indent="0" algn="ctr">
              <a:buNone/>
              <a:defRPr sz="7585"/>
            </a:lvl3pPr>
            <a:lvl4pPr marL="5779785" indent="0" algn="ctr">
              <a:buNone/>
              <a:defRPr sz="6742"/>
            </a:lvl4pPr>
            <a:lvl5pPr marL="7706380" indent="0" algn="ctr">
              <a:buNone/>
              <a:defRPr sz="6742"/>
            </a:lvl5pPr>
            <a:lvl6pPr marL="9632975" indent="0" algn="ctr">
              <a:buNone/>
              <a:defRPr sz="6742"/>
            </a:lvl6pPr>
            <a:lvl7pPr marL="11559570" indent="0" algn="ctr">
              <a:buNone/>
              <a:defRPr sz="6742"/>
            </a:lvl7pPr>
            <a:lvl8pPr marL="13486166" indent="0" algn="ctr">
              <a:buNone/>
              <a:defRPr sz="6742"/>
            </a:lvl8pPr>
            <a:lvl9pPr marL="15412761" indent="0" algn="ctr">
              <a:buNone/>
              <a:defRPr sz="6742"/>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2A301FF-D803-4D7C-B60B-D6EE3DB2D5DC}" type="datetimeFigureOut">
              <a:rPr kumimoji="1" lang="ja-JP" altLang="en-US" smtClean="0"/>
              <a:t>2026/7/23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4082042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A301FF-D803-4D7C-B60B-D6EE3DB2D5DC}" type="datetimeFigureOut">
              <a:rPr kumimoji="1" lang="ja-JP" altLang="en-US" smtClean="0"/>
              <a:t>2026/7/23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3061012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7574322" y="1538596"/>
            <a:ext cx="8308419" cy="2449044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2649063" y="1538596"/>
            <a:ext cx="24443611" cy="2449044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A301FF-D803-4D7C-B60B-D6EE3DB2D5DC}" type="datetimeFigureOut">
              <a:rPr kumimoji="1" lang="ja-JP" altLang="en-US" smtClean="0"/>
              <a:t>2026/7/23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241955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A301FF-D803-4D7C-B60B-D6EE3DB2D5DC}" type="datetimeFigureOut">
              <a:rPr kumimoji="1" lang="ja-JP" altLang="en-US" smtClean="0"/>
              <a:t>2026/7/23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3992650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2628994" y="7204652"/>
            <a:ext cx="33233678" cy="12021117"/>
          </a:xfrm>
        </p:spPr>
        <p:txBody>
          <a:bodyPr anchor="b"/>
          <a:lstStyle>
            <a:lvl1pPr>
              <a:defRPr sz="25283"/>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628994" y="19339494"/>
            <a:ext cx="33233678" cy="6321621"/>
          </a:xfrm>
        </p:spPr>
        <p:txBody>
          <a:bodyPr/>
          <a:lstStyle>
            <a:lvl1pPr marL="0" indent="0">
              <a:buNone/>
              <a:defRPr sz="10113">
                <a:solidFill>
                  <a:schemeClr val="tx1"/>
                </a:solidFill>
              </a:defRPr>
            </a:lvl1pPr>
            <a:lvl2pPr marL="1926595" indent="0">
              <a:buNone/>
              <a:defRPr sz="8428">
                <a:solidFill>
                  <a:schemeClr val="tx1">
                    <a:tint val="75000"/>
                  </a:schemeClr>
                </a:solidFill>
              </a:defRPr>
            </a:lvl2pPr>
            <a:lvl3pPr marL="3853190" indent="0">
              <a:buNone/>
              <a:defRPr sz="7585">
                <a:solidFill>
                  <a:schemeClr val="tx1">
                    <a:tint val="75000"/>
                  </a:schemeClr>
                </a:solidFill>
              </a:defRPr>
            </a:lvl3pPr>
            <a:lvl4pPr marL="5779785" indent="0">
              <a:buNone/>
              <a:defRPr sz="6742">
                <a:solidFill>
                  <a:schemeClr val="tx1">
                    <a:tint val="75000"/>
                  </a:schemeClr>
                </a:solidFill>
              </a:defRPr>
            </a:lvl4pPr>
            <a:lvl5pPr marL="7706380" indent="0">
              <a:buNone/>
              <a:defRPr sz="6742">
                <a:solidFill>
                  <a:schemeClr val="tx1">
                    <a:tint val="75000"/>
                  </a:schemeClr>
                </a:solidFill>
              </a:defRPr>
            </a:lvl5pPr>
            <a:lvl6pPr marL="9632975" indent="0">
              <a:buNone/>
              <a:defRPr sz="6742">
                <a:solidFill>
                  <a:schemeClr val="tx1">
                    <a:tint val="75000"/>
                  </a:schemeClr>
                </a:solidFill>
              </a:defRPr>
            </a:lvl6pPr>
            <a:lvl7pPr marL="11559570" indent="0">
              <a:buNone/>
              <a:defRPr sz="6742">
                <a:solidFill>
                  <a:schemeClr val="tx1">
                    <a:tint val="75000"/>
                  </a:schemeClr>
                </a:solidFill>
              </a:defRPr>
            </a:lvl7pPr>
            <a:lvl8pPr marL="13486166" indent="0">
              <a:buNone/>
              <a:defRPr sz="6742">
                <a:solidFill>
                  <a:schemeClr val="tx1">
                    <a:tint val="75000"/>
                  </a:schemeClr>
                </a:solidFill>
              </a:defRPr>
            </a:lvl8pPr>
            <a:lvl9pPr marL="15412761" indent="0">
              <a:buNone/>
              <a:defRPr sz="6742">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2A301FF-D803-4D7C-B60B-D6EE3DB2D5DC}" type="datetimeFigureOut">
              <a:rPr kumimoji="1" lang="ja-JP" altLang="en-US" smtClean="0"/>
              <a:t>2026/7/23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82552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2649061" y="7692981"/>
            <a:ext cx="16376015" cy="1833605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19506724" y="7692981"/>
            <a:ext cx="16376015" cy="1833605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2A301FF-D803-4D7C-B60B-D6EE3DB2D5DC}" type="datetimeFigureOut">
              <a:rPr kumimoji="1" lang="ja-JP" altLang="en-US" smtClean="0"/>
              <a:t>2026/7/23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2053323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2654080" y="1538603"/>
            <a:ext cx="33233678" cy="55857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2654084" y="7084234"/>
            <a:ext cx="16300755" cy="3471874"/>
          </a:xfrm>
        </p:spPr>
        <p:txBody>
          <a:bodyPr anchor="b"/>
          <a:lstStyle>
            <a:lvl1pPr marL="0" indent="0">
              <a:buNone/>
              <a:defRPr sz="10113" b="1"/>
            </a:lvl1pPr>
            <a:lvl2pPr marL="1926595" indent="0">
              <a:buNone/>
              <a:defRPr sz="8428" b="1"/>
            </a:lvl2pPr>
            <a:lvl3pPr marL="3853190" indent="0">
              <a:buNone/>
              <a:defRPr sz="7585" b="1"/>
            </a:lvl3pPr>
            <a:lvl4pPr marL="5779785" indent="0">
              <a:buNone/>
              <a:defRPr sz="6742" b="1"/>
            </a:lvl4pPr>
            <a:lvl5pPr marL="7706380" indent="0">
              <a:buNone/>
              <a:defRPr sz="6742" b="1"/>
            </a:lvl5pPr>
            <a:lvl6pPr marL="9632975" indent="0">
              <a:buNone/>
              <a:defRPr sz="6742" b="1"/>
            </a:lvl6pPr>
            <a:lvl7pPr marL="11559570" indent="0">
              <a:buNone/>
              <a:defRPr sz="6742" b="1"/>
            </a:lvl7pPr>
            <a:lvl8pPr marL="13486166" indent="0">
              <a:buNone/>
              <a:defRPr sz="6742" b="1"/>
            </a:lvl8pPr>
            <a:lvl9pPr marL="15412761" indent="0">
              <a:buNone/>
              <a:defRPr sz="6742" b="1"/>
            </a:lvl9pPr>
          </a:lstStyle>
          <a:p>
            <a:pPr lvl="0"/>
            <a:r>
              <a:rPr lang="ja-JP" altLang="en-US"/>
              <a:t>マスター テキストの書式設定</a:t>
            </a:r>
          </a:p>
        </p:txBody>
      </p:sp>
      <p:sp>
        <p:nvSpPr>
          <p:cNvPr id="4" name="Content Placeholder 3"/>
          <p:cNvSpPr>
            <a:spLocks noGrp="1"/>
          </p:cNvSpPr>
          <p:nvPr>
            <p:ph sz="half" idx="2"/>
          </p:nvPr>
        </p:nvSpPr>
        <p:spPr>
          <a:xfrm>
            <a:off x="2654084" y="10556108"/>
            <a:ext cx="16300755" cy="155264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19506726" y="7084234"/>
            <a:ext cx="16381034" cy="3471874"/>
          </a:xfrm>
        </p:spPr>
        <p:txBody>
          <a:bodyPr anchor="b"/>
          <a:lstStyle>
            <a:lvl1pPr marL="0" indent="0">
              <a:buNone/>
              <a:defRPr sz="10113" b="1"/>
            </a:lvl1pPr>
            <a:lvl2pPr marL="1926595" indent="0">
              <a:buNone/>
              <a:defRPr sz="8428" b="1"/>
            </a:lvl2pPr>
            <a:lvl3pPr marL="3853190" indent="0">
              <a:buNone/>
              <a:defRPr sz="7585" b="1"/>
            </a:lvl3pPr>
            <a:lvl4pPr marL="5779785" indent="0">
              <a:buNone/>
              <a:defRPr sz="6742" b="1"/>
            </a:lvl4pPr>
            <a:lvl5pPr marL="7706380" indent="0">
              <a:buNone/>
              <a:defRPr sz="6742" b="1"/>
            </a:lvl5pPr>
            <a:lvl6pPr marL="9632975" indent="0">
              <a:buNone/>
              <a:defRPr sz="6742" b="1"/>
            </a:lvl6pPr>
            <a:lvl7pPr marL="11559570" indent="0">
              <a:buNone/>
              <a:defRPr sz="6742" b="1"/>
            </a:lvl7pPr>
            <a:lvl8pPr marL="13486166" indent="0">
              <a:buNone/>
              <a:defRPr sz="6742" b="1"/>
            </a:lvl8pPr>
            <a:lvl9pPr marL="15412761" indent="0">
              <a:buNone/>
              <a:defRPr sz="6742" b="1"/>
            </a:lvl9pPr>
          </a:lstStyle>
          <a:p>
            <a:pPr lvl="0"/>
            <a:r>
              <a:rPr lang="ja-JP" altLang="en-US"/>
              <a:t>マスター テキストの書式設定</a:t>
            </a:r>
          </a:p>
        </p:txBody>
      </p:sp>
      <p:sp>
        <p:nvSpPr>
          <p:cNvPr id="6" name="Content Placeholder 5"/>
          <p:cNvSpPr>
            <a:spLocks noGrp="1"/>
          </p:cNvSpPr>
          <p:nvPr>
            <p:ph sz="quarter" idx="4"/>
          </p:nvPr>
        </p:nvSpPr>
        <p:spPr>
          <a:xfrm>
            <a:off x="19506726" y="10556108"/>
            <a:ext cx="16381034" cy="155264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2A301FF-D803-4D7C-B60B-D6EE3DB2D5DC}" type="datetimeFigureOut">
              <a:rPr kumimoji="1" lang="ja-JP" altLang="en-US" smtClean="0"/>
              <a:t>2026/7/23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3673264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2A301FF-D803-4D7C-B60B-D6EE3DB2D5DC}" type="datetimeFigureOut">
              <a:rPr kumimoji="1" lang="ja-JP" altLang="en-US" smtClean="0"/>
              <a:t>2026/7/23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2929048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A301FF-D803-4D7C-B60B-D6EE3DB2D5DC}" type="datetimeFigureOut">
              <a:rPr kumimoji="1" lang="ja-JP" altLang="en-US" smtClean="0"/>
              <a:t>2026/7/23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1206536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654080" y="1926590"/>
            <a:ext cx="12427508" cy="6743065"/>
          </a:xfrm>
        </p:spPr>
        <p:txBody>
          <a:bodyPr anchor="b"/>
          <a:lstStyle>
            <a:lvl1pPr>
              <a:defRPr sz="13484"/>
            </a:lvl1pPr>
          </a:lstStyle>
          <a:p>
            <a:r>
              <a:rPr lang="ja-JP" altLang="en-US"/>
              <a:t>マスター タイトルの書式設定</a:t>
            </a:r>
            <a:endParaRPr lang="en-US" dirty="0"/>
          </a:p>
        </p:txBody>
      </p:sp>
      <p:sp>
        <p:nvSpPr>
          <p:cNvPr id="3" name="Content Placeholder 2"/>
          <p:cNvSpPr>
            <a:spLocks noGrp="1"/>
          </p:cNvSpPr>
          <p:nvPr>
            <p:ph idx="1"/>
          </p:nvPr>
        </p:nvSpPr>
        <p:spPr>
          <a:xfrm>
            <a:off x="16381034" y="4160906"/>
            <a:ext cx="19506724" cy="20536914"/>
          </a:xfrm>
        </p:spPr>
        <p:txBody>
          <a:bodyPr/>
          <a:lstStyle>
            <a:lvl1pPr>
              <a:defRPr sz="13484"/>
            </a:lvl1pPr>
            <a:lvl2pPr>
              <a:defRPr sz="11799"/>
            </a:lvl2pPr>
            <a:lvl3pPr>
              <a:defRPr sz="10113"/>
            </a:lvl3pPr>
            <a:lvl4pPr>
              <a:defRPr sz="8428"/>
            </a:lvl4pPr>
            <a:lvl5pPr>
              <a:defRPr sz="8428"/>
            </a:lvl5pPr>
            <a:lvl6pPr>
              <a:defRPr sz="8428"/>
            </a:lvl6pPr>
            <a:lvl7pPr>
              <a:defRPr sz="8428"/>
            </a:lvl7pPr>
            <a:lvl8pPr>
              <a:defRPr sz="8428"/>
            </a:lvl8pPr>
            <a:lvl9pPr>
              <a:defRPr sz="8428"/>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2654080" y="8669655"/>
            <a:ext cx="12427508" cy="16061608"/>
          </a:xfrm>
        </p:spPr>
        <p:txBody>
          <a:bodyPr/>
          <a:lstStyle>
            <a:lvl1pPr marL="0" indent="0">
              <a:buNone/>
              <a:defRPr sz="6742"/>
            </a:lvl1pPr>
            <a:lvl2pPr marL="1926595" indent="0">
              <a:buNone/>
              <a:defRPr sz="5899"/>
            </a:lvl2pPr>
            <a:lvl3pPr marL="3853190" indent="0">
              <a:buNone/>
              <a:defRPr sz="5057"/>
            </a:lvl3pPr>
            <a:lvl4pPr marL="5779785" indent="0">
              <a:buNone/>
              <a:defRPr sz="4214"/>
            </a:lvl4pPr>
            <a:lvl5pPr marL="7706380" indent="0">
              <a:buNone/>
              <a:defRPr sz="4214"/>
            </a:lvl5pPr>
            <a:lvl6pPr marL="9632975" indent="0">
              <a:buNone/>
              <a:defRPr sz="4214"/>
            </a:lvl6pPr>
            <a:lvl7pPr marL="11559570" indent="0">
              <a:buNone/>
              <a:defRPr sz="4214"/>
            </a:lvl7pPr>
            <a:lvl8pPr marL="13486166" indent="0">
              <a:buNone/>
              <a:defRPr sz="4214"/>
            </a:lvl8pPr>
            <a:lvl9pPr marL="15412761" indent="0">
              <a:buNone/>
              <a:defRPr sz="4214"/>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2A301FF-D803-4D7C-B60B-D6EE3DB2D5DC}" type="datetimeFigureOut">
              <a:rPr kumimoji="1" lang="ja-JP" altLang="en-US" smtClean="0"/>
              <a:t>2026/7/23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2902359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2654080" y="1926590"/>
            <a:ext cx="12427508" cy="6743065"/>
          </a:xfrm>
        </p:spPr>
        <p:txBody>
          <a:bodyPr anchor="b"/>
          <a:lstStyle>
            <a:lvl1pPr>
              <a:defRPr sz="13484"/>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6381034" y="4160906"/>
            <a:ext cx="19506724" cy="20536914"/>
          </a:xfrm>
        </p:spPr>
        <p:txBody>
          <a:bodyPr anchor="t"/>
          <a:lstStyle>
            <a:lvl1pPr marL="0" indent="0">
              <a:buNone/>
              <a:defRPr sz="13484"/>
            </a:lvl1pPr>
            <a:lvl2pPr marL="1926595" indent="0">
              <a:buNone/>
              <a:defRPr sz="11799"/>
            </a:lvl2pPr>
            <a:lvl3pPr marL="3853190" indent="0">
              <a:buNone/>
              <a:defRPr sz="10113"/>
            </a:lvl3pPr>
            <a:lvl4pPr marL="5779785" indent="0">
              <a:buNone/>
              <a:defRPr sz="8428"/>
            </a:lvl4pPr>
            <a:lvl5pPr marL="7706380" indent="0">
              <a:buNone/>
              <a:defRPr sz="8428"/>
            </a:lvl5pPr>
            <a:lvl6pPr marL="9632975" indent="0">
              <a:buNone/>
              <a:defRPr sz="8428"/>
            </a:lvl6pPr>
            <a:lvl7pPr marL="11559570" indent="0">
              <a:buNone/>
              <a:defRPr sz="8428"/>
            </a:lvl7pPr>
            <a:lvl8pPr marL="13486166" indent="0">
              <a:buNone/>
              <a:defRPr sz="8428"/>
            </a:lvl8pPr>
            <a:lvl9pPr marL="15412761" indent="0">
              <a:buNone/>
              <a:defRPr sz="8428"/>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2654080" y="8669655"/>
            <a:ext cx="12427508" cy="16061608"/>
          </a:xfrm>
        </p:spPr>
        <p:txBody>
          <a:bodyPr/>
          <a:lstStyle>
            <a:lvl1pPr marL="0" indent="0">
              <a:buNone/>
              <a:defRPr sz="6742"/>
            </a:lvl1pPr>
            <a:lvl2pPr marL="1926595" indent="0">
              <a:buNone/>
              <a:defRPr sz="5899"/>
            </a:lvl2pPr>
            <a:lvl3pPr marL="3853190" indent="0">
              <a:buNone/>
              <a:defRPr sz="5057"/>
            </a:lvl3pPr>
            <a:lvl4pPr marL="5779785" indent="0">
              <a:buNone/>
              <a:defRPr sz="4214"/>
            </a:lvl4pPr>
            <a:lvl5pPr marL="7706380" indent="0">
              <a:buNone/>
              <a:defRPr sz="4214"/>
            </a:lvl5pPr>
            <a:lvl6pPr marL="9632975" indent="0">
              <a:buNone/>
              <a:defRPr sz="4214"/>
            </a:lvl6pPr>
            <a:lvl7pPr marL="11559570" indent="0">
              <a:buNone/>
              <a:defRPr sz="4214"/>
            </a:lvl7pPr>
            <a:lvl8pPr marL="13486166" indent="0">
              <a:buNone/>
              <a:defRPr sz="4214"/>
            </a:lvl8pPr>
            <a:lvl9pPr marL="15412761" indent="0">
              <a:buNone/>
              <a:defRPr sz="4214"/>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2A301FF-D803-4D7C-B60B-D6EE3DB2D5DC}" type="datetimeFigureOut">
              <a:rPr kumimoji="1" lang="ja-JP" altLang="en-US" smtClean="0"/>
              <a:t>2026/7/23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3736502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49061" y="1538603"/>
            <a:ext cx="33233678" cy="55857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2649061" y="7692981"/>
            <a:ext cx="33233678" cy="18336055"/>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2649061" y="26784959"/>
            <a:ext cx="8669655" cy="1538596"/>
          </a:xfrm>
          <a:prstGeom prst="rect">
            <a:avLst/>
          </a:prstGeom>
        </p:spPr>
        <p:txBody>
          <a:bodyPr vert="horz" lIns="91440" tIns="45720" rIns="91440" bIns="45720" rtlCol="0" anchor="ctr"/>
          <a:lstStyle>
            <a:lvl1pPr algn="l">
              <a:defRPr sz="5057">
                <a:solidFill>
                  <a:schemeClr val="tx1">
                    <a:tint val="75000"/>
                  </a:schemeClr>
                </a:solidFill>
              </a:defRPr>
            </a:lvl1pPr>
          </a:lstStyle>
          <a:p>
            <a:fld id="{F2A301FF-D803-4D7C-B60B-D6EE3DB2D5DC}" type="datetimeFigureOut">
              <a:rPr kumimoji="1" lang="ja-JP" altLang="en-US" smtClean="0"/>
              <a:t>2026/7/23</a:t>
            </a:fld>
            <a:endParaRPr kumimoji="1" lang="ja-JP" altLang="en-US"/>
          </a:p>
        </p:txBody>
      </p:sp>
      <p:sp>
        <p:nvSpPr>
          <p:cNvPr id="5" name="Footer Placeholder 4"/>
          <p:cNvSpPr>
            <a:spLocks noGrp="1"/>
          </p:cNvSpPr>
          <p:nvPr>
            <p:ph type="ftr" sz="quarter" idx="3"/>
          </p:nvPr>
        </p:nvSpPr>
        <p:spPr>
          <a:xfrm>
            <a:off x="12763659" y="26784959"/>
            <a:ext cx="13004483" cy="1538596"/>
          </a:xfrm>
          <a:prstGeom prst="rect">
            <a:avLst/>
          </a:prstGeom>
        </p:spPr>
        <p:txBody>
          <a:bodyPr vert="horz" lIns="91440" tIns="45720" rIns="91440" bIns="45720" rtlCol="0" anchor="ctr"/>
          <a:lstStyle>
            <a:lvl1pPr algn="ctr">
              <a:defRPr sz="5057">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27213084" y="26784959"/>
            <a:ext cx="8669655" cy="1538596"/>
          </a:xfrm>
          <a:prstGeom prst="rect">
            <a:avLst/>
          </a:prstGeom>
        </p:spPr>
        <p:txBody>
          <a:bodyPr vert="horz" lIns="91440" tIns="45720" rIns="91440" bIns="45720" rtlCol="0" anchor="ctr"/>
          <a:lstStyle>
            <a:lvl1pPr algn="r">
              <a:defRPr sz="5057">
                <a:solidFill>
                  <a:schemeClr val="tx1">
                    <a:tint val="75000"/>
                  </a:schemeClr>
                </a:solidFill>
              </a:defRPr>
            </a:lvl1pPr>
          </a:lstStyle>
          <a:p>
            <a:fld id="{32A106F9-32E4-4267-B945-92C486750F71}" type="slidenum">
              <a:rPr kumimoji="1" lang="ja-JP" altLang="en-US" smtClean="0"/>
              <a:t>‹#›</a:t>
            </a:fld>
            <a:endParaRPr kumimoji="1" lang="ja-JP" altLang="en-US"/>
          </a:p>
        </p:txBody>
      </p:sp>
    </p:spTree>
    <p:extLst>
      <p:ext uri="{BB962C8B-B14F-4D97-AF65-F5344CB8AC3E}">
        <p14:creationId xmlns:p14="http://schemas.microsoft.com/office/powerpoint/2010/main" val="30365395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3853190" rtl="0" eaLnBrk="1" latinLnBrk="0" hangingPunct="1">
        <a:lnSpc>
          <a:spcPct val="90000"/>
        </a:lnSpc>
        <a:spcBef>
          <a:spcPct val="0"/>
        </a:spcBef>
        <a:buNone/>
        <a:defRPr kumimoji="1" sz="18541" kern="1200">
          <a:solidFill>
            <a:schemeClr val="tx1"/>
          </a:solidFill>
          <a:latin typeface="+mj-lt"/>
          <a:ea typeface="+mj-ea"/>
          <a:cs typeface="+mj-cs"/>
        </a:defRPr>
      </a:lvl1pPr>
    </p:titleStyle>
    <p:bodyStyle>
      <a:lvl1pPr marL="963298" indent="-963298" algn="l" defTabSz="3853190" rtl="0" eaLnBrk="1" latinLnBrk="0" hangingPunct="1">
        <a:lnSpc>
          <a:spcPct val="90000"/>
        </a:lnSpc>
        <a:spcBef>
          <a:spcPts val="4214"/>
        </a:spcBef>
        <a:buFont typeface="Arial" panose="020B0604020202020204" pitchFamily="34" charset="0"/>
        <a:buChar char="•"/>
        <a:defRPr kumimoji="1" sz="11799" kern="1200">
          <a:solidFill>
            <a:schemeClr val="tx1"/>
          </a:solidFill>
          <a:latin typeface="+mn-lt"/>
          <a:ea typeface="+mn-ea"/>
          <a:cs typeface="+mn-cs"/>
        </a:defRPr>
      </a:lvl1pPr>
      <a:lvl2pPr marL="2889893" indent="-963298" algn="l" defTabSz="3853190" rtl="0" eaLnBrk="1" latinLnBrk="0" hangingPunct="1">
        <a:lnSpc>
          <a:spcPct val="90000"/>
        </a:lnSpc>
        <a:spcBef>
          <a:spcPts val="2107"/>
        </a:spcBef>
        <a:buFont typeface="Arial" panose="020B0604020202020204" pitchFamily="34" charset="0"/>
        <a:buChar char="•"/>
        <a:defRPr kumimoji="1" sz="10113" kern="1200">
          <a:solidFill>
            <a:schemeClr val="tx1"/>
          </a:solidFill>
          <a:latin typeface="+mn-lt"/>
          <a:ea typeface="+mn-ea"/>
          <a:cs typeface="+mn-cs"/>
        </a:defRPr>
      </a:lvl2pPr>
      <a:lvl3pPr marL="4816488" indent="-963298" algn="l" defTabSz="3853190" rtl="0" eaLnBrk="1" latinLnBrk="0" hangingPunct="1">
        <a:lnSpc>
          <a:spcPct val="90000"/>
        </a:lnSpc>
        <a:spcBef>
          <a:spcPts val="2107"/>
        </a:spcBef>
        <a:buFont typeface="Arial" panose="020B0604020202020204" pitchFamily="34" charset="0"/>
        <a:buChar char="•"/>
        <a:defRPr kumimoji="1" sz="8428" kern="1200">
          <a:solidFill>
            <a:schemeClr val="tx1"/>
          </a:solidFill>
          <a:latin typeface="+mn-lt"/>
          <a:ea typeface="+mn-ea"/>
          <a:cs typeface="+mn-cs"/>
        </a:defRPr>
      </a:lvl3pPr>
      <a:lvl4pPr marL="6743083" indent="-963298" algn="l" defTabSz="3853190" rtl="0" eaLnBrk="1" latinLnBrk="0" hangingPunct="1">
        <a:lnSpc>
          <a:spcPct val="90000"/>
        </a:lnSpc>
        <a:spcBef>
          <a:spcPts val="2107"/>
        </a:spcBef>
        <a:buFont typeface="Arial" panose="020B0604020202020204" pitchFamily="34" charset="0"/>
        <a:buChar char="•"/>
        <a:defRPr kumimoji="1" sz="7585" kern="1200">
          <a:solidFill>
            <a:schemeClr val="tx1"/>
          </a:solidFill>
          <a:latin typeface="+mn-lt"/>
          <a:ea typeface="+mn-ea"/>
          <a:cs typeface="+mn-cs"/>
        </a:defRPr>
      </a:lvl4pPr>
      <a:lvl5pPr marL="8669678" indent="-963298" algn="l" defTabSz="3853190" rtl="0" eaLnBrk="1" latinLnBrk="0" hangingPunct="1">
        <a:lnSpc>
          <a:spcPct val="90000"/>
        </a:lnSpc>
        <a:spcBef>
          <a:spcPts val="2107"/>
        </a:spcBef>
        <a:buFont typeface="Arial" panose="020B0604020202020204" pitchFamily="34" charset="0"/>
        <a:buChar char="•"/>
        <a:defRPr kumimoji="1" sz="7585" kern="1200">
          <a:solidFill>
            <a:schemeClr val="tx1"/>
          </a:solidFill>
          <a:latin typeface="+mn-lt"/>
          <a:ea typeface="+mn-ea"/>
          <a:cs typeface="+mn-cs"/>
        </a:defRPr>
      </a:lvl5pPr>
      <a:lvl6pPr marL="10596273" indent="-963298" algn="l" defTabSz="3853190" rtl="0" eaLnBrk="1" latinLnBrk="0" hangingPunct="1">
        <a:lnSpc>
          <a:spcPct val="90000"/>
        </a:lnSpc>
        <a:spcBef>
          <a:spcPts val="2107"/>
        </a:spcBef>
        <a:buFont typeface="Arial" panose="020B0604020202020204" pitchFamily="34" charset="0"/>
        <a:buChar char="•"/>
        <a:defRPr kumimoji="1" sz="7585" kern="1200">
          <a:solidFill>
            <a:schemeClr val="tx1"/>
          </a:solidFill>
          <a:latin typeface="+mn-lt"/>
          <a:ea typeface="+mn-ea"/>
          <a:cs typeface="+mn-cs"/>
        </a:defRPr>
      </a:lvl6pPr>
      <a:lvl7pPr marL="12522868" indent="-963298" algn="l" defTabSz="3853190" rtl="0" eaLnBrk="1" latinLnBrk="0" hangingPunct="1">
        <a:lnSpc>
          <a:spcPct val="90000"/>
        </a:lnSpc>
        <a:spcBef>
          <a:spcPts val="2107"/>
        </a:spcBef>
        <a:buFont typeface="Arial" panose="020B0604020202020204" pitchFamily="34" charset="0"/>
        <a:buChar char="•"/>
        <a:defRPr kumimoji="1" sz="7585" kern="1200">
          <a:solidFill>
            <a:schemeClr val="tx1"/>
          </a:solidFill>
          <a:latin typeface="+mn-lt"/>
          <a:ea typeface="+mn-ea"/>
          <a:cs typeface="+mn-cs"/>
        </a:defRPr>
      </a:lvl7pPr>
      <a:lvl8pPr marL="14449463" indent="-963298" algn="l" defTabSz="3853190" rtl="0" eaLnBrk="1" latinLnBrk="0" hangingPunct="1">
        <a:lnSpc>
          <a:spcPct val="90000"/>
        </a:lnSpc>
        <a:spcBef>
          <a:spcPts val="2107"/>
        </a:spcBef>
        <a:buFont typeface="Arial" panose="020B0604020202020204" pitchFamily="34" charset="0"/>
        <a:buChar char="•"/>
        <a:defRPr kumimoji="1" sz="7585" kern="1200">
          <a:solidFill>
            <a:schemeClr val="tx1"/>
          </a:solidFill>
          <a:latin typeface="+mn-lt"/>
          <a:ea typeface="+mn-ea"/>
          <a:cs typeface="+mn-cs"/>
        </a:defRPr>
      </a:lvl8pPr>
      <a:lvl9pPr marL="16376058" indent="-963298" algn="l" defTabSz="3853190" rtl="0" eaLnBrk="1" latinLnBrk="0" hangingPunct="1">
        <a:lnSpc>
          <a:spcPct val="90000"/>
        </a:lnSpc>
        <a:spcBef>
          <a:spcPts val="2107"/>
        </a:spcBef>
        <a:buFont typeface="Arial" panose="020B0604020202020204" pitchFamily="34" charset="0"/>
        <a:buChar char="•"/>
        <a:defRPr kumimoji="1" sz="7585" kern="1200">
          <a:solidFill>
            <a:schemeClr val="tx1"/>
          </a:solidFill>
          <a:latin typeface="+mn-lt"/>
          <a:ea typeface="+mn-ea"/>
          <a:cs typeface="+mn-cs"/>
        </a:defRPr>
      </a:lvl9pPr>
    </p:bodyStyle>
    <p:otherStyle>
      <a:defPPr>
        <a:defRPr lang="en-US"/>
      </a:defPPr>
      <a:lvl1pPr marL="0" algn="l" defTabSz="3853190" rtl="0" eaLnBrk="1" latinLnBrk="0" hangingPunct="1">
        <a:defRPr kumimoji="1" sz="7585" kern="1200">
          <a:solidFill>
            <a:schemeClr val="tx1"/>
          </a:solidFill>
          <a:latin typeface="+mn-lt"/>
          <a:ea typeface="+mn-ea"/>
          <a:cs typeface="+mn-cs"/>
        </a:defRPr>
      </a:lvl1pPr>
      <a:lvl2pPr marL="1926595" algn="l" defTabSz="3853190" rtl="0" eaLnBrk="1" latinLnBrk="0" hangingPunct="1">
        <a:defRPr kumimoji="1" sz="7585" kern="1200">
          <a:solidFill>
            <a:schemeClr val="tx1"/>
          </a:solidFill>
          <a:latin typeface="+mn-lt"/>
          <a:ea typeface="+mn-ea"/>
          <a:cs typeface="+mn-cs"/>
        </a:defRPr>
      </a:lvl2pPr>
      <a:lvl3pPr marL="3853190" algn="l" defTabSz="3853190" rtl="0" eaLnBrk="1" latinLnBrk="0" hangingPunct="1">
        <a:defRPr kumimoji="1" sz="7585" kern="1200">
          <a:solidFill>
            <a:schemeClr val="tx1"/>
          </a:solidFill>
          <a:latin typeface="+mn-lt"/>
          <a:ea typeface="+mn-ea"/>
          <a:cs typeface="+mn-cs"/>
        </a:defRPr>
      </a:lvl3pPr>
      <a:lvl4pPr marL="5779785" algn="l" defTabSz="3853190" rtl="0" eaLnBrk="1" latinLnBrk="0" hangingPunct="1">
        <a:defRPr kumimoji="1" sz="7585" kern="1200">
          <a:solidFill>
            <a:schemeClr val="tx1"/>
          </a:solidFill>
          <a:latin typeface="+mn-lt"/>
          <a:ea typeface="+mn-ea"/>
          <a:cs typeface="+mn-cs"/>
        </a:defRPr>
      </a:lvl4pPr>
      <a:lvl5pPr marL="7706380" algn="l" defTabSz="3853190" rtl="0" eaLnBrk="1" latinLnBrk="0" hangingPunct="1">
        <a:defRPr kumimoji="1" sz="7585" kern="1200">
          <a:solidFill>
            <a:schemeClr val="tx1"/>
          </a:solidFill>
          <a:latin typeface="+mn-lt"/>
          <a:ea typeface="+mn-ea"/>
          <a:cs typeface="+mn-cs"/>
        </a:defRPr>
      </a:lvl5pPr>
      <a:lvl6pPr marL="9632975" algn="l" defTabSz="3853190" rtl="0" eaLnBrk="1" latinLnBrk="0" hangingPunct="1">
        <a:defRPr kumimoji="1" sz="7585" kern="1200">
          <a:solidFill>
            <a:schemeClr val="tx1"/>
          </a:solidFill>
          <a:latin typeface="+mn-lt"/>
          <a:ea typeface="+mn-ea"/>
          <a:cs typeface="+mn-cs"/>
        </a:defRPr>
      </a:lvl6pPr>
      <a:lvl7pPr marL="11559570" algn="l" defTabSz="3853190" rtl="0" eaLnBrk="1" latinLnBrk="0" hangingPunct="1">
        <a:defRPr kumimoji="1" sz="7585" kern="1200">
          <a:solidFill>
            <a:schemeClr val="tx1"/>
          </a:solidFill>
          <a:latin typeface="+mn-lt"/>
          <a:ea typeface="+mn-ea"/>
          <a:cs typeface="+mn-cs"/>
        </a:defRPr>
      </a:lvl7pPr>
      <a:lvl8pPr marL="13486166" algn="l" defTabSz="3853190" rtl="0" eaLnBrk="1" latinLnBrk="0" hangingPunct="1">
        <a:defRPr kumimoji="1" sz="7585" kern="1200">
          <a:solidFill>
            <a:schemeClr val="tx1"/>
          </a:solidFill>
          <a:latin typeface="+mn-lt"/>
          <a:ea typeface="+mn-ea"/>
          <a:cs typeface="+mn-cs"/>
        </a:defRPr>
      </a:lvl8pPr>
      <a:lvl9pPr marL="15412761" algn="l" defTabSz="3853190" rtl="0" eaLnBrk="1" latinLnBrk="0" hangingPunct="1">
        <a:defRPr kumimoji="1" sz="75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DD11CD1C-61B3-4D32-BD6D-04CD7CF45138}"/>
              </a:ext>
            </a:extLst>
          </p:cNvPr>
          <p:cNvSpPr/>
          <p:nvPr/>
        </p:nvSpPr>
        <p:spPr>
          <a:xfrm>
            <a:off x="0" y="-1"/>
            <a:ext cx="38531800" cy="1617785"/>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6" name="テキスト ボックス 5">
            <a:extLst>
              <a:ext uri="{FF2B5EF4-FFF2-40B4-BE49-F238E27FC236}">
                <a16:creationId xmlns:a16="http://schemas.microsoft.com/office/drawing/2014/main" id="{D73BE071-536E-4A0E-8BA4-0AC744A93DD1}"/>
              </a:ext>
            </a:extLst>
          </p:cNvPr>
          <p:cNvSpPr txBox="1"/>
          <p:nvPr/>
        </p:nvSpPr>
        <p:spPr>
          <a:xfrm>
            <a:off x="628379" y="331600"/>
            <a:ext cx="22100992" cy="120032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200" b="1" i="0" u="none" strike="noStrike" kern="100" cap="none" spc="0" normalizeH="0" baseline="0" noProof="0" dirty="0">
                <a:ln>
                  <a:noFill/>
                </a:ln>
                <a:solidFill>
                  <a:prstClr val="white"/>
                </a:solidFill>
                <a:effectLst/>
                <a:uLnTx/>
                <a:uFillTx/>
                <a:latin typeface="游明朝" panose="02020400000000000000" pitchFamily="18" charset="-128"/>
                <a:ea typeface="Meiryo UI" panose="020B0604030504040204" pitchFamily="50" charset="-128"/>
                <a:cs typeface="Times New Roman" panose="02020603050405020304" pitchFamily="18" charset="0"/>
              </a:rPr>
              <a:t>議題３　具体的課題について　　</a:t>
            </a:r>
            <a:r>
              <a:rPr lang="ja-JP" altLang="en-US" sz="7200" b="1" kern="100" dirty="0">
                <a:solidFill>
                  <a:prstClr val="white"/>
                </a:solidFill>
                <a:latin typeface="游明朝" panose="02020400000000000000" pitchFamily="18" charset="-128"/>
                <a:ea typeface="Meiryo UI" panose="020B0604030504040204" pitchFamily="50" charset="-128"/>
                <a:cs typeface="Times New Roman" panose="02020603050405020304" pitchFamily="18" charset="0"/>
              </a:rPr>
              <a:t>②医療提供体制</a:t>
            </a:r>
            <a:endParaRPr kumimoji="0" lang="ja-JP" altLang="en-US" sz="7200" b="1" i="0" u="none" strike="noStrike" kern="100" cap="none" spc="0" normalizeH="0" baseline="0" noProof="0" dirty="0">
              <a:ln>
                <a:noFill/>
              </a:ln>
              <a:solidFill>
                <a:prstClr val="white"/>
              </a:solidFill>
              <a:effectLst/>
              <a:uLnTx/>
              <a:uFillTx/>
              <a:latin typeface="游明朝" panose="02020400000000000000" pitchFamily="18" charset="-128"/>
              <a:ea typeface="Meiryo UI" panose="020B0604030504040204" pitchFamily="50" charset="-128"/>
              <a:cs typeface="Times New Roman" panose="02020603050405020304" pitchFamily="18" charset="0"/>
            </a:endParaRPr>
          </a:p>
        </p:txBody>
      </p:sp>
      <p:sp>
        <p:nvSpPr>
          <p:cNvPr id="4" name="正方形/長方形 3">
            <a:extLst>
              <a:ext uri="{FF2B5EF4-FFF2-40B4-BE49-F238E27FC236}">
                <a16:creationId xmlns:a16="http://schemas.microsoft.com/office/drawing/2014/main" id="{D72F7732-1A29-4E13-A28E-1D2AF2A7B10F}"/>
              </a:ext>
            </a:extLst>
          </p:cNvPr>
          <p:cNvSpPr/>
          <p:nvPr/>
        </p:nvSpPr>
        <p:spPr>
          <a:xfrm>
            <a:off x="34306933" y="256253"/>
            <a:ext cx="3943513" cy="1200329"/>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lvl="0" algn="ctr">
              <a:defRPr/>
            </a:pPr>
            <a:r>
              <a:rPr kumimoji="0" lang="ja-JP" altLang="en-US" sz="5867" b="0" i="0" u="none" strike="noStrike" kern="100" cap="none" spc="0" normalizeH="0" baseline="0" noProof="0" dirty="0">
                <a:ln>
                  <a:noFill/>
                </a:ln>
                <a:solidFill>
                  <a:srgbClr val="000000"/>
                </a:solidFill>
                <a:effectLst/>
                <a:uLnTx/>
                <a:uFillTx/>
                <a:latin typeface="游明朝" panose="02020400000000000000" pitchFamily="18" charset="-128"/>
                <a:ea typeface="Meiryo UI" panose="020B0604030504040204" pitchFamily="50" charset="-128"/>
                <a:cs typeface="Times New Roman" panose="02020603050405020304" pitchFamily="18" charset="0"/>
              </a:rPr>
              <a:t>資料３</a:t>
            </a:r>
            <a:r>
              <a:rPr kumimoji="0" lang="en-US" altLang="ja-JP" sz="5867" b="0" i="0" u="none" strike="noStrike" kern="100" cap="none" spc="0" normalizeH="0" baseline="0" noProof="0" dirty="0">
                <a:ln>
                  <a:noFill/>
                </a:ln>
                <a:solidFill>
                  <a:srgbClr val="000000"/>
                </a:solidFill>
                <a:effectLst/>
                <a:uLnTx/>
                <a:uFillTx/>
                <a:latin typeface="游明朝" panose="02020400000000000000" pitchFamily="18" charset="-128"/>
                <a:ea typeface="Meiryo UI" panose="020B0604030504040204" pitchFamily="50" charset="-128"/>
                <a:cs typeface="Times New Roman" panose="02020603050405020304" pitchFamily="18" charset="0"/>
              </a:rPr>
              <a:t>-</a:t>
            </a:r>
            <a:r>
              <a:rPr lang="ja-JP" altLang="en-US" sz="5867" kern="100" dirty="0">
                <a:solidFill>
                  <a:srgbClr val="000000"/>
                </a:solidFill>
                <a:latin typeface="游明朝" panose="02020400000000000000" pitchFamily="18" charset="-128"/>
                <a:ea typeface="Meiryo UI" panose="020B0604030504040204" pitchFamily="50" charset="-128"/>
                <a:cs typeface="Times New Roman" panose="02020603050405020304" pitchFamily="18" charset="0"/>
              </a:rPr>
              <a:t> ３</a:t>
            </a:r>
            <a:endParaRPr kumimoji="0" lang="ja-JP" altLang="en-US" sz="5867" b="0" i="0" u="none" strike="noStrike" kern="100" cap="none" spc="0" normalizeH="0" baseline="0" noProof="0" dirty="0">
              <a:ln>
                <a:noFill/>
              </a:ln>
              <a:solidFill>
                <a:srgbClr val="000000"/>
              </a:solidFill>
              <a:effectLst/>
              <a:uLnTx/>
              <a:uFillTx/>
              <a:latin typeface="游明朝" panose="02020400000000000000" pitchFamily="18" charset="-128"/>
              <a:ea typeface="Meiryo UI" panose="020B0604030504040204" pitchFamily="50" charset="-128"/>
              <a:cs typeface="Times New Roman" panose="02020603050405020304" pitchFamily="18" charset="0"/>
            </a:endParaRPr>
          </a:p>
        </p:txBody>
      </p:sp>
      <p:sp>
        <p:nvSpPr>
          <p:cNvPr id="15" name="四角形: 角を丸くする 14">
            <a:extLst>
              <a:ext uri="{FF2B5EF4-FFF2-40B4-BE49-F238E27FC236}">
                <a16:creationId xmlns:a16="http://schemas.microsoft.com/office/drawing/2014/main" id="{462FFF9E-93E9-4A43-A8AD-77FED92B4E5A}"/>
              </a:ext>
            </a:extLst>
          </p:cNvPr>
          <p:cNvSpPr/>
          <p:nvPr/>
        </p:nvSpPr>
        <p:spPr>
          <a:xfrm>
            <a:off x="504674" y="25019669"/>
            <a:ext cx="37362967" cy="363153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0" marR="0" lvl="0" indent="-857250" algn="l" defTabSz="457200" rtl="0" eaLnBrk="1" fontAlgn="auto" latinLnBrk="0" hangingPunct="1">
              <a:lnSpc>
                <a:spcPct val="100000"/>
              </a:lnSpc>
              <a:spcBef>
                <a:spcPts val="0"/>
              </a:spcBef>
              <a:spcAft>
                <a:spcPts val="0"/>
              </a:spcAft>
              <a:buClrTx/>
              <a:buSzTx/>
              <a:buFont typeface="Wingdings" panose="05000000000000000000" pitchFamily="2" charset="2"/>
              <a:buChar char="n"/>
              <a:tabLst/>
              <a:defRPr/>
            </a:pPr>
            <a:endParaRPr kumimoji="1" lang="ja-JP" altLang="en-US" sz="7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16" name="四角形: 角を丸くする 15">
            <a:extLst>
              <a:ext uri="{FF2B5EF4-FFF2-40B4-BE49-F238E27FC236}">
                <a16:creationId xmlns:a16="http://schemas.microsoft.com/office/drawing/2014/main" id="{5F60BF7C-FB08-4313-8CA0-2905C933B4F7}"/>
              </a:ext>
            </a:extLst>
          </p:cNvPr>
          <p:cNvSpPr/>
          <p:nvPr/>
        </p:nvSpPr>
        <p:spPr>
          <a:xfrm>
            <a:off x="432232" y="23720886"/>
            <a:ext cx="12331268" cy="1637395"/>
          </a:xfrm>
          <a:prstGeom prst="roundRect">
            <a:avLst/>
          </a:prstGeom>
          <a:solidFill>
            <a:schemeClr val="bg1"/>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0" b="1" i="0" u="none" strike="noStrike" kern="1200" cap="none" spc="0" normalizeH="0" baseline="0" noProof="0" dirty="0">
                <a:ln>
                  <a:noFill/>
                </a:ln>
                <a:solidFill>
                  <a:srgbClr val="000000"/>
                </a:solidFill>
                <a:effectLst/>
                <a:uLnTx/>
                <a:uFillTx/>
                <a:latin typeface="ヒラギノ角ゴ Pro W3"/>
                <a:ea typeface="游ゴシック" panose="020B0400000000000000" pitchFamily="50" charset="-128"/>
                <a:cs typeface="+mn-cs"/>
              </a:rPr>
              <a:t>協議・調整が必要な事項</a:t>
            </a:r>
            <a:endParaRPr kumimoji="1" lang="ja-JP" altLang="en-US" sz="8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 name="テキスト ボックス 1">
            <a:extLst>
              <a:ext uri="{FF2B5EF4-FFF2-40B4-BE49-F238E27FC236}">
                <a16:creationId xmlns:a16="http://schemas.microsoft.com/office/drawing/2014/main" id="{AF1B1559-97B2-4EEC-A3DF-E647AEFF2D21}"/>
              </a:ext>
            </a:extLst>
          </p:cNvPr>
          <p:cNvSpPr txBox="1"/>
          <p:nvPr/>
        </p:nvSpPr>
        <p:spPr>
          <a:xfrm>
            <a:off x="5130215" y="27070241"/>
            <a:ext cx="31148474" cy="116955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■各段階における人員体制　　　　■待機中における乳児の一時保護場所</a:t>
            </a:r>
            <a:endParaRPr kumimoji="1" lang="en-US" altLang="ja-JP" sz="7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B2192481-C3D5-47C4-83DF-B1114D41C230}"/>
              </a:ext>
            </a:extLst>
          </p:cNvPr>
          <p:cNvSpPr txBox="1"/>
          <p:nvPr/>
        </p:nvSpPr>
        <p:spPr>
          <a:xfrm>
            <a:off x="4324147" y="25435052"/>
            <a:ext cx="33414106" cy="140038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85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泉佐野市・りんくう総合医療センターにおける事業実施体制</a:t>
            </a:r>
            <a:endParaRPr kumimoji="1" lang="en-US" altLang="ja-JP" sz="85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5" name="正方形/長方形 4">
            <a:extLst>
              <a:ext uri="{FF2B5EF4-FFF2-40B4-BE49-F238E27FC236}">
                <a16:creationId xmlns:a16="http://schemas.microsoft.com/office/drawing/2014/main" id="{A88C563E-5B63-482C-BB8F-84674C088E57}"/>
              </a:ext>
            </a:extLst>
          </p:cNvPr>
          <p:cNvSpPr/>
          <p:nvPr/>
        </p:nvSpPr>
        <p:spPr>
          <a:xfrm>
            <a:off x="432231" y="1995461"/>
            <a:ext cx="23748569" cy="1440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72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rPr>
              <a:t>りんくう総合医療センターの担う周産期医療における機能</a:t>
            </a:r>
            <a:endParaRPr kumimoji="1" lang="ja-JP" altLang="en-US" sz="7200" dirty="0">
              <a:solidFill>
                <a:schemeClr val="bg1"/>
              </a:solidFill>
            </a:endParaRPr>
          </a:p>
        </p:txBody>
      </p:sp>
      <p:graphicFrame>
        <p:nvGraphicFramePr>
          <p:cNvPr id="8" name="表 8">
            <a:extLst>
              <a:ext uri="{FF2B5EF4-FFF2-40B4-BE49-F238E27FC236}">
                <a16:creationId xmlns:a16="http://schemas.microsoft.com/office/drawing/2014/main" id="{5F93C8E7-5E75-4D2B-BEBF-D67950A629B4}"/>
              </a:ext>
            </a:extLst>
          </p:cNvPr>
          <p:cNvGraphicFramePr>
            <a:graphicFrameLocks noGrp="1"/>
          </p:cNvGraphicFramePr>
          <p:nvPr>
            <p:extLst>
              <p:ext uri="{D42A27DB-BD31-4B8C-83A1-F6EECF244321}">
                <p14:modId xmlns:p14="http://schemas.microsoft.com/office/powerpoint/2010/main" val="97417602"/>
              </p:ext>
            </p:extLst>
          </p:nvPr>
        </p:nvGraphicFramePr>
        <p:xfrm>
          <a:off x="504674" y="3609936"/>
          <a:ext cx="37836000" cy="6265405"/>
        </p:xfrm>
        <a:graphic>
          <a:graphicData uri="http://schemas.openxmlformats.org/drawingml/2006/table">
            <a:tbl>
              <a:tblPr firstRow="1" bandRow="1">
                <a:tableStyleId>{5940675A-B579-460E-94D1-54222C63F5DA}</a:tableStyleId>
              </a:tblPr>
              <a:tblGrid>
                <a:gridCol w="12564000">
                  <a:extLst>
                    <a:ext uri="{9D8B030D-6E8A-4147-A177-3AD203B41FA5}">
                      <a16:colId xmlns:a16="http://schemas.microsoft.com/office/drawing/2014/main" val="2017127019"/>
                    </a:ext>
                  </a:extLst>
                </a:gridCol>
                <a:gridCol w="25272000">
                  <a:extLst>
                    <a:ext uri="{9D8B030D-6E8A-4147-A177-3AD203B41FA5}">
                      <a16:colId xmlns:a16="http://schemas.microsoft.com/office/drawing/2014/main" val="1390163483"/>
                    </a:ext>
                  </a:extLst>
                </a:gridCol>
              </a:tblGrid>
              <a:tr h="1276286">
                <a:tc>
                  <a:txBody>
                    <a:bodyPr/>
                    <a:lstStyle/>
                    <a:p>
                      <a:pPr algn="ctr"/>
                      <a:r>
                        <a:rPr kumimoji="1" lang="ja-JP" altLang="en-US" sz="6000" b="1" dirty="0">
                          <a:latin typeface="BIZ UDPゴシック" panose="020B0400000000000000" pitchFamily="50" charset="-128"/>
                          <a:ea typeface="BIZ UDPゴシック" panose="020B0400000000000000" pitchFamily="50" charset="-128"/>
                        </a:rPr>
                        <a:t>役割</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r>
                        <a:rPr kumimoji="1" lang="ja-JP" altLang="en-US" sz="6000" b="1" dirty="0">
                          <a:latin typeface="BIZ UDPゴシック" panose="020B0400000000000000" pitchFamily="50" charset="-128"/>
                          <a:ea typeface="BIZ UDPゴシック" panose="020B0400000000000000" pitchFamily="50" charset="-128"/>
                        </a:rPr>
                        <a:t>機能</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805103206"/>
                  </a:ext>
                </a:extLst>
              </a:tr>
              <a:tr h="1276286">
                <a:tc>
                  <a:txBody>
                    <a:bodyPr/>
                    <a:lstStyle/>
                    <a:p>
                      <a:r>
                        <a:rPr kumimoji="1" lang="ja-JP" altLang="en-US" sz="6000" dirty="0">
                          <a:solidFill>
                            <a:schemeClr val="tx1"/>
                          </a:solidFill>
                          <a:latin typeface="BIZ UDPゴシック" panose="020B0400000000000000" pitchFamily="50" charset="-128"/>
                          <a:ea typeface="BIZ UDPゴシック" panose="020B0400000000000000" pitchFamily="50" charset="-128"/>
                        </a:rPr>
                        <a:t>地域周産期母子医療センター</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6000" dirty="0">
                          <a:solidFill>
                            <a:schemeClr val="tx1"/>
                          </a:solidFill>
                          <a:latin typeface="BIZ UDPゴシック" panose="020B0400000000000000" pitchFamily="50" charset="-128"/>
                          <a:ea typeface="BIZ UDPゴシック" panose="020B0400000000000000" pitchFamily="50" charset="-128"/>
                        </a:rPr>
                        <a:t>地域の拠点として比較的高度な周産期医療を実施（</a:t>
                      </a:r>
                      <a:r>
                        <a:rPr kumimoji="1" lang="en-US" altLang="ja-JP" sz="6000" dirty="0">
                          <a:solidFill>
                            <a:schemeClr val="tx1"/>
                          </a:solidFill>
                          <a:latin typeface="BIZ UDPゴシック" panose="020B0400000000000000" pitchFamily="50" charset="-128"/>
                          <a:ea typeface="BIZ UDPゴシック" panose="020B0400000000000000" pitchFamily="50" charset="-128"/>
                        </a:rPr>
                        <a:t>24</a:t>
                      </a:r>
                      <a:r>
                        <a:rPr kumimoji="1" lang="ja-JP" altLang="en-US" sz="6000" dirty="0">
                          <a:solidFill>
                            <a:schemeClr val="tx1"/>
                          </a:solidFill>
                          <a:latin typeface="BIZ UDPゴシック" panose="020B0400000000000000" pitchFamily="50" charset="-128"/>
                          <a:ea typeface="BIZ UDPゴシック" panose="020B0400000000000000" pitchFamily="50" charset="-128"/>
                        </a:rPr>
                        <a:t>時間体制を確保）</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72498963"/>
                  </a:ext>
                </a:extLst>
              </a:tr>
              <a:tr h="1276286">
                <a:tc>
                  <a:txBody>
                    <a:bodyPr/>
                    <a:lstStyle/>
                    <a:p>
                      <a:r>
                        <a:rPr kumimoji="1" lang="ja-JP" altLang="en-US" sz="6000" dirty="0">
                          <a:solidFill>
                            <a:schemeClr val="tx1"/>
                          </a:solidFill>
                          <a:latin typeface="BIZ UDPゴシック" panose="020B0400000000000000" pitchFamily="50" charset="-128"/>
                          <a:ea typeface="BIZ UDPゴシック" panose="020B0400000000000000" pitchFamily="50" charset="-128"/>
                        </a:rPr>
                        <a:t>最重症合併症妊産婦受入れ医療機関</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6000" dirty="0">
                          <a:solidFill>
                            <a:schemeClr val="tx1"/>
                          </a:solidFill>
                          <a:latin typeface="BIZ UDPゴシック" panose="020B0400000000000000" pitchFamily="50" charset="-128"/>
                          <a:ea typeface="BIZ UDPゴシック" panose="020B0400000000000000" pitchFamily="50" charset="-128"/>
                        </a:rPr>
                        <a:t>合併症により母児の生命が危険な状態にある妊産婦の受入れ</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64696589"/>
                  </a:ext>
                </a:extLst>
              </a:tr>
              <a:tr h="2436547">
                <a:tc>
                  <a:txBody>
                    <a:bodyPr/>
                    <a:lstStyle/>
                    <a:p>
                      <a:r>
                        <a:rPr kumimoji="1" lang="zh-TW" altLang="en-US" sz="6000" dirty="0">
                          <a:solidFill>
                            <a:schemeClr val="tx1"/>
                          </a:solidFill>
                          <a:latin typeface="BIZ UDPゴシック" panose="020B0400000000000000" pitchFamily="50" charset="-128"/>
                          <a:ea typeface="BIZ UDPゴシック" panose="020B0400000000000000" pitchFamily="50" charset="-128"/>
                        </a:rPr>
                        <a:t>産婦人科救急搬送体制確保事業</a:t>
                      </a:r>
                      <a:r>
                        <a:rPr kumimoji="1" lang="ja-JP" altLang="en-US" sz="6000" dirty="0">
                          <a:solidFill>
                            <a:schemeClr val="tx1"/>
                          </a:solidFill>
                          <a:latin typeface="BIZ UDPゴシック" panose="020B0400000000000000" pitchFamily="50" charset="-128"/>
                          <a:ea typeface="BIZ UDPゴシック" panose="020B0400000000000000" pitchFamily="50" charset="-128"/>
                        </a:rPr>
                        <a:t>受入れ担当病院</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6000" dirty="0">
                          <a:solidFill>
                            <a:schemeClr val="tx1"/>
                          </a:solidFill>
                          <a:latin typeface="BIZ UDPゴシック" panose="020B0400000000000000" pitchFamily="50" charset="-128"/>
                          <a:ea typeface="BIZ UDPゴシック" panose="020B0400000000000000" pitchFamily="50" charset="-128"/>
                        </a:rPr>
                        <a:t>休日・夜間において、未受診妊産婦等の産婦人科救急患者を受入れ</a:t>
                      </a:r>
                      <a:endParaRPr kumimoji="1" lang="en-US" altLang="ja-JP" sz="60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6000" dirty="0">
                          <a:solidFill>
                            <a:schemeClr val="tx1"/>
                          </a:solidFill>
                          <a:latin typeface="BIZ UDPゴシック" panose="020B0400000000000000" pitchFamily="50" charset="-128"/>
                          <a:ea typeface="BIZ UDPゴシック" panose="020B0400000000000000" pitchFamily="50" charset="-128"/>
                        </a:rPr>
                        <a:t>（南部（南河内・堺市・泉州）における輪番制）</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9894613"/>
                  </a:ext>
                </a:extLst>
              </a:tr>
            </a:tbl>
          </a:graphicData>
        </a:graphic>
      </p:graphicFrame>
      <p:sp>
        <p:nvSpPr>
          <p:cNvPr id="17" name="正方形/長方形 16">
            <a:extLst>
              <a:ext uri="{FF2B5EF4-FFF2-40B4-BE49-F238E27FC236}">
                <a16:creationId xmlns:a16="http://schemas.microsoft.com/office/drawing/2014/main" id="{21745F3D-36D6-42AF-B5A1-1E6D7F8ABB3F}"/>
              </a:ext>
            </a:extLst>
          </p:cNvPr>
          <p:cNvSpPr/>
          <p:nvPr/>
        </p:nvSpPr>
        <p:spPr>
          <a:xfrm>
            <a:off x="432231" y="10544724"/>
            <a:ext cx="17483235" cy="1440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72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rPr>
              <a:t>医療提供体制に関する課題</a:t>
            </a:r>
          </a:p>
        </p:txBody>
      </p:sp>
      <p:sp>
        <p:nvSpPr>
          <p:cNvPr id="9" name="四角形: 角を丸くする 8">
            <a:extLst>
              <a:ext uri="{FF2B5EF4-FFF2-40B4-BE49-F238E27FC236}">
                <a16:creationId xmlns:a16="http://schemas.microsoft.com/office/drawing/2014/main" id="{84BA6AFE-C712-4E84-93A8-30DC1F688049}"/>
              </a:ext>
            </a:extLst>
          </p:cNvPr>
          <p:cNvSpPr/>
          <p:nvPr/>
        </p:nvSpPr>
        <p:spPr>
          <a:xfrm>
            <a:off x="290688" y="14860739"/>
            <a:ext cx="9448800" cy="1614475"/>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7200" b="1" dirty="0">
                <a:solidFill>
                  <a:schemeClr val="tx1"/>
                </a:solidFill>
                <a:latin typeface="BIZ UDPゴシック" panose="020B0400000000000000" pitchFamily="50" charset="-128"/>
                <a:ea typeface="BIZ UDPゴシック" panose="020B0400000000000000" pitchFamily="50" charset="-128"/>
              </a:rPr>
              <a:t>◆人員体制</a:t>
            </a:r>
          </a:p>
        </p:txBody>
      </p:sp>
      <p:sp>
        <p:nvSpPr>
          <p:cNvPr id="10" name="テキスト ボックス 9">
            <a:extLst>
              <a:ext uri="{FF2B5EF4-FFF2-40B4-BE49-F238E27FC236}">
                <a16:creationId xmlns:a16="http://schemas.microsoft.com/office/drawing/2014/main" id="{115E98BC-8E30-4F6A-B81E-EA9931B7AAC4}"/>
              </a:ext>
            </a:extLst>
          </p:cNvPr>
          <p:cNvSpPr txBox="1"/>
          <p:nvPr/>
        </p:nvSpPr>
        <p:spPr>
          <a:xfrm>
            <a:off x="2572698" y="16433134"/>
            <a:ext cx="31991622" cy="369331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預入時 ： 特に休日・夜間における初動対応にあたる人員の確保</a:t>
            </a:r>
            <a:endParaRPr kumimoji="1" lang="en-US" altLang="ja-JP" sz="7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入院時 ： 受入れが見込まれる乳児数に対応可能な人員の確保</a:t>
            </a:r>
            <a:endParaRPr kumimoji="1" lang="en-US" altLang="ja-JP" sz="7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待機中 ： 乳児の</a:t>
            </a:r>
            <a:r>
              <a:rPr kumimoji="1" lang="ja-JP" altLang="en-US" sz="7200" dirty="0">
                <a:solidFill>
                  <a:prstClr val="black"/>
                </a:solidFill>
                <a:latin typeface="BIZ UDPゴシック" panose="020B0400000000000000" pitchFamily="50" charset="-128"/>
                <a:ea typeface="BIZ UDPゴシック" panose="020B0400000000000000" pitchFamily="50" charset="-128"/>
              </a:rPr>
              <a:t>養育・見守りを継続的に担う</a:t>
            </a:r>
            <a:r>
              <a:rPr kumimoji="1" lang="ja-JP" altLang="en-US" sz="7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人員の確保</a:t>
            </a:r>
            <a:endParaRPr kumimoji="1" lang="en-US" altLang="ja-JP" sz="7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endParaRPr kumimoji="1" lang="ja-JP" altLang="en-US" dirty="0"/>
          </a:p>
        </p:txBody>
      </p:sp>
      <p:sp>
        <p:nvSpPr>
          <p:cNvPr id="20" name="四角形: 角を丸くする 19">
            <a:extLst>
              <a:ext uri="{FF2B5EF4-FFF2-40B4-BE49-F238E27FC236}">
                <a16:creationId xmlns:a16="http://schemas.microsoft.com/office/drawing/2014/main" id="{347FC1E7-0211-49A1-BF22-EB4DB450700C}"/>
              </a:ext>
            </a:extLst>
          </p:cNvPr>
          <p:cNvSpPr/>
          <p:nvPr/>
        </p:nvSpPr>
        <p:spPr>
          <a:xfrm>
            <a:off x="1057633" y="19961462"/>
            <a:ext cx="9448800" cy="1614475"/>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7200" b="1" dirty="0">
                <a:solidFill>
                  <a:schemeClr val="tx1"/>
                </a:solidFill>
                <a:latin typeface="BIZ UDPゴシック" panose="020B0400000000000000" pitchFamily="50" charset="-128"/>
                <a:ea typeface="BIZ UDPゴシック" panose="020B0400000000000000" pitchFamily="50" charset="-128"/>
              </a:rPr>
              <a:t>◆保護スペース</a:t>
            </a:r>
          </a:p>
        </p:txBody>
      </p:sp>
      <p:sp>
        <p:nvSpPr>
          <p:cNvPr id="21" name="テキスト ボックス 20">
            <a:extLst>
              <a:ext uri="{FF2B5EF4-FFF2-40B4-BE49-F238E27FC236}">
                <a16:creationId xmlns:a16="http://schemas.microsoft.com/office/drawing/2014/main" id="{3C8663D4-9115-4126-BBB0-34900AD23B59}"/>
              </a:ext>
            </a:extLst>
          </p:cNvPr>
          <p:cNvSpPr txBox="1"/>
          <p:nvPr/>
        </p:nvSpPr>
        <p:spPr>
          <a:xfrm>
            <a:off x="3770813" y="21555945"/>
            <a:ext cx="37903422"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待機中 ： 一時保護期間が長期化・増加した場合における</a:t>
            </a:r>
            <a:r>
              <a:rPr kumimoji="1" lang="ja-JP" altLang="en-US" sz="7200" dirty="0">
                <a:solidFill>
                  <a:prstClr val="black"/>
                </a:solidFill>
                <a:latin typeface="BIZ UDPゴシック" panose="020B0400000000000000" pitchFamily="50" charset="-128"/>
                <a:ea typeface="BIZ UDPゴシック" panose="020B0400000000000000" pitchFamily="50" charset="-128"/>
              </a:rPr>
              <a:t>一時保護場所の確保</a:t>
            </a:r>
            <a:endParaRPr kumimoji="1" lang="ja-JP" altLang="en-US" dirty="0"/>
          </a:p>
        </p:txBody>
      </p:sp>
      <p:sp>
        <p:nvSpPr>
          <p:cNvPr id="19" name="四角形: 角を丸くする 18">
            <a:extLst>
              <a:ext uri="{FF2B5EF4-FFF2-40B4-BE49-F238E27FC236}">
                <a16:creationId xmlns:a16="http://schemas.microsoft.com/office/drawing/2014/main" id="{0EF4EE93-AB97-4339-A176-D43FFD2E8467}"/>
              </a:ext>
            </a:extLst>
          </p:cNvPr>
          <p:cNvSpPr/>
          <p:nvPr/>
        </p:nvSpPr>
        <p:spPr>
          <a:xfrm>
            <a:off x="2157983" y="12573205"/>
            <a:ext cx="33686497" cy="1875286"/>
          </a:xfrm>
          <a:prstGeom prst="roundRect">
            <a:avLst/>
          </a:prstGeom>
          <a:no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72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一時保護期間が長期化した場合等において、りんくう総合</a:t>
            </a:r>
            <a:r>
              <a:rPr kumimoji="1" lang="ja-JP" altLang="en-US" sz="72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rPr>
              <a:t>医療センターが担う</a:t>
            </a:r>
            <a:endParaRPr kumimoji="1" lang="en-US" altLang="ja-JP" sz="72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72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高度医療の提供に支障が生じないよう、対策が必要</a:t>
            </a:r>
          </a:p>
        </p:txBody>
      </p:sp>
      <p:sp>
        <p:nvSpPr>
          <p:cNvPr id="11" name="四角形: 角を丸くする 10">
            <a:extLst>
              <a:ext uri="{FF2B5EF4-FFF2-40B4-BE49-F238E27FC236}">
                <a16:creationId xmlns:a16="http://schemas.microsoft.com/office/drawing/2014/main" id="{E7E40D03-E9A4-4418-86DB-D75A3F0FA60C}"/>
              </a:ext>
            </a:extLst>
          </p:cNvPr>
          <p:cNvSpPr/>
          <p:nvPr/>
        </p:nvSpPr>
        <p:spPr>
          <a:xfrm>
            <a:off x="628379" y="12162620"/>
            <a:ext cx="36406667" cy="11041282"/>
          </a:xfrm>
          <a:prstGeom prst="roundRect">
            <a:avLst>
              <a:gd name="adj" fmla="val 11260"/>
            </a:avLst>
          </a:prstGeom>
          <a:noFill/>
          <a:ln w="762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7" name="二等辺三角形 6">
            <a:extLst>
              <a:ext uri="{FF2B5EF4-FFF2-40B4-BE49-F238E27FC236}">
                <a16:creationId xmlns:a16="http://schemas.microsoft.com/office/drawing/2014/main" id="{CCB24CE0-03E1-497B-BCE8-80E4C8AFCF27}"/>
              </a:ext>
            </a:extLst>
          </p:cNvPr>
          <p:cNvSpPr/>
          <p:nvPr/>
        </p:nvSpPr>
        <p:spPr>
          <a:xfrm flipV="1">
            <a:off x="15903786" y="15068368"/>
            <a:ext cx="4578774" cy="93493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1590254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2017</TotalTime>
  <Words>662</Words>
  <Application>Microsoft Office PowerPoint</Application>
  <PresentationFormat>ユーザー設定</PresentationFormat>
  <Paragraphs>34</Paragraphs>
  <Slides>1</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vt:i4>
      </vt:variant>
    </vt:vector>
  </HeadingPairs>
  <TitlesOfParts>
    <vt:vector size="10" baseType="lpstr">
      <vt:lpstr>BIZ UDPゴシック</vt:lpstr>
      <vt:lpstr>ヒラギノ角ゴ Pro W3</vt:lpstr>
      <vt:lpstr>游ゴシック</vt:lpstr>
      <vt:lpstr>游明朝</vt:lpstr>
      <vt:lpstr>Arial</vt:lpstr>
      <vt:lpstr>Calibri</vt:lpstr>
      <vt:lpstr>Calibri Light</vt:lpstr>
      <vt:lpstr>Wingdings</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越道　伊純</dc:creator>
  <cp:lastModifiedBy>河田　義人</cp:lastModifiedBy>
  <cp:revision>185</cp:revision>
  <cp:lastPrinted>2026-07-17T01:06:35Z</cp:lastPrinted>
  <dcterms:created xsi:type="dcterms:W3CDTF">2026-06-18T00:19:16Z</dcterms:created>
  <dcterms:modified xsi:type="dcterms:W3CDTF">2026-07-23T03:36:54Z</dcterms:modified>
</cp:coreProperties>
</file>