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7559675" cy="1069181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23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9"/>
            <a:ext cx="5669756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68" indent="0" algn="ctr">
              <a:buNone/>
              <a:defRPr sz="3119"/>
            </a:lvl2pPr>
            <a:lvl3pPr marL="1425534" indent="0" algn="ctr">
              <a:buNone/>
              <a:defRPr sz="2806"/>
            </a:lvl3pPr>
            <a:lvl4pPr marL="2138301" indent="0" algn="ctr">
              <a:buNone/>
              <a:defRPr sz="2495"/>
            </a:lvl4pPr>
            <a:lvl5pPr marL="2851068" indent="0" algn="ctr">
              <a:buNone/>
              <a:defRPr sz="2495"/>
            </a:lvl5pPr>
            <a:lvl6pPr marL="3563835" indent="0" algn="ctr">
              <a:buNone/>
              <a:defRPr sz="2495"/>
            </a:lvl6pPr>
            <a:lvl7pPr marL="4276601" indent="0" algn="ctr">
              <a:buNone/>
              <a:defRPr sz="2495"/>
            </a:lvl7pPr>
            <a:lvl8pPr marL="4989369" indent="0" algn="ctr">
              <a:buNone/>
              <a:defRPr sz="2495"/>
            </a:lvl8pPr>
            <a:lvl9pPr marL="5702135" indent="0" algn="ctr">
              <a:buNone/>
              <a:defRPr sz="249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9399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33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1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9" y="569241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49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108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1"/>
            <a:ext cx="6520220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68" indent="0">
              <a:buNone/>
              <a:defRPr sz="3119">
                <a:solidFill>
                  <a:schemeClr val="tx1">
                    <a:tint val="75000"/>
                  </a:schemeClr>
                </a:solidFill>
              </a:defRPr>
            </a:lvl2pPr>
            <a:lvl3pPr marL="1425534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01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4pPr>
            <a:lvl5pPr marL="2851068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5pPr>
            <a:lvl6pPr marL="356383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6pPr>
            <a:lvl7pPr marL="4276601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7pPr>
            <a:lvl8pPr marL="4989369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8pPr>
            <a:lvl9pPr marL="570213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13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1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6" y="2846201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710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3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4" y="2620980"/>
            <a:ext cx="3198096" cy="1284501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68" indent="0">
              <a:buNone/>
              <a:defRPr sz="3119" b="1"/>
            </a:lvl2pPr>
            <a:lvl3pPr marL="1425534" indent="0">
              <a:buNone/>
              <a:defRPr sz="2806" b="1"/>
            </a:lvl3pPr>
            <a:lvl4pPr marL="2138301" indent="0">
              <a:buNone/>
              <a:defRPr sz="2495" b="1"/>
            </a:lvl4pPr>
            <a:lvl5pPr marL="2851068" indent="0">
              <a:buNone/>
              <a:defRPr sz="2495" b="1"/>
            </a:lvl5pPr>
            <a:lvl6pPr marL="3563835" indent="0">
              <a:buNone/>
              <a:defRPr sz="2495" b="1"/>
            </a:lvl6pPr>
            <a:lvl7pPr marL="4276601" indent="0">
              <a:buNone/>
              <a:defRPr sz="2495" b="1"/>
            </a:lvl7pPr>
            <a:lvl8pPr marL="4989369" indent="0">
              <a:buNone/>
              <a:defRPr sz="2495" b="1"/>
            </a:lvl8pPr>
            <a:lvl9pPr marL="5702135" indent="0">
              <a:buNone/>
              <a:defRPr sz="249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4" y="3905481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7" y="2620980"/>
            <a:ext cx="3213846" cy="1284501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68" indent="0">
              <a:buNone/>
              <a:defRPr sz="3119" b="1"/>
            </a:lvl2pPr>
            <a:lvl3pPr marL="1425534" indent="0">
              <a:buNone/>
              <a:defRPr sz="2806" b="1"/>
            </a:lvl3pPr>
            <a:lvl4pPr marL="2138301" indent="0">
              <a:buNone/>
              <a:defRPr sz="2495" b="1"/>
            </a:lvl4pPr>
            <a:lvl5pPr marL="2851068" indent="0">
              <a:buNone/>
              <a:defRPr sz="2495" b="1"/>
            </a:lvl5pPr>
            <a:lvl6pPr marL="3563835" indent="0">
              <a:buNone/>
              <a:defRPr sz="2495" b="1"/>
            </a:lvl6pPr>
            <a:lvl7pPr marL="4276601" indent="0">
              <a:buNone/>
              <a:defRPr sz="2495" b="1"/>
            </a:lvl7pPr>
            <a:lvl8pPr marL="4989369" indent="0">
              <a:buNone/>
              <a:defRPr sz="2495" b="1"/>
            </a:lvl8pPr>
            <a:lvl9pPr marL="5702135" indent="0">
              <a:buNone/>
              <a:defRPr sz="249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7" y="3905481"/>
            <a:ext cx="321384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32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64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35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7"/>
            <a:ext cx="2438192" cy="2494756"/>
          </a:xfrm>
        </p:spPr>
        <p:txBody>
          <a:bodyPr anchor="b"/>
          <a:lstStyle>
            <a:lvl1pPr>
              <a:defRPr sz="498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6"/>
            <a:ext cx="3827085" cy="7598117"/>
          </a:xfrm>
        </p:spPr>
        <p:txBody>
          <a:bodyPr/>
          <a:lstStyle>
            <a:lvl1pPr>
              <a:defRPr sz="4988"/>
            </a:lvl1pPr>
            <a:lvl2pPr>
              <a:defRPr sz="4365"/>
            </a:lvl2pPr>
            <a:lvl3pPr>
              <a:defRPr sz="3742"/>
            </a:lvl3pPr>
            <a:lvl4pPr>
              <a:defRPr sz="3119"/>
            </a:lvl4pPr>
            <a:lvl5pPr>
              <a:defRPr sz="3119"/>
            </a:lvl5pPr>
            <a:lvl6pPr>
              <a:defRPr sz="3119"/>
            </a:lvl6pPr>
            <a:lvl7pPr>
              <a:defRPr sz="3119"/>
            </a:lvl7pPr>
            <a:lvl8pPr>
              <a:defRPr sz="3119"/>
            </a:lvl8pPr>
            <a:lvl9pPr>
              <a:defRPr sz="311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3"/>
            <a:ext cx="2438192" cy="5942372"/>
          </a:xfrm>
        </p:spPr>
        <p:txBody>
          <a:bodyPr/>
          <a:lstStyle>
            <a:lvl1pPr marL="0" indent="0">
              <a:buNone/>
              <a:defRPr sz="2495"/>
            </a:lvl1pPr>
            <a:lvl2pPr marL="712768" indent="0">
              <a:buNone/>
              <a:defRPr sz="2182"/>
            </a:lvl2pPr>
            <a:lvl3pPr marL="1425534" indent="0">
              <a:buNone/>
              <a:defRPr sz="1871"/>
            </a:lvl3pPr>
            <a:lvl4pPr marL="2138301" indent="0">
              <a:buNone/>
              <a:defRPr sz="1559"/>
            </a:lvl4pPr>
            <a:lvl5pPr marL="2851068" indent="0">
              <a:buNone/>
              <a:defRPr sz="1559"/>
            </a:lvl5pPr>
            <a:lvl6pPr marL="3563835" indent="0">
              <a:buNone/>
              <a:defRPr sz="1559"/>
            </a:lvl6pPr>
            <a:lvl7pPr marL="4276601" indent="0">
              <a:buNone/>
              <a:defRPr sz="1559"/>
            </a:lvl7pPr>
            <a:lvl8pPr marL="4989369" indent="0">
              <a:buNone/>
              <a:defRPr sz="1559"/>
            </a:lvl8pPr>
            <a:lvl9pPr marL="5702135" indent="0">
              <a:buNone/>
              <a:defRPr sz="155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139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7"/>
            <a:ext cx="2438192" cy="2494756"/>
          </a:xfrm>
        </p:spPr>
        <p:txBody>
          <a:bodyPr anchor="b"/>
          <a:lstStyle>
            <a:lvl1pPr>
              <a:defRPr sz="498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6"/>
            <a:ext cx="3827085" cy="7598117"/>
          </a:xfrm>
        </p:spPr>
        <p:txBody>
          <a:bodyPr anchor="t"/>
          <a:lstStyle>
            <a:lvl1pPr marL="0" indent="0">
              <a:buNone/>
              <a:defRPr sz="4988"/>
            </a:lvl1pPr>
            <a:lvl2pPr marL="712768" indent="0">
              <a:buNone/>
              <a:defRPr sz="4365"/>
            </a:lvl2pPr>
            <a:lvl3pPr marL="1425534" indent="0">
              <a:buNone/>
              <a:defRPr sz="3742"/>
            </a:lvl3pPr>
            <a:lvl4pPr marL="2138301" indent="0">
              <a:buNone/>
              <a:defRPr sz="3119"/>
            </a:lvl4pPr>
            <a:lvl5pPr marL="2851068" indent="0">
              <a:buNone/>
              <a:defRPr sz="3119"/>
            </a:lvl5pPr>
            <a:lvl6pPr marL="3563835" indent="0">
              <a:buNone/>
              <a:defRPr sz="3119"/>
            </a:lvl6pPr>
            <a:lvl7pPr marL="4276601" indent="0">
              <a:buNone/>
              <a:defRPr sz="3119"/>
            </a:lvl7pPr>
            <a:lvl8pPr marL="4989369" indent="0">
              <a:buNone/>
              <a:defRPr sz="3119"/>
            </a:lvl8pPr>
            <a:lvl9pPr marL="5702135" indent="0">
              <a:buNone/>
              <a:defRPr sz="311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3"/>
            <a:ext cx="2438192" cy="5942372"/>
          </a:xfrm>
        </p:spPr>
        <p:txBody>
          <a:bodyPr/>
          <a:lstStyle>
            <a:lvl1pPr marL="0" indent="0">
              <a:buNone/>
              <a:defRPr sz="2495"/>
            </a:lvl1pPr>
            <a:lvl2pPr marL="712768" indent="0">
              <a:buNone/>
              <a:defRPr sz="2182"/>
            </a:lvl2pPr>
            <a:lvl3pPr marL="1425534" indent="0">
              <a:buNone/>
              <a:defRPr sz="1871"/>
            </a:lvl3pPr>
            <a:lvl4pPr marL="2138301" indent="0">
              <a:buNone/>
              <a:defRPr sz="1559"/>
            </a:lvl4pPr>
            <a:lvl5pPr marL="2851068" indent="0">
              <a:buNone/>
              <a:defRPr sz="1559"/>
            </a:lvl5pPr>
            <a:lvl6pPr marL="3563835" indent="0">
              <a:buNone/>
              <a:defRPr sz="1559"/>
            </a:lvl6pPr>
            <a:lvl7pPr marL="4276601" indent="0">
              <a:buNone/>
              <a:defRPr sz="1559"/>
            </a:lvl7pPr>
            <a:lvl8pPr marL="4989369" indent="0">
              <a:buNone/>
              <a:defRPr sz="1559"/>
            </a:lvl8pPr>
            <a:lvl9pPr marL="5702135" indent="0">
              <a:buNone/>
              <a:defRPr sz="155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08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1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DD4D8-6B0E-48FE-8B82-46AA1E307C9B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6C43-9FD0-4CBD-911A-FB3E76988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631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34" rtl="0" eaLnBrk="1" latinLnBrk="0" hangingPunct="1">
        <a:lnSpc>
          <a:spcPct val="90000"/>
        </a:lnSpc>
        <a:spcBef>
          <a:spcPct val="0"/>
        </a:spcBef>
        <a:buNone/>
        <a:defRPr kumimoji="1" sz="6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4" indent="-356384" algn="l" defTabSz="1425534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50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18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119" kern="1200">
          <a:solidFill>
            <a:schemeClr val="tx1"/>
          </a:solidFill>
          <a:latin typeface="+mn-lt"/>
          <a:ea typeface="+mn-ea"/>
          <a:cs typeface="+mn-cs"/>
        </a:defRPr>
      </a:lvl3pPr>
      <a:lvl4pPr marL="2494684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51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2985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753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34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369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アプリケーション&#10;&#10;自動的に生成された説明">
            <a:extLst>
              <a:ext uri="{FF2B5EF4-FFF2-40B4-BE49-F238E27FC236}">
                <a16:creationId xmlns:a16="http://schemas.microsoft.com/office/drawing/2014/main" id="{0CE86525-FC50-44E2-9FAC-22A7193A3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7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59CF6461-48F5-4D6B-B2A5-2FD5A559A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51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D21C56F5-0BB1-4709-9486-ABECDC7CE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31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0F108F39-63A7-42E0-B085-C6BD8C5F7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8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QR コード が含まれている画像&#10;&#10;自動的に生成された説明">
            <a:extLst>
              <a:ext uri="{FF2B5EF4-FFF2-40B4-BE49-F238E27FC236}">
                <a16:creationId xmlns:a16="http://schemas.microsoft.com/office/drawing/2014/main" id="{2FE3F6F6-6F5C-45EF-AE9B-6BAAC7E39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13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QR コード&#10;&#10;自動的に生成された説明">
            <a:extLst>
              <a:ext uri="{FF2B5EF4-FFF2-40B4-BE49-F238E27FC236}">
                <a16:creationId xmlns:a16="http://schemas.microsoft.com/office/drawing/2014/main" id="{061A2B37-4B5A-4DBF-8ADF-1D35C2B15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26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QR コード&#10;&#10;自動的に生成された説明">
            <a:extLst>
              <a:ext uri="{FF2B5EF4-FFF2-40B4-BE49-F238E27FC236}">
                <a16:creationId xmlns:a16="http://schemas.microsoft.com/office/drawing/2014/main" id="{1EC87577-ACB1-4898-96AF-CEDF78EC6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25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QR コード&#10;&#10;自動的に生成された説明">
            <a:extLst>
              <a:ext uri="{FF2B5EF4-FFF2-40B4-BE49-F238E27FC236}">
                <a16:creationId xmlns:a16="http://schemas.microsoft.com/office/drawing/2014/main" id="{0247FA62-0B76-4DD2-8404-D49709145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99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QR コード&#10;&#10;自動的に生成された説明">
            <a:extLst>
              <a:ext uri="{FF2B5EF4-FFF2-40B4-BE49-F238E27FC236}">
                <a16:creationId xmlns:a16="http://schemas.microsoft.com/office/drawing/2014/main" id="{3621E476-881D-4D7E-8EAE-B4C6922B6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718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723C4856-1EF0-488A-B385-C82C77EC5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20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D719C9C5-CC82-4463-97DE-E5B5DCE5A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43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8935BC86-E030-440A-BCAD-8C019FF21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10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153E1F4A-718C-489E-A377-50CFBC095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55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FEA13B9B-26E8-46B3-A509-B4B80390A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39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34F4DCFD-A3AA-4C94-A746-C73C87436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91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07D74703-2C61-4D26-9167-E0E07641E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96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0CA1F5D5-1031-4A94-878B-8157C518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04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QR コード&#10;&#10;自動的に生成された説明">
            <a:extLst>
              <a:ext uri="{FF2B5EF4-FFF2-40B4-BE49-F238E27FC236}">
                <a16:creationId xmlns:a16="http://schemas.microsoft.com/office/drawing/2014/main" id="{E0ABC8AB-88E9-4334-9151-4FC40E733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87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スクリーンショット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A0391AF0-0D45-45B4-83F0-4A4912B3D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3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3C7F1AED-1F98-4846-A2BC-C9A605BA9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82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20</TotalTime>
  <Words>0</Words>
  <Application>Microsoft Office PowerPoint</Application>
  <PresentationFormat>ユーザー設定</PresentationFormat>
  <Paragraphs>0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落合 信二</dc:creator>
  <cp:lastModifiedBy>落合　浩文</cp:lastModifiedBy>
  <cp:revision>3</cp:revision>
  <cp:lastPrinted>2023-01-26T22:39:20Z</cp:lastPrinted>
  <dcterms:created xsi:type="dcterms:W3CDTF">2023-01-26T22:35:10Z</dcterms:created>
  <dcterms:modified xsi:type="dcterms:W3CDTF">2023-02-10T00:47:17Z</dcterms:modified>
</cp:coreProperties>
</file>