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p:sldMasterIdLst>
    <p:sldMasterId id="2147483648" r:id="rId1"/>
  </p:sldMasterIdLst>
  <p:sldIdLst>
    <p:sldId id="314" r:id="rId2"/>
  </p:sldIdLst>
  <p:sldSz cx="12192000" cy="6858000"/>
  <p:notesSz cx="6858000" cy="9144000"/>
  <p:defaultText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showGuides="1">
      <p:cViewPr varScale="1">
        <p:scale>
          <a:sx n="97" d="100"/>
          <a:sy n="97" d="100"/>
        </p:scale>
        <p:origin x="110" y="8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3" Type="http://schemas.openxmlformats.org/officeDocument/2006/relationships/presProps" Target="pres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tableStyles" Target="tableStyles.xml"/><Relationship Id="rId5" Type="http://schemas.openxmlformats.org/officeDocument/2006/relationships/theme" Target="theme/theme1.xml"/><Relationship Id="rId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73922A0-34B9-4338-93E3-66E1B7D3CDC0}"/>
              </a:ext>
            </a:extLst>
          </p:cNvPr>
          <p:cNvSpPr>
            <a:spLocks noGrp="1"/>
          </p:cNvSpPr>
          <p:nvPr>
            <p:ph type="ctrTitle"/>
          </p:nvPr>
        </p:nvSpPr>
        <p:spPr>
          <a:xfrm>
            <a:off x="1524000" y="1122363"/>
            <a:ext cx="9144000" cy="2387600"/>
          </a:xfrm>
        </p:spPr>
        <p:txBody>
          <a:bodyPr anchor="b"/>
          <a:lstStyle>
            <a:lvl1pPr algn="ctr">
              <a:defRPr sz="6000"/>
            </a:lvl1pPr>
          </a:lstStyle>
          <a:p>
            <a:r>
              <a:rPr kumimoji="1" lang="ja-JP" altLang="en-US"/>
              <a:t>マスター タイトルの書式設定</a:t>
            </a:r>
          </a:p>
        </p:txBody>
      </p:sp>
      <p:sp>
        <p:nvSpPr>
          <p:cNvPr id="3" name="字幕 2">
            <a:extLst>
              <a:ext uri="{FF2B5EF4-FFF2-40B4-BE49-F238E27FC236}">
                <a16:creationId xmlns:a16="http://schemas.microsoft.com/office/drawing/2014/main" id="{8037800D-EF5B-4CED-9B78-4FE80072F9B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kumimoji="1" lang="ja-JP" altLang="en-US"/>
              <a:t>マスター サブタイトルの書式設定</a:t>
            </a:r>
          </a:p>
        </p:txBody>
      </p:sp>
      <p:sp>
        <p:nvSpPr>
          <p:cNvPr id="4" name="日付プレースホルダー 3">
            <a:extLst>
              <a:ext uri="{FF2B5EF4-FFF2-40B4-BE49-F238E27FC236}">
                <a16:creationId xmlns:a16="http://schemas.microsoft.com/office/drawing/2014/main" id="{53BC7D97-6111-40FC-8D92-1CD903BB17A3}"/>
              </a:ext>
            </a:extLst>
          </p:cNvPr>
          <p:cNvSpPr>
            <a:spLocks noGrp="1"/>
          </p:cNvSpPr>
          <p:nvPr>
            <p:ph type="dt" sz="half" idx="10"/>
          </p:nvPr>
        </p:nvSpPr>
        <p:spPr/>
        <p:txBody>
          <a:bodyPr/>
          <a:lstStyle/>
          <a:p>
            <a:fld id="{6B9B8452-5F46-4CEB-B5E8-320CC336FCC8}" type="datetimeFigureOut">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49779184-ECF9-4776-9DB0-EE60A60FA927}"/>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C487CF8-E9DD-4A49-9554-CA1FAEA3C456}"/>
              </a:ext>
            </a:extLst>
          </p:cNvPr>
          <p:cNvSpPr>
            <a:spLocks noGrp="1"/>
          </p:cNvSpPr>
          <p:nvPr>
            <p:ph type="sldNum" sz="quarter" idx="12"/>
          </p:nvPr>
        </p:nvSpPr>
        <p:spPr/>
        <p:txBody>
          <a:body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16618397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BD6BC5-2BB7-48D2-9C87-82A89983FCD3}"/>
              </a:ext>
            </a:extLst>
          </p:cNvPr>
          <p:cNvSpPr>
            <a:spLocks noGrp="1"/>
          </p:cNvSpPr>
          <p:nvPr>
            <p:ph type="title"/>
          </p:nvPr>
        </p:nvSpPr>
        <p:spPr/>
        <p:txBody>
          <a:bodyPr/>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D12B1067-2FF8-4729-9C0F-723E901BEB25}"/>
              </a:ext>
            </a:extLst>
          </p:cNvPr>
          <p:cNvSpPr>
            <a:spLocks noGrp="1"/>
          </p:cNvSpPr>
          <p:nvPr>
            <p:ph type="body" orient="vert" idx="1"/>
          </p:nvPr>
        </p:nvSpPr>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2B8B6674-82C0-44C0-B360-B6ACF37CB883}"/>
              </a:ext>
            </a:extLst>
          </p:cNvPr>
          <p:cNvSpPr>
            <a:spLocks noGrp="1"/>
          </p:cNvSpPr>
          <p:nvPr>
            <p:ph type="dt" sz="half" idx="10"/>
          </p:nvPr>
        </p:nvSpPr>
        <p:spPr/>
        <p:txBody>
          <a:bodyPr/>
          <a:lstStyle/>
          <a:p>
            <a:fld id="{6B9B8452-5F46-4CEB-B5E8-320CC336FCC8}" type="datetimeFigureOut">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DF2165ED-5071-4EA5-9803-D73D153467D9}"/>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049A9698-803C-4120-9AE0-FCCA369BD03E}"/>
              </a:ext>
            </a:extLst>
          </p:cNvPr>
          <p:cNvSpPr>
            <a:spLocks noGrp="1"/>
          </p:cNvSpPr>
          <p:nvPr>
            <p:ph type="sldNum" sz="quarter" idx="12"/>
          </p:nvPr>
        </p:nvSpPr>
        <p:spPr/>
        <p:txBody>
          <a:body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365496853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縦書きタイトル 1">
            <a:extLst>
              <a:ext uri="{FF2B5EF4-FFF2-40B4-BE49-F238E27FC236}">
                <a16:creationId xmlns:a16="http://schemas.microsoft.com/office/drawing/2014/main" id="{267ED650-2705-46DE-9FB5-648ABD7E2F6B}"/>
              </a:ext>
            </a:extLst>
          </p:cNvPr>
          <p:cNvSpPr>
            <a:spLocks noGrp="1"/>
          </p:cNvSpPr>
          <p:nvPr>
            <p:ph type="title" orient="vert"/>
          </p:nvPr>
        </p:nvSpPr>
        <p:spPr>
          <a:xfrm>
            <a:off x="8724900" y="365125"/>
            <a:ext cx="2628900" cy="5811838"/>
          </a:xfrm>
        </p:spPr>
        <p:txBody>
          <a:bodyPr vert="eaVert"/>
          <a:lstStyle/>
          <a:p>
            <a:r>
              <a:rPr kumimoji="1" lang="ja-JP" altLang="en-US"/>
              <a:t>マスター タイトルの書式設定</a:t>
            </a:r>
          </a:p>
        </p:txBody>
      </p:sp>
      <p:sp>
        <p:nvSpPr>
          <p:cNvPr id="3" name="縦書きテキスト プレースホルダー 2">
            <a:extLst>
              <a:ext uri="{FF2B5EF4-FFF2-40B4-BE49-F238E27FC236}">
                <a16:creationId xmlns:a16="http://schemas.microsoft.com/office/drawing/2014/main" id="{A8876BA2-396E-4581-AB32-DF327D9A4A5E}"/>
              </a:ext>
            </a:extLst>
          </p:cNvPr>
          <p:cNvSpPr>
            <a:spLocks noGrp="1"/>
          </p:cNvSpPr>
          <p:nvPr>
            <p:ph type="body" orient="vert" idx="1"/>
          </p:nvPr>
        </p:nvSpPr>
        <p:spPr>
          <a:xfrm>
            <a:off x="838200" y="365125"/>
            <a:ext cx="7734300" cy="5811838"/>
          </a:xfrm>
        </p:spPr>
        <p:txBody>
          <a:bodyPr vert="eaVert"/>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1119FC54-17F5-4270-8A90-9F51A808830A}"/>
              </a:ext>
            </a:extLst>
          </p:cNvPr>
          <p:cNvSpPr>
            <a:spLocks noGrp="1"/>
          </p:cNvSpPr>
          <p:nvPr>
            <p:ph type="dt" sz="half" idx="10"/>
          </p:nvPr>
        </p:nvSpPr>
        <p:spPr/>
        <p:txBody>
          <a:bodyPr/>
          <a:lstStyle/>
          <a:p>
            <a:fld id="{6B9B8452-5F46-4CEB-B5E8-320CC336FCC8}" type="datetimeFigureOut">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2CD134DB-F2E0-45B1-B772-7347A289B348}"/>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589B7FFB-527D-4073-B47A-16F79DB3CD70}"/>
              </a:ext>
            </a:extLst>
          </p:cNvPr>
          <p:cNvSpPr>
            <a:spLocks noGrp="1"/>
          </p:cNvSpPr>
          <p:nvPr>
            <p:ph type="sldNum" sz="quarter" idx="12"/>
          </p:nvPr>
        </p:nvSpPr>
        <p:spPr/>
        <p:txBody>
          <a:body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24631941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4A4CB7C-5FC2-4685-BEC8-7819DB48846D}"/>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6745990B-5EDC-4E57-A9E1-1ADCB6B7F6A6}"/>
              </a:ext>
            </a:extLst>
          </p:cNvPr>
          <p:cNvSpPr>
            <a:spLocks noGrp="1"/>
          </p:cNvSpPr>
          <p:nvPr>
            <p:ph idx="1"/>
          </p:nvPr>
        </p:nvSpPr>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8ABD147B-B48A-4E84-BDB0-349B06FBC2EA}"/>
              </a:ext>
            </a:extLst>
          </p:cNvPr>
          <p:cNvSpPr>
            <a:spLocks noGrp="1"/>
          </p:cNvSpPr>
          <p:nvPr>
            <p:ph type="dt" sz="half" idx="10"/>
          </p:nvPr>
        </p:nvSpPr>
        <p:spPr/>
        <p:txBody>
          <a:bodyPr/>
          <a:lstStyle/>
          <a:p>
            <a:fld id="{6B9B8452-5F46-4CEB-B5E8-320CC336FCC8}" type="datetimeFigureOut">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FF5D02E3-7F42-470A-8181-EAEC5EABC0D3}"/>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79C0CCCC-3F1B-4CEF-9309-54903F0CAFF7}"/>
              </a:ext>
            </a:extLst>
          </p:cNvPr>
          <p:cNvSpPr>
            <a:spLocks noGrp="1"/>
          </p:cNvSpPr>
          <p:nvPr>
            <p:ph type="sldNum" sz="quarter" idx="12"/>
          </p:nvPr>
        </p:nvSpPr>
        <p:spPr/>
        <p:txBody>
          <a:body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28613036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BA614F53-C027-44A4-8294-9D7E6716C2FE}"/>
              </a:ext>
            </a:extLst>
          </p:cNvPr>
          <p:cNvSpPr>
            <a:spLocks noGrp="1"/>
          </p:cNvSpPr>
          <p:nvPr>
            <p:ph type="title"/>
          </p:nvPr>
        </p:nvSpPr>
        <p:spPr>
          <a:xfrm>
            <a:off x="831850" y="1709738"/>
            <a:ext cx="10515600" cy="2852737"/>
          </a:xfrm>
        </p:spPr>
        <p:txBody>
          <a:bodyPr anchor="b"/>
          <a:lstStyle>
            <a:lvl1pPr>
              <a:defRPr sz="6000"/>
            </a:lvl1p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8A3DE9E4-5311-44E5-87A4-CE2FD8B657F0}"/>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kumimoji="1" lang="ja-JP" altLang="en-US"/>
              <a:t>マスター テキストの書式設定</a:t>
            </a:r>
          </a:p>
        </p:txBody>
      </p:sp>
      <p:sp>
        <p:nvSpPr>
          <p:cNvPr id="4" name="日付プレースホルダー 3">
            <a:extLst>
              <a:ext uri="{FF2B5EF4-FFF2-40B4-BE49-F238E27FC236}">
                <a16:creationId xmlns:a16="http://schemas.microsoft.com/office/drawing/2014/main" id="{2DDB85CA-4040-4E89-AE99-8BF4320FA53B}"/>
              </a:ext>
            </a:extLst>
          </p:cNvPr>
          <p:cNvSpPr>
            <a:spLocks noGrp="1"/>
          </p:cNvSpPr>
          <p:nvPr>
            <p:ph type="dt" sz="half" idx="10"/>
          </p:nvPr>
        </p:nvSpPr>
        <p:spPr/>
        <p:txBody>
          <a:bodyPr/>
          <a:lstStyle/>
          <a:p>
            <a:fld id="{6B9B8452-5F46-4CEB-B5E8-320CC336FCC8}" type="datetimeFigureOut">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DC51AD2D-B181-40B7-96AA-7EE71C75D44B}"/>
              </a:ext>
            </a:extLst>
          </p:cNvPr>
          <p:cNvSpPr>
            <a:spLocks noGrp="1"/>
          </p:cNvSpPr>
          <p:nvPr>
            <p:ph type="ftr" sz="quarter" idx="11"/>
          </p:nvPr>
        </p:nvSpPr>
        <p:spPr/>
        <p:txBody>
          <a:bodyPr/>
          <a:lstStyle/>
          <a:p>
            <a:endParaRPr kumimoji="1" lang="ja-JP" altLang="en-US"/>
          </a:p>
        </p:txBody>
      </p:sp>
      <p:sp>
        <p:nvSpPr>
          <p:cNvPr id="6" name="スライド番号プレースホルダー 5">
            <a:extLst>
              <a:ext uri="{FF2B5EF4-FFF2-40B4-BE49-F238E27FC236}">
                <a16:creationId xmlns:a16="http://schemas.microsoft.com/office/drawing/2014/main" id="{461ACA04-8C26-40A6-A10C-CBEF32932DC1}"/>
              </a:ext>
            </a:extLst>
          </p:cNvPr>
          <p:cNvSpPr>
            <a:spLocks noGrp="1"/>
          </p:cNvSpPr>
          <p:nvPr>
            <p:ph type="sldNum" sz="quarter" idx="12"/>
          </p:nvPr>
        </p:nvSpPr>
        <p:spPr/>
        <p:txBody>
          <a:body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91390028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041BA22-517C-4FDE-BEA2-D193235E34AB}"/>
              </a:ext>
            </a:extLst>
          </p:cNvPr>
          <p:cNvSpPr>
            <a:spLocks noGrp="1"/>
          </p:cNvSpPr>
          <p:nvPr>
            <p:ph type="title"/>
          </p:nvPr>
        </p:nvSpPr>
        <p:spPr/>
        <p:txBody>
          <a:body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C4B01CA2-D9FC-4EF9-85BD-0C9283D811C6}"/>
              </a:ext>
            </a:extLst>
          </p:cNvPr>
          <p:cNvSpPr>
            <a:spLocks noGrp="1"/>
          </p:cNvSpPr>
          <p:nvPr>
            <p:ph sz="half" idx="1"/>
          </p:nvPr>
        </p:nvSpPr>
        <p:spPr>
          <a:xfrm>
            <a:off x="838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コンテンツ プレースホルダー 3">
            <a:extLst>
              <a:ext uri="{FF2B5EF4-FFF2-40B4-BE49-F238E27FC236}">
                <a16:creationId xmlns:a16="http://schemas.microsoft.com/office/drawing/2014/main" id="{1765A731-3D0C-4FDD-8F70-440458308E5A}"/>
              </a:ext>
            </a:extLst>
          </p:cNvPr>
          <p:cNvSpPr>
            <a:spLocks noGrp="1"/>
          </p:cNvSpPr>
          <p:nvPr>
            <p:ph sz="half" idx="2"/>
          </p:nvPr>
        </p:nvSpPr>
        <p:spPr>
          <a:xfrm>
            <a:off x="6172200" y="1825625"/>
            <a:ext cx="5181600" cy="435133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日付プレースホルダー 4">
            <a:extLst>
              <a:ext uri="{FF2B5EF4-FFF2-40B4-BE49-F238E27FC236}">
                <a16:creationId xmlns:a16="http://schemas.microsoft.com/office/drawing/2014/main" id="{0D266180-12CA-45B4-BD01-C6457217FD2D}"/>
              </a:ext>
            </a:extLst>
          </p:cNvPr>
          <p:cNvSpPr>
            <a:spLocks noGrp="1"/>
          </p:cNvSpPr>
          <p:nvPr>
            <p:ph type="dt" sz="half" idx="10"/>
          </p:nvPr>
        </p:nvSpPr>
        <p:spPr/>
        <p:txBody>
          <a:bodyPr/>
          <a:lstStyle/>
          <a:p>
            <a:fld id="{6B9B8452-5F46-4CEB-B5E8-320CC336FCC8}" type="datetimeFigureOut">
              <a:rPr kumimoji="1" lang="ja-JP" altLang="en-US" smtClean="0"/>
              <a:t>2026/6/25</a:t>
            </a:fld>
            <a:endParaRPr kumimoji="1" lang="ja-JP" altLang="en-US"/>
          </a:p>
        </p:txBody>
      </p:sp>
      <p:sp>
        <p:nvSpPr>
          <p:cNvPr id="6" name="フッター プレースホルダー 5">
            <a:extLst>
              <a:ext uri="{FF2B5EF4-FFF2-40B4-BE49-F238E27FC236}">
                <a16:creationId xmlns:a16="http://schemas.microsoft.com/office/drawing/2014/main" id="{81A41035-84C6-4286-81B6-8E180C8EA1A3}"/>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806AB248-70D7-4E73-8237-369E99DFCD08}"/>
              </a:ext>
            </a:extLst>
          </p:cNvPr>
          <p:cNvSpPr>
            <a:spLocks noGrp="1"/>
          </p:cNvSpPr>
          <p:nvPr>
            <p:ph type="sldNum" sz="quarter" idx="12"/>
          </p:nvPr>
        </p:nvSpPr>
        <p:spPr/>
        <p:txBody>
          <a:body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27588714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ED67B54E-6015-4CE8-A967-2782718F43AD}"/>
              </a:ext>
            </a:extLst>
          </p:cNvPr>
          <p:cNvSpPr>
            <a:spLocks noGrp="1"/>
          </p:cNvSpPr>
          <p:nvPr>
            <p:ph type="title"/>
          </p:nvPr>
        </p:nvSpPr>
        <p:spPr>
          <a:xfrm>
            <a:off x="839788" y="365125"/>
            <a:ext cx="10515600" cy="1325563"/>
          </a:xfrm>
        </p:spPr>
        <p:txBody>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6C46DBA0-A733-487E-BDF4-AD0980DE39DD}"/>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4" name="コンテンツ プレースホルダー 3">
            <a:extLst>
              <a:ext uri="{FF2B5EF4-FFF2-40B4-BE49-F238E27FC236}">
                <a16:creationId xmlns:a16="http://schemas.microsoft.com/office/drawing/2014/main" id="{00A825BA-6D9B-4D2F-B9B6-2D9C9075C2F6}"/>
              </a:ext>
            </a:extLst>
          </p:cNvPr>
          <p:cNvSpPr>
            <a:spLocks noGrp="1"/>
          </p:cNvSpPr>
          <p:nvPr>
            <p:ph sz="half" idx="2"/>
          </p:nvPr>
        </p:nvSpPr>
        <p:spPr>
          <a:xfrm>
            <a:off x="839788" y="2505075"/>
            <a:ext cx="5157787"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5" name="テキスト プレースホルダー 4">
            <a:extLst>
              <a:ext uri="{FF2B5EF4-FFF2-40B4-BE49-F238E27FC236}">
                <a16:creationId xmlns:a16="http://schemas.microsoft.com/office/drawing/2014/main" id="{192F3E76-77E5-4A93-90A4-F081A6886176}"/>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a:t>マスター テキストの書式設定</a:t>
            </a:r>
          </a:p>
        </p:txBody>
      </p:sp>
      <p:sp>
        <p:nvSpPr>
          <p:cNvPr id="6" name="コンテンツ プレースホルダー 5">
            <a:extLst>
              <a:ext uri="{FF2B5EF4-FFF2-40B4-BE49-F238E27FC236}">
                <a16:creationId xmlns:a16="http://schemas.microsoft.com/office/drawing/2014/main" id="{AE0F3694-DCAD-4599-926D-07713E2D45C6}"/>
              </a:ext>
            </a:extLst>
          </p:cNvPr>
          <p:cNvSpPr>
            <a:spLocks noGrp="1"/>
          </p:cNvSpPr>
          <p:nvPr>
            <p:ph sz="quarter" idx="4"/>
          </p:nvPr>
        </p:nvSpPr>
        <p:spPr>
          <a:xfrm>
            <a:off x="6172200" y="2505075"/>
            <a:ext cx="5183188" cy="3684588"/>
          </a:xfrm>
        </p:spPr>
        <p:txBody>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7" name="日付プレースホルダー 6">
            <a:extLst>
              <a:ext uri="{FF2B5EF4-FFF2-40B4-BE49-F238E27FC236}">
                <a16:creationId xmlns:a16="http://schemas.microsoft.com/office/drawing/2014/main" id="{55F5504D-703F-43A4-AB91-5FB7014F2587}"/>
              </a:ext>
            </a:extLst>
          </p:cNvPr>
          <p:cNvSpPr>
            <a:spLocks noGrp="1"/>
          </p:cNvSpPr>
          <p:nvPr>
            <p:ph type="dt" sz="half" idx="10"/>
          </p:nvPr>
        </p:nvSpPr>
        <p:spPr/>
        <p:txBody>
          <a:bodyPr/>
          <a:lstStyle/>
          <a:p>
            <a:fld id="{6B9B8452-5F46-4CEB-B5E8-320CC336FCC8}" type="datetimeFigureOut">
              <a:rPr kumimoji="1" lang="ja-JP" altLang="en-US" smtClean="0"/>
              <a:t>2026/6/25</a:t>
            </a:fld>
            <a:endParaRPr kumimoji="1" lang="ja-JP" altLang="en-US"/>
          </a:p>
        </p:txBody>
      </p:sp>
      <p:sp>
        <p:nvSpPr>
          <p:cNvPr id="8" name="フッター プレースホルダー 7">
            <a:extLst>
              <a:ext uri="{FF2B5EF4-FFF2-40B4-BE49-F238E27FC236}">
                <a16:creationId xmlns:a16="http://schemas.microsoft.com/office/drawing/2014/main" id="{CBE4F801-E1F9-4D71-AB21-F6E53DD7039F}"/>
              </a:ext>
            </a:extLst>
          </p:cNvPr>
          <p:cNvSpPr>
            <a:spLocks noGrp="1"/>
          </p:cNvSpPr>
          <p:nvPr>
            <p:ph type="ftr" sz="quarter" idx="11"/>
          </p:nvPr>
        </p:nvSpPr>
        <p:spPr/>
        <p:txBody>
          <a:bodyPr/>
          <a:lstStyle/>
          <a:p>
            <a:endParaRPr kumimoji="1" lang="ja-JP" altLang="en-US"/>
          </a:p>
        </p:txBody>
      </p:sp>
      <p:sp>
        <p:nvSpPr>
          <p:cNvPr id="9" name="スライド番号プレースホルダー 8">
            <a:extLst>
              <a:ext uri="{FF2B5EF4-FFF2-40B4-BE49-F238E27FC236}">
                <a16:creationId xmlns:a16="http://schemas.microsoft.com/office/drawing/2014/main" id="{BFA2EE24-0A6D-4C24-8E34-888CF8B8709C}"/>
              </a:ext>
            </a:extLst>
          </p:cNvPr>
          <p:cNvSpPr>
            <a:spLocks noGrp="1"/>
          </p:cNvSpPr>
          <p:nvPr>
            <p:ph type="sldNum" sz="quarter" idx="12"/>
          </p:nvPr>
        </p:nvSpPr>
        <p:spPr/>
        <p:txBody>
          <a:body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125135425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03294B7D-04BD-4DE7-A6AF-43106420AA9C}"/>
              </a:ext>
            </a:extLst>
          </p:cNvPr>
          <p:cNvSpPr>
            <a:spLocks noGrp="1"/>
          </p:cNvSpPr>
          <p:nvPr>
            <p:ph type="title"/>
          </p:nvPr>
        </p:nvSpPr>
        <p:spPr/>
        <p:txBody>
          <a:bodyPr/>
          <a:lstStyle/>
          <a:p>
            <a:r>
              <a:rPr kumimoji="1" lang="ja-JP" altLang="en-US"/>
              <a:t>マスター タイトルの書式設定</a:t>
            </a:r>
          </a:p>
        </p:txBody>
      </p:sp>
      <p:sp>
        <p:nvSpPr>
          <p:cNvPr id="3" name="日付プレースホルダー 2">
            <a:extLst>
              <a:ext uri="{FF2B5EF4-FFF2-40B4-BE49-F238E27FC236}">
                <a16:creationId xmlns:a16="http://schemas.microsoft.com/office/drawing/2014/main" id="{88729390-426B-4A43-9E8C-5E70B61B5E15}"/>
              </a:ext>
            </a:extLst>
          </p:cNvPr>
          <p:cNvSpPr>
            <a:spLocks noGrp="1"/>
          </p:cNvSpPr>
          <p:nvPr>
            <p:ph type="dt" sz="half" idx="10"/>
          </p:nvPr>
        </p:nvSpPr>
        <p:spPr/>
        <p:txBody>
          <a:bodyPr/>
          <a:lstStyle/>
          <a:p>
            <a:fld id="{6B9B8452-5F46-4CEB-B5E8-320CC336FCC8}" type="datetimeFigureOut">
              <a:rPr kumimoji="1" lang="ja-JP" altLang="en-US" smtClean="0"/>
              <a:t>2026/6/25</a:t>
            </a:fld>
            <a:endParaRPr kumimoji="1" lang="ja-JP" altLang="en-US"/>
          </a:p>
        </p:txBody>
      </p:sp>
      <p:sp>
        <p:nvSpPr>
          <p:cNvPr id="4" name="フッター プレースホルダー 3">
            <a:extLst>
              <a:ext uri="{FF2B5EF4-FFF2-40B4-BE49-F238E27FC236}">
                <a16:creationId xmlns:a16="http://schemas.microsoft.com/office/drawing/2014/main" id="{BC396DF4-EB3B-44E5-B40A-29E29C4F8773}"/>
              </a:ext>
            </a:extLst>
          </p:cNvPr>
          <p:cNvSpPr>
            <a:spLocks noGrp="1"/>
          </p:cNvSpPr>
          <p:nvPr>
            <p:ph type="ftr" sz="quarter" idx="11"/>
          </p:nvPr>
        </p:nvSpPr>
        <p:spPr/>
        <p:txBody>
          <a:bodyPr/>
          <a:lstStyle/>
          <a:p>
            <a:endParaRPr kumimoji="1" lang="ja-JP" altLang="en-US"/>
          </a:p>
        </p:txBody>
      </p:sp>
      <p:sp>
        <p:nvSpPr>
          <p:cNvPr id="5" name="スライド番号プレースホルダー 4">
            <a:extLst>
              <a:ext uri="{FF2B5EF4-FFF2-40B4-BE49-F238E27FC236}">
                <a16:creationId xmlns:a16="http://schemas.microsoft.com/office/drawing/2014/main" id="{C64DF263-AEDE-47F6-9D63-F74CEC787B00}"/>
              </a:ext>
            </a:extLst>
          </p:cNvPr>
          <p:cNvSpPr>
            <a:spLocks noGrp="1"/>
          </p:cNvSpPr>
          <p:nvPr>
            <p:ph type="sldNum" sz="quarter" idx="12"/>
          </p:nvPr>
        </p:nvSpPr>
        <p:spPr/>
        <p:txBody>
          <a:body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29955962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a:extLst>
              <a:ext uri="{FF2B5EF4-FFF2-40B4-BE49-F238E27FC236}">
                <a16:creationId xmlns:a16="http://schemas.microsoft.com/office/drawing/2014/main" id="{D01FEA24-E222-47A5-A14E-1DCF4964CA68}"/>
              </a:ext>
            </a:extLst>
          </p:cNvPr>
          <p:cNvSpPr>
            <a:spLocks noGrp="1"/>
          </p:cNvSpPr>
          <p:nvPr>
            <p:ph type="dt" sz="half" idx="10"/>
          </p:nvPr>
        </p:nvSpPr>
        <p:spPr/>
        <p:txBody>
          <a:bodyPr/>
          <a:lstStyle/>
          <a:p>
            <a:fld id="{6B9B8452-5F46-4CEB-B5E8-320CC336FCC8}" type="datetimeFigureOut">
              <a:rPr kumimoji="1" lang="ja-JP" altLang="en-US" smtClean="0"/>
              <a:t>2026/6/25</a:t>
            </a:fld>
            <a:endParaRPr kumimoji="1" lang="ja-JP" altLang="en-US"/>
          </a:p>
        </p:txBody>
      </p:sp>
      <p:sp>
        <p:nvSpPr>
          <p:cNvPr id="3" name="フッター プレースホルダー 2">
            <a:extLst>
              <a:ext uri="{FF2B5EF4-FFF2-40B4-BE49-F238E27FC236}">
                <a16:creationId xmlns:a16="http://schemas.microsoft.com/office/drawing/2014/main" id="{43092F68-12E6-4A4C-BB85-CE4305643252}"/>
              </a:ext>
            </a:extLst>
          </p:cNvPr>
          <p:cNvSpPr>
            <a:spLocks noGrp="1"/>
          </p:cNvSpPr>
          <p:nvPr>
            <p:ph type="ftr" sz="quarter" idx="11"/>
          </p:nvPr>
        </p:nvSpPr>
        <p:spPr/>
        <p:txBody>
          <a:bodyPr/>
          <a:lstStyle/>
          <a:p>
            <a:endParaRPr kumimoji="1" lang="ja-JP" altLang="en-US"/>
          </a:p>
        </p:txBody>
      </p:sp>
      <p:sp>
        <p:nvSpPr>
          <p:cNvPr id="4" name="スライド番号プレースホルダー 3">
            <a:extLst>
              <a:ext uri="{FF2B5EF4-FFF2-40B4-BE49-F238E27FC236}">
                <a16:creationId xmlns:a16="http://schemas.microsoft.com/office/drawing/2014/main" id="{1D3EEF62-A634-43C5-A34B-F613565CC27E}"/>
              </a:ext>
            </a:extLst>
          </p:cNvPr>
          <p:cNvSpPr>
            <a:spLocks noGrp="1"/>
          </p:cNvSpPr>
          <p:nvPr>
            <p:ph type="sldNum" sz="quarter" idx="12"/>
          </p:nvPr>
        </p:nvSpPr>
        <p:spPr/>
        <p:txBody>
          <a:body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62458873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DA45C186-90FA-47DA-BF00-20893A50CB02}"/>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コンテンツ プレースホルダー 2">
            <a:extLst>
              <a:ext uri="{FF2B5EF4-FFF2-40B4-BE49-F238E27FC236}">
                <a16:creationId xmlns:a16="http://schemas.microsoft.com/office/drawing/2014/main" id="{297DD927-BC59-4007-9D6C-48534927AF32}"/>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テキスト プレースホルダー 3">
            <a:extLst>
              <a:ext uri="{FF2B5EF4-FFF2-40B4-BE49-F238E27FC236}">
                <a16:creationId xmlns:a16="http://schemas.microsoft.com/office/drawing/2014/main" id="{4151F19E-B6E6-4206-9D4A-C5DC64DD42F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39D30384-4AC5-4B8E-A316-D4F9528EB393}"/>
              </a:ext>
            </a:extLst>
          </p:cNvPr>
          <p:cNvSpPr>
            <a:spLocks noGrp="1"/>
          </p:cNvSpPr>
          <p:nvPr>
            <p:ph type="dt" sz="half" idx="10"/>
          </p:nvPr>
        </p:nvSpPr>
        <p:spPr/>
        <p:txBody>
          <a:bodyPr/>
          <a:lstStyle/>
          <a:p>
            <a:fld id="{6B9B8452-5F46-4CEB-B5E8-320CC336FCC8}" type="datetimeFigureOut">
              <a:rPr kumimoji="1" lang="ja-JP" altLang="en-US" smtClean="0"/>
              <a:t>2026/6/25</a:t>
            </a:fld>
            <a:endParaRPr kumimoji="1" lang="ja-JP" altLang="en-US"/>
          </a:p>
        </p:txBody>
      </p:sp>
      <p:sp>
        <p:nvSpPr>
          <p:cNvPr id="6" name="フッター プレースホルダー 5">
            <a:extLst>
              <a:ext uri="{FF2B5EF4-FFF2-40B4-BE49-F238E27FC236}">
                <a16:creationId xmlns:a16="http://schemas.microsoft.com/office/drawing/2014/main" id="{00723F6B-E0E4-4279-B8AB-53F3065BAB79}"/>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43986E6C-3A1D-4F65-B945-E503FADADDD4}"/>
              </a:ext>
            </a:extLst>
          </p:cNvPr>
          <p:cNvSpPr>
            <a:spLocks noGrp="1"/>
          </p:cNvSpPr>
          <p:nvPr>
            <p:ph type="sldNum" sz="quarter" idx="12"/>
          </p:nvPr>
        </p:nvSpPr>
        <p:spPr/>
        <p:txBody>
          <a:body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9804164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a:extLst>
              <a:ext uri="{FF2B5EF4-FFF2-40B4-BE49-F238E27FC236}">
                <a16:creationId xmlns:a16="http://schemas.microsoft.com/office/drawing/2014/main" id="{17DF320D-37BA-40A6-BBAD-12E031F3C877}"/>
              </a:ext>
            </a:extLst>
          </p:cNvPr>
          <p:cNvSpPr>
            <a:spLocks noGrp="1"/>
          </p:cNvSpPr>
          <p:nvPr>
            <p:ph type="title"/>
          </p:nvPr>
        </p:nvSpPr>
        <p:spPr>
          <a:xfrm>
            <a:off x="839788" y="457200"/>
            <a:ext cx="3932237" cy="1600200"/>
          </a:xfrm>
        </p:spPr>
        <p:txBody>
          <a:bodyPr anchor="b"/>
          <a:lstStyle>
            <a:lvl1pPr>
              <a:defRPr sz="3200"/>
            </a:lvl1pPr>
          </a:lstStyle>
          <a:p>
            <a:r>
              <a:rPr kumimoji="1" lang="ja-JP" altLang="en-US"/>
              <a:t>マスター タイトルの書式設定</a:t>
            </a:r>
          </a:p>
        </p:txBody>
      </p:sp>
      <p:sp>
        <p:nvSpPr>
          <p:cNvPr id="3" name="図プレースホルダー 2">
            <a:extLst>
              <a:ext uri="{FF2B5EF4-FFF2-40B4-BE49-F238E27FC236}">
                <a16:creationId xmlns:a16="http://schemas.microsoft.com/office/drawing/2014/main" id="{42B967C0-344A-4DFB-AE97-994A18A6FF3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a:extLst>
              <a:ext uri="{FF2B5EF4-FFF2-40B4-BE49-F238E27FC236}">
                <a16:creationId xmlns:a16="http://schemas.microsoft.com/office/drawing/2014/main" id="{BE101F0A-7C67-45D8-9915-8A625D9E4DC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kumimoji="1" lang="ja-JP" altLang="en-US"/>
              <a:t>マスター テキストの書式設定</a:t>
            </a:r>
          </a:p>
        </p:txBody>
      </p:sp>
      <p:sp>
        <p:nvSpPr>
          <p:cNvPr id="5" name="日付プレースホルダー 4">
            <a:extLst>
              <a:ext uri="{FF2B5EF4-FFF2-40B4-BE49-F238E27FC236}">
                <a16:creationId xmlns:a16="http://schemas.microsoft.com/office/drawing/2014/main" id="{9C2335CB-51CA-4C7E-96A7-FF716C48CFF6}"/>
              </a:ext>
            </a:extLst>
          </p:cNvPr>
          <p:cNvSpPr>
            <a:spLocks noGrp="1"/>
          </p:cNvSpPr>
          <p:nvPr>
            <p:ph type="dt" sz="half" idx="10"/>
          </p:nvPr>
        </p:nvSpPr>
        <p:spPr/>
        <p:txBody>
          <a:bodyPr/>
          <a:lstStyle/>
          <a:p>
            <a:fld id="{6B9B8452-5F46-4CEB-B5E8-320CC336FCC8}" type="datetimeFigureOut">
              <a:rPr kumimoji="1" lang="ja-JP" altLang="en-US" smtClean="0"/>
              <a:t>2026/6/25</a:t>
            </a:fld>
            <a:endParaRPr kumimoji="1" lang="ja-JP" altLang="en-US"/>
          </a:p>
        </p:txBody>
      </p:sp>
      <p:sp>
        <p:nvSpPr>
          <p:cNvPr id="6" name="フッター プレースホルダー 5">
            <a:extLst>
              <a:ext uri="{FF2B5EF4-FFF2-40B4-BE49-F238E27FC236}">
                <a16:creationId xmlns:a16="http://schemas.microsoft.com/office/drawing/2014/main" id="{5F5BF7C9-58AA-4DE3-B685-E890C4033880}"/>
              </a:ext>
            </a:extLst>
          </p:cNvPr>
          <p:cNvSpPr>
            <a:spLocks noGrp="1"/>
          </p:cNvSpPr>
          <p:nvPr>
            <p:ph type="ftr" sz="quarter" idx="11"/>
          </p:nvPr>
        </p:nvSpPr>
        <p:spPr/>
        <p:txBody>
          <a:bodyPr/>
          <a:lstStyle/>
          <a:p>
            <a:endParaRPr kumimoji="1" lang="ja-JP" altLang="en-US"/>
          </a:p>
        </p:txBody>
      </p:sp>
      <p:sp>
        <p:nvSpPr>
          <p:cNvPr id="7" name="スライド番号プレースホルダー 6">
            <a:extLst>
              <a:ext uri="{FF2B5EF4-FFF2-40B4-BE49-F238E27FC236}">
                <a16:creationId xmlns:a16="http://schemas.microsoft.com/office/drawing/2014/main" id="{7A517899-FB00-4E5F-B134-9179E00CBD55}"/>
              </a:ext>
            </a:extLst>
          </p:cNvPr>
          <p:cNvSpPr>
            <a:spLocks noGrp="1"/>
          </p:cNvSpPr>
          <p:nvPr>
            <p:ph type="sldNum" sz="quarter" idx="12"/>
          </p:nvPr>
        </p:nvSpPr>
        <p:spPr/>
        <p:txBody>
          <a:body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416861525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タイトル プレースホルダー 1">
            <a:extLst>
              <a:ext uri="{FF2B5EF4-FFF2-40B4-BE49-F238E27FC236}">
                <a16:creationId xmlns:a16="http://schemas.microsoft.com/office/drawing/2014/main" id="{7BA3E969-8FBF-4207-B23C-D28968DC257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kumimoji="1" lang="ja-JP" altLang="en-US"/>
              <a:t>マスター タイトルの書式設定</a:t>
            </a:r>
          </a:p>
        </p:txBody>
      </p:sp>
      <p:sp>
        <p:nvSpPr>
          <p:cNvPr id="3" name="テキスト プレースホルダー 2">
            <a:extLst>
              <a:ext uri="{FF2B5EF4-FFF2-40B4-BE49-F238E27FC236}">
                <a16:creationId xmlns:a16="http://schemas.microsoft.com/office/drawing/2014/main" id="{34F51CCB-E975-45C1-96BD-4F3AF5B8B77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4" name="日付プレースホルダー 3">
            <a:extLst>
              <a:ext uri="{FF2B5EF4-FFF2-40B4-BE49-F238E27FC236}">
                <a16:creationId xmlns:a16="http://schemas.microsoft.com/office/drawing/2014/main" id="{D94DF639-04D7-4E74-8494-79647EBDCCE5}"/>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9B8452-5F46-4CEB-B5E8-320CC336FCC8}" type="datetimeFigureOut">
              <a:rPr kumimoji="1" lang="ja-JP" altLang="en-US" smtClean="0"/>
              <a:t>2026/6/25</a:t>
            </a:fld>
            <a:endParaRPr kumimoji="1" lang="ja-JP" altLang="en-US"/>
          </a:p>
        </p:txBody>
      </p:sp>
      <p:sp>
        <p:nvSpPr>
          <p:cNvPr id="5" name="フッター プレースホルダー 4">
            <a:extLst>
              <a:ext uri="{FF2B5EF4-FFF2-40B4-BE49-F238E27FC236}">
                <a16:creationId xmlns:a16="http://schemas.microsoft.com/office/drawing/2014/main" id="{C474B27A-180E-491B-82FC-2F874821B20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kumimoji="1" lang="ja-JP" altLang="en-US"/>
          </a:p>
        </p:txBody>
      </p:sp>
      <p:sp>
        <p:nvSpPr>
          <p:cNvPr id="6" name="スライド番号プレースホルダー 5">
            <a:extLst>
              <a:ext uri="{FF2B5EF4-FFF2-40B4-BE49-F238E27FC236}">
                <a16:creationId xmlns:a16="http://schemas.microsoft.com/office/drawing/2014/main" id="{92B9FE0D-CD72-4F9A-8ADC-937C97189FE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9764580-F4D5-497A-A166-69C40AFFD162}" type="slidenum">
              <a:rPr kumimoji="1" lang="ja-JP" altLang="en-US" smtClean="0"/>
              <a:t>‹#›</a:t>
            </a:fld>
            <a:endParaRPr kumimoji="1" lang="ja-JP" altLang="en-US"/>
          </a:p>
        </p:txBody>
      </p:sp>
    </p:spTree>
    <p:extLst>
      <p:ext uri="{BB962C8B-B14F-4D97-AF65-F5344CB8AC3E}">
        <p14:creationId xmlns:p14="http://schemas.microsoft.com/office/powerpoint/2010/main" val="331981695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kumimoji="1"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kumimoji="1"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kumimoji="1"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kumimoji="1"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kumimoji="1" sz="1800" kern="1200">
          <a:solidFill>
            <a:schemeClr val="tx1"/>
          </a:solidFill>
          <a:latin typeface="+mn-lt"/>
          <a:ea typeface="+mn-ea"/>
          <a:cs typeface="+mn-cs"/>
        </a:defRPr>
      </a:lvl9pPr>
    </p:bodyStyle>
    <p:otherStyle>
      <a:defPPr>
        <a:defRPr lang="ja-JP"/>
      </a:defPPr>
      <a:lvl1pPr marL="0" algn="l" defTabSz="914400" rtl="0" eaLnBrk="1" latinLnBrk="0" hangingPunct="1">
        <a:defRPr kumimoji="1" sz="1800" kern="1200">
          <a:solidFill>
            <a:schemeClr val="tx1"/>
          </a:solidFill>
          <a:latin typeface="+mn-lt"/>
          <a:ea typeface="+mn-ea"/>
          <a:cs typeface="+mn-cs"/>
        </a:defRPr>
      </a:lvl1pPr>
      <a:lvl2pPr marL="457200" algn="l" defTabSz="914400" rtl="0" eaLnBrk="1" latinLnBrk="0" hangingPunct="1">
        <a:defRPr kumimoji="1" sz="1800" kern="1200">
          <a:solidFill>
            <a:schemeClr val="tx1"/>
          </a:solidFill>
          <a:latin typeface="+mn-lt"/>
          <a:ea typeface="+mn-ea"/>
          <a:cs typeface="+mn-cs"/>
        </a:defRPr>
      </a:lvl2pPr>
      <a:lvl3pPr marL="914400" algn="l" defTabSz="914400" rtl="0" eaLnBrk="1" latinLnBrk="0" hangingPunct="1">
        <a:defRPr kumimoji="1" sz="1800" kern="1200">
          <a:solidFill>
            <a:schemeClr val="tx1"/>
          </a:solidFill>
          <a:latin typeface="+mn-lt"/>
          <a:ea typeface="+mn-ea"/>
          <a:cs typeface="+mn-cs"/>
        </a:defRPr>
      </a:lvl3pPr>
      <a:lvl4pPr marL="1371600" algn="l" defTabSz="914400" rtl="0" eaLnBrk="1" latinLnBrk="0" hangingPunct="1">
        <a:defRPr kumimoji="1" sz="1800" kern="1200">
          <a:solidFill>
            <a:schemeClr val="tx1"/>
          </a:solidFill>
          <a:latin typeface="+mn-lt"/>
          <a:ea typeface="+mn-ea"/>
          <a:cs typeface="+mn-cs"/>
        </a:defRPr>
      </a:lvl4pPr>
      <a:lvl5pPr marL="1828800" algn="l" defTabSz="914400" rtl="0" eaLnBrk="1" latinLnBrk="0" hangingPunct="1">
        <a:defRPr kumimoji="1" sz="1800" kern="1200">
          <a:solidFill>
            <a:schemeClr val="tx1"/>
          </a:solidFill>
          <a:latin typeface="+mn-lt"/>
          <a:ea typeface="+mn-ea"/>
          <a:cs typeface="+mn-cs"/>
        </a:defRPr>
      </a:lvl5pPr>
      <a:lvl6pPr marL="2286000" algn="l" defTabSz="914400" rtl="0" eaLnBrk="1" latinLnBrk="0" hangingPunct="1">
        <a:defRPr kumimoji="1" sz="1800" kern="1200">
          <a:solidFill>
            <a:schemeClr val="tx1"/>
          </a:solidFill>
          <a:latin typeface="+mn-lt"/>
          <a:ea typeface="+mn-ea"/>
          <a:cs typeface="+mn-cs"/>
        </a:defRPr>
      </a:lvl6pPr>
      <a:lvl7pPr marL="2743200" algn="l" defTabSz="914400" rtl="0" eaLnBrk="1" latinLnBrk="0" hangingPunct="1">
        <a:defRPr kumimoji="1" sz="1800" kern="1200">
          <a:solidFill>
            <a:schemeClr val="tx1"/>
          </a:solidFill>
          <a:latin typeface="+mn-lt"/>
          <a:ea typeface="+mn-ea"/>
          <a:cs typeface="+mn-cs"/>
        </a:defRPr>
      </a:lvl7pPr>
      <a:lvl8pPr marL="3200400" algn="l" defTabSz="914400" rtl="0" eaLnBrk="1" latinLnBrk="0" hangingPunct="1">
        <a:defRPr kumimoji="1" sz="1800" kern="1200">
          <a:solidFill>
            <a:schemeClr val="tx1"/>
          </a:solidFill>
          <a:latin typeface="+mn-lt"/>
          <a:ea typeface="+mn-ea"/>
          <a:cs typeface="+mn-cs"/>
        </a:defRPr>
      </a:lvl8pPr>
      <a:lvl9pPr marL="3657600" algn="l" defTabSz="9144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番号プレースホルダー 1">
            <a:extLst>
              <a:ext uri="{FF2B5EF4-FFF2-40B4-BE49-F238E27FC236}">
                <a16:creationId xmlns:a16="http://schemas.microsoft.com/office/drawing/2014/main" id="{5BAA566C-7149-4B29-BE12-1F5862C302C9}"/>
              </a:ext>
            </a:extLst>
          </p:cNvPr>
          <p:cNvSpPr>
            <a:spLocks noGrp="1"/>
          </p:cNvSpPr>
          <p:nvPr>
            <p:ph type="sldNum" sz="quarter" idx="12"/>
          </p:nvPr>
        </p:nvSpPr>
        <p:spPr>
          <a:xfrm>
            <a:off x="9357220" y="6415073"/>
            <a:ext cx="2743200" cy="365125"/>
          </a:xfrm>
        </p:spPr>
        <p:txBody>
          <a:bodyPr/>
          <a:lstStyle/>
          <a:p>
            <a:fld id="{DA464BB2-9B42-4C59-96D2-53853DDCE204}" type="slidenum">
              <a:rPr kumimoji="1" lang="ja-JP" altLang="en-US" smtClean="0"/>
              <a:t>1</a:t>
            </a:fld>
            <a:endParaRPr kumimoji="1" lang="ja-JP" altLang="en-US"/>
          </a:p>
        </p:txBody>
      </p:sp>
      <p:sp>
        <p:nvSpPr>
          <p:cNvPr id="3" name="タイトル 1">
            <a:extLst>
              <a:ext uri="{FF2B5EF4-FFF2-40B4-BE49-F238E27FC236}">
                <a16:creationId xmlns:a16="http://schemas.microsoft.com/office/drawing/2014/main" id="{7C1191F3-47D4-4CED-8957-7A5BA5B6092B}"/>
              </a:ext>
            </a:extLst>
          </p:cNvPr>
          <p:cNvSpPr txBox="1">
            <a:spLocks/>
          </p:cNvSpPr>
          <p:nvPr/>
        </p:nvSpPr>
        <p:spPr>
          <a:xfrm>
            <a:off x="0" y="0"/>
            <a:ext cx="12192000" cy="549275"/>
          </a:xfrm>
          <a:prstGeom prst="rect">
            <a:avLst/>
          </a:prstGeom>
          <a:solidFill>
            <a:schemeClr val="accent6">
              <a:lumMod val="75000"/>
            </a:schemeClr>
          </a:solidFill>
        </p:spPr>
        <p:style>
          <a:lnRef idx="3">
            <a:schemeClr val="lt1"/>
          </a:lnRef>
          <a:fillRef idx="1">
            <a:schemeClr val="accent2"/>
          </a:fillRef>
          <a:effectRef idx="1">
            <a:schemeClr val="accent2"/>
          </a:effectRef>
          <a:fontRef idx="minor">
            <a:schemeClr val="lt1"/>
          </a:fontRef>
        </p:style>
        <p:txBody>
          <a:bodyPr vert="horz" lIns="91440" tIns="45720" rIns="91440" bIns="45720" rtlCol="0" anchor="b">
            <a:noAutofit/>
          </a:bodyPr>
          <a:lstStyle>
            <a:lvl1pPr algn="ctr" defTabSz="914400" rtl="0" eaLnBrk="1" latinLnBrk="0" hangingPunct="1">
              <a:lnSpc>
                <a:spcPct val="90000"/>
              </a:lnSpc>
              <a:spcBef>
                <a:spcPct val="0"/>
              </a:spcBef>
              <a:buNone/>
              <a:defRPr kumimoji="1" sz="6000" kern="1200">
                <a:solidFill>
                  <a:schemeClr val="lt1"/>
                </a:solidFill>
                <a:latin typeface="+mn-lt"/>
                <a:ea typeface="+mn-ea"/>
                <a:cs typeface="+mn-cs"/>
              </a:defRPr>
            </a:lvl1pPr>
            <a:lvl2pPr>
              <a:defRPr>
                <a:solidFill>
                  <a:schemeClr val="lt1"/>
                </a:solidFill>
                <a:latin typeface="+mn-lt"/>
                <a:ea typeface="+mn-ea"/>
                <a:cs typeface="+mn-cs"/>
              </a:defRPr>
            </a:lvl2pPr>
            <a:lvl3pPr>
              <a:defRPr>
                <a:solidFill>
                  <a:schemeClr val="lt1"/>
                </a:solidFill>
                <a:latin typeface="+mn-lt"/>
                <a:ea typeface="+mn-ea"/>
                <a:cs typeface="+mn-cs"/>
              </a:defRPr>
            </a:lvl3pPr>
            <a:lvl4pPr>
              <a:defRPr>
                <a:solidFill>
                  <a:schemeClr val="lt1"/>
                </a:solidFill>
                <a:latin typeface="+mn-lt"/>
                <a:ea typeface="+mn-ea"/>
                <a:cs typeface="+mn-cs"/>
              </a:defRPr>
            </a:lvl4pPr>
            <a:lvl5pPr>
              <a:defRPr>
                <a:solidFill>
                  <a:schemeClr val="lt1"/>
                </a:solidFill>
                <a:latin typeface="+mn-lt"/>
                <a:ea typeface="+mn-ea"/>
                <a:cs typeface="+mn-cs"/>
              </a:defRPr>
            </a:lvl5pPr>
            <a:lvl6pPr>
              <a:defRPr>
                <a:solidFill>
                  <a:schemeClr val="lt1"/>
                </a:solidFill>
                <a:latin typeface="+mn-lt"/>
                <a:ea typeface="+mn-ea"/>
                <a:cs typeface="+mn-cs"/>
              </a:defRPr>
            </a:lvl6pPr>
            <a:lvl7pPr>
              <a:defRPr>
                <a:solidFill>
                  <a:schemeClr val="lt1"/>
                </a:solidFill>
                <a:latin typeface="+mn-lt"/>
                <a:ea typeface="+mn-ea"/>
                <a:cs typeface="+mn-cs"/>
              </a:defRPr>
            </a:lvl7pPr>
            <a:lvl8pPr>
              <a:defRPr>
                <a:solidFill>
                  <a:schemeClr val="lt1"/>
                </a:solidFill>
                <a:latin typeface="+mn-lt"/>
                <a:ea typeface="+mn-ea"/>
                <a:cs typeface="+mn-cs"/>
              </a:defRPr>
            </a:lvl8pPr>
            <a:lvl9pPr>
              <a:defRPr>
                <a:solidFill>
                  <a:schemeClr val="lt1"/>
                </a:solidFill>
                <a:latin typeface="+mn-lt"/>
                <a:ea typeface="+mn-ea"/>
                <a:cs typeface="+mn-cs"/>
              </a:defRPr>
            </a:lvl9pPr>
          </a:lstStyle>
          <a:p>
            <a:pPr algn="l"/>
            <a:r>
              <a:rPr lang="ja-JP" altLang="en-US" sz="2400" b="1" dirty="0"/>
              <a:t>（資料</a:t>
            </a:r>
            <a:r>
              <a:rPr lang="ja-JP" altLang="en-US" sz="2400" b="1"/>
              <a:t>５）発達障</a:t>
            </a:r>
            <a:r>
              <a:rPr lang="ja-JP" altLang="en-US" sz="2400" b="1" dirty="0"/>
              <a:t>がいの啓発に係る取組へのご協力について</a:t>
            </a:r>
          </a:p>
        </p:txBody>
      </p:sp>
      <p:sp>
        <p:nvSpPr>
          <p:cNvPr id="6" name="テキスト ボックス 5">
            <a:extLst>
              <a:ext uri="{FF2B5EF4-FFF2-40B4-BE49-F238E27FC236}">
                <a16:creationId xmlns:a16="http://schemas.microsoft.com/office/drawing/2014/main" id="{E1F7DD2B-0568-44C9-AF37-4F43BC375DC5}"/>
              </a:ext>
            </a:extLst>
          </p:cNvPr>
          <p:cNvSpPr txBox="1"/>
          <p:nvPr/>
        </p:nvSpPr>
        <p:spPr>
          <a:xfrm>
            <a:off x="384164" y="4131501"/>
            <a:ext cx="5122853" cy="1815882"/>
          </a:xfrm>
          <a:prstGeom prst="rect">
            <a:avLst/>
          </a:prstGeom>
          <a:noFill/>
        </p:spPr>
        <p:txBody>
          <a:bodyPr wrap="square" rtlCol="0">
            <a:spAutoFit/>
          </a:bodyPr>
          <a:lstStyle/>
          <a:p>
            <a:r>
              <a:rPr kumimoji="1" lang="ja-JP" altLang="en-US" sz="1400" dirty="0"/>
              <a:t>大阪府では、</a:t>
            </a:r>
            <a:r>
              <a:rPr kumimoji="1" lang="en-US" altLang="ja-JP" sz="1400" dirty="0"/>
              <a:t>4</a:t>
            </a:r>
            <a:r>
              <a:rPr kumimoji="1" lang="ja-JP" altLang="en-US" sz="1400" dirty="0"/>
              <a:t>月</a:t>
            </a:r>
            <a:r>
              <a:rPr kumimoji="1" lang="en-US" altLang="ja-JP" sz="1400" dirty="0"/>
              <a:t>2</a:t>
            </a:r>
            <a:r>
              <a:rPr kumimoji="1" lang="ja-JP" altLang="en-US" sz="1400" dirty="0"/>
              <a:t>日の「世界自閉症啓発デー」にあわせて、大阪府内の主要な建物をシンボルカラーのブルーにライトアップします。</a:t>
            </a:r>
            <a:endParaRPr kumimoji="1" lang="en-US" altLang="ja-JP" sz="1400" dirty="0"/>
          </a:p>
          <a:p>
            <a:r>
              <a:rPr lang="en-US" altLang="ja-JP" sz="1400" dirty="0"/>
              <a:t>R</a:t>
            </a:r>
            <a:r>
              <a:rPr lang="ja-JP" altLang="en-US" sz="1400" dirty="0"/>
              <a:t>８年はライトアップに合わせて、シンボルカラー・ブルーの意義を周知する観点から、ブルーライトアップに合わせて、ブルーのマスクを製作し、職員が着用したり、ライトアップ施設を訪れる府民等へノベルティとして配布する試みを実施予定です。</a:t>
            </a:r>
            <a:endParaRPr lang="en-US" altLang="ja-JP" sz="1400" dirty="0"/>
          </a:p>
        </p:txBody>
      </p:sp>
      <p:sp>
        <p:nvSpPr>
          <p:cNvPr id="10" name="テキスト ボックス 9">
            <a:extLst>
              <a:ext uri="{FF2B5EF4-FFF2-40B4-BE49-F238E27FC236}">
                <a16:creationId xmlns:a16="http://schemas.microsoft.com/office/drawing/2014/main" id="{DF74238A-0CC2-4C31-8A1E-8CF6496A5926}"/>
              </a:ext>
            </a:extLst>
          </p:cNvPr>
          <p:cNvSpPr txBox="1"/>
          <p:nvPr/>
        </p:nvSpPr>
        <p:spPr>
          <a:xfrm>
            <a:off x="221951" y="1414209"/>
            <a:ext cx="5285066" cy="1815882"/>
          </a:xfrm>
          <a:prstGeom prst="rect">
            <a:avLst/>
          </a:prstGeom>
          <a:noFill/>
        </p:spPr>
        <p:txBody>
          <a:bodyPr wrap="square" rtlCol="0">
            <a:spAutoFit/>
          </a:bodyPr>
          <a:lstStyle/>
          <a:p>
            <a:r>
              <a:rPr kumimoji="1" lang="en-US" altLang="ja-JP" sz="1400" dirty="0"/>
              <a:t>4</a:t>
            </a:r>
            <a:r>
              <a:rPr kumimoji="1" lang="ja-JP" altLang="en-US" sz="1400" dirty="0"/>
              <a:t>月</a:t>
            </a:r>
            <a:r>
              <a:rPr kumimoji="1" lang="en-US" altLang="ja-JP" sz="1400" dirty="0"/>
              <a:t>2</a:t>
            </a:r>
            <a:r>
              <a:rPr kumimoji="1" lang="ja-JP" altLang="en-US" sz="1400" dirty="0"/>
              <a:t>日の「世界自閉症啓発デー」から、</a:t>
            </a:r>
            <a:r>
              <a:rPr kumimoji="1" lang="en-US" altLang="ja-JP" sz="1400" dirty="0"/>
              <a:t>4</a:t>
            </a:r>
            <a:r>
              <a:rPr kumimoji="1" lang="ja-JP" altLang="en-US" sz="1400" dirty="0"/>
              <a:t>月</a:t>
            </a:r>
            <a:r>
              <a:rPr kumimoji="1" lang="en-US" altLang="ja-JP" sz="1400" dirty="0"/>
              <a:t>8</a:t>
            </a:r>
            <a:r>
              <a:rPr kumimoji="1" lang="ja-JP" altLang="en-US" sz="1400" dirty="0"/>
              <a:t>日までの一週間は「発達障がい啓発週間」となっており、この時期に合わせて大阪府では啓発のためのオンラインセミナーを開催しています。</a:t>
            </a:r>
            <a:endParaRPr kumimoji="1" lang="en-US" altLang="ja-JP" sz="1400" dirty="0"/>
          </a:p>
          <a:p>
            <a:r>
              <a:rPr kumimoji="1" lang="en-US" altLang="ja-JP" sz="1400" dirty="0"/>
              <a:t>※</a:t>
            </a:r>
            <a:r>
              <a:rPr kumimoji="1" lang="ja-JP" altLang="en-US" sz="1400" dirty="0"/>
              <a:t>セミナーは「子どもの未来支援」に関する事業連携協定を締結している塩野義製薬株式会社との共催で実施しています。</a:t>
            </a:r>
            <a:endParaRPr kumimoji="1" lang="en-US" altLang="ja-JP" sz="1400" dirty="0"/>
          </a:p>
          <a:p>
            <a:endParaRPr lang="en-US" altLang="ja-JP" sz="1400" dirty="0"/>
          </a:p>
          <a:p>
            <a:r>
              <a:rPr kumimoji="1" lang="ja-JP" altLang="en-US" sz="1400" dirty="0"/>
              <a:t>また、厚生労働省の作成した啓発ポスターを府内の関係各所へ配布し、掲示を依頼しています。</a:t>
            </a:r>
          </a:p>
        </p:txBody>
      </p:sp>
      <p:pic>
        <p:nvPicPr>
          <p:cNvPr id="11" name="図 10">
            <a:extLst>
              <a:ext uri="{FF2B5EF4-FFF2-40B4-BE49-F238E27FC236}">
                <a16:creationId xmlns:a16="http://schemas.microsoft.com/office/drawing/2014/main" id="{9732C552-D44E-4408-86AA-D199831D028C}"/>
              </a:ext>
            </a:extLst>
          </p:cNvPr>
          <p:cNvPicPr>
            <a:picLocks noChangeAspect="1"/>
          </p:cNvPicPr>
          <p:nvPr/>
        </p:nvPicPr>
        <p:blipFill>
          <a:blip r:embed="rId2"/>
          <a:stretch>
            <a:fillRect/>
          </a:stretch>
        </p:blipFill>
        <p:spPr>
          <a:xfrm>
            <a:off x="7944196" y="2209472"/>
            <a:ext cx="3978386" cy="3491546"/>
          </a:xfrm>
          <a:prstGeom prst="rect">
            <a:avLst/>
          </a:prstGeom>
        </p:spPr>
      </p:pic>
      <p:pic>
        <p:nvPicPr>
          <p:cNvPr id="13" name="図 12">
            <a:extLst>
              <a:ext uri="{FF2B5EF4-FFF2-40B4-BE49-F238E27FC236}">
                <a16:creationId xmlns:a16="http://schemas.microsoft.com/office/drawing/2014/main" id="{F8EA3003-52AA-40FB-8016-63D7687B3F2B}"/>
              </a:ext>
            </a:extLst>
          </p:cNvPr>
          <p:cNvPicPr>
            <a:picLocks noChangeAspect="1"/>
          </p:cNvPicPr>
          <p:nvPr/>
        </p:nvPicPr>
        <p:blipFill rotWithShape="1">
          <a:blip r:embed="rId3">
            <a:extLst>
              <a:ext uri="{28A0092B-C50C-407E-A947-70E740481C1C}">
                <a14:useLocalDpi xmlns:a14="http://schemas.microsoft.com/office/drawing/2010/main" val="0"/>
              </a:ext>
            </a:extLst>
          </a:blip>
          <a:srcRect/>
          <a:stretch/>
        </p:blipFill>
        <p:spPr>
          <a:xfrm>
            <a:off x="5993231" y="629023"/>
            <a:ext cx="1674307" cy="2410268"/>
          </a:xfrm>
          <a:prstGeom prst="rect">
            <a:avLst/>
          </a:prstGeom>
          <a:ln>
            <a:solidFill>
              <a:schemeClr val="tx1"/>
            </a:solidFill>
          </a:ln>
        </p:spPr>
      </p:pic>
      <p:sp>
        <p:nvSpPr>
          <p:cNvPr id="15" name="テキスト ボックス 14">
            <a:extLst>
              <a:ext uri="{FF2B5EF4-FFF2-40B4-BE49-F238E27FC236}">
                <a16:creationId xmlns:a16="http://schemas.microsoft.com/office/drawing/2014/main" id="{55C57967-A27A-4F75-858E-4BC59C3C0604}"/>
              </a:ext>
            </a:extLst>
          </p:cNvPr>
          <p:cNvSpPr txBox="1"/>
          <p:nvPr/>
        </p:nvSpPr>
        <p:spPr>
          <a:xfrm>
            <a:off x="5716571" y="3073773"/>
            <a:ext cx="2519490" cy="276999"/>
          </a:xfrm>
          <a:prstGeom prst="rect">
            <a:avLst/>
          </a:prstGeom>
          <a:noFill/>
        </p:spPr>
        <p:txBody>
          <a:bodyPr wrap="square" rtlCol="0">
            <a:spAutoFit/>
          </a:bodyPr>
          <a:lstStyle/>
          <a:p>
            <a:r>
              <a:rPr kumimoji="1" lang="ja-JP" altLang="en-US" sz="1200" dirty="0"/>
              <a:t>啓発ポスター（２０２６年版）</a:t>
            </a:r>
          </a:p>
        </p:txBody>
      </p:sp>
      <p:sp>
        <p:nvSpPr>
          <p:cNvPr id="17" name="テキスト ボックス 16">
            <a:extLst>
              <a:ext uri="{FF2B5EF4-FFF2-40B4-BE49-F238E27FC236}">
                <a16:creationId xmlns:a16="http://schemas.microsoft.com/office/drawing/2014/main" id="{5A0B3CCB-5BF6-466B-B05C-DA7428552CB3}"/>
              </a:ext>
            </a:extLst>
          </p:cNvPr>
          <p:cNvSpPr txBox="1"/>
          <p:nvPr/>
        </p:nvSpPr>
        <p:spPr>
          <a:xfrm>
            <a:off x="9357220" y="1909848"/>
            <a:ext cx="1757843" cy="261610"/>
          </a:xfrm>
          <a:prstGeom prst="rect">
            <a:avLst/>
          </a:prstGeom>
          <a:noFill/>
        </p:spPr>
        <p:txBody>
          <a:bodyPr wrap="square" rtlCol="0">
            <a:spAutoFit/>
          </a:bodyPr>
          <a:lstStyle/>
          <a:p>
            <a:r>
              <a:rPr kumimoji="1" lang="ja-JP" altLang="en-US" sz="1100" dirty="0"/>
              <a:t>ノベルティのイメージ</a:t>
            </a:r>
          </a:p>
        </p:txBody>
      </p:sp>
      <p:sp>
        <p:nvSpPr>
          <p:cNvPr id="18" name="矢印: 右 17">
            <a:extLst>
              <a:ext uri="{FF2B5EF4-FFF2-40B4-BE49-F238E27FC236}">
                <a16:creationId xmlns:a16="http://schemas.microsoft.com/office/drawing/2014/main" id="{FFE4594A-51E3-4E99-922E-75ADF6DD9DCF}"/>
              </a:ext>
            </a:extLst>
          </p:cNvPr>
          <p:cNvSpPr/>
          <p:nvPr/>
        </p:nvSpPr>
        <p:spPr>
          <a:xfrm>
            <a:off x="293614" y="6135409"/>
            <a:ext cx="645953" cy="491866"/>
          </a:xfrm>
          <a:prstGeom prst="rightArrow">
            <a:avLst/>
          </a:prstGeom>
          <a:solidFill>
            <a:schemeClr val="accent5">
              <a:lumMod val="40000"/>
              <a:lumOff val="6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9" name="テキスト ボックス 18">
            <a:extLst>
              <a:ext uri="{FF2B5EF4-FFF2-40B4-BE49-F238E27FC236}">
                <a16:creationId xmlns:a16="http://schemas.microsoft.com/office/drawing/2014/main" id="{1081DFAD-9AA1-42BA-92B2-85851D01C2F7}"/>
              </a:ext>
            </a:extLst>
          </p:cNvPr>
          <p:cNvSpPr txBox="1"/>
          <p:nvPr/>
        </p:nvSpPr>
        <p:spPr>
          <a:xfrm>
            <a:off x="1035342" y="5949201"/>
            <a:ext cx="10588650" cy="830997"/>
          </a:xfrm>
          <a:prstGeom prst="rect">
            <a:avLst/>
          </a:prstGeom>
          <a:solidFill>
            <a:schemeClr val="accent5">
              <a:lumMod val="20000"/>
              <a:lumOff val="80000"/>
            </a:schemeClr>
          </a:solidFill>
        </p:spPr>
        <p:style>
          <a:lnRef idx="2">
            <a:schemeClr val="accent1"/>
          </a:lnRef>
          <a:fillRef idx="1">
            <a:schemeClr val="lt1"/>
          </a:fillRef>
          <a:effectRef idx="0">
            <a:schemeClr val="accent1"/>
          </a:effectRef>
          <a:fontRef idx="minor">
            <a:schemeClr val="dk1"/>
          </a:fontRef>
        </p:style>
        <p:txBody>
          <a:bodyPr wrap="square" rtlCol="0">
            <a:spAutoFit/>
          </a:bodyPr>
          <a:lstStyle/>
          <a:p>
            <a:r>
              <a:rPr lang="ja-JP" altLang="en-US" sz="1600" dirty="0"/>
              <a:t>当部会及びワーキンググループの各委員のご所属機関や団体等において、上記の取組（啓発ポスターの掲示、啓発セミナーのチラシの配布や供覧、マスクの着用や配布）にご協力いただける場合は、（調整させていただいた上で）地域生活支援課から物品を送付させていただきますのでよろしくお願いいたします。</a:t>
            </a:r>
          </a:p>
        </p:txBody>
      </p:sp>
      <p:sp>
        <p:nvSpPr>
          <p:cNvPr id="20" name="テキスト ボックス 19">
            <a:extLst>
              <a:ext uri="{FF2B5EF4-FFF2-40B4-BE49-F238E27FC236}">
                <a16:creationId xmlns:a16="http://schemas.microsoft.com/office/drawing/2014/main" id="{C1811082-B2BC-4CDA-98CE-0D5AED8983D5}"/>
              </a:ext>
            </a:extLst>
          </p:cNvPr>
          <p:cNvSpPr txBox="1"/>
          <p:nvPr/>
        </p:nvSpPr>
        <p:spPr>
          <a:xfrm>
            <a:off x="9991334" y="5671293"/>
            <a:ext cx="2090761" cy="276999"/>
          </a:xfrm>
          <a:prstGeom prst="rect">
            <a:avLst/>
          </a:prstGeom>
          <a:noFill/>
        </p:spPr>
        <p:txBody>
          <a:bodyPr wrap="square" rtlCol="0">
            <a:spAutoFit/>
          </a:bodyPr>
          <a:lstStyle/>
          <a:p>
            <a:r>
              <a:rPr kumimoji="1" lang="ja-JP" altLang="en-US" sz="1200" dirty="0"/>
              <a:t>ブルーライトアップの様子</a:t>
            </a:r>
          </a:p>
        </p:txBody>
      </p:sp>
      <p:sp>
        <p:nvSpPr>
          <p:cNvPr id="22" name="テキスト ボックス 21">
            <a:extLst>
              <a:ext uri="{FF2B5EF4-FFF2-40B4-BE49-F238E27FC236}">
                <a16:creationId xmlns:a16="http://schemas.microsoft.com/office/drawing/2014/main" id="{5035C3E5-329B-4F3F-9077-B028E888622D}"/>
              </a:ext>
            </a:extLst>
          </p:cNvPr>
          <p:cNvSpPr txBox="1"/>
          <p:nvPr/>
        </p:nvSpPr>
        <p:spPr>
          <a:xfrm>
            <a:off x="221957" y="952855"/>
            <a:ext cx="3961343" cy="307777"/>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ja-JP" altLang="en-US" sz="1400" b="1" dirty="0"/>
              <a:t>啓発セミナーの実施と啓発ポスターの配布</a:t>
            </a:r>
          </a:p>
        </p:txBody>
      </p:sp>
      <p:sp>
        <p:nvSpPr>
          <p:cNvPr id="23" name="テキスト ボックス 22">
            <a:extLst>
              <a:ext uri="{FF2B5EF4-FFF2-40B4-BE49-F238E27FC236}">
                <a16:creationId xmlns:a16="http://schemas.microsoft.com/office/drawing/2014/main" id="{73146973-14A7-4275-B7C3-BAEE0E6B571B}"/>
              </a:ext>
            </a:extLst>
          </p:cNvPr>
          <p:cNvSpPr txBox="1"/>
          <p:nvPr/>
        </p:nvSpPr>
        <p:spPr>
          <a:xfrm>
            <a:off x="340991" y="3671965"/>
            <a:ext cx="3098495" cy="307777"/>
          </a:xfrm>
          <a:prstGeom prst="rect">
            <a:avLst/>
          </a:prstGeom>
        </p:spPr>
        <p:style>
          <a:lnRef idx="3">
            <a:schemeClr val="lt1"/>
          </a:lnRef>
          <a:fillRef idx="1">
            <a:schemeClr val="accent5"/>
          </a:fillRef>
          <a:effectRef idx="1">
            <a:schemeClr val="accent5"/>
          </a:effectRef>
          <a:fontRef idx="minor">
            <a:schemeClr val="lt1"/>
          </a:fontRef>
        </p:style>
        <p:txBody>
          <a:bodyPr wrap="square">
            <a:spAutoFit/>
          </a:bodyPr>
          <a:lstStyle/>
          <a:p>
            <a:pPr algn="ctr"/>
            <a:r>
              <a:rPr lang="ja-JP" altLang="en-US" sz="1400" b="1"/>
              <a:t>ブルーライトアップの取組</a:t>
            </a:r>
            <a:endParaRPr lang="ja-JP" altLang="en-US" sz="1400" b="1" dirty="0"/>
          </a:p>
        </p:txBody>
      </p:sp>
      <p:sp>
        <p:nvSpPr>
          <p:cNvPr id="21" name="テキスト ボックス 20">
            <a:extLst>
              <a:ext uri="{FF2B5EF4-FFF2-40B4-BE49-F238E27FC236}">
                <a16:creationId xmlns:a16="http://schemas.microsoft.com/office/drawing/2014/main" id="{107476DC-09E2-4B2C-A2F8-807A448DDB61}"/>
              </a:ext>
            </a:extLst>
          </p:cNvPr>
          <p:cNvSpPr txBox="1"/>
          <p:nvPr/>
        </p:nvSpPr>
        <p:spPr>
          <a:xfrm>
            <a:off x="5716571" y="5701966"/>
            <a:ext cx="2848786" cy="230832"/>
          </a:xfrm>
          <a:prstGeom prst="rect">
            <a:avLst/>
          </a:prstGeom>
          <a:noFill/>
        </p:spPr>
        <p:txBody>
          <a:bodyPr wrap="square" rtlCol="0">
            <a:spAutoFit/>
          </a:bodyPr>
          <a:lstStyle/>
          <a:p>
            <a:r>
              <a:rPr kumimoji="1" lang="en-US" altLang="ja-JP" sz="900" dirty="0"/>
              <a:t>※</a:t>
            </a:r>
            <a:r>
              <a:rPr kumimoji="1" lang="ja-JP" altLang="en-US" sz="900" dirty="0"/>
              <a:t>セミナーのチラシは</a:t>
            </a:r>
            <a:r>
              <a:rPr kumimoji="1" lang="en-US" altLang="ja-JP" sz="900" dirty="0"/>
              <a:t>R7</a:t>
            </a:r>
            <a:r>
              <a:rPr kumimoji="1" lang="ja-JP" altLang="en-US" sz="900" dirty="0"/>
              <a:t>年</a:t>
            </a:r>
            <a:r>
              <a:rPr kumimoji="1" lang="en-US" altLang="ja-JP" sz="900" dirty="0"/>
              <a:t>4</a:t>
            </a:r>
            <a:r>
              <a:rPr kumimoji="1" lang="ja-JP" altLang="en-US" sz="900" dirty="0"/>
              <a:t>月実施時のもの</a:t>
            </a:r>
          </a:p>
        </p:txBody>
      </p:sp>
      <p:pic>
        <p:nvPicPr>
          <p:cNvPr id="24" name="Picture 2" descr="チラシ">
            <a:extLst>
              <a:ext uri="{FF2B5EF4-FFF2-40B4-BE49-F238E27FC236}">
                <a16:creationId xmlns:a16="http://schemas.microsoft.com/office/drawing/2014/main" id="{73E640B6-421C-4E2F-9771-490E183BAA82}"/>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993230" y="3318827"/>
            <a:ext cx="1674307" cy="2374591"/>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5" name="図 4">
            <a:extLst>
              <a:ext uri="{FF2B5EF4-FFF2-40B4-BE49-F238E27FC236}">
                <a16:creationId xmlns:a16="http://schemas.microsoft.com/office/drawing/2014/main" id="{3FF3C06D-3FA9-462D-AD6C-1C3F49F99FD2}"/>
              </a:ext>
            </a:extLst>
          </p:cNvPr>
          <p:cNvPicPr>
            <a:picLocks noChangeAspect="1"/>
          </p:cNvPicPr>
          <p:nvPr/>
        </p:nvPicPr>
        <p:blipFill rotWithShape="1">
          <a:blip r:embed="rId5">
            <a:extLst>
              <a:ext uri="{28A0092B-C50C-407E-A947-70E740481C1C}">
                <a14:useLocalDpi xmlns:a14="http://schemas.microsoft.com/office/drawing/2010/main" val="0"/>
              </a:ext>
            </a:extLst>
          </a:blip>
          <a:srcRect/>
          <a:stretch/>
        </p:blipFill>
        <p:spPr>
          <a:xfrm>
            <a:off x="8509758" y="693564"/>
            <a:ext cx="3100149" cy="1267725"/>
          </a:xfrm>
          <a:prstGeom prst="rect">
            <a:avLst/>
          </a:prstGeom>
        </p:spPr>
      </p:pic>
    </p:spTree>
    <p:extLst>
      <p:ext uri="{BB962C8B-B14F-4D97-AF65-F5344CB8AC3E}">
        <p14:creationId xmlns:p14="http://schemas.microsoft.com/office/powerpoint/2010/main" val="1592614490"/>
      </p:ext>
    </p:extLst>
  </p:cSld>
  <p:clrMapOvr>
    <a:masterClrMapping/>
  </p:clrMapOvr>
</p:sld>
</file>

<file path=ppt/theme/theme1.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304</Words>
  <Application>Microsoft Office PowerPoint</Application>
  <PresentationFormat>ワイド画面</PresentationFormat>
  <Paragraphs>15</Paragraphs>
  <Slides>1</Slides>
  <Notes>0</Notes>
  <HiddenSlides>0</HiddenSlides>
  <MMClips>0</MMClips>
  <ScaleCrop>false</ScaleCrop>
  <HeadingPairs>
    <vt:vector size="6" baseType="variant">
      <vt:variant>
        <vt:lpstr>使用されているフォント</vt:lpstr>
      </vt:variant>
      <vt:variant>
        <vt:i4>3</vt:i4>
      </vt:variant>
      <vt:variant>
        <vt:lpstr>テーマ</vt:lpstr>
      </vt:variant>
      <vt:variant>
        <vt:i4>1</vt:i4>
      </vt:variant>
      <vt:variant>
        <vt:lpstr>スライド タイトル</vt:lpstr>
      </vt:variant>
      <vt:variant>
        <vt:i4>1</vt:i4>
      </vt:variant>
    </vt:vector>
  </HeadingPairs>
  <TitlesOfParts>
    <vt:vector size="5" baseType="lpstr">
      <vt:lpstr>游ゴシック</vt:lpstr>
      <vt:lpstr>游ゴシック Light</vt:lpstr>
      <vt:lpstr>Arial</vt:lpstr>
      <vt:lpstr>Office テーマ</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lastModifiedBy/>
  <cp:revision>1</cp:revision>
  <dcterms:created xsi:type="dcterms:W3CDTF">2026-06-25T07:56:39Z</dcterms:created>
  <dcterms:modified xsi:type="dcterms:W3CDTF">2026-06-25T07:56:44Z</dcterms:modified>
</cp:coreProperties>
</file>