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55" r:id="rId1"/>
  </p:sldMasterIdLst>
  <p:notesMasterIdLst>
    <p:notesMasterId r:id="rId4"/>
  </p:notesMasterIdLst>
  <p:sldIdLst>
    <p:sldId id="259" r:id="rId2"/>
    <p:sldId id="258" r:id="rId3"/>
  </p:sldIdLst>
  <p:sldSz cx="7559675" cy="1069181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AC"/>
    <a:srgbClr val="FFFF66"/>
    <a:srgbClr val="B3EBFD"/>
    <a:srgbClr val="FFFFFF"/>
    <a:srgbClr val="000066"/>
    <a:srgbClr val="000099"/>
    <a:srgbClr val="FF3300"/>
    <a:srgbClr val="32A1DC"/>
    <a:srgbClr val="FFFF00"/>
    <a:srgbClr val="F0F8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485" autoAdjust="0"/>
    <p:restoredTop sz="95412" autoAdjust="0"/>
  </p:normalViewPr>
  <p:slideViewPr>
    <p:cSldViewPr showGuides="1">
      <p:cViewPr varScale="1">
        <p:scale>
          <a:sx n="44" d="100"/>
          <a:sy n="44" d="100"/>
        </p:scale>
        <p:origin x="2700"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72"/>
    </p:cViewPr>
  </p:sorterViewPr>
  <p:gridSpacing cx="46800" cy="46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3076143" cy="513284"/>
          </a:xfrm>
          <a:prstGeom prst="rect">
            <a:avLst/>
          </a:prstGeom>
        </p:spPr>
        <p:txBody>
          <a:bodyPr vert="horz" lIns="94622" tIns="47310" rIns="94622" bIns="4731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505" y="2"/>
            <a:ext cx="3076143" cy="513284"/>
          </a:xfrm>
          <a:prstGeom prst="rect">
            <a:avLst/>
          </a:prstGeom>
        </p:spPr>
        <p:txBody>
          <a:bodyPr vert="horz" lIns="94622" tIns="47310" rIns="94622" bIns="47310" rtlCol="0"/>
          <a:lstStyle>
            <a:lvl1pPr algn="r">
              <a:defRPr sz="1200"/>
            </a:lvl1pPr>
          </a:lstStyle>
          <a:p>
            <a:fld id="{FEEBA110-8A20-4ACC-813C-2A8694364DA6}" type="datetimeFigureOut">
              <a:rPr kumimoji="1" lang="ja-JP" altLang="en-US" smtClean="0"/>
              <a:t>2026/6/1</a:t>
            </a:fld>
            <a:endParaRPr kumimoji="1" lang="ja-JP" altLang="en-US"/>
          </a:p>
        </p:txBody>
      </p:sp>
      <p:sp>
        <p:nvSpPr>
          <p:cNvPr id="4" name="スライド イメージ プレースホルダー 3"/>
          <p:cNvSpPr>
            <a:spLocks noGrp="1" noRot="1" noChangeAspect="1"/>
          </p:cNvSpPr>
          <p:nvPr>
            <p:ph type="sldImg" idx="2"/>
          </p:nvPr>
        </p:nvSpPr>
        <p:spPr>
          <a:xfrm>
            <a:off x="2328863" y="1279525"/>
            <a:ext cx="2441575" cy="3454400"/>
          </a:xfrm>
          <a:prstGeom prst="rect">
            <a:avLst/>
          </a:prstGeom>
          <a:noFill/>
          <a:ln w="12700">
            <a:solidFill>
              <a:prstClr val="black"/>
            </a:solidFill>
          </a:ln>
        </p:spPr>
        <p:txBody>
          <a:bodyPr vert="horz" lIns="94622" tIns="47310" rIns="94622" bIns="47310" rtlCol="0" anchor="ctr"/>
          <a:lstStyle/>
          <a:p>
            <a:endParaRPr lang="ja-JP" altLang="en-US"/>
          </a:p>
        </p:txBody>
      </p:sp>
      <p:sp>
        <p:nvSpPr>
          <p:cNvPr id="5" name="ノート プレースホルダー 4"/>
          <p:cNvSpPr>
            <a:spLocks noGrp="1"/>
          </p:cNvSpPr>
          <p:nvPr>
            <p:ph type="body" sz="quarter" idx="3"/>
          </p:nvPr>
        </p:nvSpPr>
        <p:spPr>
          <a:xfrm>
            <a:off x="710262" y="4925237"/>
            <a:ext cx="5678778" cy="4029439"/>
          </a:xfrm>
          <a:prstGeom prst="rect">
            <a:avLst/>
          </a:prstGeom>
        </p:spPr>
        <p:txBody>
          <a:bodyPr vert="horz" lIns="94622" tIns="47310" rIns="94622" bIns="473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330"/>
            <a:ext cx="3076143" cy="513284"/>
          </a:xfrm>
          <a:prstGeom prst="rect">
            <a:avLst/>
          </a:prstGeom>
        </p:spPr>
        <p:txBody>
          <a:bodyPr vert="horz" lIns="94622" tIns="47310" rIns="94622" bIns="473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505" y="9721330"/>
            <a:ext cx="3076143" cy="513284"/>
          </a:xfrm>
          <a:prstGeom prst="rect">
            <a:avLst/>
          </a:prstGeom>
        </p:spPr>
        <p:txBody>
          <a:bodyPr vert="horz" lIns="94622" tIns="47310" rIns="94622" bIns="47310" rtlCol="0" anchor="b"/>
          <a:lstStyle>
            <a:lvl1pPr algn="r">
              <a:defRPr sz="1200"/>
            </a:lvl1pPr>
          </a:lstStyle>
          <a:p>
            <a:fld id="{72614359-D4F1-4A74-894B-BC4B3F6748C1}" type="slidenum">
              <a:rPr kumimoji="1" lang="ja-JP" altLang="en-US" smtClean="0"/>
              <a:t>‹#›</a:t>
            </a:fld>
            <a:endParaRPr kumimoji="1" lang="ja-JP" altLang="en-US"/>
          </a:p>
        </p:txBody>
      </p:sp>
    </p:spTree>
    <p:extLst>
      <p:ext uri="{BB962C8B-B14F-4D97-AF65-F5344CB8AC3E}">
        <p14:creationId xmlns:p14="http://schemas.microsoft.com/office/powerpoint/2010/main" val="36317664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1" name="Freeform 6"/>
          <p:cNvSpPr/>
          <p:nvPr/>
        </p:nvSpPr>
        <p:spPr bwMode="auto">
          <a:xfrm>
            <a:off x="0" y="-4949"/>
            <a:ext cx="7559675" cy="8112908"/>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68690" y="2259260"/>
            <a:ext cx="6222295" cy="4631951"/>
          </a:xfrm>
        </p:spPr>
        <p:txBody>
          <a:bodyPr/>
          <a:lstStyle>
            <a:lvl1pPr>
              <a:defRPr sz="4464"/>
            </a:lvl1pPr>
          </a:lstStyle>
          <a:p>
            <a:r>
              <a:rPr lang="ja-JP" altLang="en-US"/>
              <a:t>マスター タイトルの書式設定</a:t>
            </a:r>
            <a:endParaRPr lang="en-US" dirty="0"/>
          </a:p>
        </p:txBody>
      </p:sp>
      <p:sp>
        <p:nvSpPr>
          <p:cNvPr id="3" name="Subtitle 2"/>
          <p:cNvSpPr>
            <a:spLocks noGrp="1"/>
          </p:cNvSpPr>
          <p:nvPr>
            <p:ph type="subTitle" idx="1"/>
          </p:nvPr>
        </p:nvSpPr>
        <p:spPr>
          <a:xfrm>
            <a:off x="668690" y="8232987"/>
            <a:ext cx="6222295" cy="678137"/>
          </a:xfrm>
        </p:spPr>
        <p:txBody>
          <a:bodyPr anchor="t"/>
          <a:lstStyle>
            <a:lvl1pPr marL="0" indent="0" algn="l">
              <a:buNone/>
              <a:defRPr>
                <a:solidFill>
                  <a:schemeClr val="tx1"/>
                </a:solidFill>
              </a:defRPr>
            </a:lvl1pPr>
            <a:lvl2pPr marL="377967" indent="0" algn="ctr">
              <a:buNone/>
              <a:defRPr>
                <a:solidFill>
                  <a:schemeClr val="tx1">
                    <a:tint val="75000"/>
                  </a:schemeClr>
                </a:solidFill>
              </a:defRPr>
            </a:lvl2pPr>
            <a:lvl3pPr marL="755934" indent="0" algn="ctr">
              <a:buNone/>
              <a:defRPr>
                <a:solidFill>
                  <a:schemeClr val="tx1">
                    <a:tint val="75000"/>
                  </a:schemeClr>
                </a:solidFill>
              </a:defRPr>
            </a:lvl3pPr>
            <a:lvl4pPr marL="1133902" indent="0" algn="ctr">
              <a:buNone/>
              <a:defRPr>
                <a:solidFill>
                  <a:schemeClr val="tx1">
                    <a:tint val="75000"/>
                  </a:schemeClr>
                </a:solidFill>
              </a:defRPr>
            </a:lvl4pPr>
            <a:lvl5pPr marL="1511869" indent="0" algn="ctr">
              <a:buNone/>
              <a:defRPr>
                <a:solidFill>
                  <a:schemeClr val="tx1">
                    <a:tint val="75000"/>
                  </a:schemeClr>
                </a:solidFill>
              </a:defRPr>
            </a:lvl5pPr>
            <a:lvl6pPr marL="1889836" indent="0" algn="ctr">
              <a:buNone/>
              <a:defRPr>
                <a:solidFill>
                  <a:schemeClr val="tx1">
                    <a:tint val="75000"/>
                  </a:schemeClr>
                </a:solidFill>
              </a:defRPr>
            </a:lvl6pPr>
            <a:lvl7pPr marL="2267803" indent="0" algn="ctr">
              <a:buNone/>
              <a:defRPr>
                <a:solidFill>
                  <a:schemeClr val="tx1">
                    <a:tint val="75000"/>
                  </a:schemeClr>
                </a:solidFill>
              </a:defRPr>
            </a:lvl7pPr>
            <a:lvl8pPr marL="2645771" indent="0" algn="ctr">
              <a:buNone/>
              <a:defRPr>
                <a:solidFill>
                  <a:schemeClr val="tx1">
                    <a:tint val="75000"/>
                  </a:schemeClr>
                </a:solidFill>
              </a:defRPr>
            </a:lvl8pPr>
            <a:lvl9pPr marL="3023738"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6/1/2026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0006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65410" y="7484269"/>
            <a:ext cx="6222295" cy="883560"/>
          </a:xfrm>
        </p:spPr>
        <p:txBody>
          <a:bodyPr anchor="b">
            <a:normAutofit/>
          </a:bodyPr>
          <a:lstStyle>
            <a:lvl1pPr algn="l">
              <a:defRPr sz="1984" b="0"/>
            </a:lvl1pPr>
          </a:lstStyle>
          <a:p>
            <a:r>
              <a:rPr lang="ja-JP" altLang="en-US"/>
              <a:t>マスター タイトルの書式設定</a:t>
            </a:r>
            <a:endParaRPr lang="en-US" dirty="0"/>
          </a:p>
        </p:txBody>
      </p:sp>
      <p:sp>
        <p:nvSpPr>
          <p:cNvPr id="15" name="Picture Placeholder 14"/>
          <p:cNvSpPr>
            <a:spLocks noGrp="1" noChangeAspect="1"/>
          </p:cNvSpPr>
          <p:nvPr>
            <p:ph type="pic" sz="quarter" idx="13"/>
          </p:nvPr>
        </p:nvSpPr>
        <p:spPr bwMode="auto">
          <a:xfrm>
            <a:off x="0" y="0"/>
            <a:ext cx="7559675" cy="7484269"/>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323"/>
            </a:lvl1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5410" y="8367829"/>
            <a:ext cx="6222295" cy="769711"/>
          </a:xfrm>
        </p:spPr>
        <p:txBody>
          <a:bodyPr>
            <a:normAutofit/>
          </a:bodyPr>
          <a:lstStyle>
            <a:lvl1pPr marL="0" indent="0">
              <a:buNone/>
              <a:defRPr sz="992"/>
            </a:lvl1pPr>
            <a:lvl2pPr marL="377967" indent="0">
              <a:buNone/>
              <a:defRPr sz="992"/>
            </a:lvl2pPr>
            <a:lvl3pPr marL="755934" indent="0">
              <a:buNone/>
              <a:defRPr sz="827"/>
            </a:lvl3pPr>
            <a:lvl4pPr marL="1133902" indent="0">
              <a:buNone/>
              <a:defRPr sz="744"/>
            </a:lvl4pPr>
            <a:lvl5pPr marL="1511869" indent="0">
              <a:buNone/>
              <a:defRPr sz="744"/>
            </a:lvl5pPr>
            <a:lvl6pPr marL="1889836" indent="0">
              <a:buNone/>
              <a:defRPr sz="744"/>
            </a:lvl6pPr>
            <a:lvl7pPr marL="2267803" indent="0">
              <a:buNone/>
              <a:defRPr sz="744"/>
            </a:lvl7pPr>
            <a:lvl8pPr marL="2645771" indent="0">
              <a:buNone/>
              <a:defRPr sz="744"/>
            </a:lvl8pPr>
            <a:lvl9pPr marL="3023738" indent="0">
              <a:buNone/>
              <a:defRPr sz="7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9B482E8-6E0E-1B4F-B1FD-C69DB9E858D9}" type="datetimeFigureOut">
              <a:rPr lang="en-US" smtClean="0"/>
              <a:pPr/>
              <a:t>6/1/2026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815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8" name="Freeform 6"/>
          <p:cNvSpPr>
            <a:spLocks noChangeAspect="1"/>
          </p:cNvSpPr>
          <p:nvPr/>
        </p:nvSpPr>
        <p:spPr bwMode="auto">
          <a:xfrm>
            <a:off x="401055" y="2086726"/>
            <a:ext cx="3926428" cy="5049984"/>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37025" y="2331565"/>
            <a:ext cx="3654488" cy="4125050"/>
          </a:xfrm>
        </p:spPr>
        <p:txBody>
          <a:bodyPr anchor="b"/>
          <a:lstStyle>
            <a:lvl1pPr algn="l">
              <a:defRPr sz="3472" b="1"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8393" y="7328526"/>
            <a:ext cx="3653121" cy="1111963"/>
          </a:xfrm>
        </p:spPr>
        <p:txBody>
          <a:bodyPr anchor="t">
            <a:noAutofit/>
          </a:bodyPr>
          <a:lstStyle>
            <a:lvl1pPr marL="0" indent="0" algn="l">
              <a:buNone/>
              <a:defRPr sz="1488">
                <a:solidFill>
                  <a:schemeClr val="tx1"/>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a:t>マスター テキストの書式設定</a:t>
            </a:r>
          </a:p>
        </p:txBody>
      </p:sp>
      <p:sp>
        <p:nvSpPr>
          <p:cNvPr id="9" name="Text Placeholder 5"/>
          <p:cNvSpPr>
            <a:spLocks noGrp="1"/>
          </p:cNvSpPr>
          <p:nvPr>
            <p:ph type="body" sz="quarter" idx="16"/>
          </p:nvPr>
        </p:nvSpPr>
        <p:spPr>
          <a:xfrm>
            <a:off x="4463452" y="2086726"/>
            <a:ext cx="2730144" cy="6353762"/>
          </a:xfrm>
        </p:spPr>
        <p:txBody>
          <a:bodyPr anchor="t"/>
          <a:lstStyle>
            <a:lvl1pPr marL="0" indent="0">
              <a:buFontTx/>
              <a:buNone/>
              <a:defRPr/>
            </a:lvl1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9B482E8-6E0E-1B4F-B1FD-C69DB9E858D9}" type="datetimeFigureOut">
              <a:rPr lang="en-US" smtClean="0"/>
              <a:pPr/>
              <a:t>6/1/2026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6196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9" name="Freeform 6"/>
          <p:cNvSpPr>
            <a:spLocks noChangeAspect="1"/>
          </p:cNvSpPr>
          <p:nvPr/>
        </p:nvSpPr>
        <p:spPr bwMode="auto">
          <a:xfrm>
            <a:off x="707408" y="3564850"/>
            <a:ext cx="3035226" cy="390376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841466" y="3797724"/>
            <a:ext cx="2717391" cy="3130199"/>
          </a:xfrm>
        </p:spPr>
        <p:txBody>
          <a:bodyPr/>
          <a:lstStyle>
            <a:lvl1pPr>
              <a:defRPr sz="2645"/>
            </a:lvl1pPr>
          </a:lstStyle>
          <a:p>
            <a:r>
              <a:rPr lang="ja-JP" altLang="en-US"/>
              <a:t>マスター タイトルの書式設定</a:t>
            </a:r>
            <a:endParaRPr lang="en-US" dirty="0"/>
          </a:p>
        </p:txBody>
      </p:sp>
      <p:sp>
        <p:nvSpPr>
          <p:cNvPr id="6" name="Text Placeholder 5"/>
          <p:cNvSpPr>
            <a:spLocks noGrp="1"/>
          </p:cNvSpPr>
          <p:nvPr>
            <p:ph type="body" sz="quarter" idx="16"/>
          </p:nvPr>
        </p:nvSpPr>
        <p:spPr>
          <a:xfrm>
            <a:off x="3816586" y="3563938"/>
            <a:ext cx="3035682" cy="3586213"/>
          </a:xfrm>
        </p:spPr>
        <p:txBody>
          <a:bodyPr anchor="t"/>
          <a:lstStyle>
            <a:lvl1pPr marL="0" indent="0">
              <a:buFontTx/>
              <a:buNone/>
              <a:defRPr/>
            </a:lvl1pPr>
          </a:lstStyle>
          <a:p>
            <a:pPr lvl="0"/>
            <a:r>
              <a:rPr lang="ja-JP" altLang="en-US"/>
              <a:t>マスター テキストの書式設定</a:t>
            </a:r>
          </a:p>
        </p:txBody>
      </p:sp>
      <p:sp>
        <p:nvSpPr>
          <p:cNvPr id="2" name="Date Placeholder 1"/>
          <p:cNvSpPr>
            <a:spLocks noGrp="1"/>
          </p:cNvSpPr>
          <p:nvPr>
            <p:ph type="dt" sz="half" idx="10"/>
          </p:nvPr>
        </p:nvSpPr>
        <p:spPr/>
        <p:txBody>
          <a:bodyPr/>
          <a:lstStyle/>
          <a:p>
            <a:fld id="{09B482E8-6E0E-1B4F-B1FD-C69DB9E858D9}" type="datetimeFigureOut">
              <a:rPr lang="en-US" smtClean="0"/>
              <a:pPr/>
              <a:t>6/1/2026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0871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7" name="Freeform 6"/>
          <p:cNvSpPr/>
          <p:nvPr/>
        </p:nvSpPr>
        <p:spPr bwMode="auto">
          <a:xfrm>
            <a:off x="0" y="0"/>
            <a:ext cx="7559675" cy="340801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6/1/2026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8575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2" name="Freeform 6"/>
          <p:cNvSpPr>
            <a:spLocks noChangeAspect="1"/>
          </p:cNvSpPr>
          <p:nvPr/>
        </p:nvSpPr>
        <p:spPr bwMode="auto">
          <a:xfrm>
            <a:off x="4755583" y="695465"/>
            <a:ext cx="2804092" cy="8442077"/>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4327127" y="0"/>
            <a:ext cx="3232548" cy="9147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5074221" y="913857"/>
            <a:ext cx="1406940" cy="800529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5409" y="695465"/>
            <a:ext cx="4090174" cy="8442077"/>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6/1/2026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512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6381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 name="Freeform 6"/>
          <p:cNvSpPr/>
          <p:nvPr/>
        </p:nvSpPr>
        <p:spPr bwMode="auto">
          <a:xfrm>
            <a:off x="0" y="0"/>
            <a:ext cx="7559675" cy="340801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669654" y="3464608"/>
            <a:ext cx="6220365" cy="56694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6/1/2026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357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 name="Freeform 7"/>
          <p:cNvSpPr/>
          <p:nvPr/>
        </p:nvSpPr>
        <p:spPr bwMode="auto">
          <a:xfrm>
            <a:off x="0" y="1"/>
            <a:ext cx="7559675" cy="8112908"/>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65410" y="4601309"/>
            <a:ext cx="6222295" cy="2289900"/>
          </a:xfrm>
        </p:spPr>
        <p:txBody>
          <a:bodyPr anchor="b"/>
          <a:lstStyle>
            <a:lvl1pPr algn="r">
              <a:defRPr sz="3968" b="1"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65410" y="8233539"/>
            <a:ext cx="6222295" cy="676548"/>
          </a:xfrm>
        </p:spPr>
        <p:txBody>
          <a:bodyPr anchor="t">
            <a:noAutofit/>
          </a:bodyPr>
          <a:lstStyle>
            <a:lvl1pPr marL="0" indent="0" algn="r">
              <a:buNone/>
              <a:defRPr sz="1488">
                <a:solidFill>
                  <a:schemeClr val="tx1"/>
                </a:solidFill>
              </a:defRPr>
            </a:lvl1pPr>
            <a:lvl2pPr marL="377967" indent="0">
              <a:buNone/>
              <a:defRPr sz="1488">
                <a:solidFill>
                  <a:schemeClr val="tx1">
                    <a:tint val="75000"/>
                  </a:schemeClr>
                </a:solidFill>
              </a:defRPr>
            </a:lvl2pPr>
            <a:lvl3pPr marL="755934" indent="0">
              <a:buNone/>
              <a:defRPr sz="1323">
                <a:solidFill>
                  <a:schemeClr val="tx1">
                    <a:tint val="75000"/>
                  </a:schemeClr>
                </a:solidFill>
              </a:defRPr>
            </a:lvl3pPr>
            <a:lvl4pPr marL="1133902" indent="0">
              <a:buNone/>
              <a:defRPr sz="1157">
                <a:solidFill>
                  <a:schemeClr val="tx1">
                    <a:tint val="75000"/>
                  </a:schemeClr>
                </a:solidFill>
              </a:defRPr>
            </a:lvl4pPr>
            <a:lvl5pPr marL="1511869" indent="0">
              <a:buNone/>
              <a:defRPr sz="1157">
                <a:solidFill>
                  <a:schemeClr val="tx1">
                    <a:tint val="75000"/>
                  </a:schemeClr>
                </a:solidFill>
              </a:defRPr>
            </a:lvl5pPr>
            <a:lvl6pPr marL="1889836" indent="0">
              <a:buNone/>
              <a:defRPr sz="1157">
                <a:solidFill>
                  <a:schemeClr val="tx1">
                    <a:tint val="75000"/>
                  </a:schemeClr>
                </a:solidFill>
              </a:defRPr>
            </a:lvl6pPr>
            <a:lvl7pPr marL="2267803" indent="0">
              <a:buNone/>
              <a:defRPr sz="1157">
                <a:solidFill>
                  <a:schemeClr val="tx1">
                    <a:tint val="75000"/>
                  </a:schemeClr>
                </a:solidFill>
              </a:defRPr>
            </a:lvl7pPr>
            <a:lvl8pPr marL="2645771" indent="0">
              <a:buNone/>
              <a:defRPr sz="1157">
                <a:solidFill>
                  <a:schemeClr val="tx1">
                    <a:tint val="75000"/>
                  </a:schemeClr>
                </a:solidFill>
              </a:defRPr>
            </a:lvl8pPr>
            <a:lvl9pPr marL="3023738"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DFA1846-DA80-1C48-A609-854EA85C59AD}" type="datetimeFigureOut">
              <a:rPr lang="en-US" smtClean="0"/>
              <a:pPr/>
              <a:t>6/1/2026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957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Freeform 6"/>
          <p:cNvSpPr/>
          <p:nvPr/>
        </p:nvSpPr>
        <p:spPr bwMode="auto">
          <a:xfrm>
            <a:off x="0" y="0"/>
            <a:ext cx="7559675" cy="340801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9653" y="3464608"/>
            <a:ext cx="3034719" cy="567293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55302" y="3464608"/>
            <a:ext cx="3034717" cy="567293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6/1/2026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265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Freeform 6"/>
          <p:cNvSpPr/>
          <p:nvPr/>
        </p:nvSpPr>
        <p:spPr bwMode="auto">
          <a:xfrm>
            <a:off x="0" y="0"/>
            <a:ext cx="7559675" cy="340801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69653" y="3390690"/>
            <a:ext cx="3034719" cy="898409"/>
          </a:xfrm>
        </p:spPr>
        <p:txBody>
          <a:bodyPr anchor="b">
            <a:noAutofit/>
          </a:bodyPr>
          <a:lstStyle>
            <a:lvl1pPr marL="0" indent="0" algn="ctr">
              <a:buNone/>
              <a:defRPr sz="1653" b="0"/>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669654" y="4289100"/>
            <a:ext cx="3048499" cy="4848441"/>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55302" y="3390690"/>
            <a:ext cx="3034717" cy="898409"/>
          </a:xfrm>
        </p:spPr>
        <p:txBody>
          <a:bodyPr anchor="b">
            <a:noAutofit/>
          </a:bodyPr>
          <a:lstStyle>
            <a:lvl1pPr marL="0" indent="0" algn="ctr">
              <a:buNone/>
              <a:defRPr sz="1653" b="0"/>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55302" y="4289100"/>
            <a:ext cx="3034717" cy="4848441"/>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6/1/2026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2398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Freeform 6"/>
          <p:cNvSpPr/>
          <p:nvPr/>
        </p:nvSpPr>
        <p:spPr bwMode="auto">
          <a:xfrm>
            <a:off x="0" y="0"/>
            <a:ext cx="7559675" cy="340801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6/1/2026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228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6/1/2026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4959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 name="Freeform 6"/>
          <p:cNvSpPr>
            <a:spLocks noChangeAspect="1"/>
          </p:cNvSpPr>
          <p:nvPr/>
        </p:nvSpPr>
        <p:spPr bwMode="auto">
          <a:xfrm>
            <a:off x="665410" y="695462"/>
            <a:ext cx="2199655" cy="282909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65410" y="695464"/>
            <a:ext cx="2199655" cy="2523124"/>
          </a:xfrm>
        </p:spPr>
        <p:txBody>
          <a:bodyPr anchor="b"/>
          <a:lstStyle>
            <a:lvl1pPr algn="l">
              <a:defRPr sz="1653" b="1"/>
            </a:lvl1pPr>
          </a:lstStyle>
          <a:p>
            <a:r>
              <a:rPr lang="ja-JP" altLang="en-US"/>
              <a:t>マスター タイトルの書式設定</a:t>
            </a:r>
            <a:endParaRPr lang="en-US" dirty="0"/>
          </a:p>
        </p:txBody>
      </p:sp>
      <p:sp>
        <p:nvSpPr>
          <p:cNvPr id="3" name="Content Placeholder 2"/>
          <p:cNvSpPr>
            <a:spLocks noGrp="1"/>
          </p:cNvSpPr>
          <p:nvPr>
            <p:ph idx="1"/>
          </p:nvPr>
        </p:nvSpPr>
        <p:spPr>
          <a:xfrm>
            <a:off x="3010745" y="695463"/>
            <a:ext cx="3876958" cy="8442078"/>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5410" y="3524553"/>
            <a:ext cx="2199655" cy="5612985"/>
          </a:xfrm>
        </p:spPr>
        <p:txBody>
          <a:bodyPr/>
          <a:lstStyle>
            <a:lvl1pPr marL="0" indent="0">
              <a:buNone/>
              <a:defRPr sz="1157"/>
            </a:lvl1pPr>
            <a:lvl2pPr marL="377967" indent="0">
              <a:buNone/>
              <a:defRPr sz="992"/>
            </a:lvl2pPr>
            <a:lvl3pPr marL="755934" indent="0">
              <a:buNone/>
              <a:defRPr sz="827"/>
            </a:lvl3pPr>
            <a:lvl4pPr marL="1133902" indent="0">
              <a:buNone/>
              <a:defRPr sz="744"/>
            </a:lvl4pPr>
            <a:lvl5pPr marL="1511869" indent="0">
              <a:buNone/>
              <a:defRPr sz="744"/>
            </a:lvl5pPr>
            <a:lvl6pPr marL="1889836" indent="0">
              <a:buNone/>
              <a:defRPr sz="744"/>
            </a:lvl6pPr>
            <a:lvl7pPr marL="2267803" indent="0">
              <a:buNone/>
              <a:defRPr sz="744"/>
            </a:lvl7pPr>
            <a:lvl8pPr marL="2645771" indent="0">
              <a:buNone/>
              <a:defRPr sz="744"/>
            </a:lvl8pPr>
            <a:lvl9pPr marL="3023738" indent="0">
              <a:buNone/>
              <a:defRPr sz="7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DF5E60-9974-AC48-9591-99C2BB44B7CF}" type="datetimeFigureOut">
              <a:rPr lang="en-US" smtClean="0"/>
              <a:pPr/>
              <a:t>6/1/2026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9089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9653" y="1134226"/>
            <a:ext cx="2894856" cy="2521202"/>
          </a:xfrm>
        </p:spPr>
        <p:txBody>
          <a:bodyPr anchor="b">
            <a:normAutofit/>
          </a:bodyPr>
          <a:lstStyle>
            <a:lvl1pPr algn="l">
              <a:defRPr sz="1984" b="0"/>
            </a:lvl1pPr>
          </a:lstStyle>
          <a:p>
            <a:r>
              <a:rPr lang="ja-JP" altLang="en-US"/>
              <a:t>マスター タイトルの書式設定</a:t>
            </a:r>
            <a:endParaRPr lang="en-US" dirty="0"/>
          </a:p>
        </p:txBody>
      </p:sp>
      <p:sp>
        <p:nvSpPr>
          <p:cNvPr id="9" name="Picture Placeholder 11"/>
          <p:cNvSpPr>
            <a:spLocks noGrp="1" noChangeAspect="1"/>
          </p:cNvSpPr>
          <p:nvPr>
            <p:ph type="pic" sz="quarter" idx="13"/>
          </p:nvPr>
        </p:nvSpPr>
        <p:spPr bwMode="auto">
          <a:xfrm>
            <a:off x="3781150" y="0"/>
            <a:ext cx="3778525" cy="10691813"/>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157"/>
            </a:lvl1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9653" y="3655428"/>
            <a:ext cx="2894856" cy="5482111"/>
          </a:xfrm>
        </p:spPr>
        <p:txBody>
          <a:bodyPr anchor="t">
            <a:normAutofit/>
          </a:bodyPr>
          <a:lstStyle>
            <a:lvl1pPr marL="0" indent="0">
              <a:buNone/>
              <a:defRPr sz="992"/>
            </a:lvl1pPr>
            <a:lvl2pPr marL="377967" indent="0">
              <a:buNone/>
              <a:defRPr sz="992"/>
            </a:lvl2pPr>
            <a:lvl3pPr marL="755934" indent="0">
              <a:buNone/>
              <a:defRPr sz="827"/>
            </a:lvl3pPr>
            <a:lvl4pPr marL="1133902" indent="0">
              <a:buNone/>
              <a:defRPr sz="744"/>
            </a:lvl4pPr>
            <a:lvl5pPr marL="1511869" indent="0">
              <a:buNone/>
              <a:defRPr sz="744"/>
            </a:lvl5pPr>
            <a:lvl6pPr marL="1889836" indent="0">
              <a:buNone/>
              <a:defRPr sz="744"/>
            </a:lvl6pPr>
            <a:lvl7pPr marL="2267803" indent="0">
              <a:buNone/>
              <a:defRPr sz="744"/>
            </a:lvl7pPr>
            <a:lvl8pPr marL="2645771" indent="0">
              <a:buNone/>
              <a:defRPr sz="744"/>
            </a:lvl8pPr>
            <a:lvl9pPr marL="3023738" indent="0">
              <a:buNone/>
              <a:defRPr sz="744"/>
            </a:lvl9pPr>
          </a:lstStyle>
          <a:p>
            <a:pPr lvl="0"/>
            <a:r>
              <a:rPr lang="ja-JP" altLang="en-US"/>
              <a:t>マスター テキストの書式設定</a:t>
            </a:r>
          </a:p>
        </p:txBody>
      </p:sp>
      <p:sp>
        <p:nvSpPr>
          <p:cNvPr id="5" name="Date Placeholder 4"/>
          <p:cNvSpPr>
            <a:spLocks noGrp="1"/>
          </p:cNvSpPr>
          <p:nvPr>
            <p:ph type="dt" sz="half" idx="10"/>
          </p:nvPr>
        </p:nvSpPr>
        <p:spPr>
          <a:xfrm>
            <a:off x="2409404" y="9418651"/>
            <a:ext cx="605716" cy="569240"/>
          </a:xfrm>
        </p:spPr>
        <p:txBody>
          <a:bodyPr/>
          <a:lstStyle/>
          <a:p>
            <a:fld id="{09B482E8-6E0E-1B4F-B1FD-C69DB9E858D9}" type="datetimeFigureOut">
              <a:rPr lang="en-US" smtClean="0"/>
              <a:pPr/>
              <a:t>6/1/2026</a:t>
            </a:fld>
            <a:endParaRPr lang="en-US" dirty="0"/>
          </a:p>
        </p:txBody>
      </p:sp>
      <p:sp>
        <p:nvSpPr>
          <p:cNvPr id="6" name="Footer Placeholder 5"/>
          <p:cNvSpPr>
            <a:spLocks noGrp="1"/>
          </p:cNvSpPr>
          <p:nvPr>
            <p:ph type="ftr" sz="quarter" idx="11"/>
          </p:nvPr>
        </p:nvSpPr>
        <p:spPr>
          <a:xfrm>
            <a:off x="366076" y="9418651"/>
            <a:ext cx="2043328" cy="569240"/>
          </a:xfrm>
        </p:spPr>
        <p:txBody>
          <a:bodyPr/>
          <a:lstStyle/>
          <a:p>
            <a:endParaRPr lang="en-US" dirty="0"/>
          </a:p>
        </p:txBody>
      </p:sp>
      <p:sp>
        <p:nvSpPr>
          <p:cNvPr id="7" name="Slide Number Placeholder 6"/>
          <p:cNvSpPr>
            <a:spLocks noGrp="1"/>
          </p:cNvSpPr>
          <p:nvPr>
            <p:ph type="sldNum" sz="quarter" idx="12"/>
          </p:nvPr>
        </p:nvSpPr>
        <p:spPr>
          <a:xfrm>
            <a:off x="3015121" y="9223033"/>
            <a:ext cx="658591" cy="764858"/>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4627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9654" y="697178"/>
            <a:ext cx="6220365" cy="1512959"/>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9654" y="3405541"/>
            <a:ext cx="6220365" cy="572848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Footer Placeholder 4"/>
          <p:cNvSpPr>
            <a:spLocks noGrp="1"/>
          </p:cNvSpPr>
          <p:nvPr>
            <p:ph type="ftr" sz="quarter" idx="3"/>
          </p:nvPr>
        </p:nvSpPr>
        <p:spPr>
          <a:xfrm>
            <a:off x="366076" y="9418651"/>
            <a:ext cx="5199783" cy="569240"/>
          </a:xfrm>
          <a:prstGeom prst="rect">
            <a:avLst/>
          </a:prstGeom>
        </p:spPr>
        <p:txBody>
          <a:bodyPr vert="horz" lIns="91440" tIns="45720" rIns="91440" bIns="45720" rtlCol="0" anchor="b"/>
          <a:lstStyle>
            <a:lvl1pPr algn="l">
              <a:defRPr sz="744">
                <a:solidFill>
                  <a:schemeClr val="tx1"/>
                </a:solidFill>
              </a:defRPr>
            </a:lvl1pPr>
          </a:lstStyle>
          <a:p>
            <a:endParaRPr lang="en-US" dirty="0"/>
          </a:p>
        </p:txBody>
      </p:sp>
      <p:sp>
        <p:nvSpPr>
          <p:cNvPr id="4" name="Date Placeholder 3"/>
          <p:cNvSpPr>
            <a:spLocks noGrp="1"/>
          </p:cNvSpPr>
          <p:nvPr>
            <p:ph type="dt" sz="half" idx="2"/>
          </p:nvPr>
        </p:nvSpPr>
        <p:spPr>
          <a:xfrm>
            <a:off x="5713923" y="9418651"/>
            <a:ext cx="821082" cy="569240"/>
          </a:xfrm>
          <a:prstGeom prst="rect">
            <a:avLst/>
          </a:prstGeom>
        </p:spPr>
        <p:txBody>
          <a:bodyPr vert="horz" lIns="91440" tIns="45720" rIns="91440" bIns="45720" rtlCol="0" anchor="b"/>
          <a:lstStyle>
            <a:lvl1pPr algn="r">
              <a:defRPr sz="744">
                <a:solidFill>
                  <a:schemeClr val="tx1"/>
                </a:solidFill>
              </a:defRPr>
            </a:lvl1pPr>
          </a:lstStyle>
          <a:p>
            <a:fld id="{09B482E8-6E0E-1B4F-B1FD-C69DB9E858D9}" type="datetimeFigureOut">
              <a:rPr lang="en-US" smtClean="0"/>
              <a:pPr/>
              <a:t>6/1/2026</a:t>
            </a:fld>
            <a:endParaRPr lang="en-US" dirty="0"/>
          </a:p>
        </p:txBody>
      </p:sp>
      <p:sp>
        <p:nvSpPr>
          <p:cNvPr id="6" name="Slide Number Placeholder 5"/>
          <p:cNvSpPr>
            <a:spLocks noGrp="1"/>
          </p:cNvSpPr>
          <p:nvPr>
            <p:ph type="sldNum" sz="quarter" idx="4"/>
          </p:nvPr>
        </p:nvSpPr>
        <p:spPr>
          <a:xfrm>
            <a:off x="6535005" y="9223033"/>
            <a:ext cx="658591" cy="764858"/>
          </a:xfrm>
          <a:prstGeom prst="rect">
            <a:avLst/>
          </a:prstGeom>
        </p:spPr>
        <p:txBody>
          <a:bodyPr vert="horz" lIns="91440" tIns="45720" rIns="91440" bIns="10800" rtlCol="0" anchor="b"/>
          <a:lstStyle>
            <a:lvl1pPr algn="r">
              <a:defRPr sz="1653">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1351423"/>
      </p:ext>
    </p:extLst>
  </p:cSld>
  <p:clrMap bg1="dk1" tx1="lt1" bg2="dk2" tx2="lt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Lst>
  <p:txStyles>
    <p:titleStyle>
      <a:lvl1pPr algn="l" defTabSz="377967" rtl="0" eaLnBrk="1" latinLnBrk="0" hangingPunct="1">
        <a:spcBef>
          <a:spcPct val="0"/>
        </a:spcBef>
        <a:buNone/>
        <a:defRPr kumimoji="1" sz="3307" b="1" kern="1200">
          <a:solidFill>
            <a:srgbClr val="FEFEFE"/>
          </a:solidFill>
          <a:latin typeface="+mj-lt"/>
          <a:ea typeface="+mj-ea"/>
          <a:cs typeface="Trebuchet M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3475" indent="-283475" algn="l" defTabSz="377967" rtl="0" eaLnBrk="1" latinLnBrk="0" hangingPunct="1">
        <a:spcBef>
          <a:spcPct val="20000"/>
        </a:spcBef>
        <a:spcAft>
          <a:spcPts val="496"/>
        </a:spcAft>
        <a:buClr>
          <a:schemeClr val="accent1"/>
        </a:buClr>
        <a:buFont typeface="Wingdings 2" charset="2"/>
        <a:buChar char=""/>
        <a:defRPr kumimoji="1" sz="1488" kern="1200">
          <a:solidFill>
            <a:schemeClr val="tx1"/>
          </a:solidFill>
          <a:latin typeface="+mn-lt"/>
          <a:ea typeface="+mn-ea"/>
          <a:cs typeface="+mn-cs"/>
        </a:defRPr>
      </a:lvl1pPr>
      <a:lvl2pPr marL="614197" indent="-236230" algn="l" defTabSz="377967" rtl="0" eaLnBrk="1" latinLnBrk="0" hangingPunct="1">
        <a:spcBef>
          <a:spcPct val="20000"/>
        </a:spcBef>
        <a:spcAft>
          <a:spcPts val="496"/>
        </a:spcAft>
        <a:buClr>
          <a:schemeClr val="accent1"/>
        </a:buClr>
        <a:buFont typeface="Wingdings 2" charset="2"/>
        <a:buChar char=""/>
        <a:defRPr kumimoji="1" sz="1323" kern="1200">
          <a:solidFill>
            <a:schemeClr val="tx1"/>
          </a:solidFill>
          <a:latin typeface="+mn-lt"/>
          <a:ea typeface="+mn-ea"/>
          <a:cs typeface="+mn-cs"/>
        </a:defRPr>
      </a:lvl2pPr>
      <a:lvl3pPr marL="944918" indent="-188984" algn="l" defTabSz="377967" rtl="0" eaLnBrk="1" latinLnBrk="0" hangingPunct="1">
        <a:spcBef>
          <a:spcPct val="20000"/>
        </a:spcBef>
        <a:spcAft>
          <a:spcPts val="496"/>
        </a:spcAft>
        <a:buClr>
          <a:schemeClr val="accent1"/>
        </a:buClr>
        <a:buFont typeface="Wingdings 2" charset="2"/>
        <a:buChar char=""/>
        <a:defRPr kumimoji="1" sz="1157" kern="1200">
          <a:solidFill>
            <a:schemeClr val="tx1"/>
          </a:solidFill>
          <a:latin typeface="+mn-lt"/>
          <a:ea typeface="+mn-ea"/>
          <a:cs typeface="+mn-cs"/>
        </a:defRPr>
      </a:lvl3pPr>
      <a:lvl4pPr marL="1322885" indent="-188984" algn="l" defTabSz="377967" rtl="0" eaLnBrk="1" latinLnBrk="0" hangingPunct="1">
        <a:spcBef>
          <a:spcPct val="20000"/>
        </a:spcBef>
        <a:spcAft>
          <a:spcPts val="496"/>
        </a:spcAft>
        <a:buClr>
          <a:schemeClr val="accent1"/>
        </a:buClr>
        <a:buFont typeface="Wingdings 2" charset="2"/>
        <a:buChar char=""/>
        <a:defRPr kumimoji="1" sz="992" kern="1200">
          <a:solidFill>
            <a:schemeClr val="tx1"/>
          </a:solidFill>
          <a:latin typeface="+mn-lt"/>
          <a:ea typeface="+mn-ea"/>
          <a:cs typeface="+mn-cs"/>
        </a:defRPr>
      </a:lvl4pPr>
      <a:lvl5pPr marL="1700853" indent="-188984" algn="l" defTabSz="377967" rtl="0" eaLnBrk="1" latinLnBrk="0" hangingPunct="1">
        <a:spcBef>
          <a:spcPct val="20000"/>
        </a:spcBef>
        <a:spcAft>
          <a:spcPts val="496"/>
        </a:spcAft>
        <a:buClr>
          <a:schemeClr val="accent1"/>
        </a:buClr>
        <a:buFont typeface="Wingdings 2" charset="2"/>
        <a:buChar char=""/>
        <a:defRPr kumimoji="1" sz="992" kern="1200">
          <a:solidFill>
            <a:schemeClr val="tx1"/>
          </a:solidFill>
          <a:latin typeface="+mn-lt"/>
          <a:ea typeface="+mn-ea"/>
          <a:cs typeface="+mn-cs"/>
        </a:defRPr>
      </a:lvl5pPr>
      <a:lvl6pPr marL="1984080" indent="-188984" algn="l" defTabSz="377967" rtl="0" eaLnBrk="1" latinLnBrk="0" hangingPunct="1">
        <a:spcBef>
          <a:spcPct val="20000"/>
        </a:spcBef>
        <a:spcAft>
          <a:spcPts val="496"/>
        </a:spcAft>
        <a:buClr>
          <a:schemeClr val="accent1"/>
        </a:buClr>
        <a:buFont typeface="Wingdings 2" charset="2"/>
        <a:buChar char=""/>
        <a:defRPr kumimoji="1" sz="992" kern="1200">
          <a:solidFill>
            <a:schemeClr val="tx1"/>
          </a:solidFill>
          <a:latin typeface="+mn-lt"/>
          <a:ea typeface="+mn-ea"/>
          <a:cs typeface="+mn-cs"/>
        </a:defRPr>
      </a:lvl6pPr>
      <a:lvl7pPr marL="2314760" indent="-188984" algn="l" defTabSz="377967" rtl="0" eaLnBrk="1" latinLnBrk="0" hangingPunct="1">
        <a:spcBef>
          <a:spcPct val="20000"/>
        </a:spcBef>
        <a:spcAft>
          <a:spcPts val="496"/>
        </a:spcAft>
        <a:buClr>
          <a:schemeClr val="accent1"/>
        </a:buClr>
        <a:buFont typeface="Wingdings 2" charset="2"/>
        <a:buChar char=""/>
        <a:defRPr kumimoji="1" sz="992" kern="1200">
          <a:solidFill>
            <a:schemeClr val="tx1"/>
          </a:solidFill>
          <a:latin typeface="+mn-lt"/>
          <a:ea typeface="+mn-ea"/>
          <a:cs typeface="+mn-cs"/>
        </a:defRPr>
      </a:lvl7pPr>
      <a:lvl8pPr marL="2645440" indent="-188984" algn="l" defTabSz="377967" rtl="0" eaLnBrk="1" latinLnBrk="0" hangingPunct="1">
        <a:spcBef>
          <a:spcPct val="20000"/>
        </a:spcBef>
        <a:spcAft>
          <a:spcPts val="496"/>
        </a:spcAft>
        <a:buClr>
          <a:schemeClr val="accent1"/>
        </a:buClr>
        <a:buFont typeface="Wingdings 2" charset="2"/>
        <a:buChar char=""/>
        <a:defRPr kumimoji="1" sz="992" kern="1200">
          <a:solidFill>
            <a:schemeClr val="tx1"/>
          </a:solidFill>
          <a:latin typeface="+mn-lt"/>
          <a:ea typeface="+mn-ea"/>
          <a:cs typeface="+mn-cs"/>
        </a:defRPr>
      </a:lvl8pPr>
      <a:lvl9pPr marL="2976120" indent="-188984" algn="l" defTabSz="377967" rtl="0" eaLnBrk="1" latinLnBrk="0" hangingPunct="1">
        <a:spcBef>
          <a:spcPct val="20000"/>
        </a:spcBef>
        <a:spcAft>
          <a:spcPts val="496"/>
        </a:spcAft>
        <a:buClr>
          <a:schemeClr val="accent1"/>
        </a:buClr>
        <a:buFont typeface="Wingdings 2" charset="2"/>
        <a:buChar char=""/>
        <a:defRPr kumimoji="1" sz="992" kern="1200">
          <a:solidFill>
            <a:schemeClr val="tx1"/>
          </a:solidFill>
          <a:latin typeface="+mn-lt"/>
          <a:ea typeface="+mn-ea"/>
          <a:cs typeface="+mn-cs"/>
        </a:defRPr>
      </a:lvl9pPr>
    </p:bodyStyle>
    <p:otherStyle>
      <a:defPPr>
        <a:defRPr lang="en-US"/>
      </a:defPPr>
      <a:lvl1pPr marL="0" algn="l" defTabSz="377967" rtl="0" eaLnBrk="1" latinLnBrk="0" hangingPunct="1">
        <a:defRPr kumimoji="1" sz="1488" kern="1200">
          <a:solidFill>
            <a:schemeClr val="tx1"/>
          </a:solidFill>
          <a:latin typeface="+mn-lt"/>
          <a:ea typeface="+mn-ea"/>
          <a:cs typeface="+mn-cs"/>
        </a:defRPr>
      </a:lvl1pPr>
      <a:lvl2pPr marL="377967" algn="l" defTabSz="377967" rtl="0" eaLnBrk="1" latinLnBrk="0" hangingPunct="1">
        <a:defRPr kumimoji="1" sz="1488" kern="1200">
          <a:solidFill>
            <a:schemeClr val="tx1"/>
          </a:solidFill>
          <a:latin typeface="+mn-lt"/>
          <a:ea typeface="+mn-ea"/>
          <a:cs typeface="+mn-cs"/>
        </a:defRPr>
      </a:lvl2pPr>
      <a:lvl3pPr marL="755934" algn="l" defTabSz="377967" rtl="0" eaLnBrk="1" latinLnBrk="0" hangingPunct="1">
        <a:defRPr kumimoji="1" sz="1488" kern="1200">
          <a:solidFill>
            <a:schemeClr val="tx1"/>
          </a:solidFill>
          <a:latin typeface="+mn-lt"/>
          <a:ea typeface="+mn-ea"/>
          <a:cs typeface="+mn-cs"/>
        </a:defRPr>
      </a:lvl3pPr>
      <a:lvl4pPr marL="1133902" algn="l" defTabSz="377967" rtl="0" eaLnBrk="1" latinLnBrk="0" hangingPunct="1">
        <a:defRPr kumimoji="1" sz="1488" kern="1200">
          <a:solidFill>
            <a:schemeClr val="tx1"/>
          </a:solidFill>
          <a:latin typeface="+mn-lt"/>
          <a:ea typeface="+mn-ea"/>
          <a:cs typeface="+mn-cs"/>
        </a:defRPr>
      </a:lvl4pPr>
      <a:lvl5pPr marL="1511869" algn="l" defTabSz="377967" rtl="0" eaLnBrk="1" latinLnBrk="0" hangingPunct="1">
        <a:defRPr kumimoji="1" sz="1488" kern="1200">
          <a:solidFill>
            <a:schemeClr val="tx1"/>
          </a:solidFill>
          <a:latin typeface="+mn-lt"/>
          <a:ea typeface="+mn-ea"/>
          <a:cs typeface="+mn-cs"/>
        </a:defRPr>
      </a:lvl5pPr>
      <a:lvl6pPr marL="1889836" algn="l" defTabSz="377967" rtl="0" eaLnBrk="1" latinLnBrk="0" hangingPunct="1">
        <a:defRPr kumimoji="1" sz="1488" kern="1200">
          <a:solidFill>
            <a:schemeClr val="tx1"/>
          </a:solidFill>
          <a:latin typeface="+mn-lt"/>
          <a:ea typeface="+mn-ea"/>
          <a:cs typeface="+mn-cs"/>
        </a:defRPr>
      </a:lvl6pPr>
      <a:lvl7pPr marL="2267803" algn="l" defTabSz="377967" rtl="0" eaLnBrk="1" latinLnBrk="0" hangingPunct="1">
        <a:defRPr kumimoji="1" sz="1488" kern="1200">
          <a:solidFill>
            <a:schemeClr val="tx1"/>
          </a:solidFill>
          <a:latin typeface="+mn-lt"/>
          <a:ea typeface="+mn-ea"/>
          <a:cs typeface="+mn-cs"/>
        </a:defRPr>
      </a:lvl7pPr>
      <a:lvl8pPr marL="2645771" algn="l" defTabSz="377967" rtl="0" eaLnBrk="1" latinLnBrk="0" hangingPunct="1">
        <a:defRPr kumimoji="1" sz="1488" kern="1200">
          <a:solidFill>
            <a:schemeClr val="tx1"/>
          </a:solidFill>
          <a:latin typeface="+mn-lt"/>
          <a:ea typeface="+mn-ea"/>
          <a:cs typeface="+mn-cs"/>
        </a:defRPr>
      </a:lvl8pPr>
      <a:lvl9pPr marL="3023738" algn="l" defTabSz="377967"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 userDrawn="1">
          <p15:clr>
            <a:srgbClr val="F26B43"/>
          </p15:clr>
        </p15:guide>
        <p15:guide id="2" pos="68" userDrawn="1">
          <p15:clr>
            <a:srgbClr val="F26B43"/>
          </p15:clr>
        </p15:guide>
        <p15:guide id="3" pos="4694" userDrawn="1">
          <p15:clr>
            <a:srgbClr val="F26B43"/>
          </p15:clr>
        </p15:guide>
        <p15:guide id="4" orient="horz" pos="666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5.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www.osaka.cci.or.jp/access/access_cci.html" TargetMode="External"/><Relationship Id="rId7" Type="http://schemas.openxmlformats.org/officeDocument/2006/relationships/image" Target="../media/image14.png"/><Relationship Id="rId2" Type="http://schemas.openxmlformats.org/officeDocument/2006/relationships/hyperlink" Target="https://www.osaka.cci.or.jp/event/seminar/202605/D22260528018.html" TargetMode="External"/><Relationship Id="rId1" Type="http://schemas.openxmlformats.org/officeDocument/2006/relationships/slideLayout" Target="../slideLayouts/slideLayout15.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C07C415-26AB-48A0-957B-6C04C5DF29BF}"/>
              </a:ext>
            </a:extLst>
          </p:cNvPr>
          <p:cNvSpPr/>
          <p:nvPr/>
        </p:nvSpPr>
        <p:spPr>
          <a:xfrm>
            <a:off x="-4" y="25164"/>
            <a:ext cx="7559675" cy="1068313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09DCF4B0-6B71-464E-B1F1-2E34BC47910B}"/>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32652" y="9438478"/>
            <a:ext cx="1154200" cy="280298"/>
          </a:xfrm>
          <a:prstGeom prst="rect">
            <a:avLst/>
          </a:prstGeom>
        </p:spPr>
      </p:pic>
      <p:pic>
        <p:nvPicPr>
          <p:cNvPr id="18" name="図 17">
            <a:extLst>
              <a:ext uri="{FF2B5EF4-FFF2-40B4-BE49-F238E27FC236}">
                <a16:creationId xmlns:a16="http://schemas.microsoft.com/office/drawing/2014/main" id="{8A66220C-F3E6-4406-96D4-4AA9361286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91241" y="9424814"/>
            <a:ext cx="1125177" cy="320292"/>
          </a:xfrm>
          <a:prstGeom prst="rect">
            <a:avLst/>
          </a:prstGeom>
        </p:spPr>
      </p:pic>
      <p:pic>
        <p:nvPicPr>
          <p:cNvPr id="19" name="図 18">
            <a:extLst>
              <a:ext uri="{FF2B5EF4-FFF2-40B4-BE49-F238E27FC236}">
                <a16:creationId xmlns:a16="http://schemas.microsoft.com/office/drawing/2014/main" id="{4D0921FA-BC10-4E07-A56F-2BFBA1441003}"/>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73652" y="9462702"/>
            <a:ext cx="3028985" cy="237269"/>
          </a:xfrm>
          <a:prstGeom prst="rect">
            <a:avLst/>
          </a:prstGeom>
        </p:spPr>
      </p:pic>
      <p:pic>
        <p:nvPicPr>
          <p:cNvPr id="5" name="図 4"/>
          <p:cNvPicPr>
            <a:picLocks noChangeAspect="1"/>
          </p:cNvPicPr>
          <p:nvPr/>
        </p:nvPicPr>
        <p:blipFill>
          <a:blip r:embed="rId5"/>
          <a:stretch>
            <a:fillRect/>
          </a:stretch>
        </p:blipFill>
        <p:spPr>
          <a:xfrm>
            <a:off x="644237" y="10069603"/>
            <a:ext cx="1690021" cy="206558"/>
          </a:xfrm>
          <a:prstGeom prst="rect">
            <a:avLst/>
          </a:prstGeom>
        </p:spPr>
      </p:pic>
      <p:grpSp>
        <p:nvGrpSpPr>
          <p:cNvPr id="66" name="グループ化 65">
            <a:extLst>
              <a:ext uri="{FF2B5EF4-FFF2-40B4-BE49-F238E27FC236}">
                <a16:creationId xmlns:a16="http://schemas.microsoft.com/office/drawing/2014/main" id="{64FCD8FE-127A-4F54-A89B-4C12E6460721}"/>
              </a:ext>
            </a:extLst>
          </p:cNvPr>
          <p:cNvGrpSpPr>
            <a:grpSpLocks noChangeAspect="1"/>
          </p:cNvGrpSpPr>
          <p:nvPr/>
        </p:nvGrpSpPr>
        <p:grpSpPr>
          <a:xfrm>
            <a:off x="5588143" y="9758519"/>
            <a:ext cx="1803403" cy="778661"/>
            <a:chOff x="4566231" y="661186"/>
            <a:chExt cx="1724216" cy="852035"/>
          </a:xfrm>
        </p:grpSpPr>
        <p:pic>
          <p:nvPicPr>
            <p:cNvPr id="67" name="図 66">
              <a:extLst>
                <a:ext uri="{FF2B5EF4-FFF2-40B4-BE49-F238E27FC236}">
                  <a16:creationId xmlns:a16="http://schemas.microsoft.com/office/drawing/2014/main" id="{54F67ECE-FE59-4068-8A65-2E902B462873}"/>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566231" y="937221"/>
              <a:ext cx="576000" cy="576000"/>
            </a:xfrm>
            <a:prstGeom prst="rect">
              <a:avLst/>
            </a:prstGeom>
          </p:spPr>
        </p:pic>
        <p:pic>
          <p:nvPicPr>
            <p:cNvPr id="81" name="図 80">
              <a:extLst>
                <a:ext uri="{FF2B5EF4-FFF2-40B4-BE49-F238E27FC236}">
                  <a16:creationId xmlns:a16="http://schemas.microsoft.com/office/drawing/2014/main" id="{B9A6AF09-9FA5-423C-8794-05F58DC0A0F2}"/>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142231" y="937221"/>
              <a:ext cx="576000" cy="576000"/>
            </a:xfrm>
            <a:prstGeom prst="rect">
              <a:avLst/>
            </a:prstGeom>
          </p:spPr>
        </p:pic>
        <p:pic>
          <p:nvPicPr>
            <p:cNvPr id="85" name="図 84">
              <a:extLst>
                <a:ext uri="{FF2B5EF4-FFF2-40B4-BE49-F238E27FC236}">
                  <a16:creationId xmlns:a16="http://schemas.microsoft.com/office/drawing/2014/main" id="{5E15419D-FE35-4035-8486-6A2CACEBF112}"/>
                </a:ext>
              </a:extLst>
            </p:cNvPr>
            <p:cNvPicPr>
              <a:picLocks noChangeAspect="1"/>
            </p:cNvPicPr>
            <p:nvPr/>
          </p:nvPicPr>
          <p:blipFill>
            <a:blip r:embed="rId8"/>
            <a:stretch>
              <a:fillRect/>
            </a:stretch>
          </p:blipFill>
          <p:spPr>
            <a:xfrm>
              <a:off x="4566231" y="661186"/>
              <a:ext cx="1724216" cy="276035"/>
            </a:xfrm>
            <a:prstGeom prst="rect">
              <a:avLst/>
            </a:prstGeom>
          </p:spPr>
        </p:pic>
      </p:grpSp>
      <p:sp>
        <p:nvSpPr>
          <p:cNvPr id="13" name="正方形/長方形 12">
            <a:extLst>
              <a:ext uri="{FF2B5EF4-FFF2-40B4-BE49-F238E27FC236}">
                <a16:creationId xmlns:a16="http://schemas.microsoft.com/office/drawing/2014/main" id="{E03AFAA7-F0F0-486A-8ECE-40318B1AC649}"/>
              </a:ext>
            </a:extLst>
          </p:cNvPr>
          <p:cNvSpPr/>
          <p:nvPr/>
        </p:nvSpPr>
        <p:spPr>
          <a:xfrm>
            <a:off x="1652336" y="8524270"/>
            <a:ext cx="2221101" cy="331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主催者からのお知らせ</a:t>
            </a:r>
            <a:endParaRPr lang="en-US" altLang="ja-JP" sz="1300" b="1" dirty="0">
              <a:solidFill>
                <a:schemeClr val="tx2">
                  <a:lumMod val="25000"/>
                </a:schemeClr>
              </a:solidFill>
              <a:latin typeface="游ゴシック" panose="020B0400000000000000" pitchFamily="50" charset="-128"/>
              <a:ea typeface="游ゴシック" panose="020B0400000000000000" pitchFamily="50" charset="-128"/>
            </a:endParaRPr>
          </a:p>
        </p:txBody>
      </p:sp>
      <p:sp>
        <p:nvSpPr>
          <p:cNvPr id="14" name="正方形/長方形 13">
            <a:extLst>
              <a:ext uri="{FF2B5EF4-FFF2-40B4-BE49-F238E27FC236}">
                <a16:creationId xmlns:a16="http://schemas.microsoft.com/office/drawing/2014/main" id="{2D9F262B-DB5A-4BB9-86B8-2EC9ACD8250A}"/>
              </a:ext>
            </a:extLst>
          </p:cNvPr>
          <p:cNvSpPr/>
          <p:nvPr/>
        </p:nvSpPr>
        <p:spPr>
          <a:xfrm>
            <a:off x="1660624" y="8039509"/>
            <a:ext cx="3025640" cy="3951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中小企業でもできる省エネ</a:t>
            </a:r>
            <a:endParaRPr lang="en-US" altLang="ja-JP" sz="1300" b="1" dirty="0">
              <a:solidFill>
                <a:schemeClr val="tx2">
                  <a:lumMod val="25000"/>
                </a:schemeClr>
              </a:solidFill>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2EA068D3-6BCF-419C-9F75-1B493953ACD0}"/>
              </a:ext>
            </a:extLst>
          </p:cNvPr>
          <p:cNvSpPr/>
          <p:nvPr/>
        </p:nvSpPr>
        <p:spPr>
          <a:xfrm>
            <a:off x="1649773" y="7532109"/>
            <a:ext cx="3074145" cy="4813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省エネ診断による社員の省エネ意識向上</a:t>
            </a:r>
            <a:endParaRPr lang="ja-JP" altLang="en-US" sz="1200" b="1" spc="-100" dirty="0">
              <a:solidFill>
                <a:schemeClr val="tx2">
                  <a:lumMod val="25000"/>
                </a:schemeClr>
              </a:solidFill>
              <a:latin typeface="游ゴシック" panose="020B0400000000000000" pitchFamily="50" charset="-128"/>
              <a:ea typeface="游ゴシック" panose="020B0400000000000000" pitchFamily="50" charset="-128"/>
            </a:endParaRPr>
          </a:p>
        </p:txBody>
      </p:sp>
      <p:sp>
        <p:nvSpPr>
          <p:cNvPr id="16" name="正方形/長方形 15">
            <a:extLst>
              <a:ext uri="{FF2B5EF4-FFF2-40B4-BE49-F238E27FC236}">
                <a16:creationId xmlns:a16="http://schemas.microsoft.com/office/drawing/2014/main" id="{BBD4EB9E-0299-41F8-BA16-E77D15B86E8A}"/>
              </a:ext>
            </a:extLst>
          </p:cNvPr>
          <p:cNvSpPr/>
          <p:nvPr/>
        </p:nvSpPr>
        <p:spPr>
          <a:xfrm>
            <a:off x="1673837" y="6422306"/>
            <a:ext cx="3075949" cy="5338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省エネ関連施策について</a:t>
            </a:r>
            <a:endParaRPr lang="en-US" altLang="ja-JP" sz="1300" b="1" dirty="0">
              <a:solidFill>
                <a:schemeClr val="tx2">
                  <a:lumMod val="25000"/>
                </a:schemeClr>
              </a:solidFill>
              <a:latin typeface="游ゴシック" panose="020B0400000000000000" pitchFamily="50" charset="-128"/>
              <a:ea typeface="游ゴシック" panose="020B0400000000000000" pitchFamily="50" charset="-128"/>
            </a:endParaRPr>
          </a:p>
          <a:p>
            <a:r>
              <a:rPr lang="ja-JP" altLang="en-US" sz="1200" b="1" dirty="0">
                <a:solidFill>
                  <a:schemeClr val="tx2">
                    <a:lumMod val="25000"/>
                  </a:schemeClr>
                </a:solidFill>
                <a:latin typeface="游ゴシック" panose="020B0400000000000000" pitchFamily="50" charset="-128"/>
                <a:ea typeface="游ゴシック" panose="020B0400000000000000" pitchFamily="50" charset="-128"/>
              </a:rPr>
              <a:t>～省エネ実現に向けた支援策のご紹介～</a:t>
            </a:r>
            <a:endParaRPr lang="en-US" altLang="ja-JP" sz="1100" b="1" dirty="0">
              <a:solidFill>
                <a:schemeClr val="tx2">
                  <a:lumMod val="25000"/>
                </a:schemeClr>
              </a:solidFill>
              <a:latin typeface="游ゴシック" panose="020B0400000000000000" pitchFamily="50" charset="-128"/>
              <a:ea typeface="游ゴシック" panose="020B0400000000000000" pitchFamily="50" charset="-128"/>
            </a:endParaRPr>
          </a:p>
        </p:txBody>
      </p:sp>
      <p:sp>
        <p:nvSpPr>
          <p:cNvPr id="21" name="テキスト ボックス 20">
            <a:extLst>
              <a:ext uri="{FF2B5EF4-FFF2-40B4-BE49-F238E27FC236}">
                <a16:creationId xmlns:a16="http://schemas.microsoft.com/office/drawing/2014/main" id="{6BF414E4-0B46-4679-AA9F-8C427FE23E29}"/>
              </a:ext>
            </a:extLst>
          </p:cNvPr>
          <p:cNvSpPr txBox="1">
            <a:spLocks/>
          </p:cNvSpPr>
          <p:nvPr/>
        </p:nvSpPr>
        <p:spPr>
          <a:xfrm>
            <a:off x="269837" y="4193623"/>
            <a:ext cx="4786813" cy="996033"/>
          </a:xfrm>
          <a:prstGeom prst="rect">
            <a:avLst/>
          </a:prstGeom>
          <a:noFill/>
        </p:spPr>
        <p:txBody>
          <a:bodyPr wrap="square" lIns="36000" tIns="36000" rIns="36000" bIns="36000" rtlCol="0">
            <a:spAutoFit/>
          </a:bodyPr>
          <a:lstStyle/>
          <a:p>
            <a:pPr algn="dist" defTabSz="457206">
              <a:defRPr/>
            </a:pPr>
            <a:r>
              <a:rPr lang="ja-JP" altLang="en-US" sz="2800" b="1" spc="-200" dirty="0">
                <a:solidFill>
                  <a:schemeClr val="bg1"/>
                </a:solidFill>
                <a:highlight>
                  <a:srgbClr val="FFFFFF"/>
                </a:highlight>
                <a:latin typeface="游ゴシック" panose="020B0400000000000000" pitchFamily="50" charset="-128"/>
                <a:ea typeface="游ゴシック" panose="020B0400000000000000" pitchFamily="50" charset="-128"/>
              </a:rPr>
              <a:t>令和８年</a:t>
            </a:r>
            <a:r>
              <a:rPr lang="ja-JP" altLang="en-US" sz="5800" b="1" spc="-200" dirty="0">
                <a:ln>
                  <a:solidFill>
                    <a:schemeClr val="bg1"/>
                  </a:solidFill>
                </a:ln>
                <a:solidFill>
                  <a:schemeClr val="bg1"/>
                </a:solidFill>
                <a:highlight>
                  <a:srgbClr val="FFFFFF"/>
                </a:highlight>
                <a:latin typeface="游ゴシック" panose="020B0400000000000000" pitchFamily="50" charset="-128"/>
                <a:ea typeface="游ゴシック" panose="020B0400000000000000" pitchFamily="50" charset="-128"/>
              </a:rPr>
              <a:t>７</a:t>
            </a:r>
            <a:r>
              <a:rPr lang="ja-JP" altLang="en-US" sz="2800" b="1" spc="-200" dirty="0">
                <a:solidFill>
                  <a:schemeClr val="bg1"/>
                </a:solidFill>
                <a:highlight>
                  <a:srgbClr val="FFFFFF"/>
                </a:highlight>
                <a:latin typeface="游ゴシック" panose="020B0400000000000000" pitchFamily="50" charset="-128"/>
                <a:ea typeface="游ゴシック" panose="020B0400000000000000" pitchFamily="50" charset="-128"/>
              </a:rPr>
              <a:t>月</a:t>
            </a:r>
            <a:r>
              <a:rPr lang="ja-JP" altLang="en-US" sz="800" b="1" spc="-200" dirty="0">
                <a:solidFill>
                  <a:schemeClr val="bg1"/>
                </a:solidFill>
                <a:highlight>
                  <a:srgbClr val="FFFFFF"/>
                </a:highlight>
                <a:latin typeface="游ゴシック" panose="020B0400000000000000" pitchFamily="50" charset="-128"/>
                <a:ea typeface="游ゴシック" panose="020B0400000000000000" pitchFamily="50" charset="-128"/>
              </a:rPr>
              <a:t>　</a:t>
            </a:r>
            <a:r>
              <a:rPr lang="en-US" altLang="ja-JP" sz="6000" b="1" spc="-200" dirty="0">
                <a:ln>
                  <a:solidFill>
                    <a:schemeClr val="bg1"/>
                  </a:solidFill>
                </a:ln>
                <a:solidFill>
                  <a:schemeClr val="bg1"/>
                </a:solidFill>
                <a:highlight>
                  <a:srgbClr val="FFFFFF"/>
                </a:highlight>
                <a:latin typeface="游ゴシック" panose="020B0400000000000000" pitchFamily="50" charset="-128"/>
                <a:ea typeface="游ゴシック" panose="020B0400000000000000" pitchFamily="50" charset="-128"/>
              </a:rPr>
              <a:t>2</a:t>
            </a:r>
            <a:r>
              <a:rPr lang="en-US" altLang="ja-JP" sz="800" b="1" spc="-200" dirty="0">
                <a:ln>
                  <a:solidFill>
                    <a:schemeClr val="bg1"/>
                  </a:solidFill>
                </a:ln>
                <a:solidFill>
                  <a:schemeClr val="bg1"/>
                </a:solidFill>
                <a:highlight>
                  <a:srgbClr val="FFFFFF"/>
                </a:highlight>
                <a:latin typeface="游ゴシック" panose="020B0400000000000000" pitchFamily="50" charset="-128"/>
                <a:ea typeface="游ゴシック" panose="020B0400000000000000" pitchFamily="50" charset="-128"/>
              </a:rPr>
              <a:t> </a:t>
            </a:r>
            <a:r>
              <a:rPr lang="en-US" altLang="ja-JP" sz="6000" b="1" spc="-200" dirty="0">
                <a:ln>
                  <a:solidFill>
                    <a:schemeClr val="bg1"/>
                  </a:solidFill>
                </a:ln>
                <a:solidFill>
                  <a:schemeClr val="bg1"/>
                </a:solidFill>
                <a:highlight>
                  <a:srgbClr val="FFFFFF"/>
                </a:highlight>
                <a:latin typeface="游ゴシック" panose="020B0400000000000000" pitchFamily="50" charset="-128"/>
                <a:ea typeface="游ゴシック" panose="020B0400000000000000" pitchFamily="50" charset="-128"/>
              </a:rPr>
              <a:t>1</a:t>
            </a:r>
            <a:r>
              <a:rPr lang="ja-JP" altLang="en-US" sz="800" b="1" spc="-200" dirty="0">
                <a:solidFill>
                  <a:schemeClr val="bg1"/>
                </a:solidFill>
                <a:highlight>
                  <a:srgbClr val="FFFFFF"/>
                </a:highlight>
                <a:latin typeface="游ゴシック" panose="020B0400000000000000" pitchFamily="50" charset="-128"/>
                <a:ea typeface="游ゴシック" panose="020B0400000000000000" pitchFamily="50" charset="-128"/>
              </a:rPr>
              <a:t>　</a:t>
            </a:r>
            <a:r>
              <a:rPr lang="ja-JP" altLang="en-US" sz="2800" b="1" spc="-200" dirty="0">
                <a:solidFill>
                  <a:schemeClr val="bg1"/>
                </a:solidFill>
                <a:highlight>
                  <a:srgbClr val="FFFFFF"/>
                </a:highlight>
                <a:latin typeface="游ゴシック" panose="020B0400000000000000" pitchFamily="50" charset="-128"/>
                <a:ea typeface="游ゴシック" panose="020B0400000000000000" pitchFamily="50" charset="-128"/>
              </a:rPr>
              <a:t>日</a:t>
            </a:r>
            <a:r>
              <a:rPr lang="ja-JP" altLang="en-US" sz="2400" b="1" spc="-200" dirty="0">
                <a:solidFill>
                  <a:schemeClr val="bg1"/>
                </a:solidFill>
                <a:highlight>
                  <a:srgbClr val="FFFFFF"/>
                </a:highlight>
                <a:latin typeface="游ゴシック" panose="020B0400000000000000" pitchFamily="50" charset="-128"/>
                <a:ea typeface="游ゴシック" panose="020B0400000000000000" pitchFamily="50" charset="-128"/>
              </a:rPr>
              <a:t> 火</a:t>
            </a:r>
            <a:r>
              <a:rPr lang="ja-JP" altLang="en-US" sz="2400" b="1" spc="-200" dirty="0">
                <a:solidFill>
                  <a:schemeClr val="bg1"/>
                </a:solidFill>
                <a:latin typeface="游ゴシック" panose="020B0400000000000000" pitchFamily="50" charset="-128"/>
                <a:ea typeface="游ゴシック" panose="020B0400000000000000" pitchFamily="50" charset="-128"/>
              </a:rPr>
              <a:t>曜日</a:t>
            </a:r>
            <a:endParaRPr lang="en-US" altLang="ja-JP" sz="2400" b="1" spc="-200" dirty="0">
              <a:solidFill>
                <a:schemeClr val="bg1"/>
              </a:solidFill>
              <a:latin typeface="游ゴシック" panose="020B0400000000000000" pitchFamily="50" charset="-128"/>
              <a:ea typeface="游ゴシック" panose="020B0400000000000000" pitchFamily="50" charset="-128"/>
            </a:endParaRPr>
          </a:p>
        </p:txBody>
      </p:sp>
      <p:sp>
        <p:nvSpPr>
          <p:cNvPr id="22" name="テキスト ボックス 21">
            <a:extLst>
              <a:ext uri="{FF2B5EF4-FFF2-40B4-BE49-F238E27FC236}">
                <a16:creationId xmlns:a16="http://schemas.microsoft.com/office/drawing/2014/main" id="{A940C62F-4762-42D5-9605-2B4BA05A3208}"/>
              </a:ext>
            </a:extLst>
          </p:cNvPr>
          <p:cNvSpPr txBox="1">
            <a:spLocks/>
          </p:cNvSpPr>
          <p:nvPr/>
        </p:nvSpPr>
        <p:spPr>
          <a:xfrm>
            <a:off x="5035440" y="4346072"/>
            <a:ext cx="2148756" cy="719034"/>
          </a:xfrm>
          <a:prstGeom prst="rect">
            <a:avLst/>
          </a:prstGeom>
          <a:noFill/>
        </p:spPr>
        <p:txBody>
          <a:bodyPr wrap="square" lIns="36000" tIns="36000" rIns="36000" bIns="36000" rtlCol="0">
            <a:spAutoFit/>
          </a:bodyPr>
          <a:lstStyle/>
          <a:p>
            <a:pPr algn="ctr" defTabSz="457206">
              <a:defRPr/>
            </a:pPr>
            <a:r>
              <a:rPr lang="en-US" altLang="ja-JP" sz="2400" b="1" dirty="0">
                <a:ln>
                  <a:solidFill>
                    <a:schemeClr val="bg1"/>
                  </a:solidFill>
                </a:ln>
                <a:solidFill>
                  <a:schemeClr val="bg1"/>
                </a:solidFill>
                <a:latin typeface="游ゴシック" panose="020B0400000000000000" pitchFamily="50" charset="-128"/>
                <a:ea typeface="游ゴシック" panose="020B0400000000000000" pitchFamily="50" charset="-128"/>
              </a:rPr>
              <a:t>13:30</a:t>
            </a:r>
            <a:r>
              <a:rPr lang="ja-JP" altLang="en-US" sz="2400" b="1" dirty="0">
                <a:ln>
                  <a:solidFill>
                    <a:schemeClr val="bg1"/>
                  </a:solidFill>
                </a:ln>
                <a:solidFill>
                  <a:schemeClr val="bg1"/>
                </a:solidFill>
                <a:latin typeface="游ゴシック" panose="020B0400000000000000" pitchFamily="50" charset="-128"/>
                <a:ea typeface="游ゴシック" panose="020B0400000000000000" pitchFamily="50" charset="-128"/>
              </a:rPr>
              <a:t>～</a:t>
            </a:r>
            <a:r>
              <a:rPr lang="en-US" altLang="ja-JP" sz="2400" b="1" dirty="0">
                <a:ln>
                  <a:solidFill>
                    <a:schemeClr val="bg1"/>
                  </a:solidFill>
                </a:ln>
                <a:solidFill>
                  <a:schemeClr val="bg1"/>
                </a:solidFill>
                <a:latin typeface="游ゴシック" panose="020B0400000000000000" pitchFamily="50" charset="-128"/>
                <a:ea typeface="游ゴシック" panose="020B0400000000000000" pitchFamily="50" charset="-128"/>
              </a:rPr>
              <a:t>15:30</a:t>
            </a:r>
          </a:p>
          <a:p>
            <a:pPr algn="ctr" defTabSz="457206">
              <a:defRPr/>
            </a:pPr>
            <a:r>
              <a:rPr lang="ja-JP" altLang="en-US" b="1" dirty="0">
                <a:solidFill>
                  <a:schemeClr val="bg1"/>
                </a:solidFill>
                <a:latin typeface="游ゴシック" panose="020B0400000000000000" pitchFamily="50" charset="-128"/>
                <a:ea typeface="游ゴシック" panose="020B0400000000000000" pitchFamily="50" charset="-128"/>
              </a:rPr>
              <a:t>（</a:t>
            </a:r>
            <a:r>
              <a:rPr lang="en-US" altLang="ja-JP" b="1" dirty="0">
                <a:solidFill>
                  <a:schemeClr val="bg1"/>
                </a:solidFill>
                <a:latin typeface="游ゴシック" panose="020B0400000000000000" pitchFamily="50" charset="-128"/>
                <a:ea typeface="游ゴシック" panose="020B0400000000000000" pitchFamily="50" charset="-128"/>
              </a:rPr>
              <a:t>13:00 </a:t>
            </a:r>
            <a:r>
              <a:rPr lang="ja-JP" altLang="en-US" b="1" dirty="0">
                <a:solidFill>
                  <a:schemeClr val="bg1"/>
                </a:solidFill>
                <a:latin typeface="游ゴシック" panose="020B0400000000000000" pitchFamily="50" charset="-128"/>
                <a:ea typeface="游ゴシック" panose="020B0400000000000000" pitchFamily="50" charset="-128"/>
              </a:rPr>
              <a:t>開場）</a:t>
            </a:r>
            <a:endParaRPr lang="en-US" altLang="ja-JP" b="1" dirty="0">
              <a:solidFill>
                <a:schemeClr val="bg1"/>
              </a:solidFill>
              <a:latin typeface="游ゴシック" panose="020B0400000000000000" pitchFamily="50" charset="-128"/>
              <a:ea typeface="游ゴシック" panose="020B0400000000000000" pitchFamily="50" charset="-128"/>
            </a:endParaRPr>
          </a:p>
        </p:txBody>
      </p:sp>
      <p:sp>
        <p:nvSpPr>
          <p:cNvPr id="23" name="テキスト ボックス 22">
            <a:extLst>
              <a:ext uri="{FF2B5EF4-FFF2-40B4-BE49-F238E27FC236}">
                <a16:creationId xmlns:a16="http://schemas.microsoft.com/office/drawing/2014/main" id="{EB9E5BE3-05EC-4619-8511-9F81FC739F67}"/>
              </a:ext>
            </a:extLst>
          </p:cNvPr>
          <p:cNvSpPr txBox="1">
            <a:spLocks/>
          </p:cNvSpPr>
          <p:nvPr/>
        </p:nvSpPr>
        <p:spPr>
          <a:xfrm>
            <a:off x="1419671" y="5161102"/>
            <a:ext cx="5919331" cy="411257"/>
          </a:xfrm>
          <a:prstGeom prst="rect">
            <a:avLst/>
          </a:prstGeom>
          <a:noFill/>
        </p:spPr>
        <p:txBody>
          <a:bodyPr wrap="square" lIns="36000" tIns="36000" rIns="36000" bIns="36000" rtlCol="0">
            <a:spAutoFit/>
          </a:bodyPr>
          <a:lstStyle/>
          <a:p>
            <a:pPr defTabSz="457206">
              <a:defRPr/>
            </a:pPr>
            <a:r>
              <a:rPr lang="ja-JP" altLang="en-US" sz="2000" b="1" dirty="0">
                <a:solidFill>
                  <a:schemeClr val="bg1"/>
                </a:solidFill>
                <a:latin typeface="游ゴシック" panose="020B0400000000000000" pitchFamily="50" charset="-128"/>
                <a:ea typeface="游ゴシック" panose="020B0400000000000000" pitchFamily="50" charset="-128"/>
              </a:rPr>
              <a:t> </a:t>
            </a:r>
            <a:r>
              <a:rPr lang="ja-JP" altLang="en-US" sz="2200" b="1" spc="-120" dirty="0">
                <a:solidFill>
                  <a:schemeClr val="bg1"/>
                </a:solidFill>
                <a:latin typeface="游ゴシック" panose="020B0400000000000000" pitchFamily="50" charset="-128"/>
                <a:ea typeface="游ゴシック" panose="020B0400000000000000" pitchFamily="50" charset="-128"/>
              </a:rPr>
              <a:t>大阪商工会議所６階「末広の間」</a:t>
            </a:r>
            <a:r>
              <a:rPr lang="en-US" altLang="ja-JP" sz="1400" b="1" dirty="0">
                <a:solidFill>
                  <a:schemeClr val="bg1"/>
                </a:solidFill>
                <a:latin typeface="游ゴシック" panose="020B0400000000000000" pitchFamily="50" charset="-128"/>
                <a:ea typeface="游ゴシック" panose="020B0400000000000000" pitchFamily="50" charset="-128"/>
              </a:rPr>
              <a:t>※</a:t>
            </a:r>
            <a:r>
              <a:rPr lang="ja-JP" altLang="en-US" sz="1400" b="1" dirty="0">
                <a:solidFill>
                  <a:schemeClr val="bg1"/>
                </a:solidFill>
                <a:latin typeface="游ゴシック" panose="020B0400000000000000" pitchFamily="50" charset="-128"/>
                <a:ea typeface="游ゴシック" panose="020B0400000000000000" pitchFamily="50" charset="-128"/>
              </a:rPr>
              <a:t>裏面地図参照</a:t>
            </a:r>
            <a:r>
              <a:rPr lang="en-US" altLang="ja-JP" sz="1400" b="1" dirty="0">
                <a:solidFill>
                  <a:schemeClr val="bg1"/>
                </a:solidFill>
                <a:latin typeface="游ゴシック" panose="020B0400000000000000" pitchFamily="50" charset="-128"/>
                <a:ea typeface="游ゴシック" panose="020B0400000000000000" pitchFamily="50" charset="-128"/>
              </a:rPr>
              <a:t>    </a:t>
            </a:r>
            <a:endParaRPr lang="en-US" altLang="ja-JP" sz="1600" b="1" dirty="0">
              <a:solidFill>
                <a:schemeClr val="bg1"/>
              </a:solidFill>
              <a:latin typeface="游ゴシック" panose="020B0400000000000000" pitchFamily="50" charset="-128"/>
              <a:ea typeface="游ゴシック" panose="020B0400000000000000" pitchFamily="50" charset="-128"/>
            </a:endParaRPr>
          </a:p>
        </p:txBody>
      </p:sp>
      <p:sp>
        <p:nvSpPr>
          <p:cNvPr id="24" name="テキスト ボックス 23">
            <a:extLst>
              <a:ext uri="{FF2B5EF4-FFF2-40B4-BE49-F238E27FC236}">
                <a16:creationId xmlns:a16="http://schemas.microsoft.com/office/drawing/2014/main" id="{77666356-596A-4DC8-87AD-19F73F5E2954}"/>
              </a:ext>
            </a:extLst>
          </p:cNvPr>
          <p:cNvSpPr txBox="1">
            <a:spLocks/>
          </p:cNvSpPr>
          <p:nvPr/>
        </p:nvSpPr>
        <p:spPr>
          <a:xfrm>
            <a:off x="1526719" y="5658518"/>
            <a:ext cx="5794346" cy="311108"/>
          </a:xfrm>
          <a:prstGeom prst="rect">
            <a:avLst/>
          </a:prstGeom>
          <a:noFill/>
        </p:spPr>
        <p:txBody>
          <a:bodyPr wrap="square" lIns="0" tIns="0" rIns="0" bIns="0" rtlCol="0" anchor="ctr">
            <a:spAutoFit/>
          </a:bodyPr>
          <a:lstStyle/>
          <a:p>
            <a:pPr defTabSz="457206">
              <a:defRPr/>
            </a:pPr>
            <a:r>
              <a:rPr lang="ja-JP" altLang="en-US" sz="2000" b="1" spc="-120" dirty="0">
                <a:solidFill>
                  <a:schemeClr val="bg1"/>
                </a:solidFill>
                <a:latin typeface="游ゴシック" panose="020B0400000000000000" pitchFamily="50" charset="-128"/>
                <a:ea typeface="游ゴシック" panose="020B0400000000000000" pitchFamily="50" charset="-128"/>
              </a:rPr>
              <a:t>定員：会場参加 </a:t>
            </a:r>
            <a:r>
              <a:rPr lang="en-US" altLang="ja-JP" sz="2000" b="1" spc="-120" dirty="0">
                <a:solidFill>
                  <a:schemeClr val="bg1"/>
                </a:solidFill>
                <a:latin typeface="游ゴシック" panose="020B0400000000000000" pitchFamily="50" charset="-128"/>
                <a:ea typeface="游ゴシック" panose="020B0400000000000000" pitchFamily="50" charset="-128"/>
              </a:rPr>
              <a:t>100</a:t>
            </a:r>
            <a:r>
              <a:rPr lang="ja-JP" altLang="en-US" sz="2000" b="1" spc="-120" dirty="0">
                <a:solidFill>
                  <a:schemeClr val="bg1"/>
                </a:solidFill>
                <a:latin typeface="游ゴシック" panose="020B0400000000000000" pitchFamily="50" charset="-128"/>
                <a:ea typeface="游ゴシック" panose="020B0400000000000000" pitchFamily="50" charset="-128"/>
              </a:rPr>
              <a:t>名</a:t>
            </a:r>
            <a:r>
              <a:rPr lang="en-US" altLang="ja-JP" sz="2000" b="1" spc="-120" dirty="0">
                <a:solidFill>
                  <a:schemeClr val="bg1"/>
                </a:solidFill>
                <a:latin typeface="游ゴシック" panose="020B0400000000000000" pitchFamily="50" charset="-128"/>
                <a:ea typeface="游ゴシック" panose="020B0400000000000000" pitchFamily="50" charset="-128"/>
              </a:rPr>
              <a:t>/</a:t>
            </a:r>
            <a:r>
              <a:rPr lang="ja-JP" altLang="en-US" sz="2000" b="1" spc="-120" dirty="0">
                <a:solidFill>
                  <a:schemeClr val="bg1"/>
                </a:solidFill>
                <a:latin typeface="游ゴシック" panose="020B0400000000000000" pitchFamily="50" charset="-128"/>
                <a:ea typeface="游ゴシック" panose="020B0400000000000000" pitchFamily="50" charset="-128"/>
              </a:rPr>
              <a:t> オンライン参加</a:t>
            </a:r>
            <a:r>
              <a:rPr lang="en-US" altLang="ja-JP" sz="2000" b="1" spc="-120" dirty="0">
                <a:solidFill>
                  <a:schemeClr val="bg1"/>
                </a:solidFill>
                <a:latin typeface="游ゴシック" panose="020B0400000000000000" pitchFamily="50" charset="-128"/>
                <a:ea typeface="游ゴシック" panose="020B0400000000000000" pitchFamily="50" charset="-128"/>
              </a:rPr>
              <a:t> </a:t>
            </a:r>
            <a:r>
              <a:rPr lang="ja-JP" altLang="en-US" sz="2000" b="1" spc="-120" dirty="0">
                <a:solidFill>
                  <a:schemeClr val="bg1"/>
                </a:solidFill>
                <a:latin typeface="游ゴシック" panose="020B0400000000000000" pitchFamily="50" charset="-128"/>
                <a:ea typeface="游ゴシック" panose="020B0400000000000000" pitchFamily="50" charset="-128"/>
              </a:rPr>
              <a:t>定員なし</a:t>
            </a:r>
            <a:endParaRPr lang="en-US" altLang="ja-JP" sz="2000" b="1" spc="-120" dirty="0">
              <a:solidFill>
                <a:schemeClr val="bg1"/>
              </a:solidFill>
              <a:latin typeface="游ゴシック" panose="020B0400000000000000" pitchFamily="50" charset="-128"/>
              <a:ea typeface="游ゴシック" panose="020B0400000000000000" pitchFamily="50" charset="-128"/>
            </a:endParaRPr>
          </a:p>
        </p:txBody>
      </p:sp>
      <p:sp>
        <p:nvSpPr>
          <p:cNvPr id="25" name="テキスト ボックス 24">
            <a:extLst>
              <a:ext uri="{FF2B5EF4-FFF2-40B4-BE49-F238E27FC236}">
                <a16:creationId xmlns:a16="http://schemas.microsoft.com/office/drawing/2014/main" id="{04C251CC-E76A-4303-8E66-0F4E252B5325}"/>
              </a:ext>
            </a:extLst>
          </p:cNvPr>
          <p:cNvSpPr txBox="1">
            <a:spLocks/>
          </p:cNvSpPr>
          <p:nvPr/>
        </p:nvSpPr>
        <p:spPr>
          <a:xfrm>
            <a:off x="2135466" y="6058273"/>
            <a:ext cx="4951778" cy="215444"/>
          </a:xfrm>
          <a:prstGeom prst="rect">
            <a:avLst/>
          </a:prstGeom>
          <a:noFill/>
        </p:spPr>
        <p:txBody>
          <a:bodyPr wrap="square" lIns="0" tIns="0" rIns="0" bIns="0" rtlCol="0" anchor="ctr" anchorCtr="0">
            <a:spAutoFit/>
          </a:bodyPr>
          <a:lstStyle/>
          <a:p>
            <a:pPr defTabSz="457206">
              <a:defRPr/>
            </a:pPr>
            <a:r>
              <a:rPr lang="ja-JP" altLang="en-US" sz="1400" b="1" dirty="0">
                <a:solidFill>
                  <a:schemeClr val="bg1"/>
                </a:solidFill>
                <a:latin typeface="游ゴシック" panose="020B0400000000000000" pitchFamily="50" charset="-128"/>
                <a:ea typeface="游ゴシック" panose="020B0400000000000000" pitchFamily="50" charset="-128"/>
              </a:rPr>
              <a:t>（会場定員人数到達後の申込はオンライン参加となります）</a:t>
            </a:r>
            <a:endParaRPr lang="en-US" altLang="ja-JP" sz="1400" b="1" dirty="0">
              <a:solidFill>
                <a:schemeClr val="bg1"/>
              </a:solidFill>
              <a:latin typeface="游ゴシック" panose="020B0400000000000000" pitchFamily="50" charset="-128"/>
              <a:ea typeface="游ゴシック" panose="020B0400000000000000" pitchFamily="50" charset="-128"/>
            </a:endParaRPr>
          </a:p>
        </p:txBody>
      </p:sp>
      <p:sp>
        <p:nvSpPr>
          <p:cNvPr id="26" name="テキスト ボックス 25">
            <a:extLst>
              <a:ext uri="{FF2B5EF4-FFF2-40B4-BE49-F238E27FC236}">
                <a16:creationId xmlns:a16="http://schemas.microsoft.com/office/drawing/2014/main" id="{C8F40C35-7F3E-48EE-B231-7A813B5A77F5}"/>
              </a:ext>
            </a:extLst>
          </p:cNvPr>
          <p:cNvSpPr txBox="1">
            <a:spLocks/>
          </p:cNvSpPr>
          <p:nvPr/>
        </p:nvSpPr>
        <p:spPr>
          <a:xfrm>
            <a:off x="410124" y="6131449"/>
            <a:ext cx="1260000" cy="324000"/>
          </a:xfrm>
          <a:prstGeom prst="rect">
            <a:avLst/>
          </a:prstGeom>
          <a:solidFill>
            <a:schemeClr val="accent1"/>
          </a:solidFill>
          <a:ln w="38100">
            <a:noFill/>
          </a:ln>
        </p:spPr>
        <p:txBody>
          <a:bodyPr wrap="square" lIns="0" tIns="0" rIns="0" bIns="0" rtlCol="0" anchor="ctr" anchorCtr="0">
            <a:noAutofit/>
          </a:bodyPr>
          <a:lstStyle/>
          <a:p>
            <a:pPr algn="ctr" defTabSz="457206">
              <a:defRPr/>
            </a:pPr>
            <a:r>
              <a:rPr lang="ja-JP" altLang="en-US" sz="1600" b="1" dirty="0">
                <a:latin typeface="游ゴシック" panose="020B0400000000000000" pitchFamily="50" charset="-128"/>
                <a:ea typeface="游ゴシック" panose="020B0400000000000000" pitchFamily="50" charset="-128"/>
              </a:rPr>
              <a:t>プログラム</a:t>
            </a:r>
            <a:endParaRPr lang="en-US" altLang="ja-JP" sz="1600" b="1" dirty="0">
              <a:latin typeface="游ゴシック" panose="020B0400000000000000" pitchFamily="50" charset="-128"/>
              <a:ea typeface="游ゴシック" panose="020B0400000000000000" pitchFamily="50" charset="-128"/>
            </a:endParaRPr>
          </a:p>
        </p:txBody>
      </p:sp>
      <p:sp>
        <p:nvSpPr>
          <p:cNvPr id="27" name="正方形/長方形 26">
            <a:extLst>
              <a:ext uri="{FF2B5EF4-FFF2-40B4-BE49-F238E27FC236}">
                <a16:creationId xmlns:a16="http://schemas.microsoft.com/office/drawing/2014/main" id="{F7115122-FB8B-4A3A-BEC5-71871CB00445}"/>
              </a:ext>
            </a:extLst>
          </p:cNvPr>
          <p:cNvSpPr/>
          <p:nvPr/>
        </p:nvSpPr>
        <p:spPr>
          <a:xfrm>
            <a:off x="691038" y="6469106"/>
            <a:ext cx="592500" cy="491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altLang="ja-JP" sz="1050" b="1" dirty="0">
                <a:solidFill>
                  <a:schemeClr val="bg1"/>
                </a:solidFill>
                <a:latin typeface="游ゴシック" panose="020B0400000000000000" pitchFamily="50" charset="-128"/>
                <a:ea typeface="游ゴシック" panose="020B0400000000000000" pitchFamily="50" charset="-128"/>
              </a:rPr>
              <a:t>13:35</a:t>
            </a:r>
            <a:r>
              <a:rPr lang="ja-JP" altLang="en-US" sz="1050" b="1" dirty="0">
                <a:solidFill>
                  <a:schemeClr val="bg1"/>
                </a:solidFill>
                <a:latin typeface="游ゴシック" panose="020B0400000000000000" pitchFamily="50" charset="-128"/>
                <a:ea typeface="游ゴシック" panose="020B0400000000000000" pitchFamily="50" charset="-128"/>
              </a:rPr>
              <a:t>～</a:t>
            </a:r>
            <a:r>
              <a:rPr lang="en-US" altLang="ja-JP" sz="1050" b="1" dirty="0">
                <a:solidFill>
                  <a:schemeClr val="bg1"/>
                </a:solidFill>
                <a:latin typeface="游ゴシック" panose="020B0400000000000000" pitchFamily="50" charset="-128"/>
                <a:ea typeface="游ゴシック" panose="020B0400000000000000" pitchFamily="50" charset="-128"/>
              </a:rPr>
              <a:t>14:00</a:t>
            </a:r>
            <a:endParaRPr lang="ja-JP" altLang="en-US" sz="1000" dirty="0">
              <a:solidFill>
                <a:schemeClr val="bg1"/>
              </a:solidFill>
              <a:latin typeface="游ゴシック" panose="020B0400000000000000" pitchFamily="50" charset="-128"/>
              <a:ea typeface="游ゴシック" panose="020B0400000000000000" pitchFamily="50" charset="-128"/>
            </a:endParaRPr>
          </a:p>
        </p:txBody>
      </p:sp>
      <p:sp>
        <p:nvSpPr>
          <p:cNvPr id="28" name="正方形/長方形 27">
            <a:extLst>
              <a:ext uri="{FF2B5EF4-FFF2-40B4-BE49-F238E27FC236}">
                <a16:creationId xmlns:a16="http://schemas.microsoft.com/office/drawing/2014/main" id="{882CAB47-E906-48CF-BBFD-DEF39BE07F1F}"/>
              </a:ext>
            </a:extLst>
          </p:cNvPr>
          <p:cNvSpPr/>
          <p:nvPr/>
        </p:nvSpPr>
        <p:spPr>
          <a:xfrm>
            <a:off x="691038" y="7530503"/>
            <a:ext cx="592500" cy="4796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altLang="ja-JP" sz="1050" b="1" dirty="0">
                <a:solidFill>
                  <a:schemeClr val="bg1"/>
                </a:solidFill>
                <a:latin typeface="游ゴシック" panose="020B0400000000000000" pitchFamily="50" charset="-128"/>
                <a:ea typeface="游ゴシック" panose="020B0400000000000000" pitchFamily="50" charset="-128"/>
              </a:rPr>
              <a:t>14:45</a:t>
            </a:r>
            <a:r>
              <a:rPr lang="ja-JP" altLang="en-US" sz="1050" b="1" dirty="0">
                <a:solidFill>
                  <a:schemeClr val="bg1"/>
                </a:solidFill>
                <a:latin typeface="游ゴシック" panose="020B0400000000000000" pitchFamily="50" charset="-128"/>
                <a:ea typeface="游ゴシック" panose="020B0400000000000000" pitchFamily="50" charset="-128"/>
              </a:rPr>
              <a:t>～</a:t>
            </a:r>
            <a:r>
              <a:rPr lang="en-US" altLang="ja-JP" sz="1050" b="1" dirty="0">
                <a:solidFill>
                  <a:schemeClr val="bg1"/>
                </a:solidFill>
                <a:latin typeface="游ゴシック" panose="020B0400000000000000" pitchFamily="50" charset="-128"/>
                <a:ea typeface="游ゴシック" panose="020B0400000000000000" pitchFamily="50" charset="-128"/>
              </a:rPr>
              <a:t>15:05</a:t>
            </a:r>
            <a:endParaRPr lang="ja-JP" altLang="en-US" sz="1000" dirty="0">
              <a:solidFill>
                <a:schemeClr val="bg1"/>
              </a:solidFill>
              <a:latin typeface="游ゴシック" panose="020B0400000000000000" pitchFamily="50" charset="-128"/>
              <a:ea typeface="游ゴシック" panose="020B0400000000000000" pitchFamily="50" charset="-128"/>
            </a:endParaRPr>
          </a:p>
        </p:txBody>
      </p:sp>
      <p:sp>
        <p:nvSpPr>
          <p:cNvPr id="29" name="正方形/長方形 28">
            <a:extLst>
              <a:ext uri="{FF2B5EF4-FFF2-40B4-BE49-F238E27FC236}">
                <a16:creationId xmlns:a16="http://schemas.microsoft.com/office/drawing/2014/main" id="{AD0E099F-7B0D-47BD-842F-CFD4DAAC31BE}"/>
              </a:ext>
            </a:extLst>
          </p:cNvPr>
          <p:cNvSpPr/>
          <p:nvPr/>
        </p:nvSpPr>
        <p:spPr>
          <a:xfrm>
            <a:off x="691709" y="7004365"/>
            <a:ext cx="591830" cy="5411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altLang="ja-JP" sz="1050" b="1" dirty="0">
                <a:solidFill>
                  <a:schemeClr val="bg1"/>
                </a:solidFill>
                <a:latin typeface="游ゴシック" panose="020B0400000000000000" pitchFamily="50" charset="-128"/>
                <a:ea typeface="游ゴシック" panose="020B0400000000000000" pitchFamily="50" charset="-128"/>
              </a:rPr>
              <a:t>14:00</a:t>
            </a:r>
            <a:r>
              <a:rPr lang="ja-JP" altLang="en-US" sz="1050" b="1" dirty="0">
                <a:solidFill>
                  <a:schemeClr val="bg1"/>
                </a:solidFill>
                <a:latin typeface="游ゴシック" panose="020B0400000000000000" pitchFamily="50" charset="-128"/>
                <a:ea typeface="游ゴシック" panose="020B0400000000000000" pitchFamily="50" charset="-128"/>
              </a:rPr>
              <a:t>～</a:t>
            </a:r>
            <a:r>
              <a:rPr lang="en-US" altLang="ja-JP" sz="1050" b="1" dirty="0">
                <a:solidFill>
                  <a:schemeClr val="bg1"/>
                </a:solidFill>
                <a:latin typeface="游ゴシック" panose="020B0400000000000000" pitchFamily="50" charset="-128"/>
                <a:ea typeface="游ゴシック" panose="020B0400000000000000" pitchFamily="50" charset="-128"/>
              </a:rPr>
              <a:t>14:45</a:t>
            </a:r>
            <a:endParaRPr lang="ja-JP" altLang="en-US" sz="1000" dirty="0">
              <a:solidFill>
                <a:schemeClr val="bg1"/>
              </a:solidFill>
              <a:latin typeface="游ゴシック" panose="020B0400000000000000" pitchFamily="50" charset="-128"/>
              <a:ea typeface="游ゴシック" panose="020B0400000000000000" pitchFamily="50" charset="-128"/>
            </a:endParaRPr>
          </a:p>
        </p:txBody>
      </p:sp>
      <p:sp>
        <p:nvSpPr>
          <p:cNvPr id="30" name="正方形/長方形 29">
            <a:extLst>
              <a:ext uri="{FF2B5EF4-FFF2-40B4-BE49-F238E27FC236}">
                <a16:creationId xmlns:a16="http://schemas.microsoft.com/office/drawing/2014/main" id="{B12964AE-35B8-4993-9DE6-C09E434A33DA}"/>
              </a:ext>
            </a:extLst>
          </p:cNvPr>
          <p:cNvSpPr/>
          <p:nvPr/>
        </p:nvSpPr>
        <p:spPr>
          <a:xfrm>
            <a:off x="691038" y="8020049"/>
            <a:ext cx="655199" cy="4589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altLang="ja-JP" sz="1050" b="1" dirty="0">
                <a:solidFill>
                  <a:schemeClr val="bg1"/>
                </a:solidFill>
                <a:latin typeface="游ゴシック" panose="020B0400000000000000" pitchFamily="50" charset="-128"/>
                <a:ea typeface="游ゴシック" panose="020B0400000000000000" pitchFamily="50" charset="-128"/>
              </a:rPr>
              <a:t>15:05</a:t>
            </a:r>
            <a:r>
              <a:rPr lang="ja-JP" altLang="en-US" sz="1050" b="1" dirty="0">
                <a:solidFill>
                  <a:schemeClr val="bg1"/>
                </a:solidFill>
                <a:latin typeface="游ゴシック" panose="020B0400000000000000" pitchFamily="50" charset="-128"/>
                <a:ea typeface="游ゴシック" panose="020B0400000000000000" pitchFamily="50" charset="-128"/>
              </a:rPr>
              <a:t>～</a:t>
            </a:r>
            <a:r>
              <a:rPr lang="en-US" altLang="ja-JP" sz="1050" b="1" dirty="0">
                <a:solidFill>
                  <a:schemeClr val="bg1"/>
                </a:solidFill>
                <a:latin typeface="游ゴシック" panose="020B0400000000000000" pitchFamily="50" charset="-128"/>
                <a:ea typeface="游ゴシック" panose="020B0400000000000000" pitchFamily="50" charset="-128"/>
              </a:rPr>
              <a:t>15:25</a:t>
            </a:r>
            <a:endParaRPr lang="ja-JP" altLang="en-US" sz="1000" dirty="0">
              <a:solidFill>
                <a:schemeClr val="bg1"/>
              </a:solidFill>
              <a:latin typeface="游ゴシック" panose="020B0400000000000000" pitchFamily="50" charset="-128"/>
              <a:ea typeface="游ゴシック" panose="020B0400000000000000" pitchFamily="50" charset="-128"/>
            </a:endParaRPr>
          </a:p>
        </p:txBody>
      </p:sp>
      <p:sp>
        <p:nvSpPr>
          <p:cNvPr id="31" name="正方形/長方形 30">
            <a:extLst>
              <a:ext uri="{FF2B5EF4-FFF2-40B4-BE49-F238E27FC236}">
                <a16:creationId xmlns:a16="http://schemas.microsoft.com/office/drawing/2014/main" id="{98DA0D7B-A333-49ED-A0C7-749B07BB2A93}"/>
              </a:ext>
            </a:extLst>
          </p:cNvPr>
          <p:cNvSpPr/>
          <p:nvPr/>
        </p:nvSpPr>
        <p:spPr>
          <a:xfrm>
            <a:off x="691039" y="8508669"/>
            <a:ext cx="592499" cy="3876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altLang="ja-JP" sz="1050" b="1" dirty="0">
                <a:solidFill>
                  <a:schemeClr val="bg1"/>
                </a:solidFill>
                <a:latin typeface="游ゴシック" panose="020B0400000000000000" pitchFamily="50" charset="-128"/>
                <a:ea typeface="游ゴシック" panose="020B0400000000000000" pitchFamily="50" charset="-128"/>
              </a:rPr>
              <a:t>15:25</a:t>
            </a:r>
            <a:r>
              <a:rPr lang="ja-JP" altLang="en-US" sz="1050" b="1" dirty="0">
                <a:solidFill>
                  <a:schemeClr val="bg1"/>
                </a:solidFill>
                <a:latin typeface="游ゴシック" panose="020B0400000000000000" pitchFamily="50" charset="-128"/>
                <a:ea typeface="游ゴシック" panose="020B0400000000000000" pitchFamily="50" charset="-128"/>
              </a:rPr>
              <a:t>～</a:t>
            </a:r>
            <a:r>
              <a:rPr lang="en-US" altLang="ja-JP" sz="1050" b="1" dirty="0">
                <a:solidFill>
                  <a:schemeClr val="bg1"/>
                </a:solidFill>
                <a:latin typeface="游ゴシック" panose="020B0400000000000000" pitchFamily="50" charset="-128"/>
                <a:ea typeface="游ゴシック" panose="020B0400000000000000" pitchFamily="50" charset="-128"/>
              </a:rPr>
              <a:t>15:30</a:t>
            </a:r>
            <a:endParaRPr lang="ja-JP" altLang="en-US" sz="1000" dirty="0">
              <a:solidFill>
                <a:schemeClr val="bg1"/>
              </a:solidFill>
              <a:latin typeface="游ゴシック" panose="020B0400000000000000" pitchFamily="50" charset="-128"/>
              <a:ea typeface="游ゴシック" panose="020B0400000000000000" pitchFamily="50" charset="-128"/>
            </a:endParaRPr>
          </a:p>
        </p:txBody>
      </p:sp>
      <p:cxnSp>
        <p:nvCxnSpPr>
          <p:cNvPr id="32" name="直線コネクタ 31">
            <a:extLst>
              <a:ext uri="{FF2B5EF4-FFF2-40B4-BE49-F238E27FC236}">
                <a16:creationId xmlns:a16="http://schemas.microsoft.com/office/drawing/2014/main" id="{31089446-70C0-40FC-9F70-E03229CAAE3E}"/>
              </a:ext>
            </a:extLst>
          </p:cNvPr>
          <p:cNvCxnSpPr>
            <a:cxnSpLocks/>
          </p:cNvCxnSpPr>
          <p:nvPr/>
        </p:nvCxnSpPr>
        <p:spPr>
          <a:xfrm flipV="1">
            <a:off x="403832" y="6422306"/>
            <a:ext cx="6752011" cy="28708"/>
          </a:xfrm>
          <a:prstGeom prst="line">
            <a:avLst/>
          </a:prstGeom>
          <a:ln w="19050" cap="rnd">
            <a:solidFill>
              <a:schemeClr val="accent1"/>
            </a:solidFill>
            <a:prstDash val="solid"/>
            <a:round/>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ABD5247C-EFCE-4703-82F3-9F69F999B555}"/>
              </a:ext>
            </a:extLst>
          </p:cNvPr>
          <p:cNvCxnSpPr>
            <a:cxnSpLocks/>
          </p:cNvCxnSpPr>
          <p:nvPr/>
        </p:nvCxnSpPr>
        <p:spPr>
          <a:xfrm flipV="1">
            <a:off x="403037" y="6943784"/>
            <a:ext cx="6753600" cy="40122"/>
          </a:xfrm>
          <a:prstGeom prst="line">
            <a:avLst/>
          </a:prstGeom>
          <a:ln w="19050" cap="rnd">
            <a:solidFill>
              <a:schemeClr val="accent1"/>
            </a:solidFill>
            <a:prstDash val="sysDot"/>
            <a:round/>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843D326C-BB09-47D2-944D-AFF3F7165ACB}"/>
              </a:ext>
            </a:extLst>
          </p:cNvPr>
          <p:cNvCxnSpPr>
            <a:cxnSpLocks/>
          </p:cNvCxnSpPr>
          <p:nvPr/>
        </p:nvCxnSpPr>
        <p:spPr>
          <a:xfrm>
            <a:off x="403037" y="7545289"/>
            <a:ext cx="6753600" cy="217"/>
          </a:xfrm>
          <a:prstGeom prst="line">
            <a:avLst/>
          </a:prstGeom>
          <a:ln w="19050" cap="rnd">
            <a:solidFill>
              <a:schemeClr val="accent1"/>
            </a:solidFill>
            <a:prstDash val="sysDot"/>
            <a:round/>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26A9FCB-A6BE-4864-B2E7-047BBCB24D9C}"/>
              </a:ext>
            </a:extLst>
          </p:cNvPr>
          <p:cNvCxnSpPr>
            <a:cxnSpLocks/>
          </p:cNvCxnSpPr>
          <p:nvPr/>
        </p:nvCxnSpPr>
        <p:spPr>
          <a:xfrm flipV="1">
            <a:off x="403037" y="7998503"/>
            <a:ext cx="6753600" cy="15003"/>
          </a:xfrm>
          <a:prstGeom prst="line">
            <a:avLst/>
          </a:prstGeom>
          <a:ln w="19050" cap="rnd">
            <a:solidFill>
              <a:schemeClr val="accent1"/>
            </a:solidFill>
            <a:prstDash val="sysDot"/>
            <a:round/>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578C120-82D8-4C37-A4AB-04263617FD1C}"/>
              </a:ext>
            </a:extLst>
          </p:cNvPr>
          <p:cNvCxnSpPr>
            <a:cxnSpLocks/>
          </p:cNvCxnSpPr>
          <p:nvPr/>
        </p:nvCxnSpPr>
        <p:spPr>
          <a:xfrm flipV="1">
            <a:off x="403037" y="8466503"/>
            <a:ext cx="6753600" cy="15003"/>
          </a:xfrm>
          <a:prstGeom prst="line">
            <a:avLst/>
          </a:prstGeom>
          <a:ln w="19050" cap="rnd">
            <a:solidFill>
              <a:schemeClr val="accent1"/>
            </a:solidFill>
            <a:prstDash val="sysDot"/>
            <a:round/>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447092A1-22B6-421C-B247-7571A3DD2819}"/>
              </a:ext>
            </a:extLst>
          </p:cNvPr>
          <p:cNvSpPr/>
          <p:nvPr/>
        </p:nvSpPr>
        <p:spPr>
          <a:xfrm>
            <a:off x="4903037" y="6956146"/>
            <a:ext cx="2406850" cy="589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000" dirty="0">
                <a:solidFill>
                  <a:schemeClr val="bg1"/>
                </a:solidFill>
                <a:latin typeface="游ゴシック" panose="020B0400000000000000" pitchFamily="50" charset="-128"/>
                <a:ea typeface="游ゴシック" panose="020B0400000000000000" pitchFamily="50" charset="-128"/>
              </a:rPr>
              <a:t>大阪環境カウンセラー協会</a:t>
            </a:r>
            <a:endParaRPr lang="en-US" altLang="ja-JP" sz="1000" dirty="0">
              <a:solidFill>
                <a:schemeClr val="bg1"/>
              </a:solidFill>
              <a:latin typeface="游ゴシック" panose="020B0400000000000000" pitchFamily="50" charset="-128"/>
              <a:ea typeface="游ゴシック" panose="020B0400000000000000" pitchFamily="50" charset="-128"/>
            </a:endParaRPr>
          </a:p>
          <a:p>
            <a:r>
              <a:rPr lang="zh-TW" altLang="en-US" sz="1000" dirty="0">
                <a:solidFill>
                  <a:schemeClr val="bg1"/>
                </a:solidFill>
                <a:latin typeface="游ゴシック" panose="020B0400000000000000" pitchFamily="50" charset="-128"/>
                <a:ea typeface="游ゴシック" panose="020B0400000000000000" pitchFamily="50" charset="-128"/>
              </a:rPr>
              <a:t>理事長 宇田 吉明 氏</a:t>
            </a:r>
            <a:endParaRPr lang="en-US" altLang="zh-TW" sz="1000" dirty="0">
              <a:solidFill>
                <a:schemeClr val="bg1"/>
              </a:solidFill>
              <a:latin typeface="游ゴシック" panose="020B0400000000000000" pitchFamily="50" charset="-128"/>
              <a:ea typeface="游ゴシック" panose="020B0400000000000000" pitchFamily="50" charset="-128"/>
            </a:endParaRPr>
          </a:p>
          <a:p>
            <a:r>
              <a:rPr lang="zh-TW" altLang="en-US" sz="1000" dirty="0">
                <a:solidFill>
                  <a:schemeClr val="bg1"/>
                </a:solidFill>
                <a:latin typeface="游ゴシック" panose="020B0400000000000000" pitchFamily="50" charset="-128"/>
                <a:ea typeface="游ゴシック" panose="020B0400000000000000" pitchFamily="50" charset="-128"/>
              </a:rPr>
              <a:t>理事兼脱炭素支援部門長 中田 進久 氏</a:t>
            </a:r>
            <a:endParaRPr lang="en-US" altLang="ja-JP" sz="1000" dirty="0">
              <a:solidFill>
                <a:schemeClr val="bg1"/>
              </a:solidFill>
              <a:latin typeface="游ゴシック" panose="020B0400000000000000" pitchFamily="50" charset="-128"/>
              <a:ea typeface="游ゴシック" panose="020B0400000000000000" pitchFamily="50" charset="-128"/>
            </a:endParaRPr>
          </a:p>
        </p:txBody>
      </p:sp>
      <p:sp>
        <p:nvSpPr>
          <p:cNvPr id="38" name="正方形/長方形 37">
            <a:extLst>
              <a:ext uri="{FF2B5EF4-FFF2-40B4-BE49-F238E27FC236}">
                <a16:creationId xmlns:a16="http://schemas.microsoft.com/office/drawing/2014/main" id="{B28734F3-5662-461A-BA6D-4C0ED416DAC9}"/>
              </a:ext>
            </a:extLst>
          </p:cNvPr>
          <p:cNvSpPr/>
          <p:nvPr/>
        </p:nvSpPr>
        <p:spPr>
          <a:xfrm>
            <a:off x="4904037" y="6469106"/>
            <a:ext cx="2337380" cy="471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zh-TW" altLang="en-US" sz="1000" dirty="0">
                <a:solidFill>
                  <a:schemeClr val="bg1"/>
                </a:solidFill>
                <a:latin typeface="游ゴシック" panose="020B0400000000000000" pitchFamily="50" charset="-128"/>
                <a:ea typeface="游ゴシック" panose="020B0400000000000000" pitchFamily="50" charset="-128"/>
              </a:rPr>
              <a:t>経済産業省近畿経済産業局</a:t>
            </a:r>
            <a:endParaRPr lang="en-US" altLang="zh-TW" sz="1000" dirty="0">
              <a:solidFill>
                <a:schemeClr val="bg1"/>
              </a:solidFill>
              <a:latin typeface="游ゴシック" panose="020B0400000000000000" pitchFamily="50" charset="-128"/>
              <a:ea typeface="游ゴシック" panose="020B0400000000000000" pitchFamily="50" charset="-128"/>
            </a:endParaRPr>
          </a:p>
          <a:p>
            <a:r>
              <a:rPr lang="ja-JP" altLang="en-US" sz="1000" dirty="0">
                <a:solidFill>
                  <a:schemeClr val="bg1"/>
                </a:solidFill>
                <a:latin typeface="游ゴシック" panose="020B0400000000000000" pitchFamily="50" charset="-128"/>
                <a:ea typeface="游ゴシック" panose="020B0400000000000000" pitchFamily="50" charset="-128"/>
              </a:rPr>
              <a:t>エネルギー対策課</a:t>
            </a:r>
            <a:endParaRPr lang="en-US" altLang="ja-JP" sz="1000" dirty="0">
              <a:solidFill>
                <a:schemeClr val="bg1"/>
              </a:solidFill>
              <a:latin typeface="游ゴシック" panose="020B0400000000000000" pitchFamily="50" charset="-128"/>
              <a:ea typeface="游ゴシック" panose="020B0400000000000000" pitchFamily="50" charset="-128"/>
            </a:endParaRPr>
          </a:p>
          <a:p>
            <a:r>
              <a:rPr lang="ja-JP" altLang="en-US" sz="1000" dirty="0">
                <a:solidFill>
                  <a:schemeClr val="bg1"/>
                </a:solidFill>
                <a:latin typeface="游ゴシック" panose="020B0400000000000000" pitchFamily="50" charset="-128"/>
                <a:ea typeface="游ゴシック" panose="020B0400000000000000" pitchFamily="50" charset="-128"/>
              </a:rPr>
              <a:t>総括係長 岸本 丈 氏　</a:t>
            </a:r>
            <a:endParaRPr lang="en-US" altLang="ja-JP" sz="1000" dirty="0">
              <a:solidFill>
                <a:schemeClr val="bg1"/>
              </a:solidFill>
              <a:latin typeface="游ゴシック" panose="020B0400000000000000" pitchFamily="50" charset="-128"/>
              <a:ea typeface="游ゴシック" panose="020B0400000000000000" pitchFamily="50" charset="-128"/>
            </a:endParaRPr>
          </a:p>
        </p:txBody>
      </p:sp>
      <p:sp>
        <p:nvSpPr>
          <p:cNvPr id="39" name="正方形/長方形 38">
            <a:extLst>
              <a:ext uri="{FF2B5EF4-FFF2-40B4-BE49-F238E27FC236}">
                <a16:creationId xmlns:a16="http://schemas.microsoft.com/office/drawing/2014/main" id="{F467F9AA-A739-4057-9ADF-44CA8493E21B}"/>
              </a:ext>
            </a:extLst>
          </p:cNvPr>
          <p:cNvSpPr/>
          <p:nvPr/>
        </p:nvSpPr>
        <p:spPr>
          <a:xfrm>
            <a:off x="4903037" y="7560509"/>
            <a:ext cx="1706646" cy="452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000" dirty="0">
                <a:solidFill>
                  <a:schemeClr val="bg1"/>
                </a:solidFill>
                <a:latin typeface="游ゴシック" panose="020B0400000000000000" pitchFamily="50" charset="-128"/>
                <a:ea typeface="游ゴシック" panose="020B0400000000000000" pitchFamily="50" charset="-128"/>
              </a:rPr>
              <a:t>富士タルク工業株式会社　堺工場 </a:t>
            </a:r>
            <a:r>
              <a:rPr lang="zh-TW" altLang="en-US" sz="1000" dirty="0">
                <a:solidFill>
                  <a:schemeClr val="bg1"/>
                </a:solidFill>
                <a:latin typeface="游ゴシック" panose="020B0400000000000000" pitchFamily="50" charset="-128"/>
                <a:ea typeface="游ゴシック" panose="020B0400000000000000" pitchFamily="50" charset="-128"/>
              </a:rPr>
              <a:t>工場長 藤田 清志 氏</a:t>
            </a:r>
            <a:endParaRPr lang="en-US" altLang="ja-JP" sz="1000" dirty="0">
              <a:solidFill>
                <a:schemeClr val="bg1"/>
              </a:solidFill>
              <a:latin typeface="游ゴシック" panose="020B0400000000000000" pitchFamily="50" charset="-128"/>
              <a:ea typeface="游ゴシック" panose="020B0400000000000000" pitchFamily="50" charset="-128"/>
            </a:endParaRPr>
          </a:p>
        </p:txBody>
      </p:sp>
      <p:sp>
        <p:nvSpPr>
          <p:cNvPr id="40" name="正方形/長方形 39">
            <a:extLst>
              <a:ext uri="{FF2B5EF4-FFF2-40B4-BE49-F238E27FC236}">
                <a16:creationId xmlns:a16="http://schemas.microsoft.com/office/drawing/2014/main" id="{BA60E4E0-B807-4527-8E37-F5CE400EBCB7}"/>
              </a:ext>
            </a:extLst>
          </p:cNvPr>
          <p:cNvSpPr/>
          <p:nvPr/>
        </p:nvSpPr>
        <p:spPr>
          <a:xfrm>
            <a:off x="4903037" y="8025254"/>
            <a:ext cx="1778400" cy="409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000" dirty="0">
                <a:solidFill>
                  <a:schemeClr val="bg1"/>
                </a:solidFill>
                <a:latin typeface="游ゴシック" panose="020B0400000000000000" pitchFamily="50" charset="-128"/>
                <a:ea typeface="游ゴシック" panose="020B0400000000000000" pitchFamily="50" charset="-128"/>
              </a:rPr>
              <a:t>日本ワヰコ株式会社</a:t>
            </a:r>
            <a:endParaRPr lang="en-US" altLang="ja-JP" sz="1000" dirty="0">
              <a:solidFill>
                <a:schemeClr val="bg1"/>
              </a:solidFill>
              <a:latin typeface="游ゴシック" panose="020B0400000000000000" pitchFamily="50" charset="-128"/>
              <a:ea typeface="游ゴシック" panose="020B0400000000000000" pitchFamily="50" charset="-128"/>
            </a:endParaRPr>
          </a:p>
          <a:p>
            <a:r>
              <a:rPr lang="zh-TW" altLang="en-US" sz="1000" dirty="0">
                <a:solidFill>
                  <a:schemeClr val="bg1"/>
                </a:solidFill>
                <a:latin typeface="游ゴシック" panose="020B0400000000000000" pitchFamily="50" charset="-128"/>
                <a:ea typeface="游ゴシック" panose="020B0400000000000000" pitchFamily="50" charset="-128"/>
              </a:rPr>
              <a:t>東播工場</a:t>
            </a:r>
            <a:r>
              <a:rPr lang="ja-JP" altLang="en-US" sz="1000" dirty="0">
                <a:solidFill>
                  <a:schemeClr val="bg1"/>
                </a:solidFill>
                <a:latin typeface="游ゴシック" panose="020B0400000000000000" pitchFamily="50" charset="-128"/>
                <a:ea typeface="游ゴシック" panose="020B0400000000000000" pitchFamily="50" charset="-128"/>
              </a:rPr>
              <a:t> </a:t>
            </a:r>
            <a:r>
              <a:rPr lang="zh-TW" altLang="en-US" sz="1000" dirty="0">
                <a:solidFill>
                  <a:schemeClr val="bg1"/>
                </a:solidFill>
                <a:latin typeface="游ゴシック" panose="020B0400000000000000" pitchFamily="50" charset="-128"/>
                <a:ea typeface="游ゴシック" panose="020B0400000000000000" pitchFamily="50" charset="-128"/>
              </a:rPr>
              <a:t>工場長</a:t>
            </a:r>
            <a:r>
              <a:rPr lang="ja-JP" altLang="en-US" sz="1000" dirty="0">
                <a:solidFill>
                  <a:schemeClr val="bg1"/>
                </a:solidFill>
                <a:latin typeface="游ゴシック" panose="020B0400000000000000" pitchFamily="50" charset="-128"/>
                <a:ea typeface="游ゴシック" panose="020B0400000000000000" pitchFamily="50" charset="-128"/>
              </a:rPr>
              <a:t> </a:t>
            </a:r>
            <a:r>
              <a:rPr lang="zh-TW" altLang="en-US" sz="1000" dirty="0">
                <a:solidFill>
                  <a:schemeClr val="bg1"/>
                </a:solidFill>
                <a:latin typeface="游ゴシック" panose="020B0400000000000000" pitchFamily="50" charset="-128"/>
                <a:ea typeface="游ゴシック" panose="020B0400000000000000" pitchFamily="50" charset="-128"/>
              </a:rPr>
              <a:t>杉本 雅一 氏</a:t>
            </a:r>
            <a:endParaRPr lang="en-US" altLang="ja-JP" sz="1000" dirty="0">
              <a:solidFill>
                <a:schemeClr val="bg1"/>
              </a:solidFill>
              <a:latin typeface="游ゴシック" panose="020B0400000000000000" pitchFamily="50" charset="-128"/>
              <a:ea typeface="游ゴシック" panose="020B0400000000000000" pitchFamily="50" charset="-128"/>
            </a:endParaRPr>
          </a:p>
        </p:txBody>
      </p:sp>
      <p:sp>
        <p:nvSpPr>
          <p:cNvPr id="41" name="正方形/長方形 40">
            <a:extLst>
              <a:ext uri="{FF2B5EF4-FFF2-40B4-BE49-F238E27FC236}">
                <a16:creationId xmlns:a16="http://schemas.microsoft.com/office/drawing/2014/main" id="{F90EB88D-1345-49EE-BA8E-FB7946E9FFED}"/>
              </a:ext>
            </a:extLst>
          </p:cNvPr>
          <p:cNvSpPr/>
          <p:nvPr/>
        </p:nvSpPr>
        <p:spPr>
          <a:xfrm>
            <a:off x="1852299" y="7177013"/>
            <a:ext cx="234001" cy="2682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nSpc>
                <a:spcPct val="120000"/>
              </a:lnSpc>
            </a:pPr>
            <a:r>
              <a:rPr lang="ja-JP" altLang="en-US" sz="1400" b="1" dirty="0">
                <a:solidFill>
                  <a:srgbClr val="000099"/>
                </a:solidFill>
                <a:latin typeface="游ゴシック" panose="020B0400000000000000" pitchFamily="50" charset="-128"/>
                <a:ea typeface="游ゴシック" panose="020B0400000000000000" pitchFamily="50" charset="-128"/>
              </a:rPr>
              <a:t>   </a:t>
            </a:r>
            <a:endParaRPr lang="ja-JP" altLang="en-US" sz="1400" dirty="0">
              <a:solidFill>
                <a:srgbClr val="000099"/>
              </a:solidFill>
              <a:latin typeface="游ゴシック" panose="020B0400000000000000" pitchFamily="50" charset="-128"/>
              <a:ea typeface="游ゴシック" panose="020B0400000000000000" pitchFamily="50" charset="-128"/>
            </a:endParaRPr>
          </a:p>
        </p:txBody>
      </p:sp>
      <p:sp>
        <p:nvSpPr>
          <p:cNvPr id="42" name="正方形/長方形 41">
            <a:extLst>
              <a:ext uri="{FF2B5EF4-FFF2-40B4-BE49-F238E27FC236}">
                <a16:creationId xmlns:a16="http://schemas.microsoft.com/office/drawing/2014/main" id="{23752703-9ECE-4791-B94A-2026C15F22A7}"/>
              </a:ext>
            </a:extLst>
          </p:cNvPr>
          <p:cNvSpPr/>
          <p:nvPr/>
        </p:nvSpPr>
        <p:spPr>
          <a:xfrm>
            <a:off x="1649773" y="6995849"/>
            <a:ext cx="2684989" cy="511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中小企業者の脱炭素経営の潮流と省エネ対策事例</a:t>
            </a:r>
            <a:endParaRPr lang="en-US" altLang="ja-JP" sz="1200" b="1" dirty="0">
              <a:solidFill>
                <a:schemeClr val="tx2">
                  <a:lumMod val="25000"/>
                </a:schemeClr>
              </a:solidFill>
              <a:latin typeface="游ゴシック" panose="020B0400000000000000" pitchFamily="50" charset="-128"/>
              <a:ea typeface="游ゴシック" panose="020B0400000000000000" pitchFamily="50" charset="-128"/>
            </a:endParaRPr>
          </a:p>
        </p:txBody>
      </p:sp>
      <p:cxnSp>
        <p:nvCxnSpPr>
          <p:cNvPr id="43" name="直線コネクタ 42">
            <a:extLst>
              <a:ext uri="{FF2B5EF4-FFF2-40B4-BE49-F238E27FC236}">
                <a16:creationId xmlns:a16="http://schemas.microsoft.com/office/drawing/2014/main" id="{963C68A1-5067-4CFD-8AA7-82128B0B8B14}"/>
              </a:ext>
            </a:extLst>
          </p:cNvPr>
          <p:cNvCxnSpPr>
            <a:cxnSpLocks/>
          </p:cNvCxnSpPr>
          <p:nvPr/>
        </p:nvCxnSpPr>
        <p:spPr>
          <a:xfrm flipV="1">
            <a:off x="403037" y="8885576"/>
            <a:ext cx="6753600" cy="17130"/>
          </a:xfrm>
          <a:prstGeom prst="line">
            <a:avLst/>
          </a:prstGeom>
          <a:ln w="19050" cap="rnd">
            <a:solidFill>
              <a:schemeClr val="accent1"/>
            </a:solidFill>
            <a:prstDash val="solid"/>
            <a:round/>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6AEA5A1C-7302-4A16-84E9-855C097FDEDC}"/>
              </a:ext>
            </a:extLst>
          </p:cNvPr>
          <p:cNvSpPr txBox="1">
            <a:spLocks/>
          </p:cNvSpPr>
          <p:nvPr/>
        </p:nvSpPr>
        <p:spPr>
          <a:xfrm>
            <a:off x="318254" y="2865506"/>
            <a:ext cx="6923163" cy="1292662"/>
          </a:xfrm>
          <a:prstGeom prst="rect">
            <a:avLst/>
          </a:prstGeom>
          <a:noFill/>
        </p:spPr>
        <p:txBody>
          <a:bodyPr wrap="square" lIns="0" tIns="0" rIns="0" bIns="0" rtlCol="0" anchor="ctr">
            <a:spAutoFit/>
          </a:bodyPr>
          <a:lstStyle/>
          <a:p>
            <a:r>
              <a:rPr lang="ja-JP" altLang="en-US" sz="1200" i="0" dirty="0">
                <a:solidFill>
                  <a:schemeClr val="bg1"/>
                </a:solidFill>
                <a:effectLst/>
                <a:latin typeface="游ゴシック" panose="020B0400000000000000" pitchFamily="50" charset="-128"/>
                <a:ea typeface="游ゴシック" panose="020B0400000000000000" pitchFamily="50" charset="-128"/>
              </a:rPr>
              <a:t>　近年、世界的なエネルギー需要の逼迫と資源燃料価格の高騰により、光熱費は年々増加傾向にあり、企業経営の安定を図るためにも、エネルギー使用量の削減に向けた取組が、ますます重要となっています。</a:t>
            </a:r>
            <a:endParaRPr lang="ja-JP" altLang="en-US" sz="1200" dirty="0">
              <a:solidFill>
                <a:schemeClr val="bg1"/>
              </a:solidFill>
              <a:effectLst/>
              <a:latin typeface="游ゴシック" panose="020B0400000000000000" pitchFamily="50" charset="-128"/>
              <a:ea typeface="游ゴシック" panose="020B0400000000000000" pitchFamily="50" charset="-128"/>
            </a:endParaRPr>
          </a:p>
          <a:p>
            <a:r>
              <a:rPr lang="ja-JP" altLang="en-US" sz="1200" i="0" dirty="0">
                <a:solidFill>
                  <a:schemeClr val="bg1"/>
                </a:solidFill>
                <a:effectLst/>
                <a:latin typeface="游ゴシック" panose="020B0400000000000000" pitchFamily="50" charset="-128"/>
                <a:ea typeface="游ゴシック" panose="020B0400000000000000" pitchFamily="50" charset="-128"/>
              </a:rPr>
              <a:t>　自社のエネルギー使用量や非効率な運用プロセスを把握するとともに、運用改善や省エネ設備の導入を進めることで、長期的な光熱費の削減につながります。</a:t>
            </a:r>
            <a:endParaRPr lang="ja-JP" altLang="en-US" sz="1200" dirty="0">
              <a:solidFill>
                <a:schemeClr val="bg1"/>
              </a:solidFill>
              <a:effectLst/>
              <a:latin typeface="游ゴシック" panose="020B0400000000000000" pitchFamily="50" charset="-128"/>
              <a:ea typeface="游ゴシック" panose="020B0400000000000000" pitchFamily="50" charset="-128"/>
            </a:endParaRPr>
          </a:p>
          <a:p>
            <a:r>
              <a:rPr lang="ja-JP" altLang="en-US" sz="1200" i="0" dirty="0">
                <a:solidFill>
                  <a:schemeClr val="bg1"/>
                </a:solidFill>
                <a:effectLst/>
                <a:latin typeface="游ゴシック" panose="020B0400000000000000" pitchFamily="50" charset="-128"/>
                <a:ea typeface="游ゴシック" panose="020B0400000000000000" pitchFamily="50" charset="-128"/>
              </a:rPr>
              <a:t>　本セミナーでは、中小事業者の皆様の省エネの実践につなげていただくため、国の省エネルギー施策の最新動向や支援策、省エネ診断等によるコスト削減方法や取組事例をわかりやすくご紹介します。</a:t>
            </a:r>
            <a:endParaRPr lang="ja-JP" altLang="en-US" sz="1200" dirty="0">
              <a:solidFill>
                <a:schemeClr val="bg1"/>
              </a:solidFill>
              <a:effectLst/>
              <a:latin typeface="游ゴシック" panose="020B0400000000000000" pitchFamily="50" charset="-128"/>
              <a:ea typeface="游ゴシック" panose="020B0400000000000000" pitchFamily="50" charset="-128"/>
            </a:endParaRPr>
          </a:p>
        </p:txBody>
      </p:sp>
      <p:sp>
        <p:nvSpPr>
          <p:cNvPr id="53" name="正方形/長方形 52">
            <a:extLst>
              <a:ext uri="{FF2B5EF4-FFF2-40B4-BE49-F238E27FC236}">
                <a16:creationId xmlns:a16="http://schemas.microsoft.com/office/drawing/2014/main" id="{C9251C29-3E87-4D13-9A59-EE0DBE773C79}"/>
              </a:ext>
            </a:extLst>
          </p:cNvPr>
          <p:cNvSpPr/>
          <p:nvPr/>
        </p:nvSpPr>
        <p:spPr>
          <a:xfrm>
            <a:off x="566869" y="8902706"/>
            <a:ext cx="6743018" cy="331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altLang="ja-JP" sz="1300" b="1" dirty="0">
                <a:solidFill>
                  <a:schemeClr val="tx2">
                    <a:lumMod val="25000"/>
                  </a:schemeClr>
                </a:solidFill>
                <a:latin typeface="游ゴシック" panose="020B0400000000000000" pitchFamily="50" charset="-128"/>
                <a:ea typeface="游ゴシック" panose="020B0400000000000000" pitchFamily="50" charset="-128"/>
              </a:rPr>
              <a:t>【</a:t>
            </a:r>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会場参加者のみ</a:t>
            </a:r>
            <a:r>
              <a:rPr lang="en-US" altLang="ja-JP" sz="1300" b="1" dirty="0">
                <a:solidFill>
                  <a:schemeClr val="tx2">
                    <a:lumMod val="25000"/>
                  </a:schemeClr>
                </a:solidFill>
                <a:latin typeface="游ゴシック" panose="020B0400000000000000" pitchFamily="50" charset="-128"/>
                <a:ea typeface="游ゴシック" panose="020B0400000000000000" pitchFamily="50" charset="-128"/>
              </a:rPr>
              <a:t>】</a:t>
            </a:r>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解散後に名刺交換・意見交換の時間を設ける予定です（</a:t>
            </a:r>
            <a:r>
              <a:rPr lang="en-US" altLang="ja-JP" sz="1300" b="1" dirty="0">
                <a:solidFill>
                  <a:schemeClr val="tx2">
                    <a:lumMod val="25000"/>
                  </a:schemeClr>
                </a:solidFill>
                <a:latin typeface="游ゴシック" panose="020B0400000000000000" pitchFamily="50" charset="-128"/>
                <a:ea typeface="游ゴシック" panose="020B0400000000000000" pitchFamily="50" charset="-128"/>
              </a:rPr>
              <a:t>20</a:t>
            </a:r>
            <a:r>
              <a:rPr lang="ja-JP" altLang="en-US" sz="1300" b="1" dirty="0">
                <a:solidFill>
                  <a:schemeClr val="tx2">
                    <a:lumMod val="25000"/>
                  </a:schemeClr>
                </a:solidFill>
                <a:latin typeface="游ゴシック" panose="020B0400000000000000" pitchFamily="50" charset="-128"/>
                <a:ea typeface="游ゴシック" panose="020B0400000000000000" pitchFamily="50" charset="-128"/>
              </a:rPr>
              <a:t>分程度）</a:t>
            </a:r>
            <a:endParaRPr lang="en-US" altLang="ja-JP" sz="1300" b="1" dirty="0">
              <a:solidFill>
                <a:schemeClr val="tx2">
                  <a:lumMod val="25000"/>
                </a:schemeClr>
              </a:solidFill>
              <a:latin typeface="游ゴシック" panose="020B0400000000000000" pitchFamily="50" charset="-128"/>
              <a:ea typeface="游ゴシック" panose="020B0400000000000000" pitchFamily="50" charset="-128"/>
            </a:endParaRPr>
          </a:p>
        </p:txBody>
      </p:sp>
      <p:pic>
        <p:nvPicPr>
          <p:cNvPr id="56" name="図 55">
            <a:extLst>
              <a:ext uri="{FF2B5EF4-FFF2-40B4-BE49-F238E27FC236}">
                <a16:creationId xmlns:a16="http://schemas.microsoft.com/office/drawing/2014/main" id="{31057EBC-063D-4276-A1EA-86E38059C13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263677" y="9859098"/>
            <a:ext cx="3349402" cy="569398"/>
          </a:xfrm>
          <a:prstGeom prst="rect">
            <a:avLst/>
          </a:prstGeom>
        </p:spPr>
      </p:pic>
      <p:pic>
        <p:nvPicPr>
          <p:cNvPr id="8" name="図 7">
            <a:extLst>
              <a:ext uri="{FF2B5EF4-FFF2-40B4-BE49-F238E27FC236}">
                <a16:creationId xmlns:a16="http://schemas.microsoft.com/office/drawing/2014/main" id="{E2650854-5560-4625-9191-F868C1DEE0F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16541"/>
            <a:ext cx="7559675" cy="2778691"/>
          </a:xfrm>
          <a:prstGeom prst="rect">
            <a:avLst/>
          </a:prstGeom>
        </p:spPr>
      </p:pic>
    </p:spTree>
    <p:extLst>
      <p:ext uri="{BB962C8B-B14F-4D97-AF65-F5344CB8AC3E}">
        <p14:creationId xmlns:p14="http://schemas.microsoft.com/office/powerpoint/2010/main" val="2189954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740A3E3-7C1F-490D-B946-EDBEE94759C9}"/>
              </a:ext>
            </a:extLst>
          </p:cNvPr>
          <p:cNvSpPr/>
          <p:nvPr/>
        </p:nvSpPr>
        <p:spPr>
          <a:xfrm>
            <a:off x="0" y="0"/>
            <a:ext cx="7559113" cy="1069181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63385035-01AA-4AF9-95AA-2EBC84EEE630}"/>
              </a:ext>
            </a:extLst>
          </p:cNvPr>
          <p:cNvSpPr/>
          <p:nvPr/>
        </p:nvSpPr>
        <p:spPr>
          <a:xfrm>
            <a:off x="316637" y="1321106"/>
            <a:ext cx="6926399" cy="1626401"/>
          </a:xfrm>
          <a:prstGeom prst="roundRect">
            <a:avLst>
              <a:gd name="adj" fmla="val 7813"/>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8" name="四角形: 角を丸くする 57">
            <a:extLst>
              <a:ext uri="{FF2B5EF4-FFF2-40B4-BE49-F238E27FC236}">
                <a16:creationId xmlns:a16="http://schemas.microsoft.com/office/drawing/2014/main" id="{7B8E6C2A-2903-4AB8-A97A-2A2ACAD9E3EE}"/>
              </a:ext>
            </a:extLst>
          </p:cNvPr>
          <p:cNvSpPr/>
          <p:nvPr/>
        </p:nvSpPr>
        <p:spPr>
          <a:xfrm>
            <a:off x="266238" y="381507"/>
            <a:ext cx="7020000" cy="3020544"/>
          </a:xfrm>
          <a:prstGeom prst="rect">
            <a:avLst/>
          </a:prstGeom>
          <a:no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游ゴシック" panose="020B0400000000000000" pitchFamily="50" charset="-128"/>
              <a:ea typeface="游ゴシック" panose="020B0400000000000000" pitchFamily="50" charset="-128"/>
            </a:endParaRPr>
          </a:p>
        </p:txBody>
      </p:sp>
      <p:sp>
        <p:nvSpPr>
          <p:cNvPr id="31" name="テキスト ボックス 30">
            <a:extLst>
              <a:ext uri="{FF2B5EF4-FFF2-40B4-BE49-F238E27FC236}">
                <a16:creationId xmlns:a16="http://schemas.microsoft.com/office/drawing/2014/main" id="{1D0CDB28-E9E4-4A91-9AE2-2F8FE00F9E79}"/>
              </a:ext>
            </a:extLst>
          </p:cNvPr>
          <p:cNvSpPr txBox="1">
            <a:spLocks/>
          </p:cNvSpPr>
          <p:nvPr/>
        </p:nvSpPr>
        <p:spPr>
          <a:xfrm>
            <a:off x="273437" y="57506"/>
            <a:ext cx="1260000" cy="324000"/>
          </a:xfrm>
          <a:prstGeom prst="rect">
            <a:avLst/>
          </a:prstGeom>
          <a:solidFill>
            <a:schemeClr val="accent1"/>
          </a:solidFill>
          <a:ln w="25400">
            <a:noFill/>
          </a:ln>
          <a:effectLst/>
        </p:spPr>
        <p:txBody>
          <a:bodyPr wrap="square" lIns="0" tIns="0" rIns="0" bIns="0" rtlCol="0" anchor="ctr" anchorCtr="0">
            <a:noAutofit/>
          </a:bodyPr>
          <a:lstStyle/>
          <a:p>
            <a:pPr algn="ctr" defTabSz="457206">
              <a:defRPr/>
            </a:pPr>
            <a:r>
              <a:rPr lang="ja-JP" altLang="en-US" sz="1600" b="1" spc="100" dirty="0">
                <a:latin typeface="游ゴシック" panose="020B0400000000000000" pitchFamily="50" charset="-128"/>
                <a:ea typeface="游ゴシック" panose="020B0400000000000000" pitchFamily="50" charset="-128"/>
              </a:rPr>
              <a:t>申込方法</a:t>
            </a:r>
            <a:endParaRPr lang="en-US" altLang="ja-JP" sz="1600" b="1" spc="100" dirty="0">
              <a:latin typeface="游ゴシック" panose="020B0400000000000000" pitchFamily="50" charset="-128"/>
              <a:ea typeface="游ゴシック" panose="020B0400000000000000" pitchFamily="50" charset="-128"/>
            </a:endParaRPr>
          </a:p>
        </p:txBody>
      </p:sp>
      <p:sp>
        <p:nvSpPr>
          <p:cNvPr id="34" name="テキスト ボックス 33">
            <a:extLst>
              <a:ext uri="{FF2B5EF4-FFF2-40B4-BE49-F238E27FC236}">
                <a16:creationId xmlns:a16="http://schemas.microsoft.com/office/drawing/2014/main" id="{0B6E26B1-1199-40A0-A6D5-F4EC5B9F6866}"/>
              </a:ext>
            </a:extLst>
          </p:cNvPr>
          <p:cNvSpPr txBox="1">
            <a:spLocks/>
          </p:cNvSpPr>
          <p:nvPr/>
        </p:nvSpPr>
        <p:spPr>
          <a:xfrm>
            <a:off x="-563" y="9101047"/>
            <a:ext cx="7559675" cy="1266718"/>
          </a:xfrm>
          <a:prstGeom prst="rect">
            <a:avLst/>
          </a:prstGeom>
          <a:solidFill>
            <a:schemeClr val="accent1">
              <a:lumMod val="20000"/>
              <a:lumOff val="80000"/>
            </a:schemeClr>
          </a:solidFill>
          <a:ln>
            <a:noFill/>
          </a:ln>
        </p:spPr>
        <p:txBody>
          <a:bodyPr wrap="square" rtlCol="0">
            <a:noAutofit/>
          </a:bodyPr>
          <a:lstStyle/>
          <a:p>
            <a:pPr marL="457200" marR="0" lvl="1" indent="0" algn="ctr" defTabSz="457200" rtl="0" eaLnBrk="1" fontAlgn="auto" latinLnBrk="0" hangingPunct="1">
              <a:lnSpc>
                <a:spcPts val="1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　</a:t>
            </a:r>
            <a:endParaRPr kumimoji="1" lang="en-US" altLang="ja-JP" sz="11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457200" marR="0" lvl="1" indent="0" algn="l" defTabSz="457200" rtl="0" eaLnBrk="1" fontAlgn="auto" latinLnBrk="0" hangingPunct="1">
              <a:lnSpc>
                <a:spcPts val="1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　　　</a:t>
            </a:r>
            <a:r>
              <a:rPr kumimoji="1" lang="ja-JP" altLang="en-US" sz="1100" b="1" i="0" u="none" strike="noStrike" kern="1200" cap="none" spc="0" normalizeH="0" noProof="0" dirty="0">
                <a:ln>
                  <a:noFill/>
                </a:ln>
                <a:solidFill>
                  <a:schemeClr val="bg1"/>
                </a:solidFill>
                <a:effectLst/>
                <a:uLnTx/>
                <a:uFillTx/>
                <a:latin typeface="游ゴシック" panose="020B0400000000000000" pitchFamily="50" charset="-128"/>
                <a:ea typeface="游ゴシック" panose="020B0400000000000000" pitchFamily="50" charset="-128"/>
              </a:rPr>
              <a:t> </a:t>
            </a:r>
            <a:r>
              <a:rPr kumimoji="1" lang="ja-JP" altLang="en-US"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主催：おおさかスマートエネルギーセンター（大阪府・大阪市）</a:t>
            </a:r>
            <a:endParaRPr kumimoji="1" lang="en-US" altLang="ja-JP"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457200" marR="0" lvl="1" indent="0" algn="l" defTabSz="457200" rtl="0" eaLnBrk="1" fontAlgn="auto" latinLnBrk="0" hangingPunct="1">
              <a:lnSpc>
                <a:spcPts val="17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　　　　　　地方独立行政法人大阪府立環境農林水産総合研究所</a:t>
            </a:r>
            <a:endParaRPr kumimoji="1" lang="en-US" altLang="ja-JP"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457200" marR="0" lvl="1" indent="0" algn="l" defTabSz="457200" rtl="0" eaLnBrk="1" fontAlgn="auto" latinLnBrk="0" hangingPunct="1">
              <a:lnSpc>
                <a:spcPts val="1700"/>
              </a:lnSpc>
              <a:spcBef>
                <a:spcPts val="0"/>
              </a:spcBef>
              <a:spcAft>
                <a:spcPts val="0"/>
              </a:spcAft>
              <a:buClrTx/>
              <a:buSzTx/>
              <a:buFontTx/>
              <a:buNone/>
              <a:tabLst/>
              <a:defRPr/>
            </a:pPr>
            <a:r>
              <a:rPr kumimoji="1" lang="ja-JP" altLang="en-US" sz="1200" b="1" dirty="0">
                <a:solidFill>
                  <a:schemeClr val="bg1"/>
                </a:solidFill>
                <a:latin typeface="游ゴシック" panose="020B0400000000000000" pitchFamily="50" charset="-128"/>
                <a:ea typeface="游ゴシック" panose="020B0400000000000000" pitchFamily="50" charset="-128"/>
              </a:rPr>
              <a:t>　　　　　　</a:t>
            </a:r>
            <a:r>
              <a:rPr kumimoji="1" lang="ja-JP" altLang="en-US"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大阪商工会議所</a:t>
            </a:r>
            <a:endParaRPr kumimoji="1" lang="en-US" altLang="ja-JP"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457200" marR="0" lvl="1" indent="0" algn="l" defTabSz="457200" rtl="0" eaLnBrk="1" fontAlgn="auto" latinLnBrk="0" hangingPunct="1">
              <a:lnSpc>
                <a:spcPts val="1700"/>
              </a:lnSpc>
              <a:spcBef>
                <a:spcPts val="0"/>
              </a:spcBef>
              <a:spcAft>
                <a:spcPts val="0"/>
              </a:spcAft>
              <a:buClrTx/>
              <a:buSzTx/>
              <a:buFontTx/>
              <a:buNone/>
              <a:tabLst/>
              <a:defRPr/>
            </a:pPr>
            <a:r>
              <a:rPr kumimoji="1" lang="ja-JP" altLang="en-US" sz="1200" b="1" dirty="0">
                <a:solidFill>
                  <a:schemeClr val="bg1"/>
                </a:solidFill>
                <a:latin typeface="游ゴシック" panose="020B0400000000000000" pitchFamily="50" charset="-128"/>
                <a:ea typeface="游ゴシック" panose="020B0400000000000000" pitchFamily="50" charset="-128"/>
              </a:rPr>
              <a:t>　　　　　　おおさか脱炭素経営支援センター（</a:t>
            </a:r>
            <a:r>
              <a:rPr kumimoji="1" lang="en-US" altLang="ja-JP" sz="1200" b="1" dirty="0">
                <a:solidFill>
                  <a:schemeClr val="bg1"/>
                </a:solidFill>
                <a:latin typeface="游ゴシック" panose="020B0400000000000000" pitchFamily="50" charset="-128"/>
                <a:ea typeface="游ゴシック" panose="020B0400000000000000" pitchFamily="50" charset="-128"/>
              </a:rPr>
              <a:t>(</a:t>
            </a:r>
            <a:r>
              <a:rPr kumimoji="1" lang="ja-JP" altLang="en-US" sz="1200" b="1" dirty="0">
                <a:solidFill>
                  <a:schemeClr val="bg1"/>
                </a:solidFill>
                <a:latin typeface="游ゴシック" panose="020B0400000000000000" pitchFamily="50" charset="-128"/>
                <a:ea typeface="游ゴシック" panose="020B0400000000000000" pitchFamily="50" charset="-128"/>
              </a:rPr>
              <a:t>一財</a:t>
            </a:r>
            <a:r>
              <a:rPr kumimoji="1" lang="en-US" altLang="ja-JP" sz="1200" b="1" dirty="0">
                <a:solidFill>
                  <a:schemeClr val="bg1"/>
                </a:solidFill>
                <a:latin typeface="游ゴシック" panose="020B0400000000000000" pitchFamily="50" charset="-128"/>
                <a:ea typeface="游ゴシック" panose="020B0400000000000000" pitchFamily="50" charset="-128"/>
              </a:rPr>
              <a:t>)</a:t>
            </a:r>
            <a:r>
              <a:rPr kumimoji="1" lang="ja-JP" altLang="en-US" sz="1200" b="1" dirty="0">
                <a:solidFill>
                  <a:schemeClr val="bg1"/>
                </a:solidFill>
                <a:latin typeface="游ゴシック" panose="020B0400000000000000" pitchFamily="50" charset="-128"/>
                <a:ea typeface="游ゴシック" panose="020B0400000000000000" pitchFamily="50" charset="-128"/>
              </a:rPr>
              <a:t>大阪府みどり公社）</a:t>
            </a:r>
            <a:endParaRPr kumimoji="1" lang="en-US" altLang="ja-JP"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457200" marR="0" lvl="1" indent="0" algn="l" defTabSz="457200" rtl="0" eaLnBrk="1" fontAlgn="auto" latinLnBrk="0" hangingPunct="1">
              <a:lnSpc>
                <a:spcPts val="4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　　　　</a:t>
            </a:r>
            <a:endParaRPr kumimoji="1" lang="en-US" altLang="ja-JP"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457200" marR="0" lvl="1" indent="0" algn="l" defTabSz="457200" rtl="0" eaLnBrk="1" fontAlgn="auto" latinLnBrk="0" hangingPunct="1">
              <a:lnSpc>
                <a:spcPts val="1700"/>
              </a:lnSpc>
              <a:spcBef>
                <a:spcPts val="0"/>
              </a:spcBef>
              <a:spcAft>
                <a:spcPts val="0"/>
              </a:spcAft>
              <a:buClrTx/>
              <a:buSzTx/>
              <a:buFontTx/>
              <a:buNone/>
              <a:tabLst/>
              <a:defRPr/>
            </a:pPr>
            <a:r>
              <a:rPr kumimoji="1" lang="ja-JP" altLang="en-US" sz="1200" b="1" dirty="0">
                <a:solidFill>
                  <a:schemeClr val="bg1"/>
                </a:solidFill>
                <a:latin typeface="游ゴシック" panose="020B0400000000000000" pitchFamily="50" charset="-128"/>
                <a:ea typeface="游ゴシック" panose="020B0400000000000000" pitchFamily="50" charset="-128"/>
              </a:rPr>
              <a:t>　　　</a:t>
            </a:r>
            <a:r>
              <a:rPr kumimoji="1" lang="ja-JP" altLang="en-US" sz="1200" b="1"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後援：経済産業省近畿経済産業局、環境省近畿地方環境事務所</a:t>
            </a:r>
          </a:p>
        </p:txBody>
      </p:sp>
      <p:sp>
        <p:nvSpPr>
          <p:cNvPr id="36" name="テキスト ボックス 35">
            <a:extLst>
              <a:ext uri="{FF2B5EF4-FFF2-40B4-BE49-F238E27FC236}">
                <a16:creationId xmlns:a16="http://schemas.microsoft.com/office/drawing/2014/main" id="{0B093DEC-3E70-4DA3-B8D9-5680285A6A0C}"/>
              </a:ext>
            </a:extLst>
          </p:cNvPr>
          <p:cNvSpPr txBox="1">
            <a:spLocks/>
          </p:cNvSpPr>
          <p:nvPr/>
        </p:nvSpPr>
        <p:spPr>
          <a:xfrm>
            <a:off x="266238" y="8380099"/>
            <a:ext cx="1260000" cy="324000"/>
          </a:xfrm>
          <a:prstGeom prst="rect">
            <a:avLst/>
          </a:prstGeom>
          <a:solidFill>
            <a:schemeClr val="accent1"/>
          </a:solidFill>
          <a:ln w="12700">
            <a:noFill/>
          </a:ln>
        </p:spPr>
        <p:txBody>
          <a:bodyPr wrap="square" lIns="36000" tIns="36000" rIns="36000" bIns="36000" rtlCol="0" anchor="ctr" anchorCtr="0">
            <a:spAutoFit/>
          </a:bodyPr>
          <a:lstStyle/>
          <a:p>
            <a:pPr marL="0" marR="0" lvl="0" indent="0" algn="ctr" defTabSz="457206"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300" normalizeH="0" baseline="0" noProof="0" dirty="0">
                <a:ln>
                  <a:noFill/>
                </a:ln>
                <a:effectLst/>
                <a:uLnTx/>
                <a:uFillTx/>
                <a:latin typeface="游ゴシック" panose="020B0400000000000000" pitchFamily="50" charset="-128"/>
                <a:ea typeface="游ゴシック" panose="020B0400000000000000" pitchFamily="50" charset="-128"/>
              </a:rPr>
              <a:t>お問合せ</a:t>
            </a:r>
            <a:endParaRPr kumimoji="0" lang="en-US" altLang="ja-JP" sz="2000" b="1" i="0" u="none" strike="noStrike" kern="0" cap="none" spc="300" normalizeH="0" baseline="0" noProof="0" dirty="0">
              <a:ln>
                <a:noFill/>
              </a:ln>
              <a:effectLst/>
              <a:uLnTx/>
              <a:uFillTx/>
              <a:latin typeface="游ゴシック" panose="020B0400000000000000" pitchFamily="50" charset="-128"/>
              <a:ea typeface="游ゴシック" panose="020B0400000000000000" pitchFamily="50" charset="-128"/>
            </a:endParaRPr>
          </a:p>
        </p:txBody>
      </p:sp>
      <p:sp>
        <p:nvSpPr>
          <p:cNvPr id="37" name="テキスト ボックス 36">
            <a:extLst>
              <a:ext uri="{FF2B5EF4-FFF2-40B4-BE49-F238E27FC236}">
                <a16:creationId xmlns:a16="http://schemas.microsoft.com/office/drawing/2014/main" id="{3991DBA3-77FD-4499-A1BD-BC1B1C524F3A}"/>
              </a:ext>
            </a:extLst>
          </p:cNvPr>
          <p:cNvSpPr txBox="1">
            <a:spLocks/>
          </p:cNvSpPr>
          <p:nvPr/>
        </p:nvSpPr>
        <p:spPr>
          <a:xfrm>
            <a:off x="1608922" y="8294306"/>
            <a:ext cx="5171910" cy="830993"/>
          </a:xfrm>
          <a:prstGeom prst="rect">
            <a:avLst/>
          </a:prstGeom>
          <a:noFill/>
        </p:spPr>
        <p:txBody>
          <a:bodyPr wrap="square" rtlCol="0" anchor="ctr" anchorCtr="0">
            <a:spAutoFit/>
          </a:bodyPr>
          <a:lstStyle/>
          <a:p>
            <a:pPr defTabSz="457206">
              <a:defRPr/>
            </a:pPr>
            <a:r>
              <a:rPr lang="ja-JP" altLang="en-US" sz="1600" b="1" dirty="0">
                <a:solidFill>
                  <a:schemeClr val="bg1"/>
                </a:solidFill>
                <a:latin typeface="游ゴシック" panose="020B0400000000000000" pitchFamily="50" charset="-128"/>
                <a:ea typeface="游ゴシック" panose="020B0400000000000000" pitchFamily="50" charset="-128"/>
              </a:rPr>
              <a:t>おおさかスマートエネルギーセンター</a:t>
            </a:r>
            <a:endParaRPr lang="en-US" altLang="ja-JP" sz="1600" dirty="0">
              <a:solidFill>
                <a:schemeClr val="bg1"/>
              </a:solidFill>
              <a:latin typeface="游ゴシック" panose="020B0400000000000000" pitchFamily="50" charset="-128"/>
              <a:ea typeface="游ゴシック" panose="020B0400000000000000" pitchFamily="50" charset="-128"/>
            </a:endParaRPr>
          </a:p>
          <a:p>
            <a:pPr marL="0" marR="0" lvl="0" indent="0" algn="l" defTabSz="457206" rtl="0" eaLnBrk="1" fontAlgn="auto" latinLnBrk="0" hangingPunct="1">
              <a:lnSpc>
                <a:spcPct val="100000"/>
              </a:lnSpc>
              <a:spcBef>
                <a:spcPts val="0"/>
              </a:spcBef>
              <a:spcAft>
                <a:spcPts val="0"/>
              </a:spcAft>
              <a:buClrTx/>
              <a:buSzTx/>
              <a:buFontTx/>
              <a:buNone/>
              <a:tabLst/>
              <a:defRPr/>
            </a:pPr>
            <a:r>
              <a:rPr kumimoji="0" lang="ja-JP" altLang="en-US" sz="160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大阪府環境農林水産部脱炭素・エネルギー政策課内</a:t>
            </a:r>
            <a:endParaRPr kumimoji="0" lang="en-US" altLang="ja-JP" sz="160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a:p>
            <a:pPr marL="0" marR="0" lvl="0" indent="0" algn="l" defTabSz="457206" rtl="0" eaLnBrk="1" fontAlgn="auto" latinLnBrk="0" hangingPunct="1">
              <a:lnSpc>
                <a:spcPct val="10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TEL</a:t>
            </a:r>
            <a:r>
              <a:rPr kumimoji="0" lang="ja-JP" altLang="en-US"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a:t>
            </a:r>
            <a:r>
              <a:rPr kumimoji="0" lang="en-US" altLang="ja-JP"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06-6210-9254</a:t>
            </a:r>
            <a:r>
              <a:rPr kumimoji="0" lang="ja-JP" altLang="en-US"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　（９</a:t>
            </a:r>
            <a:r>
              <a:rPr kumimoji="0" lang="en-US" altLang="ja-JP"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:00</a:t>
            </a:r>
            <a:r>
              <a:rPr kumimoji="0" lang="ja-JP" altLang="en-US"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a:t>
            </a:r>
            <a:r>
              <a:rPr kumimoji="0" lang="en-US" altLang="ja-JP"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18:00</a:t>
            </a:r>
            <a:r>
              <a:rPr kumimoji="0" lang="ja-JP" altLang="en-US"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rPr>
              <a:t>）</a:t>
            </a:r>
            <a:endParaRPr kumimoji="0" lang="en-US" altLang="ja-JP" sz="1600" b="0" i="0" u="none" strike="noStrike" kern="1200" cap="none" spc="0" normalizeH="0" baseline="0" noProof="0" dirty="0">
              <a:ln>
                <a:noFill/>
              </a:ln>
              <a:solidFill>
                <a:schemeClr val="bg1"/>
              </a:solidFill>
              <a:effectLst/>
              <a:uLnTx/>
              <a:uFillTx/>
              <a:latin typeface="游ゴシック" panose="020B0400000000000000" pitchFamily="50" charset="-128"/>
              <a:ea typeface="游ゴシック" panose="020B0400000000000000" pitchFamily="50" charset="-128"/>
            </a:endParaRPr>
          </a:p>
        </p:txBody>
      </p:sp>
      <p:sp>
        <p:nvSpPr>
          <p:cNvPr id="28" name="テキスト ボックス 27">
            <a:extLst>
              <a:ext uri="{FF2B5EF4-FFF2-40B4-BE49-F238E27FC236}">
                <a16:creationId xmlns:a16="http://schemas.microsoft.com/office/drawing/2014/main" id="{6B685294-0EA1-46BA-95AB-335E10CAA69A}"/>
              </a:ext>
            </a:extLst>
          </p:cNvPr>
          <p:cNvSpPr txBox="1"/>
          <p:nvPr/>
        </p:nvSpPr>
        <p:spPr>
          <a:xfrm>
            <a:off x="404545" y="521906"/>
            <a:ext cx="6688800" cy="615553"/>
          </a:xfrm>
          <a:prstGeom prst="rect">
            <a:avLst/>
          </a:prstGeom>
          <a:noFill/>
          <a:ln>
            <a:noFill/>
          </a:ln>
        </p:spPr>
        <p:txBody>
          <a:bodyPr wrap="square" rtlCol="0">
            <a:spAutoFit/>
          </a:bodyPr>
          <a:lstStyle/>
          <a:p>
            <a:pPr>
              <a:spcBef>
                <a:spcPts val="600"/>
              </a:spcBef>
              <a:spcAft>
                <a:spcPts val="600"/>
              </a:spcAft>
            </a:pPr>
            <a:r>
              <a:rPr lang="ja-JP" altLang="en-US" sz="1200" b="1" dirty="0">
                <a:solidFill>
                  <a:schemeClr val="bg1"/>
                </a:solidFill>
                <a:latin typeface="游ゴシック" panose="020B0400000000000000" pitchFamily="50" charset="-128"/>
                <a:ea typeface="游ゴシック" panose="020B0400000000000000" pitchFamily="50" charset="-128"/>
              </a:rPr>
              <a:t>セミナー参加申込み</a:t>
            </a:r>
            <a:r>
              <a:rPr lang="ja-JP" altLang="en-US" sz="1200" dirty="0">
                <a:solidFill>
                  <a:schemeClr val="bg1"/>
                </a:solidFill>
                <a:latin typeface="游ゴシック" panose="020B0400000000000000" pitchFamily="50" charset="-128"/>
                <a:ea typeface="游ゴシック" panose="020B0400000000000000" pitchFamily="50" charset="-128"/>
              </a:rPr>
              <a:t>は下記の</a:t>
            </a:r>
            <a:r>
              <a:rPr lang="en-US" altLang="ja-JP" sz="1200" dirty="0">
                <a:solidFill>
                  <a:schemeClr val="bg1"/>
                </a:solidFill>
                <a:latin typeface="游ゴシック" panose="020B0400000000000000" pitchFamily="50" charset="-128"/>
                <a:ea typeface="游ゴシック" panose="020B0400000000000000" pitchFamily="50" charset="-128"/>
              </a:rPr>
              <a:t>URL</a:t>
            </a:r>
            <a:r>
              <a:rPr lang="ja-JP" altLang="en-US" sz="1200" dirty="0">
                <a:solidFill>
                  <a:schemeClr val="bg1"/>
                </a:solidFill>
                <a:latin typeface="游ゴシック" panose="020B0400000000000000" pitchFamily="50" charset="-128"/>
                <a:ea typeface="游ゴシック" panose="020B0400000000000000" pitchFamily="50" charset="-128"/>
              </a:rPr>
              <a:t>からお申し込みください。</a:t>
            </a:r>
            <a:endParaRPr lang="en-US" altLang="ja-JP" sz="1200" dirty="0">
              <a:solidFill>
                <a:schemeClr val="bg1"/>
              </a:solidFill>
              <a:latin typeface="游ゴシック" panose="020B0400000000000000" pitchFamily="50" charset="-128"/>
              <a:ea typeface="游ゴシック" panose="020B0400000000000000" pitchFamily="50" charset="-128"/>
            </a:endParaRPr>
          </a:p>
          <a:p>
            <a:pPr>
              <a:spcBef>
                <a:spcPts val="600"/>
              </a:spcBef>
              <a:spcAft>
                <a:spcPts val="600"/>
              </a:spcAft>
            </a:pPr>
            <a:r>
              <a:rPr lang="en-US" altLang="ja-JP" sz="1200" spc="-50" dirty="0">
                <a:solidFill>
                  <a:schemeClr val="bg1"/>
                </a:solidFill>
                <a:latin typeface="游ゴシック" panose="020B0400000000000000" pitchFamily="50" charset="-128"/>
                <a:ea typeface="游ゴシック" panose="020B0400000000000000" pitchFamily="50" charset="-128"/>
                <a:hlinkClick r:id="rId2">
                  <a:extLst>
                    <a:ext uri="{A12FA001-AC4F-418D-AE19-62706E023703}">
                      <ahyp:hlinkClr xmlns:ahyp="http://schemas.microsoft.com/office/drawing/2018/hyperlinkcolor" val="tx"/>
                    </a:ext>
                  </a:extLst>
                </a:hlinkClick>
              </a:rPr>
              <a:t>https://www.osaka.cci.or.jp/event/seminar/202605/D22260528018.html</a:t>
            </a:r>
            <a:r>
              <a:rPr lang="en-US" altLang="ja-JP" sz="1200" spc="-50" dirty="0">
                <a:solidFill>
                  <a:schemeClr val="bg1"/>
                </a:solidFill>
                <a:latin typeface="游ゴシック" panose="020B0400000000000000" pitchFamily="50" charset="-128"/>
                <a:ea typeface="游ゴシック" panose="020B0400000000000000" pitchFamily="50" charset="-128"/>
              </a:rPr>
              <a:t> </a:t>
            </a:r>
          </a:p>
        </p:txBody>
      </p:sp>
      <p:sp>
        <p:nvSpPr>
          <p:cNvPr id="56" name="テキスト ボックス 55">
            <a:extLst>
              <a:ext uri="{FF2B5EF4-FFF2-40B4-BE49-F238E27FC236}">
                <a16:creationId xmlns:a16="http://schemas.microsoft.com/office/drawing/2014/main" id="{964BB580-FAFB-4818-9BE3-E11AEFB25ECA}"/>
              </a:ext>
            </a:extLst>
          </p:cNvPr>
          <p:cNvSpPr txBox="1">
            <a:spLocks/>
          </p:cNvSpPr>
          <p:nvPr/>
        </p:nvSpPr>
        <p:spPr>
          <a:xfrm>
            <a:off x="1115117" y="3056507"/>
            <a:ext cx="5267655" cy="276999"/>
          </a:xfrm>
          <a:prstGeom prst="rect">
            <a:avLst/>
          </a:prstGeom>
          <a:noFill/>
        </p:spPr>
        <p:txBody>
          <a:bodyPr wrap="square" lIns="0" tIns="0" rIns="0" bIns="0" rtlCol="0" anchor="ctr">
            <a:spAutoFit/>
          </a:bodyPr>
          <a:lstStyle/>
          <a:p>
            <a:pPr algn="ctr" defTabSz="457206">
              <a:defRPr/>
            </a:pPr>
            <a:r>
              <a:rPr lang="ja-JP" altLang="en-US" b="1" dirty="0">
                <a:solidFill>
                  <a:schemeClr val="bg1"/>
                </a:solidFill>
                <a:highlight>
                  <a:srgbClr val="FFFFFF"/>
                </a:highlight>
                <a:latin typeface="游ゴシック" panose="020B0400000000000000" pitchFamily="50" charset="-128"/>
                <a:ea typeface="游ゴシック" panose="020B0400000000000000" pitchFamily="50" charset="-128"/>
              </a:rPr>
              <a:t>申込締切：令和８年７月</a:t>
            </a:r>
            <a:r>
              <a:rPr lang="en-US" altLang="ja-JP" b="1" dirty="0">
                <a:solidFill>
                  <a:schemeClr val="bg1"/>
                </a:solidFill>
                <a:highlight>
                  <a:srgbClr val="FFFFFF"/>
                </a:highlight>
                <a:latin typeface="游ゴシック" panose="020B0400000000000000" pitchFamily="50" charset="-128"/>
                <a:ea typeface="游ゴシック" panose="020B0400000000000000" pitchFamily="50" charset="-128"/>
              </a:rPr>
              <a:t>16</a:t>
            </a:r>
            <a:r>
              <a:rPr lang="ja-JP" altLang="en-US" b="1" dirty="0">
                <a:solidFill>
                  <a:schemeClr val="bg1"/>
                </a:solidFill>
                <a:highlight>
                  <a:srgbClr val="FFFFFF"/>
                </a:highlight>
                <a:latin typeface="游ゴシック" panose="020B0400000000000000" pitchFamily="50" charset="-128"/>
                <a:ea typeface="游ゴシック" panose="020B0400000000000000" pitchFamily="50" charset="-128"/>
              </a:rPr>
              <a:t>日</a:t>
            </a:r>
            <a:r>
              <a:rPr lang="en-US" altLang="ja-JP" b="1" dirty="0">
                <a:solidFill>
                  <a:schemeClr val="bg1"/>
                </a:solidFill>
                <a:highlight>
                  <a:srgbClr val="FFFFFF"/>
                </a:highlight>
                <a:latin typeface="游ゴシック" panose="020B0400000000000000" pitchFamily="50" charset="-128"/>
                <a:ea typeface="游ゴシック" panose="020B0400000000000000" pitchFamily="50" charset="-128"/>
              </a:rPr>
              <a:t>(</a:t>
            </a:r>
            <a:r>
              <a:rPr lang="ja-JP" altLang="en-US" b="1" dirty="0">
                <a:solidFill>
                  <a:schemeClr val="bg1"/>
                </a:solidFill>
                <a:highlight>
                  <a:srgbClr val="FFFFFF"/>
                </a:highlight>
                <a:latin typeface="游ゴシック" panose="020B0400000000000000" pitchFamily="50" charset="-128"/>
                <a:ea typeface="游ゴシック" panose="020B0400000000000000" pitchFamily="50" charset="-128"/>
              </a:rPr>
              <a:t>木</a:t>
            </a:r>
            <a:r>
              <a:rPr lang="en-US" altLang="ja-JP" b="1" dirty="0">
                <a:solidFill>
                  <a:schemeClr val="bg1"/>
                </a:solidFill>
                <a:highlight>
                  <a:srgbClr val="FFFFFF"/>
                </a:highlight>
                <a:latin typeface="游ゴシック" panose="020B0400000000000000" pitchFamily="50" charset="-128"/>
                <a:ea typeface="游ゴシック" panose="020B0400000000000000" pitchFamily="50" charset="-128"/>
              </a:rPr>
              <a:t>)</a:t>
            </a:r>
            <a:r>
              <a:rPr lang="ja-JP" altLang="en-US" b="1" dirty="0">
                <a:solidFill>
                  <a:schemeClr val="bg1"/>
                </a:solidFill>
                <a:highlight>
                  <a:srgbClr val="FFFFFF"/>
                </a:highlight>
                <a:latin typeface="游ゴシック" panose="020B0400000000000000" pitchFamily="50" charset="-128"/>
                <a:ea typeface="游ゴシック" panose="020B0400000000000000" pitchFamily="50" charset="-128"/>
              </a:rPr>
              <a:t> </a:t>
            </a:r>
            <a:r>
              <a:rPr lang="en-US" altLang="ja-JP" b="1" dirty="0">
                <a:solidFill>
                  <a:schemeClr val="bg1"/>
                </a:solidFill>
                <a:highlight>
                  <a:srgbClr val="FFFFFF"/>
                </a:highlight>
                <a:latin typeface="游ゴシック" panose="020B0400000000000000" pitchFamily="50" charset="-128"/>
                <a:ea typeface="游ゴシック" panose="020B0400000000000000" pitchFamily="50" charset="-128"/>
              </a:rPr>
              <a:t>17</a:t>
            </a:r>
            <a:r>
              <a:rPr lang="ja-JP" altLang="en-US" b="1" dirty="0">
                <a:solidFill>
                  <a:schemeClr val="bg1"/>
                </a:solidFill>
                <a:highlight>
                  <a:srgbClr val="FFFFFF"/>
                </a:highlight>
                <a:latin typeface="游ゴシック" panose="020B0400000000000000" pitchFamily="50" charset="-128"/>
                <a:ea typeface="游ゴシック" panose="020B0400000000000000" pitchFamily="50" charset="-128"/>
              </a:rPr>
              <a:t>：</a:t>
            </a:r>
            <a:r>
              <a:rPr lang="en-US" altLang="ja-JP" b="1" dirty="0">
                <a:solidFill>
                  <a:schemeClr val="bg1"/>
                </a:solidFill>
                <a:highlight>
                  <a:srgbClr val="FFFFFF"/>
                </a:highlight>
                <a:latin typeface="游ゴシック" panose="020B0400000000000000" pitchFamily="50" charset="-128"/>
                <a:ea typeface="游ゴシック" panose="020B0400000000000000" pitchFamily="50" charset="-128"/>
              </a:rPr>
              <a:t>00</a:t>
            </a:r>
            <a:endParaRPr lang="en-US" altLang="ja-JP" sz="1400" b="1" dirty="0">
              <a:solidFill>
                <a:schemeClr val="bg1"/>
              </a:solidFill>
              <a:highlight>
                <a:srgbClr val="FFFFFF"/>
              </a:highlight>
              <a:latin typeface="游ゴシック" panose="020B0400000000000000" pitchFamily="50" charset="-128"/>
              <a:ea typeface="游ゴシック" panose="020B0400000000000000" pitchFamily="50" charset="-128"/>
            </a:endParaRPr>
          </a:p>
        </p:txBody>
      </p:sp>
      <p:sp>
        <p:nvSpPr>
          <p:cNvPr id="64" name="正方形/長方形 63">
            <a:extLst>
              <a:ext uri="{FF2B5EF4-FFF2-40B4-BE49-F238E27FC236}">
                <a16:creationId xmlns:a16="http://schemas.microsoft.com/office/drawing/2014/main" id="{E146A2CC-5BF4-4952-B6D1-72A525F85A8A}"/>
              </a:ext>
            </a:extLst>
          </p:cNvPr>
          <p:cNvSpPr/>
          <p:nvPr/>
        </p:nvSpPr>
        <p:spPr>
          <a:xfrm>
            <a:off x="457037" y="7876907"/>
            <a:ext cx="6832800" cy="276999"/>
          </a:xfrm>
          <a:prstGeom prst="rect">
            <a:avLst/>
          </a:prstGeom>
        </p:spPr>
        <p:txBody>
          <a:bodyPr wrap="square">
            <a:spAutoFit/>
          </a:bodyPr>
          <a:lstStyle/>
          <a:p>
            <a:r>
              <a:rPr lang="ja-JP" altLang="en-US" sz="1200" b="1" dirty="0">
                <a:solidFill>
                  <a:schemeClr val="bg1"/>
                </a:solidFill>
                <a:latin typeface="游ゴシック" panose="020B0400000000000000" pitchFamily="50" charset="-128"/>
                <a:ea typeface="游ゴシック" panose="020B0400000000000000" pitchFamily="50" charset="-128"/>
                <a:cs typeface="ＭＳ Ｐゴシック" panose="020B0600070205080204" pitchFamily="50" charset="-128"/>
              </a:rPr>
              <a:t>詳細な地図はこちら　　　</a:t>
            </a:r>
            <a:r>
              <a:rPr lang="en-US" altLang="ja-JP" sz="1200" u="sng" dirty="0">
                <a:solidFill>
                  <a:schemeClr val="bg1"/>
                </a:solidFill>
                <a:latin typeface="游ゴシック" panose="020B0400000000000000" pitchFamily="50" charset="-128"/>
                <a:ea typeface="游ゴシック" panose="020B0400000000000000" pitchFamily="50" charset="-128"/>
                <a:cs typeface="ＭＳ Ｐゴシック" panose="020B0600070205080204" pitchFamily="50" charset="-128"/>
                <a:hlinkClick r:id="rId3">
                  <a:extLst>
                    <a:ext uri="{A12FA001-AC4F-418D-AE19-62706E023703}">
                      <ahyp:hlinkClr xmlns:ahyp="http://schemas.microsoft.com/office/drawing/2018/hyperlinkcolor" val="tx"/>
                    </a:ext>
                  </a:extLst>
                </a:hlinkClick>
              </a:rPr>
              <a:t>https://www.osaka.cci.or.jp/access/access_cci.html</a:t>
            </a:r>
            <a:r>
              <a:rPr lang="ja-JP" altLang="en-US" sz="1200" dirty="0">
                <a:solidFill>
                  <a:schemeClr val="bg1"/>
                </a:solidFill>
                <a:latin typeface="游ゴシック" panose="020B0400000000000000" pitchFamily="50" charset="-128"/>
                <a:ea typeface="游ゴシック" panose="020B0400000000000000" pitchFamily="50" charset="-128"/>
                <a:cs typeface="ＭＳ Ｐゴシック" panose="020B0600070205080204" pitchFamily="50" charset="-128"/>
              </a:rPr>
              <a:t>　　</a:t>
            </a:r>
            <a:endParaRPr lang="en-US" altLang="ja-JP" sz="1200" dirty="0">
              <a:solidFill>
                <a:schemeClr val="bg1"/>
              </a:solidFill>
              <a:latin typeface="游ゴシック" panose="020B0400000000000000" pitchFamily="50" charset="-128"/>
              <a:ea typeface="游ゴシック" panose="020B0400000000000000" pitchFamily="50" charset="-128"/>
              <a:cs typeface="ＭＳ Ｐゴシック" panose="020B0600070205080204" pitchFamily="50" charset="-128"/>
              <a:hlinkClick r:id="rId3">
                <a:extLst>
                  <a:ext uri="{A12FA001-AC4F-418D-AE19-62706E023703}">
                    <ahyp:hlinkClr xmlns:ahyp="http://schemas.microsoft.com/office/drawing/2018/hyperlinkcolor" val="tx"/>
                  </a:ext>
                </a:extLst>
              </a:hlinkClick>
            </a:endParaRPr>
          </a:p>
        </p:txBody>
      </p:sp>
      <p:pic>
        <p:nvPicPr>
          <p:cNvPr id="7" name="図 6">
            <a:extLst>
              <a:ext uri="{FF2B5EF4-FFF2-40B4-BE49-F238E27FC236}">
                <a16:creationId xmlns:a16="http://schemas.microsoft.com/office/drawing/2014/main" id="{9AC9722D-C6DC-4076-B1AF-CF790AEF15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5037" y="431906"/>
            <a:ext cx="864000" cy="864000"/>
          </a:xfrm>
          <a:prstGeom prst="rect">
            <a:avLst/>
          </a:prstGeom>
        </p:spPr>
      </p:pic>
      <p:pic>
        <p:nvPicPr>
          <p:cNvPr id="17" name="図 16">
            <a:extLst>
              <a:ext uri="{FF2B5EF4-FFF2-40B4-BE49-F238E27FC236}">
                <a16:creationId xmlns:a16="http://schemas.microsoft.com/office/drawing/2014/main" id="{BE3FB930-6F1C-4F9A-A92E-E3DC20E85FC8}"/>
              </a:ext>
            </a:extLst>
          </p:cNvPr>
          <p:cNvPicPr>
            <a:picLocks/>
          </p:cNvPicPr>
          <p:nvPr/>
        </p:nvPicPr>
        <p:blipFill rotWithShape="1">
          <a:blip r:embed="rId5">
            <a:extLst>
              <a:ext uri="{28A0092B-C50C-407E-A947-70E740481C1C}">
                <a14:useLocalDpi xmlns:a14="http://schemas.microsoft.com/office/drawing/2010/main" val="0"/>
              </a:ext>
            </a:extLst>
          </a:blip>
          <a:srcRect/>
          <a:stretch/>
        </p:blipFill>
        <p:spPr>
          <a:xfrm>
            <a:off x="708799" y="3831160"/>
            <a:ext cx="5761524" cy="3505690"/>
          </a:xfrm>
          <a:prstGeom prst="rect">
            <a:avLst/>
          </a:prstGeom>
        </p:spPr>
      </p:pic>
      <p:pic>
        <p:nvPicPr>
          <p:cNvPr id="5" name="図 4">
            <a:extLst>
              <a:ext uri="{FF2B5EF4-FFF2-40B4-BE49-F238E27FC236}">
                <a16:creationId xmlns:a16="http://schemas.microsoft.com/office/drawing/2014/main" id="{DA73FC7B-DBED-4597-A645-3FDF90BC481D}"/>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2998636" y="6787588"/>
            <a:ext cx="2783539" cy="991918"/>
          </a:xfrm>
          <a:prstGeom prst="rect">
            <a:avLst/>
          </a:prstGeom>
        </p:spPr>
      </p:pic>
      <p:sp>
        <p:nvSpPr>
          <p:cNvPr id="62" name="テキスト ボックス 61">
            <a:extLst>
              <a:ext uri="{FF2B5EF4-FFF2-40B4-BE49-F238E27FC236}">
                <a16:creationId xmlns:a16="http://schemas.microsoft.com/office/drawing/2014/main" id="{69E6711D-4EF8-412B-A866-F04A87EFAA65}"/>
              </a:ext>
            </a:extLst>
          </p:cNvPr>
          <p:cNvSpPr txBox="1">
            <a:spLocks/>
          </p:cNvSpPr>
          <p:nvPr/>
        </p:nvSpPr>
        <p:spPr>
          <a:xfrm>
            <a:off x="266238" y="3473906"/>
            <a:ext cx="1260000" cy="324000"/>
          </a:xfrm>
          <a:prstGeom prst="rect">
            <a:avLst/>
          </a:prstGeom>
          <a:solidFill>
            <a:schemeClr val="accent1"/>
          </a:solidFill>
          <a:ln w="12700">
            <a:noFill/>
          </a:ln>
        </p:spPr>
        <p:txBody>
          <a:bodyPr wrap="square" lIns="36000" tIns="36000" rIns="36000" bIns="36000" rtlCol="0" anchor="ctr" anchorCtr="0">
            <a:spAutoFit/>
          </a:bodyPr>
          <a:lstStyle/>
          <a:p>
            <a:pPr marL="0" marR="0" lvl="0" indent="0" algn="ctr" defTabSz="457206"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100" normalizeH="0" noProof="0" dirty="0">
                <a:ln>
                  <a:noFill/>
                </a:ln>
                <a:effectLst/>
                <a:uLnTx/>
                <a:uFillTx/>
                <a:latin typeface="游ゴシック" panose="020B0400000000000000" pitchFamily="50" charset="-128"/>
                <a:ea typeface="游ゴシック" panose="020B0400000000000000" pitchFamily="50" charset="-128"/>
              </a:rPr>
              <a:t>会場案内</a:t>
            </a:r>
            <a:endParaRPr kumimoji="0" lang="en-US" altLang="ja-JP" sz="2000" b="1" i="0" u="none" strike="noStrike" kern="0" cap="none" spc="100" normalizeH="0" noProof="0" dirty="0">
              <a:ln>
                <a:noFill/>
              </a:ln>
              <a:effectLst/>
              <a:uLnTx/>
              <a:uFillTx/>
              <a:latin typeface="游ゴシック" panose="020B0400000000000000" pitchFamily="50" charset="-128"/>
              <a:ea typeface="游ゴシック" panose="020B0400000000000000" pitchFamily="50" charset="-128"/>
            </a:endParaRPr>
          </a:p>
        </p:txBody>
      </p:sp>
      <p:pic>
        <p:nvPicPr>
          <p:cNvPr id="65" name="図 64">
            <a:extLst>
              <a:ext uri="{FF2B5EF4-FFF2-40B4-BE49-F238E27FC236}">
                <a16:creationId xmlns:a16="http://schemas.microsoft.com/office/drawing/2014/main" id="{684964B3-A34F-4541-A676-15CF92A6A050}"/>
              </a:ext>
            </a:extLst>
          </p:cNvPr>
          <p:cNvPicPr>
            <a:picLocks noChangeAspect="1"/>
          </p:cNvPicPr>
          <p:nvPr/>
        </p:nvPicPr>
        <p:blipFill>
          <a:blip r:embed="rId7"/>
          <a:stretch>
            <a:fillRect/>
          </a:stretch>
        </p:blipFill>
        <p:spPr>
          <a:xfrm>
            <a:off x="6307037" y="7595906"/>
            <a:ext cx="792000" cy="792000"/>
          </a:xfrm>
          <a:prstGeom prst="rect">
            <a:avLst/>
          </a:prstGeom>
        </p:spPr>
      </p:pic>
      <p:sp>
        <p:nvSpPr>
          <p:cNvPr id="3" name="テキスト ボックス 2">
            <a:extLst>
              <a:ext uri="{FF2B5EF4-FFF2-40B4-BE49-F238E27FC236}">
                <a16:creationId xmlns:a16="http://schemas.microsoft.com/office/drawing/2014/main" id="{DE87DD32-ABD2-404A-BDEF-DB9E582D9826}"/>
              </a:ext>
            </a:extLst>
          </p:cNvPr>
          <p:cNvSpPr txBox="1"/>
          <p:nvPr/>
        </p:nvSpPr>
        <p:spPr>
          <a:xfrm>
            <a:off x="388083" y="1403567"/>
            <a:ext cx="6898155" cy="1461939"/>
          </a:xfrm>
          <a:prstGeom prst="rect">
            <a:avLst/>
          </a:prstGeom>
          <a:noFill/>
        </p:spPr>
        <p:txBody>
          <a:bodyPr wrap="square" rtlCol="0">
            <a:spAutoFit/>
          </a:bodyPr>
          <a:lstStyle/>
          <a:p>
            <a:pPr algn="just"/>
            <a:r>
              <a:rPr kumimoji="1" lang="en-US" altLang="ja-JP" sz="1200" b="1" dirty="0">
                <a:solidFill>
                  <a:sysClr val="windowText" lastClr="000000"/>
                </a:solidFill>
                <a:latin typeface="游ゴシック" panose="020B0400000000000000" pitchFamily="50" charset="-128"/>
                <a:ea typeface="游ゴシック" panose="020B0400000000000000" pitchFamily="50" charset="-128"/>
              </a:rPr>
              <a:t>【</a:t>
            </a:r>
            <a:r>
              <a:rPr kumimoji="1" lang="ja-JP" altLang="en-US" sz="1200" b="1" dirty="0">
                <a:solidFill>
                  <a:sysClr val="windowText" lastClr="000000"/>
                </a:solidFill>
                <a:latin typeface="游ゴシック" panose="020B0400000000000000" pitchFamily="50" charset="-128"/>
                <a:ea typeface="游ゴシック" panose="020B0400000000000000" pitchFamily="50" charset="-128"/>
              </a:rPr>
              <a:t>留意事項</a:t>
            </a:r>
            <a:r>
              <a:rPr kumimoji="1" lang="en-US" altLang="ja-JP" sz="1200" b="1" dirty="0">
                <a:solidFill>
                  <a:sysClr val="windowText" lastClr="000000"/>
                </a:solidFill>
                <a:latin typeface="游ゴシック" panose="020B0400000000000000" pitchFamily="50" charset="-128"/>
                <a:ea typeface="游ゴシック" panose="020B0400000000000000" pitchFamily="50" charset="-128"/>
              </a:rPr>
              <a:t>】</a:t>
            </a:r>
          </a:p>
          <a:p>
            <a:pPr marL="171450" indent="-171450">
              <a:buFont typeface="Arial" panose="020B0604020202020204" pitchFamily="34" charset="0"/>
              <a:buChar char="•"/>
            </a:pP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セミナー前日までに、会場参加の方には「参加票」を、オンライン参加の方には</a:t>
            </a:r>
            <a:endParaRPr kumimoji="1" lang="en-US" altLang="ja-JP" sz="1100" dirty="0">
              <a:solidFill>
                <a:sysClr val="windowText" lastClr="000000"/>
              </a:solidFill>
              <a:latin typeface="游ゴシック" panose="020B0400000000000000" pitchFamily="50" charset="-128"/>
              <a:ea typeface="游ゴシック" panose="020B0400000000000000" pitchFamily="50" charset="-128"/>
            </a:endParaRPr>
          </a:p>
          <a:p>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　</a:t>
            </a:r>
            <a:r>
              <a:rPr kumimoji="1" lang="en-US" altLang="ja-JP" sz="1100" dirty="0">
                <a:solidFill>
                  <a:sysClr val="windowText" lastClr="000000"/>
                </a:solidFill>
                <a:latin typeface="游ゴシック" panose="020B0400000000000000" pitchFamily="50" charset="-128"/>
                <a:ea typeface="游ゴシック" panose="020B0400000000000000" pitchFamily="50" charset="-128"/>
              </a:rPr>
              <a:t>Web</a:t>
            </a: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参加用（質問フォームを含む）の</a:t>
            </a:r>
            <a:r>
              <a:rPr kumimoji="1" lang="en-US" altLang="ja-JP" sz="1100" dirty="0">
                <a:solidFill>
                  <a:sysClr val="windowText" lastClr="000000"/>
                </a:solidFill>
                <a:latin typeface="游ゴシック" panose="020B0400000000000000" pitchFamily="50" charset="-128"/>
                <a:ea typeface="游ゴシック" panose="020B0400000000000000" pitchFamily="50" charset="-128"/>
              </a:rPr>
              <a:t>URL</a:t>
            </a: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を電子メールでお送りします。</a:t>
            </a:r>
            <a:endParaRPr kumimoji="1" lang="en-US" altLang="ja-JP" sz="1100" dirty="0">
              <a:solidFill>
                <a:sysClr val="windowText" lastClr="000000"/>
              </a:solidFill>
              <a:latin typeface="游ゴシック" panose="020B0400000000000000" pitchFamily="50" charset="-128"/>
              <a:ea typeface="游ゴシック" panose="020B0400000000000000" pitchFamily="50" charset="-128"/>
            </a:endParaRPr>
          </a:p>
          <a:p>
            <a:pPr marL="171450" indent="-171450">
              <a:buFont typeface="Arial" panose="020B0604020202020204" pitchFamily="34" charset="0"/>
              <a:buChar char="•"/>
            </a:pP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会場参加申し込みが定員</a:t>
            </a:r>
            <a:r>
              <a:rPr kumimoji="1" lang="en-US" altLang="ja-JP" sz="1100" dirty="0">
                <a:solidFill>
                  <a:sysClr val="windowText" lastClr="000000"/>
                </a:solidFill>
                <a:latin typeface="游ゴシック" panose="020B0400000000000000" pitchFamily="50" charset="-128"/>
                <a:ea typeface="游ゴシック" panose="020B0400000000000000" pitchFamily="50" charset="-128"/>
              </a:rPr>
              <a:t>100</a:t>
            </a: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名を超えましたら、それ以降の申し込みはオンライン参加となります。</a:t>
            </a:r>
            <a:endParaRPr kumimoji="1" lang="en-US" altLang="ja-JP" sz="1100" dirty="0">
              <a:solidFill>
                <a:sysClr val="windowText" lastClr="000000"/>
              </a:solidFill>
              <a:latin typeface="游ゴシック" panose="020B0400000000000000" pitchFamily="50" charset="-128"/>
              <a:ea typeface="游ゴシック" panose="020B0400000000000000" pitchFamily="50" charset="-128"/>
            </a:endParaRPr>
          </a:p>
          <a:p>
            <a:pPr marL="171450" indent="-171450">
              <a:buFont typeface="Arial" panose="020B0604020202020204" pitchFamily="34" charset="0"/>
              <a:buChar char="•"/>
            </a:pP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オンライン参加は</a:t>
            </a:r>
            <a:r>
              <a:rPr kumimoji="1" lang="en-US" altLang="ja-JP" sz="1100" dirty="0">
                <a:solidFill>
                  <a:sysClr val="windowText" lastClr="000000"/>
                </a:solidFill>
                <a:latin typeface="游ゴシック" panose="020B0400000000000000" pitchFamily="50" charset="-128"/>
                <a:ea typeface="游ゴシック" panose="020B0400000000000000" pitchFamily="50" charset="-128"/>
              </a:rPr>
              <a:t>ZOOM</a:t>
            </a: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ウェビナーを利用します。</a:t>
            </a:r>
            <a:endParaRPr kumimoji="1" lang="en-US" altLang="ja-JP" sz="1100" dirty="0">
              <a:solidFill>
                <a:sysClr val="windowText" lastClr="000000"/>
              </a:solidFill>
              <a:latin typeface="游ゴシック" panose="020B0400000000000000" pitchFamily="50" charset="-128"/>
              <a:ea typeface="游ゴシック" panose="020B0400000000000000" pitchFamily="50" charset="-128"/>
            </a:endParaRPr>
          </a:p>
          <a:p>
            <a:pPr marL="171450" indent="-171450">
              <a:buFont typeface="Arial" panose="020B0604020202020204" pitchFamily="34" charset="0"/>
              <a:buChar char="•"/>
            </a:pP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参加申込みした方から他の方に、</a:t>
            </a:r>
            <a:r>
              <a:rPr kumimoji="1" lang="en-US" altLang="ja-JP" sz="1100" dirty="0">
                <a:solidFill>
                  <a:sysClr val="windowText" lastClr="000000"/>
                </a:solidFill>
                <a:latin typeface="游ゴシック" panose="020B0400000000000000" pitchFamily="50" charset="-128"/>
                <a:ea typeface="游ゴシック" panose="020B0400000000000000" pitchFamily="50" charset="-128"/>
              </a:rPr>
              <a:t>Web</a:t>
            </a: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参加用の</a:t>
            </a:r>
            <a:r>
              <a:rPr kumimoji="1" lang="en-US" altLang="ja-JP" sz="1100" dirty="0">
                <a:solidFill>
                  <a:sysClr val="windowText" lastClr="000000"/>
                </a:solidFill>
                <a:latin typeface="游ゴシック" panose="020B0400000000000000" pitchFamily="50" charset="-128"/>
                <a:ea typeface="游ゴシック" panose="020B0400000000000000" pitchFamily="50" charset="-128"/>
              </a:rPr>
              <a:t>URL</a:t>
            </a: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を転送することは禁止します。</a:t>
            </a:r>
            <a:endParaRPr kumimoji="1" lang="en-US" altLang="ja-JP" sz="1100" dirty="0">
              <a:solidFill>
                <a:sysClr val="windowText" lastClr="000000"/>
              </a:solidFill>
              <a:latin typeface="游ゴシック" panose="020B0400000000000000" pitchFamily="50" charset="-128"/>
              <a:ea typeface="游ゴシック" panose="020B0400000000000000" pitchFamily="50" charset="-128"/>
            </a:endParaRPr>
          </a:p>
          <a:p>
            <a:pPr marL="171450" indent="-171450">
              <a:buFont typeface="Arial" panose="020B0604020202020204" pitchFamily="34" charset="0"/>
              <a:buChar char="•"/>
            </a:pPr>
            <a:r>
              <a:rPr kumimoji="1" lang="ja-JP" altLang="en-US" sz="1100" dirty="0">
                <a:solidFill>
                  <a:sysClr val="windowText" lastClr="000000"/>
                </a:solidFill>
                <a:latin typeface="游ゴシック" panose="020B0400000000000000" pitchFamily="50" charset="-128"/>
                <a:ea typeface="游ゴシック" panose="020B0400000000000000" pitchFamily="50" charset="-128"/>
              </a:rPr>
              <a:t>個人情報の取り扱いについて：ご提供いただいた情報は、本セミナーの開催に係る事務に使用するほか、各主催団体からの情報提供（電子メールでの事業案内含む）のために利用させていただきます。</a:t>
            </a:r>
          </a:p>
        </p:txBody>
      </p:sp>
      <p:pic>
        <p:nvPicPr>
          <p:cNvPr id="22" name="グラフィックス 21" descr="山形の矢印">
            <a:extLst>
              <a:ext uri="{FF2B5EF4-FFF2-40B4-BE49-F238E27FC236}">
                <a16:creationId xmlns:a16="http://schemas.microsoft.com/office/drawing/2014/main" id="{04A9AD3A-3A5B-4FEF-ADC9-AF0B56AC34E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954637" y="7826306"/>
            <a:ext cx="359547" cy="359547"/>
          </a:xfrm>
          <a:prstGeom prst="rect">
            <a:avLst/>
          </a:prstGeom>
        </p:spPr>
      </p:pic>
      <p:sp>
        <p:nvSpPr>
          <p:cNvPr id="19" name="テキスト ボックス 18">
            <a:extLst>
              <a:ext uri="{FF2B5EF4-FFF2-40B4-BE49-F238E27FC236}">
                <a16:creationId xmlns:a16="http://schemas.microsoft.com/office/drawing/2014/main" id="{5BE02732-1814-4FA8-AF34-EDD296AED76D}"/>
              </a:ext>
            </a:extLst>
          </p:cNvPr>
          <p:cNvSpPr txBox="1">
            <a:spLocks/>
          </p:cNvSpPr>
          <p:nvPr/>
        </p:nvSpPr>
        <p:spPr>
          <a:xfrm>
            <a:off x="1439837" y="3508485"/>
            <a:ext cx="4672319" cy="246221"/>
          </a:xfrm>
          <a:prstGeom prst="rect">
            <a:avLst/>
          </a:prstGeom>
          <a:noFill/>
        </p:spPr>
        <p:txBody>
          <a:bodyPr wrap="square" lIns="0" tIns="0" rIns="0" bIns="0" rtlCol="0" anchor="ctr">
            <a:spAutoFit/>
          </a:bodyPr>
          <a:lstStyle/>
          <a:p>
            <a:pPr algn="ctr" defTabSz="457206">
              <a:defRPr/>
            </a:pPr>
            <a:r>
              <a:rPr lang="ja-JP" altLang="en-US" sz="1600" b="1" dirty="0">
                <a:solidFill>
                  <a:schemeClr val="bg1"/>
                </a:solidFill>
                <a:highlight>
                  <a:srgbClr val="FFFFFF"/>
                </a:highlight>
                <a:latin typeface="游ゴシック" panose="020B0400000000000000" pitchFamily="50" charset="-128"/>
                <a:ea typeface="游ゴシック" panose="020B0400000000000000" pitchFamily="50" charset="-128"/>
              </a:rPr>
              <a:t>大阪商工会議所：</a:t>
            </a:r>
            <a:r>
              <a:rPr lang="zh-CN" altLang="en-US" sz="1600" b="1" dirty="0">
                <a:solidFill>
                  <a:schemeClr val="bg1"/>
                </a:solidFill>
                <a:highlight>
                  <a:srgbClr val="FFFFFF"/>
                </a:highlight>
                <a:latin typeface="游ゴシック" panose="020B0400000000000000" pitchFamily="50" charset="-128"/>
                <a:ea typeface="游ゴシック" panose="020B0400000000000000" pitchFamily="50" charset="-128"/>
              </a:rPr>
              <a:t>大阪市中央区本町橋２番８号</a:t>
            </a:r>
            <a:endParaRPr lang="en-US" altLang="ja-JP" sz="1200" b="1" dirty="0">
              <a:solidFill>
                <a:schemeClr val="bg1"/>
              </a:solidFill>
              <a:highlight>
                <a:srgbClr val="FFFFFF"/>
              </a:highlight>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03DD7F5-90E9-4CC9-A111-8FFCB98EE3C0}"/>
              </a:ext>
            </a:extLst>
          </p:cNvPr>
          <p:cNvSpPr txBox="1"/>
          <p:nvPr/>
        </p:nvSpPr>
        <p:spPr>
          <a:xfrm>
            <a:off x="3218237" y="10359640"/>
            <a:ext cx="4399200" cy="253916"/>
          </a:xfrm>
          <a:prstGeom prst="rect">
            <a:avLst/>
          </a:prstGeom>
          <a:noFill/>
        </p:spPr>
        <p:txBody>
          <a:bodyPr wrap="square" rtlCol="0">
            <a:spAutoFit/>
          </a:bodyPr>
          <a:lstStyle/>
          <a:p>
            <a:r>
              <a:rPr kumimoji="1" lang="ja-JP" altLang="en-US" sz="1050" b="1" i="0" u="none" strike="noStrike" kern="1200" cap="none" spc="0" normalizeH="0" baseline="0" noProof="0" dirty="0">
                <a:ln>
                  <a:noFill/>
                </a:ln>
                <a:solidFill>
                  <a:schemeClr val="bg2"/>
                </a:solidFill>
                <a:effectLst/>
                <a:uLnTx/>
                <a:uFillTx/>
                <a:latin typeface="游ゴシック" panose="020B0400000000000000" pitchFamily="50" charset="-128"/>
                <a:ea typeface="游ゴシック" panose="020B0400000000000000" pitchFamily="50" charset="-128"/>
              </a:rPr>
              <a:t>本セミナーは、大阪府の小規模補助金を活用して実施しています。</a:t>
            </a:r>
            <a:endParaRPr kumimoji="1" lang="en-US" altLang="ja-JP" sz="1050" b="1" i="0" u="none" strike="noStrike" kern="1200" cap="none" spc="0" normalizeH="0" baseline="0" noProof="0" dirty="0">
              <a:ln>
                <a:noFill/>
              </a:ln>
              <a:solidFill>
                <a:schemeClr val="bg2"/>
              </a:solidFill>
              <a:effectLst/>
              <a:uLnTx/>
              <a:uFillTx/>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294513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ォータブル">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クォータブル">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クォータブル">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クォータブル</Template>
  <TotalTime>0</TotalTime>
  <Words>659</Words>
  <Application>Microsoft Office PowerPoint</Application>
  <PresentationFormat>ユーザー設定</PresentationFormat>
  <Paragraphs>58</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Century Gothic</vt:lpstr>
      <vt:lpstr>Wingdings 2</vt:lpstr>
      <vt:lpstr>クォータブル</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2021-06-03T08:22:48Z</dcterms:created>
  <dcterms:modified xsi:type="dcterms:W3CDTF">2026-06-01T10:12:42Z</dcterms:modified>
</cp:coreProperties>
</file>