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3" d="100"/>
          <a:sy n="63" d="100"/>
        </p:scale>
        <p:origin x="227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17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674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2554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717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812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360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3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4085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445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620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790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2580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0DA6254-7250-4B10-9950-97041CC3C7E4}"/>
              </a:ext>
            </a:extLst>
          </p:cNvPr>
          <p:cNvSpPr txBox="1"/>
          <p:nvPr/>
        </p:nvSpPr>
        <p:spPr>
          <a:xfrm>
            <a:off x="1073531" y="82046"/>
            <a:ext cx="648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どくキノコ　ぬりえ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C6FE48-957A-4E62-A4D9-899AD59A7CA9}"/>
              </a:ext>
            </a:extLst>
          </p:cNvPr>
          <p:cNvSpPr txBox="1"/>
          <p:nvPr/>
        </p:nvSpPr>
        <p:spPr>
          <a:xfrm>
            <a:off x="187197" y="7747445"/>
            <a:ext cx="73767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とくちょう：</a:t>
            </a:r>
            <a:endParaRPr lang="en-US" altLang="ja-JP" sz="18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kern="1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こうえんや、もり、やまなど、いろいろなところにはえている。</a:t>
            </a:r>
          </a:p>
          <a:p>
            <a:pPr algn="just"/>
            <a:r>
              <a:rPr lang="ja-JP" altLang="en-US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しゅるいがおおく、たべられるキノコに、にているかたちのものもある。</a:t>
            </a:r>
          </a:p>
          <a:p>
            <a:pPr algn="just"/>
            <a:r>
              <a:rPr lang="ja-JP" altLang="en-US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はやさ：たべてすぐがほとんど（しゅるいによってちがう）</a:t>
            </a:r>
          </a:p>
          <a:p>
            <a:pPr algn="just"/>
            <a:r>
              <a:rPr lang="ja-JP" altLang="en-US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しょうじょう：おうと、げり、ふくつうなど（しゅるいによってちがう）</a:t>
            </a:r>
            <a:endParaRPr lang="en-US" altLang="ja-JP" sz="18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endParaRPr lang="ja-JP" altLang="en-US" sz="18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● やっつけるほうほう</a:t>
            </a:r>
          </a:p>
          <a:p>
            <a:pPr algn="just"/>
            <a:r>
              <a:rPr lang="ja-JP" altLang="en-US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・しぜんにはえているキノコを、さわらない、たべない。</a:t>
            </a:r>
          </a:p>
          <a:p>
            <a:pPr algn="just"/>
            <a:r>
              <a:rPr lang="ja-JP" altLang="en-US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 （さわっただけで、ただれたりするキノコもあります。）</a:t>
            </a:r>
          </a:p>
          <a:p>
            <a:pPr algn="just"/>
            <a:endParaRPr lang="ja-JP" altLang="en-US" sz="1800" kern="100" dirty="0"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978BD25-AF61-49C0-8B98-54229075200C}"/>
              </a:ext>
            </a:extLst>
          </p:cNvPr>
          <p:cNvSpPr txBox="1"/>
          <p:nvPr/>
        </p:nvSpPr>
        <p:spPr>
          <a:xfrm>
            <a:off x="4828032" y="10363546"/>
            <a:ext cx="27316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岸和田保健所　衛生課　</a:t>
            </a:r>
            <a:r>
              <a:rPr kumimoji="1" lang="ja-JP" altLang="en-US" sz="1000"/>
              <a:t>令和８年７月</a:t>
            </a:r>
            <a:r>
              <a:rPr kumimoji="1" lang="ja-JP" altLang="en-US" sz="1000" dirty="0"/>
              <a:t>作成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E5088C8-5F75-4702-8506-E645C84CF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00" y="642197"/>
            <a:ext cx="5347397" cy="710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76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101</Words>
  <Application>Microsoft Office PowerPoint</Application>
  <PresentationFormat>ユーザー設定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N-B</vt:lpstr>
      <vt:lpstr>UD デジタル 教科書体 NK-B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2026-06-05T06:59:55Z</dcterms:created>
  <dcterms:modified xsi:type="dcterms:W3CDTF">2026-07-16T04:38:18Z</dcterms:modified>
</cp:coreProperties>
</file>