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56" r:id="rId2"/>
  </p:sldIdLst>
  <p:sldSz cx="7562850" cy="10688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243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" y="274320"/>
            <a:ext cx="7013448" cy="1014069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3810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11480" y="399870"/>
            <a:ext cx="6739128" cy="9866376"/>
          </a:xfrm>
          <a:prstGeom prst="roundRect">
            <a:avLst/>
          </a:prstGeom>
          <a:solidFill>
            <a:schemeClr val="bg2"/>
          </a:solidFill>
          <a:ln w="1905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1361175" y="594360"/>
            <a:ext cx="4839736" cy="73152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600" b="1">
                <a:solidFill>
                  <a:srgbClr val="4B2378"/>
                </a:solidFill>
              </a:defRPr>
            </a:pPr>
            <a:r>
              <a:rPr lang="ja-JP" altLang="en-US" sz="3600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どくキノコ</a:t>
            </a:r>
            <a:endParaRPr sz="3600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2960" y="1463040"/>
            <a:ext cx="5916168" cy="4796018"/>
          </a:xfrm>
          <a:prstGeom prst="rect">
            <a:avLst/>
          </a:prstGeom>
          <a:noFill/>
          <a:ln w="25400">
            <a:solidFill>
              <a:srgbClr val="4B2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5220" y="6470934"/>
            <a:ext cx="6003907" cy="1945867"/>
          </a:xfrm>
          <a:prstGeom prst="rect">
            <a:avLst/>
          </a:prstGeom>
          <a:solidFill>
            <a:srgbClr val="FFFFFF"/>
          </a:solidFill>
          <a:ln w="12700">
            <a:solidFill>
              <a:srgbClr val="6E41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とくちょう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こうえんや、もり、やまなど、いろいろなところにはえている。</a:t>
            </a:r>
            <a:endParaRPr lang="en-US" altLang="ja-JP" sz="1600" kern="100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しゅるいがおおく、たべられるキノコに、にているかたちのものもある。</a:t>
            </a:r>
            <a:endParaRPr lang="ja-JP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はやさ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たべてすぐがほとんど（しゅるいによってちがう）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★</a:t>
            </a:r>
            <a:r>
              <a:rPr lang="ja-JP" altLang="ja-JP" sz="1600" kern="100" dirty="0">
                <a:solidFill>
                  <a:schemeClr val="tx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しょうじょう</a:t>
            </a:r>
            <a:endParaRPr lang="en-US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600" kern="100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　おうと、げり、ふくつうなど（しゅるいによってちがう）</a:t>
            </a:r>
            <a:endParaRPr lang="ja-JP" altLang="ja-JP" sz="1600" kern="100" dirty="0">
              <a:solidFill>
                <a:schemeClr val="tx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81043" y="10266246"/>
            <a:ext cx="4049487" cy="545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4B2378"/>
                </a:solidFill>
              </a:defRPr>
            </a:pPr>
            <a:r>
              <a:rPr lang="ja-JP" altLang="en-US" sz="1200" dirty="0"/>
              <a:t>大阪府岸和田保健所　衛生課　令和</a:t>
            </a:r>
            <a:r>
              <a:rPr lang="en-US" altLang="ja-JP" sz="1200" dirty="0"/>
              <a:t>8</a:t>
            </a:r>
            <a:r>
              <a:rPr lang="ja-JP" altLang="en-US" sz="1200" dirty="0"/>
              <a:t>年</a:t>
            </a:r>
            <a:r>
              <a:rPr lang="en-US" altLang="ja-JP" sz="1200"/>
              <a:t>7</a:t>
            </a:r>
            <a:r>
              <a:rPr lang="ja-JP" altLang="en-US" sz="1200"/>
              <a:t>月</a:t>
            </a:r>
            <a:r>
              <a:rPr lang="ja-JP" altLang="en-US" sz="1200" dirty="0"/>
              <a:t>作成　</a:t>
            </a:r>
            <a:endParaRPr sz="12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9596BB7-626B-43DA-8329-D7862ACD8112}"/>
              </a:ext>
            </a:extLst>
          </p:cNvPr>
          <p:cNvSpPr txBox="1"/>
          <p:nvPr/>
        </p:nvSpPr>
        <p:spPr>
          <a:xfrm>
            <a:off x="735220" y="8565572"/>
            <a:ext cx="5964827" cy="129266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4B2378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0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● </a:t>
            </a:r>
            <a:r>
              <a:rPr lang="ja-JP" altLang="ja-JP" sz="20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やっつけるほうほう</a:t>
            </a:r>
          </a:p>
          <a:p>
            <a:pPr algn="just"/>
            <a:r>
              <a:rPr lang="ja-JP" altLang="ja-JP" sz="20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・</a:t>
            </a:r>
            <a:r>
              <a:rPr lang="ja-JP" altLang="en-US" sz="2000" kern="100" dirty="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しぜんにはえているキノコを、さわらない、たべない。</a:t>
            </a:r>
            <a:endParaRPr lang="en-US" altLang="ja-JP" sz="2000" kern="100" dirty="0">
              <a:solidFill>
                <a:schemeClr val="bg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2000" kern="100">
                <a:solidFill>
                  <a:schemeClr val="bg1"/>
                </a:solidFill>
                <a:effectLst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Times New Roman" panose="02020603050405020304" pitchFamily="18" charset="0"/>
              </a:rPr>
              <a:t>（さわっただけで、ただれたりするキノコもあります。）</a:t>
            </a:r>
            <a:endParaRPr lang="en-US" altLang="ja-JP" sz="2000" kern="100" dirty="0">
              <a:solidFill>
                <a:schemeClr val="bg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  <a:p>
            <a:pPr algn="just"/>
            <a:endParaRPr lang="en-US" altLang="ja-JP" sz="1800" kern="100" dirty="0">
              <a:solidFill>
                <a:schemeClr val="bg1"/>
              </a:solidFill>
              <a:effectLst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B2848CFA-CED9-488B-B5A6-7C92253DF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314" y="1481634"/>
            <a:ext cx="4413458" cy="48037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ユーザー設定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UD デジタル 教科書体 NK-B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2026-06-05T06:58:52Z</dcterms:created>
  <dcterms:modified xsi:type="dcterms:W3CDTF">2026-07-16T04:35:41Z</dcterms:modified>
  <cp:category/>
</cp:coreProperties>
</file>