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84" r:id="rId1"/>
  </p:sldMasterIdLst>
  <p:sldIdLst>
    <p:sldId id="256" r:id="rId2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63" d="100"/>
          <a:sy n="63" d="100"/>
        </p:scale>
        <p:origin x="227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E3446-B3D1-40B6-AEF7-ED86D7930624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75314-2922-4257-A073-FCF52C294F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21774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E3446-B3D1-40B6-AEF7-ED86D7930624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75314-2922-4257-A073-FCF52C294F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967452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E3446-B3D1-40B6-AEF7-ED86D7930624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75314-2922-4257-A073-FCF52C294F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22554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E3446-B3D1-40B6-AEF7-ED86D7930624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75314-2922-4257-A073-FCF52C294F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237174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E3446-B3D1-40B6-AEF7-ED86D7930624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75314-2922-4257-A073-FCF52C294F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9812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E3446-B3D1-40B6-AEF7-ED86D7930624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75314-2922-4257-A073-FCF52C294F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53602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E3446-B3D1-40B6-AEF7-ED86D7930624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75314-2922-4257-A073-FCF52C294F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736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E3446-B3D1-40B6-AEF7-ED86D7930624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75314-2922-4257-A073-FCF52C294F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40853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E3446-B3D1-40B6-AEF7-ED86D7930624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75314-2922-4257-A073-FCF52C294F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4445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E3446-B3D1-40B6-AEF7-ED86D7930624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75314-2922-4257-A073-FCF52C294F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62026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E3446-B3D1-40B6-AEF7-ED86D7930624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75314-2922-4257-A073-FCF52C294F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790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8E3446-B3D1-40B6-AEF7-ED86D7930624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A75314-2922-4257-A073-FCF52C294F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2580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kumimoji="1"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kumimoji="1"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0DA6254-7250-4B10-9950-97041CC3C7E4}"/>
              </a:ext>
            </a:extLst>
          </p:cNvPr>
          <p:cNvSpPr txBox="1"/>
          <p:nvPr/>
        </p:nvSpPr>
        <p:spPr>
          <a:xfrm>
            <a:off x="1073531" y="82046"/>
            <a:ext cx="64861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ノロウイルス　ぬりえ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AC6FE48-957A-4E62-A4D9-899AD59A7CA9}"/>
              </a:ext>
            </a:extLst>
          </p:cNvPr>
          <p:cNvSpPr txBox="1"/>
          <p:nvPr/>
        </p:nvSpPr>
        <p:spPr>
          <a:xfrm>
            <a:off x="187197" y="7747445"/>
            <a:ext cx="737679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ja-JP" altLang="ja-JP" sz="1800" kern="100" dirty="0">
                <a:solidFill>
                  <a:schemeClr val="tx1"/>
                </a:solidFill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とくちょう</a:t>
            </a:r>
            <a:r>
              <a:rPr lang="ja-JP" altLang="en-US" sz="1800" kern="100" dirty="0">
                <a:solidFill>
                  <a:schemeClr val="tx1"/>
                </a:solidFill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：</a:t>
            </a:r>
            <a:r>
              <a:rPr lang="ja-JP" altLang="en-US" sz="1800" kern="100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かんそうにつよく、どこにひそんでいるかわからない。</a:t>
            </a:r>
            <a:endParaRPr lang="ja-JP" altLang="ja-JP" sz="1800" kern="100" dirty="0">
              <a:solidFill>
                <a:schemeClr val="tx1"/>
              </a:solidFill>
              <a:effectLst/>
              <a:latin typeface="UD デジタル 教科書体 NK-B" panose="02020700000000000000" pitchFamily="18" charset="-128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  <a:p>
            <a:pPr algn="just"/>
            <a:r>
              <a:rPr lang="ja-JP" altLang="ja-JP" sz="1800" kern="100" dirty="0">
                <a:solidFill>
                  <a:schemeClr val="tx1"/>
                </a:solidFill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はやさ</a:t>
            </a:r>
            <a:r>
              <a:rPr lang="ja-JP" altLang="en-US" kern="1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：</a:t>
            </a:r>
            <a:r>
              <a:rPr lang="ja-JP" altLang="en-US" sz="1800" kern="100" dirty="0">
                <a:solidFill>
                  <a:schemeClr val="tx1"/>
                </a:solidFill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たべてから２４じかんから４８じかんでぐあいがわるくなる。</a:t>
            </a:r>
            <a:endParaRPr lang="ja-JP" altLang="ja-JP" sz="1800" kern="100" dirty="0">
              <a:solidFill>
                <a:schemeClr val="tx1"/>
              </a:solidFill>
              <a:effectLst/>
              <a:latin typeface="UD デジタル 教科書体 NK-B" panose="02020700000000000000" pitchFamily="18" charset="-128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  <a:p>
            <a:pPr algn="just"/>
            <a:r>
              <a:rPr lang="ja-JP" altLang="ja-JP" sz="1800" kern="100" dirty="0">
                <a:solidFill>
                  <a:schemeClr val="tx1"/>
                </a:solidFill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しょうじょう</a:t>
            </a:r>
            <a:r>
              <a:rPr lang="ja-JP" altLang="en-US" kern="1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：</a:t>
            </a:r>
            <a:r>
              <a:rPr lang="ja-JP" altLang="ja-JP" sz="1800" kern="100" dirty="0">
                <a:solidFill>
                  <a:schemeClr val="tx1"/>
                </a:solidFill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げり、</a:t>
            </a:r>
            <a:r>
              <a:rPr lang="ja-JP" altLang="en-US" sz="1800" kern="100" dirty="0">
                <a:solidFill>
                  <a:schemeClr val="tx1"/>
                </a:solidFill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おうと、</a:t>
            </a:r>
            <a:r>
              <a:rPr lang="ja-JP" altLang="ja-JP" sz="1800" kern="100" dirty="0">
                <a:solidFill>
                  <a:schemeClr val="tx1"/>
                </a:solidFill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ふくつう、はつねつ</a:t>
            </a:r>
            <a:endParaRPr lang="en-US" altLang="ja-JP" sz="1800" kern="100" dirty="0">
              <a:solidFill>
                <a:schemeClr val="tx1"/>
              </a:solidFill>
              <a:effectLst/>
              <a:latin typeface="UD デジタル 教科書体 NK-B" panose="02020700000000000000" pitchFamily="18" charset="-128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  <a:p>
            <a:pPr algn="just"/>
            <a:r>
              <a:rPr lang="ja-JP" altLang="en-US" sz="1800" kern="100" dirty="0">
                <a:effectLst/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cs typeface="Times New Roman" panose="02020603050405020304" pitchFamily="18" charset="0"/>
              </a:rPr>
              <a:t>★</a:t>
            </a:r>
            <a:r>
              <a:rPr lang="ja-JP" altLang="ja-JP" sz="1800" kern="100" dirty="0">
                <a:effectLst/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cs typeface="Times New Roman" panose="02020603050405020304" pitchFamily="18" charset="0"/>
              </a:rPr>
              <a:t>やっつけるほうほう</a:t>
            </a:r>
            <a:endParaRPr lang="en-US" altLang="ja-JP" sz="1800" kern="100" dirty="0">
              <a:effectLst/>
              <a:latin typeface="UD デジタル 教科書体 N-B" panose="02020700000000000000" pitchFamily="17" charset="-128"/>
              <a:ea typeface="UD デジタル 教科書体 N-B" panose="02020700000000000000" pitchFamily="17" charset="-128"/>
              <a:cs typeface="Times New Roman" panose="02020603050405020304" pitchFamily="18" charset="0"/>
            </a:endParaRPr>
          </a:p>
          <a:p>
            <a:pPr algn="just"/>
            <a:r>
              <a:rPr lang="ja-JP" altLang="en-US" sz="1800" kern="100" dirty="0">
                <a:effectLst/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cs typeface="Times New Roman" panose="02020603050405020304" pitchFamily="18" charset="0"/>
              </a:rPr>
              <a:t>・たべものにさわるまえやトイレのあとに、しっかりてをあらう。</a:t>
            </a:r>
          </a:p>
          <a:p>
            <a:pPr algn="just"/>
            <a:r>
              <a:rPr lang="ja-JP" altLang="en-US" sz="1800" kern="100" dirty="0">
                <a:effectLst/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cs typeface="Times New Roman" panose="02020603050405020304" pitchFamily="18" charset="0"/>
              </a:rPr>
              <a:t>・おなかをこわしていたり、きもちがわるいときは、ほかのひとの</a:t>
            </a:r>
            <a:endParaRPr lang="en-US" altLang="ja-JP" sz="1800" kern="100" dirty="0">
              <a:effectLst/>
              <a:latin typeface="UD デジタル 教科書体 N-B" panose="02020700000000000000" pitchFamily="17" charset="-128"/>
              <a:ea typeface="UD デジタル 教科書体 N-B" panose="02020700000000000000" pitchFamily="17" charset="-128"/>
              <a:cs typeface="Times New Roman" panose="02020603050405020304" pitchFamily="18" charset="0"/>
            </a:endParaRPr>
          </a:p>
          <a:p>
            <a:pPr algn="just"/>
            <a:r>
              <a:rPr lang="ja-JP" altLang="en-US" kern="1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cs typeface="Times New Roman" panose="02020603050405020304" pitchFamily="18" charset="0"/>
              </a:rPr>
              <a:t>　</a:t>
            </a:r>
            <a:r>
              <a:rPr lang="ja-JP" altLang="en-US" sz="1800" kern="100" dirty="0">
                <a:effectLst/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cs typeface="Times New Roman" panose="02020603050405020304" pitchFamily="18" charset="0"/>
              </a:rPr>
              <a:t>たべものやしょっきをさわらない。</a:t>
            </a:r>
          </a:p>
          <a:p>
            <a:pPr algn="just"/>
            <a:r>
              <a:rPr lang="ja-JP" altLang="en-US" sz="1800" kern="100" dirty="0">
                <a:effectLst/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cs typeface="Times New Roman" panose="02020603050405020304" pitchFamily="18" charset="0"/>
              </a:rPr>
              <a:t>・カキやアサリなどの貝は、しっかりと</a:t>
            </a:r>
            <a:endParaRPr lang="en-US" altLang="ja-JP" sz="1800" kern="100" dirty="0">
              <a:effectLst/>
              <a:latin typeface="UD デジタル 教科書体 N-B" panose="02020700000000000000" pitchFamily="17" charset="-128"/>
              <a:ea typeface="UD デジタル 教科書体 N-B" panose="02020700000000000000" pitchFamily="17" charset="-128"/>
              <a:cs typeface="Times New Roman" panose="02020603050405020304" pitchFamily="18" charset="0"/>
            </a:endParaRPr>
          </a:p>
          <a:p>
            <a:pPr algn="just"/>
            <a:r>
              <a:rPr lang="ja-JP" altLang="en-US" kern="1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cs typeface="Times New Roman" panose="02020603050405020304" pitchFamily="18" charset="0"/>
              </a:rPr>
              <a:t>　</a:t>
            </a:r>
            <a:r>
              <a:rPr lang="ja-JP" altLang="en-US" sz="1800" kern="100" dirty="0">
                <a:effectLst/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cs typeface="Times New Roman" panose="02020603050405020304" pitchFamily="18" charset="0"/>
              </a:rPr>
              <a:t>かねつ（やいたり、ゆでたり）する。</a:t>
            </a:r>
          </a:p>
          <a:p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978BD25-AF61-49C0-8B98-54229075200C}"/>
              </a:ext>
            </a:extLst>
          </p:cNvPr>
          <p:cNvSpPr txBox="1"/>
          <p:nvPr/>
        </p:nvSpPr>
        <p:spPr>
          <a:xfrm>
            <a:off x="4828032" y="10363546"/>
            <a:ext cx="273164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00" dirty="0"/>
              <a:t>岸和田保健所　衛生課　</a:t>
            </a:r>
            <a:r>
              <a:rPr kumimoji="1" lang="ja-JP" altLang="en-US" sz="1000"/>
              <a:t>令和８年７月</a:t>
            </a:r>
            <a:r>
              <a:rPr kumimoji="1" lang="ja-JP" altLang="en-US" sz="1000" dirty="0"/>
              <a:t>作成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9D88B72A-3AB4-41FC-A4A7-C2C7346399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59064"/>
            <a:ext cx="7578949" cy="5052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1767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109</Words>
  <Application>Microsoft Office PowerPoint</Application>
  <PresentationFormat>ユーザー設定</PresentationFormat>
  <Paragraphs>11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UD デジタル 教科書体 N-B</vt:lpstr>
      <vt:lpstr>UD デジタル 教科書体 NK-B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2026-06-05T06:59:55Z</dcterms:created>
  <dcterms:modified xsi:type="dcterms:W3CDTF">2026-07-16T05:16:37Z</dcterms:modified>
</cp:coreProperties>
</file>