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6" r:id="rId2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5" d="100"/>
          <a:sy n="35" d="100"/>
        </p:scale>
        <p:origin x="1987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74320"/>
            <a:ext cx="7013448" cy="10140696"/>
          </a:xfrm>
          <a:prstGeom prst="roundRect">
            <a:avLst/>
          </a:prstGeom>
          <a:solidFill>
            <a:srgbClr val="002060"/>
          </a:solidFill>
          <a:ln w="3810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11480" y="399870"/>
            <a:ext cx="6739128" cy="986637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361175" y="594360"/>
            <a:ext cx="4839736" cy="7315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600" b="1">
                <a:solidFill>
                  <a:srgbClr val="4B2378"/>
                </a:solidFill>
              </a:defRPr>
            </a:pPr>
            <a:r>
              <a:rPr lang="ja-JP" altLang="en-US" sz="36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ノロウイルス</a:t>
            </a:r>
            <a:endParaRPr sz="36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2960" y="1463040"/>
            <a:ext cx="5916168" cy="4796018"/>
          </a:xfrm>
          <a:prstGeom prst="rect">
            <a:avLst/>
          </a:prstGeom>
          <a:noFill/>
          <a:ln w="2540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5220" y="6470935"/>
            <a:ext cx="6003907" cy="15347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6E41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とくちょう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かんそうにつよく、どこにひそんでいるかわからない。</a:t>
            </a:r>
            <a:endParaRPr lang="ja-JP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はやさ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たべてから２４じかんから４８じかんでぐあいがわるくなる。</a:t>
            </a:r>
            <a:endParaRPr lang="ja-JP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しょうじょう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げり、</a:t>
            </a:r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おうと、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ふくつう、はつねつ</a:t>
            </a:r>
          </a:p>
        </p:txBody>
      </p:sp>
      <p:sp>
        <p:nvSpPr>
          <p:cNvPr id="8" name="Rectangle 7"/>
          <p:cNvSpPr/>
          <p:nvPr/>
        </p:nvSpPr>
        <p:spPr>
          <a:xfrm>
            <a:off x="3781043" y="10266246"/>
            <a:ext cx="4049487" cy="545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4B2378"/>
                </a:solidFill>
              </a:defRPr>
            </a:pPr>
            <a:r>
              <a:rPr lang="ja-JP" altLang="en-US" sz="1200" dirty="0"/>
              <a:t>大阪府岸和田保健所　衛生課　令和</a:t>
            </a:r>
            <a:r>
              <a:rPr lang="en-US" altLang="ja-JP" sz="1200" dirty="0"/>
              <a:t>8</a:t>
            </a:r>
            <a:r>
              <a:rPr lang="ja-JP" altLang="en-US" sz="1200" dirty="0"/>
              <a:t>年</a:t>
            </a:r>
            <a:r>
              <a:rPr lang="en-US" altLang="ja-JP" sz="1200"/>
              <a:t>7</a:t>
            </a:r>
            <a:r>
              <a:rPr lang="ja-JP" altLang="en-US" sz="1200"/>
              <a:t>月</a:t>
            </a:r>
            <a:r>
              <a:rPr lang="ja-JP" altLang="en-US" sz="1200" dirty="0"/>
              <a:t>作成　</a:t>
            </a:r>
            <a:endParaRPr sz="12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9596BB7-626B-43DA-8329-D7862ACD8112}"/>
              </a:ext>
            </a:extLst>
          </p:cNvPr>
          <p:cNvSpPr txBox="1"/>
          <p:nvPr/>
        </p:nvSpPr>
        <p:spPr>
          <a:xfrm>
            <a:off x="774300" y="8131279"/>
            <a:ext cx="5964827" cy="17543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4B2378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● </a:t>
            </a:r>
            <a:r>
              <a:rPr lang="ja-JP" altLang="ja-JP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やっつけるほうほう</a:t>
            </a:r>
          </a:p>
          <a:p>
            <a:pPr algn="just"/>
            <a:r>
              <a:rPr lang="ja-JP" altLang="ja-JP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・</a:t>
            </a:r>
            <a:r>
              <a:rPr lang="ja-JP" altLang="en-US" kern="1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たべものにさわるまえやトイレのあとに、しっかりてをあらう。</a:t>
            </a:r>
            <a:endParaRPr lang="en-US" altLang="ja-JP" kern="1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・おなかをこわしていたり、きもちがわるいときは、ほかの</a:t>
            </a:r>
            <a:endParaRPr lang="en-US" altLang="ja-JP" sz="1800" kern="100" dirty="0">
              <a:solidFill>
                <a:schemeClr val="bg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kern="1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</a:t>
            </a:r>
            <a:r>
              <a:rPr lang="ja-JP" altLang="en-US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ひとのたべものやしょっきをさわらない。</a:t>
            </a:r>
            <a:endParaRPr lang="en-US" altLang="ja-JP" sz="1800" kern="100" dirty="0">
              <a:solidFill>
                <a:schemeClr val="bg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・カキやアサリなどの貝は、しっかりとかねつ</a:t>
            </a:r>
            <a:endParaRPr lang="en-US" altLang="ja-JP" sz="18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just"/>
            <a:r>
              <a:rPr lang="ja-JP" altLang="en-US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8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（やいたり、ゆでたり）する。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06930EE-52DA-45F5-8666-11F2FE7BD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456" y="1520370"/>
            <a:ext cx="7529258" cy="50195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ユーザー設定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HGS創英角ﾎﾟｯﾌﾟ体</vt:lpstr>
      <vt:lpstr>UD デジタル 教科書体 NK-B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2026-06-05T06:58:52Z</dcterms:created>
  <dcterms:modified xsi:type="dcterms:W3CDTF">2026-07-28T05:46:25Z</dcterms:modified>
  <cp:category/>
</cp:coreProperties>
</file>