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5"/>
  </p:notesMasterIdLst>
  <p:handoutMasterIdLst>
    <p:handoutMasterId r:id="rId6"/>
  </p:handoutMasterIdLst>
  <p:sldIdLst>
    <p:sldId id="543" r:id="rId2"/>
    <p:sldId id="559" r:id="rId3"/>
    <p:sldId id="560" r:id="rId4"/>
  </p:sldIdLst>
  <p:sldSz cx="10080625" cy="71993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8" autoAdjust="0"/>
    <p:restoredTop sz="95796" autoAdjust="0"/>
  </p:normalViewPr>
  <p:slideViewPr>
    <p:cSldViewPr snapToGrid="0">
      <p:cViewPr varScale="1">
        <p:scale>
          <a:sx n="73" d="100"/>
          <a:sy n="73" d="100"/>
        </p:scale>
        <p:origin x="72" y="42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A572725-A0FA-4F93-BFF7-9A34C9362741}"/>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12EFF6AB-5814-4B9A-86E9-3D53379AFB3A}"/>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F8CB20CB-F3FA-414B-B9BE-2487E20EC5D1}" type="datetimeFigureOut">
              <a:rPr kumimoji="1" lang="ja-JP" altLang="en-US" smtClean="0"/>
              <a:t>2026/2/12</a:t>
            </a:fld>
            <a:endParaRPr kumimoji="1" lang="ja-JP" altLang="en-US"/>
          </a:p>
        </p:txBody>
      </p:sp>
      <p:sp>
        <p:nvSpPr>
          <p:cNvPr id="4" name="フッター プレースホルダー 3">
            <a:extLst>
              <a:ext uri="{FF2B5EF4-FFF2-40B4-BE49-F238E27FC236}">
                <a16:creationId xmlns:a16="http://schemas.microsoft.com/office/drawing/2014/main" id="{EAEF53D5-E1E3-4CB1-BB73-9DFFE581AEC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5A91439-8208-49CD-A579-E929E5D4995A}"/>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A0A7D08-5E69-40A3-891E-C2D63427C150}" type="slidenum">
              <a:rPr kumimoji="1" lang="ja-JP" altLang="en-US" smtClean="0"/>
              <a:t>‹#›</a:t>
            </a:fld>
            <a:endParaRPr kumimoji="1" lang="ja-JP" altLang="en-US"/>
          </a:p>
        </p:txBody>
      </p:sp>
    </p:spTree>
    <p:extLst>
      <p:ext uri="{BB962C8B-B14F-4D97-AF65-F5344CB8AC3E}">
        <p14:creationId xmlns:p14="http://schemas.microsoft.com/office/powerpoint/2010/main" val="39407822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9092FB8-FD18-40AE-9D22-BEC6B050F390}" type="datetimeFigureOut">
              <a:rPr kumimoji="1" lang="ja-JP" altLang="en-US" smtClean="0"/>
              <a:t>2026/2/12</a:t>
            </a:fld>
            <a:endParaRPr kumimoji="1" lang="ja-JP" altLang="en-US" dirty="0"/>
          </a:p>
        </p:txBody>
      </p:sp>
      <p:sp>
        <p:nvSpPr>
          <p:cNvPr id="4" name="スライド イメージ プレースホルダー 3"/>
          <p:cNvSpPr>
            <a:spLocks noGrp="1" noRot="1" noChangeAspect="1"/>
          </p:cNvSpPr>
          <p:nvPr>
            <p:ph type="sldImg" idx="2"/>
          </p:nvPr>
        </p:nvSpPr>
        <p:spPr>
          <a:xfrm>
            <a:off x="1055688" y="1243013"/>
            <a:ext cx="469582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D89AF42-F142-4625-B4CD-E321CA960B6D}" type="slidenum">
              <a:rPr kumimoji="1" lang="ja-JP" altLang="en-US" smtClean="0"/>
              <a:t>‹#›</a:t>
            </a:fld>
            <a:endParaRPr kumimoji="1" lang="ja-JP" altLang="en-US" dirty="0"/>
          </a:p>
        </p:txBody>
      </p:sp>
    </p:spTree>
    <p:extLst>
      <p:ext uri="{BB962C8B-B14F-4D97-AF65-F5344CB8AC3E}">
        <p14:creationId xmlns:p14="http://schemas.microsoft.com/office/powerpoint/2010/main" val="1449509971"/>
      </p:ext>
    </p:extLst>
  </p:cSld>
  <p:clrMap bg1="lt1" tx1="dk1" bg2="lt2" tx2="dk2" accent1="accent1" accent2="accent2" accent3="accent3" accent4="accent4" accent5="accent5" accent6="accent6" hlink="hlink" folHlink="folHlink"/>
  <p:hf hdr="0" ftr="0" dt="0"/>
  <p:notesStyle>
    <a:lvl1pPr marL="0" algn="l" defTabSz="942472" rtl="0" eaLnBrk="1" latinLnBrk="0" hangingPunct="1">
      <a:defRPr kumimoji="1" sz="1237" kern="1200">
        <a:solidFill>
          <a:schemeClr val="tx1"/>
        </a:solidFill>
        <a:latin typeface="+mn-lt"/>
        <a:ea typeface="+mn-ea"/>
        <a:cs typeface="+mn-cs"/>
      </a:defRPr>
    </a:lvl1pPr>
    <a:lvl2pPr marL="471236" algn="l" defTabSz="942472" rtl="0" eaLnBrk="1" latinLnBrk="0" hangingPunct="1">
      <a:defRPr kumimoji="1" sz="1237" kern="1200">
        <a:solidFill>
          <a:schemeClr val="tx1"/>
        </a:solidFill>
        <a:latin typeface="+mn-lt"/>
        <a:ea typeface="+mn-ea"/>
        <a:cs typeface="+mn-cs"/>
      </a:defRPr>
    </a:lvl2pPr>
    <a:lvl3pPr marL="942472" algn="l" defTabSz="942472" rtl="0" eaLnBrk="1" latinLnBrk="0" hangingPunct="1">
      <a:defRPr kumimoji="1" sz="1237" kern="1200">
        <a:solidFill>
          <a:schemeClr val="tx1"/>
        </a:solidFill>
        <a:latin typeface="+mn-lt"/>
        <a:ea typeface="+mn-ea"/>
        <a:cs typeface="+mn-cs"/>
      </a:defRPr>
    </a:lvl3pPr>
    <a:lvl4pPr marL="1413708" algn="l" defTabSz="942472" rtl="0" eaLnBrk="1" latinLnBrk="0" hangingPunct="1">
      <a:defRPr kumimoji="1" sz="1237" kern="1200">
        <a:solidFill>
          <a:schemeClr val="tx1"/>
        </a:solidFill>
        <a:latin typeface="+mn-lt"/>
        <a:ea typeface="+mn-ea"/>
        <a:cs typeface="+mn-cs"/>
      </a:defRPr>
    </a:lvl4pPr>
    <a:lvl5pPr marL="1884944" algn="l" defTabSz="942472" rtl="0" eaLnBrk="1" latinLnBrk="0" hangingPunct="1">
      <a:defRPr kumimoji="1" sz="1237" kern="1200">
        <a:solidFill>
          <a:schemeClr val="tx1"/>
        </a:solidFill>
        <a:latin typeface="+mn-lt"/>
        <a:ea typeface="+mn-ea"/>
        <a:cs typeface="+mn-cs"/>
      </a:defRPr>
    </a:lvl5pPr>
    <a:lvl6pPr marL="2356180" algn="l" defTabSz="942472" rtl="0" eaLnBrk="1" latinLnBrk="0" hangingPunct="1">
      <a:defRPr kumimoji="1" sz="1237" kern="1200">
        <a:solidFill>
          <a:schemeClr val="tx1"/>
        </a:solidFill>
        <a:latin typeface="+mn-lt"/>
        <a:ea typeface="+mn-ea"/>
        <a:cs typeface="+mn-cs"/>
      </a:defRPr>
    </a:lvl6pPr>
    <a:lvl7pPr marL="2827416" algn="l" defTabSz="942472" rtl="0" eaLnBrk="1" latinLnBrk="0" hangingPunct="1">
      <a:defRPr kumimoji="1" sz="1237" kern="1200">
        <a:solidFill>
          <a:schemeClr val="tx1"/>
        </a:solidFill>
        <a:latin typeface="+mn-lt"/>
        <a:ea typeface="+mn-ea"/>
        <a:cs typeface="+mn-cs"/>
      </a:defRPr>
    </a:lvl7pPr>
    <a:lvl8pPr marL="3298652" algn="l" defTabSz="942472" rtl="0" eaLnBrk="1" latinLnBrk="0" hangingPunct="1">
      <a:defRPr kumimoji="1" sz="1237" kern="1200">
        <a:solidFill>
          <a:schemeClr val="tx1"/>
        </a:solidFill>
        <a:latin typeface="+mn-lt"/>
        <a:ea typeface="+mn-ea"/>
        <a:cs typeface="+mn-cs"/>
      </a:defRPr>
    </a:lvl8pPr>
    <a:lvl9pPr marL="3769888" algn="l" defTabSz="942472" rtl="0" eaLnBrk="1" latinLnBrk="0" hangingPunct="1">
      <a:defRPr kumimoji="1" sz="12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D89AF42-F142-4625-B4CD-E321CA960B6D}" type="slidenum">
              <a:rPr kumimoji="1" lang="ja-JP" altLang="en-US" smtClean="0"/>
              <a:t>2</a:t>
            </a:fld>
            <a:endParaRPr kumimoji="1" lang="ja-JP" altLang="en-US" dirty="0"/>
          </a:p>
        </p:txBody>
      </p:sp>
    </p:spTree>
    <p:extLst>
      <p:ext uri="{BB962C8B-B14F-4D97-AF65-F5344CB8AC3E}">
        <p14:creationId xmlns:p14="http://schemas.microsoft.com/office/powerpoint/2010/main" val="3121274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D89AF42-F142-4625-B4CD-E321CA960B6D}" type="slidenum">
              <a:rPr kumimoji="1" lang="ja-JP" altLang="en-US" smtClean="0"/>
              <a:t>3</a:t>
            </a:fld>
            <a:endParaRPr kumimoji="1" lang="ja-JP" altLang="en-US" dirty="0"/>
          </a:p>
        </p:txBody>
      </p:sp>
    </p:spTree>
    <p:extLst>
      <p:ext uri="{BB962C8B-B14F-4D97-AF65-F5344CB8AC3E}">
        <p14:creationId xmlns:p14="http://schemas.microsoft.com/office/powerpoint/2010/main" val="2829148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78222"/>
            <a:ext cx="8568531" cy="2506427"/>
          </a:xfrm>
        </p:spPr>
        <p:txBody>
          <a:bodyPr anchor="b"/>
          <a:lstStyle>
            <a:lvl1pPr algn="ctr">
              <a:defRPr sz="6299"/>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781306"/>
            <a:ext cx="7560469" cy="1738167"/>
          </a:xfrm>
        </p:spPr>
        <p:txBody>
          <a:bodyPr/>
          <a:lstStyle>
            <a:lvl1pPr marL="0" indent="0" algn="ctr">
              <a:buNone/>
              <a:defRPr sz="2520"/>
            </a:lvl1pPr>
            <a:lvl2pPr marL="479969" indent="0" algn="ctr">
              <a:buNone/>
              <a:defRPr sz="2100"/>
            </a:lvl2pPr>
            <a:lvl3pPr marL="959937" indent="0" algn="ctr">
              <a:buNone/>
              <a:defRPr sz="1890"/>
            </a:lvl3pPr>
            <a:lvl4pPr marL="1439906" indent="0" algn="ctr">
              <a:buNone/>
              <a:defRPr sz="1680"/>
            </a:lvl4pPr>
            <a:lvl5pPr marL="1919874" indent="0" algn="ctr">
              <a:buNone/>
              <a:defRPr sz="1680"/>
            </a:lvl5pPr>
            <a:lvl6pPr marL="2399843" indent="0" algn="ctr">
              <a:buNone/>
              <a:defRPr sz="1680"/>
            </a:lvl6pPr>
            <a:lvl7pPr marL="2879811" indent="0" algn="ctr">
              <a:buNone/>
              <a:defRPr sz="1680"/>
            </a:lvl7pPr>
            <a:lvl8pPr marL="3359780" indent="0" algn="ctr">
              <a:buNone/>
              <a:defRPr sz="1680"/>
            </a:lvl8pPr>
            <a:lvl9pPr marL="3839748"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706E4D-F690-4CC7-B9A7-45D78A41F8C7}"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05628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C0075AE-A9F8-4655-82AE-F6675F4FD4D3}"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4481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383297"/>
            <a:ext cx="2173635" cy="610108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93044" y="383297"/>
            <a:ext cx="6394896"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D71C48-B49A-431C-928D-BE9DAC25824E}"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8464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C4C0B-EF73-45FD-9CDB-60915978774F}"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0411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7793" y="1794831"/>
            <a:ext cx="8694539" cy="2994714"/>
          </a:xfrm>
        </p:spPr>
        <p:txBody>
          <a:bodyPr anchor="b"/>
          <a:lstStyle>
            <a:lvl1pPr>
              <a:defRPr sz="62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7793" y="4817876"/>
            <a:ext cx="8694539" cy="1574849"/>
          </a:xfrm>
        </p:spPr>
        <p:txBody>
          <a:bodyPr/>
          <a:lstStyle>
            <a:lvl1pPr marL="0" indent="0">
              <a:buNone/>
              <a:defRPr sz="2520">
                <a:solidFill>
                  <a:schemeClr val="tx1"/>
                </a:solidFill>
              </a:defRPr>
            </a:lvl1pPr>
            <a:lvl2pPr marL="479969" indent="0">
              <a:buNone/>
              <a:defRPr sz="2100">
                <a:solidFill>
                  <a:schemeClr val="tx1">
                    <a:tint val="75000"/>
                  </a:schemeClr>
                </a:solidFill>
              </a:defRPr>
            </a:lvl2pPr>
            <a:lvl3pPr marL="959937" indent="0">
              <a:buNone/>
              <a:defRPr sz="1890">
                <a:solidFill>
                  <a:schemeClr val="tx1">
                    <a:tint val="75000"/>
                  </a:schemeClr>
                </a:solidFill>
              </a:defRPr>
            </a:lvl3pPr>
            <a:lvl4pPr marL="1439906" indent="0">
              <a:buNone/>
              <a:defRPr sz="1680">
                <a:solidFill>
                  <a:schemeClr val="tx1">
                    <a:tint val="75000"/>
                  </a:schemeClr>
                </a:solidFill>
              </a:defRPr>
            </a:lvl4pPr>
            <a:lvl5pPr marL="1919874" indent="0">
              <a:buNone/>
              <a:defRPr sz="1680">
                <a:solidFill>
                  <a:schemeClr val="tx1">
                    <a:tint val="75000"/>
                  </a:schemeClr>
                </a:solidFill>
              </a:defRPr>
            </a:lvl5pPr>
            <a:lvl6pPr marL="2399843" indent="0">
              <a:buNone/>
              <a:defRPr sz="1680">
                <a:solidFill>
                  <a:schemeClr val="tx1">
                    <a:tint val="75000"/>
                  </a:schemeClr>
                </a:solidFill>
              </a:defRPr>
            </a:lvl6pPr>
            <a:lvl7pPr marL="2879811" indent="0">
              <a:buNone/>
              <a:defRPr sz="1680">
                <a:solidFill>
                  <a:schemeClr val="tx1">
                    <a:tint val="75000"/>
                  </a:schemeClr>
                </a:solidFill>
              </a:defRPr>
            </a:lvl7pPr>
            <a:lvl8pPr marL="3359780" indent="0">
              <a:buNone/>
              <a:defRPr sz="1680">
                <a:solidFill>
                  <a:schemeClr val="tx1">
                    <a:tint val="75000"/>
                  </a:schemeClr>
                </a:solidFill>
              </a:defRPr>
            </a:lvl8pPr>
            <a:lvl9pPr marL="3839748"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2C50BDD-22DD-4F3F-BF9E-7860513522D3}" type="datetime1">
              <a:rPr kumimoji="1" lang="ja-JP" altLang="en-US" smtClean="0"/>
              <a:t>2026/2/12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9309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93043"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03316"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6B8F6C-7D7A-406B-962C-884286400FB6}" type="datetime1">
              <a:rPr kumimoji="1" lang="ja-JP" altLang="en-US" smtClean="0"/>
              <a:t>2026/2/12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08684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94356" y="383299"/>
            <a:ext cx="8694539" cy="139153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4357" y="1764832"/>
            <a:ext cx="4264576"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94357" y="2629749"/>
            <a:ext cx="4264576"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03317" y="1764832"/>
            <a:ext cx="4285579"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5103317" y="2629749"/>
            <a:ext cx="4285579"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F8FEF5C-ADF4-425F-9E36-477C3380B496}" type="datetime1">
              <a:rPr kumimoji="1" lang="ja-JP" altLang="en-US" smtClean="0"/>
              <a:t>2026/2/12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650179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11200EA-E83F-444E-9B51-FBEB66BD844F}" type="datetime1">
              <a:rPr kumimoji="1" lang="ja-JP" altLang="en-US" smtClean="0"/>
              <a:t>2026/2/12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16678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F9D93-33C7-457D-9118-B1AAFAA0CA1A}" type="datetime1">
              <a:rPr kumimoji="1" lang="ja-JP" altLang="en-US" smtClean="0"/>
              <a:t>2026/2/12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40388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Content Placeholder 2"/>
          <p:cNvSpPr>
            <a:spLocks noGrp="1"/>
          </p:cNvSpPr>
          <p:nvPr>
            <p:ph idx="1"/>
          </p:nvPr>
        </p:nvSpPr>
        <p:spPr>
          <a:xfrm>
            <a:off x="4285579" y="1036570"/>
            <a:ext cx="5103316"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B37CC9-5753-4A79-960D-E981980AD69F}" type="datetime1">
              <a:rPr kumimoji="1" lang="ja-JP" altLang="en-US" smtClean="0"/>
              <a:t>2026/2/12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1595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85579" y="1036570"/>
            <a:ext cx="5103316" cy="5116178"/>
          </a:xfrm>
        </p:spPr>
        <p:txBody>
          <a:bodyPr anchor="t"/>
          <a:lstStyle>
            <a:lvl1pPr marL="0" indent="0">
              <a:buNone/>
              <a:defRPr sz="3359"/>
            </a:lvl1pPr>
            <a:lvl2pPr marL="479969" indent="0">
              <a:buNone/>
              <a:defRPr sz="2939"/>
            </a:lvl2pPr>
            <a:lvl3pPr marL="959937" indent="0">
              <a:buNone/>
              <a:defRPr sz="2520"/>
            </a:lvl3pPr>
            <a:lvl4pPr marL="1439906" indent="0">
              <a:buNone/>
              <a:defRPr sz="2100"/>
            </a:lvl4pPr>
            <a:lvl5pPr marL="1919874" indent="0">
              <a:buNone/>
              <a:defRPr sz="2100"/>
            </a:lvl5pPr>
            <a:lvl6pPr marL="2399843" indent="0">
              <a:buNone/>
              <a:defRPr sz="2100"/>
            </a:lvl6pPr>
            <a:lvl7pPr marL="2879811" indent="0">
              <a:buNone/>
              <a:defRPr sz="2100"/>
            </a:lvl7pPr>
            <a:lvl8pPr marL="3359780" indent="0">
              <a:buNone/>
              <a:defRPr sz="2100"/>
            </a:lvl8pPr>
            <a:lvl9pPr marL="3839748" indent="0">
              <a:buNone/>
              <a:defRPr sz="2100"/>
            </a:lvl9pPr>
          </a:lstStyle>
          <a:p>
            <a:r>
              <a:rPr lang="ja-JP" altLang="en-US" dirty="0"/>
              <a:t>図を追加</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9D2191-CB1E-495D-BC4B-1F7181CE0C3D}" type="datetime1">
              <a:rPr kumimoji="1" lang="ja-JP" altLang="en-US" smtClean="0"/>
              <a:t>2026/2/12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606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83299"/>
            <a:ext cx="8694539" cy="139153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3043" y="1916484"/>
            <a:ext cx="8694539"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93043" y="6672698"/>
            <a:ext cx="2268141"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6AFBA193-B95D-401D-8704-3A92458C7A88}" type="datetime1">
              <a:rPr kumimoji="1" lang="ja-JP" altLang="en-US" smtClean="0"/>
              <a:t>2026/2/12</a:t>
            </a:fld>
            <a:endParaRPr kumimoji="1" lang="ja-JP" altLang="en-US" dirty="0"/>
          </a:p>
        </p:txBody>
      </p:sp>
      <p:sp>
        <p:nvSpPr>
          <p:cNvPr id="5" name="Footer Placeholder 4"/>
          <p:cNvSpPr>
            <a:spLocks noGrp="1"/>
          </p:cNvSpPr>
          <p:nvPr>
            <p:ph type="ftr" sz="quarter" idx="3"/>
          </p:nvPr>
        </p:nvSpPr>
        <p:spPr>
          <a:xfrm>
            <a:off x="3339207" y="6672698"/>
            <a:ext cx="3402211"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812484" y="6779568"/>
            <a:ext cx="2268141"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643835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p:titleStyle>
    <p:bodyStyle>
      <a:lvl1pPr marL="239984" indent="-239984" algn="l" defTabSz="959937" rtl="0" eaLnBrk="1" latinLnBrk="0" hangingPunct="1">
        <a:lnSpc>
          <a:spcPct val="90000"/>
        </a:lnSpc>
        <a:spcBef>
          <a:spcPts val="1050"/>
        </a:spcBef>
        <a:buFont typeface="Arial" panose="020B0604020202020204" pitchFamily="34" charset="0"/>
        <a:buChar char="•"/>
        <a:defRPr kumimoji="1" sz="2939" kern="1200">
          <a:solidFill>
            <a:schemeClr val="tx1"/>
          </a:solidFill>
          <a:latin typeface="+mn-lt"/>
          <a:ea typeface="+mn-ea"/>
          <a:cs typeface="+mn-cs"/>
        </a:defRPr>
      </a:lvl1pPr>
      <a:lvl2pPr marL="719953" indent="-239984" algn="l" defTabSz="959937"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199921" indent="-239984" algn="l" defTabSz="959937"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79890"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59859"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39827"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19796"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599764"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79733"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59937" rtl="0" eaLnBrk="1" latinLnBrk="0" hangingPunct="1">
        <a:defRPr kumimoji="1" sz="1890" kern="1200">
          <a:solidFill>
            <a:schemeClr val="tx1"/>
          </a:solidFill>
          <a:latin typeface="+mn-lt"/>
          <a:ea typeface="+mn-ea"/>
          <a:cs typeface="+mn-cs"/>
        </a:defRPr>
      </a:lvl1pPr>
      <a:lvl2pPr marL="479969" algn="l" defTabSz="959937" rtl="0" eaLnBrk="1" latinLnBrk="0" hangingPunct="1">
        <a:defRPr kumimoji="1" sz="1890" kern="1200">
          <a:solidFill>
            <a:schemeClr val="tx1"/>
          </a:solidFill>
          <a:latin typeface="+mn-lt"/>
          <a:ea typeface="+mn-ea"/>
          <a:cs typeface="+mn-cs"/>
        </a:defRPr>
      </a:lvl2pPr>
      <a:lvl3pPr marL="959937" algn="l" defTabSz="959937" rtl="0" eaLnBrk="1" latinLnBrk="0" hangingPunct="1">
        <a:defRPr kumimoji="1" sz="1890" kern="1200">
          <a:solidFill>
            <a:schemeClr val="tx1"/>
          </a:solidFill>
          <a:latin typeface="+mn-lt"/>
          <a:ea typeface="+mn-ea"/>
          <a:cs typeface="+mn-cs"/>
        </a:defRPr>
      </a:lvl3pPr>
      <a:lvl4pPr marL="1439906" algn="l" defTabSz="959937" rtl="0" eaLnBrk="1" latinLnBrk="0" hangingPunct="1">
        <a:defRPr kumimoji="1" sz="1890" kern="1200">
          <a:solidFill>
            <a:schemeClr val="tx1"/>
          </a:solidFill>
          <a:latin typeface="+mn-lt"/>
          <a:ea typeface="+mn-ea"/>
          <a:cs typeface="+mn-cs"/>
        </a:defRPr>
      </a:lvl4pPr>
      <a:lvl5pPr marL="1919874" algn="l" defTabSz="959937" rtl="0" eaLnBrk="1" latinLnBrk="0" hangingPunct="1">
        <a:defRPr kumimoji="1" sz="1890" kern="1200">
          <a:solidFill>
            <a:schemeClr val="tx1"/>
          </a:solidFill>
          <a:latin typeface="+mn-lt"/>
          <a:ea typeface="+mn-ea"/>
          <a:cs typeface="+mn-cs"/>
        </a:defRPr>
      </a:lvl5pPr>
      <a:lvl6pPr marL="2399843" algn="l" defTabSz="959937" rtl="0" eaLnBrk="1" latinLnBrk="0" hangingPunct="1">
        <a:defRPr kumimoji="1" sz="1890" kern="1200">
          <a:solidFill>
            <a:schemeClr val="tx1"/>
          </a:solidFill>
          <a:latin typeface="+mn-lt"/>
          <a:ea typeface="+mn-ea"/>
          <a:cs typeface="+mn-cs"/>
        </a:defRPr>
      </a:lvl6pPr>
      <a:lvl7pPr marL="2879811" algn="l" defTabSz="959937" rtl="0" eaLnBrk="1" latinLnBrk="0" hangingPunct="1">
        <a:defRPr kumimoji="1" sz="1890" kern="1200">
          <a:solidFill>
            <a:schemeClr val="tx1"/>
          </a:solidFill>
          <a:latin typeface="+mn-lt"/>
          <a:ea typeface="+mn-ea"/>
          <a:cs typeface="+mn-cs"/>
        </a:defRPr>
      </a:lvl7pPr>
      <a:lvl8pPr marL="3359780" algn="l" defTabSz="959937" rtl="0" eaLnBrk="1" latinLnBrk="0" hangingPunct="1">
        <a:defRPr kumimoji="1" sz="1890" kern="1200">
          <a:solidFill>
            <a:schemeClr val="tx1"/>
          </a:solidFill>
          <a:latin typeface="+mn-lt"/>
          <a:ea typeface="+mn-ea"/>
          <a:cs typeface="+mn-cs"/>
        </a:defRPr>
      </a:lvl8pPr>
      <a:lvl9pPr marL="3839748" algn="l" defTabSz="959937"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260078" y="5541429"/>
            <a:ext cx="7560469" cy="992721"/>
          </a:xfrm>
        </p:spPr>
        <p:txBody>
          <a:bodyPr>
            <a:normAutofit/>
          </a:bodyPr>
          <a:lstStyle/>
          <a:p>
            <a:pPr>
              <a:lnSpc>
                <a:spcPts val="1800"/>
              </a:lnSpc>
            </a:pPr>
            <a:r>
              <a:rPr kumimoji="1" lang="ja-JP" altLang="en-US" sz="1600" dirty="0">
                <a:latin typeface="BIZ UDPゴシック" panose="020B0400000000000000" pitchFamily="50" charset="-128"/>
                <a:ea typeface="BIZ UDPゴシック" panose="020B0400000000000000" pitchFamily="50" charset="-128"/>
              </a:rPr>
              <a:t>大　阪　府・大　阪　市</a:t>
            </a:r>
            <a:endParaRPr kumimoji="1" lang="en-US" altLang="ja-JP" sz="1600" dirty="0">
              <a:latin typeface="BIZ UDPゴシック" panose="020B0400000000000000" pitchFamily="50" charset="-128"/>
              <a:ea typeface="BIZ UDPゴシック" panose="020B0400000000000000" pitchFamily="50" charset="-128"/>
            </a:endParaRPr>
          </a:p>
          <a:p>
            <a:pPr>
              <a:lnSpc>
                <a:spcPts val="1200"/>
              </a:lnSpc>
            </a:pPr>
            <a:endParaRPr lang="en-US" altLang="ja-JP" sz="1600" dirty="0">
              <a:latin typeface="BIZ UDPゴシック" panose="020B0400000000000000" pitchFamily="50" charset="-128"/>
              <a:ea typeface="BIZ UDPゴシック" panose="020B0400000000000000" pitchFamily="50" charset="-128"/>
            </a:endParaRPr>
          </a:p>
          <a:p>
            <a:pPr>
              <a:lnSpc>
                <a:spcPts val="1200"/>
              </a:lnSpc>
            </a:pPr>
            <a:r>
              <a:rPr lang="ja-JP" altLang="en-US" sz="1600" dirty="0">
                <a:latin typeface="BIZ UDPゴシック" panose="020B0400000000000000" pitchFamily="50" charset="-128"/>
                <a:ea typeface="BIZ UDPゴシック" panose="020B0400000000000000" pitchFamily="50" charset="-128"/>
              </a:rPr>
              <a:t>２０２６年２月</a:t>
            </a:r>
            <a:endParaRPr lang="en-US" altLang="ja-JP" sz="2400" dirty="0">
              <a:latin typeface="BIZ UDPゴシック" panose="020B0400000000000000" pitchFamily="50" charset="-128"/>
              <a:ea typeface="BIZ UDPゴシック" panose="020B0400000000000000" pitchFamily="50" charset="-128"/>
            </a:endParaRPr>
          </a:p>
          <a:p>
            <a:endParaRPr lang="en-US" altLang="ja-JP" sz="2400" dirty="0">
              <a:latin typeface="BIZ UDPゴシック" panose="020B0400000000000000" pitchFamily="50" charset="-128"/>
              <a:ea typeface="BIZ UDPゴシック" panose="020B0400000000000000" pitchFamily="50" charset="-128"/>
            </a:endParaRPr>
          </a:p>
          <a:p>
            <a:endParaRPr kumimoji="1" lang="en-US" altLang="ja-JP" sz="2400"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endParaRPr kumimoji="1" lang="ja-JP" altLang="en-US" dirty="0">
              <a:latin typeface="BIZ UDPゴシック" panose="020B0400000000000000" pitchFamily="50" charset="-128"/>
              <a:ea typeface="BIZ UDPゴシック" panose="020B0400000000000000" pitchFamily="50" charset="-128"/>
            </a:endParaRPr>
          </a:p>
        </p:txBody>
      </p:sp>
      <p:pic>
        <p:nvPicPr>
          <p:cNvPr id="5" name="図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372225" y="0"/>
            <a:ext cx="3708400" cy="1108553"/>
          </a:xfrm>
          <a:prstGeom prst="rect">
            <a:avLst/>
          </a:prstGeom>
        </p:spPr>
      </p:pic>
      <p:sp>
        <p:nvSpPr>
          <p:cNvPr id="2" name="タイトル 1"/>
          <p:cNvSpPr>
            <a:spLocks noGrp="1"/>
          </p:cNvSpPr>
          <p:nvPr>
            <p:ph type="ctrTitle"/>
          </p:nvPr>
        </p:nvSpPr>
        <p:spPr bwMode="gray">
          <a:xfrm>
            <a:off x="5288" y="2311400"/>
            <a:ext cx="10080625" cy="1299696"/>
          </a:xfrm>
          <a:solidFill>
            <a:schemeClr val="bg1"/>
          </a:solidFill>
        </p:spPr>
        <p:txBody>
          <a:bodyPr anchor="ctr" anchorCtr="0">
            <a:noAutofit/>
          </a:bodyPr>
          <a:lstStyle/>
          <a:p>
            <a:pPr>
              <a:lnSpc>
                <a:spcPct val="100000"/>
              </a:lnSpc>
              <a:spcBef>
                <a:spcPts val="0"/>
              </a:spcBef>
            </a:pPr>
            <a:r>
              <a:rPr kumimoji="1" lang="ja-JP" altLang="en-US" sz="2400" b="1" dirty="0">
                <a:latin typeface="BIZ UDPゴシック" panose="020B0400000000000000" pitchFamily="50" charset="-128"/>
                <a:ea typeface="BIZ UDPゴシック" panose="020B0400000000000000" pitchFamily="50" charset="-128"/>
              </a:rPr>
              <a:t>大阪・関西万博を契機とした</a:t>
            </a:r>
            <a:r>
              <a:rPr lang="ja-JP" altLang="en-US" sz="2400" b="1" dirty="0">
                <a:latin typeface="BIZ UDPゴシック" panose="020B0400000000000000" pitchFamily="50" charset="-128"/>
                <a:ea typeface="BIZ UDPゴシック" panose="020B0400000000000000" pitchFamily="50" charset="-128"/>
              </a:rPr>
              <a:t>「</a:t>
            </a:r>
            <a:r>
              <a:rPr kumimoji="1" lang="ja-JP" altLang="en-US" sz="2400" b="1" dirty="0">
                <a:latin typeface="BIZ UDPゴシック" panose="020B0400000000000000" pitchFamily="50" charset="-128"/>
                <a:ea typeface="BIZ UDPゴシック" panose="020B0400000000000000" pitchFamily="50" charset="-128"/>
              </a:rPr>
              <a:t>未来社会」の実現に向けて</a:t>
            </a:r>
            <a:br>
              <a:rPr lang="en-US" altLang="ja-JP" sz="800" b="1" dirty="0">
                <a:latin typeface="BIZ UDPゴシック" panose="020B0400000000000000" pitchFamily="50" charset="-128"/>
                <a:ea typeface="BIZ UDPゴシック" panose="020B0400000000000000" pitchFamily="50" charset="-128"/>
              </a:rPr>
            </a:br>
            <a:br>
              <a:rPr kumimoji="1" lang="en-US" altLang="ja-JP" sz="2200" b="1" dirty="0">
                <a:latin typeface="BIZ UDPゴシック" panose="020B0400000000000000" pitchFamily="50" charset="-128"/>
                <a:ea typeface="BIZ UDPゴシック" panose="020B0400000000000000" pitchFamily="50" charset="-128"/>
              </a:rPr>
            </a:br>
            <a:r>
              <a:rPr lang="ja-JP" altLang="en-US" sz="2000" b="1" dirty="0">
                <a:latin typeface="BIZ UDPゴシック" panose="020B0400000000000000" pitchFamily="50" charset="-128"/>
                <a:ea typeface="BIZ UDPゴシック" panose="020B0400000000000000" pitchFamily="50" charset="-128"/>
              </a:rPr>
              <a:t>（大阪版万博アクションプラン振り返り）</a:t>
            </a:r>
            <a:endParaRPr kumimoji="1" lang="ja-JP" altLang="en-US" sz="1600" b="1" dirty="0">
              <a:latin typeface="BIZ UDPゴシック" panose="020B0400000000000000" pitchFamily="50" charset="-128"/>
              <a:ea typeface="BIZ UDPゴシック" panose="020B0400000000000000" pitchFamily="50" charset="-128"/>
            </a:endParaRPr>
          </a:p>
        </p:txBody>
      </p:sp>
      <p:cxnSp>
        <p:nvCxnSpPr>
          <p:cNvPr id="10" name="直線コネクタ 9"/>
          <p:cNvCxnSpPr/>
          <p:nvPr/>
        </p:nvCxnSpPr>
        <p:spPr>
          <a:xfrm>
            <a:off x="373743" y="2917172"/>
            <a:ext cx="9274628" cy="0"/>
          </a:xfrm>
          <a:prstGeom prst="line">
            <a:avLst/>
          </a:prstGeom>
          <a:ln w="57150" cmpd="dbl">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1680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16E0FB0-D25E-419A-84B4-8EDEFC81B60B}"/>
              </a:ext>
            </a:extLst>
          </p:cNvPr>
          <p:cNvSpPr txBox="1"/>
          <p:nvPr/>
        </p:nvSpPr>
        <p:spPr>
          <a:xfrm>
            <a:off x="0" y="99836"/>
            <a:ext cx="7444599" cy="861774"/>
          </a:xfrm>
          <a:prstGeom prst="rect">
            <a:avLst/>
          </a:prstGeom>
          <a:noFill/>
        </p:spPr>
        <p:txBody>
          <a:bodyPr wrap="square">
            <a:spAutoFit/>
          </a:bodyPr>
          <a:lstStyle/>
          <a:p>
            <a:pPr marL="152400" marR="0" lvl="0" indent="-152400" algn="just" defTabSz="457200" rtl="0" eaLnBrk="1" fontAlgn="auto" latinLnBrk="0" hangingPunct="1">
              <a:lnSpc>
                <a:spcPts val="2000"/>
              </a:lnSpc>
              <a:spcBef>
                <a:spcPts val="0"/>
              </a:spcBef>
              <a:spcAft>
                <a:spcPts val="0"/>
              </a:spcAft>
              <a:buClrTx/>
              <a:buSzTx/>
              <a:buFontTx/>
              <a:buNone/>
              <a:tabLst/>
              <a:defRPr/>
            </a:pPr>
            <a:r>
              <a:rPr kumimoji="0" lang="ja-JP" altLang="en-US"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≪目 次≫</a:t>
            </a:r>
            <a:endParaRPr lang="en-US" altLang="ja-JP"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lnSpc>
                <a:spcPts val="2000"/>
              </a:lnSpc>
              <a:spcBef>
                <a:spcPts val="0"/>
              </a:spcBef>
              <a:spcAft>
                <a:spcPts val="0"/>
              </a:spcAft>
              <a:buClrTx/>
              <a:buSzTx/>
              <a:buFontTx/>
              <a:buNone/>
              <a:tabLst/>
              <a:defRPr/>
            </a:pPr>
            <a:r>
              <a:rPr kumimoji="0" lang="en-US" altLang="ja-JP"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Ⅰ</a:t>
            </a:r>
            <a:r>
              <a:rPr kumimoji="0" lang="ja-JP" altLang="en-US"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b="1" dirty="0">
                <a:latin typeface="BIZ UDPゴシック" panose="020B0400000000000000" pitchFamily="50" charset="-128"/>
                <a:ea typeface="BIZ UDPゴシック" panose="020B0400000000000000" pitchFamily="50" charset="-128"/>
              </a:rPr>
              <a:t>大阪版万博アクションプラン振り返りにあたって</a:t>
            </a:r>
            <a:endParaRPr lang="en-US" altLang="ja-JP"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152400" marR="0" lvl="0" indent="-152400" algn="just" defTabSz="457200" rtl="0" eaLnBrk="1" fontAlgn="auto" latinLnBrk="0" hangingPunct="1">
              <a:lnSpc>
                <a:spcPts val="2000"/>
              </a:lnSpc>
              <a:spcBef>
                <a:spcPts val="0"/>
              </a:spcBef>
              <a:spcAft>
                <a:spcPts val="0"/>
              </a:spcAft>
              <a:buClrTx/>
              <a:buSzTx/>
              <a:buFontTx/>
              <a:buNone/>
              <a:tabLst/>
              <a:defRPr/>
            </a:pPr>
            <a:r>
              <a:rPr kumimoji="0" lang="en-US" altLang="ja-JP"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Ⅱ</a:t>
            </a:r>
            <a:r>
              <a:rPr kumimoji="0" lang="ja-JP" altLang="en-US" b="1" i="0" strike="noStrike" kern="1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取組の成果・到達点と今後の課題・方向性について</a:t>
            </a:r>
            <a:endParaRPr kumimoji="0" lang="en-US" altLang="ja-JP" b="1" i="0" strike="noStrike" kern="100" cap="none" spc="0" normalizeH="0" baseline="0" noProof="0" dirty="0">
              <a:ln>
                <a:noFill/>
              </a:ln>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4" name="Rectangle 63">
            <a:extLst>
              <a:ext uri="{FF2B5EF4-FFF2-40B4-BE49-F238E27FC236}">
                <a16:creationId xmlns:a16="http://schemas.microsoft.com/office/drawing/2014/main" id="{88F3AB48-E12D-4D10-A37D-B39EEDE3AC7F}"/>
              </a:ext>
            </a:extLst>
          </p:cNvPr>
          <p:cNvSpPr>
            <a:spLocks noChangeArrowheads="1"/>
          </p:cNvSpPr>
          <p:nvPr/>
        </p:nvSpPr>
        <p:spPr bwMode="auto">
          <a:xfrm>
            <a:off x="265777" y="3599656"/>
            <a:ext cx="4559261" cy="2086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600" b="1"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rPr>
              <a:t>３　環境</a:t>
            </a:r>
            <a:endParaRPr kumimoji="0" lang="ja-JP" altLang="en-US" sz="1600" b="0" i="0" u="none" strike="noStrike" cap="none" normalizeH="0" baseline="0" dirty="0">
              <a:ln>
                <a:noFill/>
              </a:ln>
              <a:effectLst/>
              <a:cs typeface="ＭＳ Ｐゴシック" panose="020B0600070205080204" pitchFamily="50" charset="-128"/>
            </a:endParaRPr>
          </a:p>
          <a:p>
            <a:pPr defTabSz="914400"/>
            <a:r>
              <a:rPr lang="ja-JP" altLang="en-US" sz="14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①　</a:t>
            </a:r>
            <a:r>
              <a:rPr lang="ja-JP" altLang="en-US" sz="14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カーボンニュートラル（</a:t>
            </a:r>
            <a:r>
              <a:rPr kumimoji="0" lang="ja-JP" altLang="en-US" sz="14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最先端技術の開発・実用化）</a:t>
            </a:r>
            <a:endParaRPr kumimoji="0" lang="en-US"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②　</a:t>
            </a:r>
            <a:r>
              <a:rPr lang="ja-JP" altLang="en-US" sz="14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カーボンニュートラル（</a:t>
            </a:r>
            <a:r>
              <a:rPr kumimoji="0" lang="ja-JP" altLang="en-US" sz="1400" b="0" i="0" u="none" strike="noStrike" cap="none" normalizeH="0" baseline="0" dirty="0">
                <a:ln>
                  <a:noFill/>
                </a:ln>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事業者</a:t>
            </a: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や府民の行動変容）</a:t>
            </a:r>
            <a:endParaRPr kumimoji="0" lang="en-US"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③　</a:t>
            </a: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大阪ブルー･オーシャン･ビジョン</a:t>
            </a:r>
            <a:endPar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④　大阪湾</a:t>
            </a: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ＭＯＢＡリンク構想</a:t>
            </a:r>
            <a:endPar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a:latin typeface="游ゴシック" panose="020B0400000000000000" pitchFamily="50" charset="-128"/>
                <a:ea typeface="游ゴシック" panose="020B0400000000000000" pitchFamily="50" charset="-128"/>
                <a:cs typeface="Times New Roman" panose="02020603050405020304" pitchFamily="18" charset="0"/>
              </a:rPr>
              <a:t>　</a:t>
            </a:r>
            <a:endParaRPr kumimoji="0" lang="en-US" altLang="ja-JP" sz="1600" b="1"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600" b="1"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rPr>
              <a:t>４　スマートシティ・スタートアップ</a:t>
            </a:r>
            <a:endParaRPr kumimoji="0" lang="ja-JP" altLang="en-US" sz="1600" b="0" i="0" u="none" strike="noStrike" cap="none" normalizeH="0" baseline="0" dirty="0">
              <a:ln>
                <a:noFill/>
              </a:ln>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①　</a:t>
            </a: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スマートシティ</a:t>
            </a:r>
            <a:endParaRPr kumimoji="0" lang="en-US" altLang="ja-JP" sz="1400" b="0" i="0" u="none" strike="noStrike" cap="none" normalizeH="0" baseline="0" dirty="0">
              <a:ln>
                <a:noFill/>
              </a:ln>
              <a:latin typeface="BIZ UDPゴシック" panose="020B0400000000000000" pitchFamily="50" charset="-128"/>
              <a:ea typeface="BIZ UDPゴシック" panose="020B0400000000000000" pitchFamily="50" charset="-128"/>
              <a:cs typeface="Times New Roman" panose="02020603050405020304" pitchFamily="18" charset="0"/>
            </a:endParaRPr>
          </a:p>
          <a:p>
            <a:pPr lvl="0" algn="just">
              <a:lnSpc>
                <a:spcPts val="1900"/>
              </a:lnSpc>
            </a:pP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 　②　</a:t>
            </a:r>
            <a:r>
              <a:rPr kumimoji="0" lang="ja-JP" altLang="en-US" sz="1400" b="0" i="0" u="none" strike="noStrike" cap="none" normalizeH="0" baseline="0" dirty="0">
                <a:ln>
                  <a:noFill/>
                </a:ln>
                <a:latin typeface="BIZ UDPゴシック" panose="020B0400000000000000" pitchFamily="50" charset="-128"/>
                <a:ea typeface="BIZ UDPゴシック" panose="020B0400000000000000" pitchFamily="50" charset="-128"/>
                <a:cs typeface="Times New Roman" panose="02020603050405020304" pitchFamily="18" charset="0"/>
              </a:rPr>
              <a:t>スタートアップ（</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ビジネス交流含む）</a:t>
            </a:r>
            <a:endParaRPr kumimoji="0" lang="en-US" altLang="ja-JP" sz="1400" b="0" i="0" strike="noStrike" cap="none" normalizeH="0" baseline="0" dirty="0">
              <a:ln>
                <a:noFill/>
              </a:ln>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54FA11C3-ABA4-4EE5-A575-C8D39F8D7A9B}"/>
              </a:ext>
            </a:extLst>
          </p:cNvPr>
          <p:cNvSpPr txBox="1"/>
          <p:nvPr/>
        </p:nvSpPr>
        <p:spPr>
          <a:xfrm>
            <a:off x="265777" y="1222082"/>
            <a:ext cx="4038600" cy="237757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600" b="1" dirty="0">
                <a:latin typeface="游ゴシック" panose="020B0400000000000000" pitchFamily="50" charset="-128"/>
                <a:ea typeface="游ゴシック" panose="020B0400000000000000" pitchFamily="50" charset="-128"/>
                <a:cs typeface="Times New Roman" panose="02020603050405020304" pitchFamily="18" charset="0"/>
              </a:rPr>
              <a:t>１</a:t>
            </a:r>
            <a:r>
              <a:rPr kumimoji="0" lang="ja-JP" altLang="ja-JP" sz="16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0" lang="ja-JP" altLang="en-US" sz="16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健康・医療</a:t>
            </a:r>
            <a:endParaRPr kumimoji="0" lang="en-US" altLang="ja-JP" sz="1600" b="1" i="0" u="none" strike="noStrike" kern="12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R="0" lvl="0" algn="just" defTabSz="457200" rtl="0" eaLnBrk="1" fontAlgn="auto" latinLnBrk="0" hangingPunct="1">
              <a:lnSpc>
                <a:spcPts val="2000"/>
              </a:lnSpc>
              <a:spcBef>
                <a:spcPts val="0"/>
              </a:spcBef>
              <a:spcAft>
                <a:spcPts val="0"/>
              </a:spcAft>
              <a:buClrTx/>
              <a:buSzTx/>
              <a:buFontTx/>
              <a:buNone/>
              <a:tabLst/>
              <a:defRPr/>
            </a:pPr>
            <a:r>
              <a:rPr lang="ja-JP" altLang="en-US" sz="14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①　</a:t>
            </a:r>
            <a:r>
              <a:rPr lang="ja-JP" altLang="ja-JP" sz="1400" dirty="0">
                <a:effectLst/>
                <a:latin typeface="BIZ UDPゴシック" panose="020B0400000000000000" pitchFamily="50" charset="-128"/>
                <a:ea typeface="BIZ UDPゴシック" panose="020B0400000000000000" pitchFamily="50" charset="-128"/>
                <a:cs typeface="Times New Roman" panose="02020603050405020304" pitchFamily="18" charset="0"/>
              </a:rPr>
              <a:t>ライフサイエンス</a:t>
            </a:r>
            <a:endParaRPr lang="en-US" altLang="ja-JP" sz="14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lvl="0" algn="just">
              <a:lnSpc>
                <a:spcPts val="1900"/>
              </a:lnSpc>
            </a:pP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②　</a:t>
            </a:r>
            <a:r>
              <a:rPr lang="ja-JP" altLang="ja-JP" sz="1400" dirty="0">
                <a:effectLst/>
                <a:latin typeface="BIZ UDPゴシック" panose="020B0400000000000000" pitchFamily="50" charset="-128"/>
                <a:ea typeface="BIZ UDPゴシック" panose="020B0400000000000000" pitchFamily="50" charset="-128"/>
                <a:cs typeface="Times New Roman" panose="02020603050405020304" pitchFamily="18" charset="0"/>
              </a:rPr>
              <a:t>次世代ヘルスケア</a:t>
            </a:r>
            <a:endParaRPr lang="en-US" altLang="ja-JP" sz="14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600" b="1"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rPr>
              <a:t>２　モビリティ</a:t>
            </a:r>
            <a:endParaRPr kumimoji="0" lang="ja-JP" altLang="ja-JP" sz="1600" b="0" i="0" u="none" strike="noStrike" cap="none" normalizeH="0" baseline="0" dirty="0">
              <a:ln>
                <a:noFill/>
              </a:ln>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rPr>
              <a:t>　</a:t>
            </a: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①　</a:t>
            </a:r>
            <a:r>
              <a:rPr kumimoji="0" lang="ja-JP"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空飛ぶクルマ</a:t>
            </a:r>
            <a:endParaRPr kumimoji="0" lang="en-US"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　 ②　</a:t>
            </a:r>
            <a:r>
              <a:rPr kumimoji="0" lang="ja-JP"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自動運転</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③　</a:t>
            </a:r>
            <a:r>
              <a:rPr kumimoji="0" lang="en-US" altLang="ja-JP" sz="1400" b="0" i="0" u="none" strike="noStrike" cap="none" normalizeH="0" baseline="0" dirty="0" err="1">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MaaS</a:t>
            </a: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（マース）</a:t>
            </a:r>
            <a:endParaRPr kumimoji="0" lang="en-US"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eaLnBrk="0" fontAlgn="base" hangingPunct="0">
              <a:spcBef>
                <a:spcPct val="0"/>
              </a:spcBef>
              <a:spcAft>
                <a:spcPct val="0"/>
              </a:spcAft>
            </a:pPr>
            <a:r>
              <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　 ④　ゼロエミッションモビリティ</a:t>
            </a:r>
            <a:endParaRPr kumimoji="0" lang="ja-JP" altLang="en-US"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 name="Rectangle 63">
            <a:extLst>
              <a:ext uri="{FF2B5EF4-FFF2-40B4-BE49-F238E27FC236}">
                <a16:creationId xmlns:a16="http://schemas.microsoft.com/office/drawing/2014/main" id="{9C9C11BA-1534-4462-A6C2-B7258AA05715}"/>
              </a:ext>
            </a:extLst>
          </p:cNvPr>
          <p:cNvSpPr>
            <a:spLocks noChangeArrowheads="1"/>
          </p:cNvSpPr>
          <p:nvPr/>
        </p:nvSpPr>
        <p:spPr bwMode="auto">
          <a:xfrm>
            <a:off x="5374868" y="1210025"/>
            <a:ext cx="2904962"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600" b="1" dirty="0">
                <a:latin typeface="游ゴシック" panose="020B0400000000000000" pitchFamily="50" charset="-128"/>
                <a:ea typeface="游ゴシック" panose="020B0400000000000000" pitchFamily="50" charset="-128"/>
                <a:cs typeface="Times New Roman" panose="02020603050405020304" pitchFamily="18" charset="0"/>
              </a:rPr>
              <a:t>５</a:t>
            </a:r>
            <a:r>
              <a:rPr kumimoji="0" lang="ja-JP" altLang="en-US" sz="1600" b="1"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rPr>
              <a:t>　観光・文化・おもてなし</a:t>
            </a:r>
            <a:endParaRPr kumimoji="0" lang="ja-JP" altLang="en-US" sz="1600" b="0" i="0" u="none" strike="noStrike" cap="none" normalizeH="0" baseline="0" dirty="0">
              <a:ln>
                <a:noFill/>
              </a:ln>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①　</a:t>
            </a:r>
            <a:r>
              <a:rPr kumimoji="0" lang="ja-JP" altLang="ja-JP" sz="1400" b="0" i="0" u="none"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多様な都市魅力の創出･発信</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1400" b="0" i="0" strike="noStrike" cap="none" normalizeH="0" baseline="0" dirty="0">
                <a:ln>
                  <a:noFill/>
                </a:ln>
                <a:effectLst/>
                <a:latin typeface="BIZ UDPゴシック" panose="020B0400000000000000" pitchFamily="50" charset="-128"/>
                <a:ea typeface="BIZ UDPゴシック" panose="020B0400000000000000" pitchFamily="50" charset="-128"/>
                <a:cs typeface="Times New Roman" panose="02020603050405020304" pitchFamily="18" charset="0"/>
              </a:rPr>
              <a:t>②　</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移動の利便性</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・水上交通ネットワーク</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defTabSz="914400"/>
            <a:r>
              <a:rPr lang="ja-JP" altLang="en-US" sz="1400" dirty="0">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空港運用の強化　</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a:r>
              <a:rPr lang="ja-JP" altLang="en-US" sz="1400" dirty="0">
                <a:latin typeface="BIZ UDPゴシック" panose="020B0400000000000000" pitchFamily="50" charset="-128"/>
                <a:ea typeface="BIZ UDPゴシック" panose="020B0400000000000000" pitchFamily="50" charset="-128"/>
                <a:cs typeface="ＭＳ Ｐゴシック" panose="020B0600070205080204" pitchFamily="50" charset="-128"/>
              </a:rPr>
              <a:t>　　　　・ライドシェア</a:t>
            </a:r>
            <a:endParaRPr lang="en-US" altLang="ja-JP" sz="140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defTabSz="914400"/>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dirty="0">
                <a:latin typeface="BIZ UDPゴシック" panose="020B0400000000000000" pitchFamily="50" charset="-128"/>
                <a:ea typeface="BIZ UDPゴシック" panose="020B0400000000000000" pitchFamily="50" charset="-128"/>
                <a:cs typeface="ＭＳ Ｐゴシック" panose="020B0600070205080204" pitchFamily="50" charset="-128"/>
              </a:rPr>
              <a:t>UD</a:t>
            </a:r>
            <a:r>
              <a:rPr lang="ja-JP" altLang="en-US" sz="1400" dirty="0">
                <a:latin typeface="BIZ UDPゴシック" panose="020B0400000000000000" pitchFamily="50" charset="-128"/>
                <a:ea typeface="BIZ UDPゴシック" panose="020B0400000000000000" pitchFamily="50" charset="-128"/>
                <a:cs typeface="ＭＳ Ｐゴシック" panose="020B0600070205080204" pitchFamily="50" charset="-128"/>
              </a:rPr>
              <a:t>タクシーの普及</a:t>
            </a:r>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sz="14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914400"/>
            <a:r>
              <a:rPr lang="ja-JP" altLang="en-US" sz="1400" dirty="0">
                <a:latin typeface="BIZ UDPゴシック" panose="020B0400000000000000" pitchFamily="50" charset="-128"/>
                <a:ea typeface="BIZ UDPゴシック" panose="020B0400000000000000" pitchFamily="50" charset="-128"/>
                <a:cs typeface="Times New Roman" panose="02020603050405020304" pitchFamily="18" charset="0"/>
              </a:rPr>
              <a:t> 　③  おもてなし</a:t>
            </a:r>
            <a:endParaRPr lang="ja-JP" altLang="en-US" sz="140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R="0" lvl="0" indent="0"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endParaRPr>
          </a:p>
          <a:p>
            <a:pPr marR="0" lvl="0" indent="0" defTabSz="914400" rtl="0" eaLnBrk="0" fontAlgn="base" latinLnBrk="0" hangingPunct="0">
              <a:lnSpc>
                <a:spcPct val="100000"/>
              </a:lnSpc>
              <a:spcBef>
                <a:spcPct val="0"/>
              </a:spcBef>
              <a:spcAft>
                <a:spcPct val="0"/>
              </a:spcAft>
              <a:buClrTx/>
              <a:buSzTx/>
              <a:buFontTx/>
              <a:buNone/>
              <a:tabLst/>
            </a:pPr>
            <a:endParaRPr lang="en-US" altLang="ja-JP" sz="1400" dirty="0">
              <a:latin typeface="游ゴシック" panose="020B0400000000000000" pitchFamily="50" charset="-128"/>
              <a:ea typeface="游ゴシック" panose="020B0400000000000000" pitchFamily="50" charset="-128"/>
              <a:cs typeface="Times New Roman" panose="02020603050405020304" pitchFamily="18" charset="0"/>
            </a:endParaRPr>
          </a:p>
          <a:p>
            <a:pPr marR="0" lvl="0" indent="0"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400" b="0" i="0" u="none" strike="noStrike" cap="none" normalizeH="0" baseline="0" dirty="0">
              <a:ln>
                <a:noFill/>
              </a:ln>
              <a:effectLst/>
              <a:cs typeface="ＭＳ Ｐゴシック" panose="020B0600070205080204" pitchFamily="50" charset="-128"/>
            </a:endParaRPr>
          </a:p>
          <a:p>
            <a:pPr marL="358775" marR="0" lvl="0" algn="l" defTabSz="914400" rtl="0" eaLnBrk="0" fontAlgn="base" latinLnBrk="0" hangingPunct="0">
              <a:lnSpc>
                <a:spcPct val="100000"/>
              </a:lnSpc>
              <a:spcBef>
                <a:spcPct val="0"/>
              </a:spcBef>
              <a:spcAft>
                <a:spcPct val="0"/>
              </a:spcAft>
              <a:buClrTx/>
              <a:buSzTx/>
              <a:tabLst/>
            </a:pPr>
            <a:endParaRPr kumimoji="0" lang="ja-JP" altLang="en-US" sz="1400" b="0" i="0" u="none" strike="noStrike" cap="none" normalizeH="0" baseline="0" dirty="0">
              <a:ln>
                <a:noFill/>
              </a:ln>
              <a:effectLst/>
              <a:cs typeface="ＭＳ Ｐゴシック" panose="020B0600070205080204" pitchFamily="50" charset="-128"/>
            </a:endParaRPr>
          </a:p>
        </p:txBody>
      </p:sp>
      <p:sp>
        <p:nvSpPr>
          <p:cNvPr id="7" name="Rectangle 65">
            <a:extLst>
              <a:ext uri="{FF2B5EF4-FFF2-40B4-BE49-F238E27FC236}">
                <a16:creationId xmlns:a16="http://schemas.microsoft.com/office/drawing/2014/main" id="{66FD7BCA-1B68-40F2-B8F1-9524DC1D9E9D}"/>
              </a:ext>
            </a:extLst>
          </p:cNvPr>
          <p:cNvSpPr>
            <a:spLocks noChangeArrowheads="1"/>
          </p:cNvSpPr>
          <p:nvPr/>
        </p:nvSpPr>
        <p:spPr bwMode="auto">
          <a:xfrm>
            <a:off x="5374868" y="3081316"/>
            <a:ext cx="1620957"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spAutoFit/>
          </a:bodyPr>
          <a:lstStyle>
            <a:lvl1pPr indent="355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defTabSz="914400" rtl="0" eaLnBrk="0" fontAlgn="base" latinLnBrk="0" hangingPunct="0">
              <a:lnSpc>
                <a:spcPct val="100000"/>
              </a:lnSpc>
              <a:spcBef>
                <a:spcPct val="0"/>
              </a:spcBef>
              <a:spcAft>
                <a:spcPct val="0"/>
              </a:spcAft>
              <a:buClrTx/>
              <a:buSzTx/>
              <a:buFontTx/>
              <a:buNone/>
              <a:tabLst/>
            </a:pPr>
            <a:endParaRPr kumimoji="0" lang="ja-JP" altLang="en-US" sz="1400" b="0" i="0" u="none" strike="noStrike" cap="none" normalizeH="0" baseline="0" dirty="0">
              <a:ln>
                <a:noFill/>
              </a:ln>
              <a:effectLst/>
              <a:cs typeface="ＭＳ Ｐゴシック" panose="020B0600070205080204" pitchFamily="50" charset="-128"/>
            </a:endParaRPr>
          </a:p>
          <a:p>
            <a:pPr marR="0" lvl="0" indent="0" defTabSz="914400" rtl="0" eaLnBrk="0" fontAlgn="base" latinLnBrk="0" hangingPunct="0">
              <a:lnSpc>
                <a:spcPct val="100000"/>
              </a:lnSpc>
              <a:spcBef>
                <a:spcPct val="0"/>
              </a:spcBef>
              <a:spcAft>
                <a:spcPct val="0"/>
              </a:spcAft>
              <a:buClrTx/>
              <a:buSzTx/>
              <a:buFontTx/>
              <a:buNone/>
              <a:tabLst/>
            </a:pPr>
            <a:r>
              <a:rPr lang="ja-JP" altLang="en-US" sz="1600" b="1" dirty="0">
                <a:latin typeface="游ゴシック" panose="020B0400000000000000" pitchFamily="50" charset="-128"/>
                <a:ea typeface="游ゴシック" panose="020B0400000000000000" pitchFamily="50" charset="-128"/>
                <a:cs typeface="ＭＳ Ｐゴシック" panose="020B0600070205080204" pitchFamily="50" charset="-128"/>
              </a:rPr>
              <a:t>６</a:t>
            </a:r>
            <a:r>
              <a:rPr kumimoji="0" lang="ja-JP" altLang="en-US" sz="1600" b="1" i="0" u="none" strike="noStrike" cap="none" normalizeH="0" baseline="0" dirty="0">
                <a:ln>
                  <a:noFill/>
                </a:ln>
                <a:effectLst/>
                <a:latin typeface="游ゴシック" panose="020B0400000000000000" pitchFamily="50" charset="-128"/>
                <a:ea typeface="游ゴシック" panose="020B0400000000000000" pitchFamily="50" charset="-128"/>
                <a:cs typeface="ＭＳ Ｐゴシック" panose="020B0600070205080204" pitchFamily="50" charset="-128"/>
              </a:rPr>
              <a:t>　</a:t>
            </a:r>
            <a:r>
              <a:rPr lang="ja-JP" altLang="en-US" sz="1600" b="1" dirty="0">
                <a:latin typeface="游ゴシック" panose="020B0400000000000000" pitchFamily="50" charset="-128"/>
                <a:ea typeface="游ゴシック" panose="020B0400000000000000" pitchFamily="50" charset="-128"/>
                <a:cs typeface="Times New Roman" panose="02020603050405020304" pitchFamily="18" charset="0"/>
              </a:rPr>
              <a:t>学び</a:t>
            </a:r>
            <a:r>
              <a:rPr kumimoji="0" lang="ja-JP" altLang="en-US" sz="1600" b="1" i="0"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rPr>
              <a:t>・共生</a:t>
            </a:r>
            <a:endParaRPr kumimoji="0" lang="en-US" altLang="ja-JP" sz="1600" b="1" i="0" strike="noStrike" cap="none" normalizeH="0" baseline="0" dirty="0">
              <a:ln>
                <a:noFill/>
              </a:ln>
              <a:effectLst/>
              <a:latin typeface="游ゴシック" panose="020B0400000000000000" pitchFamily="50" charset="-128"/>
              <a:ea typeface="游ゴシック" panose="020B0400000000000000" pitchFamily="50" charset="-128"/>
              <a:cs typeface="Times New Roman" panose="02020603050405020304" pitchFamily="18" charset="0"/>
            </a:endParaRPr>
          </a:p>
          <a:p>
            <a:pPr marR="0" lvl="0" indent="0" defTabSz="914400" rtl="0" eaLnBrk="0" fontAlgn="base" latinLnBrk="0" hangingPunct="0">
              <a:lnSpc>
                <a:spcPct val="100000"/>
              </a:lnSpc>
              <a:spcBef>
                <a:spcPct val="0"/>
              </a:spcBef>
              <a:spcAft>
                <a:spcPct val="0"/>
              </a:spcAft>
              <a:buClrTx/>
              <a:buSzTx/>
              <a:buFontTx/>
              <a:buNone/>
              <a:tabLst/>
            </a:pPr>
            <a:r>
              <a:rPr lang="ja-JP" altLang="en-US" sz="1400" dirty="0">
                <a:latin typeface="游ゴシック" panose="020B0400000000000000" pitchFamily="50" charset="-128"/>
                <a:ea typeface="游ゴシック" panose="020B0400000000000000" pitchFamily="50" charset="-128"/>
                <a:cs typeface="ＭＳ Ｐゴシック" panose="020B0600070205080204" pitchFamily="50" charset="-128"/>
              </a:rPr>
              <a:t>　</a:t>
            </a:r>
            <a:r>
              <a:rPr lang="ja-JP" altLang="en-US" sz="1400" dirty="0">
                <a:latin typeface="BIZ UDPゴシック" panose="020B0400000000000000" pitchFamily="50" charset="-128"/>
                <a:ea typeface="BIZ UDPゴシック" panose="020B0400000000000000" pitchFamily="50" charset="-128"/>
                <a:cs typeface="ＭＳ Ｐゴシック" panose="020B0600070205080204" pitchFamily="50" charset="-128"/>
              </a:rPr>
              <a:t>①　学び</a:t>
            </a:r>
            <a:endParaRPr kumimoji="0" lang="ja-JP" altLang="en-US" sz="1400" b="0" i="0" strike="noStrike" cap="none" normalizeH="0" baseline="0" dirty="0">
              <a:ln>
                <a:noFill/>
              </a:ln>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R="0" lvl="0" indent="0" defTabSz="914400" rtl="0" eaLnBrk="0" fontAlgn="base" latinLnBrk="0" hangingPunct="0">
              <a:lnSpc>
                <a:spcPct val="100000"/>
              </a:lnSpc>
              <a:spcBef>
                <a:spcPct val="0"/>
              </a:spcBef>
              <a:spcAft>
                <a:spcPct val="0"/>
              </a:spcAft>
              <a:buClrTx/>
              <a:buSzTx/>
              <a:buFontTx/>
              <a:buNone/>
              <a:tabLst/>
            </a:pPr>
            <a:r>
              <a:rPr kumimoji="0" lang="ja-JP" altLang="en-US" sz="1400" b="0" i="0" strike="noStrike" cap="none" normalizeH="0" baseline="0" dirty="0">
                <a:ln>
                  <a:noFill/>
                </a:ln>
                <a:effectLst/>
                <a:latin typeface="BIZ UDPゴシック" panose="020B0400000000000000" pitchFamily="50" charset="-128"/>
                <a:ea typeface="BIZ UDPゴシック" panose="020B0400000000000000" pitchFamily="50" charset="-128"/>
                <a:cs typeface="ＭＳ Ｐゴシック" panose="020B0600070205080204" pitchFamily="50" charset="-128"/>
              </a:rPr>
              <a:t>　 ②　共生</a:t>
            </a:r>
            <a:endParaRPr kumimoji="0" lang="en-US" altLang="ja-JP" sz="1400" b="0" i="0" strike="noStrike" cap="none" normalizeH="0" baseline="0" dirty="0">
              <a:ln>
                <a:noFill/>
              </a:ln>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6F3E948A-7474-4320-A3D1-CF4CA249D32C}"/>
              </a:ext>
            </a:extLst>
          </p:cNvPr>
          <p:cNvSpPr>
            <a:spLocks noGrp="1"/>
          </p:cNvSpPr>
          <p:nvPr>
            <p:ph type="sldNum" sz="quarter" idx="12"/>
          </p:nvPr>
        </p:nvSpPr>
        <p:spPr/>
        <p:txBody>
          <a:bodyPr/>
          <a:lstStyle/>
          <a:p>
            <a:fld id="{29F2EF1E-626E-4657-9017-205445D3C8E1}" type="slidenum">
              <a:rPr kumimoji="1" lang="ja-JP" altLang="en-US" smtClean="0"/>
              <a:t>2</a:t>
            </a:fld>
            <a:endParaRPr kumimoji="1" lang="ja-JP" altLang="en-US" dirty="0"/>
          </a:p>
        </p:txBody>
      </p:sp>
      <p:sp>
        <p:nvSpPr>
          <p:cNvPr id="11" name="テキスト ボックス 10">
            <a:extLst>
              <a:ext uri="{FF2B5EF4-FFF2-40B4-BE49-F238E27FC236}">
                <a16:creationId xmlns:a16="http://schemas.microsoft.com/office/drawing/2014/main" id="{030CDC87-AE5F-43BB-AFD0-15CE6B0D1E63}"/>
              </a:ext>
            </a:extLst>
          </p:cNvPr>
          <p:cNvSpPr txBox="1"/>
          <p:nvPr/>
        </p:nvSpPr>
        <p:spPr>
          <a:xfrm>
            <a:off x="5374868" y="4298869"/>
            <a:ext cx="5066522" cy="163121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ＭＳ Ｐゴシック" panose="020B0600070205080204" pitchFamily="50" charset="-128"/>
              </a:rPr>
              <a:t>７　</a:t>
            </a:r>
            <a:r>
              <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万博運営</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①　ＴＤＭ</a:t>
            </a:r>
            <a:endPar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②　危機管理体制</a:t>
            </a:r>
            <a:endPar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③　</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感染症対策の強化・衛生対策の実施</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④　中小企業参画促進</a:t>
            </a:r>
            <a:endPar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⑤　物流交通対策</a:t>
            </a:r>
            <a:endPar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en-US" altLang="ja-JP" sz="1400" b="0"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455069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8B703BD-2222-49B4-A865-BEAA144F19E8}"/>
              </a:ext>
            </a:extLst>
          </p:cNvPr>
          <p:cNvSpPr/>
          <p:nvPr/>
        </p:nvSpPr>
        <p:spPr>
          <a:xfrm>
            <a:off x="180309" y="63639"/>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大阪版万博アクションプラン振り返りにあたって</a:t>
            </a:r>
            <a:endParaRPr kumimoji="1" lang="ja-JP" altLang="en-US" sz="1600" b="1" u="sng" dirty="0">
              <a:solidFill>
                <a:schemeClr val="bg1"/>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F31BA8AB-2A01-4442-A5D0-F2C2B71D687B}"/>
              </a:ext>
            </a:extLst>
          </p:cNvPr>
          <p:cNvSpPr txBox="1"/>
          <p:nvPr/>
        </p:nvSpPr>
        <p:spPr>
          <a:xfrm>
            <a:off x="728659" y="1472596"/>
            <a:ext cx="8623300" cy="5185137"/>
          </a:xfrm>
          <a:prstGeom prst="rect">
            <a:avLst/>
          </a:prstGeom>
          <a:noFill/>
        </p:spPr>
        <p:txBody>
          <a:bodyPr wrap="square">
            <a:spAutoFit/>
          </a:bodyPr>
          <a:lstStyle/>
          <a:p>
            <a:pPr lvl="0" algn="just">
              <a:lnSpc>
                <a:spcPts val="2500"/>
              </a:lnSpc>
              <a:defRPr/>
            </a:pP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1. </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万博レガシーの継承と未来の成長、飛躍に向けて</a:t>
            </a:r>
          </a:p>
          <a:p>
            <a:pPr lvl="0" algn="just">
              <a:lnSpc>
                <a:spcPts val="2500"/>
              </a:lnSpc>
              <a:defRPr/>
            </a:pP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大阪・関西万博は</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13</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日に閉幕し、期間中に</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2,900</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万人を超える来場者を迎え、大きな成功を収めた。万博では「いのち輝く未来社会のデザイン」をテーマに、来場者に最先端技術や世界の多様な文化、持続可能な社会の取組を体験できる貴重な機会を提供した。また、万博を通じて築かれた国際的なネットワークと地域の連携は、今後の成長と発展への道筋を示す重要な基盤となった。こうした万博レガシーを一過性のものとせず、大阪・関西の持続的な発展につなげていく必要がある。</a:t>
            </a:r>
          </a:p>
          <a:p>
            <a:pPr lvl="0" algn="just">
              <a:lnSpc>
                <a:spcPts val="2500"/>
              </a:lnSpc>
              <a:defRPr/>
            </a:pPr>
            <a:endPar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lvl="0" algn="just">
              <a:lnSpc>
                <a:spcPts val="2500"/>
              </a:lnSpc>
              <a:defRPr/>
            </a:pP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2. </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大阪版万博アクションプランの振り返りと今後の道筋</a:t>
            </a:r>
          </a:p>
          <a:p>
            <a:pPr lvl="0" algn="just">
              <a:lnSpc>
                <a:spcPts val="2500"/>
              </a:lnSpc>
              <a:defRPr/>
            </a:pP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大阪府・大阪市では、万博の成功とそのポテンシャルを活かした持続的な成長を確かなものとするため、</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2022</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月に「大阪・関西万博を契機とした</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未来社会</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の実現に向けて（大阪版万博アクションプラン）」を策定し、</a:t>
            </a:r>
            <a:r>
              <a:rPr lang="en-US" altLang="ja-JP"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13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回にわたりプランを改訂し、各項目の施策化を重点的に進めてきた。今回の振り返りでは、当初のプランで示した施策に加え、万博で取り組まれた新たな事業も盛り込み、持続的な発展に向けた課題や方向性、持続可能な未来社会の実現に向けた具体的な道筋を提示する。</a:t>
            </a:r>
          </a:p>
          <a:p>
            <a:pPr lvl="0" algn="just">
              <a:lnSpc>
                <a:spcPts val="2500"/>
              </a:lnSpc>
              <a:defRPr/>
            </a:pPr>
            <a:endParaRPr lang="ja-JP" altLang="en-US" sz="1300" b="1"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ts val="2500"/>
              </a:lnSpc>
            </a:pPr>
            <a:endParaRPr lang="en-US" altLang="ja-JP" sz="1200" dirty="0">
              <a:latin typeface="+mn-ea"/>
            </a:endParaRPr>
          </a:p>
          <a:p>
            <a:pPr>
              <a:lnSpc>
                <a:spcPts val="2500"/>
              </a:lnSpc>
            </a:pPr>
            <a:endParaRPr lang="ja-JP" altLang="ja-JP" sz="1200" dirty="0">
              <a:latin typeface="+mn-ea"/>
            </a:endParaRPr>
          </a:p>
        </p:txBody>
      </p:sp>
      <p:sp>
        <p:nvSpPr>
          <p:cNvPr id="3" name="スライド番号プレースホルダー 2">
            <a:extLst>
              <a:ext uri="{FF2B5EF4-FFF2-40B4-BE49-F238E27FC236}">
                <a16:creationId xmlns:a16="http://schemas.microsoft.com/office/drawing/2014/main" id="{31EEA2A6-964F-40C0-A6E1-CD5C0FA47BFF}"/>
              </a:ext>
            </a:extLst>
          </p:cNvPr>
          <p:cNvSpPr>
            <a:spLocks noGrp="1"/>
          </p:cNvSpPr>
          <p:nvPr>
            <p:ph type="sldNum" sz="quarter" idx="12"/>
          </p:nvPr>
        </p:nvSpPr>
        <p:spPr/>
        <p:txBody>
          <a:bodyPr/>
          <a:lstStyle/>
          <a:p>
            <a:fld id="{29F2EF1E-626E-4657-9017-205445D3C8E1}" type="slidenum">
              <a:rPr kumimoji="1" lang="ja-JP" altLang="en-US" smtClean="0"/>
              <a:t>3</a:t>
            </a:fld>
            <a:endParaRPr kumimoji="1" lang="ja-JP" altLang="en-US" dirty="0"/>
          </a:p>
        </p:txBody>
      </p:sp>
    </p:spTree>
    <p:extLst>
      <p:ext uri="{BB962C8B-B14F-4D97-AF65-F5344CB8AC3E}">
        <p14:creationId xmlns:p14="http://schemas.microsoft.com/office/powerpoint/2010/main" val="22120369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546</Words>
  <Application>Microsoft Office PowerPoint</Application>
  <PresentationFormat>ユーザー設定</PresentationFormat>
  <Paragraphs>60</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BIZ UDPゴシック</vt:lpstr>
      <vt:lpstr>游ゴシック</vt:lpstr>
      <vt:lpstr>Arial</vt:lpstr>
      <vt:lpstr>Calibri</vt:lpstr>
      <vt:lpstr>Calibri Light</vt:lpstr>
      <vt:lpstr>Office テーマ</vt:lpstr>
      <vt:lpstr>大阪・関西万博を契機とした「未来社会」の実現に向けて  （大阪版万博アクションプラン振り返り）</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2024-07-29T09:25:36Z</dcterms:created>
  <dcterms:modified xsi:type="dcterms:W3CDTF">2026-02-12T06:59:11Z</dcterms:modified>
</cp:coreProperties>
</file>