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1"/>
    <p:sldMasterId id="2147483828" r:id="rId2"/>
  </p:sldMasterIdLst>
  <p:sldIdLst>
    <p:sldId id="258" r:id="rId3"/>
    <p:sldId id="260" r:id="rId4"/>
  </p:sldIdLst>
  <p:sldSz cx="7199313" cy="10260013"/>
  <p:notesSz cx="6888163" cy="10020300"/>
  <p:defaultTextStyle>
    <a:defPPr>
      <a:defRPr lang="en-US"/>
    </a:defPPr>
    <a:lvl1pPr marL="0" algn="l" defTabSz="925561" rtl="0" eaLnBrk="1" latinLnBrk="0" hangingPunct="1">
      <a:defRPr sz="1822" kern="1200">
        <a:solidFill>
          <a:schemeClr val="tx1"/>
        </a:solidFill>
        <a:latin typeface="+mn-lt"/>
        <a:ea typeface="+mn-ea"/>
        <a:cs typeface="+mn-cs"/>
      </a:defRPr>
    </a:lvl1pPr>
    <a:lvl2pPr marL="462780" algn="l" defTabSz="925561" rtl="0" eaLnBrk="1" latinLnBrk="0" hangingPunct="1">
      <a:defRPr sz="1822" kern="1200">
        <a:solidFill>
          <a:schemeClr val="tx1"/>
        </a:solidFill>
        <a:latin typeface="+mn-lt"/>
        <a:ea typeface="+mn-ea"/>
        <a:cs typeface="+mn-cs"/>
      </a:defRPr>
    </a:lvl2pPr>
    <a:lvl3pPr marL="925561" algn="l" defTabSz="925561" rtl="0" eaLnBrk="1" latinLnBrk="0" hangingPunct="1">
      <a:defRPr sz="1822" kern="1200">
        <a:solidFill>
          <a:schemeClr val="tx1"/>
        </a:solidFill>
        <a:latin typeface="+mn-lt"/>
        <a:ea typeface="+mn-ea"/>
        <a:cs typeface="+mn-cs"/>
      </a:defRPr>
    </a:lvl3pPr>
    <a:lvl4pPr marL="1388340" algn="l" defTabSz="925561" rtl="0" eaLnBrk="1" latinLnBrk="0" hangingPunct="1">
      <a:defRPr sz="1822" kern="1200">
        <a:solidFill>
          <a:schemeClr val="tx1"/>
        </a:solidFill>
        <a:latin typeface="+mn-lt"/>
        <a:ea typeface="+mn-ea"/>
        <a:cs typeface="+mn-cs"/>
      </a:defRPr>
    </a:lvl4pPr>
    <a:lvl5pPr marL="1851120" algn="l" defTabSz="925561" rtl="0" eaLnBrk="1" latinLnBrk="0" hangingPunct="1">
      <a:defRPr sz="1822" kern="1200">
        <a:solidFill>
          <a:schemeClr val="tx1"/>
        </a:solidFill>
        <a:latin typeface="+mn-lt"/>
        <a:ea typeface="+mn-ea"/>
        <a:cs typeface="+mn-cs"/>
      </a:defRPr>
    </a:lvl5pPr>
    <a:lvl6pPr marL="2313901" algn="l" defTabSz="925561" rtl="0" eaLnBrk="1" latinLnBrk="0" hangingPunct="1">
      <a:defRPr sz="1822" kern="1200">
        <a:solidFill>
          <a:schemeClr val="tx1"/>
        </a:solidFill>
        <a:latin typeface="+mn-lt"/>
        <a:ea typeface="+mn-ea"/>
        <a:cs typeface="+mn-cs"/>
      </a:defRPr>
    </a:lvl6pPr>
    <a:lvl7pPr marL="2776682" algn="l" defTabSz="925561" rtl="0" eaLnBrk="1" latinLnBrk="0" hangingPunct="1">
      <a:defRPr sz="1822" kern="1200">
        <a:solidFill>
          <a:schemeClr val="tx1"/>
        </a:solidFill>
        <a:latin typeface="+mn-lt"/>
        <a:ea typeface="+mn-ea"/>
        <a:cs typeface="+mn-cs"/>
      </a:defRPr>
    </a:lvl7pPr>
    <a:lvl8pPr marL="3239461" algn="l" defTabSz="925561" rtl="0" eaLnBrk="1" latinLnBrk="0" hangingPunct="1">
      <a:defRPr sz="1822" kern="1200">
        <a:solidFill>
          <a:schemeClr val="tx1"/>
        </a:solidFill>
        <a:latin typeface="+mn-lt"/>
        <a:ea typeface="+mn-ea"/>
        <a:cs typeface="+mn-cs"/>
      </a:defRPr>
    </a:lvl8pPr>
    <a:lvl9pPr marL="3702241" algn="l" defTabSz="925561" rtl="0" eaLnBrk="1" latinLnBrk="0" hangingPunct="1">
      <a:defRPr sz="1822"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FFCCCC"/>
    <a:srgbClr val="339966"/>
    <a:srgbClr val="00CC00"/>
    <a:srgbClr val="33CC33"/>
    <a:srgbClr val="CCECFF"/>
    <a:srgbClr val="CCFF99"/>
    <a:srgbClr val="333399"/>
    <a:srgbClr val="5669CA"/>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33" autoAdjust="0"/>
    <p:restoredTop sz="94683" autoAdjust="0"/>
  </p:normalViewPr>
  <p:slideViewPr>
    <p:cSldViewPr snapToGrid="0">
      <p:cViewPr varScale="1">
        <p:scale>
          <a:sx n="61" d="100"/>
          <a:sy n="61" d="100"/>
        </p:scale>
        <p:origin x="2246"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99916" y="1682372"/>
            <a:ext cx="5399485" cy="3572005"/>
          </a:xfrm>
        </p:spPr>
        <p:txBody>
          <a:bodyPr anchor="b">
            <a:normAutofit/>
          </a:bodyPr>
          <a:lstStyle>
            <a:lvl1pPr algn="ctr">
              <a:defRPr sz="3160"/>
            </a:lvl1pPr>
          </a:lstStyle>
          <a:p>
            <a:r>
              <a:rPr lang="ja-JP" altLang="en-US"/>
              <a:t>マスター タイトルの書式設定</a:t>
            </a:r>
            <a:endParaRPr lang="en-US" dirty="0"/>
          </a:p>
        </p:txBody>
      </p:sp>
      <p:sp>
        <p:nvSpPr>
          <p:cNvPr id="3" name="Subtitle 2"/>
          <p:cNvSpPr>
            <a:spLocks noGrp="1"/>
          </p:cNvSpPr>
          <p:nvPr>
            <p:ph type="subTitle" idx="1"/>
          </p:nvPr>
        </p:nvSpPr>
        <p:spPr>
          <a:xfrm>
            <a:off x="899916" y="5388885"/>
            <a:ext cx="5399485" cy="2477127"/>
          </a:xfrm>
        </p:spPr>
        <p:txBody>
          <a:bodyPr>
            <a:normAutofit/>
          </a:bodyPr>
          <a:lstStyle>
            <a:lvl1pPr marL="0" indent="0" algn="ctr">
              <a:buNone/>
              <a:defRPr sz="1264">
                <a:solidFill>
                  <a:schemeClr val="tx1">
                    <a:lumMod val="75000"/>
                    <a:lumOff val="25000"/>
                  </a:schemeClr>
                </a:solidFill>
              </a:defRPr>
            </a:lvl1pPr>
            <a:lvl2pPr marL="240815" indent="0" algn="ctr">
              <a:buNone/>
              <a:defRPr sz="1474"/>
            </a:lvl2pPr>
            <a:lvl3pPr marL="481628" indent="0" algn="ctr">
              <a:buNone/>
              <a:defRPr sz="1264"/>
            </a:lvl3pPr>
            <a:lvl4pPr marL="722442" indent="0" algn="ctr">
              <a:buNone/>
              <a:defRPr sz="1054"/>
            </a:lvl4pPr>
            <a:lvl5pPr marL="963255" indent="0" algn="ctr">
              <a:buNone/>
              <a:defRPr sz="1054"/>
            </a:lvl5pPr>
            <a:lvl6pPr marL="1204071" indent="0" algn="ctr">
              <a:buNone/>
              <a:defRPr sz="1054"/>
            </a:lvl6pPr>
            <a:lvl7pPr marL="1444885" indent="0" algn="ctr">
              <a:buNone/>
              <a:defRPr sz="1054"/>
            </a:lvl7pPr>
            <a:lvl8pPr marL="1685698" indent="0" algn="ctr">
              <a:buNone/>
              <a:defRPr sz="1054"/>
            </a:lvl8pPr>
            <a:lvl9pPr marL="1926513" indent="0" algn="ctr">
              <a:buNone/>
              <a:defRPr sz="1054"/>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2056543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2187615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91204" y="2561897"/>
            <a:ext cx="6209407" cy="4265593"/>
          </a:xfrm>
        </p:spPr>
        <p:txBody>
          <a:bodyPr anchor="b">
            <a:normAutofit/>
          </a:bodyPr>
          <a:lstStyle>
            <a:lvl1pPr>
              <a:defRPr sz="3160"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91204" y="6811036"/>
            <a:ext cx="6209407" cy="2244377"/>
          </a:xfrm>
        </p:spPr>
        <p:txBody>
          <a:bodyPr anchor="t">
            <a:normAutofit/>
          </a:bodyPr>
          <a:lstStyle>
            <a:lvl1pPr marL="0" indent="0">
              <a:buNone/>
              <a:defRPr sz="1264">
                <a:solidFill>
                  <a:schemeClr val="tx1">
                    <a:lumMod val="75000"/>
                    <a:lumOff val="25000"/>
                  </a:schemeClr>
                </a:solidFill>
              </a:defRPr>
            </a:lvl1pPr>
            <a:lvl2pPr marL="240815" indent="0">
              <a:buNone/>
              <a:defRPr sz="948">
                <a:solidFill>
                  <a:schemeClr val="tx1">
                    <a:tint val="75000"/>
                  </a:schemeClr>
                </a:solidFill>
              </a:defRPr>
            </a:lvl2pPr>
            <a:lvl3pPr marL="481628" indent="0">
              <a:buNone/>
              <a:defRPr sz="843">
                <a:solidFill>
                  <a:schemeClr val="tx1">
                    <a:tint val="75000"/>
                  </a:schemeClr>
                </a:solidFill>
              </a:defRPr>
            </a:lvl3pPr>
            <a:lvl4pPr marL="722442" indent="0">
              <a:buNone/>
              <a:defRPr sz="738">
                <a:solidFill>
                  <a:schemeClr val="tx1">
                    <a:tint val="75000"/>
                  </a:schemeClr>
                </a:solidFill>
              </a:defRPr>
            </a:lvl4pPr>
            <a:lvl5pPr marL="963255" indent="0">
              <a:buNone/>
              <a:defRPr sz="738">
                <a:solidFill>
                  <a:schemeClr val="tx1">
                    <a:tint val="75000"/>
                  </a:schemeClr>
                </a:solidFill>
              </a:defRPr>
            </a:lvl5pPr>
            <a:lvl6pPr marL="1204071" indent="0">
              <a:buNone/>
              <a:defRPr sz="738">
                <a:solidFill>
                  <a:schemeClr val="tx1">
                    <a:tint val="75000"/>
                  </a:schemeClr>
                </a:solidFill>
              </a:defRPr>
            </a:lvl6pPr>
            <a:lvl7pPr marL="1444885" indent="0">
              <a:buNone/>
              <a:defRPr sz="738">
                <a:solidFill>
                  <a:schemeClr val="tx1">
                    <a:tint val="75000"/>
                  </a:schemeClr>
                </a:solidFill>
              </a:defRPr>
            </a:lvl7pPr>
            <a:lvl8pPr marL="1685698" indent="0">
              <a:buNone/>
              <a:defRPr sz="738">
                <a:solidFill>
                  <a:schemeClr val="tx1">
                    <a:tint val="75000"/>
                  </a:schemeClr>
                </a:solidFill>
              </a:defRPr>
            </a:lvl8pPr>
            <a:lvl9pPr marL="1926513" indent="0">
              <a:buNone/>
              <a:defRPr sz="73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648707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99043" y="2736005"/>
            <a:ext cx="3059708" cy="650988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644653" y="2736005"/>
            <a:ext cx="3059708" cy="650988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4099270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9045" y="2516162"/>
            <a:ext cx="3044709" cy="1235300"/>
          </a:xfrm>
        </p:spPr>
        <p:txBody>
          <a:bodyPr anchor="b">
            <a:normAutofit/>
          </a:bodyPr>
          <a:lstStyle>
            <a:lvl1pPr marL="0" indent="0">
              <a:spcBef>
                <a:spcPts val="0"/>
              </a:spcBef>
              <a:buNone/>
              <a:defRPr sz="1264" b="1"/>
            </a:lvl1pPr>
            <a:lvl2pPr marL="240815" indent="0">
              <a:buNone/>
              <a:defRPr sz="1054" b="1"/>
            </a:lvl2pPr>
            <a:lvl3pPr marL="481628" indent="0">
              <a:buNone/>
              <a:defRPr sz="948" b="1"/>
            </a:lvl3pPr>
            <a:lvl4pPr marL="722442" indent="0">
              <a:buNone/>
              <a:defRPr sz="843" b="1"/>
            </a:lvl4pPr>
            <a:lvl5pPr marL="963255" indent="0">
              <a:buNone/>
              <a:defRPr sz="843" b="1"/>
            </a:lvl5pPr>
            <a:lvl6pPr marL="1204071" indent="0">
              <a:buNone/>
              <a:defRPr sz="843" b="1"/>
            </a:lvl6pPr>
            <a:lvl7pPr marL="1444885" indent="0">
              <a:buNone/>
              <a:defRPr sz="843" b="1"/>
            </a:lvl7pPr>
            <a:lvl8pPr marL="1685698" indent="0">
              <a:buNone/>
              <a:defRPr sz="843" b="1"/>
            </a:lvl8pPr>
            <a:lvl9pPr marL="1926513" indent="0">
              <a:buNone/>
              <a:defRPr sz="843" b="1"/>
            </a:lvl9pPr>
          </a:lstStyle>
          <a:p>
            <a:pPr lvl="0"/>
            <a:r>
              <a:rPr lang="ja-JP" altLang="en-US"/>
              <a:t>マスター テキストの書式設定</a:t>
            </a:r>
          </a:p>
        </p:txBody>
      </p:sp>
      <p:sp>
        <p:nvSpPr>
          <p:cNvPr id="4" name="Content Placeholder 3"/>
          <p:cNvSpPr>
            <a:spLocks noGrp="1"/>
          </p:cNvSpPr>
          <p:nvPr>
            <p:ph sz="half" idx="2"/>
          </p:nvPr>
        </p:nvSpPr>
        <p:spPr>
          <a:xfrm>
            <a:off x="499045" y="3751461"/>
            <a:ext cx="3044709" cy="550630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644655" y="2516158"/>
            <a:ext cx="3059709" cy="1235299"/>
          </a:xfrm>
        </p:spPr>
        <p:txBody>
          <a:bodyPr anchor="b"/>
          <a:lstStyle>
            <a:lvl1pPr marL="0" indent="0">
              <a:spcBef>
                <a:spcPts val="0"/>
              </a:spcBef>
              <a:buNone/>
              <a:defRPr sz="1264" b="1"/>
            </a:lvl1pPr>
            <a:lvl2pPr marL="240815" indent="0">
              <a:buNone/>
              <a:defRPr sz="1054" b="1"/>
            </a:lvl2pPr>
            <a:lvl3pPr marL="481628" indent="0">
              <a:buNone/>
              <a:defRPr sz="948" b="1"/>
            </a:lvl3pPr>
            <a:lvl4pPr marL="722442" indent="0">
              <a:buNone/>
              <a:defRPr sz="843" b="1"/>
            </a:lvl4pPr>
            <a:lvl5pPr marL="963255" indent="0">
              <a:buNone/>
              <a:defRPr sz="843" b="1"/>
            </a:lvl5pPr>
            <a:lvl6pPr marL="1204071" indent="0">
              <a:buNone/>
              <a:defRPr sz="843" b="1"/>
            </a:lvl6pPr>
            <a:lvl7pPr marL="1444885" indent="0">
              <a:buNone/>
              <a:defRPr sz="843" b="1"/>
            </a:lvl7pPr>
            <a:lvl8pPr marL="1685698" indent="0">
              <a:buNone/>
              <a:defRPr sz="843" b="1"/>
            </a:lvl8pPr>
            <a:lvl9pPr marL="1926513" indent="0">
              <a:buNone/>
              <a:defRPr sz="843" b="1"/>
            </a:lvl9pPr>
          </a:lstStyle>
          <a:p>
            <a:pPr lvl="0"/>
            <a:r>
              <a:rPr lang="ja-JP" altLang="en-US"/>
              <a:t>マスター テキストの書式設定</a:t>
            </a:r>
          </a:p>
        </p:txBody>
      </p:sp>
      <p:sp>
        <p:nvSpPr>
          <p:cNvPr id="6" name="Content Placeholder 5"/>
          <p:cNvSpPr>
            <a:spLocks noGrp="1"/>
          </p:cNvSpPr>
          <p:nvPr>
            <p:ph sz="quarter" idx="4"/>
          </p:nvPr>
        </p:nvSpPr>
        <p:spPr>
          <a:xfrm>
            <a:off x="3644655" y="3751461"/>
            <a:ext cx="3059709" cy="550630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664563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1848202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709375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96753" y="684005"/>
            <a:ext cx="2321779" cy="2393998"/>
          </a:xfrm>
        </p:spPr>
        <p:txBody>
          <a:bodyPr anchor="b">
            <a:normAutofit/>
          </a:bodyPr>
          <a:lstStyle>
            <a:lvl1pPr>
              <a:defRPr sz="1686" b="0"/>
            </a:lvl1pPr>
          </a:lstStyle>
          <a:p>
            <a:r>
              <a:rPr lang="ja-JP" altLang="en-US"/>
              <a:t>マスター タイトルの書式設定</a:t>
            </a:r>
            <a:endParaRPr lang="en-US" dirty="0"/>
          </a:p>
        </p:txBody>
      </p:sp>
      <p:sp>
        <p:nvSpPr>
          <p:cNvPr id="3" name="Content Placeholder 2"/>
          <p:cNvSpPr>
            <a:spLocks noGrp="1"/>
          </p:cNvSpPr>
          <p:nvPr>
            <p:ph idx="1"/>
          </p:nvPr>
        </p:nvSpPr>
        <p:spPr>
          <a:xfrm>
            <a:off x="3059710" y="1482004"/>
            <a:ext cx="3644652" cy="7296008"/>
          </a:xfrm>
        </p:spPr>
        <p:txBody>
          <a:bodyPr/>
          <a:lstStyle>
            <a:lvl1pPr>
              <a:defRPr sz="1686"/>
            </a:lvl1pPr>
            <a:lvl2pPr>
              <a:defRPr sz="1474"/>
            </a:lvl2pPr>
            <a:lvl3pPr>
              <a:defRPr sz="1264"/>
            </a:lvl3pPr>
            <a:lvl4pPr>
              <a:defRPr sz="1054"/>
            </a:lvl4pPr>
            <a:lvl5pPr>
              <a:defRPr sz="1054"/>
            </a:lvl5pPr>
            <a:lvl6pPr>
              <a:defRPr sz="1054"/>
            </a:lvl6pPr>
            <a:lvl7pPr>
              <a:defRPr sz="1054"/>
            </a:lvl7pPr>
            <a:lvl8pPr>
              <a:defRPr sz="1054"/>
            </a:lvl8pPr>
            <a:lvl9pPr>
              <a:defRPr sz="105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96753" y="3078007"/>
            <a:ext cx="2321779" cy="5700009"/>
          </a:xfrm>
        </p:spPr>
        <p:txBody>
          <a:bodyPr>
            <a:normAutofit/>
          </a:bodyPr>
          <a:lstStyle>
            <a:lvl1pPr marL="0" indent="0">
              <a:lnSpc>
                <a:spcPct val="90000"/>
              </a:lnSpc>
              <a:buNone/>
              <a:defRPr sz="843"/>
            </a:lvl1pPr>
            <a:lvl2pPr marL="240815" indent="0">
              <a:buNone/>
              <a:defRPr sz="632"/>
            </a:lvl2pPr>
            <a:lvl3pPr marL="481628" indent="0">
              <a:buNone/>
              <a:defRPr sz="527"/>
            </a:lvl3pPr>
            <a:lvl4pPr marL="722442" indent="0">
              <a:buNone/>
              <a:defRPr sz="473"/>
            </a:lvl4pPr>
            <a:lvl5pPr marL="963255" indent="0">
              <a:buNone/>
              <a:defRPr sz="473"/>
            </a:lvl5pPr>
            <a:lvl6pPr marL="1204071" indent="0">
              <a:buNone/>
              <a:defRPr sz="473"/>
            </a:lvl6pPr>
            <a:lvl7pPr marL="1444885" indent="0">
              <a:buNone/>
              <a:defRPr sz="473"/>
            </a:lvl7pPr>
            <a:lvl8pPr marL="1685698" indent="0">
              <a:buNone/>
              <a:defRPr sz="473"/>
            </a:lvl8pPr>
            <a:lvl9pPr marL="1926513" indent="0">
              <a:buNone/>
              <a:defRPr sz="47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342779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96753" y="684002"/>
            <a:ext cx="2321779" cy="2394003"/>
          </a:xfrm>
        </p:spPr>
        <p:txBody>
          <a:bodyPr anchor="b">
            <a:normAutofit/>
          </a:bodyPr>
          <a:lstStyle>
            <a:lvl1pPr>
              <a:defRPr sz="1686"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3059710" y="1482004"/>
            <a:ext cx="3644652" cy="7296008"/>
          </a:xfrm>
        </p:spPr>
        <p:txBody>
          <a:bodyPr/>
          <a:lstStyle>
            <a:lvl1pPr marL="0" indent="0">
              <a:buNone/>
              <a:defRPr sz="1686"/>
            </a:lvl1pPr>
            <a:lvl2pPr marL="240815" indent="0">
              <a:buNone/>
              <a:defRPr sz="1474"/>
            </a:lvl2pPr>
            <a:lvl3pPr marL="481628" indent="0">
              <a:buNone/>
              <a:defRPr sz="1264"/>
            </a:lvl3pPr>
            <a:lvl4pPr marL="722442" indent="0">
              <a:buNone/>
              <a:defRPr sz="1054"/>
            </a:lvl4pPr>
            <a:lvl5pPr marL="963255" indent="0">
              <a:buNone/>
              <a:defRPr sz="1054"/>
            </a:lvl5pPr>
            <a:lvl6pPr marL="1204071" indent="0">
              <a:buNone/>
              <a:defRPr sz="1054"/>
            </a:lvl6pPr>
            <a:lvl7pPr marL="1444885" indent="0">
              <a:buNone/>
              <a:defRPr sz="1054"/>
            </a:lvl7pPr>
            <a:lvl8pPr marL="1685698" indent="0">
              <a:buNone/>
              <a:defRPr sz="1054"/>
            </a:lvl8pPr>
            <a:lvl9pPr marL="1926513" indent="0">
              <a:buNone/>
              <a:defRPr sz="1054"/>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96753" y="3078008"/>
            <a:ext cx="2321779" cy="5700007"/>
          </a:xfrm>
        </p:spPr>
        <p:txBody>
          <a:bodyPr>
            <a:normAutofit/>
          </a:bodyPr>
          <a:lstStyle>
            <a:lvl1pPr marL="0" indent="0">
              <a:lnSpc>
                <a:spcPct val="90000"/>
              </a:lnSpc>
              <a:buNone/>
              <a:defRPr sz="843"/>
            </a:lvl1pPr>
            <a:lvl2pPr marL="240815" indent="0">
              <a:buNone/>
              <a:defRPr sz="632"/>
            </a:lvl2pPr>
            <a:lvl3pPr marL="481628" indent="0">
              <a:buNone/>
              <a:defRPr sz="527"/>
            </a:lvl3pPr>
            <a:lvl4pPr marL="722442" indent="0">
              <a:buNone/>
              <a:defRPr sz="473"/>
            </a:lvl4pPr>
            <a:lvl5pPr marL="963255" indent="0">
              <a:buNone/>
              <a:defRPr sz="473"/>
            </a:lvl5pPr>
            <a:lvl6pPr marL="1204071" indent="0">
              <a:buNone/>
              <a:defRPr sz="473"/>
            </a:lvl6pPr>
            <a:lvl7pPr marL="1444885" indent="0">
              <a:buNone/>
              <a:defRPr sz="473"/>
            </a:lvl7pPr>
            <a:lvl8pPr marL="1685698" indent="0">
              <a:buNone/>
              <a:defRPr sz="473"/>
            </a:lvl8pPr>
            <a:lvl9pPr marL="1926513" indent="0">
              <a:buNone/>
              <a:defRPr sz="47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2296860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1422611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52008" y="539125"/>
            <a:ext cx="1552352" cy="869488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494953" y="539126"/>
            <a:ext cx="4567064" cy="869488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3626367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1876" y="9576012"/>
            <a:ext cx="7197438" cy="684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8" name="Rectangle 7"/>
          <p:cNvSpPr/>
          <p:nvPr/>
        </p:nvSpPr>
        <p:spPr>
          <a:xfrm>
            <a:off x="10" y="9476548"/>
            <a:ext cx="7197438" cy="9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1"/>
          <p:cNvSpPr>
            <a:spLocks noGrp="1"/>
          </p:cNvSpPr>
          <p:nvPr>
            <p:ph type="ctrTitle"/>
          </p:nvPr>
        </p:nvSpPr>
        <p:spPr>
          <a:xfrm>
            <a:off x="647938" y="1135441"/>
            <a:ext cx="5939433" cy="5335207"/>
          </a:xfrm>
        </p:spPr>
        <p:txBody>
          <a:bodyPr anchor="b">
            <a:normAutofit/>
          </a:bodyPr>
          <a:lstStyle>
            <a:lvl1pPr algn="l">
              <a:lnSpc>
                <a:spcPct val="85000"/>
              </a:lnSpc>
              <a:defRPr sz="6298" spc="-39"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649574" y="6665898"/>
            <a:ext cx="5939433" cy="1710002"/>
          </a:xfrm>
        </p:spPr>
        <p:txBody>
          <a:bodyPr lIns="91440" rIns="91440">
            <a:normAutofit/>
          </a:bodyPr>
          <a:lstStyle>
            <a:lvl1pPr marL="0" indent="0" algn="l">
              <a:buNone/>
              <a:defRPr sz="1890" cap="all" spc="157" baseline="0">
                <a:solidFill>
                  <a:schemeClr val="tx2"/>
                </a:solidFill>
                <a:latin typeface="+mj-lt"/>
              </a:defRPr>
            </a:lvl1pPr>
            <a:lvl2pPr marL="359954" indent="0" algn="ctr">
              <a:buNone/>
              <a:defRPr sz="1890"/>
            </a:lvl2pPr>
            <a:lvl3pPr marL="719907" indent="0" algn="ctr">
              <a:buNone/>
              <a:defRPr sz="1890"/>
            </a:lvl3pPr>
            <a:lvl4pPr marL="1079861" indent="0" algn="ctr">
              <a:buNone/>
              <a:defRPr sz="1575"/>
            </a:lvl4pPr>
            <a:lvl5pPr marL="1439814" indent="0" algn="ctr">
              <a:buNone/>
              <a:defRPr sz="1575"/>
            </a:lvl5pPr>
            <a:lvl6pPr marL="1799768" indent="0" algn="ctr">
              <a:buNone/>
              <a:defRPr sz="1575"/>
            </a:lvl6pPr>
            <a:lvl7pPr marL="2159721" indent="0" algn="ctr">
              <a:buNone/>
              <a:defRPr sz="1575"/>
            </a:lvl7pPr>
            <a:lvl8pPr marL="2519675" indent="0" algn="ctr">
              <a:buNone/>
              <a:defRPr sz="1575"/>
            </a:lvl8pPr>
            <a:lvl9pPr marL="2879628" indent="0" algn="ctr">
              <a:buNone/>
              <a:defRPr sz="157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cxnSp>
        <p:nvCxnSpPr>
          <p:cNvPr id="9" name="Straight Connector 8"/>
          <p:cNvCxnSpPr/>
          <p:nvPr/>
        </p:nvCxnSpPr>
        <p:spPr>
          <a:xfrm>
            <a:off x="713116" y="6498008"/>
            <a:ext cx="583144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70710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1344486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876" y="9576012"/>
            <a:ext cx="7197438" cy="684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0" y="9476548"/>
            <a:ext cx="7197438" cy="9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7938" y="1135441"/>
            <a:ext cx="5939433" cy="5335207"/>
          </a:xfrm>
        </p:spPr>
        <p:txBody>
          <a:bodyPr anchor="b" anchorCtr="0">
            <a:normAutofit/>
          </a:bodyPr>
          <a:lstStyle>
            <a:lvl1pPr>
              <a:lnSpc>
                <a:spcPct val="85000"/>
              </a:lnSpc>
              <a:defRPr sz="6298"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47938" y="6662169"/>
            <a:ext cx="5939433" cy="1710002"/>
          </a:xfrm>
        </p:spPr>
        <p:txBody>
          <a:bodyPr lIns="91440" rIns="91440" anchor="t" anchorCtr="0">
            <a:normAutofit/>
          </a:bodyPr>
          <a:lstStyle>
            <a:lvl1pPr marL="0" indent="0">
              <a:buNone/>
              <a:defRPr sz="1890" cap="all" spc="157" baseline="0">
                <a:solidFill>
                  <a:schemeClr val="tx2"/>
                </a:solidFill>
                <a:latin typeface="+mj-lt"/>
              </a:defRPr>
            </a:lvl1pPr>
            <a:lvl2pPr marL="359954" indent="0">
              <a:buNone/>
              <a:defRPr sz="1417">
                <a:solidFill>
                  <a:schemeClr val="tx1">
                    <a:tint val="75000"/>
                  </a:schemeClr>
                </a:solidFill>
              </a:defRPr>
            </a:lvl2pPr>
            <a:lvl3pPr marL="719907" indent="0">
              <a:buNone/>
              <a:defRPr sz="1260">
                <a:solidFill>
                  <a:schemeClr val="tx1">
                    <a:tint val="75000"/>
                  </a:schemeClr>
                </a:solidFill>
              </a:defRPr>
            </a:lvl3pPr>
            <a:lvl4pPr marL="1079861" indent="0">
              <a:buNone/>
              <a:defRPr sz="1102">
                <a:solidFill>
                  <a:schemeClr val="tx1">
                    <a:tint val="75000"/>
                  </a:schemeClr>
                </a:solidFill>
              </a:defRPr>
            </a:lvl4pPr>
            <a:lvl5pPr marL="1439814" indent="0">
              <a:buNone/>
              <a:defRPr sz="1102">
                <a:solidFill>
                  <a:schemeClr val="tx1">
                    <a:tint val="75000"/>
                  </a:schemeClr>
                </a:solidFill>
              </a:defRPr>
            </a:lvl5pPr>
            <a:lvl6pPr marL="1799768" indent="0">
              <a:buNone/>
              <a:defRPr sz="1102">
                <a:solidFill>
                  <a:schemeClr val="tx1">
                    <a:tint val="75000"/>
                  </a:schemeClr>
                </a:solidFill>
              </a:defRPr>
            </a:lvl6pPr>
            <a:lvl7pPr marL="2159721" indent="0">
              <a:buNone/>
              <a:defRPr sz="1102">
                <a:solidFill>
                  <a:schemeClr val="tx1">
                    <a:tint val="75000"/>
                  </a:schemeClr>
                </a:solidFill>
              </a:defRPr>
            </a:lvl7pPr>
            <a:lvl8pPr marL="2519675" indent="0">
              <a:buNone/>
              <a:defRPr sz="1102">
                <a:solidFill>
                  <a:schemeClr val="tx1">
                    <a:tint val="75000"/>
                  </a:schemeClr>
                </a:solidFill>
              </a:defRPr>
            </a:lvl8pPr>
            <a:lvl9pPr marL="2879628" indent="0">
              <a:buNone/>
              <a:defRPr sz="1102">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cxnSp>
        <p:nvCxnSpPr>
          <p:cNvPr id="9" name="Straight Connector 8"/>
          <p:cNvCxnSpPr/>
          <p:nvPr/>
        </p:nvCxnSpPr>
        <p:spPr>
          <a:xfrm>
            <a:off x="713116" y="6498008"/>
            <a:ext cx="583144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5065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647938" y="428779"/>
            <a:ext cx="5939433" cy="217042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47938" y="2761338"/>
            <a:ext cx="2915722" cy="601920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671650" y="2761339"/>
            <a:ext cx="2915722" cy="601920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2799354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647938" y="428779"/>
            <a:ext cx="5939433" cy="217042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47938" y="2761813"/>
            <a:ext cx="2915722" cy="1101526"/>
          </a:xfrm>
        </p:spPr>
        <p:txBody>
          <a:bodyPr lIns="91440" rIns="91440" anchor="ctr">
            <a:normAutofit/>
          </a:bodyPr>
          <a:lstStyle>
            <a:lvl1pPr marL="0" indent="0">
              <a:buNone/>
              <a:defRPr sz="1575" b="0" cap="all" baseline="0">
                <a:solidFill>
                  <a:schemeClr val="tx2"/>
                </a:solidFill>
              </a:defRPr>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r>
              <a:rPr lang="ja-JP" altLang="en-US"/>
              <a:t>マスター テキストの書式設定</a:t>
            </a:r>
          </a:p>
        </p:txBody>
      </p:sp>
      <p:sp>
        <p:nvSpPr>
          <p:cNvPr id="4" name="Content Placeholder 3"/>
          <p:cNvSpPr>
            <a:spLocks noGrp="1"/>
          </p:cNvSpPr>
          <p:nvPr>
            <p:ph sz="half" idx="2"/>
          </p:nvPr>
        </p:nvSpPr>
        <p:spPr>
          <a:xfrm>
            <a:off x="647938" y="3863339"/>
            <a:ext cx="2915722" cy="505400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671650" y="2761813"/>
            <a:ext cx="2915722" cy="1101526"/>
          </a:xfrm>
        </p:spPr>
        <p:txBody>
          <a:bodyPr lIns="91440" rIns="91440" anchor="ctr">
            <a:normAutofit/>
          </a:bodyPr>
          <a:lstStyle>
            <a:lvl1pPr marL="0" indent="0">
              <a:buNone/>
              <a:defRPr sz="1575" b="0" cap="all" baseline="0">
                <a:solidFill>
                  <a:schemeClr val="tx2"/>
                </a:solidFill>
              </a:defRPr>
            </a:lvl1pPr>
            <a:lvl2pPr marL="359954" indent="0">
              <a:buNone/>
              <a:defRPr sz="1575" b="1"/>
            </a:lvl2pPr>
            <a:lvl3pPr marL="719907" indent="0">
              <a:buNone/>
              <a:defRPr sz="1417" b="1"/>
            </a:lvl3pPr>
            <a:lvl4pPr marL="1079861" indent="0">
              <a:buNone/>
              <a:defRPr sz="1260" b="1"/>
            </a:lvl4pPr>
            <a:lvl5pPr marL="1439814" indent="0">
              <a:buNone/>
              <a:defRPr sz="1260" b="1"/>
            </a:lvl5pPr>
            <a:lvl6pPr marL="1799768" indent="0">
              <a:buNone/>
              <a:defRPr sz="1260" b="1"/>
            </a:lvl6pPr>
            <a:lvl7pPr marL="2159721" indent="0">
              <a:buNone/>
              <a:defRPr sz="1260" b="1"/>
            </a:lvl7pPr>
            <a:lvl8pPr marL="2519675" indent="0">
              <a:buNone/>
              <a:defRPr sz="1260" b="1"/>
            </a:lvl8pPr>
            <a:lvl9pPr marL="2879628" indent="0">
              <a:buNone/>
              <a:defRPr sz="1260" b="1"/>
            </a:lvl9pPr>
          </a:lstStyle>
          <a:p>
            <a:pPr lvl="0"/>
            <a:r>
              <a:rPr lang="ja-JP" altLang="en-US"/>
              <a:t>マスター テキストの書式設定</a:t>
            </a:r>
          </a:p>
        </p:txBody>
      </p:sp>
      <p:sp>
        <p:nvSpPr>
          <p:cNvPr id="6" name="Content Placeholder 5"/>
          <p:cNvSpPr>
            <a:spLocks noGrp="1"/>
          </p:cNvSpPr>
          <p:nvPr>
            <p:ph sz="quarter" idx="4"/>
          </p:nvPr>
        </p:nvSpPr>
        <p:spPr>
          <a:xfrm>
            <a:off x="3671650" y="3863339"/>
            <a:ext cx="2915722" cy="505400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3436179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38889463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1876" y="9576012"/>
            <a:ext cx="7197438" cy="684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0" y="9476548"/>
            <a:ext cx="7197438" cy="9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28762261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1" y="0"/>
            <a:ext cx="2391971" cy="102600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385641" y="0"/>
            <a:ext cx="37796" cy="102600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9974" y="889200"/>
            <a:ext cx="1889820" cy="3420004"/>
          </a:xfrm>
        </p:spPr>
        <p:txBody>
          <a:bodyPr anchor="b">
            <a:normAutofit/>
          </a:bodyPr>
          <a:lstStyle>
            <a:lvl1pPr>
              <a:defRPr sz="2834"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2834730" y="1094401"/>
            <a:ext cx="3833634" cy="786601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269974" y="4377605"/>
            <a:ext cx="1889820" cy="5055389"/>
          </a:xfrm>
        </p:spPr>
        <p:txBody>
          <a:bodyPr lIns="91440" rIns="91440">
            <a:normAutofit/>
          </a:bodyPr>
          <a:lstStyle>
            <a:lvl1pPr marL="0" indent="0">
              <a:buNone/>
              <a:defRPr sz="1181">
                <a:solidFill>
                  <a:srgbClr val="FFFFFF"/>
                </a:solidFill>
              </a:defRPr>
            </a:lvl1pPr>
            <a:lvl2pPr marL="359954" indent="0">
              <a:buNone/>
              <a:defRPr sz="945"/>
            </a:lvl2pPr>
            <a:lvl3pPr marL="719907" indent="0">
              <a:buNone/>
              <a:defRPr sz="787"/>
            </a:lvl3pPr>
            <a:lvl4pPr marL="1079861" indent="0">
              <a:buNone/>
              <a:defRPr sz="709"/>
            </a:lvl4pPr>
            <a:lvl5pPr marL="1439814" indent="0">
              <a:buNone/>
              <a:defRPr sz="709"/>
            </a:lvl5pPr>
            <a:lvl6pPr marL="1799768" indent="0">
              <a:buNone/>
              <a:defRPr sz="709"/>
            </a:lvl6pPr>
            <a:lvl7pPr marL="2159721" indent="0">
              <a:buNone/>
              <a:defRPr sz="709"/>
            </a:lvl7pPr>
            <a:lvl8pPr marL="2519675" indent="0">
              <a:buNone/>
              <a:defRPr sz="709"/>
            </a:lvl8pPr>
            <a:lvl9pPr marL="2879628" indent="0">
              <a:buNone/>
              <a:defRPr sz="709"/>
            </a:lvl9pPr>
          </a:lstStyle>
          <a:p>
            <a:pPr lvl="0"/>
            <a:r>
              <a:rPr lang="ja-JP" altLang="en-US"/>
              <a:t>マスター テキストの書式設定</a:t>
            </a:r>
          </a:p>
        </p:txBody>
      </p:sp>
      <p:sp>
        <p:nvSpPr>
          <p:cNvPr id="5" name="Date Placeholder 4"/>
          <p:cNvSpPr>
            <a:spLocks noGrp="1"/>
          </p:cNvSpPr>
          <p:nvPr>
            <p:ph type="dt" sz="half" idx="10"/>
          </p:nvPr>
        </p:nvSpPr>
        <p:spPr>
          <a:xfrm>
            <a:off x="274883" y="9664260"/>
            <a:ext cx="1546217" cy="546251"/>
          </a:xfrm>
        </p:spPr>
        <p:txBody>
          <a:bodyPr/>
          <a:lstStyle>
            <a:lvl1pPr algn="l">
              <a:defRPr/>
            </a:lvl1pPr>
          </a:lstStyle>
          <a:p>
            <a:fld id="{803A35C5-A4AF-4987-B4C7-6F2DC6E9EF3D}" type="datetimeFigureOut">
              <a:rPr kumimoji="1" lang="ja-JP" altLang="en-US" smtClean="0"/>
              <a:t>2026/10/15</a:t>
            </a:fld>
            <a:endParaRPr kumimoji="1" lang="ja-JP" altLang="en-US"/>
          </a:p>
        </p:txBody>
      </p:sp>
      <p:sp>
        <p:nvSpPr>
          <p:cNvPr id="6" name="Footer Placeholder 5"/>
          <p:cNvSpPr>
            <a:spLocks noGrp="1"/>
          </p:cNvSpPr>
          <p:nvPr>
            <p:ph type="ftr" sz="quarter" idx="11"/>
          </p:nvPr>
        </p:nvSpPr>
        <p:spPr>
          <a:xfrm>
            <a:off x="2834730" y="9664260"/>
            <a:ext cx="2744738" cy="546251"/>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13385551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1" y="7410009"/>
            <a:ext cx="7197438" cy="2850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 y="7353273"/>
            <a:ext cx="7197438" cy="9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7938" y="7592409"/>
            <a:ext cx="5972055" cy="1231202"/>
          </a:xfrm>
        </p:spPr>
        <p:txBody>
          <a:bodyPr tIns="0" bIns="0" anchor="b">
            <a:noAutofit/>
          </a:bodyPr>
          <a:lstStyle>
            <a:lvl1pPr>
              <a:defRPr sz="2834"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0" y="0"/>
            <a:ext cx="7199304" cy="7353273"/>
          </a:xfrm>
          <a:solidFill>
            <a:schemeClr val="bg2">
              <a:lumMod val="90000"/>
            </a:schemeClr>
          </a:solidFill>
        </p:spPr>
        <p:txBody>
          <a:bodyPr lIns="457200" tIns="457200" anchor="t"/>
          <a:lstStyle>
            <a:lvl1pPr marL="0" indent="0">
              <a:buNone/>
              <a:defRPr sz="2519"/>
            </a:lvl1pPr>
            <a:lvl2pPr marL="359954" indent="0">
              <a:buNone/>
              <a:defRPr sz="2204"/>
            </a:lvl2pPr>
            <a:lvl3pPr marL="719907" indent="0">
              <a:buNone/>
              <a:defRPr sz="1890"/>
            </a:lvl3pPr>
            <a:lvl4pPr marL="1079861" indent="0">
              <a:buNone/>
              <a:defRPr sz="1575"/>
            </a:lvl4pPr>
            <a:lvl5pPr marL="1439814" indent="0">
              <a:buNone/>
              <a:defRPr sz="1575"/>
            </a:lvl5pPr>
            <a:lvl6pPr marL="1799768" indent="0">
              <a:buNone/>
              <a:defRPr sz="1575"/>
            </a:lvl6pPr>
            <a:lvl7pPr marL="2159721" indent="0">
              <a:buNone/>
              <a:defRPr sz="1575"/>
            </a:lvl7pPr>
            <a:lvl8pPr marL="2519675" indent="0">
              <a:buNone/>
              <a:defRPr sz="1575"/>
            </a:lvl8pPr>
            <a:lvl9pPr marL="2879628" indent="0">
              <a:buNone/>
              <a:defRPr sz="1575"/>
            </a:lvl9pPr>
          </a:lstStyle>
          <a:p>
            <a:r>
              <a:rPr lang="ja-JP" altLang="en-US"/>
              <a:t>図を追加</a:t>
            </a:r>
            <a:endParaRPr lang="en-US" dirty="0"/>
          </a:p>
        </p:txBody>
      </p:sp>
      <p:sp>
        <p:nvSpPr>
          <p:cNvPr id="4" name="Text Placeholder 3"/>
          <p:cNvSpPr>
            <a:spLocks noGrp="1"/>
          </p:cNvSpPr>
          <p:nvPr>
            <p:ph type="body" sz="half" idx="2"/>
          </p:nvPr>
        </p:nvSpPr>
        <p:spPr>
          <a:xfrm>
            <a:off x="647938" y="8837291"/>
            <a:ext cx="5975430" cy="889201"/>
          </a:xfrm>
        </p:spPr>
        <p:txBody>
          <a:bodyPr lIns="91440" tIns="0" rIns="91440" bIns="0">
            <a:normAutofit/>
          </a:bodyPr>
          <a:lstStyle>
            <a:lvl1pPr marL="0" indent="0">
              <a:spcBef>
                <a:spcPts val="0"/>
              </a:spcBef>
              <a:spcAft>
                <a:spcPts val="472"/>
              </a:spcAft>
              <a:buNone/>
              <a:defRPr sz="1181">
                <a:solidFill>
                  <a:srgbClr val="FFFFFF"/>
                </a:solidFill>
              </a:defRPr>
            </a:lvl1pPr>
            <a:lvl2pPr marL="359954" indent="0">
              <a:buNone/>
              <a:defRPr sz="945"/>
            </a:lvl2pPr>
            <a:lvl3pPr marL="719907" indent="0">
              <a:buNone/>
              <a:defRPr sz="787"/>
            </a:lvl3pPr>
            <a:lvl4pPr marL="1079861" indent="0">
              <a:buNone/>
              <a:defRPr sz="709"/>
            </a:lvl4pPr>
            <a:lvl5pPr marL="1439814" indent="0">
              <a:buNone/>
              <a:defRPr sz="709"/>
            </a:lvl5pPr>
            <a:lvl6pPr marL="1799768" indent="0">
              <a:buNone/>
              <a:defRPr sz="709"/>
            </a:lvl6pPr>
            <a:lvl7pPr marL="2159721" indent="0">
              <a:buNone/>
              <a:defRPr sz="709"/>
            </a:lvl7pPr>
            <a:lvl8pPr marL="2519675" indent="0">
              <a:buNone/>
              <a:defRPr sz="709"/>
            </a:lvl8pPr>
            <a:lvl9pPr marL="2879628" indent="0">
              <a:buNone/>
              <a:defRPr sz="70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21528204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5315075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1876" y="9576012"/>
            <a:ext cx="7197438" cy="684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0" y="9476548"/>
            <a:ext cx="7197438" cy="9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5152009" y="616831"/>
            <a:ext cx="1552352" cy="861718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94953" y="616831"/>
            <a:ext cx="4567064" cy="8617181"/>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03A35C5-A4AF-4987-B4C7-6F2DC6E9EF3D}" type="datetimeFigureOut">
              <a:rPr kumimoji="1" lang="ja-JP" altLang="en-US" smtClean="0"/>
              <a:t>2026/10/15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3288713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9045" y="547204"/>
            <a:ext cx="6209407" cy="198312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99045" y="2736005"/>
            <a:ext cx="6209407" cy="6509882"/>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94955" y="9509514"/>
            <a:ext cx="1619845" cy="546251"/>
          </a:xfrm>
          <a:prstGeom prst="rect">
            <a:avLst/>
          </a:prstGeom>
        </p:spPr>
        <p:txBody>
          <a:bodyPr vert="horz" lIns="91440" tIns="45720" rIns="91440" bIns="45720" rtlCol="0" anchor="ctr"/>
          <a:lstStyle>
            <a:lvl1pPr algn="l">
              <a:defRPr sz="580">
                <a:solidFill>
                  <a:schemeClr val="tx1">
                    <a:lumMod val="65000"/>
                    <a:lumOff val="35000"/>
                  </a:schemeClr>
                </a:solidFill>
              </a:defRPr>
            </a:lvl1pPr>
          </a:lstStyle>
          <a:p>
            <a:fld id="{803A35C5-A4AF-4987-B4C7-6F2DC6E9EF3D}" type="datetimeFigureOut">
              <a:rPr kumimoji="1" lang="ja-JP" altLang="en-US" smtClean="0"/>
              <a:t>2026/10/15</a:t>
            </a:fld>
            <a:endParaRPr kumimoji="1" lang="ja-JP" altLang="en-US"/>
          </a:p>
        </p:txBody>
      </p:sp>
      <p:sp>
        <p:nvSpPr>
          <p:cNvPr id="5" name="Footer Placeholder 4"/>
          <p:cNvSpPr>
            <a:spLocks noGrp="1"/>
          </p:cNvSpPr>
          <p:nvPr>
            <p:ph type="ftr" sz="quarter" idx="3"/>
          </p:nvPr>
        </p:nvSpPr>
        <p:spPr>
          <a:xfrm>
            <a:off x="2384774" y="9509514"/>
            <a:ext cx="2429769" cy="546251"/>
          </a:xfrm>
          <a:prstGeom prst="rect">
            <a:avLst/>
          </a:prstGeom>
        </p:spPr>
        <p:txBody>
          <a:bodyPr vert="horz" lIns="91440" tIns="45720" rIns="91440" bIns="45720" rtlCol="0" anchor="ctr"/>
          <a:lstStyle>
            <a:lvl1pPr algn="ctr">
              <a:defRPr sz="580">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5088606" y="9509514"/>
            <a:ext cx="1619845" cy="546251"/>
          </a:xfrm>
          <a:prstGeom prst="rect">
            <a:avLst/>
          </a:prstGeom>
        </p:spPr>
        <p:txBody>
          <a:bodyPr vert="horz" lIns="91440" tIns="45720" rIns="91440" bIns="45720" rtlCol="0" anchor="ctr"/>
          <a:lstStyle>
            <a:lvl1pPr algn="r">
              <a:defRPr sz="580">
                <a:solidFill>
                  <a:schemeClr val="tx1">
                    <a:tint val="75000"/>
                  </a:schemeClr>
                </a:solidFill>
              </a:defRPr>
            </a:lvl1pPr>
          </a:lstStyle>
          <a:p>
            <a:fld id="{E701737D-05BB-4A5B-A15C-0F3219EB8B7D}" type="slidenum">
              <a:rPr kumimoji="1" lang="ja-JP" altLang="en-US" smtClean="0"/>
              <a:t>‹#›</a:t>
            </a:fld>
            <a:endParaRPr kumimoji="1" lang="ja-JP" altLang="en-US"/>
          </a:p>
        </p:txBody>
      </p:sp>
    </p:spTree>
    <p:extLst>
      <p:ext uri="{BB962C8B-B14F-4D97-AF65-F5344CB8AC3E}">
        <p14:creationId xmlns:p14="http://schemas.microsoft.com/office/powerpoint/2010/main" val="250791211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481628" rtl="0" eaLnBrk="1" latinLnBrk="0" hangingPunct="1">
        <a:lnSpc>
          <a:spcPct val="90000"/>
        </a:lnSpc>
        <a:spcBef>
          <a:spcPct val="0"/>
        </a:spcBef>
        <a:buNone/>
        <a:defRPr kumimoji="1" sz="2318" kern="1200">
          <a:solidFill>
            <a:schemeClr val="tx1"/>
          </a:solidFill>
          <a:latin typeface="+mj-lt"/>
          <a:ea typeface="+mj-ea"/>
          <a:cs typeface="+mj-cs"/>
        </a:defRPr>
      </a:lvl1pPr>
    </p:titleStyle>
    <p:bodyStyle>
      <a:lvl1pPr marL="120407" indent="-120407" algn="l" defTabSz="481628" rtl="0" eaLnBrk="1" latinLnBrk="0" hangingPunct="1">
        <a:lnSpc>
          <a:spcPct val="90000"/>
        </a:lnSpc>
        <a:spcBef>
          <a:spcPts val="527"/>
        </a:spcBef>
        <a:buFont typeface="Wingdings 2" pitchFamily="18" charset="2"/>
        <a:buChar char=""/>
        <a:defRPr kumimoji="1" sz="1474" kern="1200">
          <a:solidFill>
            <a:schemeClr val="tx1"/>
          </a:solidFill>
          <a:latin typeface="+mn-lt"/>
          <a:ea typeface="+mn-ea"/>
          <a:cs typeface="+mn-cs"/>
        </a:defRPr>
      </a:lvl1pPr>
      <a:lvl2pPr marL="361220" indent="-120407" algn="l" defTabSz="481628" rtl="0" eaLnBrk="1" latinLnBrk="0" hangingPunct="1">
        <a:lnSpc>
          <a:spcPct val="90000"/>
        </a:lnSpc>
        <a:spcBef>
          <a:spcPts val="263"/>
        </a:spcBef>
        <a:buFont typeface="Wingdings 2" pitchFamily="18" charset="2"/>
        <a:buChar char=""/>
        <a:defRPr kumimoji="1" sz="1264" kern="1200">
          <a:solidFill>
            <a:schemeClr val="tx1"/>
          </a:solidFill>
          <a:latin typeface="+mn-lt"/>
          <a:ea typeface="+mn-ea"/>
          <a:cs typeface="+mn-cs"/>
        </a:defRPr>
      </a:lvl2pPr>
      <a:lvl3pPr marL="602035" indent="-120407" algn="l" defTabSz="481628" rtl="0" eaLnBrk="1" latinLnBrk="0" hangingPunct="1">
        <a:lnSpc>
          <a:spcPct val="90000"/>
        </a:lnSpc>
        <a:spcBef>
          <a:spcPts val="263"/>
        </a:spcBef>
        <a:buFont typeface="Wingdings 2" pitchFamily="18" charset="2"/>
        <a:buChar char=""/>
        <a:defRPr kumimoji="1" sz="1054" kern="1200">
          <a:solidFill>
            <a:schemeClr val="tx1"/>
          </a:solidFill>
          <a:latin typeface="+mn-lt"/>
          <a:ea typeface="+mn-ea"/>
          <a:cs typeface="+mn-cs"/>
        </a:defRPr>
      </a:lvl3pPr>
      <a:lvl4pPr marL="842849" indent="-120407" algn="l" defTabSz="481628" rtl="0" eaLnBrk="1" latinLnBrk="0" hangingPunct="1">
        <a:lnSpc>
          <a:spcPct val="90000"/>
        </a:lnSpc>
        <a:spcBef>
          <a:spcPts val="263"/>
        </a:spcBef>
        <a:buFont typeface="Wingdings 2" pitchFamily="18" charset="2"/>
        <a:buChar char=""/>
        <a:defRPr kumimoji="1" sz="948" kern="1200">
          <a:solidFill>
            <a:schemeClr val="tx1"/>
          </a:solidFill>
          <a:latin typeface="+mn-lt"/>
          <a:ea typeface="+mn-ea"/>
          <a:cs typeface="+mn-cs"/>
        </a:defRPr>
      </a:lvl4pPr>
      <a:lvl5pPr marL="1083663" indent="-120407" algn="l" defTabSz="481628" rtl="0" eaLnBrk="1" latinLnBrk="0" hangingPunct="1">
        <a:lnSpc>
          <a:spcPct val="90000"/>
        </a:lnSpc>
        <a:spcBef>
          <a:spcPts val="263"/>
        </a:spcBef>
        <a:buFont typeface="Wingdings 2" pitchFamily="18" charset="2"/>
        <a:buChar char=""/>
        <a:defRPr kumimoji="1" sz="948" kern="1200">
          <a:solidFill>
            <a:schemeClr val="tx1"/>
          </a:solidFill>
          <a:latin typeface="+mn-lt"/>
          <a:ea typeface="+mn-ea"/>
          <a:cs typeface="+mn-cs"/>
        </a:defRPr>
      </a:lvl5pPr>
      <a:lvl6pPr marL="1324477" indent="-120407" algn="l" defTabSz="481628" rtl="0" eaLnBrk="1" latinLnBrk="0" hangingPunct="1">
        <a:spcBef>
          <a:spcPct val="20000"/>
        </a:spcBef>
        <a:buFont typeface="Wingdings 2" pitchFamily="18" charset="2"/>
        <a:buChar char=""/>
        <a:defRPr kumimoji="1" sz="948" kern="1200">
          <a:solidFill>
            <a:schemeClr val="tx1"/>
          </a:solidFill>
          <a:latin typeface="+mn-lt"/>
          <a:ea typeface="+mn-ea"/>
          <a:cs typeface="+mn-cs"/>
        </a:defRPr>
      </a:lvl6pPr>
      <a:lvl7pPr marL="1565291" indent="-120407" algn="l" defTabSz="481628" rtl="0" eaLnBrk="1" latinLnBrk="0" hangingPunct="1">
        <a:spcBef>
          <a:spcPct val="20000"/>
        </a:spcBef>
        <a:buFont typeface="Wingdings 2" pitchFamily="18" charset="2"/>
        <a:buChar char=""/>
        <a:defRPr kumimoji="1" sz="948" kern="1200">
          <a:solidFill>
            <a:schemeClr val="tx1"/>
          </a:solidFill>
          <a:latin typeface="+mn-lt"/>
          <a:ea typeface="+mn-ea"/>
          <a:cs typeface="+mn-cs"/>
        </a:defRPr>
      </a:lvl7pPr>
      <a:lvl8pPr marL="1806106" indent="-120407" algn="l" defTabSz="481628" rtl="0" eaLnBrk="1" latinLnBrk="0" hangingPunct="1">
        <a:spcBef>
          <a:spcPct val="20000"/>
        </a:spcBef>
        <a:buFont typeface="Wingdings 2" pitchFamily="18" charset="2"/>
        <a:buChar char=""/>
        <a:defRPr kumimoji="1" sz="948" kern="1200">
          <a:solidFill>
            <a:schemeClr val="tx1"/>
          </a:solidFill>
          <a:latin typeface="+mn-lt"/>
          <a:ea typeface="+mn-ea"/>
          <a:cs typeface="+mn-cs"/>
        </a:defRPr>
      </a:lvl8pPr>
      <a:lvl9pPr marL="2046920" indent="-120407" algn="l" defTabSz="481628" rtl="0" eaLnBrk="1" latinLnBrk="0" hangingPunct="1">
        <a:spcBef>
          <a:spcPct val="20000"/>
        </a:spcBef>
        <a:buFont typeface="Wingdings 2" pitchFamily="18" charset="2"/>
        <a:buChar char=""/>
        <a:defRPr kumimoji="1" sz="948" kern="1200">
          <a:solidFill>
            <a:schemeClr val="tx1"/>
          </a:solidFill>
          <a:latin typeface="+mn-lt"/>
          <a:ea typeface="+mn-ea"/>
          <a:cs typeface="+mn-cs"/>
        </a:defRPr>
      </a:lvl9pPr>
    </p:bodyStyle>
    <p:otherStyle>
      <a:defPPr>
        <a:defRPr lang="en-US"/>
      </a:defPPr>
      <a:lvl1pPr marL="0" algn="l" defTabSz="481628" rtl="0" eaLnBrk="1" latinLnBrk="0" hangingPunct="1">
        <a:defRPr kumimoji="1" sz="948" kern="1200">
          <a:solidFill>
            <a:schemeClr val="tx1"/>
          </a:solidFill>
          <a:latin typeface="+mn-lt"/>
          <a:ea typeface="+mn-ea"/>
          <a:cs typeface="+mn-cs"/>
        </a:defRPr>
      </a:lvl1pPr>
      <a:lvl2pPr marL="240815" algn="l" defTabSz="481628" rtl="0" eaLnBrk="1" latinLnBrk="0" hangingPunct="1">
        <a:defRPr kumimoji="1" sz="948" kern="1200">
          <a:solidFill>
            <a:schemeClr val="tx1"/>
          </a:solidFill>
          <a:latin typeface="+mn-lt"/>
          <a:ea typeface="+mn-ea"/>
          <a:cs typeface="+mn-cs"/>
        </a:defRPr>
      </a:lvl2pPr>
      <a:lvl3pPr marL="481628" algn="l" defTabSz="481628" rtl="0" eaLnBrk="1" latinLnBrk="0" hangingPunct="1">
        <a:defRPr kumimoji="1" sz="948" kern="1200">
          <a:solidFill>
            <a:schemeClr val="tx1"/>
          </a:solidFill>
          <a:latin typeface="+mn-lt"/>
          <a:ea typeface="+mn-ea"/>
          <a:cs typeface="+mn-cs"/>
        </a:defRPr>
      </a:lvl3pPr>
      <a:lvl4pPr marL="722442" algn="l" defTabSz="481628" rtl="0" eaLnBrk="1" latinLnBrk="0" hangingPunct="1">
        <a:defRPr kumimoji="1" sz="948" kern="1200">
          <a:solidFill>
            <a:schemeClr val="tx1"/>
          </a:solidFill>
          <a:latin typeface="+mn-lt"/>
          <a:ea typeface="+mn-ea"/>
          <a:cs typeface="+mn-cs"/>
        </a:defRPr>
      </a:lvl4pPr>
      <a:lvl5pPr marL="963255" algn="l" defTabSz="481628" rtl="0" eaLnBrk="1" latinLnBrk="0" hangingPunct="1">
        <a:defRPr kumimoji="1" sz="948" kern="1200">
          <a:solidFill>
            <a:schemeClr val="tx1"/>
          </a:solidFill>
          <a:latin typeface="+mn-lt"/>
          <a:ea typeface="+mn-ea"/>
          <a:cs typeface="+mn-cs"/>
        </a:defRPr>
      </a:lvl5pPr>
      <a:lvl6pPr marL="1204071" algn="l" defTabSz="481628" rtl="0" eaLnBrk="1" latinLnBrk="0" hangingPunct="1">
        <a:defRPr kumimoji="1" sz="948" kern="1200">
          <a:solidFill>
            <a:schemeClr val="tx1"/>
          </a:solidFill>
          <a:latin typeface="+mn-lt"/>
          <a:ea typeface="+mn-ea"/>
          <a:cs typeface="+mn-cs"/>
        </a:defRPr>
      </a:lvl6pPr>
      <a:lvl7pPr marL="1444885" algn="l" defTabSz="481628" rtl="0" eaLnBrk="1" latinLnBrk="0" hangingPunct="1">
        <a:defRPr kumimoji="1" sz="948" kern="1200">
          <a:solidFill>
            <a:schemeClr val="tx1"/>
          </a:solidFill>
          <a:latin typeface="+mn-lt"/>
          <a:ea typeface="+mn-ea"/>
          <a:cs typeface="+mn-cs"/>
        </a:defRPr>
      </a:lvl7pPr>
      <a:lvl8pPr marL="1685698" algn="l" defTabSz="481628" rtl="0" eaLnBrk="1" latinLnBrk="0" hangingPunct="1">
        <a:defRPr kumimoji="1" sz="948" kern="1200">
          <a:solidFill>
            <a:schemeClr val="tx1"/>
          </a:solidFill>
          <a:latin typeface="+mn-lt"/>
          <a:ea typeface="+mn-ea"/>
          <a:cs typeface="+mn-cs"/>
        </a:defRPr>
      </a:lvl8pPr>
      <a:lvl9pPr marL="1926513" algn="l" defTabSz="481628" rtl="0" eaLnBrk="1" latinLnBrk="0" hangingPunct="1">
        <a:defRPr kumimoji="1" sz="94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9576012"/>
            <a:ext cx="7199314" cy="684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9" name="Rectangle 8"/>
          <p:cNvSpPr/>
          <p:nvPr/>
        </p:nvSpPr>
        <p:spPr>
          <a:xfrm>
            <a:off x="0" y="9476547"/>
            <a:ext cx="7199314" cy="98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Placeholder 1"/>
          <p:cNvSpPr>
            <a:spLocks noGrp="1"/>
          </p:cNvSpPr>
          <p:nvPr>
            <p:ph type="title"/>
          </p:nvPr>
        </p:nvSpPr>
        <p:spPr>
          <a:xfrm>
            <a:off x="647938" y="428779"/>
            <a:ext cx="5939433" cy="217042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47938" y="2761338"/>
            <a:ext cx="5939434" cy="6019208"/>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47939" y="9664260"/>
            <a:ext cx="1459863" cy="546251"/>
          </a:xfrm>
          <a:prstGeom prst="rect">
            <a:avLst/>
          </a:prstGeom>
        </p:spPr>
        <p:txBody>
          <a:bodyPr vert="horz" lIns="91440" tIns="45720" rIns="91440" bIns="45720" rtlCol="0" anchor="ctr"/>
          <a:lstStyle>
            <a:lvl1pPr algn="l">
              <a:defRPr sz="709">
                <a:solidFill>
                  <a:srgbClr val="FFFFFF"/>
                </a:solidFill>
              </a:defRPr>
            </a:lvl1pPr>
          </a:lstStyle>
          <a:p>
            <a:fld id="{803A35C5-A4AF-4987-B4C7-6F2DC6E9EF3D}" type="datetimeFigureOut">
              <a:rPr kumimoji="1" lang="ja-JP" altLang="en-US" smtClean="0"/>
              <a:t>2026/10/15</a:t>
            </a:fld>
            <a:endParaRPr kumimoji="1" lang="ja-JP" altLang="en-US"/>
          </a:p>
        </p:txBody>
      </p:sp>
      <p:sp>
        <p:nvSpPr>
          <p:cNvPr id="5" name="Footer Placeholder 4"/>
          <p:cNvSpPr>
            <a:spLocks noGrp="1"/>
          </p:cNvSpPr>
          <p:nvPr>
            <p:ph type="ftr" sz="quarter" idx="3"/>
          </p:nvPr>
        </p:nvSpPr>
        <p:spPr>
          <a:xfrm>
            <a:off x="2176674" y="9664260"/>
            <a:ext cx="2847841" cy="546251"/>
          </a:xfrm>
          <a:prstGeom prst="rect">
            <a:avLst/>
          </a:prstGeom>
        </p:spPr>
        <p:txBody>
          <a:bodyPr vert="horz" lIns="91440" tIns="45720" rIns="91440" bIns="45720" rtlCol="0" anchor="ctr"/>
          <a:lstStyle>
            <a:lvl1pPr algn="ctr">
              <a:defRPr sz="709"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5846170" y="9664260"/>
            <a:ext cx="774744" cy="546251"/>
          </a:xfrm>
          <a:prstGeom prst="rect">
            <a:avLst/>
          </a:prstGeom>
        </p:spPr>
        <p:txBody>
          <a:bodyPr vert="horz" lIns="91440" tIns="45720" rIns="91440" bIns="45720" rtlCol="0" anchor="ctr"/>
          <a:lstStyle>
            <a:lvl1pPr algn="r">
              <a:defRPr sz="827">
                <a:solidFill>
                  <a:srgbClr val="FFFFFF"/>
                </a:solidFill>
              </a:defRPr>
            </a:lvl1pPr>
          </a:lstStyle>
          <a:p>
            <a:fld id="{E701737D-05BB-4A5B-A15C-0F3219EB8B7D}" type="slidenum">
              <a:rPr kumimoji="1" lang="ja-JP" altLang="en-US" smtClean="0"/>
              <a:t>‹#›</a:t>
            </a:fld>
            <a:endParaRPr kumimoji="1" lang="ja-JP" altLang="en-US"/>
          </a:p>
        </p:txBody>
      </p:sp>
      <p:cxnSp>
        <p:nvCxnSpPr>
          <p:cNvPr id="10" name="Straight Connector 9"/>
          <p:cNvCxnSpPr/>
          <p:nvPr/>
        </p:nvCxnSpPr>
        <p:spPr>
          <a:xfrm>
            <a:off x="704775" y="2599929"/>
            <a:ext cx="588543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3094585"/>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defTabSz="719907" rtl="0" eaLnBrk="1" latinLnBrk="0" hangingPunct="1">
        <a:lnSpc>
          <a:spcPct val="85000"/>
        </a:lnSpc>
        <a:spcBef>
          <a:spcPct val="0"/>
        </a:spcBef>
        <a:buNone/>
        <a:defRPr kumimoji="1" sz="3779" kern="1200" spc="-39" baseline="0">
          <a:solidFill>
            <a:schemeClr val="tx1">
              <a:lumMod val="75000"/>
              <a:lumOff val="25000"/>
            </a:schemeClr>
          </a:solidFill>
          <a:latin typeface="+mj-lt"/>
          <a:ea typeface="+mj-ea"/>
          <a:cs typeface="+mj-cs"/>
        </a:defRPr>
      </a:lvl1pPr>
    </p:titleStyle>
    <p:bodyStyle>
      <a:lvl1pPr marL="71991" indent="-71991" algn="l" defTabSz="719907" rtl="0" eaLnBrk="1" latinLnBrk="0" hangingPunct="1">
        <a:lnSpc>
          <a:spcPct val="90000"/>
        </a:lnSpc>
        <a:spcBef>
          <a:spcPts val="945"/>
        </a:spcBef>
        <a:spcAft>
          <a:spcPts val="157"/>
        </a:spcAft>
        <a:buClr>
          <a:schemeClr val="accent1"/>
        </a:buClr>
        <a:buSzPct val="100000"/>
        <a:buFont typeface="Calibri" panose="020F0502020204030204" pitchFamily="34" charset="0"/>
        <a:buChar char=" "/>
        <a:defRPr kumimoji="1" sz="1575" kern="1200">
          <a:solidFill>
            <a:schemeClr val="tx1">
              <a:lumMod val="75000"/>
              <a:lumOff val="25000"/>
            </a:schemeClr>
          </a:solidFill>
          <a:latin typeface="+mn-lt"/>
          <a:ea typeface="+mn-ea"/>
          <a:cs typeface="+mn-cs"/>
        </a:defRPr>
      </a:lvl1pPr>
      <a:lvl2pPr marL="302361" indent="-143981" algn="l" defTabSz="719907" rtl="0" eaLnBrk="1" latinLnBrk="0" hangingPunct="1">
        <a:lnSpc>
          <a:spcPct val="90000"/>
        </a:lnSpc>
        <a:spcBef>
          <a:spcPts val="157"/>
        </a:spcBef>
        <a:spcAft>
          <a:spcPts val="315"/>
        </a:spcAft>
        <a:buClr>
          <a:schemeClr val="accent1"/>
        </a:buClr>
        <a:buFont typeface="Calibri" pitchFamily="34" charset="0"/>
        <a:buChar char="◦"/>
        <a:defRPr kumimoji="1" sz="1417" kern="1200">
          <a:solidFill>
            <a:schemeClr val="tx1">
              <a:lumMod val="75000"/>
              <a:lumOff val="25000"/>
            </a:schemeClr>
          </a:solidFill>
          <a:latin typeface="+mn-lt"/>
          <a:ea typeface="+mn-ea"/>
          <a:cs typeface="+mn-cs"/>
        </a:defRPr>
      </a:lvl2pPr>
      <a:lvl3pPr marL="446342" indent="-143981" algn="l" defTabSz="719907" rtl="0" eaLnBrk="1" latinLnBrk="0" hangingPunct="1">
        <a:lnSpc>
          <a:spcPct val="90000"/>
        </a:lnSpc>
        <a:spcBef>
          <a:spcPts val="157"/>
        </a:spcBef>
        <a:spcAft>
          <a:spcPts val="315"/>
        </a:spcAft>
        <a:buClr>
          <a:schemeClr val="accent1"/>
        </a:buClr>
        <a:buFont typeface="Calibri" pitchFamily="34" charset="0"/>
        <a:buChar char="◦"/>
        <a:defRPr kumimoji="1" sz="1102" kern="1200">
          <a:solidFill>
            <a:schemeClr val="tx1">
              <a:lumMod val="75000"/>
              <a:lumOff val="25000"/>
            </a:schemeClr>
          </a:solidFill>
          <a:latin typeface="+mn-lt"/>
          <a:ea typeface="+mn-ea"/>
          <a:cs typeface="+mn-cs"/>
        </a:defRPr>
      </a:lvl3pPr>
      <a:lvl4pPr marL="590324" indent="-143981" algn="l" defTabSz="719907" rtl="0" eaLnBrk="1" latinLnBrk="0" hangingPunct="1">
        <a:lnSpc>
          <a:spcPct val="90000"/>
        </a:lnSpc>
        <a:spcBef>
          <a:spcPts val="157"/>
        </a:spcBef>
        <a:spcAft>
          <a:spcPts val="315"/>
        </a:spcAft>
        <a:buClr>
          <a:schemeClr val="accent1"/>
        </a:buClr>
        <a:buFont typeface="Calibri" pitchFamily="34" charset="0"/>
        <a:buChar char="◦"/>
        <a:defRPr kumimoji="1" sz="1102" kern="1200">
          <a:solidFill>
            <a:schemeClr val="tx1">
              <a:lumMod val="75000"/>
              <a:lumOff val="25000"/>
            </a:schemeClr>
          </a:solidFill>
          <a:latin typeface="+mn-lt"/>
          <a:ea typeface="+mn-ea"/>
          <a:cs typeface="+mn-cs"/>
        </a:defRPr>
      </a:lvl4pPr>
      <a:lvl5pPr marL="734305" indent="-143981" algn="l" defTabSz="719907" rtl="0" eaLnBrk="1" latinLnBrk="0" hangingPunct="1">
        <a:lnSpc>
          <a:spcPct val="90000"/>
        </a:lnSpc>
        <a:spcBef>
          <a:spcPts val="157"/>
        </a:spcBef>
        <a:spcAft>
          <a:spcPts val="315"/>
        </a:spcAft>
        <a:buClr>
          <a:schemeClr val="accent1"/>
        </a:buClr>
        <a:buFont typeface="Calibri" pitchFamily="34" charset="0"/>
        <a:buChar char="◦"/>
        <a:defRPr kumimoji="1" sz="1102" kern="1200">
          <a:solidFill>
            <a:schemeClr val="tx1">
              <a:lumMod val="75000"/>
              <a:lumOff val="25000"/>
            </a:schemeClr>
          </a:solidFill>
          <a:latin typeface="+mn-lt"/>
          <a:ea typeface="+mn-ea"/>
          <a:cs typeface="+mn-cs"/>
        </a:defRPr>
      </a:lvl5pPr>
      <a:lvl6pPr marL="866030" indent="-179977" algn="l" defTabSz="719907" rtl="0" eaLnBrk="1" latinLnBrk="0" hangingPunct="1">
        <a:lnSpc>
          <a:spcPct val="90000"/>
        </a:lnSpc>
        <a:spcBef>
          <a:spcPts val="157"/>
        </a:spcBef>
        <a:spcAft>
          <a:spcPts val="315"/>
        </a:spcAft>
        <a:buClr>
          <a:schemeClr val="accent1"/>
        </a:buClr>
        <a:buFont typeface="Calibri" pitchFamily="34" charset="0"/>
        <a:buChar char="◦"/>
        <a:defRPr kumimoji="1" sz="1102" kern="1200">
          <a:solidFill>
            <a:schemeClr val="tx1">
              <a:lumMod val="75000"/>
              <a:lumOff val="25000"/>
            </a:schemeClr>
          </a:solidFill>
          <a:latin typeface="+mn-lt"/>
          <a:ea typeface="+mn-ea"/>
          <a:cs typeface="+mn-cs"/>
        </a:defRPr>
      </a:lvl6pPr>
      <a:lvl7pPr marL="1023490" indent="-179977" algn="l" defTabSz="719907" rtl="0" eaLnBrk="1" latinLnBrk="0" hangingPunct="1">
        <a:lnSpc>
          <a:spcPct val="90000"/>
        </a:lnSpc>
        <a:spcBef>
          <a:spcPts val="157"/>
        </a:spcBef>
        <a:spcAft>
          <a:spcPts val="315"/>
        </a:spcAft>
        <a:buClr>
          <a:schemeClr val="accent1"/>
        </a:buClr>
        <a:buFont typeface="Calibri" pitchFamily="34" charset="0"/>
        <a:buChar char="◦"/>
        <a:defRPr kumimoji="1" sz="1102" kern="1200">
          <a:solidFill>
            <a:schemeClr val="tx1">
              <a:lumMod val="75000"/>
              <a:lumOff val="25000"/>
            </a:schemeClr>
          </a:solidFill>
          <a:latin typeface="+mn-lt"/>
          <a:ea typeface="+mn-ea"/>
          <a:cs typeface="+mn-cs"/>
        </a:defRPr>
      </a:lvl7pPr>
      <a:lvl8pPr marL="1180950" indent="-179977" algn="l" defTabSz="719907" rtl="0" eaLnBrk="1" latinLnBrk="0" hangingPunct="1">
        <a:lnSpc>
          <a:spcPct val="90000"/>
        </a:lnSpc>
        <a:spcBef>
          <a:spcPts val="157"/>
        </a:spcBef>
        <a:spcAft>
          <a:spcPts val="315"/>
        </a:spcAft>
        <a:buClr>
          <a:schemeClr val="accent1"/>
        </a:buClr>
        <a:buFont typeface="Calibri" pitchFamily="34" charset="0"/>
        <a:buChar char="◦"/>
        <a:defRPr kumimoji="1" sz="1102" kern="1200">
          <a:solidFill>
            <a:schemeClr val="tx1">
              <a:lumMod val="75000"/>
              <a:lumOff val="25000"/>
            </a:schemeClr>
          </a:solidFill>
          <a:latin typeface="+mn-lt"/>
          <a:ea typeface="+mn-ea"/>
          <a:cs typeface="+mn-cs"/>
        </a:defRPr>
      </a:lvl8pPr>
      <a:lvl9pPr marL="1338410" indent="-179977" algn="l" defTabSz="719907" rtl="0" eaLnBrk="1" latinLnBrk="0" hangingPunct="1">
        <a:lnSpc>
          <a:spcPct val="90000"/>
        </a:lnSpc>
        <a:spcBef>
          <a:spcPts val="157"/>
        </a:spcBef>
        <a:spcAft>
          <a:spcPts val="315"/>
        </a:spcAft>
        <a:buClr>
          <a:schemeClr val="accent1"/>
        </a:buClr>
        <a:buFont typeface="Calibri" pitchFamily="34" charset="0"/>
        <a:buChar char="◦"/>
        <a:defRPr kumimoji="1" sz="1102" kern="1200">
          <a:solidFill>
            <a:schemeClr val="tx1">
              <a:lumMod val="75000"/>
              <a:lumOff val="25000"/>
            </a:schemeClr>
          </a:solidFill>
          <a:latin typeface="+mn-lt"/>
          <a:ea typeface="+mn-ea"/>
          <a:cs typeface="+mn-cs"/>
        </a:defRPr>
      </a:lvl9pPr>
    </p:bodyStyle>
    <p:otherStyle>
      <a:defPPr>
        <a:defRPr lang="en-US"/>
      </a:defPPr>
      <a:lvl1pPr marL="0" algn="l" defTabSz="719907" rtl="0" eaLnBrk="1" latinLnBrk="0" hangingPunct="1">
        <a:defRPr kumimoji="1" sz="1417" kern="1200">
          <a:solidFill>
            <a:schemeClr val="tx1"/>
          </a:solidFill>
          <a:latin typeface="+mn-lt"/>
          <a:ea typeface="+mn-ea"/>
          <a:cs typeface="+mn-cs"/>
        </a:defRPr>
      </a:lvl1pPr>
      <a:lvl2pPr marL="359954" algn="l" defTabSz="719907" rtl="0" eaLnBrk="1" latinLnBrk="0" hangingPunct="1">
        <a:defRPr kumimoji="1" sz="1417" kern="1200">
          <a:solidFill>
            <a:schemeClr val="tx1"/>
          </a:solidFill>
          <a:latin typeface="+mn-lt"/>
          <a:ea typeface="+mn-ea"/>
          <a:cs typeface="+mn-cs"/>
        </a:defRPr>
      </a:lvl2pPr>
      <a:lvl3pPr marL="719907" algn="l" defTabSz="719907" rtl="0" eaLnBrk="1" latinLnBrk="0" hangingPunct="1">
        <a:defRPr kumimoji="1" sz="1417" kern="1200">
          <a:solidFill>
            <a:schemeClr val="tx1"/>
          </a:solidFill>
          <a:latin typeface="+mn-lt"/>
          <a:ea typeface="+mn-ea"/>
          <a:cs typeface="+mn-cs"/>
        </a:defRPr>
      </a:lvl3pPr>
      <a:lvl4pPr marL="1079861" algn="l" defTabSz="719907" rtl="0" eaLnBrk="1" latinLnBrk="0" hangingPunct="1">
        <a:defRPr kumimoji="1" sz="1417" kern="1200">
          <a:solidFill>
            <a:schemeClr val="tx1"/>
          </a:solidFill>
          <a:latin typeface="+mn-lt"/>
          <a:ea typeface="+mn-ea"/>
          <a:cs typeface="+mn-cs"/>
        </a:defRPr>
      </a:lvl4pPr>
      <a:lvl5pPr marL="1439814" algn="l" defTabSz="719907" rtl="0" eaLnBrk="1" latinLnBrk="0" hangingPunct="1">
        <a:defRPr kumimoji="1" sz="1417" kern="1200">
          <a:solidFill>
            <a:schemeClr val="tx1"/>
          </a:solidFill>
          <a:latin typeface="+mn-lt"/>
          <a:ea typeface="+mn-ea"/>
          <a:cs typeface="+mn-cs"/>
        </a:defRPr>
      </a:lvl5pPr>
      <a:lvl6pPr marL="1799768" algn="l" defTabSz="719907" rtl="0" eaLnBrk="1" latinLnBrk="0" hangingPunct="1">
        <a:defRPr kumimoji="1" sz="1417" kern="1200">
          <a:solidFill>
            <a:schemeClr val="tx1"/>
          </a:solidFill>
          <a:latin typeface="+mn-lt"/>
          <a:ea typeface="+mn-ea"/>
          <a:cs typeface="+mn-cs"/>
        </a:defRPr>
      </a:lvl6pPr>
      <a:lvl7pPr marL="2159721" algn="l" defTabSz="719907" rtl="0" eaLnBrk="1" latinLnBrk="0" hangingPunct="1">
        <a:defRPr kumimoji="1" sz="1417" kern="1200">
          <a:solidFill>
            <a:schemeClr val="tx1"/>
          </a:solidFill>
          <a:latin typeface="+mn-lt"/>
          <a:ea typeface="+mn-ea"/>
          <a:cs typeface="+mn-cs"/>
        </a:defRPr>
      </a:lvl7pPr>
      <a:lvl8pPr marL="2519675" algn="l" defTabSz="719907" rtl="0" eaLnBrk="1" latinLnBrk="0" hangingPunct="1">
        <a:defRPr kumimoji="1" sz="1417" kern="1200">
          <a:solidFill>
            <a:schemeClr val="tx1"/>
          </a:solidFill>
          <a:latin typeface="+mn-lt"/>
          <a:ea typeface="+mn-ea"/>
          <a:cs typeface="+mn-cs"/>
        </a:defRPr>
      </a:lvl8pPr>
      <a:lvl9pPr marL="2879628" algn="l" defTabSz="719907" rtl="0" eaLnBrk="1" latinLnBrk="0" hangingPunct="1">
        <a:defRPr kumimoji="1" sz="141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slideLayout" Target="../slideLayouts/slideLayout18.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hyperlink" Target="https://lgpos.task-asp.net/cu/270008/ea/residents/procedures/apply/e2591623-8e4b-421c-892e-6d204499b941/star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4D9F1-94C1-8239-CA88-3C0B05B264B5}"/>
            </a:ext>
          </a:extLst>
        </p:cNvPr>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A920062E-C0BA-18E1-DBD9-47997A933AD5}"/>
              </a:ext>
            </a:extLst>
          </p:cNvPr>
          <p:cNvSpPr txBox="1"/>
          <p:nvPr/>
        </p:nvSpPr>
        <p:spPr>
          <a:xfrm>
            <a:off x="-11676" y="9347167"/>
            <a:ext cx="7210989" cy="937674"/>
          </a:xfrm>
          <a:prstGeom prst="rect">
            <a:avLst/>
          </a:prstGeom>
          <a:solidFill>
            <a:srgbClr val="CCECFF"/>
          </a:solidFill>
          <a:ln w="19050">
            <a:noFill/>
          </a:ln>
        </p:spPr>
        <p:txBody>
          <a:bodyPr wrap="square" lIns="144000" tIns="72000" rIns="144000" bIns="72000" rtlCol="0" anchor="t">
            <a:spAutoFit/>
          </a:bodyPr>
          <a:lstStyle/>
          <a:p>
            <a:pPr marL="0" marR="0" lvl="0" indent="0" algn="l" defTabSz="925561" rtl="0" eaLnBrk="1" fontAlgn="auto" latinLnBrk="0" hangingPunct="1">
              <a:lnSpc>
                <a:spcPct val="150000"/>
              </a:lnSpc>
              <a:spcBef>
                <a:spcPct val="0"/>
              </a:spcBef>
              <a:spcAft>
                <a:spcPts val="0"/>
              </a:spcAft>
              <a:buClrTx/>
              <a:buSzTx/>
              <a:buFontTx/>
              <a:buNone/>
              <a:tabLst/>
              <a:defRPr/>
            </a:pPr>
            <a:endPar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50000"/>
              </a:lnSpc>
              <a:spcBef>
                <a:spcPct val="0"/>
              </a:spcBef>
              <a:spcAft>
                <a:spcPts val="0"/>
              </a:spcAft>
              <a:buClrTx/>
              <a:buSzTx/>
              <a:buFontTx/>
              <a:buNone/>
              <a:tabLst/>
              <a:defRPr/>
            </a:pPr>
            <a:endParaRPr lang="en-US" altLang="ja-JP" sz="1200" b="1" dirty="0">
              <a:solidFill>
                <a:prstClr val="black"/>
              </a:solidFill>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50000"/>
              </a:lnSpc>
              <a:spcBef>
                <a:spcPct val="0"/>
              </a:spcBef>
              <a:spcAft>
                <a:spcPts val="0"/>
              </a:spcAft>
              <a:buClrTx/>
              <a:buSzTx/>
              <a:buFontTx/>
              <a:buNone/>
              <a:tabLst/>
              <a:defRPr/>
            </a:pPr>
            <a:endPar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3" name="正方形/長方形 2">
            <a:extLst>
              <a:ext uri="{FF2B5EF4-FFF2-40B4-BE49-F238E27FC236}">
                <a16:creationId xmlns:a16="http://schemas.microsoft.com/office/drawing/2014/main" id="{3ACE09CB-19CD-5008-DCBD-B3152849A285}"/>
              </a:ext>
            </a:extLst>
          </p:cNvPr>
          <p:cNvSpPr/>
          <p:nvPr/>
        </p:nvSpPr>
        <p:spPr>
          <a:xfrm>
            <a:off x="0" y="526400"/>
            <a:ext cx="7199313" cy="2696451"/>
          </a:xfrm>
          <a:prstGeom prst="rect">
            <a:avLst/>
          </a:prstGeom>
          <a:solidFill>
            <a:srgbClr val="33CC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25561" rtl="0" eaLnBrk="1" fontAlgn="auto" latinLnBrk="0" hangingPunct="1">
              <a:lnSpc>
                <a:spcPct val="100000"/>
              </a:lnSpc>
              <a:spcBef>
                <a:spcPts val="0"/>
              </a:spcBef>
              <a:spcAft>
                <a:spcPts val="0"/>
              </a:spcAft>
              <a:buClrTx/>
              <a:buSzTx/>
              <a:buFontTx/>
              <a:buNone/>
              <a:tabLst/>
              <a:defRPr/>
            </a:pPr>
            <a:endParaRPr kumimoji="1" lang="ja-JP" altLang="en-US" sz="3200" b="1" i="0" u="none" strike="noStrike" kern="1200" cap="none" spc="0" normalizeH="0" baseline="0" noProof="0" dirty="0">
              <a:ln>
                <a:noFill/>
              </a:ln>
              <a:solidFill>
                <a:prstClr val="white"/>
              </a:solidFill>
              <a:effectLst/>
              <a:uLnTx/>
              <a:uFillTx/>
              <a:latin typeface="UD デジタル 教科書体 NP-B" panose="02020700000000000000" pitchFamily="18" charset="-128"/>
              <a:ea typeface="UD デジタル 教科書体 NP-B" panose="02020700000000000000" pitchFamily="18" charset="-128"/>
              <a:cs typeface="+mn-cs"/>
            </a:endParaRPr>
          </a:p>
        </p:txBody>
      </p:sp>
      <p:pic>
        <p:nvPicPr>
          <p:cNvPr id="4" name="図 3">
            <a:extLst>
              <a:ext uri="{FF2B5EF4-FFF2-40B4-BE49-F238E27FC236}">
                <a16:creationId xmlns:a16="http://schemas.microsoft.com/office/drawing/2014/main" id="{28BBC61B-C1A2-C178-0E3C-F34E6738AAC6}"/>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25011" y="99541"/>
            <a:ext cx="1029351" cy="296749"/>
          </a:xfrm>
          <a:prstGeom prst="rect">
            <a:avLst/>
          </a:prstGeom>
        </p:spPr>
      </p:pic>
      <p:sp>
        <p:nvSpPr>
          <p:cNvPr id="6" name="角丸四角形 18">
            <a:extLst>
              <a:ext uri="{FF2B5EF4-FFF2-40B4-BE49-F238E27FC236}">
                <a16:creationId xmlns:a16="http://schemas.microsoft.com/office/drawing/2014/main" id="{F2047048-042C-D5FC-D554-55EA58D114F2}"/>
              </a:ext>
            </a:extLst>
          </p:cNvPr>
          <p:cNvSpPr/>
          <p:nvPr/>
        </p:nvSpPr>
        <p:spPr>
          <a:xfrm>
            <a:off x="6072434" y="115882"/>
            <a:ext cx="1029351" cy="296749"/>
          </a:xfrm>
          <a:prstGeom prst="roundRect">
            <a:avLst/>
          </a:prstGeom>
          <a:ln w="19050">
            <a:solidFill>
              <a:srgbClr val="33996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25561" rtl="0" eaLnBrk="1" fontAlgn="auto" latinLnBrk="0" hangingPunct="1">
              <a:lnSpc>
                <a:spcPct val="100000"/>
              </a:lnSpc>
              <a:spcBef>
                <a:spcPts val="0"/>
              </a:spcBef>
              <a:spcAft>
                <a:spcPts val="0"/>
              </a:spcAft>
              <a:buClrTx/>
              <a:buSzTx/>
              <a:buFontTx/>
              <a:buNone/>
              <a:tabLst/>
              <a:defRPr/>
            </a:pPr>
            <a:r>
              <a:rPr kumimoji="0" lang="ja-JP" altLang="en-US" sz="1359" b="1" i="0" u="none" strike="noStrike" kern="1200" cap="none" spc="0" normalizeH="0" baseline="0" noProof="0" dirty="0">
                <a:ln>
                  <a:noFill/>
                </a:ln>
                <a:solidFill>
                  <a:prstClr val="black"/>
                </a:solidFill>
                <a:uLnTx/>
                <a:uFillTx/>
                <a:latin typeface="Meiryo UI" panose="020B0604030504040204" pitchFamily="50" charset="-128"/>
                <a:ea typeface="Meiryo UI" panose="020B0604030504040204" pitchFamily="50" charset="-128"/>
              </a:rPr>
              <a:t>参加無料</a:t>
            </a:r>
            <a:endParaRPr kumimoji="0" lang="en-US" altLang="ja-JP" sz="1359" b="1" i="0" u="none" strike="noStrike" kern="1200" cap="none" spc="0" normalizeH="0" baseline="0" noProof="0" dirty="0">
              <a:ln>
                <a:noFill/>
              </a:ln>
              <a:solidFill>
                <a:prstClr val="black"/>
              </a:solidFill>
              <a:uLnTx/>
              <a:uFillTx/>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A3CD8BA6-32EA-A436-B2F2-945CEB9DB131}"/>
              </a:ext>
            </a:extLst>
          </p:cNvPr>
          <p:cNvSpPr txBox="1"/>
          <p:nvPr/>
        </p:nvSpPr>
        <p:spPr>
          <a:xfrm>
            <a:off x="327135" y="9446672"/>
            <a:ext cx="1029351" cy="586314"/>
          </a:xfrm>
          <a:prstGeom prst="rect">
            <a:avLst/>
          </a:prstGeom>
          <a:noFill/>
        </p:spPr>
        <p:txBody>
          <a:bodyPr wrap="square" rtlCol="0">
            <a:spAutoFit/>
          </a:bodyPr>
          <a:lstStyle/>
          <a:p>
            <a:pPr marL="0" marR="0" lvl="0" indent="0" algn="l" defTabSz="925561" rtl="0" eaLnBrk="1" fontAlgn="auto" latinLnBrk="0" hangingPunct="1">
              <a:lnSpc>
                <a:spcPct val="100000"/>
              </a:lnSpc>
              <a:spcBef>
                <a:spcPts val="0"/>
              </a:spcBef>
              <a:spcAft>
                <a:spcPts val="0"/>
              </a:spcAft>
              <a:buClrTx/>
              <a:buSzTx/>
              <a:buFontTx/>
              <a:buNone/>
              <a:tabLst/>
              <a:defRPr/>
            </a:pPr>
            <a:r>
              <a:rPr kumimoji="1" lang="ja-JP" altLang="en-US" sz="107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主催　大阪府</a:t>
            </a:r>
            <a:endParaRPr kumimoji="1" lang="en-US" altLang="ja-JP" sz="107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1" lang="ja-JP" altLang="en-US" sz="107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endParaRPr kumimoji="1" lang="en-US" altLang="ja-JP" sz="107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1" lang="ja-JP" altLang="en-US" sz="107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endParaRPr kumimoji="1" lang="en-US" altLang="ja-JP" sz="107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884692AF-1A92-8A8C-6C42-A42439007F27}"/>
              </a:ext>
            </a:extLst>
          </p:cNvPr>
          <p:cNvSpPr txBox="1"/>
          <p:nvPr/>
        </p:nvSpPr>
        <p:spPr>
          <a:xfrm>
            <a:off x="1497567" y="9446672"/>
            <a:ext cx="5604218" cy="738664"/>
          </a:xfrm>
          <a:prstGeom prst="rect">
            <a:avLst/>
          </a:prstGeom>
          <a:noFill/>
        </p:spPr>
        <p:txBody>
          <a:bodyPr wrap="square" rtlCol="0">
            <a:spAutoFit/>
          </a:bodyPr>
          <a:lstStyle/>
          <a:p>
            <a:pPr marL="0" marR="0" lvl="0" indent="0" algn="l" defTabSz="925561" rtl="0" eaLnBrk="1" fontAlgn="auto" latinLnBrk="0" hangingPunct="1">
              <a:lnSpc>
                <a:spcPct val="100000"/>
              </a:lnSpc>
              <a:spcBef>
                <a:spcPts val="0"/>
              </a:spcBef>
              <a:spcAft>
                <a:spcPts val="0"/>
              </a:spcAft>
              <a:buClrTx/>
              <a:buSzTx/>
              <a:buFontTx/>
              <a:buNone/>
              <a:tabLst/>
              <a:defRPr/>
            </a:pP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問合せ先　</a:t>
            </a:r>
            <a:r>
              <a:rPr kumimoji="1" lang="ja-JP" altLang="en-US" sz="1050" i="0" u="none" strike="noStrike" kern="1200" cap="none" spc="0" normalizeH="0" baseline="0" noProof="0" dirty="0" err="1">
                <a:ln>
                  <a:noFill/>
                </a:ln>
                <a:effectLst/>
                <a:uLnTx/>
                <a:uFillTx/>
                <a:latin typeface="Meiryo UI" panose="020B0604030504040204" pitchFamily="50" charset="-128"/>
                <a:ea typeface="Meiryo UI" panose="020B0604030504040204" pitchFamily="50" charset="-128"/>
              </a:rPr>
              <a:t>大阪府障がい</a:t>
            </a: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者雇用促進センター</a:t>
            </a:r>
            <a:endPar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（大阪府 商工労働部 雇用推進室 就業促進課 障がい者雇用促進ｸﾞﾙｰﾌﾟ）</a:t>
            </a:r>
          </a:p>
          <a:p>
            <a:pPr marL="0" marR="0" lvl="0" indent="0" algn="l" defTabSz="925561" rtl="0" eaLnBrk="1" fontAlgn="auto" latinLnBrk="0" hangingPunct="1">
              <a:lnSpc>
                <a:spcPct val="100000"/>
              </a:lnSpc>
              <a:spcBef>
                <a:spcPts val="0"/>
              </a:spcBef>
              <a:spcAft>
                <a:spcPts val="0"/>
              </a:spcAft>
              <a:buClrTx/>
              <a:buSzTx/>
              <a:buFontTx/>
              <a:buNone/>
              <a:tabLst/>
              <a:defRPr/>
            </a:pP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TEL</a:t>
            </a: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06-6360-9077</a:t>
            </a: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FAX</a:t>
            </a: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06-6360-9079</a:t>
            </a: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endPar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ts val="0"/>
              </a:spcBef>
              <a:spcAft>
                <a:spcPts val="0"/>
              </a:spcAft>
              <a:buClrTx/>
              <a:buSzTx/>
              <a:buFontTx/>
              <a:buNone/>
              <a:tabLst/>
              <a:defRPr/>
            </a:pP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E-mail</a:t>
            </a: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r>
              <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shugyosokushin-g04@gbox.pref.osaka.lg.jp</a:t>
            </a:r>
            <a:r>
              <a:rPr kumimoji="1" lang="ja-JP" altLang="en-US"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　　 　　　　　</a:t>
            </a:r>
            <a:endParaRPr kumimoji="1" lang="en-US" altLang="ja-JP" sz="1050"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2" name="四角形: 角を丸くする 4">
            <a:extLst>
              <a:ext uri="{FF2B5EF4-FFF2-40B4-BE49-F238E27FC236}">
                <a16:creationId xmlns:a16="http://schemas.microsoft.com/office/drawing/2014/main" id="{527E454C-DEBB-C6EA-8A6C-9601B491E3EA}"/>
              </a:ext>
            </a:extLst>
          </p:cNvPr>
          <p:cNvSpPr txBox="1"/>
          <p:nvPr/>
        </p:nvSpPr>
        <p:spPr>
          <a:xfrm>
            <a:off x="344231" y="811191"/>
            <a:ext cx="4823514" cy="1193704"/>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61173" tIns="61173" rIns="61173" bIns="61173" numCol="1" spcCol="1270" anchor="t" anchorCtr="0">
            <a:noAutofit/>
          </a:bodyPr>
          <a:lstStyle/>
          <a:p>
            <a:pPr marL="0" marR="0" lvl="0" indent="0" defTabSz="925561"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たまがわ高等支援学校</a:t>
            </a:r>
            <a:endParaRPr kumimoji="1" lang="en-US" altLang="ja-JP"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endParaRPr>
          </a:p>
          <a:p>
            <a:pPr marL="0" marR="0" lvl="0" indent="0" defTabSz="925561"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見学セミナー</a:t>
            </a:r>
          </a:p>
          <a:p>
            <a:pPr marL="0" marR="0" lvl="0" indent="0" defTabSz="713674" rtl="0" eaLnBrk="1" fontAlgn="auto" latinLnBrk="0" hangingPunct="1">
              <a:lnSpc>
                <a:spcPct val="90000"/>
              </a:lnSpc>
              <a:spcBef>
                <a:spcPct val="0"/>
              </a:spcBef>
              <a:spcAft>
                <a:spcPct val="35000"/>
              </a:spcAft>
              <a:buClrTx/>
              <a:buSzTx/>
              <a:buFontTx/>
              <a:buNone/>
              <a:tabLst/>
              <a:defRPr/>
            </a:pPr>
            <a:endParaRPr kumimoji="0" lang="ja-JP" altLang="en-US" sz="1249" b="1" i="0" u="none" strike="noStrike" kern="1200" cap="none" spc="0" normalizeH="0" baseline="0" noProof="0" dirty="0">
              <a:ln>
                <a:noFill/>
              </a:ln>
              <a:solidFill>
                <a:prstClr val="black"/>
              </a:solidFill>
              <a:effectLst/>
              <a:uLnTx/>
              <a:uFillTx/>
              <a:latin typeface="UD デジタル 教科書体 NP-B" panose="02020700000000000000" pitchFamily="18" charset="-128"/>
              <a:ea typeface="UD デジタル 教科書体 NP-B" panose="02020700000000000000" pitchFamily="18" charset="-128"/>
              <a:cs typeface="+mn-cs"/>
            </a:endParaRPr>
          </a:p>
        </p:txBody>
      </p:sp>
      <p:sp>
        <p:nvSpPr>
          <p:cNvPr id="8" name="平行四辺形 7">
            <a:extLst>
              <a:ext uri="{FF2B5EF4-FFF2-40B4-BE49-F238E27FC236}">
                <a16:creationId xmlns:a16="http://schemas.microsoft.com/office/drawing/2014/main" id="{D48E4652-867E-E68A-C855-F4BFF2FE7342}"/>
              </a:ext>
            </a:extLst>
          </p:cNvPr>
          <p:cNvSpPr/>
          <p:nvPr/>
        </p:nvSpPr>
        <p:spPr bwMode="auto">
          <a:xfrm>
            <a:off x="2913768" y="513148"/>
            <a:ext cx="4297220" cy="2725217"/>
          </a:xfrm>
          <a:custGeom>
            <a:avLst/>
            <a:gdLst>
              <a:gd name="connsiteX0" fmla="*/ 0 w 4585854"/>
              <a:gd name="connsiteY0" fmla="*/ 3028139 h 3028139"/>
              <a:gd name="connsiteX1" fmla="*/ 1307581 w 4585854"/>
              <a:gd name="connsiteY1" fmla="*/ 0 h 3028139"/>
              <a:gd name="connsiteX2" fmla="*/ 4585854 w 4585854"/>
              <a:gd name="connsiteY2" fmla="*/ 0 h 3028139"/>
              <a:gd name="connsiteX3" fmla="*/ 3278273 w 4585854"/>
              <a:gd name="connsiteY3" fmla="*/ 3028139 h 3028139"/>
              <a:gd name="connsiteX4" fmla="*/ 0 w 4585854"/>
              <a:gd name="connsiteY4" fmla="*/ 3028139 h 3028139"/>
              <a:gd name="connsiteX0" fmla="*/ 0 w 3278273"/>
              <a:gd name="connsiteY0" fmla="*/ 3041391 h 3041391"/>
              <a:gd name="connsiteX1" fmla="*/ 1307581 w 3278273"/>
              <a:gd name="connsiteY1" fmla="*/ 13252 h 3041391"/>
              <a:gd name="connsiteX2" fmla="*/ 3220880 w 3278273"/>
              <a:gd name="connsiteY2" fmla="*/ 0 h 3041391"/>
              <a:gd name="connsiteX3" fmla="*/ 3278273 w 3278273"/>
              <a:gd name="connsiteY3" fmla="*/ 3041391 h 3041391"/>
              <a:gd name="connsiteX4" fmla="*/ 0 w 3278273"/>
              <a:gd name="connsiteY4" fmla="*/ 3041391 h 3041391"/>
              <a:gd name="connsiteX0" fmla="*/ 0 w 3220880"/>
              <a:gd name="connsiteY0" fmla="*/ 3041391 h 3041391"/>
              <a:gd name="connsiteX1" fmla="*/ 1307581 w 3220880"/>
              <a:gd name="connsiteY1" fmla="*/ 13252 h 3041391"/>
              <a:gd name="connsiteX2" fmla="*/ 3220880 w 3220880"/>
              <a:gd name="connsiteY2" fmla="*/ 0 h 3041391"/>
              <a:gd name="connsiteX3" fmla="*/ 3198760 w 3220880"/>
              <a:gd name="connsiteY3" fmla="*/ 3041391 h 3041391"/>
              <a:gd name="connsiteX4" fmla="*/ 0 w 3220880"/>
              <a:gd name="connsiteY4" fmla="*/ 3041391 h 3041391"/>
              <a:gd name="connsiteX0" fmla="*/ 0 w 3220880"/>
              <a:gd name="connsiteY0" fmla="*/ 3041391 h 3041391"/>
              <a:gd name="connsiteX1" fmla="*/ 1307581 w 3220880"/>
              <a:gd name="connsiteY1" fmla="*/ 13252 h 3041391"/>
              <a:gd name="connsiteX2" fmla="*/ 3220880 w 3220880"/>
              <a:gd name="connsiteY2" fmla="*/ 0 h 3041391"/>
              <a:gd name="connsiteX3" fmla="*/ 3213501 w 3220880"/>
              <a:gd name="connsiteY3" fmla="*/ 3041391 h 3041391"/>
              <a:gd name="connsiteX4" fmla="*/ 0 w 3220880"/>
              <a:gd name="connsiteY4" fmla="*/ 3041391 h 3041391"/>
              <a:gd name="connsiteX0" fmla="*/ 0 w 3220880"/>
              <a:gd name="connsiteY0" fmla="*/ 3041391 h 3041391"/>
              <a:gd name="connsiteX1" fmla="*/ 1444201 w 3220880"/>
              <a:gd name="connsiteY1" fmla="*/ 13252 h 3041391"/>
              <a:gd name="connsiteX2" fmla="*/ 3220880 w 3220880"/>
              <a:gd name="connsiteY2" fmla="*/ 0 h 3041391"/>
              <a:gd name="connsiteX3" fmla="*/ 3213501 w 3220880"/>
              <a:gd name="connsiteY3" fmla="*/ 3041391 h 3041391"/>
              <a:gd name="connsiteX4" fmla="*/ 0 w 3220880"/>
              <a:gd name="connsiteY4" fmla="*/ 3041391 h 3041391"/>
              <a:gd name="connsiteX0" fmla="*/ 0 w 3988054"/>
              <a:gd name="connsiteY0" fmla="*/ 3032105 h 3041391"/>
              <a:gd name="connsiteX1" fmla="*/ 2211375 w 3988054"/>
              <a:gd name="connsiteY1" fmla="*/ 13252 h 3041391"/>
              <a:gd name="connsiteX2" fmla="*/ 3988054 w 3988054"/>
              <a:gd name="connsiteY2" fmla="*/ 0 h 3041391"/>
              <a:gd name="connsiteX3" fmla="*/ 3980675 w 3988054"/>
              <a:gd name="connsiteY3" fmla="*/ 3041391 h 3041391"/>
              <a:gd name="connsiteX4" fmla="*/ 0 w 3988054"/>
              <a:gd name="connsiteY4" fmla="*/ 3032105 h 3041391"/>
              <a:gd name="connsiteX0" fmla="*/ 0 w 3567684"/>
              <a:gd name="connsiteY0" fmla="*/ 3032105 h 3041391"/>
              <a:gd name="connsiteX1" fmla="*/ 1791005 w 3567684"/>
              <a:gd name="connsiteY1" fmla="*/ 13252 h 3041391"/>
              <a:gd name="connsiteX2" fmla="*/ 3567684 w 3567684"/>
              <a:gd name="connsiteY2" fmla="*/ 0 h 3041391"/>
              <a:gd name="connsiteX3" fmla="*/ 3560305 w 3567684"/>
              <a:gd name="connsiteY3" fmla="*/ 3041391 h 3041391"/>
              <a:gd name="connsiteX4" fmla="*/ 0 w 3567684"/>
              <a:gd name="connsiteY4" fmla="*/ 3032105 h 3041391"/>
              <a:gd name="connsiteX0" fmla="*/ 0 w 3588702"/>
              <a:gd name="connsiteY0" fmla="*/ 3060360 h 3060360"/>
              <a:gd name="connsiteX1" fmla="*/ 1812023 w 3588702"/>
              <a:gd name="connsiteY1" fmla="*/ 13252 h 3060360"/>
              <a:gd name="connsiteX2" fmla="*/ 3588702 w 3588702"/>
              <a:gd name="connsiteY2" fmla="*/ 0 h 3060360"/>
              <a:gd name="connsiteX3" fmla="*/ 3581323 w 3588702"/>
              <a:gd name="connsiteY3" fmla="*/ 3041391 h 3060360"/>
              <a:gd name="connsiteX4" fmla="*/ 0 w 3588702"/>
              <a:gd name="connsiteY4" fmla="*/ 3060360 h 3060360"/>
              <a:gd name="connsiteX0" fmla="*/ 0 w 3588702"/>
              <a:gd name="connsiteY0" fmla="*/ 3060360 h 3060360"/>
              <a:gd name="connsiteX1" fmla="*/ 1812023 w 3588702"/>
              <a:gd name="connsiteY1" fmla="*/ 13252 h 3060360"/>
              <a:gd name="connsiteX2" fmla="*/ 3588702 w 3588702"/>
              <a:gd name="connsiteY2" fmla="*/ 0 h 3060360"/>
              <a:gd name="connsiteX3" fmla="*/ 3570659 w 3588702"/>
              <a:gd name="connsiteY3" fmla="*/ 3055817 h 3060360"/>
              <a:gd name="connsiteX4" fmla="*/ 0 w 3588702"/>
              <a:gd name="connsiteY4" fmla="*/ 3060360 h 3060360"/>
              <a:gd name="connsiteX0" fmla="*/ 0 w 3588702"/>
              <a:gd name="connsiteY0" fmla="*/ 3060360 h 3060360"/>
              <a:gd name="connsiteX1" fmla="*/ 1812023 w 3588702"/>
              <a:gd name="connsiteY1" fmla="*/ 13252 h 3060360"/>
              <a:gd name="connsiteX2" fmla="*/ 3588702 w 3588702"/>
              <a:gd name="connsiteY2" fmla="*/ 0 h 3060360"/>
              <a:gd name="connsiteX3" fmla="*/ 3581323 w 3588702"/>
              <a:gd name="connsiteY3" fmla="*/ 3041392 h 3060360"/>
              <a:gd name="connsiteX4" fmla="*/ 0 w 3588702"/>
              <a:gd name="connsiteY4" fmla="*/ 3060360 h 3060360"/>
              <a:gd name="connsiteX0" fmla="*/ 0 w 3588702"/>
              <a:gd name="connsiteY0" fmla="*/ 3060360 h 3078641"/>
              <a:gd name="connsiteX1" fmla="*/ 1812023 w 3588702"/>
              <a:gd name="connsiteY1" fmla="*/ 13252 h 3078641"/>
              <a:gd name="connsiteX2" fmla="*/ 3588702 w 3588702"/>
              <a:gd name="connsiteY2" fmla="*/ 0 h 3078641"/>
              <a:gd name="connsiteX3" fmla="*/ 3581323 w 3588702"/>
              <a:gd name="connsiteY3" fmla="*/ 3078641 h 3078641"/>
              <a:gd name="connsiteX4" fmla="*/ 0 w 3588702"/>
              <a:gd name="connsiteY4" fmla="*/ 3060360 h 3078641"/>
              <a:gd name="connsiteX0" fmla="*/ 0 w 3597881"/>
              <a:gd name="connsiteY0" fmla="*/ 3085192 h 3085192"/>
              <a:gd name="connsiteX1" fmla="*/ 1821202 w 3597881"/>
              <a:gd name="connsiteY1" fmla="*/ 13252 h 3085192"/>
              <a:gd name="connsiteX2" fmla="*/ 3597881 w 3597881"/>
              <a:gd name="connsiteY2" fmla="*/ 0 h 3085192"/>
              <a:gd name="connsiteX3" fmla="*/ 3590502 w 3597881"/>
              <a:gd name="connsiteY3" fmla="*/ 3078641 h 3085192"/>
              <a:gd name="connsiteX4" fmla="*/ 0 w 3597881"/>
              <a:gd name="connsiteY4" fmla="*/ 3085192 h 3085192"/>
              <a:gd name="connsiteX0" fmla="*/ 0 w 3570344"/>
              <a:gd name="connsiteY0" fmla="*/ 3047943 h 3078641"/>
              <a:gd name="connsiteX1" fmla="*/ 1793665 w 3570344"/>
              <a:gd name="connsiteY1" fmla="*/ 13252 h 3078641"/>
              <a:gd name="connsiteX2" fmla="*/ 3570344 w 3570344"/>
              <a:gd name="connsiteY2" fmla="*/ 0 h 3078641"/>
              <a:gd name="connsiteX3" fmla="*/ 3562965 w 3570344"/>
              <a:gd name="connsiteY3" fmla="*/ 3078641 h 3078641"/>
              <a:gd name="connsiteX4" fmla="*/ 0 w 3570344"/>
              <a:gd name="connsiteY4" fmla="*/ 3047943 h 3078641"/>
              <a:gd name="connsiteX0" fmla="*/ 0 w 3579523"/>
              <a:gd name="connsiteY0" fmla="*/ 3072775 h 3078641"/>
              <a:gd name="connsiteX1" fmla="*/ 1802844 w 3579523"/>
              <a:gd name="connsiteY1" fmla="*/ 13252 h 3078641"/>
              <a:gd name="connsiteX2" fmla="*/ 3579523 w 3579523"/>
              <a:gd name="connsiteY2" fmla="*/ 0 h 3078641"/>
              <a:gd name="connsiteX3" fmla="*/ 3572144 w 3579523"/>
              <a:gd name="connsiteY3" fmla="*/ 3078641 h 3078641"/>
              <a:gd name="connsiteX4" fmla="*/ 0 w 3579523"/>
              <a:gd name="connsiteY4" fmla="*/ 3072775 h 3078641"/>
              <a:gd name="connsiteX0" fmla="*/ 0 w 3579523"/>
              <a:gd name="connsiteY0" fmla="*/ 3072775 h 3078641"/>
              <a:gd name="connsiteX1" fmla="*/ 1802844 w 3579523"/>
              <a:gd name="connsiteY1" fmla="*/ 13252 h 3078641"/>
              <a:gd name="connsiteX2" fmla="*/ 3579523 w 3579523"/>
              <a:gd name="connsiteY2" fmla="*/ 0 h 3078641"/>
              <a:gd name="connsiteX3" fmla="*/ 3572144 w 3579523"/>
              <a:gd name="connsiteY3" fmla="*/ 3078641 h 3078641"/>
              <a:gd name="connsiteX4" fmla="*/ 0 w 3579523"/>
              <a:gd name="connsiteY4" fmla="*/ 3072775 h 3078641"/>
              <a:gd name="connsiteX0" fmla="*/ 0 w 3579523"/>
              <a:gd name="connsiteY0" fmla="*/ 3072775 h 3091364"/>
              <a:gd name="connsiteX1" fmla="*/ 1802844 w 3579523"/>
              <a:gd name="connsiteY1" fmla="*/ 13252 h 3091364"/>
              <a:gd name="connsiteX2" fmla="*/ 3579523 w 3579523"/>
              <a:gd name="connsiteY2" fmla="*/ 0 h 3091364"/>
              <a:gd name="connsiteX3" fmla="*/ 3572144 w 3579523"/>
              <a:gd name="connsiteY3" fmla="*/ 3078641 h 3091364"/>
              <a:gd name="connsiteX4" fmla="*/ 0 w 3579523"/>
              <a:gd name="connsiteY4" fmla="*/ 3072775 h 3091364"/>
              <a:gd name="connsiteX0" fmla="*/ 0 w 3579523"/>
              <a:gd name="connsiteY0" fmla="*/ 3072775 h 3078641"/>
              <a:gd name="connsiteX1" fmla="*/ 1802844 w 3579523"/>
              <a:gd name="connsiteY1" fmla="*/ 13252 h 3078641"/>
              <a:gd name="connsiteX2" fmla="*/ 3579523 w 3579523"/>
              <a:gd name="connsiteY2" fmla="*/ 0 h 3078641"/>
              <a:gd name="connsiteX3" fmla="*/ 3572144 w 3579523"/>
              <a:gd name="connsiteY3" fmla="*/ 3078641 h 3078641"/>
              <a:gd name="connsiteX4" fmla="*/ 0 w 3579523"/>
              <a:gd name="connsiteY4" fmla="*/ 3072775 h 3078641"/>
              <a:gd name="connsiteX0" fmla="*/ 0 w 3579523"/>
              <a:gd name="connsiteY0" fmla="*/ 3072775 h 3078641"/>
              <a:gd name="connsiteX1" fmla="*/ 1802844 w 3579523"/>
              <a:gd name="connsiteY1" fmla="*/ 13252 h 3078641"/>
              <a:gd name="connsiteX2" fmla="*/ 3579523 w 3579523"/>
              <a:gd name="connsiteY2" fmla="*/ 0 h 3078641"/>
              <a:gd name="connsiteX3" fmla="*/ 3572144 w 3579523"/>
              <a:gd name="connsiteY3" fmla="*/ 3078641 h 3078641"/>
              <a:gd name="connsiteX4" fmla="*/ 0 w 3579523"/>
              <a:gd name="connsiteY4" fmla="*/ 3072775 h 3078641"/>
              <a:gd name="csX0" fmla="*/ 0 w 3407780"/>
              <a:gd name="csY0" fmla="*/ 3072775 h 3078641"/>
              <a:gd name="csX1" fmla="*/ 1631101 w 3407780"/>
              <a:gd name="csY1" fmla="*/ 13252 h 3078641"/>
              <a:gd name="csX2" fmla="*/ 3407780 w 3407780"/>
              <a:gd name="csY2" fmla="*/ 0 h 3078641"/>
              <a:gd name="csX3" fmla="*/ 3400401 w 3407780"/>
              <a:gd name="csY3" fmla="*/ 3078641 h 3078641"/>
              <a:gd name="csX4" fmla="*/ 0 w 3407780"/>
              <a:gd name="csY4" fmla="*/ 3072775 h 3078641"/>
            </a:gdLst>
            <a:ahLst/>
            <a:cxnLst>
              <a:cxn ang="0">
                <a:pos x="csX0" y="csY0"/>
              </a:cxn>
              <a:cxn ang="0">
                <a:pos x="csX1" y="csY1"/>
              </a:cxn>
              <a:cxn ang="0">
                <a:pos x="csX2" y="csY2"/>
              </a:cxn>
              <a:cxn ang="0">
                <a:pos x="csX3" y="csY3"/>
              </a:cxn>
              <a:cxn ang="0">
                <a:pos x="csX4" y="csY4"/>
              </a:cxn>
            </a:cxnLst>
            <a:rect l="l" t="t" r="r" b="b"/>
            <a:pathLst>
              <a:path w="3407780" h="3078641">
                <a:moveTo>
                  <a:pt x="0" y="3072775"/>
                </a:moveTo>
                <a:lnTo>
                  <a:pt x="1631101" y="13252"/>
                </a:lnTo>
                <a:lnTo>
                  <a:pt x="3407780" y="0"/>
                </a:lnTo>
                <a:cubicBezTo>
                  <a:pt x="3405320" y="1013797"/>
                  <a:pt x="3402861" y="2064844"/>
                  <a:pt x="3400401" y="3078641"/>
                </a:cubicBezTo>
                <a:lnTo>
                  <a:pt x="0" y="3072775"/>
                </a:lnTo>
                <a:close/>
              </a:path>
            </a:pathLst>
          </a:custGeom>
          <a:solidFill>
            <a:srgbClr val="CCFF99"/>
          </a:solidFill>
          <a:ln w="9525">
            <a:noFill/>
            <a:miter lim="800000"/>
            <a:headEnd/>
            <a:tailEnd/>
          </a:ln>
        </p:spPr>
        <p:txBody>
          <a:bodyPr wrap="square" lIns="180000" tIns="72000" rIns="180000" bIns="72000" rtlCol="0" anchor="ctr">
            <a:noAutofit/>
          </a:bodyPr>
          <a:lstStyle/>
          <a:p>
            <a:pPr algn="ctr" eaLnBrk="1" hangingPunct="1">
              <a:spcBef>
                <a:spcPct val="0"/>
              </a:spcBef>
              <a:buNone/>
            </a:pPr>
            <a:endParaRPr kumimoji="1" lang="ja-JP" altLang="en-US" sz="1200" b="1" dirty="0">
              <a:latin typeface="UD デジタル 教科書体 NP-B" panose="02020700000000000000" pitchFamily="18" charset="-128"/>
              <a:ea typeface="UD デジタル 教科書体 NP-B" panose="02020700000000000000" pitchFamily="18" charset="-128"/>
            </a:endParaRPr>
          </a:p>
        </p:txBody>
      </p:sp>
      <p:sp>
        <p:nvSpPr>
          <p:cNvPr id="9" name="正方形/長方形 8">
            <a:extLst>
              <a:ext uri="{FF2B5EF4-FFF2-40B4-BE49-F238E27FC236}">
                <a16:creationId xmlns:a16="http://schemas.microsoft.com/office/drawing/2014/main" id="{E9C5BED9-156C-7894-FEBF-54CCAAF5E8E2}"/>
              </a:ext>
            </a:extLst>
          </p:cNvPr>
          <p:cNvSpPr/>
          <p:nvPr/>
        </p:nvSpPr>
        <p:spPr bwMode="auto">
          <a:xfrm>
            <a:off x="401479" y="2024382"/>
            <a:ext cx="374072" cy="965189"/>
          </a:xfrm>
          <a:prstGeom prst="rect">
            <a:avLst/>
          </a:prstGeom>
          <a:solidFill>
            <a:srgbClr val="FFCCCC"/>
          </a:solidFill>
          <a:ln w="12700">
            <a:solidFill>
              <a:srgbClr val="FF9999"/>
            </a:solidFill>
            <a:miter lim="800000"/>
            <a:headEnd/>
            <a:tailEnd/>
          </a:ln>
        </p:spPr>
        <p:txBody>
          <a:bodyPr vert="eaVert" wrap="none" lIns="180000" tIns="72000" rIns="180000" bIns="72000" rtlCol="0" anchor="ctr"/>
          <a:lstStyle/>
          <a:p>
            <a:pPr algn="ctr" eaLnBrk="1" hangingPunct="1">
              <a:spcBef>
                <a:spcPct val="0"/>
              </a:spcBef>
              <a:buNone/>
            </a:pPr>
            <a:r>
              <a:rPr kumimoji="1" lang="ja-JP" altLang="en-US" sz="1200" b="1" dirty="0">
                <a:latin typeface="Meiryo UI" panose="020B0604030504040204" pitchFamily="50" charset="-128"/>
                <a:ea typeface="Meiryo UI" panose="020B0604030504040204" pitchFamily="50" charset="-128"/>
              </a:rPr>
              <a:t>開催日時</a:t>
            </a:r>
          </a:p>
        </p:txBody>
      </p:sp>
      <p:sp>
        <p:nvSpPr>
          <p:cNvPr id="11" name="楕円 10">
            <a:extLst>
              <a:ext uri="{FF2B5EF4-FFF2-40B4-BE49-F238E27FC236}">
                <a16:creationId xmlns:a16="http://schemas.microsoft.com/office/drawing/2014/main" id="{B638F76B-B9EF-39FD-33B4-E2D4C90B3D87}"/>
              </a:ext>
            </a:extLst>
          </p:cNvPr>
          <p:cNvSpPr/>
          <p:nvPr/>
        </p:nvSpPr>
        <p:spPr bwMode="auto">
          <a:xfrm>
            <a:off x="3147996" y="1983080"/>
            <a:ext cx="470696" cy="435641"/>
          </a:xfrm>
          <a:prstGeom prst="ellipse">
            <a:avLst/>
          </a:prstGeom>
          <a:solidFill>
            <a:srgbClr val="FFCCCC"/>
          </a:solidFill>
          <a:ln w="9525">
            <a:noFill/>
            <a:miter lim="800000"/>
            <a:headEnd/>
            <a:tailEnd/>
          </a:ln>
        </p:spPr>
        <p:txBody>
          <a:bodyPr wrap="none" lIns="180000" tIns="72000" rIns="180000" bIns="72000" rtlCol="0" anchor="ctr"/>
          <a:lstStyle/>
          <a:p>
            <a:pPr algn="ctr" eaLnBrk="1" hangingPunct="1">
              <a:spcBef>
                <a:spcPct val="0"/>
              </a:spcBef>
              <a:buNone/>
            </a:pPr>
            <a:endParaRPr kumimoji="1" lang="ja-JP" altLang="en-US" sz="1200" b="1" dirty="0">
              <a:latin typeface="UD デジタル 教科書体 NP-B" panose="02020700000000000000" pitchFamily="18" charset="-128"/>
              <a:ea typeface="UD デジタル 教科書体 NP-B" panose="02020700000000000000" pitchFamily="18" charset="-128"/>
            </a:endParaRPr>
          </a:p>
        </p:txBody>
      </p:sp>
      <p:sp>
        <p:nvSpPr>
          <p:cNvPr id="10" name="四角形: 角を丸くする 4">
            <a:extLst>
              <a:ext uri="{FF2B5EF4-FFF2-40B4-BE49-F238E27FC236}">
                <a16:creationId xmlns:a16="http://schemas.microsoft.com/office/drawing/2014/main" id="{8657D4EC-CD74-82E0-448F-8CF6AB5185B1}"/>
              </a:ext>
            </a:extLst>
          </p:cNvPr>
          <p:cNvSpPr txBox="1"/>
          <p:nvPr/>
        </p:nvSpPr>
        <p:spPr>
          <a:xfrm>
            <a:off x="855436" y="1907682"/>
            <a:ext cx="4143839" cy="1193704"/>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61173" tIns="61173" rIns="61173" bIns="61173" numCol="1" spcCol="1270" anchor="t" anchorCtr="0">
            <a:noAutofit/>
          </a:bodyPr>
          <a:lstStyle/>
          <a:p>
            <a:pPr marL="0" marR="0" lvl="0" indent="0" defTabSz="925561" rtl="0" eaLnBrk="1" fontAlgn="auto" latinLnBrk="0" hangingPunct="1">
              <a:lnSpc>
                <a:spcPct val="100000"/>
              </a:lnSpc>
              <a:spcBef>
                <a:spcPts val="0"/>
              </a:spcBef>
              <a:spcAft>
                <a:spcPts val="0"/>
              </a:spcAft>
              <a:buClrTx/>
              <a:buSzTx/>
              <a:buFontTx/>
              <a:buNone/>
              <a:tabLst/>
              <a:defRPr/>
            </a:pPr>
            <a:r>
              <a:rPr kumimoji="1" lang="en-US" altLang="ja-JP" sz="2800" b="1" i="1"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2026.10.14</a:t>
            </a:r>
            <a:r>
              <a:rPr kumimoji="1" lang="en-US" altLang="ja-JP" sz="2800" b="1" i="1" dirty="0">
                <a:solidFill>
                  <a:prstClr val="white"/>
                </a:solidFill>
                <a:latin typeface="Meiryo UI" panose="020B0604030504040204" pitchFamily="50" charset="-128"/>
                <a:ea typeface="Meiryo UI" panose="020B0604030504040204" pitchFamily="50" charset="-128"/>
              </a:rPr>
              <a:t> </a:t>
            </a:r>
            <a:r>
              <a:rPr kumimoji="1" lang="ja-JP" altLang="en-US" sz="2800" b="1" i="1" dirty="0">
                <a:solidFill>
                  <a:schemeClr val="tx1"/>
                </a:solidFill>
                <a:latin typeface="Meiryo UI" panose="020B0604030504040204" pitchFamily="50" charset="-128"/>
                <a:ea typeface="Meiryo UI" panose="020B0604030504040204" pitchFamily="50" charset="-128"/>
              </a:rPr>
              <a:t>水</a:t>
            </a:r>
            <a:endParaRPr kumimoji="1" lang="en-US" altLang="ja-JP" sz="2400" b="1" i="1" dirty="0">
              <a:solidFill>
                <a:schemeClr val="tx1"/>
              </a:solidFill>
              <a:latin typeface="Meiryo UI" panose="020B0604030504040204" pitchFamily="50" charset="-128"/>
              <a:ea typeface="Meiryo UI" panose="020B0604030504040204" pitchFamily="50" charset="-128"/>
            </a:endParaRPr>
          </a:p>
          <a:p>
            <a:pPr marL="0" marR="0" lvl="0" indent="0" defTabSz="925561" rtl="0" eaLnBrk="1" fontAlgn="auto" latinLnBrk="0" hangingPunct="1">
              <a:lnSpc>
                <a:spcPct val="100000"/>
              </a:lnSpc>
              <a:spcBef>
                <a:spcPts val="0"/>
              </a:spcBef>
              <a:spcAft>
                <a:spcPts val="0"/>
              </a:spcAft>
              <a:buClrTx/>
              <a:buSzTx/>
              <a:buFontTx/>
              <a:buNone/>
              <a:tabLst/>
              <a:defRPr/>
            </a:pPr>
            <a:r>
              <a:rPr kumimoji="1" lang="en-US" altLang="ja-JP" sz="2400" b="1" i="1"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1</a:t>
            </a:r>
            <a:r>
              <a:rPr kumimoji="1" lang="en-US" altLang="ja-JP" sz="2400" b="1" i="1" dirty="0">
                <a:solidFill>
                  <a:prstClr val="white"/>
                </a:solidFill>
                <a:latin typeface="Meiryo UI" panose="020B0604030504040204" pitchFamily="50" charset="-128"/>
                <a:ea typeface="Meiryo UI" panose="020B0604030504040204" pitchFamily="50" charset="-128"/>
              </a:rPr>
              <a:t>3:00</a:t>
            </a:r>
            <a:r>
              <a:rPr kumimoji="1" lang="ja-JP" altLang="en-US" sz="2400" b="1" i="1" dirty="0">
                <a:solidFill>
                  <a:prstClr val="white"/>
                </a:solidFill>
                <a:latin typeface="Meiryo UI" panose="020B0604030504040204" pitchFamily="50" charset="-128"/>
                <a:ea typeface="Meiryo UI" panose="020B0604030504040204" pitchFamily="50" charset="-128"/>
              </a:rPr>
              <a:t>～</a:t>
            </a:r>
            <a:r>
              <a:rPr kumimoji="1" lang="en-US" altLang="ja-JP" sz="2400" b="1" i="1" dirty="0">
                <a:solidFill>
                  <a:prstClr val="white"/>
                </a:solidFill>
                <a:latin typeface="Meiryo UI" panose="020B0604030504040204" pitchFamily="50" charset="-128"/>
                <a:ea typeface="Meiryo UI" panose="020B0604030504040204" pitchFamily="50" charset="-128"/>
              </a:rPr>
              <a:t>15:50</a:t>
            </a:r>
          </a:p>
          <a:p>
            <a:pPr marL="0" marR="0" lvl="0" indent="0" defTabSz="925561" rtl="0" eaLnBrk="1" fontAlgn="auto" latinLnBrk="0" hangingPunct="1">
              <a:lnSpc>
                <a:spcPct val="100000"/>
              </a:lnSpc>
              <a:spcBef>
                <a:spcPts val="0"/>
              </a:spcBef>
              <a:spcAft>
                <a:spcPts val="0"/>
              </a:spcAft>
              <a:buClrTx/>
              <a:buSzTx/>
              <a:buFontTx/>
              <a:buNone/>
              <a:tabLst/>
              <a:defRPr/>
            </a:pPr>
            <a:r>
              <a:rPr kumimoji="1" lang="ja-JP" altLang="en-US" sz="1400" b="1" i="1" dirty="0">
                <a:solidFill>
                  <a:prstClr val="white"/>
                </a:solidFill>
                <a:latin typeface="Meiryo UI" panose="020B0604030504040204" pitchFamily="50" charset="-128"/>
                <a:ea typeface="Meiryo UI" panose="020B0604030504040204" pitchFamily="50" charset="-128"/>
              </a:rPr>
              <a:t>受付開始</a:t>
            </a:r>
            <a:r>
              <a:rPr kumimoji="1" lang="en-US" altLang="ja-JP" sz="1400" b="1" i="1" dirty="0">
                <a:solidFill>
                  <a:schemeClr val="bg1"/>
                </a:solidFill>
                <a:latin typeface="Meiryo UI" panose="020B0604030504040204" pitchFamily="50" charset="-128"/>
                <a:ea typeface="Meiryo UI" panose="020B0604030504040204" pitchFamily="50" charset="-128"/>
              </a:rPr>
              <a:t>12:30</a:t>
            </a:r>
            <a:r>
              <a:rPr kumimoji="1" lang="ja-JP" altLang="en-US" sz="1400" b="1" i="1" dirty="0">
                <a:solidFill>
                  <a:schemeClr val="bg1"/>
                </a:solidFill>
                <a:latin typeface="Meiryo UI" panose="020B0604030504040204" pitchFamily="50" charset="-128"/>
                <a:ea typeface="Meiryo UI" panose="020B0604030504040204" pitchFamily="50" charset="-128"/>
              </a:rPr>
              <a:t>～</a:t>
            </a:r>
            <a:endParaRPr kumimoji="1" lang="ja-JP" altLang="en-US" sz="1400" b="1" i="1"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endParaRPr>
          </a:p>
          <a:p>
            <a:pPr marL="0" marR="0" lvl="0" indent="0" defTabSz="713674" rtl="0" eaLnBrk="1" fontAlgn="auto" latinLnBrk="0" hangingPunct="1">
              <a:lnSpc>
                <a:spcPct val="90000"/>
              </a:lnSpc>
              <a:spcBef>
                <a:spcPct val="0"/>
              </a:spcBef>
              <a:spcAft>
                <a:spcPct val="35000"/>
              </a:spcAft>
              <a:buClrTx/>
              <a:buSzTx/>
              <a:buFontTx/>
              <a:buNone/>
              <a:tabLst/>
              <a:defRPr/>
            </a:pPr>
            <a:endParaRPr kumimoji="0" lang="ja-JP" altLang="en-US" sz="1249" b="1" i="0" u="none" strike="noStrike" kern="1200" cap="none" spc="0" normalizeH="0" baseline="0" noProof="0" dirty="0">
              <a:ln>
                <a:noFill/>
              </a:ln>
              <a:solidFill>
                <a:prstClr val="black"/>
              </a:solidFill>
              <a:effectLst/>
              <a:uLnTx/>
              <a:uFillTx/>
              <a:latin typeface="UD デジタル 教科書体 NP-B" panose="02020700000000000000" pitchFamily="18" charset="-128"/>
              <a:ea typeface="UD デジタル 教科書体 NP-B" panose="02020700000000000000" pitchFamily="18" charset="-128"/>
              <a:cs typeface="+mn-cs"/>
            </a:endParaRPr>
          </a:p>
        </p:txBody>
      </p:sp>
      <p:sp>
        <p:nvSpPr>
          <p:cNvPr id="12" name="正方形/長方形 11">
            <a:extLst>
              <a:ext uri="{FF2B5EF4-FFF2-40B4-BE49-F238E27FC236}">
                <a16:creationId xmlns:a16="http://schemas.microsoft.com/office/drawing/2014/main" id="{0DA296C0-B8F4-DE41-8D40-AC5057E53CE7}"/>
              </a:ext>
            </a:extLst>
          </p:cNvPr>
          <p:cNvSpPr/>
          <p:nvPr/>
        </p:nvSpPr>
        <p:spPr bwMode="auto">
          <a:xfrm>
            <a:off x="3936341" y="2026624"/>
            <a:ext cx="728484" cy="256081"/>
          </a:xfrm>
          <a:prstGeom prst="rect">
            <a:avLst/>
          </a:prstGeom>
          <a:solidFill>
            <a:srgbClr val="FFCCCC"/>
          </a:solidFill>
          <a:ln w="12700">
            <a:solidFill>
              <a:srgbClr val="FF9999"/>
            </a:solidFill>
            <a:miter lim="800000"/>
            <a:headEnd/>
            <a:tailEnd/>
          </a:ln>
        </p:spPr>
        <p:txBody>
          <a:bodyPr vert="horz" wrap="none" lIns="180000" tIns="72000" rIns="180000" bIns="72000" rtlCol="0" anchor="ctr"/>
          <a:lstStyle/>
          <a:p>
            <a:pPr algn="ctr" eaLnBrk="1" hangingPunct="1">
              <a:spcBef>
                <a:spcPct val="0"/>
              </a:spcBef>
              <a:buNone/>
            </a:pPr>
            <a:r>
              <a:rPr kumimoji="1" lang="ja-JP" altLang="en-US" sz="1200" b="1" dirty="0">
                <a:latin typeface="Meiryo UI" panose="020B0604030504040204" pitchFamily="50" charset="-128"/>
                <a:ea typeface="Meiryo UI" panose="020B0604030504040204" pitchFamily="50" charset="-128"/>
              </a:rPr>
              <a:t>対象</a:t>
            </a:r>
          </a:p>
        </p:txBody>
      </p:sp>
      <p:sp>
        <p:nvSpPr>
          <p:cNvPr id="15" name="正方形/長方形 14">
            <a:extLst>
              <a:ext uri="{FF2B5EF4-FFF2-40B4-BE49-F238E27FC236}">
                <a16:creationId xmlns:a16="http://schemas.microsoft.com/office/drawing/2014/main" id="{BECFA864-CAFF-38C8-CF16-1E2E245A2BAA}"/>
              </a:ext>
            </a:extLst>
          </p:cNvPr>
          <p:cNvSpPr/>
          <p:nvPr/>
        </p:nvSpPr>
        <p:spPr bwMode="auto">
          <a:xfrm>
            <a:off x="3936341" y="2543179"/>
            <a:ext cx="728484" cy="256081"/>
          </a:xfrm>
          <a:prstGeom prst="rect">
            <a:avLst/>
          </a:prstGeom>
          <a:solidFill>
            <a:srgbClr val="FFCCCC"/>
          </a:solidFill>
          <a:ln w="12700">
            <a:solidFill>
              <a:srgbClr val="FF9999"/>
            </a:solidFill>
            <a:miter lim="800000"/>
            <a:headEnd/>
            <a:tailEnd/>
          </a:ln>
        </p:spPr>
        <p:txBody>
          <a:bodyPr vert="horz" wrap="none" lIns="180000" tIns="72000" rIns="180000" bIns="72000" rtlCol="0" anchor="ctr"/>
          <a:lstStyle/>
          <a:p>
            <a:pPr algn="ctr" eaLnBrk="1" hangingPunct="1">
              <a:spcBef>
                <a:spcPct val="0"/>
              </a:spcBef>
              <a:buNone/>
            </a:pPr>
            <a:r>
              <a:rPr kumimoji="1" lang="ja-JP" altLang="en-US" sz="1200" b="1" dirty="0">
                <a:latin typeface="Meiryo UI" panose="020B0604030504040204" pitchFamily="50" charset="-128"/>
                <a:ea typeface="Meiryo UI" panose="020B0604030504040204" pitchFamily="50" charset="-128"/>
              </a:rPr>
              <a:t>定員</a:t>
            </a:r>
          </a:p>
        </p:txBody>
      </p:sp>
      <p:sp>
        <p:nvSpPr>
          <p:cNvPr id="17" name="正方形/長方形 16">
            <a:extLst>
              <a:ext uri="{FF2B5EF4-FFF2-40B4-BE49-F238E27FC236}">
                <a16:creationId xmlns:a16="http://schemas.microsoft.com/office/drawing/2014/main" id="{7D66EC7E-F5A3-782B-D651-FBD3508D9EF0}"/>
              </a:ext>
            </a:extLst>
          </p:cNvPr>
          <p:cNvSpPr/>
          <p:nvPr/>
        </p:nvSpPr>
        <p:spPr bwMode="auto">
          <a:xfrm>
            <a:off x="3377420" y="3318073"/>
            <a:ext cx="728484" cy="256081"/>
          </a:xfrm>
          <a:prstGeom prst="rect">
            <a:avLst/>
          </a:prstGeom>
          <a:solidFill>
            <a:srgbClr val="FFCCCC"/>
          </a:solidFill>
          <a:ln w="12700">
            <a:solidFill>
              <a:srgbClr val="FF9999"/>
            </a:solidFill>
            <a:miter lim="800000"/>
            <a:headEnd/>
            <a:tailEnd/>
          </a:ln>
        </p:spPr>
        <p:txBody>
          <a:bodyPr vert="horz" wrap="none" lIns="180000" tIns="72000" rIns="180000" bIns="72000" rtlCol="0" anchor="ctr"/>
          <a:lstStyle/>
          <a:p>
            <a:pPr algn="ctr" eaLnBrk="1" hangingPunct="1">
              <a:spcBef>
                <a:spcPct val="0"/>
              </a:spcBef>
              <a:buNone/>
            </a:pPr>
            <a:r>
              <a:rPr kumimoji="1" lang="ja-JP" altLang="en-US" sz="1200" b="1" dirty="0">
                <a:latin typeface="Meiryo UI" panose="020B0604030504040204" pitchFamily="50" charset="-128"/>
                <a:ea typeface="Meiryo UI" panose="020B0604030504040204" pitchFamily="50" charset="-128"/>
              </a:rPr>
              <a:t>会場</a:t>
            </a:r>
          </a:p>
        </p:txBody>
      </p:sp>
      <p:sp>
        <p:nvSpPr>
          <p:cNvPr id="19" name="テキスト ボックス 18">
            <a:extLst>
              <a:ext uri="{FF2B5EF4-FFF2-40B4-BE49-F238E27FC236}">
                <a16:creationId xmlns:a16="http://schemas.microsoft.com/office/drawing/2014/main" id="{A2A7E356-30C8-B87B-37CD-99235DB0EAA1}"/>
              </a:ext>
            </a:extLst>
          </p:cNvPr>
          <p:cNvSpPr txBox="1"/>
          <p:nvPr/>
        </p:nvSpPr>
        <p:spPr>
          <a:xfrm>
            <a:off x="4251747" y="1880132"/>
            <a:ext cx="3315889" cy="674297"/>
          </a:xfrm>
          <a:prstGeom prst="rect">
            <a:avLst/>
          </a:prstGeom>
          <a:noFill/>
          <a:ln>
            <a:noFill/>
          </a:ln>
        </p:spPr>
        <p:txBody>
          <a:bodyPr wrap="square" lIns="91743" tIns="122325" bIns="91743" numCol="1" rtlCol="0" anchor="ctr" anchorCtr="1">
            <a:spAutoFit/>
          </a:bodyPr>
          <a:lstStyle/>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企業の方</a:t>
            </a:r>
            <a:endParaRPr lang="en-US" altLang="ja-JP" sz="1249" b="1" dirty="0">
              <a:latin typeface="Meiryo UI" panose="020B0604030504040204" pitchFamily="50" charset="-128"/>
              <a:ea typeface="Meiryo UI" panose="020B0604030504040204" pitchFamily="50" charset="-128"/>
            </a:endParaRPr>
          </a:p>
          <a:p>
            <a:pPr marR="0" lvl="0" algn="l" defTabSz="925561" rtl="0" eaLnBrk="1" fontAlgn="auto" latinLnBrk="0" hangingPunct="1">
              <a:lnSpc>
                <a:spcPts val="1900"/>
              </a:lnSpc>
              <a:spcBef>
                <a:spcPts val="0"/>
              </a:spcBef>
              <a:spcAft>
                <a:spcPts val="0"/>
              </a:spcAft>
              <a:buClr>
                <a:srgbClr val="5AA2AE"/>
              </a:buClr>
              <a:buSzTx/>
              <a:tabLst/>
              <a:defRPr/>
            </a:pPr>
            <a:r>
              <a:rPr lang="en-US" altLang="ja-JP" sz="1249" b="1" dirty="0">
                <a:latin typeface="Meiryo UI" panose="020B0604030504040204" pitchFamily="50" charset="-128"/>
                <a:ea typeface="Meiryo UI" panose="020B0604030504040204" pitchFamily="50" charset="-128"/>
              </a:rPr>
              <a:t>(</a:t>
            </a:r>
            <a:r>
              <a:rPr kumimoji="0" lang="ja-JP" altLang="en-US"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経営者、人事・労務担当者等</a:t>
            </a:r>
            <a:r>
              <a:rPr lang="en-US" altLang="ja-JP" sz="1249" b="1" dirty="0">
                <a:latin typeface="Meiryo UI" panose="020B0604030504040204" pitchFamily="50" charset="-128"/>
                <a:ea typeface="Meiryo UI" panose="020B0604030504040204" pitchFamily="50" charset="-128"/>
              </a:rPr>
              <a:t>)</a:t>
            </a:r>
            <a:endParaRPr kumimoji="0" lang="en-US" altLang="ja-JP"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20" name="テキスト ボックス 19">
            <a:extLst>
              <a:ext uri="{FF2B5EF4-FFF2-40B4-BE49-F238E27FC236}">
                <a16:creationId xmlns:a16="http://schemas.microsoft.com/office/drawing/2014/main" id="{0D5EA9F8-FF05-FD9B-EB79-9BD4ED0C704E}"/>
              </a:ext>
            </a:extLst>
          </p:cNvPr>
          <p:cNvSpPr txBox="1"/>
          <p:nvPr/>
        </p:nvSpPr>
        <p:spPr>
          <a:xfrm>
            <a:off x="4595649" y="2448751"/>
            <a:ext cx="2126535" cy="444939"/>
          </a:xfrm>
          <a:prstGeom prst="rect">
            <a:avLst/>
          </a:prstGeom>
          <a:noFill/>
          <a:ln>
            <a:noFill/>
          </a:ln>
        </p:spPr>
        <p:txBody>
          <a:bodyPr wrap="square" lIns="91743" tIns="122325" bIns="91743" numCol="1" rtlCol="0" anchor="ctr" anchorCtr="1">
            <a:spAutoFit/>
          </a:bodyPr>
          <a:lstStyle/>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３</a:t>
            </a:r>
            <a:r>
              <a:rPr kumimoji="0" lang="en-US" altLang="ja-JP"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0</a:t>
            </a:r>
            <a:r>
              <a:rPr kumimoji="0" lang="ja-JP" altLang="en-US"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名程度</a:t>
            </a:r>
            <a:r>
              <a:rPr kumimoji="0" lang="en-US" altLang="ja-JP"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a:t>
            </a:r>
            <a:r>
              <a:rPr kumimoji="0" lang="ja-JP" altLang="en-US"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申込先着順</a:t>
            </a:r>
            <a:r>
              <a:rPr kumimoji="0" lang="en-US" altLang="ja-JP"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rPr>
              <a:t>)</a:t>
            </a:r>
            <a:endParaRPr kumimoji="0" lang="ja-JP" altLang="en-US" sz="1249" b="1" i="0" u="none" strike="noStrike" kern="1200" cap="none" spc="0" normalizeH="0" baseline="0" noProof="0" dirty="0">
              <a:ln>
                <a:noFill/>
              </a:ln>
              <a:effectLst/>
              <a:uLnTx/>
              <a:uFillTx/>
              <a:latin typeface="Meiryo UI" panose="020B0604030504040204" pitchFamily="50" charset="-128"/>
              <a:ea typeface="Meiryo UI" panose="020B0604030504040204" pitchFamily="50" charset="-128"/>
            </a:endParaRPr>
          </a:p>
        </p:txBody>
      </p:sp>
      <p:sp>
        <p:nvSpPr>
          <p:cNvPr id="24" name="正方形/長方形 23">
            <a:extLst>
              <a:ext uri="{FF2B5EF4-FFF2-40B4-BE49-F238E27FC236}">
                <a16:creationId xmlns:a16="http://schemas.microsoft.com/office/drawing/2014/main" id="{831F49AE-5B45-DB7C-06B2-96F8EA010B5B}"/>
              </a:ext>
            </a:extLst>
          </p:cNvPr>
          <p:cNvSpPr/>
          <p:nvPr/>
        </p:nvSpPr>
        <p:spPr bwMode="auto">
          <a:xfrm>
            <a:off x="5741" y="6393218"/>
            <a:ext cx="6595809" cy="1166508"/>
          </a:xfrm>
          <a:prstGeom prst="rect">
            <a:avLst/>
          </a:prstGeom>
          <a:solidFill>
            <a:schemeClr val="bg1"/>
          </a:solidFill>
          <a:ln w="9525">
            <a:noFill/>
            <a:miter lim="800000"/>
            <a:headEnd/>
            <a:tailEnd/>
          </a:ln>
        </p:spPr>
        <p:txBody>
          <a:bodyPr wrap="none" lIns="180000" tIns="72000" rIns="180000" bIns="72000" rtlCol="0" anchor="ctr"/>
          <a:lstStyle/>
          <a:p>
            <a:pPr algn="ctr" eaLnBrk="1" hangingPunct="1">
              <a:spcBef>
                <a:spcPct val="0"/>
              </a:spcBef>
              <a:buNone/>
            </a:pPr>
            <a:endParaRPr kumimoji="1" lang="ja-JP" altLang="en-US" sz="1200" b="1" dirty="0">
              <a:latin typeface="UD デジタル 教科書体 NP-B" panose="02020700000000000000" pitchFamily="18" charset="-128"/>
              <a:ea typeface="UD デジタル 教科書体 NP-B" panose="02020700000000000000" pitchFamily="18" charset="-128"/>
            </a:endParaRPr>
          </a:p>
        </p:txBody>
      </p:sp>
      <p:sp>
        <p:nvSpPr>
          <p:cNvPr id="21" name="テキスト ボックス 20">
            <a:extLst>
              <a:ext uri="{FF2B5EF4-FFF2-40B4-BE49-F238E27FC236}">
                <a16:creationId xmlns:a16="http://schemas.microsoft.com/office/drawing/2014/main" id="{C63BED46-01A7-D032-9782-881A1E422E49}"/>
              </a:ext>
            </a:extLst>
          </p:cNvPr>
          <p:cNvSpPr txBox="1"/>
          <p:nvPr/>
        </p:nvSpPr>
        <p:spPr>
          <a:xfrm>
            <a:off x="3509556" y="3476473"/>
            <a:ext cx="3545946" cy="2746659"/>
          </a:xfrm>
          <a:prstGeom prst="rect">
            <a:avLst/>
          </a:prstGeom>
          <a:noFill/>
          <a:ln>
            <a:noFill/>
          </a:ln>
        </p:spPr>
        <p:txBody>
          <a:bodyPr wrap="square" lIns="91743" tIns="122325" bIns="91743" numCol="1" rtlCol="0" anchor="ctr" anchorCtr="1">
            <a:spAutoFit/>
          </a:bodyPr>
          <a:lstStyle/>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249"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大阪府立たまがわ高等支援学校</a:t>
            </a:r>
            <a:endParaRPr lang="en-US" altLang="ja-JP" sz="1249" b="1" dirty="0">
              <a:solidFill>
                <a:prstClr val="black"/>
              </a:solidFill>
              <a:latin typeface="Meiryo UI" panose="020B0604030504040204" pitchFamily="50" charset="-128"/>
              <a:ea typeface="Meiryo UI" panose="020B0604030504040204" pitchFamily="50" charset="-128"/>
            </a:endParaRPr>
          </a:p>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249"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0" lang="zh-TW" altLang="en-US" sz="1249"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東大阪市稲葉</a:t>
            </a:r>
            <a:r>
              <a:rPr kumimoji="0" lang="en-US" altLang="zh-TW" sz="1249"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2</a:t>
            </a:r>
            <a:r>
              <a:rPr kumimoji="0" lang="zh-TW" altLang="en-US" sz="1249"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丁目</a:t>
            </a:r>
            <a:r>
              <a:rPr kumimoji="0" lang="en-US" altLang="zh-TW" sz="1249"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3-25</a:t>
            </a:r>
            <a:r>
              <a:rPr kumimoji="0" lang="ja-JP" altLang="en-US" sz="1249"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endParaRPr lang="en-US" altLang="ja-JP" sz="1249" b="1" dirty="0">
              <a:solidFill>
                <a:prstClr val="black"/>
              </a:solidFill>
              <a:latin typeface="Meiryo UI" panose="020B0604030504040204" pitchFamily="50" charset="-128"/>
              <a:ea typeface="Meiryo UI" panose="020B0604030504040204" pitchFamily="50" charset="-128"/>
            </a:endParaRPr>
          </a:p>
          <a:p>
            <a:pPr marR="0" lvl="0" algn="l" defTabSz="925561" rtl="0" eaLnBrk="1" fontAlgn="auto" latinLnBrk="0" hangingPunct="1">
              <a:lnSpc>
                <a:spcPts val="1900"/>
              </a:lnSpc>
              <a:spcBef>
                <a:spcPts val="0"/>
              </a:spcBef>
              <a:spcAft>
                <a:spcPts val="0"/>
              </a:spcAft>
              <a:buClr>
                <a:srgbClr val="5AA2AE"/>
              </a:buClr>
              <a:buSzTx/>
              <a:tabLst/>
              <a:defRPr/>
            </a:pPr>
            <a:r>
              <a:rPr kumimoji="0"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0"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0"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近鉄奈良線「河内花園駅」北へ１㎞</a:t>
            </a:r>
          </a:p>
          <a:p>
            <a:pPr marR="0" lvl="0" algn="l" defTabSz="925561" rtl="0" eaLnBrk="1" fontAlgn="auto" latinLnBrk="0" hangingPunct="1">
              <a:lnSpc>
                <a:spcPts val="1900"/>
              </a:lnSpc>
              <a:spcBef>
                <a:spcPts val="0"/>
              </a:spcBef>
              <a:spcAft>
                <a:spcPts val="0"/>
              </a:spcAft>
              <a:buClr>
                <a:srgbClr val="5AA2AE"/>
              </a:buClr>
              <a:buSzTx/>
              <a:tabLst/>
              <a:defRPr/>
            </a:pPr>
            <a:r>
              <a:rPr kumimoji="0"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0"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近鉄けいはんな線「吉田駅」南へ</a:t>
            </a:r>
            <a:r>
              <a:rPr kumimoji="0"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1.5㎞</a:t>
            </a:r>
          </a:p>
          <a:p>
            <a:pPr marR="0" lvl="0" algn="l" defTabSz="925561" rtl="0" eaLnBrk="1" fontAlgn="auto" latinLnBrk="0" hangingPunct="1">
              <a:lnSpc>
                <a:spcPts val="1900"/>
              </a:lnSpc>
              <a:spcBef>
                <a:spcPts val="0"/>
              </a:spcBef>
              <a:spcAft>
                <a:spcPts val="0"/>
              </a:spcAft>
              <a:buClr>
                <a:srgbClr val="5AA2AE"/>
              </a:buClr>
              <a:buSzTx/>
              <a:tabLst/>
              <a:defRPr/>
            </a:pPr>
            <a:r>
              <a:rPr kumimoji="0"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0"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近鉄バス萱島線「菱江停留所」東へ</a:t>
            </a:r>
            <a:r>
              <a:rPr kumimoji="0" lang="en-US" altLang="ja-JP"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700</a:t>
            </a:r>
            <a:r>
              <a:rPr kumimoji="0" lang="ja-JP" altLang="en-US" sz="10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ｍ</a:t>
            </a:r>
          </a:p>
          <a:p>
            <a:pPr marR="0" lvl="0" algn="l" defTabSz="925561" rtl="0" eaLnBrk="1" fontAlgn="auto" latinLnBrk="0" hangingPunct="1">
              <a:spcBef>
                <a:spcPts val="0"/>
              </a:spcBef>
              <a:spcAft>
                <a:spcPts val="0"/>
              </a:spcAft>
              <a:buClr>
                <a:srgbClr val="5AA2AE"/>
              </a:buClr>
              <a:buSzTx/>
              <a:tabLst/>
              <a:defRPr/>
            </a:pPr>
            <a:endParaRPr kumimoji="0" lang="en-US" altLang="ja-JP" sz="8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0" lang="ja-JP" altLang="en-US" sz="11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学校敷地の北側にある正門からお入りください。</a:t>
            </a:r>
            <a:endParaRPr lang="en-US" altLang="ja-JP" sz="1100" u="sng" dirty="0">
              <a:solidFill>
                <a:prstClr val="black"/>
              </a:solidFill>
              <a:latin typeface="Meiryo UI" panose="020B0604030504040204" pitchFamily="50" charset="-128"/>
              <a:ea typeface="Meiryo UI" panose="020B0604030504040204" pitchFamily="50" charset="-128"/>
            </a:endParaRPr>
          </a:p>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0" lang="ja-JP" altLang="en-US" sz="11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南側の裏門からは入れませんのでご注意ください。</a:t>
            </a:r>
            <a:endParaRPr kumimoji="0" lang="en-US" altLang="ja-JP" sz="1100" b="0"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a:lnSpc>
                <a:spcPts val="1900"/>
              </a:lnSpc>
              <a:buClr>
                <a:srgbClr val="5AA2AE"/>
              </a:buClr>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ご来場の際は、公共交通機関をご利用ください。</a:t>
            </a:r>
          </a:p>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0" lang="ja-JP" altLang="en-US" sz="1100" b="0" i="0"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車でお越しの場合は近隣のパーキングをご利用ください。 </a:t>
            </a:r>
          </a:p>
          <a:p>
            <a:pPr marR="0" lvl="0" algn="l" defTabSz="925561" rtl="0" eaLnBrk="1" fontAlgn="auto" latinLnBrk="0" hangingPunct="1">
              <a:lnSpc>
                <a:spcPts val="1900"/>
              </a:lnSpc>
              <a:spcBef>
                <a:spcPts val="0"/>
              </a:spcBef>
              <a:spcAft>
                <a:spcPts val="0"/>
              </a:spcAft>
              <a:buClr>
                <a:srgbClr val="5AA2AE"/>
              </a:buClr>
              <a:buSzTx/>
              <a:tabLst/>
              <a:defRPr/>
            </a:pPr>
            <a:endParaRPr kumimoji="0" lang="en-US" altLang="ja-JP" sz="1249"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04E1A3AA-6D55-3A2A-863A-31C503F57DA7}"/>
              </a:ext>
            </a:extLst>
          </p:cNvPr>
          <p:cNvSpPr txBox="1"/>
          <p:nvPr/>
        </p:nvSpPr>
        <p:spPr>
          <a:xfrm>
            <a:off x="3522986" y="6146252"/>
            <a:ext cx="3505621" cy="674361"/>
          </a:xfrm>
          <a:prstGeom prst="rect">
            <a:avLst/>
          </a:prstGeom>
          <a:noFill/>
          <a:ln>
            <a:noFill/>
          </a:ln>
        </p:spPr>
        <p:txBody>
          <a:bodyPr wrap="square" lIns="91743" tIns="122325" bIns="91743" numCol="1" rtlCol="0" anchor="ctr" anchorCtr="1">
            <a:spAutoFit/>
          </a:bodyPr>
          <a:lstStyle/>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2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裏面をご確認のうえ、</a:t>
            </a:r>
            <a:r>
              <a:rPr lang="en-US" altLang="ja-JP" sz="1250" b="1" u="sng" dirty="0">
                <a:solidFill>
                  <a:prstClr val="black"/>
                </a:solidFill>
                <a:latin typeface="Meiryo UI" panose="020B0604030504040204" pitchFamily="50" charset="-128"/>
                <a:ea typeface="Meiryo UI" panose="020B0604030504040204" pitchFamily="50" charset="-128"/>
              </a:rPr>
              <a:t>2026</a:t>
            </a:r>
            <a:r>
              <a:rPr kumimoji="0" lang="ja-JP" altLang="en-US" sz="12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年</a:t>
            </a:r>
            <a:r>
              <a:rPr kumimoji="0" lang="en-US" altLang="ja-JP" sz="12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10</a:t>
            </a:r>
            <a:r>
              <a:rPr kumimoji="0" lang="ja-JP" altLang="en-US" sz="12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月</a:t>
            </a:r>
            <a:r>
              <a:rPr lang="en-US" altLang="ja-JP" sz="1250" b="1" u="sng" dirty="0">
                <a:solidFill>
                  <a:prstClr val="black"/>
                </a:solidFill>
                <a:latin typeface="Meiryo UI" panose="020B0604030504040204" pitchFamily="50" charset="-128"/>
                <a:ea typeface="Meiryo UI" panose="020B0604030504040204" pitchFamily="50" charset="-128"/>
              </a:rPr>
              <a:t>9</a:t>
            </a:r>
            <a:r>
              <a:rPr kumimoji="0" lang="ja-JP" altLang="en-US" sz="12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日</a:t>
            </a:r>
            <a:r>
              <a:rPr kumimoji="0" lang="en-US" altLang="ja-JP" sz="12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lang="ja-JP" altLang="en-US" sz="1250" b="1" u="sng" dirty="0">
                <a:solidFill>
                  <a:prstClr val="black"/>
                </a:solidFill>
                <a:latin typeface="Meiryo UI" panose="020B0604030504040204" pitchFamily="50" charset="-128"/>
                <a:ea typeface="Meiryo UI" panose="020B0604030504040204" pitchFamily="50" charset="-128"/>
              </a:rPr>
              <a:t>金</a:t>
            </a:r>
            <a:r>
              <a:rPr lang="en-US" altLang="ja-JP" sz="1250" b="1" u="sng" dirty="0">
                <a:solidFill>
                  <a:prstClr val="black"/>
                </a:solidFill>
                <a:latin typeface="Meiryo UI" panose="020B0604030504040204" pitchFamily="50" charset="-128"/>
                <a:ea typeface="Meiryo UI" panose="020B0604030504040204" pitchFamily="50" charset="-128"/>
              </a:rPr>
              <a:t>)</a:t>
            </a:r>
            <a:r>
              <a:rPr kumimoji="0" lang="ja-JP" altLang="en-US" sz="12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までに</a:t>
            </a:r>
            <a:endParaRPr kumimoji="0" lang="en-US" altLang="ja-JP" sz="1250" b="1" i="0" u="sng"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R="0" lvl="0" algn="l" defTabSz="925561" rtl="0" eaLnBrk="1" fontAlgn="auto" latinLnBrk="0" hangingPunct="1">
              <a:lnSpc>
                <a:spcPts val="1900"/>
              </a:lnSpc>
              <a:spcBef>
                <a:spcPts val="0"/>
              </a:spcBef>
              <a:spcAft>
                <a:spcPts val="0"/>
              </a:spcAft>
              <a:buClr>
                <a:srgbClr val="5AA2AE"/>
              </a:buClr>
              <a:buSzTx/>
              <a:tabLst/>
              <a:defRPr/>
            </a:pPr>
            <a:r>
              <a:rPr kumimoji="0" lang="ja-JP" altLang="en-US" sz="12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お申込みください。</a:t>
            </a:r>
            <a:endParaRPr kumimoji="0" lang="en-US" altLang="ja-JP" sz="125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p:txBody>
      </p:sp>
      <p:sp>
        <p:nvSpPr>
          <p:cNvPr id="26" name="正方形/長方形 25">
            <a:extLst>
              <a:ext uri="{FF2B5EF4-FFF2-40B4-BE49-F238E27FC236}">
                <a16:creationId xmlns:a16="http://schemas.microsoft.com/office/drawing/2014/main" id="{90322334-AC38-79F8-BF00-BFE05B8CDA6D}"/>
              </a:ext>
            </a:extLst>
          </p:cNvPr>
          <p:cNvSpPr/>
          <p:nvPr/>
        </p:nvSpPr>
        <p:spPr bwMode="auto">
          <a:xfrm>
            <a:off x="3377420" y="5966314"/>
            <a:ext cx="728484" cy="256081"/>
          </a:xfrm>
          <a:prstGeom prst="rect">
            <a:avLst/>
          </a:prstGeom>
          <a:solidFill>
            <a:srgbClr val="FFCCCC"/>
          </a:solidFill>
          <a:ln w="12700">
            <a:solidFill>
              <a:srgbClr val="FF9999"/>
            </a:solidFill>
            <a:miter lim="800000"/>
            <a:headEnd/>
            <a:tailEnd/>
          </a:ln>
        </p:spPr>
        <p:txBody>
          <a:bodyPr vert="horz" wrap="none" lIns="180000" tIns="72000" rIns="180000" bIns="72000" rtlCol="0" anchor="ctr"/>
          <a:lstStyle/>
          <a:p>
            <a:pPr algn="ctr" eaLnBrk="1" hangingPunct="1">
              <a:spcBef>
                <a:spcPct val="0"/>
              </a:spcBef>
              <a:buNone/>
            </a:pP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申込み</a:t>
            </a:r>
            <a:endParaRPr kumimoji="1" lang="ja-JP" altLang="en-US" sz="1200" b="1" dirty="0">
              <a:latin typeface="Meiryo UI" panose="020B0604030504040204" pitchFamily="50" charset="-128"/>
              <a:ea typeface="Meiryo UI" panose="020B0604030504040204" pitchFamily="50" charset="-128"/>
            </a:endParaRPr>
          </a:p>
        </p:txBody>
      </p:sp>
      <p:sp>
        <p:nvSpPr>
          <p:cNvPr id="28" name="四角形: 角を丸くする 27">
            <a:extLst>
              <a:ext uri="{FF2B5EF4-FFF2-40B4-BE49-F238E27FC236}">
                <a16:creationId xmlns:a16="http://schemas.microsoft.com/office/drawing/2014/main" id="{45D50226-5EFF-E9BD-3D1F-732533631666}"/>
              </a:ext>
            </a:extLst>
          </p:cNvPr>
          <p:cNvSpPr/>
          <p:nvPr/>
        </p:nvSpPr>
        <p:spPr bwMode="auto">
          <a:xfrm>
            <a:off x="125011" y="6775741"/>
            <a:ext cx="4230423" cy="2343042"/>
          </a:xfrm>
          <a:prstGeom prst="roundRect">
            <a:avLst/>
          </a:prstGeom>
          <a:solidFill>
            <a:srgbClr val="CCFF99">
              <a:alpha val="49000"/>
            </a:srgbClr>
          </a:solidFill>
          <a:ln w="9525">
            <a:noFill/>
            <a:miter lim="800000"/>
            <a:headEnd/>
            <a:tailEnd/>
          </a:ln>
        </p:spPr>
        <p:txBody>
          <a:bodyPr wrap="none" lIns="0" tIns="0" rIns="0" bIns="72000" rtlCol="0" anchor="ctr">
            <a:noAutofit/>
          </a:bodyPr>
          <a:lstStyle/>
          <a:p>
            <a:pPr marL="0" marR="0" lvl="0" indent="0" algn="l" defTabSz="925561" rtl="0" eaLnBrk="1" fontAlgn="auto" latinLnBrk="0" hangingPunct="1">
              <a:lnSpc>
                <a:spcPct val="150000"/>
              </a:lnSpc>
              <a:spcBef>
                <a:spcPct val="0"/>
              </a:spcBef>
              <a:spcAft>
                <a:spcPts val="0"/>
              </a:spcAft>
              <a:buClrTx/>
              <a:buSzTx/>
              <a:buFontTx/>
              <a:buNone/>
              <a:tabLst/>
              <a:defRPr/>
            </a:pP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プログラム </a:t>
            </a:r>
            <a:r>
              <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endParaRPr kumimoji="0" lang="en-US" altLang="ja-JP" sz="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50000"/>
              </a:lnSpc>
              <a:spcBef>
                <a:spcPct val="0"/>
              </a:spcBef>
              <a:spcAft>
                <a:spcPts val="0"/>
              </a:spcAft>
              <a:buClrTx/>
              <a:buSzTx/>
              <a:buFontTx/>
              <a:buNone/>
              <a:tabLst/>
              <a:defRPr/>
            </a:pPr>
            <a:r>
              <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大阪府立たまがわ高等支援学校</a:t>
            </a:r>
            <a:endPar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50000"/>
              </a:lnSpc>
              <a:spcBef>
                <a:spcPct val="0"/>
              </a:spcBef>
              <a:spcAft>
                <a:spcPts val="0"/>
              </a:spcAft>
              <a:buClrTx/>
              <a:buSzTx/>
              <a:buFontTx/>
              <a:buNone/>
              <a:tabLst/>
              <a:defRPr/>
            </a:pP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概要説明</a:t>
            </a:r>
            <a:r>
              <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&amp;</a:t>
            </a: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見学 </a:t>
            </a:r>
            <a:r>
              <a:rPr lang="en-US" altLang="ja-JP" sz="1200" b="1" dirty="0">
                <a:solidFill>
                  <a:prstClr val="black"/>
                </a:solidFill>
                <a:latin typeface="Meiryo UI" panose="020B0604030504040204" pitchFamily="50" charset="-128"/>
                <a:ea typeface="Meiryo UI" panose="020B0604030504040204" pitchFamily="50" charset="-128"/>
              </a:rPr>
              <a:t>(</a:t>
            </a: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職業に関する授業を見学</a:t>
            </a:r>
            <a:r>
              <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p>
          <a:p>
            <a:pPr marL="0" marR="0" lvl="0" indent="0" algn="l" defTabSz="925561" rtl="0" eaLnBrk="1" fontAlgn="auto" latinLnBrk="0" hangingPunct="1">
              <a:lnSpc>
                <a:spcPct val="150000"/>
              </a:lnSpc>
              <a:spcBef>
                <a:spcPct val="0"/>
              </a:spcBef>
              <a:spcAft>
                <a:spcPts val="0"/>
              </a:spcAft>
              <a:buClrTx/>
              <a:buSzTx/>
              <a:buFontTx/>
              <a:buNone/>
              <a:tabLst/>
              <a:defRPr/>
            </a:pP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たまがわ高等支援学校　進路指導主事　中島 武彦</a:t>
            </a:r>
            <a:endPar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50000"/>
              </a:lnSpc>
              <a:spcBef>
                <a:spcPct val="0"/>
              </a:spcBef>
              <a:spcAft>
                <a:spcPts val="0"/>
              </a:spcAft>
              <a:buClrTx/>
              <a:buSzTx/>
              <a:buFontTx/>
              <a:buNone/>
              <a:tabLst/>
              <a:defRPr/>
            </a:pPr>
            <a:endParaRPr kumimoji="0" lang="ja-JP" altLang="en-US" sz="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50000"/>
              </a:lnSpc>
              <a:spcBef>
                <a:spcPct val="0"/>
              </a:spcBef>
              <a:spcAft>
                <a:spcPts val="0"/>
              </a:spcAft>
              <a:buClrTx/>
              <a:buSzTx/>
              <a:buFontTx/>
              <a:buNone/>
              <a:tabLst/>
              <a:defRPr/>
            </a:pPr>
            <a:r>
              <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0" lang="ja-JP" altLang="en-US" sz="8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生徒就職先企業の事例紹介</a:t>
            </a:r>
            <a:r>
              <a:rPr lang="ja-JP" altLang="en-US" sz="1200" b="1" dirty="0">
                <a:solidFill>
                  <a:prstClr val="black"/>
                </a:solidFill>
                <a:latin typeface="Meiryo UI" panose="020B0604030504040204" pitchFamily="50" charset="-128"/>
                <a:ea typeface="Meiryo UI" panose="020B0604030504040204" pitchFamily="50" charset="-128"/>
              </a:rPr>
              <a:t>「障がい者の受入から定着支援について」</a:t>
            </a: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endPar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50000"/>
              </a:lnSpc>
              <a:spcBef>
                <a:spcPct val="0"/>
              </a:spcBef>
              <a:spcAft>
                <a:spcPts val="0"/>
              </a:spcAft>
              <a:buClrTx/>
              <a:buSzTx/>
              <a:buFontTx/>
              <a:buNone/>
              <a:tabLst/>
              <a:defRPr/>
            </a:pP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lang="ja-JP" altLang="en-US" sz="1200" b="1" dirty="0">
                <a:solidFill>
                  <a:prstClr val="black"/>
                </a:solidFill>
                <a:latin typeface="Meiryo UI" panose="020B0604030504040204" pitchFamily="50" charset="-128"/>
                <a:ea typeface="Meiryo UI" panose="020B0604030504040204" pitchFamily="50" charset="-128"/>
              </a:rPr>
              <a:t>シノブフーズ</a:t>
            </a: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株式会社</a:t>
            </a:r>
            <a:endPar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50000"/>
              </a:lnSpc>
              <a:spcBef>
                <a:spcPct val="0"/>
              </a:spcBef>
              <a:spcAft>
                <a:spcPts val="0"/>
              </a:spcAft>
              <a:buClrTx/>
              <a:buSzTx/>
              <a:buFontTx/>
              <a:buNone/>
              <a:tabLst/>
              <a:defRPr/>
            </a:pPr>
            <a:r>
              <a:rPr lang="ja-JP" altLang="en-US" sz="1200" b="1" dirty="0">
                <a:solidFill>
                  <a:prstClr val="black"/>
                </a:solidFill>
                <a:latin typeface="Meiryo UI" panose="020B0604030504040204" pitchFamily="50" charset="-128"/>
                <a:ea typeface="Meiryo UI" panose="020B0604030504040204" pitchFamily="50" charset="-128"/>
              </a:rPr>
              <a:t>　　</a:t>
            </a:r>
            <a:r>
              <a:rPr kumimoji="0" lang="zh-TW"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管理本部　人事部兼人事管理部　部長　三田尻　卓也</a:t>
            </a: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氏</a:t>
            </a:r>
            <a:endPar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22" name="テキスト ボックス 21">
            <a:extLst>
              <a:ext uri="{FF2B5EF4-FFF2-40B4-BE49-F238E27FC236}">
                <a16:creationId xmlns:a16="http://schemas.microsoft.com/office/drawing/2014/main" id="{D057E5E2-53CB-4C2C-ED19-E95620677F72}"/>
              </a:ext>
            </a:extLst>
          </p:cNvPr>
          <p:cNvSpPr txBox="1"/>
          <p:nvPr/>
        </p:nvSpPr>
        <p:spPr>
          <a:xfrm>
            <a:off x="192563" y="3406524"/>
            <a:ext cx="3048678" cy="3197524"/>
          </a:xfrm>
          <a:prstGeom prst="rect">
            <a:avLst/>
          </a:prstGeom>
          <a:noFill/>
          <a:ln w="19050">
            <a:solidFill>
              <a:schemeClr val="bg1">
                <a:lumMod val="50000"/>
              </a:schemeClr>
            </a:solidFill>
            <a:prstDash val="dash"/>
          </a:ln>
        </p:spPr>
        <p:txBody>
          <a:bodyPr wrap="square" lIns="144000" tIns="72000" rIns="144000" bIns="72000" rtlCol="0" anchor="t">
            <a:spAutoFit/>
          </a:bodyPr>
          <a:lstStyle/>
          <a:p>
            <a:pPr marL="0" marR="0" lvl="0" indent="0" algn="l" defTabSz="925561" rtl="0" eaLnBrk="1" fontAlgn="auto" latinLnBrk="0" hangingPunct="1">
              <a:lnSpc>
                <a:spcPts val="1300"/>
              </a:lnSpc>
              <a:spcBef>
                <a:spcPct val="0"/>
              </a:spcBef>
              <a:spcAft>
                <a:spcPts val="0"/>
              </a:spcAft>
              <a:buClrTx/>
              <a:buSzTx/>
              <a:buFontTx/>
              <a:buNone/>
              <a:tabLst/>
              <a:defRPr/>
            </a:pPr>
            <a:r>
              <a:rPr kumimoji="0" lang="ja-JP" altLang="en-US" sz="12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0" lang="ja-JP" altLang="en-US"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はじめて障がい者雇用に取り組むあるいは、新たな職種で障がい者を雇用しようとする事業主の人事・労務担当者の方々を対象に、障がい者への理解を深めていただくため、事例紹介を含めた見学セミナーを開催いたします。</a:t>
            </a:r>
            <a:endParaRPr kumimoji="0" lang="en-US" altLang="ja-JP"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endParaRPr>
          </a:p>
          <a:p>
            <a:pPr marL="0" marR="0" lvl="0" indent="0" algn="l" defTabSz="925561" rtl="0" eaLnBrk="1" fontAlgn="auto" latinLnBrk="0" hangingPunct="1">
              <a:lnSpc>
                <a:spcPts val="1300"/>
              </a:lnSpc>
              <a:spcBef>
                <a:spcPct val="0"/>
              </a:spcBef>
              <a:spcAft>
                <a:spcPts val="0"/>
              </a:spcAft>
              <a:buClrTx/>
              <a:buSzTx/>
              <a:buFontTx/>
              <a:buNone/>
              <a:tabLst/>
              <a:defRPr/>
            </a:pPr>
            <a:r>
              <a:rPr kumimoji="0" lang="ja-JP" altLang="en-US" sz="1200" b="1"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　</a:t>
            </a:r>
            <a:r>
              <a:rPr kumimoji="0" lang="ja-JP" altLang="en-US"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「大阪府立たまがわ高等支援学校」は、来年</a:t>
            </a:r>
            <a:r>
              <a:rPr kumimoji="0" lang="en-US" altLang="ja-JP"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3</a:t>
            </a:r>
            <a:r>
              <a:rPr kumimoji="0" lang="ja-JP" altLang="en-US"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月には第</a:t>
            </a:r>
            <a:r>
              <a:rPr kumimoji="0" lang="en-US" altLang="ja-JP"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19</a:t>
            </a:r>
            <a:r>
              <a:rPr kumimoji="0" lang="ja-JP" altLang="en-US"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期生が卒業を迎えます。同校で学んでいる知的障がいのある生徒たちは、就職に必要な基本的技能や知識を身につけるため、日々一生懸命励んでいます。</a:t>
            </a:r>
            <a:endParaRPr kumimoji="0" lang="en-US" altLang="ja-JP"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endParaRPr>
          </a:p>
          <a:p>
            <a:pPr marL="0" marR="0" lvl="0" indent="0" algn="l" defTabSz="925561" rtl="0" eaLnBrk="1" fontAlgn="auto" latinLnBrk="0" hangingPunct="1">
              <a:lnSpc>
                <a:spcPts val="1300"/>
              </a:lnSpc>
              <a:spcBef>
                <a:spcPct val="0"/>
              </a:spcBef>
              <a:spcAft>
                <a:spcPts val="0"/>
              </a:spcAft>
              <a:buClrTx/>
              <a:buSzTx/>
              <a:buFontTx/>
              <a:buNone/>
              <a:tabLst/>
              <a:defRPr/>
            </a:pPr>
            <a:r>
              <a:rPr lang="ja-JP" altLang="en-US" sz="1200" dirty="0">
                <a:solidFill>
                  <a:prstClr val="black"/>
                </a:solidFill>
                <a:latin typeface="ＭＳ Ｐ明朝" panose="02020600040205080304" pitchFamily="18" charset="-128"/>
                <a:ea typeface="ＭＳ Ｐ明朝" panose="02020600040205080304" pitchFamily="18" charset="-128"/>
              </a:rPr>
              <a:t>　</a:t>
            </a:r>
            <a:r>
              <a:rPr lang="ja-JP" altLang="en-US" sz="1200" dirty="0">
                <a:latin typeface="ＭＳ Ｐ明朝" panose="02020600040205080304" pitchFamily="18" charset="-128"/>
                <a:ea typeface="ＭＳ Ｐ明朝" panose="02020600040205080304" pitchFamily="18" charset="-128"/>
              </a:rPr>
              <a:t>学校で育んだ力を土台にし、卒業後は事務や軽作業、清掃など様々な職種で活躍しています。</a:t>
            </a:r>
            <a:endParaRPr kumimoji="0" lang="en-US" altLang="ja-JP" sz="1200" i="0" u="none" strike="noStrike" kern="1200" cap="none" spc="0" normalizeH="0" baseline="0" noProof="0" dirty="0">
              <a:ln>
                <a:noFill/>
              </a:ln>
              <a:effectLst/>
              <a:uLnTx/>
              <a:uFillTx/>
              <a:latin typeface="ＭＳ Ｐ明朝" panose="02020600040205080304" pitchFamily="18" charset="-128"/>
              <a:ea typeface="ＭＳ Ｐ明朝" panose="02020600040205080304" pitchFamily="18" charset="-128"/>
            </a:endParaRPr>
          </a:p>
          <a:p>
            <a:pPr marL="0" marR="0" lvl="0" indent="0" algn="l" defTabSz="925561" rtl="0" eaLnBrk="1" fontAlgn="auto" latinLnBrk="0" hangingPunct="1">
              <a:lnSpc>
                <a:spcPts val="1400"/>
              </a:lnSpc>
              <a:spcBef>
                <a:spcPct val="0"/>
              </a:spcBef>
              <a:spcAft>
                <a:spcPts val="0"/>
              </a:spcAft>
              <a:buClrTx/>
              <a:buSzTx/>
              <a:buFontTx/>
              <a:buNone/>
              <a:tabLst/>
              <a:defRPr/>
            </a:pPr>
            <a:r>
              <a:rPr kumimoji="0" lang="ja-JP" altLang="en-US"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　生徒たちが学んでいる様子等を実際にご覧いただき、障がい者雇用に向けたご検討をお願いいたします。</a:t>
            </a:r>
            <a:endParaRPr kumimoji="0" lang="en-US" altLang="ja-JP"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endParaRPr>
          </a:p>
          <a:p>
            <a:pPr marL="0" marR="0" lvl="0" indent="0" algn="l" defTabSz="925561" rtl="0" eaLnBrk="1" fontAlgn="auto" latinLnBrk="0" hangingPunct="1">
              <a:lnSpc>
                <a:spcPts val="1400"/>
              </a:lnSpc>
              <a:spcBef>
                <a:spcPct val="0"/>
              </a:spcBef>
              <a:spcAft>
                <a:spcPts val="0"/>
              </a:spcAft>
              <a:buClrTx/>
              <a:buSzTx/>
              <a:buFontTx/>
              <a:buNone/>
              <a:tabLst/>
              <a:defRPr/>
            </a:pPr>
            <a:r>
              <a:rPr kumimoji="0" lang="ja-JP" altLang="en-US" sz="120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是非、ご参加ください。</a:t>
            </a:r>
          </a:p>
        </p:txBody>
      </p:sp>
      <p:cxnSp>
        <p:nvCxnSpPr>
          <p:cNvPr id="35" name="直線コネクタ 34">
            <a:extLst>
              <a:ext uri="{FF2B5EF4-FFF2-40B4-BE49-F238E27FC236}">
                <a16:creationId xmlns:a16="http://schemas.microsoft.com/office/drawing/2014/main" id="{A0DC9E86-5538-163E-500E-792E00A21AEB}"/>
              </a:ext>
            </a:extLst>
          </p:cNvPr>
          <p:cNvCxnSpPr>
            <a:cxnSpLocks/>
          </p:cNvCxnSpPr>
          <p:nvPr/>
        </p:nvCxnSpPr>
        <p:spPr>
          <a:xfrm>
            <a:off x="-11676" y="9347167"/>
            <a:ext cx="7210989" cy="0"/>
          </a:xfrm>
          <a:prstGeom prst="line">
            <a:avLst/>
          </a:prstGeom>
          <a:ln w="12700">
            <a:solidFill>
              <a:srgbClr val="0E58C4"/>
            </a:solidFill>
          </a:ln>
        </p:spPr>
        <p:style>
          <a:lnRef idx="1">
            <a:schemeClr val="accent1"/>
          </a:lnRef>
          <a:fillRef idx="0">
            <a:schemeClr val="accent1"/>
          </a:fillRef>
          <a:effectRef idx="0">
            <a:schemeClr val="accent1"/>
          </a:effectRef>
          <a:fontRef idx="minor">
            <a:schemeClr val="tx1"/>
          </a:fontRef>
        </p:style>
      </p:cxnSp>
      <p:sp>
        <p:nvSpPr>
          <p:cNvPr id="39" name="AutoShape 8" descr="シャープペンのイラスト">
            <a:extLst>
              <a:ext uri="{FF2B5EF4-FFF2-40B4-BE49-F238E27FC236}">
                <a16:creationId xmlns:a16="http://schemas.microsoft.com/office/drawing/2014/main" id="{6027CD42-D144-792E-1430-57FEECC66F61}"/>
              </a:ext>
            </a:extLst>
          </p:cNvPr>
          <p:cNvSpPr>
            <a:spLocks noChangeAspect="1" noChangeArrowheads="1"/>
          </p:cNvSpPr>
          <p:nvPr/>
        </p:nvSpPr>
        <p:spPr bwMode="auto">
          <a:xfrm>
            <a:off x="3625479" y="481585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26" name="Picture 2" descr="校舎のイラスト">
            <a:extLst>
              <a:ext uri="{FF2B5EF4-FFF2-40B4-BE49-F238E27FC236}">
                <a16:creationId xmlns:a16="http://schemas.microsoft.com/office/drawing/2014/main" id="{40EBCB37-6CB9-D0DE-662F-924A11CE32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4480" y="3552770"/>
            <a:ext cx="825185" cy="519867"/>
          </a:xfrm>
          <a:prstGeom prst="rect">
            <a:avLst/>
          </a:prstGeom>
          <a:noFill/>
          <a:extLst>
            <a:ext uri="{909E8E84-426E-40DD-AFC4-6F175D3DCCD1}">
              <a14:hiddenFill xmlns:a14="http://schemas.microsoft.com/office/drawing/2010/main">
                <a:solidFill>
                  <a:srgbClr val="FFFFFF"/>
                </a:solidFill>
              </a14:hiddenFill>
            </a:ext>
          </a:extLst>
        </p:spPr>
      </p:pic>
      <p:pic>
        <p:nvPicPr>
          <p:cNvPr id="7" name="図 6">
            <a:extLst>
              <a:ext uri="{FF2B5EF4-FFF2-40B4-BE49-F238E27FC236}">
                <a16:creationId xmlns:a16="http://schemas.microsoft.com/office/drawing/2014/main" id="{37F4CF15-8572-403D-947E-26C16EC8F84C}"/>
              </a:ext>
            </a:extLst>
          </p:cNvPr>
          <p:cNvPicPr>
            <a:picLocks noChangeAspect="1"/>
          </p:cNvPicPr>
          <p:nvPr/>
        </p:nvPicPr>
        <p:blipFill>
          <a:blip r:embed="rId4"/>
          <a:srcRect r="5980"/>
          <a:stretch>
            <a:fillRect/>
          </a:stretch>
        </p:blipFill>
        <p:spPr>
          <a:xfrm>
            <a:off x="4397336" y="6884984"/>
            <a:ext cx="2676966" cy="2174447"/>
          </a:xfrm>
          <a:prstGeom prst="rect">
            <a:avLst/>
          </a:prstGeom>
        </p:spPr>
      </p:pic>
      <p:sp>
        <p:nvSpPr>
          <p:cNvPr id="13" name="吹き出し: 四角形 12">
            <a:extLst>
              <a:ext uri="{FF2B5EF4-FFF2-40B4-BE49-F238E27FC236}">
                <a16:creationId xmlns:a16="http://schemas.microsoft.com/office/drawing/2014/main" id="{820A5164-FE9E-355D-4C72-9EE3BF1B72BE}"/>
              </a:ext>
            </a:extLst>
          </p:cNvPr>
          <p:cNvSpPr/>
          <p:nvPr/>
        </p:nvSpPr>
        <p:spPr>
          <a:xfrm>
            <a:off x="860846" y="8989708"/>
            <a:ext cx="3041558" cy="320456"/>
          </a:xfrm>
          <a:custGeom>
            <a:avLst/>
            <a:gdLst>
              <a:gd name="connsiteX0" fmla="*/ 0 w 5772127"/>
              <a:gd name="connsiteY0" fmla="*/ 0 h 196757"/>
              <a:gd name="connsiteX1" fmla="*/ 962021 w 5772127"/>
              <a:gd name="connsiteY1" fmla="*/ 0 h 196757"/>
              <a:gd name="connsiteX2" fmla="*/ 2557745 w 5772127"/>
              <a:gd name="connsiteY2" fmla="*/ -58614 h 196757"/>
              <a:gd name="connsiteX3" fmla="*/ 2405053 w 5772127"/>
              <a:gd name="connsiteY3" fmla="*/ 0 h 196757"/>
              <a:gd name="connsiteX4" fmla="*/ 5772127 w 5772127"/>
              <a:gd name="connsiteY4" fmla="*/ 0 h 196757"/>
              <a:gd name="connsiteX5" fmla="*/ 5772127 w 5772127"/>
              <a:gd name="connsiteY5" fmla="*/ 32793 h 196757"/>
              <a:gd name="connsiteX6" fmla="*/ 5772127 w 5772127"/>
              <a:gd name="connsiteY6" fmla="*/ 32793 h 196757"/>
              <a:gd name="connsiteX7" fmla="*/ 5772127 w 5772127"/>
              <a:gd name="connsiteY7" fmla="*/ 81982 h 196757"/>
              <a:gd name="connsiteX8" fmla="*/ 5772127 w 5772127"/>
              <a:gd name="connsiteY8" fmla="*/ 196757 h 196757"/>
              <a:gd name="connsiteX9" fmla="*/ 2405053 w 5772127"/>
              <a:gd name="connsiteY9" fmla="*/ 196757 h 196757"/>
              <a:gd name="connsiteX10" fmla="*/ 962021 w 5772127"/>
              <a:gd name="connsiteY10" fmla="*/ 196757 h 196757"/>
              <a:gd name="connsiteX11" fmla="*/ 962021 w 5772127"/>
              <a:gd name="connsiteY11" fmla="*/ 196757 h 196757"/>
              <a:gd name="connsiteX12" fmla="*/ 0 w 5772127"/>
              <a:gd name="connsiteY12" fmla="*/ 196757 h 196757"/>
              <a:gd name="connsiteX13" fmla="*/ 0 w 5772127"/>
              <a:gd name="connsiteY13" fmla="*/ 81982 h 196757"/>
              <a:gd name="connsiteX14" fmla="*/ 0 w 5772127"/>
              <a:gd name="connsiteY14" fmla="*/ 32793 h 196757"/>
              <a:gd name="connsiteX15" fmla="*/ 0 w 5772127"/>
              <a:gd name="connsiteY15" fmla="*/ 32793 h 196757"/>
              <a:gd name="connsiteX16" fmla="*/ 0 w 5772127"/>
              <a:gd name="connsiteY16" fmla="*/ 0 h 196757"/>
              <a:gd name="connsiteX0" fmla="*/ 0 w 5772127"/>
              <a:gd name="connsiteY0" fmla="*/ 58614 h 255371"/>
              <a:gd name="connsiteX1" fmla="*/ 2192651 w 5772127"/>
              <a:gd name="connsiteY1" fmla="*/ 50994 h 255371"/>
              <a:gd name="connsiteX2" fmla="*/ 2557745 w 5772127"/>
              <a:gd name="connsiteY2" fmla="*/ 0 h 255371"/>
              <a:gd name="connsiteX3" fmla="*/ 2405053 w 5772127"/>
              <a:gd name="connsiteY3" fmla="*/ 58614 h 255371"/>
              <a:gd name="connsiteX4" fmla="*/ 5772127 w 5772127"/>
              <a:gd name="connsiteY4" fmla="*/ 58614 h 255371"/>
              <a:gd name="connsiteX5" fmla="*/ 5772127 w 5772127"/>
              <a:gd name="connsiteY5" fmla="*/ 91407 h 255371"/>
              <a:gd name="connsiteX6" fmla="*/ 5772127 w 5772127"/>
              <a:gd name="connsiteY6" fmla="*/ 91407 h 255371"/>
              <a:gd name="connsiteX7" fmla="*/ 5772127 w 5772127"/>
              <a:gd name="connsiteY7" fmla="*/ 140596 h 255371"/>
              <a:gd name="connsiteX8" fmla="*/ 5772127 w 5772127"/>
              <a:gd name="connsiteY8" fmla="*/ 255371 h 255371"/>
              <a:gd name="connsiteX9" fmla="*/ 2405053 w 5772127"/>
              <a:gd name="connsiteY9" fmla="*/ 255371 h 255371"/>
              <a:gd name="connsiteX10" fmla="*/ 962021 w 5772127"/>
              <a:gd name="connsiteY10" fmla="*/ 255371 h 255371"/>
              <a:gd name="connsiteX11" fmla="*/ 962021 w 5772127"/>
              <a:gd name="connsiteY11" fmla="*/ 255371 h 255371"/>
              <a:gd name="connsiteX12" fmla="*/ 0 w 5772127"/>
              <a:gd name="connsiteY12" fmla="*/ 255371 h 255371"/>
              <a:gd name="connsiteX13" fmla="*/ 0 w 5772127"/>
              <a:gd name="connsiteY13" fmla="*/ 140596 h 255371"/>
              <a:gd name="connsiteX14" fmla="*/ 0 w 5772127"/>
              <a:gd name="connsiteY14" fmla="*/ 91407 h 255371"/>
              <a:gd name="connsiteX15" fmla="*/ 0 w 5772127"/>
              <a:gd name="connsiteY15" fmla="*/ 91407 h 255371"/>
              <a:gd name="connsiteX16" fmla="*/ 0 w 5772127"/>
              <a:gd name="connsiteY16" fmla="*/ 58614 h 255371"/>
              <a:gd name="connsiteX0" fmla="*/ 0 w 5772127"/>
              <a:gd name="connsiteY0" fmla="*/ 245439 h 442196"/>
              <a:gd name="connsiteX1" fmla="*/ 2192651 w 5772127"/>
              <a:gd name="connsiteY1" fmla="*/ 237819 h 442196"/>
              <a:gd name="connsiteX2" fmla="*/ 523581 w 5772127"/>
              <a:gd name="connsiteY2" fmla="*/ 0 h 442196"/>
              <a:gd name="connsiteX3" fmla="*/ 2405053 w 5772127"/>
              <a:gd name="connsiteY3" fmla="*/ 245439 h 442196"/>
              <a:gd name="connsiteX4" fmla="*/ 5772127 w 5772127"/>
              <a:gd name="connsiteY4" fmla="*/ 245439 h 442196"/>
              <a:gd name="connsiteX5" fmla="*/ 5772127 w 5772127"/>
              <a:gd name="connsiteY5" fmla="*/ 278232 h 442196"/>
              <a:gd name="connsiteX6" fmla="*/ 5772127 w 5772127"/>
              <a:gd name="connsiteY6" fmla="*/ 278232 h 442196"/>
              <a:gd name="connsiteX7" fmla="*/ 5772127 w 5772127"/>
              <a:gd name="connsiteY7" fmla="*/ 327421 h 442196"/>
              <a:gd name="connsiteX8" fmla="*/ 5772127 w 5772127"/>
              <a:gd name="connsiteY8" fmla="*/ 442196 h 442196"/>
              <a:gd name="connsiteX9" fmla="*/ 2405053 w 5772127"/>
              <a:gd name="connsiteY9" fmla="*/ 442196 h 442196"/>
              <a:gd name="connsiteX10" fmla="*/ 962021 w 5772127"/>
              <a:gd name="connsiteY10" fmla="*/ 442196 h 442196"/>
              <a:gd name="connsiteX11" fmla="*/ 962021 w 5772127"/>
              <a:gd name="connsiteY11" fmla="*/ 442196 h 442196"/>
              <a:gd name="connsiteX12" fmla="*/ 0 w 5772127"/>
              <a:gd name="connsiteY12" fmla="*/ 442196 h 442196"/>
              <a:gd name="connsiteX13" fmla="*/ 0 w 5772127"/>
              <a:gd name="connsiteY13" fmla="*/ 327421 h 442196"/>
              <a:gd name="connsiteX14" fmla="*/ 0 w 5772127"/>
              <a:gd name="connsiteY14" fmla="*/ 278232 h 442196"/>
              <a:gd name="connsiteX15" fmla="*/ 0 w 5772127"/>
              <a:gd name="connsiteY15" fmla="*/ 278232 h 442196"/>
              <a:gd name="connsiteX16" fmla="*/ 0 w 5772127"/>
              <a:gd name="connsiteY16" fmla="*/ 245439 h 442196"/>
              <a:gd name="connsiteX0" fmla="*/ 0 w 5772127"/>
              <a:gd name="connsiteY0" fmla="*/ 245439 h 442196"/>
              <a:gd name="connsiteX1" fmla="*/ 293455 w 5772127"/>
              <a:gd name="connsiteY1" fmla="*/ 253388 h 442196"/>
              <a:gd name="connsiteX2" fmla="*/ 523581 w 5772127"/>
              <a:gd name="connsiteY2" fmla="*/ 0 h 442196"/>
              <a:gd name="connsiteX3" fmla="*/ 2405053 w 5772127"/>
              <a:gd name="connsiteY3" fmla="*/ 245439 h 442196"/>
              <a:gd name="connsiteX4" fmla="*/ 5772127 w 5772127"/>
              <a:gd name="connsiteY4" fmla="*/ 245439 h 442196"/>
              <a:gd name="connsiteX5" fmla="*/ 5772127 w 5772127"/>
              <a:gd name="connsiteY5" fmla="*/ 278232 h 442196"/>
              <a:gd name="connsiteX6" fmla="*/ 5772127 w 5772127"/>
              <a:gd name="connsiteY6" fmla="*/ 278232 h 442196"/>
              <a:gd name="connsiteX7" fmla="*/ 5772127 w 5772127"/>
              <a:gd name="connsiteY7" fmla="*/ 327421 h 442196"/>
              <a:gd name="connsiteX8" fmla="*/ 5772127 w 5772127"/>
              <a:gd name="connsiteY8" fmla="*/ 442196 h 442196"/>
              <a:gd name="connsiteX9" fmla="*/ 2405053 w 5772127"/>
              <a:gd name="connsiteY9" fmla="*/ 442196 h 442196"/>
              <a:gd name="connsiteX10" fmla="*/ 962021 w 5772127"/>
              <a:gd name="connsiteY10" fmla="*/ 442196 h 442196"/>
              <a:gd name="connsiteX11" fmla="*/ 962021 w 5772127"/>
              <a:gd name="connsiteY11" fmla="*/ 442196 h 442196"/>
              <a:gd name="connsiteX12" fmla="*/ 0 w 5772127"/>
              <a:gd name="connsiteY12" fmla="*/ 442196 h 442196"/>
              <a:gd name="connsiteX13" fmla="*/ 0 w 5772127"/>
              <a:gd name="connsiteY13" fmla="*/ 327421 h 442196"/>
              <a:gd name="connsiteX14" fmla="*/ 0 w 5772127"/>
              <a:gd name="connsiteY14" fmla="*/ 278232 h 442196"/>
              <a:gd name="connsiteX15" fmla="*/ 0 w 5772127"/>
              <a:gd name="connsiteY15" fmla="*/ 278232 h 442196"/>
              <a:gd name="connsiteX16" fmla="*/ 0 w 5772127"/>
              <a:gd name="connsiteY16" fmla="*/ 245439 h 442196"/>
              <a:gd name="connsiteX0" fmla="*/ 0 w 5772127"/>
              <a:gd name="connsiteY0" fmla="*/ 245439 h 442196"/>
              <a:gd name="connsiteX1" fmla="*/ 293455 w 5772127"/>
              <a:gd name="connsiteY1" fmla="*/ 253388 h 442196"/>
              <a:gd name="connsiteX2" fmla="*/ 523581 w 5772127"/>
              <a:gd name="connsiteY2" fmla="*/ 0 h 442196"/>
              <a:gd name="connsiteX3" fmla="*/ 448014 w 5772127"/>
              <a:gd name="connsiteY3" fmla="*/ 249331 h 442196"/>
              <a:gd name="connsiteX4" fmla="*/ 5772127 w 5772127"/>
              <a:gd name="connsiteY4" fmla="*/ 245439 h 442196"/>
              <a:gd name="connsiteX5" fmla="*/ 5772127 w 5772127"/>
              <a:gd name="connsiteY5" fmla="*/ 278232 h 442196"/>
              <a:gd name="connsiteX6" fmla="*/ 5772127 w 5772127"/>
              <a:gd name="connsiteY6" fmla="*/ 278232 h 442196"/>
              <a:gd name="connsiteX7" fmla="*/ 5772127 w 5772127"/>
              <a:gd name="connsiteY7" fmla="*/ 327421 h 442196"/>
              <a:gd name="connsiteX8" fmla="*/ 5772127 w 5772127"/>
              <a:gd name="connsiteY8" fmla="*/ 442196 h 442196"/>
              <a:gd name="connsiteX9" fmla="*/ 2405053 w 5772127"/>
              <a:gd name="connsiteY9" fmla="*/ 442196 h 442196"/>
              <a:gd name="connsiteX10" fmla="*/ 962021 w 5772127"/>
              <a:gd name="connsiteY10" fmla="*/ 442196 h 442196"/>
              <a:gd name="connsiteX11" fmla="*/ 962021 w 5772127"/>
              <a:gd name="connsiteY11" fmla="*/ 442196 h 442196"/>
              <a:gd name="connsiteX12" fmla="*/ 0 w 5772127"/>
              <a:gd name="connsiteY12" fmla="*/ 442196 h 442196"/>
              <a:gd name="connsiteX13" fmla="*/ 0 w 5772127"/>
              <a:gd name="connsiteY13" fmla="*/ 327421 h 442196"/>
              <a:gd name="connsiteX14" fmla="*/ 0 w 5772127"/>
              <a:gd name="connsiteY14" fmla="*/ 278232 h 442196"/>
              <a:gd name="connsiteX15" fmla="*/ 0 w 5772127"/>
              <a:gd name="connsiteY15" fmla="*/ 278232 h 442196"/>
              <a:gd name="connsiteX16" fmla="*/ 0 w 5772127"/>
              <a:gd name="connsiteY16" fmla="*/ 245439 h 442196"/>
              <a:gd name="connsiteX0" fmla="*/ 0 w 5772127"/>
              <a:gd name="connsiteY0" fmla="*/ 245439 h 442196"/>
              <a:gd name="connsiteX1" fmla="*/ 332018 w 5772127"/>
              <a:gd name="connsiteY1" fmla="*/ 233927 h 442196"/>
              <a:gd name="connsiteX2" fmla="*/ 523581 w 5772127"/>
              <a:gd name="connsiteY2" fmla="*/ 0 h 442196"/>
              <a:gd name="connsiteX3" fmla="*/ 448014 w 5772127"/>
              <a:gd name="connsiteY3" fmla="*/ 249331 h 442196"/>
              <a:gd name="connsiteX4" fmla="*/ 5772127 w 5772127"/>
              <a:gd name="connsiteY4" fmla="*/ 245439 h 442196"/>
              <a:gd name="connsiteX5" fmla="*/ 5772127 w 5772127"/>
              <a:gd name="connsiteY5" fmla="*/ 278232 h 442196"/>
              <a:gd name="connsiteX6" fmla="*/ 5772127 w 5772127"/>
              <a:gd name="connsiteY6" fmla="*/ 278232 h 442196"/>
              <a:gd name="connsiteX7" fmla="*/ 5772127 w 5772127"/>
              <a:gd name="connsiteY7" fmla="*/ 327421 h 442196"/>
              <a:gd name="connsiteX8" fmla="*/ 5772127 w 5772127"/>
              <a:gd name="connsiteY8" fmla="*/ 442196 h 442196"/>
              <a:gd name="connsiteX9" fmla="*/ 2405053 w 5772127"/>
              <a:gd name="connsiteY9" fmla="*/ 442196 h 442196"/>
              <a:gd name="connsiteX10" fmla="*/ 962021 w 5772127"/>
              <a:gd name="connsiteY10" fmla="*/ 442196 h 442196"/>
              <a:gd name="connsiteX11" fmla="*/ 962021 w 5772127"/>
              <a:gd name="connsiteY11" fmla="*/ 442196 h 442196"/>
              <a:gd name="connsiteX12" fmla="*/ 0 w 5772127"/>
              <a:gd name="connsiteY12" fmla="*/ 442196 h 442196"/>
              <a:gd name="connsiteX13" fmla="*/ 0 w 5772127"/>
              <a:gd name="connsiteY13" fmla="*/ 327421 h 442196"/>
              <a:gd name="connsiteX14" fmla="*/ 0 w 5772127"/>
              <a:gd name="connsiteY14" fmla="*/ 278232 h 442196"/>
              <a:gd name="connsiteX15" fmla="*/ 0 w 5772127"/>
              <a:gd name="connsiteY15" fmla="*/ 278232 h 442196"/>
              <a:gd name="connsiteX16" fmla="*/ 0 w 5772127"/>
              <a:gd name="connsiteY16" fmla="*/ 245439 h 442196"/>
              <a:gd name="connsiteX0" fmla="*/ 0 w 5772127"/>
              <a:gd name="connsiteY0" fmla="*/ 245439 h 442196"/>
              <a:gd name="connsiteX1" fmla="*/ 332018 w 5772127"/>
              <a:gd name="connsiteY1" fmla="*/ 245604 h 442196"/>
              <a:gd name="connsiteX2" fmla="*/ 523581 w 5772127"/>
              <a:gd name="connsiteY2" fmla="*/ 0 h 442196"/>
              <a:gd name="connsiteX3" fmla="*/ 448014 w 5772127"/>
              <a:gd name="connsiteY3" fmla="*/ 249331 h 442196"/>
              <a:gd name="connsiteX4" fmla="*/ 5772127 w 5772127"/>
              <a:gd name="connsiteY4" fmla="*/ 245439 h 442196"/>
              <a:gd name="connsiteX5" fmla="*/ 5772127 w 5772127"/>
              <a:gd name="connsiteY5" fmla="*/ 278232 h 442196"/>
              <a:gd name="connsiteX6" fmla="*/ 5772127 w 5772127"/>
              <a:gd name="connsiteY6" fmla="*/ 278232 h 442196"/>
              <a:gd name="connsiteX7" fmla="*/ 5772127 w 5772127"/>
              <a:gd name="connsiteY7" fmla="*/ 327421 h 442196"/>
              <a:gd name="connsiteX8" fmla="*/ 5772127 w 5772127"/>
              <a:gd name="connsiteY8" fmla="*/ 442196 h 442196"/>
              <a:gd name="connsiteX9" fmla="*/ 2405053 w 5772127"/>
              <a:gd name="connsiteY9" fmla="*/ 442196 h 442196"/>
              <a:gd name="connsiteX10" fmla="*/ 962021 w 5772127"/>
              <a:gd name="connsiteY10" fmla="*/ 442196 h 442196"/>
              <a:gd name="connsiteX11" fmla="*/ 962021 w 5772127"/>
              <a:gd name="connsiteY11" fmla="*/ 442196 h 442196"/>
              <a:gd name="connsiteX12" fmla="*/ 0 w 5772127"/>
              <a:gd name="connsiteY12" fmla="*/ 442196 h 442196"/>
              <a:gd name="connsiteX13" fmla="*/ 0 w 5772127"/>
              <a:gd name="connsiteY13" fmla="*/ 327421 h 442196"/>
              <a:gd name="connsiteX14" fmla="*/ 0 w 5772127"/>
              <a:gd name="connsiteY14" fmla="*/ 278232 h 442196"/>
              <a:gd name="connsiteX15" fmla="*/ 0 w 5772127"/>
              <a:gd name="connsiteY15" fmla="*/ 278232 h 442196"/>
              <a:gd name="connsiteX16" fmla="*/ 0 w 5772127"/>
              <a:gd name="connsiteY16" fmla="*/ 245439 h 442196"/>
              <a:gd name="connsiteX0" fmla="*/ 0 w 5772127"/>
              <a:gd name="connsiteY0" fmla="*/ 183164 h 379921"/>
              <a:gd name="connsiteX1" fmla="*/ 332018 w 5772127"/>
              <a:gd name="connsiteY1" fmla="*/ 183329 h 379921"/>
              <a:gd name="connsiteX2" fmla="*/ 629627 w 5772127"/>
              <a:gd name="connsiteY2" fmla="*/ 0 h 379921"/>
              <a:gd name="connsiteX3" fmla="*/ 448014 w 5772127"/>
              <a:gd name="connsiteY3" fmla="*/ 187056 h 379921"/>
              <a:gd name="connsiteX4" fmla="*/ 5772127 w 5772127"/>
              <a:gd name="connsiteY4" fmla="*/ 183164 h 379921"/>
              <a:gd name="connsiteX5" fmla="*/ 5772127 w 5772127"/>
              <a:gd name="connsiteY5" fmla="*/ 215957 h 379921"/>
              <a:gd name="connsiteX6" fmla="*/ 5772127 w 5772127"/>
              <a:gd name="connsiteY6" fmla="*/ 215957 h 379921"/>
              <a:gd name="connsiteX7" fmla="*/ 5772127 w 5772127"/>
              <a:gd name="connsiteY7" fmla="*/ 265146 h 379921"/>
              <a:gd name="connsiteX8" fmla="*/ 5772127 w 5772127"/>
              <a:gd name="connsiteY8" fmla="*/ 379921 h 379921"/>
              <a:gd name="connsiteX9" fmla="*/ 2405053 w 5772127"/>
              <a:gd name="connsiteY9" fmla="*/ 379921 h 379921"/>
              <a:gd name="connsiteX10" fmla="*/ 962021 w 5772127"/>
              <a:gd name="connsiteY10" fmla="*/ 379921 h 379921"/>
              <a:gd name="connsiteX11" fmla="*/ 962021 w 5772127"/>
              <a:gd name="connsiteY11" fmla="*/ 379921 h 379921"/>
              <a:gd name="connsiteX12" fmla="*/ 0 w 5772127"/>
              <a:gd name="connsiteY12" fmla="*/ 379921 h 379921"/>
              <a:gd name="connsiteX13" fmla="*/ 0 w 5772127"/>
              <a:gd name="connsiteY13" fmla="*/ 265146 h 379921"/>
              <a:gd name="connsiteX14" fmla="*/ 0 w 5772127"/>
              <a:gd name="connsiteY14" fmla="*/ 215957 h 379921"/>
              <a:gd name="connsiteX15" fmla="*/ 0 w 5772127"/>
              <a:gd name="connsiteY15" fmla="*/ 215957 h 379921"/>
              <a:gd name="connsiteX16" fmla="*/ 0 w 5772127"/>
              <a:gd name="connsiteY16" fmla="*/ 183164 h 379921"/>
              <a:gd name="connsiteX0" fmla="*/ 0 w 5772127"/>
              <a:gd name="connsiteY0" fmla="*/ 120889 h 317646"/>
              <a:gd name="connsiteX1" fmla="*/ 332018 w 5772127"/>
              <a:gd name="connsiteY1" fmla="*/ 121054 h 317646"/>
              <a:gd name="connsiteX2" fmla="*/ 615166 w 5772127"/>
              <a:gd name="connsiteY2" fmla="*/ 0 h 317646"/>
              <a:gd name="connsiteX3" fmla="*/ 448014 w 5772127"/>
              <a:gd name="connsiteY3" fmla="*/ 124781 h 317646"/>
              <a:gd name="connsiteX4" fmla="*/ 5772127 w 5772127"/>
              <a:gd name="connsiteY4" fmla="*/ 120889 h 317646"/>
              <a:gd name="connsiteX5" fmla="*/ 5772127 w 5772127"/>
              <a:gd name="connsiteY5" fmla="*/ 153682 h 317646"/>
              <a:gd name="connsiteX6" fmla="*/ 5772127 w 5772127"/>
              <a:gd name="connsiteY6" fmla="*/ 153682 h 317646"/>
              <a:gd name="connsiteX7" fmla="*/ 5772127 w 5772127"/>
              <a:gd name="connsiteY7" fmla="*/ 202871 h 317646"/>
              <a:gd name="connsiteX8" fmla="*/ 5772127 w 5772127"/>
              <a:gd name="connsiteY8" fmla="*/ 317646 h 317646"/>
              <a:gd name="connsiteX9" fmla="*/ 2405053 w 5772127"/>
              <a:gd name="connsiteY9" fmla="*/ 317646 h 317646"/>
              <a:gd name="connsiteX10" fmla="*/ 962021 w 5772127"/>
              <a:gd name="connsiteY10" fmla="*/ 317646 h 317646"/>
              <a:gd name="connsiteX11" fmla="*/ 962021 w 5772127"/>
              <a:gd name="connsiteY11" fmla="*/ 317646 h 317646"/>
              <a:gd name="connsiteX12" fmla="*/ 0 w 5772127"/>
              <a:gd name="connsiteY12" fmla="*/ 317646 h 317646"/>
              <a:gd name="connsiteX13" fmla="*/ 0 w 5772127"/>
              <a:gd name="connsiteY13" fmla="*/ 202871 h 317646"/>
              <a:gd name="connsiteX14" fmla="*/ 0 w 5772127"/>
              <a:gd name="connsiteY14" fmla="*/ 153682 h 317646"/>
              <a:gd name="connsiteX15" fmla="*/ 0 w 5772127"/>
              <a:gd name="connsiteY15" fmla="*/ 153682 h 317646"/>
              <a:gd name="connsiteX16" fmla="*/ 0 w 5772127"/>
              <a:gd name="connsiteY16" fmla="*/ 120889 h 317646"/>
              <a:gd name="csX0" fmla="*/ 0 w 5772127"/>
              <a:gd name="csY0" fmla="*/ 105181 h 301938"/>
              <a:gd name="csX1" fmla="*/ 332018 w 5772127"/>
              <a:gd name="csY1" fmla="*/ 105346 h 301938"/>
              <a:gd name="csX2" fmla="*/ 318718 w 5772127"/>
              <a:gd name="csY2" fmla="*/ 0 h 301938"/>
              <a:gd name="csX3" fmla="*/ 448014 w 5772127"/>
              <a:gd name="csY3" fmla="*/ 109073 h 301938"/>
              <a:gd name="csX4" fmla="*/ 5772127 w 5772127"/>
              <a:gd name="csY4" fmla="*/ 105181 h 301938"/>
              <a:gd name="csX5" fmla="*/ 5772127 w 5772127"/>
              <a:gd name="csY5" fmla="*/ 137974 h 301938"/>
              <a:gd name="csX6" fmla="*/ 5772127 w 5772127"/>
              <a:gd name="csY6" fmla="*/ 137974 h 301938"/>
              <a:gd name="csX7" fmla="*/ 5772127 w 5772127"/>
              <a:gd name="csY7" fmla="*/ 187163 h 301938"/>
              <a:gd name="csX8" fmla="*/ 5772127 w 5772127"/>
              <a:gd name="csY8" fmla="*/ 301938 h 301938"/>
              <a:gd name="csX9" fmla="*/ 2405053 w 5772127"/>
              <a:gd name="csY9" fmla="*/ 301938 h 301938"/>
              <a:gd name="csX10" fmla="*/ 962021 w 5772127"/>
              <a:gd name="csY10" fmla="*/ 301938 h 301938"/>
              <a:gd name="csX11" fmla="*/ 962021 w 5772127"/>
              <a:gd name="csY11" fmla="*/ 301938 h 301938"/>
              <a:gd name="csX12" fmla="*/ 0 w 5772127"/>
              <a:gd name="csY12" fmla="*/ 301938 h 301938"/>
              <a:gd name="csX13" fmla="*/ 0 w 5772127"/>
              <a:gd name="csY13" fmla="*/ 187163 h 301938"/>
              <a:gd name="csX14" fmla="*/ 0 w 5772127"/>
              <a:gd name="csY14" fmla="*/ 137974 h 301938"/>
              <a:gd name="csX15" fmla="*/ 0 w 5772127"/>
              <a:gd name="csY15" fmla="*/ 137974 h 301938"/>
              <a:gd name="csX16" fmla="*/ 0 w 5772127"/>
              <a:gd name="csY16" fmla="*/ 105181 h 301938"/>
              <a:gd name="csX0" fmla="*/ 0 w 5772127"/>
              <a:gd name="csY0" fmla="*/ 67482 h 264239"/>
              <a:gd name="csX1" fmla="*/ 332018 w 5772127"/>
              <a:gd name="csY1" fmla="*/ 67647 h 264239"/>
              <a:gd name="csX2" fmla="*/ 188570 w 5772127"/>
              <a:gd name="csY2" fmla="*/ 0 h 264239"/>
              <a:gd name="csX3" fmla="*/ 448014 w 5772127"/>
              <a:gd name="csY3" fmla="*/ 71374 h 264239"/>
              <a:gd name="csX4" fmla="*/ 5772127 w 5772127"/>
              <a:gd name="csY4" fmla="*/ 67482 h 264239"/>
              <a:gd name="csX5" fmla="*/ 5772127 w 5772127"/>
              <a:gd name="csY5" fmla="*/ 100275 h 264239"/>
              <a:gd name="csX6" fmla="*/ 5772127 w 5772127"/>
              <a:gd name="csY6" fmla="*/ 100275 h 264239"/>
              <a:gd name="csX7" fmla="*/ 5772127 w 5772127"/>
              <a:gd name="csY7" fmla="*/ 149464 h 264239"/>
              <a:gd name="csX8" fmla="*/ 5772127 w 5772127"/>
              <a:gd name="csY8" fmla="*/ 264239 h 264239"/>
              <a:gd name="csX9" fmla="*/ 2405053 w 5772127"/>
              <a:gd name="csY9" fmla="*/ 264239 h 264239"/>
              <a:gd name="csX10" fmla="*/ 962021 w 5772127"/>
              <a:gd name="csY10" fmla="*/ 264239 h 264239"/>
              <a:gd name="csX11" fmla="*/ 962021 w 5772127"/>
              <a:gd name="csY11" fmla="*/ 264239 h 264239"/>
              <a:gd name="csX12" fmla="*/ 0 w 5772127"/>
              <a:gd name="csY12" fmla="*/ 264239 h 264239"/>
              <a:gd name="csX13" fmla="*/ 0 w 5772127"/>
              <a:gd name="csY13" fmla="*/ 149464 h 264239"/>
              <a:gd name="csX14" fmla="*/ 0 w 5772127"/>
              <a:gd name="csY14" fmla="*/ 100275 h 264239"/>
              <a:gd name="csX15" fmla="*/ 0 w 5772127"/>
              <a:gd name="csY15" fmla="*/ 100275 h 264239"/>
              <a:gd name="csX16" fmla="*/ 0 w 5772127"/>
              <a:gd name="csY16" fmla="*/ 67482 h 264239"/>
              <a:gd name="csX0" fmla="*/ 0 w 5772127"/>
              <a:gd name="csY0" fmla="*/ 67482 h 264239"/>
              <a:gd name="csX1" fmla="*/ 332018 w 5772127"/>
              <a:gd name="csY1" fmla="*/ 67647 h 264239"/>
              <a:gd name="csX2" fmla="*/ 269551 w 5772127"/>
              <a:gd name="csY2" fmla="*/ 0 h 264239"/>
              <a:gd name="csX3" fmla="*/ 448014 w 5772127"/>
              <a:gd name="csY3" fmla="*/ 71374 h 264239"/>
              <a:gd name="csX4" fmla="*/ 5772127 w 5772127"/>
              <a:gd name="csY4" fmla="*/ 67482 h 264239"/>
              <a:gd name="csX5" fmla="*/ 5772127 w 5772127"/>
              <a:gd name="csY5" fmla="*/ 100275 h 264239"/>
              <a:gd name="csX6" fmla="*/ 5772127 w 5772127"/>
              <a:gd name="csY6" fmla="*/ 100275 h 264239"/>
              <a:gd name="csX7" fmla="*/ 5772127 w 5772127"/>
              <a:gd name="csY7" fmla="*/ 149464 h 264239"/>
              <a:gd name="csX8" fmla="*/ 5772127 w 5772127"/>
              <a:gd name="csY8" fmla="*/ 264239 h 264239"/>
              <a:gd name="csX9" fmla="*/ 2405053 w 5772127"/>
              <a:gd name="csY9" fmla="*/ 264239 h 264239"/>
              <a:gd name="csX10" fmla="*/ 962021 w 5772127"/>
              <a:gd name="csY10" fmla="*/ 264239 h 264239"/>
              <a:gd name="csX11" fmla="*/ 962021 w 5772127"/>
              <a:gd name="csY11" fmla="*/ 264239 h 264239"/>
              <a:gd name="csX12" fmla="*/ 0 w 5772127"/>
              <a:gd name="csY12" fmla="*/ 264239 h 264239"/>
              <a:gd name="csX13" fmla="*/ 0 w 5772127"/>
              <a:gd name="csY13" fmla="*/ 149464 h 264239"/>
              <a:gd name="csX14" fmla="*/ 0 w 5772127"/>
              <a:gd name="csY14" fmla="*/ 100275 h 264239"/>
              <a:gd name="csX15" fmla="*/ 0 w 5772127"/>
              <a:gd name="csY15" fmla="*/ 100275 h 264239"/>
              <a:gd name="csX16" fmla="*/ 0 w 5772127"/>
              <a:gd name="csY16" fmla="*/ 67482 h 2642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772127" h="264239">
                <a:moveTo>
                  <a:pt x="0" y="67482"/>
                </a:moveTo>
                <a:lnTo>
                  <a:pt x="332018" y="67647"/>
                </a:lnTo>
                <a:lnTo>
                  <a:pt x="269551" y="0"/>
                </a:lnTo>
                <a:lnTo>
                  <a:pt x="448014" y="71374"/>
                </a:lnTo>
                <a:lnTo>
                  <a:pt x="5772127" y="67482"/>
                </a:lnTo>
                <a:lnTo>
                  <a:pt x="5772127" y="100275"/>
                </a:lnTo>
                <a:lnTo>
                  <a:pt x="5772127" y="100275"/>
                </a:lnTo>
                <a:lnTo>
                  <a:pt x="5772127" y="149464"/>
                </a:lnTo>
                <a:lnTo>
                  <a:pt x="5772127" y="264239"/>
                </a:lnTo>
                <a:lnTo>
                  <a:pt x="2405053" y="264239"/>
                </a:lnTo>
                <a:lnTo>
                  <a:pt x="962021" y="264239"/>
                </a:lnTo>
                <a:lnTo>
                  <a:pt x="962021" y="264239"/>
                </a:lnTo>
                <a:lnTo>
                  <a:pt x="0" y="264239"/>
                </a:lnTo>
                <a:lnTo>
                  <a:pt x="0" y="149464"/>
                </a:lnTo>
                <a:lnTo>
                  <a:pt x="0" y="100275"/>
                </a:lnTo>
                <a:lnTo>
                  <a:pt x="0" y="100275"/>
                </a:lnTo>
                <a:lnTo>
                  <a:pt x="0" y="67482"/>
                </a:lnTo>
                <a:close/>
              </a:path>
            </a:pathLst>
          </a:custGeom>
          <a:solidFill>
            <a:srgbClr val="FFCC66"/>
          </a:solidFill>
          <a:ln w="6350"/>
        </p:spPr>
        <p:style>
          <a:lnRef idx="2">
            <a:schemeClr val="accent1">
              <a:shade val="50000"/>
            </a:schemeClr>
          </a:lnRef>
          <a:fillRef idx="1">
            <a:schemeClr val="accent1"/>
          </a:fillRef>
          <a:effectRef idx="0">
            <a:schemeClr val="accent1"/>
          </a:effectRef>
          <a:fontRef idx="minor">
            <a:schemeClr val="lt1"/>
          </a:fontRef>
        </p:style>
        <p:txBody>
          <a:bodyPr lIns="0" tIns="108000" rIns="0" bIns="0" rtlCol="0" anchor="ctr" anchorCtr="1"/>
          <a:lstStyle/>
          <a:p>
            <a:pPr algn="ctr"/>
            <a:r>
              <a:rPr kumimoji="1" lang="ja-JP" altLang="en-US" sz="1000" b="1" dirty="0">
                <a:solidFill>
                  <a:schemeClr val="tx1"/>
                </a:solidFill>
              </a:rPr>
              <a:t>たまがわ高等支援学校の卒業生も登壇予定です！</a:t>
            </a:r>
          </a:p>
        </p:txBody>
      </p:sp>
    </p:spTree>
    <p:extLst>
      <p:ext uri="{BB962C8B-B14F-4D97-AF65-F5344CB8AC3E}">
        <p14:creationId xmlns:p14="http://schemas.microsoft.com/office/powerpoint/2010/main" val="4192926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50DB02B-2D3D-0AC3-770D-3F4BBAB65755}"/>
            </a:ext>
          </a:extLst>
        </p:cNvPr>
        <p:cNvGrpSpPr/>
        <p:nvPr/>
      </p:nvGrpSpPr>
      <p:grpSpPr>
        <a:xfrm>
          <a:off x="0" y="0"/>
          <a:ext cx="0" cy="0"/>
          <a:chOff x="0" y="0"/>
          <a:chExt cx="0" cy="0"/>
        </a:xfrm>
      </p:grpSpPr>
      <p:graphicFrame>
        <p:nvGraphicFramePr>
          <p:cNvPr id="24" name="表 23">
            <a:extLst>
              <a:ext uri="{FF2B5EF4-FFF2-40B4-BE49-F238E27FC236}">
                <a16:creationId xmlns:a16="http://schemas.microsoft.com/office/drawing/2014/main" id="{B36ADE49-6D73-C09F-B9A5-F350CDC09F2B}"/>
              </a:ext>
            </a:extLst>
          </p:cNvPr>
          <p:cNvGraphicFramePr>
            <a:graphicFrameLocks noGrp="1"/>
          </p:cNvGraphicFramePr>
          <p:nvPr>
            <p:extLst>
              <p:ext uri="{D42A27DB-BD31-4B8C-83A1-F6EECF244321}">
                <p14:modId xmlns:p14="http://schemas.microsoft.com/office/powerpoint/2010/main" val="810877737"/>
              </p:ext>
            </p:extLst>
          </p:nvPr>
        </p:nvGraphicFramePr>
        <p:xfrm>
          <a:off x="414857" y="8062769"/>
          <a:ext cx="6493051" cy="2082408"/>
        </p:xfrm>
        <a:graphic>
          <a:graphicData uri="http://schemas.openxmlformats.org/drawingml/2006/table">
            <a:tbl>
              <a:tblPr firstRow="1" bandRow="1"/>
              <a:tblGrid>
                <a:gridCol w="1307225">
                  <a:extLst>
                    <a:ext uri="{9D8B030D-6E8A-4147-A177-3AD203B41FA5}">
                      <a16:colId xmlns:a16="http://schemas.microsoft.com/office/drawing/2014/main" val="3116507931"/>
                    </a:ext>
                  </a:extLst>
                </a:gridCol>
                <a:gridCol w="5185826">
                  <a:extLst>
                    <a:ext uri="{9D8B030D-6E8A-4147-A177-3AD203B41FA5}">
                      <a16:colId xmlns:a16="http://schemas.microsoft.com/office/drawing/2014/main" val="3083657349"/>
                    </a:ext>
                  </a:extLst>
                </a:gridCol>
              </a:tblGrid>
              <a:tr h="253150">
                <a:tc>
                  <a:txBody>
                    <a:bodyPr/>
                    <a:lstStyle/>
                    <a:p>
                      <a:pPr algn="ctr"/>
                      <a:r>
                        <a:rPr kumimoji="1" lang="ja-JP" altLang="en-US" sz="1100" b="1" dirty="0">
                          <a:latin typeface="Meiryo UI" panose="020B0604030504040204" pitchFamily="50" charset="-128"/>
                          <a:ea typeface="Meiryo UI" panose="020B0604030504040204" pitchFamily="50" charset="-128"/>
                        </a:rPr>
                        <a:t>企業名</a:t>
                      </a:r>
                    </a:p>
                  </a:txBody>
                  <a:tcPr marL="82257" marR="82257" marT="41128" marB="41128"/>
                </a:tc>
                <a:tc>
                  <a:txBody>
                    <a:bodyPr/>
                    <a:lstStyle/>
                    <a:p>
                      <a:endParaRPr kumimoji="1" lang="ja-JP" altLang="en-US" sz="1100" b="1" dirty="0">
                        <a:latin typeface="Meiryo UI" panose="020B0604030504040204" pitchFamily="50" charset="-128"/>
                        <a:ea typeface="Meiryo UI" panose="020B0604030504040204" pitchFamily="50" charset="-128"/>
                      </a:endParaRPr>
                    </a:p>
                  </a:txBody>
                  <a:tcPr marL="82257" marR="82257" marT="41128" marB="41128"/>
                </a:tc>
                <a:extLst>
                  <a:ext uri="{0D108BD9-81ED-4DB2-BD59-A6C34878D82A}">
                    <a16:rowId xmlns:a16="http://schemas.microsoft.com/office/drawing/2014/main" val="3928479114"/>
                  </a:ext>
                </a:extLst>
              </a:tr>
              <a:tr h="407851">
                <a:tc>
                  <a:txBody>
                    <a:bodyPr/>
                    <a:lstStyle/>
                    <a:p>
                      <a:pPr algn="ctr">
                        <a:lnSpc>
                          <a:spcPct val="150000"/>
                        </a:lnSpc>
                      </a:pPr>
                      <a:r>
                        <a:rPr kumimoji="1" lang="ja-JP" altLang="en-US" sz="1100" b="1" dirty="0">
                          <a:latin typeface="Meiryo UI" panose="020B0604030504040204" pitchFamily="50" charset="-128"/>
                          <a:ea typeface="Meiryo UI" panose="020B0604030504040204" pitchFamily="50" charset="-128"/>
                        </a:rPr>
                        <a:t>所在地</a:t>
                      </a:r>
                    </a:p>
                  </a:txBody>
                  <a:tcPr marL="82257" marR="82257" marT="41128" marB="41128" anchor="ctr"/>
                </a:tc>
                <a:tc>
                  <a:txBody>
                    <a:bodyPr/>
                    <a:lstStyle/>
                    <a:p>
                      <a:r>
                        <a:rPr kumimoji="1" lang="ja-JP" altLang="en-US" sz="1000" b="1" dirty="0">
                          <a:latin typeface="Meiryo UI" panose="020B0604030504040204" pitchFamily="50" charset="-128"/>
                          <a:ea typeface="Meiryo UI" panose="020B0604030504040204" pitchFamily="50" charset="-128"/>
                        </a:rPr>
                        <a:t>（〒　　　</a:t>
                      </a:r>
                      <a:r>
                        <a:rPr kumimoji="1" lang="en-US" altLang="ja-JP" sz="1000" b="1" dirty="0">
                          <a:latin typeface="Meiryo UI" panose="020B0604030504040204" pitchFamily="50" charset="-128"/>
                          <a:ea typeface="Meiryo UI" panose="020B0604030504040204" pitchFamily="50" charset="-128"/>
                        </a:rPr>
                        <a:t>-</a:t>
                      </a:r>
                      <a:r>
                        <a:rPr kumimoji="1" lang="ja-JP" altLang="en-US" sz="1000" b="1" dirty="0">
                          <a:latin typeface="Meiryo UI" panose="020B0604030504040204" pitchFamily="50" charset="-128"/>
                          <a:ea typeface="Meiryo UI" panose="020B0604030504040204" pitchFamily="50" charset="-128"/>
                        </a:rPr>
                        <a:t>　　　　）</a:t>
                      </a:r>
                      <a:endParaRPr kumimoji="1" lang="en-US" altLang="ja-JP" sz="1000" b="1" dirty="0">
                        <a:latin typeface="Meiryo UI" panose="020B0604030504040204" pitchFamily="50" charset="-128"/>
                        <a:ea typeface="Meiryo UI" panose="020B0604030504040204" pitchFamily="50" charset="-128"/>
                      </a:endParaRPr>
                    </a:p>
                    <a:p>
                      <a:endParaRPr kumimoji="1" lang="en-US" altLang="ja-JP" sz="1100" b="1" dirty="0">
                        <a:latin typeface="Meiryo UI" panose="020B0604030504040204" pitchFamily="50" charset="-128"/>
                        <a:ea typeface="Meiryo UI" panose="020B0604030504040204" pitchFamily="50" charset="-128"/>
                      </a:endParaRPr>
                    </a:p>
                  </a:txBody>
                  <a:tcPr marL="82257" marR="82257" marT="41128" marB="41128"/>
                </a:tc>
                <a:extLst>
                  <a:ext uri="{0D108BD9-81ED-4DB2-BD59-A6C34878D82A}">
                    <a16:rowId xmlns:a16="http://schemas.microsoft.com/office/drawing/2014/main" val="926892271"/>
                  </a:ext>
                </a:extLst>
              </a:tr>
              <a:tr h="212761">
                <a:tc>
                  <a:txBody>
                    <a:bodyPr/>
                    <a:lstStyle/>
                    <a:p>
                      <a:pPr algn="ctr"/>
                      <a:r>
                        <a:rPr kumimoji="1" lang="ja-JP" altLang="en-US" sz="1100" b="1" dirty="0">
                          <a:latin typeface="Meiryo UI" panose="020B0604030504040204" pitchFamily="50" charset="-128"/>
                          <a:ea typeface="Meiryo UI" panose="020B0604030504040204" pitchFamily="50" charset="-128"/>
                        </a:rPr>
                        <a:t>連絡先</a:t>
                      </a:r>
                    </a:p>
                  </a:txBody>
                  <a:tcPr marL="82257" marR="82257" marT="41128" marB="41128"/>
                </a:tc>
                <a:tc>
                  <a:txBody>
                    <a:bodyPr/>
                    <a:lstStyle/>
                    <a:p>
                      <a:r>
                        <a:rPr kumimoji="1" lang="en-US" altLang="ja-JP" sz="1100" b="1" dirty="0">
                          <a:latin typeface="Meiryo UI" panose="020B0604030504040204" pitchFamily="50" charset="-128"/>
                          <a:ea typeface="Meiryo UI" panose="020B0604030504040204" pitchFamily="50" charset="-128"/>
                        </a:rPr>
                        <a:t>TEL</a:t>
                      </a:r>
                      <a:endParaRPr kumimoji="1" lang="ja-JP" altLang="en-US" sz="1100" b="1" dirty="0">
                        <a:latin typeface="Meiryo UI" panose="020B0604030504040204" pitchFamily="50" charset="-128"/>
                        <a:ea typeface="Meiryo UI" panose="020B0604030504040204" pitchFamily="50" charset="-128"/>
                      </a:endParaRPr>
                    </a:p>
                  </a:txBody>
                  <a:tcPr marL="82257" marR="82257" marT="41128" marB="41128"/>
                </a:tc>
                <a:extLst>
                  <a:ext uri="{0D108BD9-81ED-4DB2-BD59-A6C34878D82A}">
                    <a16:rowId xmlns:a16="http://schemas.microsoft.com/office/drawing/2014/main" val="3022298478"/>
                  </a:ext>
                </a:extLst>
              </a:tr>
              <a:tr h="2643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100" b="1" dirty="0">
                          <a:latin typeface="Meiryo UI" panose="020B0604030504040204" pitchFamily="50" charset="-128"/>
                          <a:ea typeface="Meiryo UI" panose="020B0604030504040204" pitchFamily="50" charset="-128"/>
                        </a:rPr>
                        <a:t>所属・役職</a:t>
                      </a:r>
                    </a:p>
                  </a:txBody>
                  <a:tcPr marL="82257" marR="82257" marT="41128" marB="41128"/>
                </a:tc>
                <a:tc>
                  <a:txBody>
                    <a:bodyPr/>
                    <a:lstStyle/>
                    <a:p>
                      <a:endParaRPr kumimoji="1" lang="ja-JP" altLang="en-US" sz="1100" b="1" dirty="0">
                        <a:latin typeface="Meiryo UI" panose="020B0604030504040204" pitchFamily="50" charset="-128"/>
                        <a:ea typeface="Meiryo UI" panose="020B0604030504040204" pitchFamily="50" charset="-128"/>
                      </a:endParaRPr>
                    </a:p>
                  </a:txBody>
                  <a:tcPr marL="82257" marR="82257" marT="41128" marB="41128"/>
                </a:tc>
                <a:extLst>
                  <a:ext uri="{0D108BD9-81ED-4DB2-BD59-A6C34878D82A}">
                    <a16:rowId xmlns:a16="http://schemas.microsoft.com/office/drawing/2014/main" val="4111575014"/>
                  </a:ext>
                </a:extLst>
              </a:tr>
              <a:tr h="253150">
                <a:tc>
                  <a:txBody>
                    <a:bodyPr/>
                    <a:lstStyle/>
                    <a:p>
                      <a:pPr algn="ctr"/>
                      <a:r>
                        <a:rPr kumimoji="1" lang="ja-JP" altLang="en-US" sz="1100" b="1" dirty="0">
                          <a:latin typeface="Meiryo UI" panose="020B0604030504040204" pitchFamily="50" charset="-128"/>
                          <a:ea typeface="Meiryo UI" panose="020B0604030504040204" pitchFamily="50" charset="-128"/>
                        </a:rPr>
                        <a:t>参加者氏名</a:t>
                      </a:r>
                    </a:p>
                  </a:txBody>
                  <a:tcPr marL="82257" marR="82257" marT="41128" marB="41128"/>
                </a:tc>
                <a:tc>
                  <a:txBody>
                    <a:bodyPr/>
                    <a:lstStyle/>
                    <a:p>
                      <a:endParaRPr kumimoji="1" lang="ja-JP" altLang="en-US" sz="1100" b="1" dirty="0">
                        <a:latin typeface="Meiryo UI" panose="020B0604030504040204" pitchFamily="50" charset="-128"/>
                        <a:ea typeface="Meiryo UI" panose="020B0604030504040204" pitchFamily="50" charset="-128"/>
                      </a:endParaRPr>
                    </a:p>
                  </a:txBody>
                  <a:tcPr marL="82257" marR="82257" marT="41128" marB="41128"/>
                </a:tc>
                <a:extLst>
                  <a:ext uri="{0D108BD9-81ED-4DB2-BD59-A6C34878D82A}">
                    <a16:rowId xmlns:a16="http://schemas.microsoft.com/office/drawing/2014/main" val="960803219"/>
                  </a:ext>
                </a:extLst>
              </a:tr>
              <a:tr h="253150">
                <a:tc>
                  <a:txBody>
                    <a:bodyPr/>
                    <a:lstStyle/>
                    <a:p>
                      <a:pPr algn="ctr"/>
                      <a:r>
                        <a:rPr kumimoji="1" lang="en-US" altLang="ja-JP" sz="1100" b="1" dirty="0">
                          <a:latin typeface="Meiryo UI" panose="020B0604030504040204" pitchFamily="50" charset="-128"/>
                          <a:ea typeface="Meiryo UI" panose="020B0604030504040204" pitchFamily="50" charset="-128"/>
                        </a:rPr>
                        <a:t>E-mail</a:t>
                      </a:r>
                      <a:endParaRPr kumimoji="1" lang="ja-JP" altLang="en-US" sz="1100" b="1" dirty="0">
                        <a:latin typeface="Meiryo UI" panose="020B0604030504040204" pitchFamily="50" charset="-128"/>
                        <a:ea typeface="Meiryo UI" panose="020B0604030504040204" pitchFamily="50" charset="-128"/>
                      </a:endParaRPr>
                    </a:p>
                  </a:txBody>
                  <a:tcPr marL="82257" marR="82257" marT="41128" marB="41128"/>
                </a:tc>
                <a:tc>
                  <a:txBody>
                    <a:bodyPr/>
                    <a:lstStyle/>
                    <a:p>
                      <a:endParaRPr kumimoji="1" lang="ja-JP" altLang="en-US" sz="1100" b="1" dirty="0">
                        <a:latin typeface="Meiryo UI" panose="020B0604030504040204" pitchFamily="50" charset="-128"/>
                        <a:ea typeface="Meiryo UI" panose="020B0604030504040204" pitchFamily="50" charset="-128"/>
                      </a:endParaRPr>
                    </a:p>
                  </a:txBody>
                  <a:tcPr marL="82257" marR="82257" marT="41128" marB="41128"/>
                </a:tc>
                <a:extLst>
                  <a:ext uri="{0D108BD9-81ED-4DB2-BD59-A6C34878D82A}">
                    <a16:rowId xmlns:a16="http://schemas.microsoft.com/office/drawing/2014/main" val="745912118"/>
                  </a:ext>
                </a:extLst>
              </a:tr>
              <a:tr h="400820">
                <a:tc>
                  <a:txBody>
                    <a:bodyPr/>
                    <a:lstStyle/>
                    <a:p>
                      <a:pPr algn="ctr"/>
                      <a:r>
                        <a:rPr kumimoji="1" lang="ja-JP" altLang="en-US" sz="1100" b="1" dirty="0">
                          <a:latin typeface="Meiryo UI" panose="020B0604030504040204" pitchFamily="50" charset="-128"/>
                          <a:ea typeface="Meiryo UI" panose="020B0604030504040204" pitchFamily="50" charset="-128"/>
                        </a:rPr>
                        <a:t>配慮事項</a:t>
                      </a:r>
                    </a:p>
                    <a:p>
                      <a:pPr algn="ctr"/>
                      <a:r>
                        <a:rPr kumimoji="1" lang="ja-JP" altLang="en-US" sz="900" b="1" dirty="0">
                          <a:latin typeface="Meiryo UI" panose="020B0604030504040204" pitchFamily="50" charset="-128"/>
                          <a:ea typeface="Meiryo UI" panose="020B0604030504040204" pitchFamily="50" charset="-128"/>
                        </a:rPr>
                        <a:t>（手話通訳等）</a:t>
                      </a:r>
                    </a:p>
                  </a:txBody>
                  <a:tcPr marL="82257" marR="82257" marT="41128" marB="41128"/>
                </a:tc>
                <a:tc>
                  <a:txBody>
                    <a:bodyPr/>
                    <a:lstStyle/>
                    <a:p>
                      <a:endParaRPr kumimoji="1" lang="ja-JP" altLang="en-US" sz="1100" b="1" dirty="0">
                        <a:latin typeface="Meiryo UI" panose="020B0604030504040204" pitchFamily="50" charset="-128"/>
                        <a:ea typeface="Meiryo UI" panose="020B0604030504040204" pitchFamily="50" charset="-128"/>
                      </a:endParaRPr>
                    </a:p>
                  </a:txBody>
                  <a:tcPr marL="82257" marR="82257" marT="41128" marB="41128"/>
                </a:tc>
                <a:extLst>
                  <a:ext uri="{0D108BD9-81ED-4DB2-BD59-A6C34878D82A}">
                    <a16:rowId xmlns:a16="http://schemas.microsoft.com/office/drawing/2014/main" val="4097108458"/>
                  </a:ext>
                </a:extLst>
              </a:tr>
            </a:tbl>
          </a:graphicData>
        </a:graphic>
      </p:graphicFrame>
      <p:cxnSp>
        <p:nvCxnSpPr>
          <p:cNvPr id="25" name="直線コネクタ 24">
            <a:extLst>
              <a:ext uri="{FF2B5EF4-FFF2-40B4-BE49-F238E27FC236}">
                <a16:creationId xmlns:a16="http://schemas.microsoft.com/office/drawing/2014/main" id="{38F57863-70CD-73AA-EC68-2F9ADF00A68A}"/>
              </a:ext>
            </a:extLst>
          </p:cNvPr>
          <p:cNvCxnSpPr>
            <a:cxnSpLocks/>
          </p:cNvCxnSpPr>
          <p:nvPr/>
        </p:nvCxnSpPr>
        <p:spPr>
          <a:xfrm flipV="1">
            <a:off x="-139453" y="7754219"/>
            <a:ext cx="7532722" cy="6186"/>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6" name="テキスト ボックス 25">
            <a:extLst>
              <a:ext uri="{FF2B5EF4-FFF2-40B4-BE49-F238E27FC236}">
                <a16:creationId xmlns:a16="http://schemas.microsoft.com/office/drawing/2014/main" id="{A25B9150-368A-BE1B-BDAA-D2DA9F9D024E}"/>
              </a:ext>
            </a:extLst>
          </p:cNvPr>
          <p:cNvSpPr txBox="1"/>
          <p:nvPr/>
        </p:nvSpPr>
        <p:spPr>
          <a:xfrm>
            <a:off x="963115" y="7785770"/>
            <a:ext cx="5305604" cy="276999"/>
          </a:xfrm>
          <a:prstGeom prst="rect">
            <a:avLst/>
          </a:prstGeom>
          <a:noFill/>
          <a:ln>
            <a:noFill/>
          </a:ln>
        </p:spPr>
        <p:txBody>
          <a:bodyPr wrap="square" rtlCol="0">
            <a:spAutoFit/>
          </a:bodyPr>
          <a:lstStyle/>
          <a:p>
            <a:pPr marL="0" marR="0" lvl="0" indent="0" algn="ctr" defTabSz="925561" rtl="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「たまがわ高等支援学校見学セミナー（</a:t>
            </a:r>
            <a:r>
              <a:rPr lang="en-US" altLang="ja-JP" sz="1200" b="1" dirty="0">
                <a:solidFill>
                  <a:prstClr val="black"/>
                </a:solidFill>
                <a:latin typeface="Meiryo UI" panose="020B0604030504040204" pitchFamily="50" charset="-128"/>
                <a:ea typeface="Meiryo UI" panose="020B0604030504040204" pitchFamily="50" charset="-128"/>
              </a:rPr>
              <a:t>2026</a:t>
            </a:r>
            <a:r>
              <a:rPr kumimoji="0" lang="en-US" altLang="ja-JP"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.10.14</a:t>
            </a:r>
            <a:r>
              <a:rPr kumimoji="0" lang="ja-JP" altLang="en-US" sz="1200" b="1"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参加申込書</a:t>
            </a:r>
          </a:p>
        </p:txBody>
      </p:sp>
      <p:sp>
        <p:nvSpPr>
          <p:cNvPr id="28" name="Rectangle 139">
            <a:extLst>
              <a:ext uri="{FF2B5EF4-FFF2-40B4-BE49-F238E27FC236}">
                <a16:creationId xmlns:a16="http://schemas.microsoft.com/office/drawing/2014/main" id="{F1A8E5FC-15C3-7FF9-C4DC-256DDCC71DA0}"/>
              </a:ext>
            </a:extLst>
          </p:cNvPr>
          <p:cNvSpPr>
            <a:spLocks noChangeArrowheads="1"/>
          </p:cNvSpPr>
          <p:nvPr/>
        </p:nvSpPr>
        <p:spPr bwMode="auto">
          <a:xfrm>
            <a:off x="303549" y="2634388"/>
            <a:ext cx="6624736" cy="4925992"/>
          </a:xfrm>
          <a:prstGeom prst="rect">
            <a:avLst/>
          </a:prstGeom>
          <a:solidFill>
            <a:schemeClr val="bg1"/>
          </a:solidFill>
          <a:ln>
            <a:noFill/>
          </a:ln>
          <a:effectLst>
            <a:glow rad="139700">
              <a:schemeClr val="accent2">
                <a:satMod val="175000"/>
                <a:alpha val="40000"/>
              </a:schemeClr>
            </a:glow>
            <a:outerShdw dist="107763" dir="2700000" algn="ctr" rotWithShape="0">
              <a:schemeClr val="bg2">
                <a:alpha val="50000"/>
              </a:schemeClr>
            </a:outerShdw>
          </a:effectLst>
        </p:spPr>
        <p:txBody>
          <a:bodyPr lIns="180000" tIns="72000" rIns="180000" bIns="72000" anchor="ctr"/>
          <a:lstStyle/>
          <a:p>
            <a:pPr marL="0" marR="0" lvl="0" indent="0" algn="l" defTabSz="925561" rtl="0" eaLnBrk="1" fontAlgn="auto" latinLnBrk="0" hangingPunct="1">
              <a:lnSpc>
                <a:spcPct val="100000"/>
              </a:lnSpc>
              <a:spcBef>
                <a:spcPts val="0"/>
              </a:spcBef>
              <a:spcAft>
                <a:spcPts val="0"/>
              </a:spcAft>
              <a:buClrTx/>
              <a:buSzTx/>
              <a:buFontTx/>
              <a:buNone/>
              <a:tabLst/>
              <a:defRPr/>
            </a:pPr>
            <a:endParaRPr kumimoji="0" lang="en-US" altLang="ja-JP" sz="1050" b="1" i="0" u="none" strike="noStrike" kern="1200" cap="none" spc="0" normalizeH="0" baseline="0" noProof="0" dirty="0">
              <a:ln>
                <a:noFill/>
              </a:ln>
              <a:solidFill>
                <a:prstClr val="black"/>
              </a:solidFill>
              <a:effectLst/>
              <a:uLnTx/>
              <a:uFillTx/>
              <a:latin typeface="HG丸ｺﾞｼｯｸM-PRO" pitchFamily="50" charset="-128"/>
              <a:ea typeface="HG丸ｺﾞｼｯｸM-PRO" pitchFamily="50" charset="-128"/>
              <a:cs typeface="+mn-cs"/>
            </a:endParaRPr>
          </a:p>
        </p:txBody>
      </p:sp>
      <p:sp>
        <p:nvSpPr>
          <p:cNvPr id="21" name="Rectangle 356">
            <a:extLst>
              <a:ext uri="{FF2B5EF4-FFF2-40B4-BE49-F238E27FC236}">
                <a16:creationId xmlns:a16="http://schemas.microsoft.com/office/drawing/2014/main" id="{CA2DFDAC-C875-CE12-E5D7-283B7771F128}"/>
              </a:ext>
            </a:extLst>
          </p:cNvPr>
          <p:cNvSpPr>
            <a:spLocks noChangeArrowheads="1"/>
          </p:cNvSpPr>
          <p:nvPr/>
        </p:nvSpPr>
        <p:spPr bwMode="auto">
          <a:xfrm>
            <a:off x="427346" y="3521860"/>
            <a:ext cx="6143671" cy="1068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05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◇知的障がいのある生徒のための高等部段階の教育における充実を図るため、就労を通じた</a:t>
            </a:r>
            <a:endParaRPr kumimoji="1" lang="en-US" altLang="ja-JP" sz="105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05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社会自立をめざす職業学科設置の支援学校です。</a:t>
            </a:r>
            <a:endParaRPr kumimoji="1" lang="en-US" altLang="ja-JP" sz="105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05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◇中学校や中学部で学んできた科目だけでなく、専門的な職業科目を勉強し、３年間で社会</a:t>
            </a:r>
            <a:endParaRPr kumimoji="1" lang="en-US" altLang="ja-JP" sz="105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05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で働く力を身につけます。</a:t>
            </a:r>
            <a:endParaRPr kumimoji="1" lang="en-US" altLang="ja-JP" sz="105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05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◇さらに、職場実習を通し、実践的な就労に必要な知識や</a:t>
            </a:r>
            <a:r>
              <a:rPr lang="ja-JP" altLang="en-US" sz="1050" dirty="0">
                <a:solidFill>
                  <a:prstClr val="black"/>
                </a:solidFill>
                <a:latin typeface="Meiryo UI" panose="020B0604030504040204" pitchFamily="50" charset="-128"/>
                <a:ea typeface="Meiryo UI" panose="020B0604030504040204" pitchFamily="50" charset="-128"/>
              </a:rPr>
              <a:t>心構え</a:t>
            </a:r>
            <a:r>
              <a:rPr kumimoji="1" lang="ja-JP" altLang="en-US" sz="105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、態度等を身につけることを</a:t>
            </a:r>
            <a:endParaRPr kumimoji="1" lang="en-US" altLang="ja-JP" sz="105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05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目標にしています。</a:t>
            </a:r>
            <a:endParaRPr kumimoji="1" lang="en-US" altLang="ja-JP" sz="105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27" name="テキスト ボックス 6">
            <a:extLst>
              <a:ext uri="{FF2B5EF4-FFF2-40B4-BE49-F238E27FC236}">
                <a16:creationId xmlns:a16="http://schemas.microsoft.com/office/drawing/2014/main" id="{14EC9A0A-C9AC-BF30-8055-7903F493FCFB}"/>
              </a:ext>
            </a:extLst>
          </p:cNvPr>
          <p:cNvSpPr txBox="1">
            <a:spLocks noChangeArrowheads="1"/>
          </p:cNvSpPr>
          <p:nvPr/>
        </p:nvSpPr>
        <p:spPr bwMode="auto">
          <a:xfrm>
            <a:off x="3420876" y="3177453"/>
            <a:ext cx="3262313" cy="277813"/>
          </a:xfrm>
          <a:prstGeom prst="rect">
            <a:avLst/>
          </a:prstGeom>
          <a:solidFill>
            <a:srgbClr val="FFCCCC">
              <a:alpha val="60000"/>
            </a:srgbClr>
          </a:solidFill>
          <a:ln>
            <a:noFill/>
          </a:ln>
        </p:spPr>
        <p:txBody>
          <a:bodyPr wrap="non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25561" rtl="0" eaLnBrk="1" fontAlgn="auto" latinLnBrk="0" hangingPunct="1">
              <a:lnSpc>
                <a:spcPct val="100000"/>
              </a:lnSpc>
              <a:spcBef>
                <a:spcPct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HG明朝E" panose="02020909000000000000" pitchFamily="17" charset="-128"/>
                <a:ea typeface="HG明朝E" panose="02020909000000000000" pitchFamily="17" charset="-128"/>
                <a:cs typeface="+mn-cs"/>
              </a:rPr>
              <a:t>-----</a:t>
            </a:r>
            <a:r>
              <a:rPr kumimoji="1" lang="ja-JP" altLang="en-US" sz="1200" b="0" i="0" u="none" strike="noStrike" kern="1200" cap="none" spc="0" normalizeH="0" baseline="0" noProof="0" dirty="0">
                <a:ln>
                  <a:noFill/>
                </a:ln>
                <a:solidFill>
                  <a:prstClr val="black"/>
                </a:solidFill>
                <a:effectLst/>
                <a:uLnTx/>
                <a:uFillTx/>
                <a:latin typeface="HG明朝E" panose="02020909000000000000" pitchFamily="17" charset="-128"/>
                <a:ea typeface="HG明朝E" panose="02020909000000000000" pitchFamily="17" charset="-128"/>
                <a:cs typeface="+mn-cs"/>
              </a:rPr>
              <a:t>就職に向けがんばっています！！</a:t>
            </a:r>
            <a:r>
              <a:rPr kumimoji="1" lang="en-US" altLang="ja-JP" sz="1200" b="0" i="0" u="none" strike="noStrike" kern="1200" cap="none" spc="0" normalizeH="0" baseline="0" noProof="0" dirty="0">
                <a:ln>
                  <a:noFill/>
                </a:ln>
                <a:solidFill>
                  <a:prstClr val="black"/>
                </a:solidFill>
                <a:effectLst/>
                <a:uLnTx/>
                <a:uFillTx/>
                <a:latin typeface="HG明朝E" panose="02020909000000000000" pitchFamily="17" charset="-128"/>
                <a:ea typeface="HG明朝E" panose="02020909000000000000" pitchFamily="17" charset="-128"/>
                <a:cs typeface="+mn-cs"/>
              </a:rPr>
              <a:t>-----</a:t>
            </a:r>
            <a:endParaRPr kumimoji="1" lang="ja-JP" altLang="en-US" sz="1200" b="0" i="0" u="none" strike="noStrike" kern="1200" cap="none" spc="0" normalizeH="0" baseline="0" noProof="0" dirty="0">
              <a:ln>
                <a:noFill/>
              </a:ln>
              <a:solidFill>
                <a:prstClr val="black"/>
              </a:solidFill>
              <a:effectLst/>
              <a:uLnTx/>
              <a:uFillTx/>
              <a:latin typeface="HG明朝E" panose="02020909000000000000" pitchFamily="17" charset="-128"/>
              <a:ea typeface="HG明朝E" panose="02020909000000000000" pitchFamily="17" charset="-128"/>
              <a:cs typeface="+mn-cs"/>
            </a:endParaRPr>
          </a:p>
        </p:txBody>
      </p:sp>
      <p:sp>
        <p:nvSpPr>
          <p:cNvPr id="30" name="テキスト ボックス 4">
            <a:extLst>
              <a:ext uri="{FF2B5EF4-FFF2-40B4-BE49-F238E27FC236}">
                <a16:creationId xmlns:a16="http://schemas.microsoft.com/office/drawing/2014/main" id="{A2DB7C9C-8944-345F-A5D3-576FEA4B6D1B}"/>
              </a:ext>
            </a:extLst>
          </p:cNvPr>
          <p:cNvSpPr txBox="1">
            <a:spLocks noChangeArrowheads="1"/>
          </p:cNvSpPr>
          <p:nvPr/>
        </p:nvSpPr>
        <p:spPr bwMode="auto">
          <a:xfrm>
            <a:off x="541646" y="3188960"/>
            <a:ext cx="2735262" cy="276999"/>
          </a:xfrm>
          <a:prstGeom prst="rect">
            <a:avLst/>
          </a:prstGeom>
          <a:noFill/>
          <a:ln w="12700">
            <a:solidFill>
              <a:schemeClr val="tx1"/>
            </a:solidFill>
            <a:prstDash val="sysDash"/>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ctr" defTabSz="925561" rtl="0" eaLnBrk="1" fontAlgn="auto" latinLnBrk="0" hangingPunct="1">
              <a:lnSpc>
                <a:spcPct val="100000"/>
              </a:lnSpc>
              <a:spcBef>
                <a:spcPct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｛校訓｝　自立　 創造　 健康</a:t>
            </a:r>
          </a:p>
        </p:txBody>
      </p:sp>
      <p:sp>
        <p:nvSpPr>
          <p:cNvPr id="34" name="テキスト ボックス 6">
            <a:extLst>
              <a:ext uri="{FF2B5EF4-FFF2-40B4-BE49-F238E27FC236}">
                <a16:creationId xmlns:a16="http://schemas.microsoft.com/office/drawing/2014/main" id="{1523B806-9232-2B2B-BA0C-114AC2780A37}"/>
              </a:ext>
            </a:extLst>
          </p:cNvPr>
          <p:cNvSpPr txBox="1">
            <a:spLocks noChangeArrowheads="1"/>
          </p:cNvSpPr>
          <p:nvPr/>
        </p:nvSpPr>
        <p:spPr bwMode="auto">
          <a:xfrm>
            <a:off x="467437" y="4604699"/>
            <a:ext cx="6264439" cy="1761233"/>
          </a:xfrm>
          <a:prstGeom prst="rect">
            <a:avLst/>
          </a:prstGeom>
          <a:solidFill>
            <a:srgbClr val="FFCCCC">
              <a:alpha val="60000"/>
            </a:srgbClr>
          </a:solidFill>
          <a:ln>
            <a:noFill/>
          </a:ln>
        </p:spPr>
        <p:txBody>
          <a:bodyPr wrap="square" tIns="72000" bIns="72000">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＜職業学科・分野の紹介＞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・ものづくり科</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産業基礎／たくさんの道具、機械を使って木の製品を作ります。</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食品生産／クッキー、パン、ジャムなどの食品を作ります。</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・福祉園芸科</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福祉／ベッドメイキングや車いす介助などの介護技術や、洗濯物たたみなどの生活を支える</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技術を学びます。</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園芸／農場や温室で、草花・野菜を栽培します。</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・流通サービス科</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バックヤードサービス／厨房での大量調理やミシンでの製品づくり、ホテルでのバンケットなどを</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学習します。</a:t>
            </a:r>
            <a:endPar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オフィスサービス／パソコンでの文書・名刺作成、倉庫作業などの実習をします。　　　　　　　　　　　　　　</a:t>
            </a: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３学科共通</a:t>
            </a:r>
            <a:r>
              <a:rPr kumimoji="1" lang="en-US" altLang="ja-JP"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a:t>
            </a:r>
            <a:r>
              <a:rPr kumimoji="1" lang="ja-JP" altLang="en-US" sz="105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清掃・販売</a:t>
            </a:r>
          </a:p>
        </p:txBody>
      </p:sp>
      <p:sp>
        <p:nvSpPr>
          <p:cNvPr id="5" name="正方形/長方形 4">
            <a:extLst>
              <a:ext uri="{FF2B5EF4-FFF2-40B4-BE49-F238E27FC236}">
                <a16:creationId xmlns:a16="http://schemas.microsoft.com/office/drawing/2014/main" id="{86EF3830-C17A-1327-1C92-4F350F28BAE7}"/>
              </a:ext>
            </a:extLst>
          </p:cNvPr>
          <p:cNvSpPr/>
          <p:nvPr/>
        </p:nvSpPr>
        <p:spPr bwMode="auto">
          <a:xfrm>
            <a:off x="249761" y="1350376"/>
            <a:ext cx="1019284" cy="9574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lIns="180000" tIns="72000" rIns="180000" bIns="72000" rtlCol="0" anchor="ctr"/>
          <a:lstStyle/>
          <a:p>
            <a:pPr marL="0" marR="0" lvl="0" indent="0" algn="ctr" defTabSz="925561" rtl="0" eaLnBrk="1" fontAlgn="auto" latinLnBrk="0" hangingPunct="1">
              <a:lnSpc>
                <a:spcPct val="100000"/>
              </a:lnSpc>
              <a:spcBef>
                <a:spcPct val="0"/>
              </a:spcBef>
              <a:spcAft>
                <a:spcPts val="0"/>
              </a:spcAft>
              <a:buClrTx/>
              <a:buSzTx/>
              <a:buFontTx/>
              <a:buNone/>
              <a:tabLst/>
              <a:defRPr/>
            </a:pPr>
            <a:endParaRPr kumimoji="1" lang="ja-JP" altLang="en-US" sz="1200" b="1" i="0" u="none" strike="noStrike" kern="1200" cap="none" spc="0" normalizeH="0" baseline="0" noProof="0" dirty="0">
              <a:ln>
                <a:noFill/>
              </a:ln>
              <a:solidFill>
                <a:prstClr val="black"/>
              </a:solidFill>
              <a:effectLst/>
              <a:uLnTx/>
              <a:uFillTx/>
              <a:latin typeface="UD デジタル 教科書体 NP-B" panose="02020700000000000000" pitchFamily="18" charset="-128"/>
              <a:ea typeface="UD デジタル 教科書体 NP-B" panose="02020700000000000000" pitchFamily="18" charset="-128"/>
              <a:cs typeface="+mn-cs"/>
            </a:endParaRPr>
          </a:p>
        </p:txBody>
      </p:sp>
      <p:sp>
        <p:nvSpPr>
          <p:cNvPr id="7" name="テキスト ボックス 6">
            <a:extLst>
              <a:ext uri="{FF2B5EF4-FFF2-40B4-BE49-F238E27FC236}">
                <a16:creationId xmlns:a16="http://schemas.microsoft.com/office/drawing/2014/main" id="{E98A3CA6-30FA-18D5-92D8-1DB6E6B38E3D}"/>
              </a:ext>
            </a:extLst>
          </p:cNvPr>
          <p:cNvSpPr txBox="1">
            <a:spLocks noChangeArrowheads="1"/>
          </p:cNvSpPr>
          <p:nvPr/>
        </p:nvSpPr>
        <p:spPr bwMode="auto">
          <a:xfrm>
            <a:off x="208034" y="171566"/>
            <a:ext cx="6799120" cy="2300886"/>
          </a:xfrm>
          <a:prstGeom prst="rect">
            <a:avLst/>
          </a:prstGeom>
          <a:noFill/>
          <a:ln w="63500" cap="rnd" cmpd="sng">
            <a:solidFill>
              <a:srgbClr val="00CC00"/>
            </a:solidFill>
            <a:bevel/>
            <a:headEnd/>
            <a:tailEnd/>
          </a:ln>
        </p:spPr>
        <p:txBody>
          <a:bodyPr wrap="square">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25561" rtl="0" eaLnBrk="1" fontAlgn="auto" latinLnBrk="0" hangingPunct="1">
              <a:lnSpc>
                <a:spcPct val="100000"/>
              </a:lnSpc>
              <a:spcBef>
                <a:spcPct val="0"/>
              </a:spcBef>
              <a:spcAft>
                <a:spcPts val="0"/>
              </a:spcAft>
              <a:buClrTx/>
              <a:buSzTx/>
              <a:buFontTx/>
              <a:buNone/>
              <a:tabLst/>
              <a:defRPr/>
            </a:pP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a:t>
            </a: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申込方法</a:t>
            </a:r>
            <a:r>
              <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a:t>
            </a:r>
            <a:r>
              <a:rPr kumimoji="1" lang="ja-JP" altLang="en-US"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　　</a:t>
            </a:r>
            <a:endParaRPr kumimoji="1" lang="en-US" altLang="ja-JP" sz="1400"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619" b="1"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　</a:t>
            </a:r>
            <a:r>
              <a:rPr kumimoji="1" lang="ja-JP" altLang="en-US" sz="1619" b="1" i="0" u="sng"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「大阪府インターネット申請・申込みサービス」よりお申込みください。</a:t>
            </a:r>
            <a:endParaRPr kumimoji="1" lang="en-US" altLang="ja-JP" sz="1619" b="1" i="0" u="sng"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259"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a:t>
            </a:r>
            <a:r>
              <a:rPr kumimoji="1" lang="en-US" altLang="ja-JP" sz="1259"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URL</a:t>
            </a:r>
            <a:r>
              <a:rPr kumimoji="1" lang="ja-JP" altLang="en-US" sz="1259"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a:t>
            </a:r>
            <a:endParaRPr kumimoji="1" lang="en-US" altLang="ja-JP" sz="1259"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a:p>
            <a:pPr lvl="0">
              <a:spcBef>
                <a:spcPct val="0"/>
              </a:spcBef>
              <a:buNone/>
              <a:defRPr/>
            </a:pPr>
            <a:endParaRPr kumimoji="1" lang="en-US" altLang="ja-JP" sz="1259"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endParaRPr lang="en-US" altLang="ja-JP" sz="1259" dirty="0">
              <a:solidFill>
                <a:srgbClr val="000000"/>
              </a:solidFill>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259"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a:t>
            </a:r>
            <a:r>
              <a:rPr kumimoji="1" lang="en-US" altLang="ja-JP" sz="1259"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QR</a:t>
            </a:r>
            <a:r>
              <a:rPr kumimoji="1" lang="ja-JP" altLang="en-US" sz="1259"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rPr>
              <a:t>コード）</a:t>
            </a:r>
            <a:endParaRPr kumimoji="1" lang="en-US" altLang="ja-JP" sz="1259" b="0" i="0" u="none" strike="noStrike" kern="1200" cap="none" spc="0" normalizeH="0" baseline="0" noProof="0" dirty="0">
              <a:ln>
                <a:noFill/>
              </a:ln>
              <a:solidFill>
                <a:srgbClr val="000000"/>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1259"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rPr>
              <a:t>　　　　　　　</a:t>
            </a:r>
            <a:endParaRPr kumimoji="1" lang="en-US" altLang="ja-JP" sz="1259"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25561" rtl="0" eaLnBrk="1" fontAlgn="auto" latinLnBrk="0" hangingPunct="1">
              <a:lnSpc>
                <a:spcPct val="100000"/>
              </a:lnSpc>
              <a:spcBef>
                <a:spcPct val="0"/>
              </a:spcBef>
              <a:spcAft>
                <a:spcPts val="0"/>
              </a:spcAft>
              <a:buClrTx/>
              <a:buSzTx/>
              <a:buFontTx/>
              <a:buNone/>
              <a:tabLst/>
              <a:defRPr/>
            </a:pPr>
            <a:endParaRPr kumimoji="1" lang="en-US" altLang="ja-JP" sz="1259"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25561" rtl="0" eaLnBrk="1" fontAlgn="auto" latinLnBrk="0" hangingPunct="1">
              <a:lnSpc>
                <a:spcPct val="100000"/>
              </a:lnSpc>
              <a:spcBef>
                <a:spcPct val="0"/>
              </a:spcBef>
              <a:spcAft>
                <a:spcPts val="0"/>
              </a:spcAft>
              <a:buClrTx/>
              <a:buSzTx/>
              <a:buFontTx/>
              <a:buNone/>
              <a:tabLst/>
              <a:defRPr/>
            </a:pPr>
            <a:endParaRPr kumimoji="1" lang="en-US" altLang="ja-JP" sz="1259"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25561" rtl="0" eaLnBrk="1" fontAlgn="auto" latinLnBrk="0" hangingPunct="1">
              <a:lnSpc>
                <a:spcPct val="100000"/>
              </a:lnSpc>
              <a:spcBef>
                <a:spcPct val="0"/>
              </a:spcBef>
              <a:spcAft>
                <a:spcPts val="0"/>
              </a:spcAft>
              <a:buClrTx/>
              <a:buSzTx/>
              <a:buFontTx/>
              <a:buNone/>
              <a:tabLst/>
              <a:defRPr/>
            </a:pPr>
            <a:endParaRPr kumimoji="1" lang="en-US" altLang="ja-JP" sz="1259"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925561" rtl="0" eaLnBrk="1" fontAlgn="auto" latinLnBrk="0" hangingPunct="1">
              <a:lnSpc>
                <a:spcPct val="100000"/>
              </a:lnSpc>
              <a:spcBef>
                <a:spcPct val="0"/>
              </a:spcBef>
              <a:spcAft>
                <a:spcPts val="0"/>
              </a:spcAft>
              <a:buClrTx/>
              <a:buSzTx/>
              <a:buFontTx/>
              <a:buNone/>
              <a:tabLst/>
              <a:defRPr/>
            </a:pPr>
            <a:endParaRPr kumimoji="1" lang="en-US" altLang="ja-JP" sz="1259" b="0" i="0" u="none" strike="noStrike" kern="1200" cap="none" spc="0" normalizeH="0" baseline="0" noProof="0" dirty="0">
              <a:ln>
                <a:noFill/>
              </a:ln>
              <a:solidFill>
                <a:srgbClr val="000000"/>
              </a:solidFill>
              <a:effectLst/>
              <a:uLnTx/>
              <a:uFillTx/>
              <a:latin typeface="HG丸ｺﾞｼｯｸM-PRO" panose="020F0600000000000000" pitchFamily="50" charset="-128"/>
              <a:ea typeface="HG丸ｺﾞｼｯｸM-PRO" panose="020F0600000000000000" pitchFamily="50" charset="-128"/>
              <a:cs typeface="+mn-cs"/>
            </a:endParaRPr>
          </a:p>
        </p:txBody>
      </p:sp>
      <p:sp>
        <p:nvSpPr>
          <p:cNvPr id="9" name="テキスト ボックス 8">
            <a:extLst>
              <a:ext uri="{FF2B5EF4-FFF2-40B4-BE49-F238E27FC236}">
                <a16:creationId xmlns:a16="http://schemas.microsoft.com/office/drawing/2014/main" id="{5A51DF23-2E49-3140-AA5E-AF4CB4936220}"/>
              </a:ext>
            </a:extLst>
          </p:cNvPr>
          <p:cNvSpPr txBox="1"/>
          <p:nvPr/>
        </p:nvSpPr>
        <p:spPr>
          <a:xfrm>
            <a:off x="1255563" y="1225061"/>
            <a:ext cx="5889962" cy="1193532"/>
          </a:xfrm>
          <a:prstGeom prst="rect">
            <a:avLst/>
          </a:prstGeom>
          <a:noFill/>
        </p:spPr>
        <p:txBody>
          <a:bodyPr wrap="square" rtlCol="0">
            <a:spAutoFit/>
          </a:bodyPr>
          <a:lstStyle/>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■申請完了の旨の画面が出れば、正常に受付できています。受付完了時にメールは届きません。</a:t>
            </a: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■お申し込みいただいた個人情報は、本セミナーの運営にのみ利用させていただきます。</a:t>
            </a: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■手話通訳が必要な場合や車椅子で参加される場合等は、事前にお申し出ください。</a:t>
            </a: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■インターネットによる申し込みが難しい場合は、下記「参加申込書」に記入のうえ、</a:t>
            </a:r>
          </a:p>
          <a:p>
            <a:pPr marL="0" marR="0" lvl="0" indent="0" algn="l" defTabSz="925561" rtl="0" eaLnBrk="1" fontAlgn="auto" latinLnBrk="0" hangingPunct="1">
              <a:lnSpc>
                <a:spcPct val="100000"/>
              </a:lnSpc>
              <a:spcBef>
                <a:spcPts val="0"/>
              </a:spcBef>
              <a:spcAft>
                <a:spcPts val="0"/>
              </a:spcAft>
              <a:buClrTx/>
              <a:buSzTx/>
              <a:buFontTx/>
              <a:buNone/>
              <a:tabLst/>
              <a:defRPr/>
            </a:pP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　 </a:t>
            </a:r>
            <a:r>
              <a:rPr kumimoji="0"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FAX</a:t>
            </a: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または</a:t>
            </a:r>
            <a:r>
              <a:rPr kumimoji="0"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E-mail</a:t>
            </a:r>
            <a:r>
              <a:rPr kumimoji="0" lang="ja-JP" altLang="en-US"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でお申し込みください。</a:t>
            </a:r>
          </a:p>
          <a:p>
            <a:pPr marL="0" marR="0" lvl="0" indent="0" algn="l" defTabSz="925561" rtl="0" eaLnBrk="1" fontAlgn="auto" latinLnBrk="0" hangingPunct="1">
              <a:lnSpc>
                <a:spcPct val="100000"/>
              </a:lnSpc>
              <a:spcBef>
                <a:spcPts val="0"/>
              </a:spcBef>
              <a:spcAft>
                <a:spcPts val="0"/>
              </a:spcAft>
              <a:buClrTx/>
              <a:buSzTx/>
              <a:buFontTx/>
              <a:buNone/>
              <a:tabLst/>
              <a:defRPr/>
            </a:pPr>
            <a:endParaRPr kumimoji="0" lang="ja-JP" altLang="en-US" sz="1656"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grpSp>
        <p:nvGrpSpPr>
          <p:cNvPr id="10" name="グループ化 9">
            <a:extLst>
              <a:ext uri="{FF2B5EF4-FFF2-40B4-BE49-F238E27FC236}">
                <a16:creationId xmlns:a16="http://schemas.microsoft.com/office/drawing/2014/main" id="{817A4BC7-D7BD-42E4-12F6-F341B74CBB52}"/>
              </a:ext>
            </a:extLst>
          </p:cNvPr>
          <p:cNvGrpSpPr>
            <a:grpSpLocks/>
          </p:cNvGrpSpPr>
          <p:nvPr/>
        </p:nvGrpSpPr>
        <p:grpSpPr bwMode="auto">
          <a:xfrm>
            <a:off x="4162856" y="2039504"/>
            <a:ext cx="2574687" cy="260670"/>
            <a:chOff x="1425921" y="7779450"/>
            <a:chExt cx="2673837" cy="216924"/>
          </a:xfrm>
        </p:grpSpPr>
        <p:sp>
          <p:nvSpPr>
            <p:cNvPr id="11" name="正方形/長方形 10">
              <a:extLst>
                <a:ext uri="{FF2B5EF4-FFF2-40B4-BE49-F238E27FC236}">
                  <a16:creationId xmlns:a16="http://schemas.microsoft.com/office/drawing/2014/main" id="{EC0F5238-780F-6B9B-2B4C-1697D54B0D0F}"/>
                </a:ext>
              </a:extLst>
            </p:cNvPr>
            <p:cNvSpPr/>
            <p:nvPr/>
          </p:nvSpPr>
          <p:spPr>
            <a:xfrm>
              <a:off x="1425921" y="7779450"/>
              <a:ext cx="2177597" cy="216924"/>
            </a:xfrm>
            <a:prstGeom prst="rect">
              <a:avLst/>
            </a:prstGeom>
            <a:solidFill>
              <a:sysClr val="window" lastClr="FFFFFF"/>
            </a:solidFill>
            <a:ln w="12700" cap="flat" cmpd="sng" algn="ctr">
              <a:solidFill>
                <a:sysClr val="windowText" lastClr="000000"/>
              </a:solidFill>
              <a:prstDash val="solid"/>
              <a:miter lim="800000"/>
            </a:ln>
            <a:effectLst/>
          </p:spPr>
          <p:txBody>
            <a:bodyPr anchor="ctr"/>
            <a:lstStyle/>
            <a:p>
              <a:pPr marL="0" marR="0" lvl="0" indent="0" algn="ctr" defTabSz="411287" rtl="0" eaLnBrk="1" fontAlgn="auto" latinLnBrk="0" hangingPunct="1">
                <a:lnSpc>
                  <a:spcPct val="100000"/>
                </a:lnSpc>
                <a:spcBef>
                  <a:spcPts val="0"/>
                </a:spcBef>
                <a:spcAft>
                  <a:spcPts val="0"/>
                </a:spcAft>
                <a:buClrTx/>
                <a:buSzTx/>
                <a:buFontTx/>
                <a:buNone/>
                <a:tabLst/>
                <a:defRPr/>
              </a:pPr>
              <a:r>
                <a:rPr kumimoji="0" lang="ja-JP" altLang="en-US" sz="108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大阪府　</a:t>
              </a:r>
              <a:r>
                <a:rPr kumimoji="0" lang="ja-JP" altLang="en-US" sz="1080" b="0" i="0" u="none" strike="noStrike" kern="0" cap="none" spc="0" normalizeH="0" baseline="0" noProof="0" dirty="0" err="1">
                  <a:ln>
                    <a:noFill/>
                  </a:ln>
                  <a:solidFill>
                    <a:prstClr val="black"/>
                  </a:solidFill>
                  <a:effectLst/>
                  <a:uLnTx/>
                  <a:uFillTx/>
                  <a:latin typeface="Meiryo UI" panose="020B0604030504040204" pitchFamily="50" charset="-128"/>
                  <a:ea typeface="Meiryo UI" panose="020B0604030504040204" pitchFamily="50" charset="-128"/>
                </a:rPr>
                <a:t>障がい</a:t>
              </a:r>
              <a:r>
                <a:rPr kumimoji="0" lang="ja-JP" altLang="en-US" sz="1080" b="0" i="0" u="none" strike="noStrike" kern="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者雇用セミナー</a:t>
              </a:r>
            </a:p>
          </p:txBody>
        </p:sp>
        <p:sp>
          <p:nvSpPr>
            <p:cNvPr id="12" name="正方形/長方形 11">
              <a:extLst>
                <a:ext uri="{FF2B5EF4-FFF2-40B4-BE49-F238E27FC236}">
                  <a16:creationId xmlns:a16="http://schemas.microsoft.com/office/drawing/2014/main" id="{05284151-AEAE-0FAE-EC5B-A1EB570CC7AD}"/>
                </a:ext>
              </a:extLst>
            </p:cNvPr>
            <p:cNvSpPr/>
            <p:nvPr/>
          </p:nvSpPr>
          <p:spPr>
            <a:xfrm>
              <a:off x="3597236" y="7779450"/>
              <a:ext cx="502522" cy="216924"/>
            </a:xfrm>
            <a:prstGeom prst="rect">
              <a:avLst/>
            </a:prstGeom>
            <a:solidFill>
              <a:srgbClr val="5B9BD5"/>
            </a:solidFill>
            <a:ln w="12700" cap="flat" cmpd="sng" algn="ctr">
              <a:solidFill>
                <a:sysClr val="windowText" lastClr="000000"/>
              </a:solidFill>
              <a:prstDash val="solid"/>
              <a:miter lim="800000"/>
            </a:ln>
            <a:effectLst/>
          </p:spPr>
          <p:txBody>
            <a:bodyPr anchor="ctr"/>
            <a:lstStyle/>
            <a:p>
              <a:pPr marL="0" marR="0" lvl="0" indent="0" algn="ctr" defTabSz="411287" rtl="0" eaLnBrk="1" fontAlgn="auto" latinLnBrk="0" hangingPunct="1">
                <a:lnSpc>
                  <a:spcPct val="100000"/>
                </a:lnSpc>
                <a:spcBef>
                  <a:spcPts val="0"/>
                </a:spcBef>
                <a:spcAft>
                  <a:spcPts val="0"/>
                </a:spcAft>
                <a:buClrTx/>
                <a:buSzTx/>
                <a:buFontTx/>
                <a:buNone/>
                <a:tabLst/>
                <a:defRPr/>
              </a:pPr>
              <a:r>
                <a:rPr kumimoji="0" lang="ja-JP" altLang="en-US" sz="108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Meiryo UI" panose="020B0604030504040204" pitchFamily="50" charset="-128"/>
                  <a:ea typeface="Meiryo UI" panose="020B0604030504040204" pitchFamily="50" charset="-128"/>
                </a:rPr>
                <a:t>検索</a:t>
              </a:r>
            </a:p>
          </p:txBody>
        </p:sp>
      </p:grpSp>
      <p:pic>
        <p:nvPicPr>
          <p:cNvPr id="13" name="グラフィックス 50" descr="カーソル">
            <a:extLst>
              <a:ext uri="{FF2B5EF4-FFF2-40B4-BE49-F238E27FC236}">
                <a16:creationId xmlns:a16="http://schemas.microsoft.com/office/drawing/2014/main" id="{DF8BA7AB-0D05-0ECD-454F-BA1FD8AE62A0}"/>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604635" y="2111693"/>
            <a:ext cx="343178" cy="343178"/>
          </a:xfrm>
          <a:prstGeom prst="rect">
            <a:avLst/>
          </a:prstGeom>
        </p:spPr>
      </p:pic>
      <p:sp>
        <p:nvSpPr>
          <p:cNvPr id="19" name="AutoShape 3">
            <a:extLst>
              <a:ext uri="{FF2B5EF4-FFF2-40B4-BE49-F238E27FC236}">
                <a16:creationId xmlns:a16="http://schemas.microsoft.com/office/drawing/2014/main" id="{CBDF7E7A-4992-1AC9-A215-240055793EB0}"/>
              </a:ext>
            </a:extLst>
          </p:cNvPr>
          <p:cNvSpPr>
            <a:spLocks noChangeArrowheads="1"/>
          </p:cNvSpPr>
          <p:nvPr/>
        </p:nvSpPr>
        <p:spPr bwMode="auto">
          <a:xfrm>
            <a:off x="997673" y="2723611"/>
            <a:ext cx="5413935" cy="350748"/>
          </a:xfrm>
          <a:prstGeom prst="roundRect">
            <a:avLst>
              <a:gd name="adj" fmla="val 34712"/>
            </a:avLst>
          </a:prstGeom>
          <a:solidFill>
            <a:srgbClr val="33CC33"/>
          </a:solidFill>
          <a:ln>
            <a:solidFill>
              <a:schemeClr val="accent2"/>
            </a:solidFill>
          </a:ln>
        </p:spPr>
        <p:style>
          <a:lnRef idx="1">
            <a:schemeClr val="accent6"/>
          </a:lnRef>
          <a:fillRef idx="2">
            <a:schemeClr val="accent6"/>
          </a:fillRef>
          <a:effectRef idx="1">
            <a:schemeClr val="accent6"/>
          </a:effectRef>
          <a:fontRef idx="minor">
            <a:schemeClr val="dk1"/>
          </a:fontRef>
        </p:style>
        <p:txBody>
          <a:bodyPr lIns="180000" tIns="72000" rIns="180000" bIns="72000" anchor="t"/>
          <a:lstStyle/>
          <a:p>
            <a:pPr marL="0" marR="0" lvl="0" indent="0" algn="ctr" defTabSz="925561" rtl="0" eaLnBrk="1" fontAlgn="auto" latinLnBrk="0" hangingPunct="1">
              <a:lnSpc>
                <a:spcPct val="80000"/>
              </a:lnSpc>
              <a:spcBef>
                <a:spcPct val="20000"/>
              </a:spcBef>
              <a:spcAft>
                <a:spcPts val="0"/>
              </a:spcAft>
              <a:buClrTx/>
              <a:buSzTx/>
              <a:buFontTx/>
              <a:buNone/>
              <a:tabLst/>
              <a:defRPr/>
            </a:pPr>
            <a:r>
              <a:rPr kumimoji="0" lang="ja-JP" altLang="en-US" sz="16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rPr>
              <a:t>大阪府立たまがわ高等支援学校のご紹介</a:t>
            </a:r>
          </a:p>
        </p:txBody>
      </p:sp>
      <p:pic>
        <p:nvPicPr>
          <p:cNvPr id="8" name="図 7">
            <a:extLst>
              <a:ext uri="{FF2B5EF4-FFF2-40B4-BE49-F238E27FC236}">
                <a16:creationId xmlns:a16="http://schemas.microsoft.com/office/drawing/2014/main" id="{C30D32F2-CAFB-646F-47C9-EACDC9872188}"/>
              </a:ext>
            </a:extLst>
          </p:cNvPr>
          <p:cNvPicPr>
            <a:picLocks noChangeAspect="1"/>
          </p:cNvPicPr>
          <p:nvPr/>
        </p:nvPicPr>
        <p:blipFill rotWithShape="1">
          <a:blip r:embed="rId3"/>
          <a:srcRect r="89672" b="-5952"/>
          <a:stretch/>
        </p:blipFill>
        <p:spPr>
          <a:xfrm>
            <a:off x="569617" y="2719774"/>
            <a:ext cx="393498" cy="373403"/>
          </a:xfrm>
          <a:prstGeom prst="rect">
            <a:avLst/>
          </a:prstGeom>
        </p:spPr>
      </p:pic>
      <p:pic>
        <p:nvPicPr>
          <p:cNvPr id="37" name="図 36">
            <a:extLst>
              <a:ext uri="{FF2B5EF4-FFF2-40B4-BE49-F238E27FC236}">
                <a16:creationId xmlns:a16="http://schemas.microsoft.com/office/drawing/2014/main" id="{1771DC71-7FD9-1BF7-6523-5BDE1B2994D1}"/>
              </a:ext>
            </a:extLst>
          </p:cNvPr>
          <p:cNvPicPr>
            <a:picLocks noChangeAspect="1"/>
          </p:cNvPicPr>
          <p:nvPr/>
        </p:nvPicPr>
        <p:blipFill>
          <a:blip r:embed="rId4"/>
          <a:stretch>
            <a:fillRect/>
          </a:stretch>
        </p:blipFill>
        <p:spPr>
          <a:xfrm>
            <a:off x="5817007" y="3532397"/>
            <a:ext cx="638897" cy="635308"/>
          </a:xfrm>
          <a:prstGeom prst="rect">
            <a:avLst/>
          </a:prstGeom>
        </p:spPr>
      </p:pic>
      <p:pic>
        <p:nvPicPr>
          <p:cNvPr id="39" name="図 38">
            <a:extLst>
              <a:ext uri="{FF2B5EF4-FFF2-40B4-BE49-F238E27FC236}">
                <a16:creationId xmlns:a16="http://schemas.microsoft.com/office/drawing/2014/main" id="{86B3398C-CF76-F350-12A0-64638B4F8221}"/>
              </a:ext>
            </a:extLst>
          </p:cNvPr>
          <p:cNvPicPr>
            <a:picLocks noChangeAspect="1"/>
          </p:cNvPicPr>
          <p:nvPr/>
        </p:nvPicPr>
        <p:blipFill>
          <a:blip r:embed="rId5"/>
          <a:stretch>
            <a:fillRect/>
          </a:stretch>
        </p:blipFill>
        <p:spPr>
          <a:xfrm>
            <a:off x="378885" y="6411699"/>
            <a:ext cx="1572621" cy="1068732"/>
          </a:xfrm>
          <a:prstGeom prst="rect">
            <a:avLst/>
          </a:prstGeom>
        </p:spPr>
      </p:pic>
      <p:pic>
        <p:nvPicPr>
          <p:cNvPr id="41" name="図 40">
            <a:extLst>
              <a:ext uri="{FF2B5EF4-FFF2-40B4-BE49-F238E27FC236}">
                <a16:creationId xmlns:a16="http://schemas.microsoft.com/office/drawing/2014/main" id="{B74510E4-26AE-2B8B-20D7-4EE1B5367297}"/>
              </a:ext>
            </a:extLst>
          </p:cNvPr>
          <p:cNvPicPr>
            <a:picLocks noChangeAspect="1"/>
          </p:cNvPicPr>
          <p:nvPr/>
        </p:nvPicPr>
        <p:blipFill>
          <a:blip r:embed="rId6"/>
          <a:srcRect t="2218" r="4180"/>
          <a:stretch/>
        </p:blipFill>
        <p:spPr>
          <a:xfrm>
            <a:off x="1965668" y="6411699"/>
            <a:ext cx="1546761" cy="1068732"/>
          </a:xfrm>
          <a:prstGeom prst="rect">
            <a:avLst/>
          </a:prstGeom>
        </p:spPr>
      </p:pic>
      <p:pic>
        <p:nvPicPr>
          <p:cNvPr id="43" name="図 42">
            <a:extLst>
              <a:ext uri="{FF2B5EF4-FFF2-40B4-BE49-F238E27FC236}">
                <a16:creationId xmlns:a16="http://schemas.microsoft.com/office/drawing/2014/main" id="{60C1AFC0-7636-6C52-8998-5701C697745A}"/>
              </a:ext>
            </a:extLst>
          </p:cNvPr>
          <p:cNvPicPr>
            <a:picLocks noChangeAspect="1"/>
          </p:cNvPicPr>
          <p:nvPr/>
        </p:nvPicPr>
        <p:blipFill>
          <a:blip r:embed="rId7"/>
          <a:srcRect t="4128" r="14347"/>
          <a:stretch/>
        </p:blipFill>
        <p:spPr>
          <a:xfrm>
            <a:off x="3546388" y="6411699"/>
            <a:ext cx="1673683" cy="1068732"/>
          </a:xfrm>
          <a:prstGeom prst="rect">
            <a:avLst/>
          </a:prstGeom>
        </p:spPr>
      </p:pic>
      <p:pic>
        <p:nvPicPr>
          <p:cNvPr id="47" name="図 46">
            <a:extLst>
              <a:ext uri="{FF2B5EF4-FFF2-40B4-BE49-F238E27FC236}">
                <a16:creationId xmlns:a16="http://schemas.microsoft.com/office/drawing/2014/main" id="{02C51CAF-C705-340B-BFD3-2F1A4D847BA1}"/>
              </a:ext>
            </a:extLst>
          </p:cNvPr>
          <p:cNvPicPr>
            <a:picLocks noChangeAspect="1"/>
          </p:cNvPicPr>
          <p:nvPr/>
        </p:nvPicPr>
        <p:blipFill>
          <a:blip r:embed="rId8"/>
          <a:srcRect l="5352" t="2773" r="2073"/>
          <a:stretch/>
        </p:blipFill>
        <p:spPr>
          <a:xfrm>
            <a:off x="5245153" y="6411699"/>
            <a:ext cx="1610788" cy="1068732"/>
          </a:xfrm>
          <a:prstGeom prst="rect">
            <a:avLst/>
          </a:prstGeom>
        </p:spPr>
      </p:pic>
      <p:sp>
        <p:nvSpPr>
          <p:cNvPr id="48" name="Rectangle 356">
            <a:extLst>
              <a:ext uri="{FF2B5EF4-FFF2-40B4-BE49-F238E27FC236}">
                <a16:creationId xmlns:a16="http://schemas.microsoft.com/office/drawing/2014/main" id="{904E6156-D5F6-9090-8014-25E6FA16F29B}"/>
              </a:ext>
            </a:extLst>
          </p:cNvPr>
          <p:cNvSpPr>
            <a:spLocks noChangeArrowheads="1"/>
          </p:cNvSpPr>
          <p:nvPr/>
        </p:nvSpPr>
        <p:spPr bwMode="auto">
          <a:xfrm>
            <a:off x="5648685" y="4111764"/>
            <a:ext cx="1235984" cy="51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8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たまがわ高等支援学校</a:t>
            </a:r>
            <a:endParaRPr kumimoji="1" lang="en-US" altLang="ja-JP" sz="8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8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広報係のたまちゃん。</a:t>
            </a:r>
            <a:endParaRPr kumimoji="1" lang="en-US" altLang="ja-JP" sz="8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a:p>
            <a:pPr marL="0" marR="0" lvl="0" indent="0" algn="l" defTabSz="925561" rtl="0" eaLnBrk="1" fontAlgn="auto" latinLnBrk="0" hangingPunct="1">
              <a:lnSpc>
                <a:spcPct val="100000"/>
              </a:lnSpc>
              <a:spcBef>
                <a:spcPct val="0"/>
              </a:spcBef>
              <a:spcAft>
                <a:spcPts val="0"/>
              </a:spcAft>
              <a:buClrTx/>
              <a:buSzTx/>
              <a:buFontTx/>
              <a:buNone/>
              <a:tabLst/>
              <a:defRPr/>
            </a:pPr>
            <a:r>
              <a:rPr kumimoji="1" lang="ja-JP" altLang="en-US" sz="8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rPr>
              <a:t>葉っぱの妖精。</a:t>
            </a:r>
            <a:endParaRPr kumimoji="1" lang="en-US" altLang="ja-JP" sz="80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7CDECAB3-C2B8-0810-C7C5-955DFAE1513F}"/>
              </a:ext>
            </a:extLst>
          </p:cNvPr>
          <p:cNvSpPr txBox="1"/>
          <p:nvPr/>
        </p:nvSpPr>
        <p:spPr>
          <a:xfrm>
            <a:off x="871640" y="678512"/>
            <a:ext cx="5889962" cy="600164"/>
          </a:xfrm>
          <a:prstGeom prst="rect">
            <a:avLst/>
          </a:prstGeom>
          <a:noFill/>
        </p:spPr>
        <p:txBody>
          <a:bodyPr wrap="square" rtlCol="0">
            <a:spAutoFit/>
          </a:bodyPr>
          <a:lstStyle/>
          <a:p>
            <a:pPr lvl="0">
              <a:spcBef>
                <a:spcPct val="0"/>
              </a:spcBef>
              <a:buNone/>
              <a:defRPr/>
            </a:pPr>
            <a:r>
              <a:rPr lang="en-US" altLang="ja-JP" sz="1100" dirty="0">
                <a:solidFill>
                  <a:srgbClr val="000000"/>
                </a:solidFill>
                <a:latin typeface="Meiryo UI" panose="020B0604030504040204" pitchFamily="50" charset="-128"/>
                <a:ea typeface="Meiryo UI" panose="020B0604030504040204" pitchFamily="50" charset="-128"/>
                <a:hlinkClick r:id="rId9"/>
              </a:rPr>
              <a:t>https://lgpos.task-asp.net/cu/270008/ea/residents/procedures/apply/e2591623-8e4b-421c-892e-6d204499b941/start</a:t>
            </a:r>
            <a:endParaRPr lang="en-US" altLang="ja-JP" sz="1656" dirty="0">
              <a:solidFill>
                <a:prstClr val="black"/>
              </a:solidFill>
              <a:latin typeface="Calibri" panose="020F0502020204030204"/>
              <a:ea typeface="ＭＳ Ｐゴシック" panose="020B0600070205080204" pitchFamily="50" charset="-128"/>
            </a:endParaRPr>
          </a:p>
          <a:p>
            <a:pPr lvl="0">
              <a:spcBef>
                <a:spcPct val="0"/>
              </a:spcBef>
              <a:buNone/>
              <a:defRPr/>
            </a:pPr>
            <a:endParaRPr lang="en-US" altLang="ja-JP" sz="1100" dirty="0">
              <a:solidFill>
                <a:srgbClr val="000000"/>
              </a:solidFill>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D92C3049-B37B-8CEB-58D1-B2A495D7231A}"/>
              </a:ext>
            </a:extLst>
          </p:cNvPr>
          <p:cNvPicPr>
            <a:picLocks noChangeAspect="1"/>
          </p:cNvPicPr>
          <p:nvPr/>
        </p:nvPicPr>
        <p:blipFill>
          <a:blip r:embed="rId10"/>
          <a:stretch>
            <a:fillRect/>
          </a:stretch>
        </p:blipFill>
        <p:spPr>
          <a:xfrm>
            <a:off x="417724" y="1563282"/>
            <a:ext cx="720000" cy="720000"/>
          </a:xfrm>
          <a:prstGeom prst="rect">
            <a:avLst/>
          </a:prstGeom>
        </p:spPr>
      </p:pic>
    </p:spTree>
    <p:extLst>
      <p:ext uri="{BB962C8B-B14F-4D97-AF65-F5344CB8AC3E}">
        <p14:creationId xmlns:p14="http://schemas.microsoft.com/office/powerpoint/2010/main" val="1152868734"/>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レトロスペクト">
  <a:themeElements>
    <a:clrScheme name="緑">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TM02892315[[fn=ウィスプ]]</Template>
  <TotalTime>0</TotalTime>
  <Words>916</Words>
  <Application>Microsoft Office PowerPoint</Application>
  <PresentationFormat>ユーザー設定</PresentationFormat>
  <Paragraphs>98</Paragraphs>
  <Slides>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2</vt:i4>
      </vt:variant>
    </vt:vector>
  </HeadingPairs>
  <TitlesOfParts>
    <vt:vector size="12" baseType="lpstr">
      <vt:lpstr>HG丸ｺﾞｼｯｸM-PRO</vt:lpstr>
      <vt:lpstr>HG明朝E</vt:lpstr>
      <vt:lpstr>Meiryo UI</vt:lpstr>
      <vt:lpstr>ＭＳ Ｐ明朝</vt:lpstr>
      <vt:lpstr>UD デジタル 教科書体 NP-B</vt:lpstr>
      <vt:lpstr>Calibri</vt:lpstr>
      <vt:lpstr>Calibri Light</vt:lpstr>
      <vt:lpstr>Wingdings 2</vt:lpstr>
      <vt:lpstr>HDOfficeLightV0</vt:lpstr>
      <vt:lpstr>レトロスペクト</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2026-10-15T04:33:54Z</dcterms:created>
  <dcterms:modified xsi:type="dcterms:W3CDTF">2026-10-15T04:33:59Z</dcterms:modified>
</cp:coreProperties>
</file>