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828" r:id="rId2"/>
  </p:sldMasterIdLst>
  <p:sldIdLst>
    <p:sldId id="258" r:id="rId3"/>
    <p:sldId id="260" r:id="rId4"/>
  </p:sldIdLst>
  <p:sldSz cx="7199313" cy="10260013"/>
  <p:notesSz cx="6888163" cy="10020300"/>
  <p:defaultTextStyle>
    <a:defPPr>
      <a:defRPr lang="en-US"/>
    </a:defPPr>
    <a:lvl1pPr marL="0" algn="l" defTabSz="925561" rtl="0" eaLnBrk="1" latinLnBrk="0" hangingPunct="1">
      <a:defRPr sz="1822" kern="1200">
        <a:solidFill>
          <a:schemeClr val="tx1"/>
        </a:solidFill>
        <a:latin typeface="+mn-lt"/>
        <a:ea typeface="+mn-ea"/>
        <a:cs typeface="+mn-cs"/>
      </a:defRPr>
    </a:lvl1pPr>
    <a:lvl2pPr marL="462780" algn="l" defTabSz="925561" rtl="0" eaLnBrk="1" latinLnBrk="0" hangingPunct="1">
      <a:defRPr sz="1822" kern="1200">
        <a:solidFill>
          <a:schemeClr val="tx1"/>
        </a:solidFill>
        <a:latin typeface="+mn-lt"/>
        <a:ea typeface="+mn-ea"/>
        <a:cs typeface="+mn-cs"/>
      </a:defRPr>
    </a:lvl2pPr>
    <a:lvl3pPr marL="925561" algn="l" defTabSz="925561" rtl="0" eaLnBrk="1" latinLnBrk="0" hangingPunct="1">
      <a:defRPr sz="1822" kern="1200">
        <a:solidFill>
          <a:schemeClr val="tx1"/>
        </a:solidFill>
        <a:latin typeface="+mn-lt"/>
        <a:ea typeface="+mn-ea"/>
        <a:cs typeface="+mn-cs"/>
      </a:defRPr>
    </a:lvl3pPr>
    <a:lvl4pPr marL="1388340" algn="l" defTabSz="925561" rtl="0" eaLnBrk="1" latinLnBrk="0" hangingPunct="1">
      <a:defRPr sz="1822" kern="1200">
        <a:solidFill>
          <a:schemeClr val="tx1"/>
        </a:solidFill>
        <a:latin typeface="+mn-lt"/>
        <a:ea typeface="+mn-ea"/>
        <a:cs typeface="+mn-cs"/>
      </a:defRPr>
    </a:lvl4pPr>
    <a:lvl5pPr marL="1851120" algn="l" defTabSz="925561" rtl="0" eaLnBrk="1" latinLnBrk="0" hangingPunct="1">
      <a:defRPr sz="1822" kern="1200">
        <a:solidFill>
          <a:schemeClr val="tx1"/>
        </a:solidFill>
        <a:latin typeface="+mn-lt"/>
        <a:ea typeface="+mn-ea"/>
        <a:cs typeface="+mn-cs"/>
      </a:defRPr>
    </a:lvl5pPr>
    <a:lvl6pPr marL="2313901" algn="l" defTabSz="925561" rtl="0" eaLnBrk="1" latinLnBrk="0" hangingPunct="1">
      <a:defRPr sz="1822" kern="1200">
        <a:solidFill>
          <a:schemeClr val="tx1"/>
        </a:solidFill>
        <a:latin typeface="+mn-lt"/>
        <a:ea typeface="+mn-ea"/>
        <a:cs typeface="+mn-cs"/>
      </a:defRPr>
    </a:lvl6pPr>
    <a:lvl7pPr marL="2776682" algn="l" defTabSz="925561" rtl="0" eaLnBrk="1" latinLnBrk="0" hangingPunct="1">
      <a:defRPr sz="1822" kern="1200">
        <a:solidFill>
          <a:schemeClr val="tx1"/>
        </a:solidFill>
        <a:latin typeface="+mn-lt"/>
        <a:ea typeface="+mn-ea"/>
        <a:cs typeface="+mn-cs"/>
      </a:defRPr>
    </a:lvl7pPr>
    <a:lvl8pPr marL="3239461" algn="l" defTabSz="925561" rtl="0" eaLnBrk="1" latinLnBrk="0" hangingPunct="1">
      <a:defRPr sz="1822" kern="1200">
        <a:solidFill>
          <a:schemeClr val="tx1"/>
        </a:solidFill>
        <a:latin typeface="+mn-lt"/>
        <a:ea typeface="+mn-ea"/>
        <a:cs typeface="+mn-cs"/>
      </a:defRPr>
    </a:lvl8pPr>
    <a:lvl9pPr marL="3702241" algn="l" defTabSz="925561" rtl="0" eaLnBrk="1" latinLnBrk="0" hangingPunct="1">
      <a:defRPr sz="1822"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川上　瑠莉" initials="川上　瑠莉" lastIdx="2" clrIdx="0">
    <p:extLst>
      <p:ext uri="{19B8F6BF-5375-455C-9EA6-DF929625EA0E}">
        <p15:presenceInfo xmlns:p15="http://schemas.microsoft.com/office/powerpoint/2012/main" userId="S-1-5-21-161959346-1900351369-444732941-1666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ED8F"/>
    <a:srgbClr val="FFCC99"/>
    <a:srgbClr val="CCFFCC"/>
    <a:srgbClr val="CCFF99"/>
    <a:srgbClr val="FFCC66"/>
    <a:srgbClr val="FF6600"/>
    <a:srgbClr val="CCFFFF"/>
    <a:srgbClr val="FF9999"/>
    <a:srgbClr val="FFCCCC"/>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3" autoAdjust="0"/>
    <p:restoredTop sz="94660"/>
  </p:normalViewPr>
  <p:slideViewPr>
    <p:cSldViewPr snapToGrid="0">
      <p:cViewPr varScale="1">
        <p:scale>
          <a:sx n="65" d="100"/>
          <a:sy n="65" d="100"/>
        </p:scale>
        <p:origin x="21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99916" y="1682372"/>
            <a:ext cx="5399485" cy="3572005"/>
          </a:xfrm>
        </p:spPr>
        <p:txBody>
          <a:bodyPr anchor="b">
            <a:normAutofit/>
          </a:bodyPr>
          <a:lstStyle>
            <a:lvl1pPr algn="ctr">
              <a:defRPr sz="3160"/>
            </a:lvl1pPr>
          </a:lstStyle>
          <a:p>
            <a:r>
              <a:rPr lang="ja-JP" altLang="en-US"/>
              <a:t>マスター タイトルの書式設定</a:t>
            </a:r>
            <a:endParaRPr lang="en-US" dirty="0"/>
          </a:p>
        </p:txBody>
      </p:sp>
      <p:sp>
        <p:nvSpPr>
          <p:cNvPr id="3" name="Subtitle 2"/>
          <p:cNvSpPr>
            <a:spLocks noGrp="1"/>
          </p:cNvSpPr>
          <p:nvPr>
            <p:ph type="subTitle" idx="1"/>
          </p:nvPr>
        </p:nvSpPr>
        <p:spPr>
          <a:xfrm>
            <a:off x="899916" y="5388885"/>
            <a:ext cx="5399485" cy="2477127"/>
          </a:xfrm>
        </p:spPr>
        <p:txBody>
          <a:bodyPr>
            <a:normAutofit/>
          </a:bodyPr>
          <a:lstStyle>
            <a:lvl1pPr marL="0" indent="0" algn="ctr">
              <a:buNone/>
              <a:defRPr sz="1264">
                <a:solidFill>
                  <a:schemeClr val="tx1">
                    <a:lumMod val="75000"/>
                    <a:lumOff val="25000"/>
                  </a:schemeClr>
                </a:solidFill>
              </a:defRPr>
            </a:lvl1pPr>
            <a:lvl2pPr marL="240815" indent="0" algn="ctr">
              <a:buNone/>
              <a:defRPr sz="1474"/>
            </a:lvl2pPr>
            <a:lvl3pPr marL="481628" indent="0" algn="ctr">
              <a:buNone/>
              <a:defRPr sz="1264"/>
            </a:lvl3pPr>
            <a:lvl4pPr marL="722442" indent="0" algn="ctr">
              <a:buNone/>
              <a:defRPr sz="1054"/>
            </a:lvl4pPr>
            <a:lvl5pPr marL="963255" indent="0" algn="ctr">
              <a:buNone/>
              <a:defRPr sz="1054"/>
            </a:lvl5pPr>
            <a:lvl6pPr marL="1204071" indent="0" algn="ctr">
              <a:buNone/>
              <a:defRPr sz="1054"/>
            </a:lvl6pPr>
            <a:lvl7pPr marL="1444885" indent="0" algn="ctr">
              <a:buNone/>
              <a:defRPr sz="1054"/>
            </a:lvl7pPr>
            <a:lvl8pPr marL="1685698" indent="0" algn="ctr">
              <a:buNone/>
              <a:defRPr sz="1054"/>
            </a:lvl8pPr>
            <a:lvl9pPr marL="1926513" indent="0" algn="ctr">
              <a:buNone/>
              <a:defRPr sz="105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05654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14226113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152008" y="539125"/>
            <a:ext cx="1552352" cy="869488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94953" y="539126"/>
            <a:ext cx="4567064" cy="869488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6263671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47938" y="1135441"/>
            <a:ext cx="5939433" cy="5335207"/>
          </a:xfrm>
        </p:spPr>
        <p:txBody>
          <a:bodyPr anchor="b">
            <a:normAutofit/>
          </a:bodyPr>
          <a:lstStyle>
            <a:lvl1pPr algn="l">
              <a:lnSpc>
                <a:spcPct val="85000"/>
              </a:lnSpc>
              <a:defRPr sz="6298" spc="-39"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649574" y="6665898"/>
            <a:ext cx="5939433" cy="1710002"/>
          </a:xfrm>
        </p:spPr>
        <p:txBody>
          <a:bodyPr lIns="91440" rIns="91440">
            <a:normAutofit/>
          </a:bodyPr>
          <a:lstStyle>
            <a:lvl1pPr marL="0" indent="0" algn="l">
              <a:buNone/>
              <a:defRPr sz="1890" cap="all" spc="157" baseline="0">
                <a:solidFill>
                  <a:schemeClr val="tx2"/>
                </a:solidFill>
                <a:latin typeface="+mj-lt"/>
              </a:defRPr>
            </a:lvl1pPr>
            <a:lvl2pPr marL="359954" indent="0" algn="ctr">
              <a:buNone/>
              <a:defRPr sz="1890"/>
            </a:lvl2pPr>
            <a:lvl3pPr marL="719907" indent="0" algn="ctr">
              <a:buNone/>
              <a:defRPr sz="1890"/>
            </a:lvl3pPr>
            <a:lvl4pPr marL="1079861" indent="0" algn="ctr">
              <a:buNone/>
              <a:defRPr sz="1575"/>
            </a:lvl4pPr>
            <a:lvl5pPr marL="1439814" indent="0" algn="ctr">
              <a:buNone/>
              <a:defRPr sz="1575"/>
            </a:lvl5pPr>
            <a:lvl6pPr marL="1799768" indent="0" algn="ctr">
              <a:buNone/>
              <a:defRPr sz="1575"/>
            </a:lvl6pPr>
            <a:lvl7pPr marL="2159721" indent="0" algn="ctr">
              <a:buNone/>
              <a:defRPr sz="1575"/>
            </a:lvl7pPr>
            <a:lvl8pPr marL="2519675" indent="0" algn="ctr">
              <a:buNone/>
              <a:defRPr sz="1575"/>
            </a:lvl8pPr>
            <a:lvl9pPr marL="2879628" indent="0" algn="ctr">
              <a:buNone/>
              <a:defRPr sz="1575"/>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cxnSp>
        <p:nvCxnSpPr>
          <p:cNvPr id="9" name="Straight Connector 8"/>
          <p:cNvCxnSpPr/>
          <p:nvPr/>
        </p:nvCxnSpPr>
        <p:spPr>
          <a:xfrm>
            <a:off x="713116" y="6498008"/>
            <a:ext cx="583144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70710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1344486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7938" y="1135441"/>
            <a:ext cx="5939433" cy="5335207"/>
          </a:xfrm>
        </p:spPr>
        <p:txBody>
          <a:bodyPr anchor="b" anchorCtr="0">
            <a:normAutofit/>
          </a:bodyPr>
          <a:lstStyle>
            <a:lvl1pPr>
              <a:lnSpc>
                <a:spcPct val="85000"/>
              </a:lnSpc>
              <a:defRPr sz="6298"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47938" y="6662169"/>
            <a:ext cx="5939433" cy="1710002"/>
          </a:xfrm>
        </p:spPr>
        <p:txBody>
          <a:bodyPr lIns="91440" rIns="91440" anchor="t" anchorCtr="0">
            <a:normAutofit/>
          </a:bodyPr>
          <a:lstStyle>
            <a:lvl1pPr marL="0" indent="0">
              <a:buNone/>
              <a:defRPr sz="1890" cap="all" spc="157" baseline="0">
                <a:solidFill>
                  <a:schemeClr val="tx2"/>
                </a:solidFill>
                <a:latin typeface="+mj-lt"/>
              </a:defRPr>
            </a:lvl1pPr>
            <a:lvl2pPr marL="359954" indent="0">
              <a:buNone/>
              <a:defRPr sz="1417">
                <a:solidFill>
                  <a:schemeClr val="tx1">
                    <a:tint val="75000"/>
                  </a:schemeClr>
                </a:solidFill>
              </a:defRPr>
            </a:lvl2pPr>
            <a:lvl3pPr marL="719907" indent="0">
              <a:buNone/>
              <a:defRPr sz="1260">
                <a:solidFill>
                  <a:schemeClr val="tx1">
                    <a:tint val="75000"/>
                  </a:schemeClr>
                </a:solidFill>
              </a:defRPr>
            </a:lvl3pPr>
            <a:lvl4pPr marL="1079861" indent="0">
              <a:buNone/>
              <a:defRPr sz="1102">
                <a:solidFill>
                  <a:schemeClr val="tx1">
                    <a:tint val="75000"/>
                  </a:schemeClr>
                </a:solidFill>
              </a:defRPr>
            </a:lvl4pPr>
            <a:lvl5pPr marL="1439814" indent="0">
              <a:buNone/>
              <a:defRPr sz="1102">
                <a:solidFill>
                  <a:schemeClr val="tx1">
                    <a:tint val="75000"/>
                  </a:schemeClr>
                </a:solidFill>
              </a:defRPr>
            </a:lvl5pPr>
            <a:lvl6pPr marL="1799768" indent="0">
              <a:buNone/>
              <a:defRPr sz="1102">
                <a:solidFill>
                  <a:schemeClr val="tx1">
                    <a:tint val="75000"/>
                  </a:schemeClr>
                </a:solidFill>
              </a:defRPr>
            </a:lvl6pPr>
            <a:lvl7pPr marL="2159721" indent="0">
              <a:buNone/>
              <a:defRPr sz="1102">
                <a:solidFill>
                  <a:schemeClr val="tx1">
                    <a:tint val="75000"/>
                  </a:schemeClr>
                </a:solidFill>
              </a:defRPr>
            </a:lvl7pPr>
            <a:lvl8pPr marL="2519675" indent="0">
              <a:buNone/>
              <a:defRPr sz="1102">
                <a:solidFill>
                  <a:schemeClr val="tx1">
                    <a:tint val="75000"/>
                  </a:schemeClr>
                </a:solidFill>
              </a:defRPr>
            </a:lvl8pPr>
            <a:lvl9pPr marL="2879628" indent="0">
              <a:buNone/>
              <a:defRPr sz="1102">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cxnSp>
        <p:nvCxnSpPr>
          <p:cNvPr id="9" name="Straight Connector 8"/>
          <p:cNvCxnSpPr/>
          <p:nvPr/>
        </p:nvCxnSpPr>
        <p:spPr>
          <a:xfrm>
            <a:off x="713116" y="6498008"/>
            <a:ext cx="5831444"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5065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647938" y="428779"/>
            <a:ext cx="5939433" cy="217042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47938" y="2761338"/>
            <a:ext cx="2915722" cy="601920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71650" y="2761339"/>
            <a:ext cx="2915722" cy="601920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7993547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647938" y="428779"/>
            <a:ext cx="5939433" cy="217042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47938" y="2761813"/>
            <a:ext cx="2915722" cy="1101526"/>
          </a:xfrm>
        </p:spPr>
        <p:txBody>
          <a:bodyPr lIns="91440" rIns="91440" anchor="ctr">
            <a:normAutofit/>
          </a:bodyPr>
          <a:lstStyle>
            <a:lvl1pPr marL="0" indent="0">
              <a:buNone/>
              <a:defRPr sz="1575" b="0" cap="all" baseline="0">
                <a:solidFill>
                  <a:schemeClr val="tx2"/>
                </a:solidFill>
              </a:defRPr>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4" name="Content Placeholder 3"/>
          <p:cNvSpPr>
            <a:spLocks noGrp="1"/>
          </p:cNvSpPr>
          <p:nvPr>
            <p:ph sz="half" idx="2"/>
          </p:nvPr>
        </p:nvSpPr>
        <p:spPr>
          <a:xfrm>
            <a:off x="647938" y="3863339"/>
            <a:ext cx="2915722" cy="50540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71650" y="2761813"/>
            <a:ext cx="2915722" cy="1101526"/>
          </a:xfrm>
        </p:spPr>
        <p:txBody>
          <a:bodyPr lIns="91440" rIns="91440" anchor="ctr">
            <a:normAutofit/>
          </a:bodyPr>
          <a:lstStyle>
            <a:lvl1pPr marL="0" indent="0">
              <a:buNone/>
              <a:defRPr sz="1575" b="0" cap="all" baseline="0">
                <a:solidFill>
                  <a:schemeClr val="tx2"/>
                </a:solidFill>
              </a:defRPr>
            </a:lvl1pPr>
            <a:lvl2pPr marL="359954" indent="0">
              <a:buNone/>
              <a:defRPr sz="1575" b="1"/>
            </a:lvl2pPr>
            <a:lvl3pPr marL="719907" indent="0">
              <a:buNone/>
              <a:defRPr sz="1417" b="1"/>
            </a:lvl3pPr>
            <a:lvl4pPr marL="1079861" indent="0">
              <a:buNone/>
              <a:defRPr sz="1260" b="1"/>
            </a:lvl4pPr>
            <a:lvl5pPr marL="1439814" indent="0">
              <a:buNone/>
              <a:defRPr sz="1260" b="1"/>
            </a:lvl5pPr>
            <a:lvl6pPr marL="1799768" indent="0">
              <a:buNone/>
              <a:defRPr sz="1260" b="1"/>
            </a:lvl6pPr>
            <a:lvl7pPr marL="2159721" indent="0">
              <a:buNone/>
              <a:defRPr sz="1260" b="1"/>
            </a:lvl7pPr>
            <a:lvl8pPr marL="2519675" indent="0">
              <a:buNone/>
              <a:defRPr sz="1260" b="1"/>
            </a:lvl8pPr>
            <a:lvl9pPr marL="2879628" indent="0">
              <a:buNone/>
              <a:defRPr sz="1260" b="1"/>
            </a:lvl9pPr>
          </a:lstStyle>
          <a:p>
            <a:pPr lvl="0"/>
            <a:r>
              <a:rPr lang="ja-JP" altLang="en-US"/>
              <a:t>マスター テキストの書式設定</a:t>
            </a:r>
          </a:p>
        </p:txBody>
      </p:sp>
      <p:sp>
        <p:nvSpPr>
          <p:cNvPr id="6" name="Content Placeholder 5"/>
          <p:cNvSpPr>
            <a:spLocks noGrp="1"/>
          </p:cNvSpPr>
          <p:nvPr>
            <p:ph sz="quarter" idx="4"/>
          </p:nvPr>
        </p:nvSpPr>
        <p:spPr>
          <a:xfrm>
            <a:off x="3671650" y="3863339"/>
            <a:ext cx="2915722" cy="505400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4361790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8889463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8762261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10;コンテンツ">
    <p:spTree>
      <p:nvGrpSpPr>
        <p:cNvPr id="1" name=""/>
        <p:cNvGrpSpPr/>
        <p:nvPr/>
      </p:nvGrpSpPr>
      <p:grpSpPr>
        <a:xfrm>
          <a:off x="0" y="0"/>
          <a:ext cx="0" cy="0"/>
          <a:chOff x="0" y="0"/>
          <a:chExt cx="0" cy="0"/>
        </a:xfrm>
      </p:grpSpPr>
      <p:sp>
        <p:nvSpPr>
          <p:cNvPr id="8" name="Rectangle 7"/>
          <p:cNvSpPr/>
          <p:nvPr/>
        </p:nvSpPr>
        <p:spPr>
          <a:xfrm>
            <a:off x="11" y="0"/>
            <a:ext cx="2391971" cy="1026001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2385641" y="0"/>
            <a:ext cx="37796" cy="1026001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9974" y="889200"/>
            <a:ext cx="1889820" cy="3420004"/>
          </a:xfrm>
        </p:spPr>
        <p:txBody>
          <a:bodyPr anchor="b">
            <a:normAutofit/>
          </a:bodyPr>
          <a:lstStyle>
            <a:lvl1pPr>
              <a:defRPr sz="2834"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2834730" y="1094401"/>
            <a:ext cx="3833634" cy="786601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69974" y="4377605"/>
            <a:ext cx="1889820" cy="5055389"/>
          </a:xfrm>
        </p:spPr>
        <p:txBody>
          <a:bodyPr lIns="91440" rIns="91440">
            <a:normAutofit/>
          </a:bodyPr>
          <a:lstStyle>
            <a:lvl1pPr marL="0" indent="0">
              <a:buNone/>
              <a:defRPr sz="1181">
                <a:solidFill>
                  <a:srgbClr val="FFFFFF"/>
                </a:solidFill>
              </a:defRPr>
            </a:lvl1pPr>
            <a:lvl2pPr marL="359954" indent="0">
              <a:buNone/>
              <a:defRPr sz="945"/>
            </a:lvl2pPr>
            <a:lvl3pPr marL="719907" indent="0">
              <a:buNone/>
              <a:defRPr sz="787"/>
            </a:lvl3pPr>
            <a:lvl4pPr marL="1079861" indent="0">
              <a:buNone/>
              <a:defRPr sz="709"/>
            </a:lvl4pPr>
            <a:lvl5pPr marL="1439814" indent="0">
              <a:buNone/>
              <a:defRPr sz="709"/>
            </a:lvl5pPr>
            <a:lvl6pPr marL="1799768" indent="0">
              <a:buNone/>
              <a:defRPr sz="709"/>
            </a:lvl6pPr>
            <a:lvl7pPr marL="2159721" indent="0">
              <a:buNone/>
              <a:defRPr sz="709"/>
            </a:lvl7pPr>
            <a:lvl8pPr marL="2519675" indent="0">
              <a:buNone/>
              <a:defRPr sz="709"/>
            </a:lvl8pPr>
            <a:lvl9pPr marL="2879628" indent="0">
              <a:buNone/>
              <a:defRPr sz="709"/>
            </a:lvl9pPr>
          </a:lstStyle>
          <a:p>
            <a:pPr lvl="0"/>
            <a:r>
              <a:rPr lang="ja-JP" altLang="en-US"/>
              <a:t>マスター テキストの書式設定</a:t>
            </a:r>
          </a:p>
        </p:txBody>
      </p:sp>
      <p:sp>
        <p:nvSpPr>
          <p:cNvPr id="5" name="Date Placeholder 4"/>
          <p:cNvSpPr>
            <a:spLocks noGrp="1"/>
          </p:cNvSpPr>
          <p:nvPr>
            <p:ph type="dt" sz="half" idx="10"/>
          </p:nvPr>
        </p:nvSpPr>
        <p:spPr>
          <a:xfrm>
            <a:off x="274883" y="9664260"/>
            <a:ext cx="1546217" cy="546251"/>
          </a:xfrm>
        </p:spPr>
        <p:txBody>
          <a:bodyPr/>
          <a:lstStyle>
            <a:lvl1pPr algn="l">
              <a:defRPr/>
            </a:lvl1pPr>
          </a:lstStyle>
          <a:p>
            <a:fld id="{803A35C5-A4AF-4987-B4C7-6F2DC6E9EF3D}" type="datetimeFigureOut">
              <a:rPr kumimoji="1" lang="ja-JP" altLang="en-US" smtClean="0"/>
              <a:t>2026/4/27</a:t>
            </a:fld>
            <a:endParaRPr kumimoji="1" lang="ja-JP" altLang="en-US"/>
          </a:p>
        </p:txBody>
      </p:sp>
      <p:sp>
        <p:nvSpPr>
          <p:cNvPr id="6" name="Footer Placeholder 5"/>
          <p:cNvSpPr>
            <a:spLocks noGrp="1"/>
          </p:cNvSpPr>
          <p:nvPr>
            <p:ph type="ftr" sz="quarter" idx="11"/>
          </p:nvPr>
        </p:nvSpPr>
        <p:spPr>
          <a:xfrm>
            <a:off x="2834730" y="9664260"/>
            <a:ext cx="2744738" cy="546251"/>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1338555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1876152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1" y="7410009"/>
            <a:ext cx="7197438" cy="2850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 y="7353273"/>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7938" y="7592409"/>
            <a:ext cx="5972055" cy="1231202"/>
          </a:xfrm>
        </p:spPr>
        <p:txBody>
          <a:bodyPr tIns="0" bIns="0" anchor="b">
            <a:noAutofit/>
          </a:bodyPr>
          <a:lstStyle>
            <a:lvl1pPr>
              <a:defRPr sz="2834"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0" y="0"/>
            <a:ext cx="7199304" cy="7353273"/>
          </a:xfrm>
          <a:solidFill>
            <a:schemeClr val="bg2">
              <a:lumMod val="90000"/>
            </a:schemeClr>
          </a:solidFill>
        </p:spPr>
        <p:txBody>
          <a:bodyPr lIns="457200" tIns="457200" anchor="t"/>
          <a:lstStyle>
            <a:lvl1pPr marL="0" indent="0">
              <a:buNone/>
              <a:defRPr sz="2519"/>
            </a:lvl1pPr>
            <a:lvl2pPr marL="359954" indent="0">
              <a:buNone/>
              <a:defRPr sz="2204"/>
            </a:lvl2pPr>
            <a:lvl3pPr marL="719907" indent="0">
              <a:buNone/>
              <a:defRPr sz="1890"/>
            </a:lvl3pPr>
            <a:lvl4pPr marL="1079861" indent="0">
              <a:buNone/>
              <a:defRPr sz="1575"/>
            </a:lvl4pPr>
            <a:lvl5pPr marL="1439814" indent="0">
              <a:buNone/>
              <a:defRPr sz="1575"/>
            </a:lvl5pPr>
            <a:lvl6pPr marL="1799768" indent="0">
              <a:buNone/>
              <a:defRPr sz="1575"/>
            </a:lvl6pPr>
            <a:lvl7pPr marL="2159721" indent="0">
              <a:buNone/>
              <a:defRPr sz="1575"/>
            </a:lvl7pPr>
            <a:lvl8pPr marL="2519675" indent="0">
              <a:buNone/>
              <a:defRPr sz="1575"/>
            </a:lvl8pPr>
            <a:lvl9pPr marL="2879628" indent="0">
              <a:buNone/>
              <a:defRPr sz="1575"/>
            </a:lvl9pPr>
          </a:lstStyle>
          <a:p>
            <a:r>
              <a:rPr lang="ja-JP" altLang="en-US"/>
              <a:t>図を追加</a:t>
            </a:r>
            <a:endParaRPr lang="en-US" dirty="0"/>
          </a:p>
        </p:txBody>
      </p:sp>
      <p:sp>
        <p:nvSpPr>
          <p:cNvPr id="4" name="Text Placeholder 3"/>
          <p:cNvSpPr>
            <a:spLocks noGrp="1"/>
          </p:cNvSpPr>
          <p:nvPr>
            <p:ph type="body" sz="half" idx="2"/>
          </p:nvPr>
        </p:nvSpPr>
        <p:spPr>
          <a:xfrm>
            <a:off x="647938" y="8837291"/>
            <a:ext cx="5975430" cy="889201"/>
          </a:xfrm>
        </p:spPr>
        <p:txBody>
          <a:bodyPr lIns="91440" tIns="0" rIns="91440" bIns="0">
            <a:normAutofit/>
          </a:bodyPr>
          <a:lstStyle>
            <a:lvl1pPr marL="0" indent="0">
              <a:spcBef>
                <a:spcPts val="0"/>
              </a:spcBef>
              <a:spcAft>
                <a:spcPts val="472"/>
              </a:spcAft>
              <a:buNone/>
              <a:defRPr sz="1181">
                <a:solidFill>
                  <a:srgbClr val="FFFFFF"/>
                </a:solidFill>
              </a:defRPr>
            </a:lvl1pPr>
            <a:lvl2pPr marL="359954" indent="0">
              <a:buNone/>
              <a:defRPr sz="945"/>
            </a:lvl2pPr>
            <a:lvl3pPr marL="719907" indent="0">
              <a:buNone/>
              <a:defRPr sz="787"/>
            </a:lvl3pPr>
            <a:lvl4pPr marL="1079861" indent="0">
              <a:buNone/>
              <a:defRPr sz="709"/>
            </a:lvl4pPr>
            <a:lvl5pPr marL="1439814" indent="0">
              <a:buNone/>
              <a:defRPr sz="709"/>
            </a:lvl5pPr>
            <a:lvl6pPr marL="1799768" indent="0">
              <a:buNone/>
              <a:defRPr sz="709"/>
            </a:lvl6pPr>
            <a:lvl7pPr marL="2159721" indent="0">
              <a:buNone/>
              <a:defRPr sz="709"/>
            </a:lvl7pPr>
            <a:lvl8pPr marL="2519675" indent="0">
              <a:buNone/>
              <a:defRPr sz="709"/>
            </a:lvl8pPr>
            <a:lvl9pPr marL="2879628" indent="0">
              <a:buNone/>
              <a:defRPr sz="70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152820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5315075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1876" y="9576012"/>
            <a:ext cx="7197438"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0" y="9476548"/>
            <a:ext cx="7197438" cy="9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5152009" y="616831"/>
            <a:ext cx="1552352" cy="8617181"/>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94953" y="616831"/>
            <a:ext cx="4567064" cy="8617181"/>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288713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91204" y="2561897"/>
            <a:ext cx="6209407" cy="4265593"/>
          </a:xfrm>
        </p:spPr>
        <p:txBody>
          <a:bodyPr anchor="b">
            <a:normAutofit/>
          </a:bodyPr>
          <a:lstStyle>
            <a:lvl1pPr>
              <a:defRPr sz="3160" b="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91204" y="6811036"/>
            <a:ext cx="6209407" cy="2244377"/>
          </a:xfrm>
        </p:spPr>
        <p:txBody>
          <a:bodyPr anchor="t">
            <a:normAutofit/>
          </a:bodyPr>
          <a:lstStyle>
            <a:lvl1pPr marL="0" indent="0">
              <a:buNone/>
              <a:defRPr sz="1264">
                <a:solidFill>
                  <a:schemeClr val="tx1">
                    <a:lumMod val="75000"/>
                    <a:lumOff val="25000"/>
                  </a:schemeClr>
                </a:solidFill>
              </a:defRPr>
            </a:lvl1pPr>
            <a:lvl2pPr marL="240815" indent="0">
              <a:buNone/>
              <a:defRPr sz="948">
                <a:solidFill>
                  <a:schemeClr val="tx1">
                    <a:tint val="75000"/>
                  </a:schemeClr>
                </a:solidFill>
              </a:defRPr>
            </a:lvl2pPr>
            <a:lvl3pPr marL="481628" indent="0">
              <a:buNone/>
              <a:defRPr sz="843">
                <a:solidFill>
                  <a:schemeClr val="tx1">
                    <a:tint val="75000"/>
                  </a:schemeClr>
                </a:solidFill>
              </a:defRPr>
            </a:lvl3pPr>
            <a:lvl4pPr marL="722442" indent="0">
              <a:buNone/>
              <a:defRPr sz="738">
                <a:solidFill>
                  <a:schemeClr val="tx1">
                    <a:tint val="75000"/>
                  </a:schemeClr>
                </a:solidFill>
              </a:defRPr>
            </a:lvl4pPr>
            <a:lvl5pPr marL="963255" indent="0">
              <a:buNone/>
              <a:defRPr sz="738">
                <a:solidFill>
                  <a:schemeClr val="tx1">
                    <a:tint val="75000"/>
                  </a:schemeClr>
                </a:solidFill>
              </a:defRPr>
            </a:lvl5pPr>
            <a:lvl6pPr marL="1204071" indent="0">
              <a:buNone/>
              <a:defRPr sz="738">
                <a:solidFill>
                  <a:schemeClr val="tx1">
                    <a:tint val="75000"/>
                  </a:schemeClr>
                </a:solidFill>
              </a:defRPr>
            </a:lvl6pPr>
            <a:lvl7pPr marL="1444885" indent="0">
              <a:buNone/>
              <a:defRPr sz="738">
                <a:solidFill>
                  <a:schemeClr val="tx1">
                    <a:tint val="75000"/>
                  </a:schemeClr>
                </a:solidFill>
              </a:defRPr>
            </a:lvl7pPr>
            <a:lvl8pPr marL="1685698" indent="0">
              <a:buNone/>
              <a:defRPr sz="738">
                <a:solidFill>
                  <a:schemeClr val="tx1">
                    <a:tint val="75000"/>
                  </a:schemeClr>
                </a:solidFill>
              </a:defRPr>
            </a:lvl8pPr>
            <a:lvl9pPr marL="1926513" indent="0">
              <a:buNone/>
              <a:defRPr sz="738">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64870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99043" y="2736005"/>
            <a:ext cx="3059708" cy="65098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644653" y="2736005"/>
            <a:ext cx="3059708" cy="650988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40992701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99045" y="2516162"/>
            <a:ext cx="3044709" cy="1235300"/>
          </a:xfrm>
        </p:spPr>
        <p:txBody>
          <a:bodyPr anchor="b">
            <a:normAutofit/>
          </a:bodyPr>
          <a:lstStyle>
            <a:lvl1pPr marL="0" indent="0">
              <a:spcBef>
                <a:spcPts val="0"/>
              </a:spcBef>
              <a:buNone/>
              <a:defRPr sz="1264" b="1"/>
            </a:lvl1pPr>
            <a:lvl2pPr marL="240815" indent="0">
              <a:buNone/>
              <a:defRPr sz="1054" b="1"/>
            </a:lvl2pPr>
            <a:lvl3pPr marL="481628" indent="0">
              <a:buNone/>
              <a:defRPr sz="948" b="1"/>
            </a:lvl3pPr>
            <a:lvl4pPr marL="722442" indent="0">
              <a:buNone/>
              <a:defRPr sz="843" b="1"/>
            </a:lvl4pPr>
            <a:lvl5pPr marL="963255" indent="0">
              <a:buNone/>
              <a:defRPr sz="843" b="1"/>
            </a:lvl5pPr>
            <a:lvl6pPr marL="1204071" indent="0">
              <a:buNone/>
              <a:defRPr sz="843" b="1"/>
            </a:lvl6pPr>
            <a:lvl7pPr marL="1444885" indent="0">
              <a:buNone/>
              <a:defRPr sz="843" b="1"/>
            </a:lvl7pPr>
            <a:lvl8pPr marL="1685698" indent="0">
              <a:buNone/>
              <a:defRPr sz="843" b="1"/>
            </a:lvl8pPr>
            <a:lvl9pPr marL="1926513" indent="0">
              <a:buNone/>
              <a:defRPr sz="843" b="1"/>
            </a:lvl9pPr>
          </a:lstStyle>
          <a:p>
            <a:pPr lvl="0"/>
            <a:r>
              <a:rPr lang="ja-JP" altLang="en-US"/>
              <a:t>マスター テキストの書式設定</a:t>
            </a:r>
          </a:p>
        </p:txBody>
      </p:sp>
      <p:sp>
        <p:nvSpPr>
          <p:cNvPr id="4" name="Content Placeholder 3"/>
          <p:cNvSpPr>
            <a:spLocks noGrp="1"/>
          </p:cNvSpPr>
          <p:nvPr>
            <p:ph sz="half" idx="2"/>
          </p:nvPr>
        </p:nvSpPr>
        <p:spPr>
          <a:xfrm>
            <a:off x="499045" y="3751461"/>
            <a:ext cx="3044709" cy="550630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644655" y="2516158"/>
            <a:ext cx="3059709" cy="1235299"/>
          </a:xfrm>
        </p:spPr>
        <p:txBody>
          <a:bodyPr anchor="b"/>
          <a:lstStyle>
            <a:lvl1pPr marL="0" indent="0">
              <a:spcBef>
                <a:spcPts val="0"/>
              </a:spcBef>
              <a:buNone/>
              <a:defRPr sz="1264" b="1"/>
            </a:lvl1pPr>
            <a:lvl2pPr marL="240815" indent="0">
              <a:buNone/>
              <a:defRPr sz="1054" b="1"/>
            </a:lvl2pPr>
            <a:lvl3pPr marL="481628" indent="0">
              <a:buNone/>
              <a:defRPr sz="948" b="1"/>
            </a:lvl3pPr>
            <a:lvl4pPr marL="722442" indent="0">
              <a:buNone/>
              <a:defRPr sz="843" b="1"/>
            </a:lvl4pPr>
            <a:lvl5pPr marL="963255" indent="0">
              <a:buNone/>
              <a:defRPr sz="843" b="1"/>
            </a:lvl5pPr>
            <a:lvl6pPr marL="1204071" indent="0">
              <a:buNone/>
              <a:defRPr sz="843" b="1"/>
            </a:lvl6pPr>
            <a:lvl7pPr marL="1444885" indent="0">
              <a:buNone/>
              <a:defRPr sz="843" b="1"/>
            </a:lvl7pPr>
            <a:lvl8pPr marL="1685698" indent="0">
              <a:buNone/>
              <a:defRPr sz="843" b="1"/>
            </a:lvl8pPr>
            <a:lvl9pPr marL="1926513" indent="0">
              <a:buNone/>
              <a:defRPr sz="843" b="1"/>
            </a:lvl9pPr>
          </a:lstStyle>
          <a:p>
            <a:pPr lvl="0"/>
            <a:r>
              <a:rPr lang="ja-JP" altLang="en-US"/>
              <a:t>マスター テキストの書式設定</a:t>
            </a:r>
          </a:p>
        </p:txBody>
      </p:sp>
      <p:sp>
        <p:nvSpPr>
          <p:cNvPr id="6" name="Content Placeholder 5"/>
          <p:cNvSpPr>
            <a:spLocks noGrp="1"/>
          </p:cNvSpPr>
          <p:nvPr>
            <p:ph sz="quarter" idx="4"/>
          </p:nvPr>
        </p:nvSpPr>
        <p:spPr>
          <a:xfrm>
            <a:off x="3644655" y="3751461"/>
            <a:ext cx="3059709" cy="550630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
        <p:nvSpPr>
          <p:cNvPr id="10" name="Title 9"/>
          <p:cNvSpPr>
            <a:spLocks noGrp="1"/>
          </p:cNvSpPr>
          <p:nvPr>
            <p:ph type="title"/>
          </p:nvPr>
        </p:nvSpPr>
        <p:spPr/>
        <p:txBody>
          <a:bodyPr/>
          <a:lstStyle/>
          <a:p>
            <a:r>
              <a:rPr lang="ja-JP" altLang="en-US"/>
              <a:t>マスター タイトルの書式設定</a:t>
            </a:r>
            <a:endParaRPr lang="en-US" dirty="0"/>
          </a:p>
        </p:txBody>
      </p:sp>
    </p:spTree>
    <p:extLst>
      <p:ext uri="{BB962C8B-B14F-4D97-AF65-F5344CB8AC3E}">
        <p14:creationId xmlns:p14="http://schemas.microsoft.com/office/powerpoint/2010/main" val="3664563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タイトルのみ">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
        <p:nvSpPr>
          <p:cNvPr id="6" name="Title 5"/>
          <p:cNvSpPr>
            <a:spLocks noGrp="1"/>
          </p:cNvSpPr>
          <p:nvPr>
            <p:ph type="title"/>
          </p:nvPr>
        </p:nvSpPr>
        <p:spPr/>
        <p:txBody>
          <a:bodyPr/>
          <a:lstStyle/>
          <a:p>
            <a:r>
              <a:rPr lang="ja-JP" altLang="en-US"/>
              <a:t>マスター タイトルの書式設定</a:t>
            </a:r>
            <a:endParaRPr lang="en-US"/>
          </a:p>
        </p:txBody>
      </p:sp>
    </p:spTree>
    <p:extLst>
      <p:ext uri="{BB962C8B-B14F-4D97-AF65-F5344CB8AC3E}">
        <p14:creationId xmlns:p14="http://schemas.microsoft.com/office/powerpoint/2010/main" val="18482028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70937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96753" y="684005"/>
            <a:ext cx="2321779" cy="2393998"/>
          </a:xfrm>
        </p:spPr>
        <p:txBody>
          <a:bodyPr anchor="b">
            <a:normAutofit/>
          </a:bodyPr>
          <a:lstStyle>
            <a:lvl1pPr>
              <a:defRPr sz="1686" b="0"/>
            </a:lvl1pPr>
          </a:lstStyle>
          <a:p>
            <a:r>
              <a:rPr lang="ja-JP" altLang="en-US"/>
              <a:t>マスター タイトルの書式設定</a:t>
            </a:r>
            <a:endParaRPr lang="en-US" dirty="0"/>
          </a:p>
        </p:txBody>
      </p:sp>
      <p:sp>
        <p:nvSpPr>
          <p:cNvPr id="3" name="Content Placeholder 2"/>
          <p:cNvSpPr>
            <a:spLocks noGrp="1"/>
          </p:cNvSpPr>
          <p:nvPr>
            <p:ph idx="1"/>
          </p:nvPr>
        </p:nvSpPr>
        <p:spPr>
          <a:xfrm>
            <a:off x="3059710" y="1482004"/>
            <a:ext cx="3644652" cy="7296008"/>
          </a:xfrm>
        </p:spPr>
        <p:txBody>
          <a:bodyPr/>
          <a:lstStyle>
            <a:lvl1pPr>
              <a:defRPr sz="1686"/>
            </a:lvl1pPr>
            <a:lvl2pPr>
              <a:defRPr sz="1474"/>
            </a:lvl2pPr>
            <a:lvl3pPr>
              <a:defRPr sz="1264"/>
            </a:lvl3pPr>
            <a:lvl4pPr>
              <a:defRPr sz="1054"/>
            </a:lvl4pPr>
            <a:lvl5pPr>
              <a:defRPr sz="1054"/>
            </a:lvl5pPr>
            <a:lvl6pPr>
              <a:defRPr sz="1054"/>
            </a:lvl6pPr>
            <a:lvl7pPr>
              <a:defRPr sz="1054"/>
            </a:lvl7pPr>
            <a:lvl8pPr>
              <a:defRPr sz="1054"/>
            </a:lvl8pPr>
            <a:lvl9pPr>
              <a:defRPr sz="1054"/>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96753" y="3078007"/>
            <a:ext cx="2321779" cy="5700009"/>
          </a:xfrm>
        </p:spPr>
        <p:txBody>
          <a:bodyPr>
            <a:normAutofit/>
          </a:bodyPr>
          <a:lstStyle>
            <a:lvl1pPr marL="0" indent="0">
              <a:lnSpc>
                <a:spcPct val="90000"/>
              </a:lnSpc>
              <a:buNone/>
              <a:defRPr sz="843"/>
            </a:lvl1pPr>
            <a:lvl2pPr marL="240815" indent="0">
              <a:buNone/>
              <a:defRPr sz="632"/>
            </a:lvl2pPr>
            <a:lvl3pPr marL="481628" indent="0">
              <a:buNone/>
              <a:defRPr sz="527"/>
            </a:lvl3pPr>
            <a:lvl4pPr marL="722442" indent="0">
              <a:buNone/>
              <a:defRPr sz="473"/>
            </a:lvl4pPr>
            <a:lvl5pPr marL="963255" indent="0">
              <a:buNone/>
              <a:defRPr sz="473"/>
            </a:lvl5pPr>
            <a:lvl6pPr marL="1204071" indent="0">
              <a:buNone/>
              <a:defRPr sz="473"/>
            </a:lvl6pPr>
            <a:lvl7pPr marL="1444885" indent="0">
              <a:buNone/>
              <a:defRPr sz="473"/>
            </a:lvl7pPr>
            <a:lvl8pPr marL="1685698" indent="0">
              <a:buNone/>
              <a:defRPr sz="473"/>
            </a:lvl8pPr>
            <a:lvl9pPr marL="1926513" indent="0">
              <a:buNone/>
              <a:defRPr sz="47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3427790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96753" y="684002"/>
            <a:ext cx="2321779" cy="2394003"/>
          </a:xfrm>
        </p:spPr>
        <p:txBody>
          <a:bodyPr anchor="b">
            <a:normAutofit/>
          </a:bodyPr>
          <a:lstStyle>
            <a:lvl1pPr>
              <a:defRPr sz="1686" b="0"/>
            </a:lvl1pPr>
          </a:lstStyle>
          <a:p>
            <a:r>
              <a:rPr lang="ja-JP" altLang="en-US"/>
              <a:t>マスター タイトルの書式設定</a:t>
            </a:r>
            <a:endParaRPr lang="en-US" dirty="0"/>
          </a:p>
        </p:txBody>
      </p:sp>
      <p:sp>
        <p:nvSpPr>
          <p:cNvPr id="3" name="Picture Placeholder 2"/>
          <p:cNvSpPr>
            <a:spLocks noGrp="1"/>
          </p:cNvSpPr>
          <p:nvPr>
            <p:ph type="pic" idx="1"/>
          </p:nvPr>
        </p:nvSpPr>
        <p:spPr>
          <a:xfrm>
            <a:off x="3059710" y="1482004"/>
            <a:ext cx="3644652" cy="7296008"/>
          </a:xfrm>
        </p:spPr>
        <p:txBody>
          <a:bodyPr/>
          <a:lstStyle>
            <a:lvl1pPr marL="0" indent="0">
              <a:buNone/>
              <a:defRPr sz="1686"/>
            </a:lvl1pPr>
            <a:lvl2pPr marL="240815" indent="0">
              <a:buNone/>
              <a:defRPr sz="1474"/>
            </a:lvl2pPr>
            <a:lvl3pPr marL="481628" indent="0">
              <a:buNone/>
              <a:defRPr sz="1264"/>
            </a:lvl3pPr>
            <a:lvl4pPr marL="722442" indent="0">
              <a:buNone/>
              <a:defRPr sz="1054"/>
            </a:lvl4pPr>
            <a:lvl5pPr marL="963255" indent="0">
              <a:buNone/>
              <a:defRPr sz="1054"/>
            </a:lvl5pPr>
            <a:lvl6pPr marL="1204071" indent="0">
              <a:buNone/>
              <a:defRPr sz="1054"/>
            </a:lvl6pPr>
            <a:lvl7pPr marL="1444885" indent="0">
              <a:buNone/>
              <a:defRPr sz="1054"/>
            </a:lvl7pPr>
            <a:lvl8pPr marL="1685698" indent="0">
              <a:buNone/>
              <a:defRPr sz="1054"/>
            </a:lvl8pPr>
            <a:lvl9pPr marL="1926513" indent="0">
              <a:buNone/>
              <a:defRPr sz="1054"/>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496753" y="3078008"/>
            <a:ext cx="2321779" cy="5700007"/>
          </a:xfrm>
        </p:spPr>
        <p:txBody>
          <a:bodyPr>
            <a:normAutofit/>
          </a:bodyPr>
          <a:lstStyle>
            <a:lvl1pPr marL="0" indent="0">
              <a:lnSpc>
                <a:spcPct val="90000"/>
              </a:lnSpc>
              <a:buNone/>
              <a:defRPr sz="843"/>
            </a:lvl1pPr>
            <a:lvl2pPr marL="240815" indent="0">
              <a:buNone/>
              <a:defRPr sz="632"/>
            </a:lvl2pPr>
            <a:lvl3pPr marL="481628" indent="0">
              <a:buNone/>
              <a:defRPr sz="527"/>
            </a:lvl3pPr>
            <a:lvl4pPr marL="722442" indent="0">
              <a:buNone/>
              <a:defRPr sz="473"/>
            </a:lvl4pPr>
            <a:lvl5pPr marL="963255" indent="0">
              <a:buNone/>
              <a:defRPr sz="473"/>
            </a:lvl5pPr>
            <a:lvl6pPr marL="1204071" indent="0">
              <a:buNone/>
              <a:defRPr sz="473"/>
            </a:lvl6pPr>
            <a:lvl7pPr marL="1444885" indent="0">
              <a:buNone/>
              <a:defRPr sz="473"/>
            </a:lvl7pPr>
            <a:lvl8pPr marL="1685698" indent="0">
              <a:buNone/>
              <a:defRPr sz="473"/>
            </a:lvl8pPr>
            <a:lvl9pPr marL="1926513" indent="0">
              <a:buNone/>
              <a:defRPr sz="47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03A35C5-A4AF-4987-B4C7-6F2DC6E9EF3D}" type="datetimeFigureOut">
              <a:rPr kumimoji="1" lang="ja-JP" altLang="en-US" smtClean="0"/>
              <a:t>2026/4/27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296860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9045" y="547204"/>
            <a:ext cx="6209407" cy="1983126"/>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99045" y="2736005"/>
            <a:ext cx="6209407" cy="6509882"/>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94955" y="9509514"/>
            <a:ext cx="1619845" cy="546251"/>
          </a:xfrm>
          <a:prstGeom prst="rect">
            <a:avLst/>
          </a:prstGeom>
        </p:spPr>
        <p:txBody>
          <a:bodyPr vert="horz" lIns="91440" tIns="45720" rIns="91440" bIns="45720" rtlCol="0" anchor="ctr"/>
          <a:lstStyle>
            <a:lvl1pPr algn="l">
              <a:defRPr sz="580">
                <a:solidFill>
                  <a:schemeClr val="tx1">
                    <a:lumMod val="65000"/>
                    <a:lumOff val="35000"/>
                  </a:schemeClr>
                </a:solidFill>
              </a:defRPr>
            </a:lvl1p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3"/>
          </p:nvPr>
        </p:nvSpPr>
        <p:spPr>
          <a:xfrm>
            <a:off x="2384774" y="9509514"/>
            <a:ext cx="2429769" cy="546251"/>
          </a:xfrm>
          <a:prstGeom prst="rect">
            <a:avLst/>
          </a:prstGeom>
        </p:spPr>
        <p:txBody>
          <a:bodyPr vert="horz" lIns="91440" tIns="45720" rIns="91440" bIns="45720" rtlCol="0" anchor="ctr"/>
          <a:lstStyle>
            <a:lvl1pPr algn="ctr">
              <a:defRPr sz="580">
                <a:solidFill>
                  <a:schemeClr val="tx1">
                    <a:lumMod val="65000"/>
                    <a:lumOff val="35000"/>
                  </a:schemeClr>
                </a:solidFill>
              </a:defRPr>
            </a:lvl1pPr>
          </a:lstStyle>
          <a:p>
            <a:endParaRPr kumimoji="1" lang="ja-JP" altLang="en-US"/>
          </a:p>
        </p:txBody>
      </p:sp>
      <p:sp>
        <p:nvSpPr>
          <p:cNvPr id="6" name="Slide Number Placeholder 5"/>
          <p:cNvSpPr>
            <a:spLocks noGrp="1"/>
          </p:cNvSpPr>
          <p:nvPr>
            <p:ph type="sldNum" sz="quarter" idx="4"/>
          </p:nvPr>
        </p:nvSpPr>
        <p:spPr>
          <a:xfrm>
            <a:off x="5088606" y="9509514"/>
            <a:ext cx="1619845" cy="546251"/>
          </a:xfrm>
          <a:prstGeom prst="rect">
            <a:avLst/>
          </a:prstGeom>
        </p:spPr>
        <p:txBody>
          <a:bodyPr vert="horz" lIns="91440" tIns="45720" rIns="91440" bIns="45720" rtlCol="0" anchor="ctr"/>
          <a:lstStyle>
            <a:lvl1pPr algn="r">
              <a:defRPr sz="580">
                <a:solidFill>
                  <a:schemeClr val="tx1">
                    <a:tint val="75000"/>
                  </a:schemeClr>
                </a:solidFill>
              </a:defRPr>
            </a:lvl1pPr>
          </a:lstStyle>
          <a:p>
            <a:fld id="{E701737D-05BB-4A5B-A15C-0F3219EB8B7D}" type="slidenum">
              <a:rPr kumimoji="1" lang="ja-JP" altLang="en-US" smtClean="0"/>
              <a:t>‹#›</a:t>
            </a:fld>
            <a:endParaRPr kumimoji="1" lang="ja-JP" altLang="en-US"/>
          </a:p>
        </p:txBody>
      </p:sp>
    </p:spTree>
    <p:extLst>
      <p:ext uri="{BB962C8B-B14F-4D97-AF65-F5344CB8AC3E}">
        <p14:creationId xmlns:p14="http://schemas.microsoft.com/office/powerpoint/2010/main" val="25079121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481628" rtl="0" eaLnBrk="1" latinLnBrk="0" hangingPunct="1">
        <a:lnSpc>
          <a:spcPct val="90000"/>
        </a:lnSpc>
        <a:spcBef>
          <a:spcPct val="0"/>
        </a:spcBef>
        <a:buNone/>
        <a:defRPr kumimoji="1" sz="2318" kern="1200">
          <a:solidFill>
            <a:schemeClr val="tx1"/>
          </a:solidFill>
          <a:latin typeface="+mj-lt"/>
          <a:ea typeface="+mj-ea"/>
          <a:cs typeface="+mj-cs"/>
        </a:defRPr>
      </a:lvl1pPr>
    </p:titleStyle>
    <p:bodyStyle>
      <a:lvl1pPr marL="120407" indent="-120407" algn="l" defTabSz="481628" rtl="0" eaLnBrk="1" latinLnBrk="0" hangingPunct="1">
        <a:lnSpc>
          <a:spcPct val="90000"/>
        </a:lnSpc>
        <a:spcBef>
          <a:spcPts val="527"/>
        </a:spcBef>
        <a:buFont typeface="Wingdings 2" pitchFamily="18" charset="2"/>
        <a:buChar char=""/>
        <a:defRPr kumimoji="1" sz="1474" kern="1200">
          <a:solidFill>
            <a:schemeClr val="tx1"/>
          </a:solidFill>
          <a:latin typeface="+mn-lt"/>
          <a:ea typeface="+mn-ea"/>
          <a:cs typeface="+mn-cs"/>
        </a:defRPr>
      </a:lvl1pPr>
      <a:lvl2pPr marL="361220" indent="-120407" algn="l" defTabSz="481628" rtl="0" eaLnBrk="1" latinLnBrk="0" hangingPunct="1">
        <a:lnSpc>
          <a:spcPct val="90000"/>
        </a:lnSpc>
        <a:spcBef>
          <a:spcPts val="263"/>
        </a:spcBef>
        <a:buFont typeface="Wingdings 2" pitchFamily="18" charset="2"/>
        <a:buChar char=""/>
        <a:defRPr kumimoji="1" sz="1264" kern="1200">
          <a:solidFill>
            <a:schemeClr val="tx1"/>
          </a:solidFill>
          <a:latin typeface="+mn-lt"/>
          <a:ea typeface="+mn-ea"/>
          <a:cs typeface="+mn-cs"/>
        </a:defRPr>
      </a:lvl2pPr>
      <a:lvl3pPr marL="602035" indent="-120407" algn="l" defTabSz="481628" rtl="0" eaLnBrk="1" latinLnBrk="0" hangingPunct="1">
        <a:lnSpc>
          <a:spcPct val="90000"/>
        </a:lnSpc>
        <a:spcBef>
          <a:spcPts val="263"/>
        </a:spcBef>
        <a:buFont typeface="Wingdings 2" pitchFamily="18" charset="2"/>
        <a:buChar char=""/>
        <a:defRPr kumimoji="1" sz="1054" kern="1200">
          <a:solidFill>
            <a:schemeClr val="tx1"/>
          </a:solidFill>
          <a:latin typeface="+mn-lt"/>
          <a:ea typeface="+mn-ea"/>
          <a:cs typeface="+mn-cs"/>
        </a:defRPr>
      </a:lvl3pPr>
      <a:lvl4pPr marL="842849" indent="-120407" algn="l" defTabSz="481628" rtl="0" eaLnBrk="1" latinLnBrk="0" hangingPunct="1">
        <a:lnSpc>
          <a:spcPct val="90000"/>
        </a:lnSpc>
        <a:spcBef>
          <a:spcPts val="263"/>
        </a:spcBef>
        <a:buFont typeface="Wingdings 2" pitchFamily="18" charset="2"/>
        <a:buChar char=""/>
        <a:defRPr kumimoji="1" sz="948" kern="1200">
          <a:solidFill>
            <a:schemeClr val="tx1"/>
          </a:solidFill>
          <a:latin typeface="+mn-lt"/>
          <a:ea typeface="+mn-ea"/>
          <a:cs typeface="+mn-cs"/>
        </a:defRPr>
      </a:lvl4pPr>
      <a:lvl5pPr marL="1083663" indent="-120407" algn="l" defTabSz="481628" rtl="0" eaLnBrk="1" latinLnBrk="0" hangingPunct="1">
        <a:lnSpc>
          <a:spcPct val="90000"/>
        </a:lnSpc>
        <a:spcBef>
          <a:spcPts val="263"/>
        </a:spcBef>
        <a:buFont typeface="Wingdings 2" pitchFamily="18" charset="2"/>
        <a:buChar char=""/>
        <a:defRPr kumimoji="1" sz="948" kern="1200">
          <a:solidFill>
            <a:schemeClr val="tx1"/>
          </a:solidFill>
          <a:latin typeface="+mn-lt"/>
          <a:ea typeface="+mn-ea"/>
          <a:cs typeface="+mn-cs"/>
        </a:defRPr>
      </a:lvl5pPr>
      <a:lvl6pPr marL="1324477"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6pPr>
      <a:lvl7pPr marL="1565291"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7pPr>
      <a:lvl8pPr marL="1806106"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8pPr>
      <a:lvl9pPr marL="2046920" indent="-120407" algn="l" defTabSz="481628" rtl="0" eaLnBrk="1" latinLnBrk="0" hangingPunct="1">
        <a:spcBef>
          <a:spcPct val="20000"/>
        </a:spcBef>
        <a:buFont typeface="Wingdings 2" pitchFamily="18" charset="2"/>
        <a:buChar char=""/>
        <a:defRPr kumimoji="1" sz="948" kern="1200">
          <a:solidFill>
            <a:schemeClr val="tx1"/>
          </a:solidFill>
          <a:latin typeface="+mn-lt"/>
          <a:ea typeface="+mn-ea"/>
          <a:cs typeface="+mn-cs"/>
        </a:defRPr>
      </a:lvl9pPr>
    </p:bodyStyle>
    <p:otherStyle>
      <a:defPPr>
        <a:defRPr lang="en-US"/>
      </a:defPPr>
      <a:lvl1pPr marL="0" algn="l" defTabSz="481628" rtl="0" eaLnBrk="1" latinLnBrk="0" hangingPunct="1">
        <a:defRPr kumimoji="1" sz="948" kern="1200">
          <a:solidFill>
            <a:schemeClr val="tx1"/>
          </a:solidFill>
          <a:latin typeface="+mn-lt"/>
          <a:ea typeface="+mn-ea"/>
          <a:cs typeface="+mn-cs"/>
        </a:defRPr>
      </a:lvl1pPr>
      <a:lvl2pPr marL="240815" algn="l" defTabSz="481628" rtl="0" eaLnBrk="1" latinLnBrk="0" hangingPunct="1">
        <a:defRPr kumimoji="1" sz="948" kern="1200">
          <a:solidFill>
            <a:schemeClr val="tx1"/>
          </a:solidFill>
          <a:latin typeface="+mn-lt"/>
          <a:ea typeface="+mn-ea"/>
          <a:cs typeface="+mn-cs"/>
        </a:defRPr>
      </a:lvl2pPr>
      <a:lvl3pPr marL="481628" algn="l" defTabSz="481628" rtl="0" eaLnBrk="1" latinLnBrk="0" hangingPunct="1">
        <a:defRPr kumimoji="1" sz="948" kern="1200">
          <a:solidFill>
            <a:schemeClr val="tx1"/>
          </a:solidFill>
          <a:latin typeface="+mn-lt"/>
          <a:ea typeface="+mn-ea"/>
          <a:cs typeface="+mn-cs"/>
        </a:defRPr>
      </a:lvl3pPr>
      <a:lvl4pPr marL="722442" algn="l" defTabSz="481628" rtl="0" eaLnBrk="1" latinLnBrk="0" hangingPunct="1">
        <a:defRPr kumimoji="1" sz="948" kern="1200">
          <a:solidFill>
            <a:schemeClr val="tx1"/>
          </a:solidFill>
          <a:latin typeface="+mn-lt"/>
          <a:ea typeface="+mn-ea"/>
          <a:cs typeface="+mn-cs"/>
        </a:defRPr>
      </a:lvl4pPr>
      <a:lvl5pPr marL="963255" algn="l" defTabSz="481628" rtl="0" eaLnBrk="1" latinLnBrk="0" hangingPunct="1">
        <a:defRPr kumimoji="1" sz="948" kern="1200">
          <a:solidFill>
            <a:schemeClr val="tx1"/>
          </a:solidFill>
          <a:latin typeface="+mn-lt"/>
          <a:ea typeface="+mn-ea"/>
          <a:cs typeface="+mn-cs"/>
        </a:defRPr>
      </a:lvl5pPr>
      <a:lvl6pPr marL="1204071" algn="l" defTabSz="481628" rtl="0" eaLnBrk="1" latinLnBrk="0" hangingPunct="1">
        <a:defRPr kumimoji="1" sz="948" kern="1200">
          <a:solidFill>
            <a:schemeClr val="tx1"/>
          </a:solidFill>
          <a:latin typeface="+mn-lt"/>
          <a:ea typeface="+mn-ea"/>
          <a:cs typeface="+mn-cs"/>
        </a:defRPr>
      </a:lvl6pPr>
      <a:lvl7pPr marL="1444885" algn="l" defTabSz="481628" rtl="0" eaLnBrk="1" latinLnBrk="0" hangingPunct="1">
        <a:defRPr kumimoji="1" sz="948" kern="1200">
          <a:solidFill>
            <a:schemeClr val="tx1"/>
          </a:solidFill>
          <a:latin typeface="+mn-lt"/>
          <a:ea typeface="+mn-ea"/>
          <a:cs typeface="+mn-cs"/>
        </a:defRPr>
      </a:lvl7pPr>
      <a:lvl8pPr marL="1685698" algn="l" defTabSz="481628" rtl="0" eaLnBrk="1" latinLnBrk="0" hangingPunct="1">
        <a:defRPr kumimoji="1" sz="948" kern="1200">
          <a:solidFill>
            <a:schemeClr val="tx1"/>
          </a:solidFill>
          <a:latin typeface="+mn-lt"/>
          <a:ea typeface="+mn-ea"/>
          <a:cs typeface="+mn-cs"/>
        </a:defRPr>
      </a:lvl8pPr>
      <a:lvl9pPr marL="1926513" algn="l" defTabSz="481628" rtl="0" eaLnBrk="1" latinLnBrk="0" hangingPunct="1">
        <a:defRPr kumimoji="1" sz="9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9576012"/>
            <a:ext cx="7199314" cy="684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9476547"/>
            <a:ext cx="7199314" cy="9873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47938" y="428779"/>
            <a:ext cx="5939433" cy="217042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47938" y="2761338"/>
            <a:ext cx="5939434" cy="6019208"/>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47939" y="9664260"/>
            <a:ext cx="1459863" cy="546251"/>
          </a:xfrm>
          <a:prstGeom prst="rect">
            <a:avLst/>
          </a:prstGeom>
        </p:spPr>
        <p:txBody>
          <a:bodyPr vert="horz" lIns="91440" tIns="45720" rIns="91440" bIns="45720" rtlCol="0" anchor="ctr"/>
          <a:lstStyle>
            <a:lvl1pPr algn="l">
              <a:defRPr sz="709">
                <a:solidFill>
                  <a:srgbClr val="FFFFFF"/>
                </a:solidFill>
              </a:defRPr>
            </a:lvl1pPr>
          </a:lstStyle>
          <a:p>
            <a:fld id="{803A35C5-A4AF-4987-B4C7-6F2DC6E9EF3D}" type="datetimeFigureOut">
              <a:rPr kumimoji="1" lang="ja-JP" altLang="en-US" smtClean="0"/>
              <a:t>2026/4/27</a:t>
            </a:fld>
            <a:endParaRPr kumimoji="1" lang="ja-JP" altLang="en-US"/>
          </a:p>
        </p:txBody>
      </p:sp>
      <p:sp>
        <p:nvSpPr>
          <p:cNvPr id="5" name="Footer Placeholder 4"/>
          <p:cNvSpPr>
            <a:spLocks noGrp="1"/>
          </p:cNvSpPr>
          <p:nvPr>
            <p:ph type="ftr" sz="quarter" idx="3"/>
          </p:nvPr>
        </p:nvSpPr>
        <p:spPr>
          <a:xfrm>
            <a:off x="2176674" y="9664260"/>
            <a:ext cx="2847841" cy="546251"/>
          </a:xfrm>
          <a:prstGeom prst="rect">
            <a:avLst/>
          </a:prstGeom>
        </p:spPr>
        <p:txBody>
          <a:bodyPr vert="horz" lIns="91440" tIns="45720" rIns="91440" bIns="45720" rtlCol="0" anchor="ctr"/>
          <a:lstStyle>
            <a:lvl1pPr algn="ctr">
              <a:defRPr sz="709"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5846170" y="9664260"/>
            <a:ext cx="774744" cy="546251"/>
          </a:xfrm>
          <a:prstGeom prst="rect">
            <a:avLst/>
          </a:prstGeom>
        </p:spPr>
        <p:txBody>
          <a:bodyPr vert="horz" lIns="91440" tIns="45720" rIns="91440" bIns="45720" rtlCol="0" anchor="ctr"/>
          <a:lstStyle>
            <a:lvl1pPr algn="r">
              <a:defRPr sz="827">
                <a:solidFill>
                  <a:srgbClr val="FFFFFF"/>
                </a:solidFill>
              </a:defRPr>
            </a:lvl1pPr>
          </a:lstStyle>
          <a:p>
            <a:fld id="{E701737D-05BB-4A5B-A15C-0F3219EB8B7D}" type="slidenum">
              <a:rPr kumimoji="1" lang="ja-JP" altLang="en-US" smtClean="0"/>
              <a:t>‹#›</a:t>
            </a:fld>
            <a:endParaRPr kumimoji="1" lang="ja-JP" altLang="en-US"/>
          </a:p>
        </p:txBody>
      </p:sp>
      <p:cxnSp>
        <p:nvCxnSpPr>
          <p:cNvPr id="10" name="Straight Connector 9"/>
          <p:cNvCxnSpPr/>
          <p:nvPr/>
        </p:nvCxnSpPr>
        <p:spPr>
          <a:xfrm>
            <a:off x="704775" y="2599929"/>
            <a:ext cx="58854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094585"/>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l" defTabSz="719907" rtl="0" eaLnBrk="1" latinLnBrk="0" hangingPunct="1">
        <a:lnSpc>
          <a:spcPct val="85000"/>
        </a:lnSpc>
        <a:spcBef>
          <a:spcPct val="0"/>
        </a:spcBef>
        <a:buNone/>
        <a:defRPr kumimoji="1" sz="3779" kern="1200" spc="-39" baseline="0">
          <a:solidFill>
            <a:schemeClr val="tx1">
              <a:lumMod val="75000"/>
              <a:lumOff val="25000"/>
            </a:schemeClr>
          </a:solidFill>
          <a:latin typeface="+mj-lt"/>
          <a:ea typeface="+mj-ea"/>
          <a:cs typeface="+mj-cs"/>
        </a:defRPr>
      </a:lvl1pPr>
    </p:titleStyle>
    <p:bodyStyle>
      <a:lvl1pPr marL="71991" indent="-71991" algn="l" defTabSz="719907" rtl="0" eaLnBrk="1" latinLnBrk="0" hangingPunct="1">
        <a:lnSpc>
          <a:spcPct val="90000"/>
        </a:lnSpc>
        <a:spcBef>
          <a:spcPts val="945"/>
        </a:spcBef>
        <a:spcAft>
          <a:spcPts val="157"/>
        </a:spcAft>
        <a:buClr>
          <a:schemeClr val="accent1"/>
        </a:buClr>
        <a:buSzPct val="100000"/>
        <a:buFont typeface="Calibri" panose="020F0502020204030204" pitchFamily="34" charset="0"/>
        <a:buChar char=" "/>
        <a:defRPr kumimoji="1" sz="1575" kern="1200">
          <a:solidFill>
            <a:schemeClr val="tx1">
              <a:lumMod val="75000"/>
              <a:lumOff val="25000"/>
            </a:schemeClr>
          </a:solidFill>
          <a:latin typeface="+mn-lt"/>
          <a:ea typeface="+mn-ea"/>
          <a:cs typeface="+mn-cs"/>
        </a:defRPr>
      </a:lvl1pPr>
      <a:lvl2pPr marL="302361"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417" kern="1200">
          <a:solidFill>
            <a:schemeClr val="tx1">
              <a:lumMod val="75000"/>
              <a:lumOff val="25000"/>
            </a:schemeClr>
          </a:solidFill>
          <a:latin typeface="+mn-lt"/>
          <a:ea typeface="+mn-ea"/>
          <a:cs typeface="+mn-cs"/>
        </a:defRPr>
      </a:lvl2pPr>
      <a:lvl3pPr marL="446342"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3pPr>
      <a:lvl4pPr marL="590324"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4pPr>
      <a:lvl5pPr marL="734305" indent="-143981"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5pPr>
      <a:lvl6pPr marL="86603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6pPr>
      <a:lvl7pPr marL="102349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7pPr>
      <a:lvl8pPr marL="118095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8pPr>
      <a:lvl9pPr marL="1338410" indent="-179977" algn="l" defTabSz="719907" rtl="0" eaLnBrk="1" latinLnBrk="0" hangingPunct="1">
        <a:lnSpc>
          <a:spcPct val="90000"/>
        </a:lnSpc>
        <a:spcBef>
          <a:spcPts val="157"/>
        </a:spcBef>
        <a:spcAft>
          <a:spcPts val="315"/>
        </a:spcAft>
        <a:buClr>
          <a:schemeClr val="accent1"/>
        </a:buClr>
        <a:buFont typeface="Calibri" pitchFamily="34" charset="0"/>
        <a:buChar char="◦"/>
        <a:defRPr kumimoji="1" sz="1102" kern="1200">
          <a:solidFill>
            <a:schemeClr val="tx1">
              <a:lumMod val="75000"/>
              <a:lumOff val="25000"/>
            </a:schemeClr>
          </a:solidFill>
          <a:latin typeface="+mn-lt"/>
          <a:ea typeface="+mn-ea"/>
          <a:cs typeface="+mn-cs"/>
        </a:defRPr>
      </a:lvl9pPr>
    </p:bodyStyle>
    <p:otherStyle>
      <a:defPPr>
        <a:defRPr lang="en-US"/>
      </a:defPPr>
      <a:lvl1pPr marL="0" algn="l" defTabSz="719907" rtl="0" eaLnBrk="1" latinLnBrk="0" hangingPunct="1">
        <a:defRPr kumimoji="1" sz="1417" kern="1200">
          <a:solidFill>
            <a:schemeClr val="tx1"/>
          </a:solidFill>
          <a:latin typeface="+mn-lt"/>
          <a:ea typeface="+mn-ea"/>
          <a:cs typeface="+mn-cs"/>
        </a:defRPr>
      </a:lvl1pPr>
      <a:lvl2pPr marL="359954" algn="l" defTabSz="719907" rtl="0" eaLnBrk="1" latinLnBrk="0" hangingPunct="1">
        <a:defRPr kumimoji="1" sz="1417" kern="1200">
          <a:solidFill>
            <a:schemeClr val="tx1"/>
          </a:solidFill>
          <a:latin typeface="+mn-lt"/>
          <a:ea typeface="+mn-ea"/>
          <a:cs typeface="+mn-cs"/>
        </a:defRPr>
      </a:lvl2pPr>
      <a:lvl3pPr marL="719907" algn="l" defTabSz="719907" rtl="0" eaLnBrk="1" latinLnBrk="0" hangingPunct="1">
        <a:defRPr kumimoji="1" sz="1417" kern="1200">
          <a:solidFill>
            <a:schemeClr val="tx1"/>
          </a:solidFill>
          <a:latin typeface="+mn-lt"/>
          <a:ea typeface="+mn-ea"/>
          <a:cs typeface="+mn-cs"/>
        </a:defRPr>
      </a:lvl3pPr>
      <a:lvl4pPr marL="1079861" algn="l" defTabSz="719907" rtl="0" eaLnBrk="1" latinLnBrk="0" hangingPunct="1">
        <a:defRPr kumimoji="1" sz="1417" kern="1200">
          <a:solidFill>
            <a:schemeClr val="tx1"/>
          </a:solidFill>
          <a:latin typeface="+mn-lt"/>
          <a:ea typeface="+mn-ea"/>
          <a:cs typeface="+mn-cs"/>
        </a:defRPr>
      </a:lvl4pPr>
      <a:lvl5pPr marL="1439814" algn="l" defTabSz="719907" rtl="0" eaLnBrk="1" latinLnBrk="0" hangingPunct="1">
        <a:defRPr kumimoji="1" sz="1417" kern="1200">
          <a:solidFill>
            <a:schemeClr val="tx1"/>
          </a:solidFill>
          <a:latin typeface="+mn-lt"/>
          <a:ea typeface="+mn-ea"/>
          <a:cs typeface="+mn-cs"/>
        </a:defRPr>
      </a:lvl5pPr>
      <a:lvl6pPr marL="1799768" algn="l" defTabSz="719907" rtl="0" eaLnBrk="1" latinLnBrk="0" hangingPunct="1">
        <a:defRPr kumimoji="1" sz="1417" kern="1200">
          <a:solidFill>
            <a:schemeClr val="tx1"/>
          </a:solidFill>
          <a:latin typeface="+mn-lt"/>
          <a:ea typeface="+mn-ea"/>
          <a:cs typeface="+mn-cs"/>
        </a:defRPr>
      </a:lvl6pPr>
      <a:lvl7pPr marL="2159721" algn="l" defTabSz="719907" rtl="0" eaLnBrk="1" latinLnBrk="0" hangingPunct="1">
        <a:defRPr kumimoji="1" sz="1417" kern="1200">
          <a:solidFill>
            <a:schemeClr val="tx1"/>
          </a:solidFill>
          <a:latin typeface="+mn-lt"/>
          <a:ea typeface="+mn-ea"/>
          <a:cs typeface="+mn-cs"/>
        </a:defRPr>
      </a:lvl7pPr>
      <a:lvl8pPr marL="2519675" algn="l" defTabSz="719907" rtl="0" eaLnBrk="1" latinLnBrk="0" hangingPunct="1">
        <a:defRPr kumimoji="1" sz="1417" kern="1200">
          <a:solidFill>
            <a:schemeClr val="tx1"/>
          </a:solidFill>
          <a:latin typeface="+mn-lt"/>
          <a:ea typeface="+mn-ea"/>
          <a:cs typeface="+mn-cs"/>
        </a:defRPr>
      </a:lvl8pPr>
      <a:lvl9pPr marL="2879628" algn="l" defTabSz="719907" rtl="0" eaLnBrk="1" latinLnBrk="0" hangingPunct="1">
        <a:defRPr kumimoji="1" sz="141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hyperlink" Target="https://lgpos.task-asp.net/cu/270008/ea/residents/procedures/apply/19b495e3-1789-44f1-8376-1f0b70c84728/start" TargetMode="External"/><Relationship Id="rId1" Type="http://schemas.openxmlformats.org/officeDocument/2006/relationships/slideLayout" Target="../slideLayouts/slideLayout18.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svg"/><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4D9F1-94C1-8239-CA88-3C0B05B264B5}"/>
            </a:ext>
          </a:extLst>
        </p:cNvPr>
        <p:cNvGrpSpPr/>
        <p:nvPr/>
      </p:nvGrpSpPr>
      <p:grpSpPr>
        <a:xfrm>
          <a:off x="0" y="0"/>
          <a:ext cx="0" cy="0"/>
          <a:chOff x="0" y="0"/>
          <a:chExt cx="0" cy="0"/>
        </a:xfrm>
      </p:grpSpPr>
      <p:sp>
        <p:nvSpPr>
          <p:cNvPr id="25" name="テキスト ボックス 24">
            <a:extLst>
              <a:ext uri="{FF2B5EF4-FFF2-40B4-BE49-F238E27FC236}">
                <a16:creationId xmlns:a16="http://schemas.microsoft.com/office/drawing/2014/main" id="{A920062E-C0BA-18E1-DBD9-47997A933AD5}"/>
              </a:ext>
            </a:extLst>
          </p:cNvPr>
          <p:cNvSpPr txBox="1"/>
          <p:nvPr/>
        </p:nvSpPr>
        <p:spPr>
          <a:xfrm>
            <a:off x="-11676" y="9347167"/>
            <a:ext cx="7210989" cy="937674"/>
          </a:xfrm>
          <a:prstGeom prst="rect">
            <a:avLst/>
          </a:prstGeom>
          <a:solidFill>
            <a:srgbClr val="CCECFF"/>
          </a:solidFill>
          <a:ln w="19050">
            <a:noFill/>
          </a:ln>
        </p:spPr>
        <p:txBody>
          <a:bodyPr wrap="square" lIns="144000" tIns="72000" rIns="144000" bIns="72000" rtlCol="0" anchor="t">
            <a:spAutoFit/>
          </a:bodyPr>
          <a:lstStyle/>
          <a:p>
            <a:pPr marL="0" marR="0" lvl="0" indent="0" algn="l" defTabSz="925561" rtl="0" eaLnBrk="1" fontAlgn="auto" latinLnBrk="0" hangingPunct="1">
              <a:lnSpc>
                <a:spcPct val="150000"/>
              </a:lnSpc>
              <a:spcBef>
                <a:spcPct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endParaRPr lang="en-US" altLang="ja-JP" sz="1200" b="1"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50000"/>
              </a:lnSpc>
              <a:spcBef>
                <a:spcPct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3ACE09CB-19CD-5008-DCBD-B3152849A285}"/>
              </a:ext>
            </a:extLst>
          </p:cNvPr>
          <p:cNvSpPr/>
          <p:nvPr/>
        </p:nvSpPr>
        <p:spPr>
          <a:xfrm>
            <a:off x="0" y="526400"/>
            <a:ext cx="7199313" cy="2839689"/>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25561" rtl="0" eaLnBrk="1" fontAlgn="auto" latinLnBrk="0" hangingPunct="1">
              <a:lnSpc>
                <a:spcPct val="100000"/>
              </a:lnSpc>
              <a:spcBef>
                <a:spcPts val="0"/>
              </a:spcBef>
              <a:spcAft>
                <a:spcPts val="0"/>
              </a:spcAft>
              <a:buClrTx/>
              <a:buSzTx/>
              <a:buFontTx/>
              <a:buNone/>
              <a:tabLst/>
              <a:defRPr/>
            </a:pPr>
            <a:endParaRPr kumimoji="1" lang="ja-JP" altLang="en-US" sz="3200" b="1" i="0" u="none" strike="noStrike" kern="1200" cap="none" spc="0" normalizeH="0" baseline="0" noProof="0" dirty="0">
              <a:ln>
                <a:noFill/>
              </a:ln>
              <a:solidFill>
                <a:prstClr val="white"/>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pic>
        <p:nvPicPr>
          <p:cNvPr id="4" name="図 3">
            <a:extLst>
              <a:ext uri="{FF2B5EF4-FFF2-40B4-BE49-F238E27FC236}">
                <a16:creationId xmlns:a16="http://schemas.microsoft.com/office/drawing/2014/main" id="{28BBC61B-C1A2-C178-0E3C-F34E6738AAC6}"/>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25011" y="99541"/>
            <a:ext cx="1029351" cy="296749"/>
          </a:xfrm>
          <a:prstGeom prst="rect">
            <a:avLst/>
          </a:prstGeom>
        </p:spPr>
      </p:pic>
      <p:sp>
        <p:nvSpPr>
          <p:cNvPr id="6" name="角丸四角形 18">
            <a:extLst>
              <a:ext uri="{FF2B5EF4-FFF2-40B4-BE49-F238E27FC236}">
                <a16:creationId xmlns:a16="http://schemas.microsoft.com/office/drawing/2014/main" id="{F2047048-042C-D5FC-D554-55EA58D114F2}"/>
              </a:ext>
            </a:extLst>
          </p:cNvPr>
          <p:cNvSpPr/>
          <p:nvPr/>
        </p:nvSpPr>
        <p:spPr>
          <a:xfrm>
            <a:off x="6072434" y="115882"/>
            <a:ext cx="1029351" cy="296749"/>
          </a:xfrm>
          <a:prstGeom prst="roundRect">
            <a:avLst/>
          </a:prstGeom>
          <a:ln w="19050">
            <a:solidFill>
              <a:srgbClr val="339966"/>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25561" rtl="0" eaLnBrk="1" fontAlgn="auto" latinLnBrk="0" hangingPunct="1">
              <a:lnSpc>
                <a:spcPct val="100000"/>
              </a:lnSpc>
              <a:spcBef>
                <a:spcPts val="0"/>
              </a:spcBef>
              <a:spcAft>
                <a:spcPts val="0"/>
              </a:spcAft>
              <a:buClrTx/>
              <a:buSzTx/>
              <a:buFontTx/>
              <a:buNone/>
              <a:tabLst/>
              <a:defRPr/>
            </a:pPr>
            <a:r>
              <a:rPr kumimoji="0" lang="ja-JP" altLang="en-US" sz="1359" b="1" i="0" u="none"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rPr>
              <a:t>参加無料</a:t>
            </a:r>
            <a:endParaRPr kumimoji="0" lang="en-US" altLang="ja-JP" sz="1359" b="1" i="0" u="none" strike="noStrike" kern="1200" cap="none" spc="0" normalizeH="0" baseline="0" noProof="0" dirty="0">
              <a:ln>
                <a:noFill/>
              </a:ln>
              <a:solidFill>
                <a:prstClr val="black"/>
              </a:solidFill>
              <a:uLnTx/>
              <a:uFillTx/>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A3CD8BA6-32EA-A436-B2F2-945CEB9DB131}"/>
              </a:ext>
            </a:extLst>
          </p:cNvPr>
          <p:cNvSpPr txBox="1"/>
          <p:nvPr/>
        </p:nvSpPr>
        <p:spPr>
          <a:xfrm>
            <a:off x="327135" y="9446672"/>
            <a:ext cx="1029351" cy="586314"/>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主催　大阪府</a:t>
            </a:r>
            <a:endParaRPr kumimoji="1" lang="en-US" altLang="ja-JP"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7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884692AF-1A92-8A8C-6C42-A42439007F27}"/>
              </a:ext>
            </a:extLst>
          </p:cNvPr>
          <p:cNvSpPr txBox="1"/>
          <p:nvPr/>
        </p:nvSpPr>
        <p:spPr>
          <a:xfrm>
            <a:off x="1497567" y="9446672"/>
            <a:ext cx="5604218" cy="738664"/>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問合せ先　</a:t>
            </a:r>
            <a:r>
              <a:rPr kumimoji="1" lang="ja-JP" altLang="en-US" sz="1050" i="0" u="none" strike="noStrike" kern="1200" cap="none" spc="0" normalizeH="0" baseline="0" noProof="0" dirty="0" err="1">
                <a:ln>
                  <a:noFill/>
                </a:ln>
                <a:effectLst/>
                <a:uLnTx/>
                <a:uFillTx/>
                <a:latin typeface="Meiryo UI" panose="020B0604030504040204" pitchFamily="50" charset="-128"/>
                <a:ea typeface="Meiryo UI" panose="020B0604030504040204" pitchFamily="50" charset="-128"/>
              </a:rPr>
              <a:t>大阪府障がい</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者雇用促進センター</a:t>
            </a:r>
            <a:endPar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（大阪府 商工労働部 雇用推進室 就業促進課 障がい者雇用促進ｸﾞﾙｰﾌﾟ）</a:t>
            </a: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TEL</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06-6360-9077</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FAX</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06-6360-9079</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ts val="0"/>
              </a:spcBef>
              <a:spcAft>
                <a:spcPts val="0"/>
              </a:spcAft>
              <a:buClrTx/>
              <a:buSzTx/>
              <a:buFontTx/>
              <a:buNone/>
              <a:tabLst/>
              <a:defRPr/>
            </a:pP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E-mail</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r>
              <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shugyosokushin-g04@gbox.pref.osaka.lg.jp</a:t>
            </a:r>
            <a:r>
              <a:rPr kumimoji="1" lang="ja-JP" altLang="en-US"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　　 　　　　　</a:t>
            </a:r>
            <a:endParaRPr kumimoji="1" lang="en-US" altLang="ja-JP" sz="105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 name="四角形: 角を丸くする 4">
            <a:extLst>
              <a:ext uri="{FF2B5EF4-FFF2-40B4-BE49-F238E27FC236}">
                <a16:creationId xmlns:a16="http://schemas.microsoft.com/office/drawing/2014/main" id="{527E454C-DEBB-C6EA-8A6C-9601B491E3EA}"/>
              </a:ext>
            </a:extLst>
          </p:cNvPr>
          <p:cNvSpPr txBox="1"/>
          <p:nvPr/>
        </p:nvSpPr>
        <p:spPr>
          <a:xfrm>
            <a:off x="344231" y="811191"/>
            <a:ext cx="4823514" cy="1193704"/>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1173" tIns="61173" rIns="61173" bIns="61173" numCol="1" spcCol="1270" anchor="t" anchorCtr="0">
            <a:noAutofit/>
          </a:bodyPr>
          <a:lstStyle/>
          <a:p>
            <a:pPr marL="0" marR="0" lvl="0" indent="0" defTabSz="925561"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とりかい高等支援学校</a:t>
            </a:r>
            <a:endParaRPr kumimoji="1" lang="en-US" altLang="ja-JP" sz="3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00000"/>
              </a:lnSpc>
              <a:spcBef>
                <a:spcPts val="0"/>
              </a:spcBef>
              <a:spcAft>
                <a:spcPts val="0"/>
              </a:spcAft>
              <a:buClrTx/>
              <a:buSzTx/>
              <a:buFontTx/>
              <a:buNone/>
              <a:tabLst/>
              <a:defRPr/>
            </a:pPr>
            <a:r>
              <a:rPr kumimoji="1" lang="ja-JP" altLang="en-US" sz="32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見学セミナー</a:t>
            </a:r>
          </a:p>
          <a:p>
            <a:pPr marL="0" marR="0" lvl="0" indent="0" defTabSz="713674" rtl="0" eaLnBrk="1" fontAlgn="auto" latinLnBrk="0" hangingPunct="1">
              <a:lnSpc>
                <a:spcPct val="90000"/>
              </a:lnSpc>
              <a:spcBef>
                <a:spcPct val="0"/>
              </a:spcBef>
              <a:spcAft>
                <a:spcPct val="35000"/>
              </a:spcAft>
              <a:buClrTx/>
              <a:buSzTx/>
              <a:buFontTx/>
              <a:buNone/>
              <a:tabLst/>
              <a:defRPr/>
            </a:pPr>
            <a:endParaRPr kumimoji="0" lang="ja-JP" altLang="en-US" sz="1249" b="1"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sp>
        <p:nvSpPr>
          <p:cNvPr id="8" name="平行四辺形 7">
            <a:extLst>
              <a:ext uri="{FF2B5EF4-FFF2-40B4-BE49-F238E27FC236}">
                <a16:creationId xmlns:a16="http://schemas.microsoft.com/office/drawing/2014/main" id="{D48E4652-867E-E68A-C855-F4BFF2FE7342}"/>
              </a:ext>
            </a:extLst>
          </p:cNvPr>
          <p:cNvSpPr/>
          <p:nvPr/>
        </p:nvSpPr>
        <p:spPr bwMode="auto">
          <a:xfrm>
            <a:off x="2697200" y="513148"/>
            <a:ext cx="4513788" cy="2869983"/>
          </a:xfrm>
          <a:custGeom>
            <a:avLst/>
            <a:gdLst>
              <a:gd name="connsiteX0" fmla="*/ 0 w 4585854"/>
              <a:gd name="connsiteY0" fmla="*/ 3028139 h 3028139"/>
              <a:gd name="connsiteX1" fmla="*/ 1307581 w 4585854"/>
              <a:gd name="connsiteY1" fmla="*/ 0 h 3028139"/>
              <a:gd name="connsiteX2" fmla="*/ 4585854 w 4585854"/>
              <a:gd name="connsiteY2" fmla="*/ 0 h 3028139"/>
              <a:gd name="connsiteX3" fmla="*/ 3278273 w 4585854"/>
              <a:gd name="connsiteY3" fmla="*/ 3028139 h 3028139"/>
              <a:gd name="connsiteX4" fmla="*/ 0 w 4585854"/>
              <a:gd name="connsiteY4" fmla="*/ 3028139 h 3028139"/>
              <a:gd name="connsiteX0" fmla="*/ 0 w 3278273"/>
              <a:gd name="connsiteY0" fmla="*/ 3041391 h 3041391"/>
              <a:gd name="connsiteX1" fmla="*/ 1307581 w 3278273"/>
              <a:gd name="connsiteY1" fmla="*/ 13252 h 3041391"/>
              <a:gd name="connsiteX2" fmla="*/ 3220880 w 3278273"/>
              <a:gd name="connsiteY2" fmla="*/ 0 h 3041391"/>
              <a:gd name="connsiteX3" fmla="*/ 3278273 w 3278273"/>
              <a:gd name="connsiteY3" fmla="*/ 3041391 h 3041391"/>
              <a:gd name="connsiteX4" fmla="*/ 0 w 3278273"/>
              <a:gd name="connsiteY4" fmla="*/ 3041391 h 3041391"/>
              <a:gd name="connsiteX0" fmla="*/ 0 w 3220880"/>
              <a:gd name="connsiteY0" fmla="*/ 3041391 h 3041391"/>
              <a:gd name="connsiteX1" fmla="*/ 1307581 w 3220880"/>
              <a:gd name="connsiteY1" fmla="*/ 13252 h 3041391"/>
              <a:gd name="connsiteX2" fmla="*/ 3220880 w 3220880"/>
              <a:gd name="connsiteY2" fmla="*/ 0 h 3041391"/>
              <a:gd name="connsiteX3" fmla="*/ 3198760 w 3220880"/>
              <a:gd name="connsiteY3" fmla="*/ 3041391 h 3041391"/>
              <a:gd name="connsiteX4" fmla="*/ 0 w 3220880"/>
              <a:gd name="connsiteY4" fmla="*/ 3041391 h 3041391"/>
              <a:gd name="connsiteX0" fmla="*/ 0 w 3220880"/>
              <a:gd name="connsiteY0" fmla="*/ 3041391 h 3041391"/>
              <a:gd name="connsiteX1" fmla="*/ 1307581 w 3220880"/>
              <a:gd name="connsiteY1" fmla="*/ 13252 h 3041391"/>
              <a:gd name="connsiteX2" fmla="*/ 3220880 w 3220880"/>
              <a:gd name="connsiteY2" fmla="*/ 0 h 3041391"/>
              <a:gd name="connsiteX3" fmla="*/ 3213501 w 3220880"/>
              <a:gd name="connsiteY3" fmla="*/ 3041391 h 3041391"/>
              <a:gd name="connsiteX4" fmla="*/ 0 w 3220880"/>
              <a:gd name="connsiteY4" fmla="*/ 3041391 h 3041391"/>
              <a:gd name="connsiteX0" fmla="*/ 0 w 3220880"/>
              <a:gd name="connsiteY0" fmla="*/ 3041391 h 3041391"/>
              <a:gd name="connsiteX1" fmla="*/ 1444201 w 3220880"/>
              <a:gd name="connsiteY1" fmla="*/ 13252 h 3041391"/>
              <a:gd name="connsiteX2" fmla="*/ 3220880 w 3220880"/>
              <a:gd name="connsiteY2" fmla="*/ 0 h 3041391"/>
              <a:gd name="connsiteX3" fmla="*/ 3213501 w 3220880"/>
              <a:gd name="connsiteY3" fmla="*/ 3041391 h 3041391"/>
              <a:gd name="connsiteX4" fmla="*/ 0 w 3220880"/>
              <a:gd name="connsiteY4" fmla="*/ 3041391 h 3041391"/>
              <a:gd name="connsiteX0" fmla="*/ 0 w 3988054"/>
              <a:gd name="connsiteY0" fmla="*/ 3032105 h 3041391"/>
              <a:gd name="connsiteX1" fmla="*/ 2211375 w 3988054"/>
              <a:gd name="connsiteY1" fmla="*/ 13252 h 3041391"/>
              <a:gd name="connsiteX2" fmla="*/ 3988054 w 3988054"/>
              <a:gd name="connsiteY2" fmla="*/ 0 h 3041391"/>
              <a:gd name="connsiteX3" fmla="*/ 3980675 w 3988054"/>
              <a:gd name="connsiteY3" fmla="*/ 3041391 h 3041391"/>
              <a:gd name="connsiteX4" fmla="*/ 0 w 3988054"/>
              <a:gd name="connsiteY4" fmla="*/ 3032105 h 3041391"/>
              <a:gd name="connsiteX0" fmla="*/ 0 w 3567684"/>
              <a:gd name="connsiteY0" fmla="*/ 3032105 h 3041391"/>
              <a:gd name="connsiteX1" fmla="*/ 1791005 w 3567684"/>
              <a:gd name="connsiteY1" fmla="*/ 13252 h 3041391"/>
              <a:gd name="connsiteX2" fmla="*/ 3567684 w 3567684"/>
              <a:gd name="connsiteY2" fmla="*/ 0 h 3041391"/>
              <a:gd name="connsiteX3" fmla="*/ 3560305 w 3567684"/>
              <a:gd name="connsiteY3" fmla="*/ 3041391 h 3041391"/>
              <a:gd name="connsiteX4" fmla="*/ 0 w 3567684"/>
              <a:gd name="connsiteY4" fmla="*/ 3032105 h 3041391"/>
              <a:gd name="connsiteX0" fmla="*/ 0 w 3588702"/>
              <a:gd name="connsiteY0" fmla="*/ 3060360 h 3060360"/>
              <a:gd name="connsiteX1" fmla="*/ 1812023 w 3588702"/>
              <a:gd name="connsiteY1" fmla="*/ 13252 h 3060360"/>
              <a:gd name="connsiteX2" fmla="*/ 3588702 w 3588702"/>
              <a:gd name="connsiteY2" fmla="*/ 0 h 3060360"/>
              <a:gd name="connsiteX3" fmla="*/ 3581323 w 3588702"/>
              <a:gd name="connsiteY3" fmla="*/ 3041391 h 3060360"/>
              <a:gd name="connsiteX4" fmla="*/ 0 w 3588702"/>
              <a:gd name="connsiteY4" fmla="*/ 3060360 h 3060360"/>
              <a:gd name="connsiteX0" fmla="*/ 0 w 3588702"/>
              <a:gd name="connsiteY0" fmla="*/ 3060360 h 3060360"/>
              <a:gd name="connsiteX1" fmla="*/ 1812023 w 3588702"/>
              <a:gd name="connsiteY1" fmla="*/ 13252 h 3060360"/>
              <a:gd name="connsiteX2" fmla="*/ 3588702 w 3588702"/>
              <a:gd name="connsiteY2" fmla="*/ 0 h 3060360"/>
              <a:gd name="connsiteX3" fmla="*/ 3570659 w 3588702"/>
              <a:gd name="connsiteY3" fmla="*/ 3055817 h 3060360"/>
              <a:gd name="connsiteX4" fmla="*/ 0 w 3588702"/>
              <a:gd name="connsiteY4" fmla="*/ 3060360 h 3060360"/>
              <a:gd name="connsiteX0" fmla="*/ 0 w 3588702"/>
              <a:gd name="connsiteY0" fmla="*/ 3060360 h 3060360"/>
              <a:gd name="connsiteX1" fmla="*/ 1812023 w 3588702"/>
              <a:gd name="connsiteY1" fmla="*/ 13252 h 3060360"/>
              <a:gd name="connsiteX2" fmla="*/ 3588702 w 3588702"/>
              <a:gd name="connsiteY2" fmla="*/ 0 h 3060360"/>
              <a:gd name="connsiteX3" fmla="*/ 3581323 w 3588702"/>
              <a:gd name="connsiteY3" fmla="*/ 3041392 h 3060360"/>
              <a:gd name="connsiteX4" fmla="*/ 0 w 3588702"/>
              <a:gd name="connsiteY4" fmla="*/ 3060360 h 3060360"/>
              <a:gd name="connsiteX0" fmla="*/ 0 w 3588702"/>
              <a:gd name="connsiteY0" fmla="*/ 3060360 h 3078641"/>
              <a:gd name="connsiteX1" fmla="*/ 1812023 w 3588702"/>
              <a:gd name="connsiteY1" fmla="*/ 13252 h 3078641"/>
              <a:gd name="connsiteX2" fmla="*/ 3588702 w 3588702"/>
              <a:gd name="connsiteY2" fmla="*/ 0 h 3078641"/>
              <a:gd name="connsiteX3" fmla="*/ 3581323 w 3588702"/>
              <a:gd name="connsiteY3" fmla="*/ 3078641 h 3078641"/>
              <a:gd name="connsiteX4" fmla="*/ 0 w 3588702"/>
              <a:gd name="connsiteY4" fmla="*/ 3060360 h 3078641"/>
              <a:gd name="connsiteX0" fmla="*/ 0 w 3597881"/>
              <a:gd name="connsiteY0" fmla="*/ 3085192 h 3085192"/>
              <a:gd name="connsiteX1" fmla="*/ 1821202 w 3597881"/>
              <a:gd name="connsiteY1" fmla="*/ 13252 h 3085192"/>
              <a:gd name="connsiteX2" fmla="*/ 3597881 w 3597881"/>
              <a:gd name="connsiteY2" fmla="*/ 0 h 3085192"/>
              <a:gd name="connsiteX3" fmla="*/ 3590502 w 3597881"/>
              <a:gd name="connsiteY3" fmla="*/ 3078641 h 3085192"/>
              <a:gd name="connsiteX4" fmla="*/ 0 w 3597881"/>
              <a:gd name="connsiteY4" fmla="*/ 3085192 h 3085192"/>
              <a:gd name="connsiteX0" fmla="*/ 0 w 3570344"/>
              <a:gd name="connsiteY0" fmla="*/ 3047943 h 3078641"/>
              <a:gd name="connsiteX1" fmla="*/ 1793665 w 3570344"/>
              <a:gd name="connsiteY1" fmla="*/ 13252 h 3078641"/>
              <a:gd name="connsiteX2" fmla="*/ 3570344 w 3570344"/>
              <a:gd name="connsiteY2" fmla="*/ 0 h 3078641"/>
              <a:gd name="connsiteX3" fmla="*/ 3562965 w 3570344"/>
              <a:gd name="connsiteY3" fmla="*/ 3078641 h 3078641"/>
              <a:gd name="connsiteX4" fmla="*/ 0 w 3570344"/>
              <a:gd name="connsiteY4" fmla="*/ 3047943 h 3078641"/>
              <a:gd name="connsiteX0" fmla="*/ 0 w 3579523"/>
              <a:gd name="connsiteY0" fmla="*/ 3072775 h 3078641"/>
              <a:gd name="connsiteX1" fmla="*/ 1802844 w 3579523"/>
              <a:gd name="connsiteY1" fmla="*/ 13252 h 3078641"/>
              <a:gd name="connsiteX2" fmla="*/ 3579523 w 3579523"/>
              <a:gd name="connsiteY2" fmla="*/ 0 h 3078641"/>
              <a:gd name="connsiteX3" fmla="*/ 3572144 w 3579523"/>
              <a:gd name="connsiteY3" fmla="*/ 3078641 h 3078641"/>
              <a:gd name="connsiteX4" fmla="*/ 0 w 3579523"/>
              <a:gd name="connsiteY4" fmla="*/ 3072775 h 3078641"/>
              <a:gd name="connsiteX0" fmla="*/ 0 w 3579523"/>
              <a:gd name="connsiteY0" fmla="*/ 3072775 h 3078641"/>
              <a:gd name="connsiteX1" fmla="*/ 1802844 w 3579523"/>
              <a:gd name="connsiteY1" fmla="*/ 13252 h 3078641"/>
              <a:gd name="connsiteX2" fmla="*/ 3579523 w 3579523"/>
              <a:gd name="connsiteY2" fmla="*/ 0 h 3078641"/>
              <a:gd name="connsiteX3" fmla="*/ 3572144 w 3579523"/>
              <a:gd name="connsiteY3" fmla="*/ 3078641 h 3078641"/>
              <a:gd name="connsiteX4" fmla="*/ 0 w 3579523"/>
              <a:gd name="connsiteY4" fmla="*/ 3072775 h 3078641"/>
              <a:gd name="connsiteX0" fmla="*/ 0 w 3579523"/>
              <a:gd name="connsiteY0" fmla="*/ 3072775 h 3091364"/>
              <a:gd name="connsiteX1" fmla="*/ 1802844 w 3579523"/>
              <a:gd name="connsiteY1" fmla="*/ 13252 h 3091364"/>
              <a:gd name="connsiteX2" fmla="*/ 3579523 w 3579523"/>
              <a:gd name="connsiteY2" fmla="*/ 0 h 3091364"/>
              <a:gd name="connsiteX3" fmla="*/ 3572144 w 3579523"/>
              <a:gd name="connsiteY3" fmla="*/ 3078641 h 3091364"/>
              <a:gd name="connsiteX4" fmla="*/ 0 w 3579523"/>
              <a:gd name="connsiteY4" fmla="*/ 3072775 h 3091364"/>
              <a:gd name="connsiteX0" fmla="*/ 0 w 3579523"/>
              <a:gd name="connsiteY0" fmla="*/ 3072775 h 3078641"/>
              <a:gd name="connsiteX1" fmla="*/ 1802844 w 3579523"/>
              <a:gd name="connsiteY1" fmla="*/ 13252 h 3078641"/>
              <a:gd name="connsiteX2" fmla="*/ 3579523 w 3579523"/>
              <a:gd name="connsiteY2" fmla="*/ 0 h 3078641"/>
              <a:gd name="connsiteX3" fmla="*/ 3572144 w 3579523"/>
              <a:gd name="connsiteY3" fmla="*/ 3078641 h 3078641"/>
              <a:gd name="connsiteX4" fmla="*/ 0 w 3579523"/>
              <a:gd name="connsiteY4" fmla="*/ 3072775 h 3078641"/>
              <a:gd name="connsiteX0" fmla="*/ 0 w 3579523"/>
              <a:gd name="connsiteY0" fmla="*/ 3072775 h 3078641"/>
              <a:gd name="connsiteX1" fmla="*/ 1802844 w 3579523"/>
              <a:gd name="connsiteY1" fmla="*/ 13252 h 3078641"/>
              <a:gd name="connsiteX2" fmla="*/ 3579523 w 3579523"/>
              <a:gd name="connsiteY2" fmla="*/ 0 h 3078641"/>
              <a:gd name="connsiteX3" fmla="*/ 3572144 w 3579523"/>
              <a:gd name="connsiteY3" fmla="*/ 3078641 h 3078641"/>
              <a:gd name="connsiteX4" fmla="*/ 0 w 3579523"/>
              <a:gd name="connsiteY4" fmla="*/ 3072775 h 30786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9523" h="3078641">
                <a:moveTo>
                  <a:pt x="0" y="3072775"/>
                </a:moveTo>
                <a:lnTo>
                  <a:pt x="1802844" y="13252"/>
                </a:lnTo>
                <a:lnTo>
                  <a:pt x="3579523" y="0"/>
                </a:lnTo>
                <a:cubicBezTo>
                  <a:pt x="3577063" y="1013797"/>
                  <a:pt x="3574604" y="2064844"/>
                  <a:pt x="3572144" y="3078641"/>
                </a:cubicBezTo>
                <a:lnTo>
                  <a:pt x="0" y="3072775"/>
                </a:lnTo>
                <a:close/>
              </a:path>
            </a:pathLst>
          </a:custGeom>
          <a:solidFill>
            <a:srgbClr val="CCFFFF"/>
          </a:solidFill>
          <a:ln w="9525">
            <a:noFill/>
            <a:miter lim="800000"/>
            <a:headEnd/>
            <a:tailEnd/>
          </a:ln>
        </p:spPr>
        <p:txBody>
          <a:bodyPr wrap="square" lIns="180000" tIns="72000" rIns="180000" bIns="72000" rtlCol="0" anchor="ctr">
            <a:noAutofit/>
          </a:bodyP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9" name="正方形/長方形 8">
            <a:extLst>
              <a:ext uri="{FF2B5EF4-FFF2-40B4-BE49-F238E27FC236}">
                <a16:creationId xmlns:a16="http://schemas.microsoft.com/office/drawing/2014/main" id="{E9C5BED9-156C-7894-FEBF-54CCAAF5E8E2}"/>
              </a:ext>
            </a:extLst>
          </p:cNvPr>
          <p:cNvSpPr/>
          <p:nvPr/>
        </p:nvSpPr>
        <p:spPr bwMode="auto">
          <a:xfrm>
            <a:off x="401479" y="2024382"/>
            <a:ext cx="374072" cy="965189"/>
          </a:xfrm>
          <a:prstGeom prst="rect">
            <a:avLst/>
          </a:prstGeom>
          <a:solidFill>
            <a:srgbClr val="FFCC66"/>
          </a:solidFill>
          <a:ln w="12700">
            <a:solidFill>
              <a:srgbClr val="FF6600"/>
            </a:solidFill>
            <a:miter lim="800000"/>
            <a:headEnd/>
            <a:tailEnd/>
          </a:ln>
        </p:spPr>
        <p:txBody>
          <a:bodyPr vert="eaVert"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開催日時</a:t>
            </a:r>
          </a:p>
        </p:txBody>
      </p:sp>
      <p:sp>
        <p:nvSpPr>
          <p:cNvPr id="11" name="楕円 10">
            <a:extLst>
              <a:ext uri="{FF2B5EF4-FFF2-40B4-BE49-F238E27FC236}">
                <a16:creationId xmlns:a16="http://schemas.microsoft.com/office/drawing/2014/main" id="{B638F76B-B9EF-39FD-33B4-E2D4C90B3D87}"/>
              </a:ext>
            </a:extLst>
          </p:cNvPr>
          <p:cNvSpPr/>
          <p:nvPr/>
        </p:nvSpPr>
        <p:spPr bwMode="auto">
          <a:xfrm>
            <a:off x="2907356" y="1983080"/>
            <a:ext cx="470696" cy="435641"/>
          </a:xfrm>
          <a:prstGeom prst="ellipse">
            <a:avLst/>
          </a:prstGeom>
          <a:solidFill>
            <a:srgbClr val="FFCC66"/>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10" name="四角形: 角を丸くする 4">
            <a:extLst>
              <a:ext uri="{FF2B5EF4-FFF2-40B4-BE49-F238E27FC236}">
                <a16:creationId xmlns:a16="http://schemas.microsoft.com/office/drawing/2014/main" id="{8657D4EC-CD74-82E0-448F-8CF6AB5185B1}"/>
              </a:ext>
            </a:extLst>
          </p:cNvPr>
          <p:cNvSpPr txBox="1"/>
          <p:nvPr/>
        </p:nvSpPr>
        <p:spPr>
          <a:xfrm>
            <a:off x="855436" y="1907682"/>
            <a:ext cx="4143839" cy="1193704"/>
          </a:xfrm>
          <a:prstGeom prst="rect">
            <a:avLst/>
          </a:prstGeom>
          <a:noFill/>
          <a:ln>
            <a:noFill/>
          </a:ln>
        </p:spPr>
        <p:style>
          <a:lnRef idx="0">
            <a:scrgbClr r="0" g="0" b="0"/>
          </a:lnRef>
          <a:fillRef idx="0">
            <a:scrgbClr r="0" g="0" b="0"/>
          </a:fillRef>
          <a:effectRef idx="0">
            <a:scrgbClr r="0" g="0" b="0"/>
          </a:effectRef>
          <a:fontRef idx="minor">
            <a:schemeClr val="lt1"/>
          </a:fontRef>
        </p:style>
        <p:txBody>
          <a:bodyPr spcFirstLastPara="0" vert="horz" wrap="square" lIns="61173" tIns="61173" rIns="61173" bIns="61173" numCol="1" spcCol="1270" anchor="t" anchorCtr="0">
            <a:noAutofit/>
          </a:bodyPr>
          <a:lstStyle/>
          <a:p>
            <a:pPr marL="0" marR="0" lvl="0" indent="0" defTabSz="925561" rtl="0" eaLnBrk="1" fontAlgn="auto" latinLnBrk="0" hangingPunct="1">
              <a:lnSpc>
                <a:spcPct val="100000"/>
              </a:lnSpc>
              <a:spcBef>
                <a:spcPts val="0"/>
              </a:spcBef>
              <a:spcAft>
                <a:spcPts val="0"/>
              </a:spcAft>
              <a:buClrTx/>
              <a:buSzTx/>
              <a:buFontTx/>
              <a:buNone/>
              <a:tabLst/>
              <a:defRPr/>
            </a:pPr>
            <a:r>
              <a:rPr kumimoji="1" lang="en-US" altLang="ja-JP" sz="2800" b="1" i="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2026.6.29</a:t>
            </a:r>
            <a:r>
              <a:rPr kumimoji="1" lang="en-US" altLang="ja-JP" sz="2800" b="1" i="1" dirty="0">
                <a:solidFill>
                  <a:schemeClr val="tx1"/>
                </a:solidFill>
                <a:latin typeface="Meiryo UI" panose="020B0604030504040204" pitchFamily="50" charset="-128"/>
                <a:ea typeface="Meiryo UI" panose="020B0604030504040204" pitchFamily="50" charset="-128"/>
              </a:rPr>
              <a:t> </a:t>
            </a:r>
            <a:r>
              <a:rPr kumimoji="1" lang="ja-JP" altLang="en-US" sz="2800" b="1" i="1" dirty="0">
                <a:solidFill>
                  <a:schemeClr val="tx1"/>
                </a:solidFill>
                <a:latin typeface="Meiryo UI" panose="020B0604030504040204" pitchFamily="50" charset="-128"/>
                <a:ea typeface="Meiryo UI" panose="020B0604030504040204" pitchFamily="50" charset="-128"/>
              </a:rPr>
              <a:t>月</a:t>
            </a:r>
            <a:endParaRPr kumimoji="1" lang="en-US" altLang="ja-JP" sz="2400" b="1" i="1" dirty="0">
              <a:solidFill>
                <a:schemeClr val="tx1"/>
              </a:solidFill>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00000"/>
              </a:lnSpc>
              <a:spcBef>
                <a:spcPts val="0"/>
              </a:spcBef>
              <a:spcAft>
                <a:spcPts val="0"/>
              </a:spcAft>
              <a:buClrTx/>
              <a:buSzTx/>
              <a:buFontTx/>
              <a:buNone/>
              <a:tabLst/>
              <a:defRPr/>
            </a:pPr>
            <a:r>
              <a:rPr kumimoji="1" lang="en-US" altLang="ja-JP" sz="2400" b="1" i="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1</a:t>
            </a:r>
            <a:r>
              <a:rPr kumimoji="1" lang="en-US" altLang="ja-JP" sz="2400" b="1" i="1" dirty="0">
                <a:solidFill>
                  <a:schemeClr val="tx1"/>
                </a:solidFill>
                <a:latin typeface="Meiryo UI" panose="020B0604030504040204" pitchFamily="50" charset="-128"/>
                <a:ea typeface="Meiryo UI" panose="020B0604030504040204" pitchFamily="50" charset="-128"/>
              </a:rPr>
              <a:t>3:30</a:t>
            </a:r>
            <a:r>
              <a:rPr kumimoji="1" lang="ja-JP" altLang="en-US" sz="2400" b="1" i="1" dirty="0">
                <a:solidFill>
                  <a:schemeClr val="tx1"/>
                </a:solidFill>
                <a:latin typeface="Meiryo UI" panose="020B0604030504040204" pitchFamily="50" charset="-128"/>
                <a:ea typeface="Meiryo UI" panose="020B0604030504040204" pitchFamily="50" charset="-128"/>
              </a:rPr>
              <a:t>～</a:t>
            </a:r>
            <a:r>
              <a:rPr kumimoji="1" lang="en-US" altLang="ja-JP" sz="2400" b="1" i="1" dirty="0">
                <a:solidFill>
                  <a:schemeClr val="tx1"/>
                </a:solidFill>
                <a:latin typeface="Meiryo UI" panose="020B0604030504040204" pitchFamily="50" charset="-128"/>
                <a:ea typeface="Meiryo UI" panose="020B0604030504040204" pitchFamily="50" charset="-128"/>
              </a:rPr>
              <a:t>16:20</a:t>
            </a:r>
          </a:p>
          <a:p>
            <a:pPr marL="0" marR="0" lvl="0" indent="0" defTabSz="925561" rtl="0" eaLnBrk="1" fontAlgn="auto" latinLnBrk="0" hangingPunct="1">
              <a:lnSpc>
                <a:spcPct val="100000"/>
              </a:lnSpc>
              <a:spcBef>
                <a:spcPts val="0"/>
              </a:spcBef>
              <a:spcAft>
                <a:spcPts val="0"/>
              </a:spcAft>
              <a:buClrTx/>
              <a:buSzTx/>
              <a:buFontTx/>
              <a:buNone/>
              <a:tabLst/>
              <a:defRPr/>
            </a:pPr>
            <a:r>
              <a:rPr kumimoji="1" lang="ja-JP" altLang="en-US" sz="1400" b="1" i="1" dirty="0">
                <a:solidFill>
                  <a:schemeClr val="tx1"/>
                </a:solidFill>
                <a:latin typeface="Meiryo UI" panose="020B0604030504040204" pitchFamily="50" charset="-128"/>
                <a:ea typeface="Meiryo UI" panose="020B0604030504040204" pitchFamily="50" charset="-128"/>
              </a:rPr>
              <a:t>受付開始</a:t>
            </a:r>
            <a:r>
              <a:rPr kumimoji="1" lang="en-US" altLang="ja-JP" sz="1400" b="1" i="1" dirty="0">
                <a:solidFill>
                  <a:schemeClr val="tx1"/>
                </a:solidFill>
                <a:latin typeface="Meiryo UI" panose="020B0604030504040204" pitchFamily="50" charset="-128"/>
                <a:ea typeface="Meiryo UI" panose="020B0604030504040204" pitchFamily="50" charset="-128"/>
              </a:rPr>
              <a:t>13:00</a:t>
            </a:r>
            <a:r>
              <a:rPr kumimoji="1" lang="ja-JP" altLang="en-US" sz="1400" b="1" i="1" dirty="0">
                <a:solidFill>
                  <a:schemeClr val="tx1"/>
                </a:solidFill>
                <a:latin typeface="Meiryo UI" panose="020B0604030504040204" pitchFamily="50" charset="-128"/>
                <a:ea typeface="Meiryo UI" panose="020B0604030504040204" pitchFamily="50" charset="-128"/>
              </a:rPr>
              <a:t>～</a:t>
            </a:r>
            <a:endParaRPr kumimoji="1" lang="ja-JP" altLang="en-US" sz="1400" b="1" i="1"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endParaRPr>
          </a:p>
          <a:p>
            <a:pPr marL="0" marR="0" lvl="0" indent="0" defTabSz="713674" rtl="0" eaLnBrk="1" fontAlgn="auto" latinLnBrk="0" hangingPunct="1">
              <a:lnSpc>
                <a:spcPct val="90000"/>
              </a:lnSpc>
              <a:spcBef>
                <a:spcPct val="0"/>
              </a:spcBef>
              <a:spcAft>
                <a:spcPct val="35000"/>
              </a:spcAft>
              <a:buClrTx/>
              <a:buSzTx/>
              <a:buFontTx/>
              <a:buNone/>
              <a:tabLst/>
              <a:defRPr/>
            </a:pPr>
            <a:endParaRPr kumimoji="0" lang="ja-JP" altLang="en-US" sz="1249" b="1"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sp>
        <p:nvSpPr>
          <p:cNvPr id="12" name="正方形/長方形 11">
            <a:extLst>
              <a:ext uri="{FF2B5EF4-FFF2-40B4-BE49-F238E27FC236}">
                <a16:creationId xmlns:a16="http://schemas.microsoft.com/office/drawing/2014/main" id="{0DA296C0-B8F4-DE41-8D40-AC5057E53CE7}"/>
              </a:ext>
            </a:extLst>
          </p:cNvPr>
          <p:cNvSpPr/>
          <p:nvPr/>
        </p:nvSpPr>
        <p:spPr bwMode="auto">
          <a:xfrm>
            <a:off x="3611482" y="2026624"/>
            <a:ext cx="728484" cy="256081"/>
          </a:xfrm>
          <a:prstGeom prst="rect">
            <a:avLst/>
          </a:prstGeom>
          <a:solidFill>
            <a:srgbClr val="FFCC66"/>
          </a:solidFill>
          <a:ln w="12700">
            <a:solidFill>
              <a:srgbClr val="FF6600"/>
            </a:solidFill>
            <a:miter lim="800000"/>
            <a:headEnd/>
            <a:tailEnd/>
          </a:ln>
        </p:spPr>
        <p:txBody>
          <a:bodyPr vert="horz"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対象</a:t>
            </a:r>
          </a:p>
        </p:txBody>
      </p:sp>
      <p:sp>
        <p:nvSpPr>
          <p:cNvPr id="15" name="正方形/長方形 14">
            <a:extLst>
              <a:ext uri="{FF2B5EF4-FFF2-40B4-BE49-F238E27FC236}">
                <a16:creationId xmlns:a16="http://schemas.microsoft.com/office/drawing/2014/main" id="{BECFA864-CAFF-38C8-CF16-1E2E245A2BAA}"/>
              </a:ext>
            </a:extLst>
          </p:cNvPr>
          <p:cNvSpPr/>
          <p:nvPr/>
        </p:nvSpPr>
        <p:spPr bwMode="auto">
          <a:xfrm>
            <a:off x="3611482" y="2543179"/>
            <a:ext cx="728484" cy="256081"/>
          </a:xfrm>
          <a:prstGeom prst="rect">
            <a:avLst/>
          </a:prstGeom>
          <a:solidFill>
            <a:srgbClr val="FFCC66"/>
          </a:solidFill>
          <a:ln w="12700">
            <a:solidFill>
              <a:srgbClr val="FF6600"/>
            </a:solidFill>
            <a:miter lim="800000"/>
            <a:headEnd/>
            <a:tailEnd/>
          </a:ln>
        </p:spPr>
        <p:txBody>
          <a:bodyPr vert="horz"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定員</a:t>
            </a:r>
          </a:p>
        </p:txBody>
      </p:sp>
      <p:sp>
        <p:nvSpPr>
          <p:cNvPr id="17" name="正方形/長方形 16">
            <a:extLst>
              <a:ext uri="{FF2B5EF4-FFF2-40B4-BE49-F238E27FC236}">
                <a16:creationId xmlns:a16="http://schemas.microsoft.com/office/drawing/2014/main" id="{7D66EC7E-F5A3-782B-D651-FBD3508D9EF0}"/>
              </a:ext>
            </a:extLst>
          </p:cNvPr>
          <p:cNvSpPr/>
          <p:nvPr/>
        </p:nvSpPr>
        <p:spPr bwMode="auto">
          <a:xfrm>
            <a:off x="3377420" y="3478854"/>
            <a:ext cx="728484" cy="256081"/>
          </a:xfrm>
          <a:prstGeom prst="rect">
            <a:avLst/>
          </a:prstGeom>
          <a:solidFill>
            <a:srgbClr val="FFCC66"/>
          </a:solidFill>
          <a:ln w="12700">
            <a:solidFill>
              <a:srgbClr val="FF6600"/>
            </a:solidFill>
            <a:miter lim="800000"/>
            <a:headEnd/>
            <a:tailEnd/>
          </a:ln>
        </p:spPr>
        <p:txBody>
          <a:bodyPr vert="horz" wrap="none" lIns="180000" tIns="72000" rIns="180000" bIns="72000" rtlCol="0" anchor="ctr"/>
          <a:lstStyle/>
          <a:p>
            <a:pPr algn="ctr" eaLnBrk="1" hangingPunct="1">
              <a:spcBef>
                <a:spcPct val="0"/>
              </a:spcBef>
              <a:buNone/>
            </a:pPr>
            <a:r>
              <a:rPr kumimoji="1" lang="ja-JP" altLang="en-US" sz="1200" b="1" dirty="0">
                <a:latin typeface="Meiryo UI" panose="020B0604030504040204" pitchFamily="50" charset="-128"/>
                <a:ea typeface="Meiryo UI" panose="020B0604030504040204" pitchFamily="50" charset="-128"/>
              </a:rPr>
              <a:t>会場</a:t>
            </a:r>
          </a:p>
        </p:txBody>
      </p:sp>
      <p:sp>
        <p:nvSpPr>
          <p:cNvPr id="19" name="テキスト ボックス 18">
            <a:extLst>
              <a:ext uri="{FF2B5EF4-FFF2-40B4-BE49-F238E27FC236}">
                <a16:creationId xmlns:a16="http://schemas.microsoft.com/office/drawing/2014/main" id="{A2A7E356-30C8-B87B-37CD-99235DB0EAA1}"/>
              </a:ext>
            </a:extLst>
          </p:cNvPr>
          <p:cNvSpPr txBox="1"/>
          <p:nvPr/>
        </p:nvSpPr>
        <p:spPr>
          <a:xfrm>
            <a:off x="3926888" y="1880132"/>
            <a:ext cx="3315889" cy="674297"/>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府内企業の方</a:t>
            </a:r>
            <a:endParaRPr lang="en-US" altLang="ja-JP" sz="1249" b="1" dirty="0">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lang="en-US" altLang="ja-JP" sz="1249" b="1" dirty="0">
                <a:latin typeface="Meiryo UI" panose="020B0604030504040204" pitchFamily="50" charset="-128"/>
                <a:ea typeface="Meiryo UI" panose="020B0604030504040204" pitchFamily="50" charset="-128"/>
              </a:rPr>
              <a:t>(</a:t>
            </a: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経営者、人事・労務担当者等</a:t>
            </a:r>
            <a:r>
              <a:rPr lang="en-US" altLang="ja-JP" sz="1249" b="1" dirty="0">
                <a:latin typeface="Meiryo UI" panose="020B0604030504040204" pitchFamily="50" charset="-128"/>
                <a:ea typeface="Meiryo UI" panose="020B0604030504040204" pitchFamily="50" charset="-128"/>
              </a:rPr>
              <a:t>)</a:t>
            </a:r>
            <a:endPar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0" name="テキスト ボックス 19">
            <a:extLst>
              <a:ext uri="{FF2B5EF4-FFF2-40B4-BE49-F238E27FC236}">
                <a16:creationId xmlns:a16="http://schemas.microsoft.com/office/drawing/2014/main" id="{0D5EA9F8-FF05-FD9B-EB79-9BD4ED0C704E}"/>
              </a:ext>
            </a:extLst>
          </p:cNvPr>
          <p:cNvSpPr txBox="1"/>
          <p:nvPr/>
        </p:nvSpPr>
        <p:spPr>
          <a:xfrm>
            <a:off x="4270790" y="2448751"/>
            <a:ext cx="2126535" cy="444939"/>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３</a:t>
            </a:r>
            <a:r>
              <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0</a:t>
            </a: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名程度</a:t>
            </a:r>
            <a:r>
              <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r>
              <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申込先着順</a:t>
            </a:r>
            <a:r>
              <a:rPr kumimoji="0" lang="en-US" altLang="ja-JP"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a:t>
            </a:r>
            <a:endParaRPr kumimoji="0" lang="ja-JP" altLang="en-US" sz="1249"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831F49AE-5B45-DB7C-06B2-96F8EA010B5B}"/>
              </a:ext>
            </a:extLst>
          </p:cNvPr>
          <p:cNvSpPr/>
          <p:nvPr/>
        </p:nvSpPr>
        <p:spPr bwMode="auto">
          <a:xfrm>
            <a:off x="5741" y="6393218"/>
            <a:ext cx="6595809" cy="1166508"/>
          </a:xfrm>
          <a:prstGeom prst="rect">
            <a:avLst/>
          </a:prstGeom>
          <a:solidFill>
            <a:schemeClr val="bg1"/>
          </a:solidFill>
          <a:ln w="9525">
            <a:noFill/>
            <a:miter lim="800000"/>
            <a:headEnd/>
            <a:tailEnd/>
          </a:ln>
        </p:spPr>
        <p:txBody>
          <a:bodyPr wrap="none" lIns="180000" tIns="72000" rIns="180000" bIns="72000" rtlCol="0" anchor="ctr"/>
          <a:lstStyle/>
          <a:p>
            <a:pPr algn="ctr" eaLnBrk="1" hangingPunct="1">
              <a:spcBef>
                <a:spcPct val="0"/>
              </a:spcBef>
              <a:buNone/>
            </a:pPr>
            <a:endParaRPr kumimoji="1" lang="ja-JP" altLang="en-US" sz="1200" b="1" dirty="0">
              <a:latin typeface="UD デジタル 教科書体 NP-B" panose="02020700000000000000" pitchFamily="18" charset="-128"/>
              <a:ea typeface="UD デジタル 教科書体 NP-B" panose="02020700000000000000" pitchFamily="18" charset="-128"/>
            </a:endParaRPr>
          </a:p>
        </p:txBody>
      </p:sp>
      <p:sp>
        <p:nvSpPr>
          <p:cNvPr id="21" name="テキスト ボックス 20">
            <a:extLst>
              <a:ext uri="{FF2B5EF4-FFF2-40B4-BE49-F238E27FC236}">
                <a16:creationId xmlns:a16="http://schemas.microsoft.com/office/drawing/2014/main" id="{C63BED46-01A7-D032-9782-881A1E422E49}"/>
              </a:ext>
            </a:extLst>
          </p:cNvPr>
          <p:cNvSpPr txBox="1"/>
          <p:nvPr/>
        </p:nvSpPr>
        <p:spPr>
          <a:xfrm>
            <a:off x="3409540" y="3647094"/>
            <a:ext cx="3583348" cy="2746659"/>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大阪府立とりかい高等支援学校</a:t>
            </a:r>
            <a:endParaRPr lang="en-US" altLang="ja-JP" sz="1249" b="1" dirty="0">
              <a:solidFill>
                <a:prstClr val="black"/>
              </a:solidFill>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（摂津市鳥飼上</a:t>
            </a:r>
            <a:r>
              <a:rPr lang="en-US" altLang="ja-JP" sz="1249" b="1" dirty="0">
                <a:solidFill>
                  <a:prstClr val="black"/>
                </a:solidFill>
                <a:latin typeface="Meiryo UI" panose="020B0604030504040204" pitchFamily="50" charset="-128"/>
                <a:ea typeface="Meiryo UI" panose="020B0604030504040204" pitchFamily="50" charset="-128"/>
              </a:rPr>
              <a:t>1</a:t>
            </a:r>
            <a:r>
              <a:rPr kumimoji="0" lang="zh-TW"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丁目</a:t>
            </a:r>
            <a:r>
              <a:rPr lang="en-US" altLang="zh-TW" sz="1249" b="1" dirty="0">
                <a:solidFill>
                  <a:prstClr val="black"/>
                </a:solidFill>
                <a:latin typeface="Meiryo UI" panose="020B0604030504040204" pitchFamily="50" charset="-128"/>
                <a:ea typeface="Meiryo UI" panose="020B0604030504040204" pitchFamily="50" charset="-128"/>
              </a:rPr>
              <a:t>1</a:t>
            </a:r>
            <a:r>
              <a:rPr kumimoji="0" lang="en-US" altLang="zh-TW"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-15</a:t>
            </a:r>
            <a:r>
              <a:rPr kumimoji="0" lang="ja-JP" altLang="en-US" sz="1249"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lang="en-US" altLang="ja-JP" sz="1249" b="1" dirty="0">
              <a:solidFill>
                <a:prstClr val="black"/>
              </a:solidFill>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阪急バス「上鳥飼」より</a:t>
            </a:r>
            <a:r>
              <a:rPr lang="en-US" altLang="ja-JP" sz="1000" dirty="0">
                <a:solidFill>
                  <a:prstClr val="black"/>
                </a:solidFill>
                <a:latin typeface="Meiryo UI" panose="020B0604030504040204" pitchFamily="50" charset="-128"/>
                <a:ea typeface="Meiryo UI" panose="020B0604030504040204" pitchFamily="50" charset="-128"/>
              </a:rPr>
              <a:t>150m</a:t>
            </a:r>
            <a:endPar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京阪バス「上鳥飼北」より</a:t>
            </a:r>
            <a:r>
              <a:rPr lang="en-US" altLang="ja-JP" sz="1000" dirty="0">
                <a:solidFill>
                  <a:prstClr val="black"/>
                </a:solidFill>
                <a:latin typeface="Meiryo UI" panose="020B0604030504040204" pitchFamily="50" charset="-128"/>
                <a:ea typeface="Meiryo UI" panose="020B0604030504040204" pitchFamily="50" charset="-128"/>
              </a:rPr>
              <a:t>500m</a:t>
            </a:r>
            <a:endPar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spcBef>
                <a:spcPts val="0"/>
              </a:spcBef>
              <a:spcAft>
                <a:spcPts val="0"/>
              </a:spcAft>
              <a:buClr>
                <a:srgbClr val="5AA2AE"/>
              </a:buClr>
              <a:buSzTx/>
              <a:tabLst/>
              <a:defRPr/>
            </a:pPr>
            <a:endPar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a:lnSpc>
                <a:spcPts val="1900"/>
              </a:lnSpc>
              <a:buClr>
                <a:srgbClr val="5AA2AE"/>
              </a:buClr>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ご来場の際は、公共交通機関をご利用ください。</a:t>
            </a: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併設する摂津支援学校にバス等が出入りするため、車での</a:t>
            </a:r>
            <a:endPar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ご来場ができません。</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車でお越しの場合は近隣のコインパー</a:t>
            </a:r>
            <a:endParaRPr kumimoji="0"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lang="ja-JP" altLang="en-US" sz="1100" dirty="0">
                <a:solidFill>
                  <a:prstClr val="black"/>
                </a:solidFill>
                <a:latin typeface="Meiryo UI" panose="020B0604030504040204" pitchFamily="50" charset="-128"/>
                <a:ea typeface="Meiryo UI" panose="020B0604030504040204" pitchFamily="50" charset="-128"/>
              </a:rPr>
              <a:t>　 </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キングをご利用ください。近隣の商業施設への駐車は、絶対</a:t>
            </a:r>
            <a:endParaRPr kumimoji="0" lang="en-US" altLang="ja-JP"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lang="en-US" altLang="ja-JP" sz="1100" dirty="0">
                <a:solidFill>
                  <a:prstClr val="black"/>
                </a:solidFill>
                <a:latin typeface="Meiryo UI" panose="020B0604030504040204" pitchFamily="50" charset="-128"/>
                <a:ea typeface="Meiryo UI" panose="020B0604030504040204" pitchFamily="50" charset="-128"/>
              </a:rPr>
              <a:t>   </a:t>
            </a:r>
            <a:r>
              <a:rPr kumimoji="0" lang="ja-JP" altLang="en-US" sz="1100" b="0"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におやめください。</a:t>
            </a:r>
          </a:p>
          <a:p>
            <a:pPr marR="0" lvl="0" algn="l" defTabSz="925561" rtl="0" eaLnBrk="1" fontAlgn="auto" latinLnBrk="0" hangingPunct="1">
              <a:lnSpc>
                <a:spcPts val="1900"/>
              </a:lnSpc>
              <a:spcBef>
                <a:spcPts val="0"/>
              </a:spcBef>
              <a:spcAft>
                <a:spcPts val="0"/>
              </a:spcAft>
              <a:buClr>
                <a:srgbClr val="5AA2AE"/>
              </a:buClr>
              <a:buSzTx/>
              <a:tabLst/>
              <a:defRPr/>
            </a:pPr>
            <a:endParaRPr kumimoji="0" lang="en-US" altLang="ja-JP" sz="1249"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04E1A3AA-6D55-3A2A-863A-31C503F57DA7}"/>
              </a:ext>
            </a:extLst>
          </p:cNvPr>
          <p:cNvSpPr txBox="1"/>
          <p:nvPr/>
        </p:nvSpPr>
        <p:spPr>
          <a:xfrm>
            <a:off x="3407549" y="6309068"/>
            <a:ext cx="3505621" cy="674361"/>
          </a:xfrm>
          <a:prstGeom prst="rect">
            <a:avLst/>
          </a:prstGeom>
          <a:noFill/>
          <a:ln>
            <a:noFill/>
          </a:ln>
        </p:spPr>
        <p:txBody>
          <a:bodyPr wrap="square" lIns="91743" tIns="122325" bIns="91743" numCol="1" rtlCol="0" anchor="ctr" anchorCtr="1">
            <a:spAutoFit/>
          </a:bodyPr>
          <a:lstStyle/>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裏面をご確認のうえ、</a:t>
            </a:r>
            <a:r>
              <a:rPr lang="en-US" altLang="ja-JP" sz="1250" b="1" u="sng" dirty="0">
                <a:solidFill>
                  <a:prstClr val="black"/>
                </a:solidFill>
                <a:latin typeface="Meiryo UI" panose="020B0604030504040204" pitchFamily="50" charset="-128"/>
                <a:ea typeface="Meiryo UI" panose="020B0604030504040204" pitchFamily="50" charset="-128"/>
              </a:rPr>
              <a:t>2026</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年</a:t>
            </a:r>
            <a:r>
              <a:rPr lang="en-US" altLang="ja-JP" sz="1250" b="1" u="sng" dirty="0">
                <a:solidFill>
                  <a:prstClr val="black"/>
                </a:solidFill>
                <a:latin typeface="Meiryo UI" panose="020B0604030504040204" pitchFamily="50" charset="-128"/>
                <a:ea typeface="Meiryo UI" panose="020B0604030504040204" pitchFamily="50" charset="-128"/>
              </a:rPr>
              <a:t>6</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月</a:t>
            </a:r>
            <a:r>
              <a:rPr kumimoji="0" lang="en-US" altLang="ja-JP"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24</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日</a:t>
            </a:r>
            <a:r>
              <a:rPr kumimoji="0" lang="en-US" altLang="ja-JP"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水</a:t>
            </a:r>
            <a:r>
              <a:rPr lang="en-US" altLang="ja-JP" sz="1250" b="1" u="sng" dirty="0">
                <a:solidFill>
                  <a:prstClr val="black"/>
                </a:solidFill>
                <a:latin typeface="Meiryo UI" panose="020B0604030504040204" pitchFamily="50" charset="-128"/>
                <a:ea typeface="Meiryo UI" panose="020B0604030504040204" pitchFamily="50" charset="-128"/>
              </a:rPr>
              <a:t>)</a:t>
            </a:r>
            <a:r>
              <a:rPr kumimoji="0" lang="ja-JP" altLang="en-US"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までに</a:t>
            </a:r>
            <a:endParaRPr kumimoji="0" lang="en-US" altLang="ja-JP" sz="125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R="0" lvl="0" algn="l" defTabSz="925561" rtl="0" eaLnBrk="1" fontAlgn="auto" latinLnBrk="0" hangingPunct="1">
              <a:lnSpc>
                <a:spcPts val="1900"/>
              </a:lnSpc>
              <a:spcBef>
                <a:spcPts val="0"/>
              </a:spcBef>
              <a:spcAft>
                <a:spcPts val="0"/>
              </a:spcAft>
              <a:buClr>
                <a:srgbClr val="5AA2AE"/>
              </a:buClr>
              <a:buSzTx/>
              <a:tabLst/>
              <a:defRPr/>
            </a:pPr>
            <a:r>
              <a:rPr kumimoji="0" lang="ja-JP" altLang="en-US" sz="12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お申込みください。</a:t>
            </a:r>
            <a:endParaRPr kumimoji="0" lang="en-US" altLang="ja-JP" sz="125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90322334-AC38-79F8-BF00-BFE05B8CDA6D}"/>
              </a:ext>
            </a:extLst>
          </p:cNvPr>
          <p:cNvSpPr/>
          <p:nvPr/>
        </p:nvSpPr>
        <p:spPr bwMode="auto">
          <a:xfrm>
            <a:off x="3377420" y="6146775"/>
            <a:ext cx="728484" cy="256081"/>
          </a:xfrm>
          <a:prstGeom prst="rect">
            <a:avLst/>
          </a:prstGeom>
          <a:solidFill>
            <a:srgbClr val="FFCC66"/>
          </a:solidFill>
          <a:ln w="12700">
            <a:solidFill>
              <a:srgbClr val="FF6600"/>
            </a:solidFill>
            <a:miter lim="800000"/>
            <a:headEnd/>
            <a:tailEnd/>
          </a:ln>
        </p:spPr>
        <p:txBody>
          <a:bodyPr vert="horz" wrap="none" lIns="180000" tIns="72000" rIns="180000" bIns="72000" rtlCol="0" anchor="ctr"/>
          <a:lstStyle/>
          <a:p>
            <a:pPr algn="ctr" eaLnBrk="1" hangingPunct="1">
              <a:spcBef>
                <a:spcPct val="0"/>
              </a:spcBef>
              <a:buNone/>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申込み</a:t>
            </a:r>
            <a:endParaRPr kumimoji="1" lang="ja-JP" altLang="en-US" sz="1200" b="1" dirty="0">
              <a:latin typeface="Meiryo UI" panose="020B0604030504040204" pitchFamily="50" charset="-128"/>
              <a:ea typeface="Meiryo UI" panose="020B0604030504040204" pitchFamily="50" charset="-128"/>
            </a:endParaRPr>
          </a:p>
        </p:txBody>
      </p:sp>
      <p:sp>
        <p:nvSpPr>
          <p:cNvPr id="22" name="テキスト ボックス 21">
            <a:extLst>
              <a:ext uri="{FF2B5EF4-FFF2-40B4-BE49-F238E27FC236}">
                <a16:creationId xmlns:a16="http://schemas.microsoft.com/office/drawing/2014/main" id="{D057E5E2-53CB-4C2C-ED19-E95620677F72}"/>
              </a:ext>
            </a:extLst>
          </p:cNvPr>
          <p:cNvSpPr txBox="1"/>
          <p:nvPr/>
        </p:nvSpPr>
        <p:spPr>
          <a:xfrm>
            <a:off x="192563" y="3559684"/>
            <a:ext cx="3048678" cy="3146228"/>
          </a:xfrm>
          <a:prstGeom prst="rect">
            <a:avLst/>
          </a:prstGeom>
          <a:noFill/>
          <a:ln w="19050">
            <a:solidFill>
              <a:schemeClr val="bg1">
                <a:lumMod val="50000"/>
              </a:schemeClr>
            </a:solidFill>
            <a:prstDash val="dash"/>
          </a:ln>
        </p:spPr>
        <p:txBody>
          <a:bodyPr wrap="square" lIns="144000" tIns="72000" rIns="144000" bIns="72000" rtlCol="0" anchor="t">
            <a:spAutoFit/>
          </a:bodyPr>
          <a:lstStyle/>
          <a:p>
            <a:pPr marL="0" marR="0" lvl="0" indent="0" algn="l" defTabSz="925561" rtl="0" eaLnBrk="1" fontAlgn="auto" latinLnBrk="0" hangingPunct="1">
              <a:lnSpc>
                <a:spcPts val="1300"/>
              </a:lnSpc>
              <a:spcBef>
                <a:spcPct val="0"/>
              </a:spcBef>
              <a:spcAft>
                <a:spcPts val="0"/>
              </a:spcAft>
              <a:buClrTx/>
              <a:buSzTx/>
              <a:buFontTx/>
              <a:buNone/>
              <a:tabLst/>
              <a:defRPr/>
            </a:pPr>
            <a:r>
              <a:rPr kumimoji="0" lang="ja-JP" altLang="en-US" sz="12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はじめて障がい者雇用に取り組むあるいは、新たな職種で障がい者を雇用しようとする事業主の人事・労務担当者の方々を対象に、障がい者への理解を深めていただくため、事例紹介を含めた見学セミナーを開催いたします。</a:t>
            </a:r>
            <a:endPar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endParaRPr>
          </a:p>
          <a:p>
            <a:pPr>
              <a:lnSpc>
                <a:spcPts val="1300"/>
              </a:lnSpc>
              <a:spcBef>
                <a:spcPct val="0"/>
              </a:spcBef>
              <a:defRPr/>
            </a:pPr>
            <a:r>
              <a:rPr kumimoji="0" lang="ja-JP" altLang="en-US" sz="1200" b="1"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「大阪府立とりかい高等支援学校」は、来年</a:t>
            </a:r>
            <a:r>
              <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3</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月に第</a:t>
            </a:r>
            <a:r>
              <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12</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期生が卒業を迎えます。同校で学んでいる知的障がいのある生徒たちは、様々な職域で活躍しようと就職に必要な基本的技能や知識を身につけるため、日々一生懸命励んでいます。また、</a:t>
            </a:r>
            <a:r>
              <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「働くために必要な力」を育むため、</a:t>
            </a:r>
            <a:r>
              <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1</a:t>
            </a: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年生から職場見学・職場実習を経験することを大切にしています。</a:t>
            </a:r>
            <a:endParaRPr kumimoji="0" lang="en-US" altLang="ja-JP"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endParaRPr>
          </a:p>
          <a:p>
            <a:pPr>
              <a:lnSpc>
                <a:spcPts val="1300"/>
              </a:lnSpc>
              <a:spcBef>
                <a:spcPct val="0"/>
              </a:spcBef>
              <a:defRPr/>
            </a:pPr>
            <a:r>
              <a:rPr kumimoji="0" lang="ja-JP" altLang="en-US" sz="1200" i="0" u="none" strike="noStrike" kern="1200" cap="none" spc="0" normalizeH="0" baseline="0" noProof="0" dirty="0">
                <a:ln>
                  <a:noFill/>
                </a:ln>
                <a:solidFill>
                  <a:prstClr val="black"/>
                </a:solidFill>
                <a:effectLst/>
                <a:uLnTx/>
                <a:uFillTx/>
                <a:latin typeface="ＭＳ Ｐ明朝" panose="02020600040205080304" pitchFamily="18" charset="-128"/>
                <a:ea typeface="ＭＳ Ｐ明朝" panose="02020600040205080304" pitchFamily="18" charset="-128"/>
              </a:rPr>
              <a:t>　生徒たちが学んでいる様子等を実際にご覧いただき、障がい者雇用に向けたご検討をお願いいたします。是非、ご参加ください。</a:t>
            </a:r>
          </a:p>
        </p:txBody>
      </p:sp>
      <p:cxnSp>
        <p:nvCxnSpPr>
          <p:cNvPr id="35" name="直線コネクタ 34">
            <a:extLst>
              <a:ext uri="{FF2B5EF4-FFF2-40B4-BE49-F238E27FC236}">
                <a16:creationId xmlns:a16="http://schemas.microsoft.com/office/drawing/2014/main" id="{A0DC9E86-5538-163E-500E-792E00A21AEB}"/>
              </a:ext>
            </a:extLst>
          </p:cNvPr>
          <p:cNvCxnSpPr>
            <a:cxnSpLocks/>
          </p:cNvCxnSpPr>
          <p:nvPr/>
        </p:nvCxnSpPr>
        <p:spPr>
          <a:xfrm>
            <a:off x="-11676" y="9331927"/>
            <a:ext cx="7210989" cy="0"/>
          </a:xfrm>
          <a:prstGeom prst="line">
            <a:avLst/>
          </a:prstGeom>
          <a:ln w="12700">
            <a:solidFill>
              <a:srgbClr val="0E58C4"/>
            </a:solidFill>
          </a:ln>
        </p:spPr>
        <p:style>
          <a:lnRef idx="1">
            <a:schemeClr val="accent1"/>
          </a:lnRef>
          <a:fillRef idx="0">
            <a:schemeClr val="accent1"/>
          </a:fillRef>
          <a:effectRef idx="0">
            <a:schemeClr val="accent1"/>
          </a:effectRef>
          <a:fontRef idx="minor">
            <a:schemeClr val="tx1"/>
          </a:fontRef>
        </p:style>
      </p:cxnSp>
      <p:sp>
        <p:nvSpPr>
          <p:cNvPr id="39" name="AutoShape 8" descr="シャープペンのイラスト">
            <a:extLst>
              <a:ext uri="{FF2B5EF4-FFF2-40B4-BE49-F238E27FC236}">
                <a16:creationId xmlns:a16="http://schemas.microsoft.com/office/drawing/2014/main" id="{6027CD42-D144-792E-1430-57FEECC66F61}"/>
              </a:ext>
            </a:extLst>
          </p:cNvPr>
          <p:cNvSpPr>
            <a:spLocks noChangeAspect="1" noChangeArrowheads="1"/>
          </p:cNvSpPr>
          <p:nvPr/>
        </p:nvSpPr>
        <p:spPr bwMode="auto">
          <a:xfrm>
            <a:off x="3625479" y="5031242"/>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2050" name="Picture 2" descr="学校　春の風景">
            <a:extLst>
              <a:ext uri="{FF2B5EF4-FFF2-40B4-BE49-F238E27FC236}">
                <a16:creationId xmlns:a16="http://schemas.microsoft.com/office/drawing/2014/main" id="{AFD769BE-F096-286D-672C-B4CAD50DD3B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120000"/>
                    </a14:imgEffect>
                  </a14:imgLayer>
                </a14:imgProps>
              </a:ext>
              <a:ext uri="{28A0092B-C50C-407E-A947-70E740481C1C}">
                <a14:useLocalDpi xmlns:a14="http://schemas.microsoft.com/office/drawing/2010/main" val="0"/>
              </a:ext>
            </a:extLst>
          </a:blip>
          <a:srcRect l="9076" r="39673"/>
          <a:stretch/>
        </p:blipFill>
        <p:spPr bwMode="auto">
          <a:xfrm>
            <a:off x="4182111" y="7000831"/>
            <a:ext cx="2869392" cy="194456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56">
            <a:extLst>
              <a:ext uri="{FF2B5EF4-FFF2-40B4-BE49-F238E27FC236}">
                <a16:creationId xmlns:a16="http://schemas.microsoft.com/office/drawing/2014/main" id="{3384DA21-D9D2-4996-D178-77355B96E244}"/>
              </a:ext>
            </a:extLst>
          </p:cNvPr>
          <p:cNvSpPr>
            <a:spLocks noChangeArrowheads="1"/>
          </p:cNvSpPr>
          <p:nvPr/>
        </p:nvSpPr>
        <p:spPr bwMode="auto">
          <a:xfrm>
            <a:off x="4331051" y="8859105"/>
            <a:ext cx="2609686" cy="340606"/>
          </a:xfrm>
          <a:prstGeom prst="rect">
            <a:avLst/>
          </a:prstGeom>
          <a:solidFill>
            <a:schemeClr val="bg1"/>
          </a:solidFill>
          <a:ln>
            <a:noFill/>
          </a:ln>
        </p:spPr>
        <p:txBody>
          <a:bodyPr wrap="none" tIns="0" bIns="0"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大阪府立とりかい高等支援学校（</a:t>
            </a:r>
            <a:r>
              <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4F</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併設：大阪府立摂津支援学校（</a:t>
            </a:r>
            <a:r>
              <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1</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3F</a:t>
            </a: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30" name="楕円 29">
            <a:extLst>
              <a:ext uri="{FF2B5EF4-FFF2-40B4-BE49-F238E27FC236}">
                <a16:creationId xmlns:a16="http://schemas.microsoft.com/office/drawing/2014/main" id="{2EE8B5E9-9A2A-81B1-FDCB-60A29E43DB93}"/>
              </a:ext>
            </a:extLst>
          </p:cNvPr>
          <p:cNvSpPr/>
          <p:nvPr/>
        </p:nvSpPr>
        <p:spPr>
          <a:xfrm>
            <a:off x="6674394" y="3667530"/>
            <a:ext cx="194951" cy="4067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Rectangle 356">
            <a:extLst>
              <a:ext uri="{FF2B5EF4-FFF2-40B4-BE49-F238E27FC236}">
                <a16:creationId xmlns:a16="http://schemas.microsoft.com/office/drawing/2014/main" id="{07073B69-32FD-C35D-3488-6DCFE701C475}"/>
              </a:ext>
            </a:extLst>
          </p:cNvPr>
          <p:cNvSpPr>
            <a:spLocks noChangeArrowheads="1"/>
          </p:cNvSpPr>
          <p:nvPr/>
        </p:nvSpPr>
        <p:spPr bwMode="auto">
          <a:xfrm>
            <a:off x="5764410" y="4500325"/>
            <a:ext cx="1231907" cy="3866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r>
              <a:rPr kumimoji="1" lang="ja-JP" altLang="en-US" sz="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学校のマスコットキャラクター</a:t>
            </a:r>
            <a:endParaRPr kumimoji="1" lang="en-US" altLang="ja-JP" sz="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ctr" defTabSz="925561" rtl="0" eaLnBrk="1" fontAlgn="auto" latinLnBrk="0" hangingPunct="1">
              <a:lnSpc>
                <a:spcPct val="100000"/>
              </a:lnSpc>
              <a:spcBef>
                <a:spcPct val="0"/>
              </a:spcBef>
              <a:spcAft>
                <a:spcPts val="0"/>
              </a:spcAft>
              <a:buClrTx/>
              <a:buSzTx/>
              <a:buFontTx/>
              <a:buNone/>
              <a:tabLst/>
              <a:defRPr/>
            </a:pPr>
            <a:r>
              <a:rPr kumimoji="1" lang="ja-JP" altLang="en-US" sz="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「トマネコくん」</a:t>
            </a:r>
            <a:endParaRPr kumimoji="1" lang="en-US" altLang="ja-JP" sz="80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grpSp>
        <p:nvGrpSpPr>
          <p:cNvPr id="37" name="グループ化 36">
            <a:extLst>
              <a:ext uri="{FF2B5EF4-FFF2-40B4-BE49-F238E27FC236}">
                <a16:creationId xmlns:a16="http://schemas.microsoft.com/office/drawing/2014/main" id="{E7AFFB8E-4C55-4813-8FB8-4849271F5980}"/>
              </a:ext>
            </a:extLst>
          </p:cNvPr>
          <p:cNvGrpSpPr/>
          <p:nvPr/>
        </p:nvGrpSpPr>
        <p:grpSpPr>
          <a:xfrm>
            <a:off x="5843808" y="3382739"/>
            <a:ext cx="1046990" cy="1203980"/>
            <a:chOff x="5843808" y="3382739"/>
            <a:chExt cx="1046990" cy="1203980"/>
          </a:xfrm>
        </p:grpSpPr>
        <p:pic>
          <p:nvPicPr>
            <p:cNvPr id="33" name="図 32">
              <a:extLst>
                <a:ext uri="{FF2B5EF4-FFF2-40B4-BE49-F238E27FC236}">
                  <a16:creationId xmlns:a16="http://schemas.microsoft.com/office/drawing/2014/main" id="{8285B90A-8CE0-47CB-9D17-2CF42B45FD51}"/>
                </a:ext>
              </a:extLst>
            </p:cNvPr>
            <p:cNvPicPr>
              <a:picLocks noChangeAspect="1"/>
            </p:cNvPicPr>
            <p:nvPr/>
          </p:nvPicPr>
          <p:blipFill>
            <a:blip r:embed="rId5"/>
            <a:stretch>
              <a:fillRect/>
            </a:stretch>
          </p:blipFill>
          <p:spPr>
            <a:xfrm>
              <a:off x="5862745" y="3398241"/>
              <a:ext cx="995931" cy="1188478"/>
            </a:xfrm>
            <a:prstGeom prst="rect">
              <a:avLst/>
            </a:prstGeom>
          </p:spPr>
        </p:pic>
        <p:sp>
          <p:nvSpPr>
            <p:cNvPr id="34" name="二等辺三角形 33">
              <a:extLst>
                <a:ext uri="{FF2B5EF4-FFF2-40B4-BE49-F238E27FC236}">
                  <a16:creationId xmlns:a16="http://schemas.microsoft.com/office/drawing/2014/main" id="{BCA0AAE8-8E0E-4CFB-8E7E-FFBB5AAB5405}"/>
                </a:ext>
              </a:extLst>
            </p:cNvPr>
            <p:cNvSpPr/>
            <p:nvPr/>
          </p:nvSpPr>
          <p:spPr>
            <a:xfrm rot="10800000">
              <a:off x="5843808" y="3394465"/>
              <a:ext cx="457251" cy="267753"/>
            </a:xfrm>
            <a:prstGeom prst="triangle">
              <a:avLst>
                <a:gd name="adj" fmla="val 995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二等辺三角形 39">
              <a:extLst>
                <a:ext uri="{FF2B5EF4-FFF2-40B4-BE49-F238E27FC236}">
                  <a16:creationId xmlns:a16="http://schemas.microsoft.com/office/drawing/2014/main" id="{F69D1750-FB57-418F-81EE-A3B305FED0A8}"/>
                </a:ext>
              </a:extLst>
            </p:cNvPr>
            <p:cNvSpPr/>
            <p:nvPr/>
          </p:nvSpPr>
          <p:spPr>
            <a:xfrm rot="16200000">
              <a:off x="6421400" y="3262398"/>
              <a:ext cx="349058" cy="589739"/>
            </a:xfrm>
            <a:prstGeom prst="triangle">
              <a:avLst>
                <a:gd name="adj" fmla="val 9622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28" name="四角形: 角を丸くする 27">
            <a:extLst>
              <a:ext uri="{FF2B5EF4-FFF2-40B4-BE49-F238E27FC236}">
                <a16:creationId xmlns:a16="http://schemas.microsoft.com/office/drawing/2014/main" id="{45D50226-5EFF-E9BD-3D1F-732533631666}"/>
              </a:ext>
            </a:extLst>
          </p:cNvPr>
          <p:cNvSpPr/>
          <p:nvPr/>
        </p:nvSpPr>
        <p:spPr bwMode="auto">
          <a:xfrm>
            <a:off x="74155" y="6901477"/>
            <a:ext cx="4107955" cy="2283496"/>
          </a:xfrm>
          <a:prstGeom prst="roundRect">
            <a:avLst/>
          </a:prstGeom>
          <a:solidFill>
            <a:srgbClr val="FFCC99">
              <a:alpha val="48627"/>
            </a:srgbClr>
          </a:solidFill>
          <a:ln w="9525">
            <a:noFill/>
            <a:miter lim="800000"/>
            <a:headEnd/>
            <a:tailEnd/>
          </a:ln>
        </p:spPr>
        <p:txBody>
          <a:bodyPr wrap="none" lIns="0" tIns="72000" rIns="0" bIns="72000" rtlCol="0" anchor="ctr">
            <a:noAutofit/>
          </a:bodyPr>
          <a:lstStyle/>
          <a:p>
            <a:pPr marL="0" marR="0" lvl="0" indent="0"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プログラム </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endParaRPr lang="en-US" altLang="ja-JP" sz="800" b="1" dirty="0">
              <a:solidFill>
                <a:prstClr val="black"/>
              </a:solidFill>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50000"/>
              </a:lnSpc>
              <a:spcBef>
                <a:spcPct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大阪府立とりかい高等支援学校　概要説明</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&amp;</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見学  </a:t>
            </a:r>
          </a:p>
          <a:p>
            <a:pPr marL="0" marR="0" lvl="0" indent="0"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とりかい高等支援学校　進路指導主事　大井 雅晴</a:t>
            </a:r>
          </a:p>
          <a:p>
            <a:pPr marL="0" marR="0" lvl="0" indent="0"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p>
          <a:p>
            <a:pPr marL="0" marR="0" lvl="0" indent="0" defTabSz="925561" rtl="0" eaLnBrk="1" fontAlgn="auto" latinLnBrk="0" hangingPunct="1">
              <a:lnSpc>
                <a:spcPct val="150000"/>
              </a:lnSpc>
              <a:spcBef>
                <a:spcPct val="0"/>
              </a:spcBef>
              <a:spcAft>
                <a:spcPts val="0"/>
              </a:spcAft>
              <a:buClrTx/>
              <a:buSzTx/>
              <a:buFontTx/>
              <a:buNone/>
              <a:tabLst/>
              <a:defRPr/>
            </a:pP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0" lang="ja-JP" altLang="en-US" sz="8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生徒就職先企業の事例紹介</a:t>
            </a:r>
            <a:r>
              <a:rPr lang="ja-JP" altLang="en-US" sz="1200" b="1" dirty="0">
                <a:solidFill>
                  <a:prstClr val="black"/>
                </a:solidFill>
                <a:latin typeface="Meiryo UI" panose="020B0604030504040204" pitchFamily="50" charset="-128"/>
                <a:ea typeface="Meiryo UI" panose="020B0604030504040204" pitchFamily="50" charset="-128"/>
              </a:rPr>
              <a:t>「障がい者の受入から定着支援について」</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50000"/>
              </a:lnSpc>
              <a:spcBef>
                <a:spcPct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lang="ja-JP" altLang="en-US" sz="1200" b="1" dirty="0">
                <a:solidFill>
                  <a:prstClr val="black"/>
                </a:solidFill>
                <a:latin typeface="Meiryo UI" panose="020B0604030504040204" pitchFamily="50" charset="-128"/>
                <a:ea typeface="Meiryo UI" panose="020B0604030504040204" pitchFamily="50" charset="-128"/>
              </a:rPr>
              <a:t>株式会社エクセディ太陽</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50000"/>
              </a:lnSpc>
              <a:spcBef>
                <a:spcPct val="0"/>
              </a:spcBef>
              <a:spcAft>
                <a:spcPts val="0"/>
              </a:spcAft>
              <a:buClrTx/>
              <a:buSzTx/>
              <a:buFontTx/>
              <a:buNone/>
              <a:tabLst/>
              <a:defRPr/>
            </a:pPr>
            <a:r>
              <a:rPr lang="ja-JP" altLang="en-US" sz="1200" b="1" dirty="0">
                <a:solidFill>
                  <a:prstClr val="black"/>
                </a:solidFill>
                <a:latin typeface="Meiryo UI" panose="020B0604030504040204" pitchFamily="50" charset="-128"/>
                <a:ea typeface="Meiryo UI" panose="020B0604030504040204" pitchFamily="50" charset="-128"/>
              </a:rPr>
              <a:t>　　　本社事業部 本社工場 工場長　中川 孝志 </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氏</a:t>
            </a: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defTabSz="925561" rtl="0" eaLnBrk="1" fontAlgn="auto" latinLnBrk="0" hangingPunct="1">
              <a:lnSpc>
                <a:spcPct val="150000"/>
              </a:lnSpc>
              <a:spcBef>
                <a:spcPct val="0"/>
              </a:spcBef>
              <a:spcAft>
                <a:spcPts val="0"/>
              </a:spcAft>
              <a:buClrTx/>
              <a:buSzTx/>
              <a:buFontTx/>
              <a:buNone/>
              <a:tabLst/>
              <a:defRPr/>
            </a:pPr>
            <a:endPar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92926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0DB02B-2D3D-0AC3-770D-3F4BBAB65755}"/>
            </a:ext>
          </a:extLst>
        </p:cNvPr>
        <p:cNvGrpSpPr/>
        <p:nvPr/>
      </p:nvGrpSpPr>
      <p:grpSpPr>
        <a:xfrm>
          <a:off x="0" y="0"/>
          <a:ext cx="0" cy="0"/>
          <a:chOff x="0" y="0"/>
          <a:chExt cx="0" cy="0"/>
        </a:xfrm>
      </p:grpSpPr>
      <p:graphicFrame>
        <p:nvGraphicFramePr>
          <p:cNvPr id="24" name="表 23">
            <a:extLst>
              <a:ext uri="{FF2B5EF4-FFF2-40B4-BE49-F238E27FC236}">
                <a16:creationId xmlns:a16="http://schemas.microsoft.com/office/drawing/2014/main" id="{B36ADE49-6D73-C09F-B9A5-F350CDC09F2B}"/>
              </a:ext>
            </a:extLst>
          </p:cNvPr>
          <p:cNvGraphicFramePr>
            <a:graphicFrameLocks noGrp="1"/>
          </p:cNvGraphicFramePr>
          <p:nvPr>
            <p:extLst>
              <p:ext uri="{D42A27DB-BD31-4B8C-83A1-F6EECF244321}">
                <p14:modId xmlns:p14="http://schemas.microsoft.com/office/powerpoint/2010/main" val="810877737"/>
              </p:ext>
            </p:extLst>
          </p:nvPr>
        </p:nvGraphicFramePr>
        <p:xfrm>
          <a:off x="414857" y="8062769"/>
          <a:ext cx="6493051" cy="2082408"/>
        </p:xfrm>
        <a:graphic>
          <a:graphicData uri="http://schemas.openxmlformats.org/drawingml/2006/table">
            <a:tbl>
              <a:tblPr firstRow="1" bandRow="1"/>
              <a:tblGrid>
                <a:gridCol w="1307225">
                  <a:extLst>
                    <a:ext uri="{9D8B030D-6E8A-4147-A177-3AD203B41FA5}">
                      <a16:colId xmlns:a16="http://schemas.microsoft.com/office/drawing/2014/main" val="3116507931"/>
                    </a:ext>
                  </a:extLst>
                </a:gridCol>
                <a:gridCol w="5185826">
                  <a:extLst>
                    <a:ext uri="{9D8B030D-6E8A-4147-A177-3AD203B41FA5}">
                      <a16:colId xmlns:a16="http://schemas.microsoft.com/office/drawing/2014/main" val="3083657349"/>
                    </a:ext>
                  </a:extLst>
                </a:gridCol>
              </a:tblGrid>
              <a:tr h="253150">
                <a:tc>
                  <a:txBody>
                    <a:bodyPr/>
                    <a:lstStyle/>
                    <a:p>
                      <a:pPr algn="ctr"/>
                      <a:r>
                        <a:rPr kumimoji="1" lang="ja-JP" altLang="en-US" sz="1100" b="1" dirty="0">
                          <a:latin typeface="Meiryo UI" panose="020B0604030504040204" pitchFamily="50" charset="-128"/>
                          <a:ea typeface="Meiryo UI" panose="020B0604030504040204" pitchFamily="50" charset="-128"/>
                        </a:rPr>
                        <a:t>企業名</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3928479114"/>
                  </a:ext>
                </a:extLst>
              </a:tr>
              <a:tr h="407851">
                <a:tc>
                  <a:txBody>
                    <a:bodyPr/>
                    <a:lstStyle/>
                    <a:p>
                      <a:pPr algn="ctr">
                        <a:lnSpc>
                          <a:spcPct val="150000"/>
                        </a:lnSpc>
                      </a:pPr>
                      <a:r>
                        <a:rPr kumimoji="1" lang="ja-JP" altLang="en-US" sz="1100" b="1" dirty="0">
                          <a:latin typeface="Meiryo UI" panose="020B0604030504040204" pitchFamily="50" charset="-128"/>
                          <a:ea typeface="Meiryo UI" panose="020B0604030504040204" pitchFamily="50" charset="-128"/>
                        </a:rPr>
                        <a:t>所在地</a:t>
                      </a:r>
                    </a:p>
                  </a:txBody>
                  <a:tcPr marL="82257" marR="82257" marT="41128" marB="41128" anchor="ctr"/>
                </a:tc>
                <a:tc>
                  <a:txBody>
                    <a:bodyPr/>
                    <a:lstStyle/>
                    <a:p>
                      <a:r>
                        <a:rPr kumimoji="1" lang="ja-JP" altLang="en-US" sz="1000" b="1" dirty="0">
                          <a:latin typeface="Meiryo UI" panose="020B0604030504040204" pitchFamily="50" charset="-128"/>
                          <a:ea typeface="Meiryo UI" panose="020B0604030504040204" pitchFamily="50" charset="-128"/>
                        </a:rPr>
                        <a:t>（〒　　　</a:t>
                      </a:r>
                      <a:r>
                        <a:rPr kumimoji="1" lang="en-US" altLang="ja-JP" sz="1000" b="1" dirty="0">
                          <a:latin typeface="Meiryo UI" panose="020B0604030504040204" pitchFamily="50" charset="-128"/>
                          <a:ea typeface="Meiryo UI" panose="020B0604030504040204" pitchFamily="50" charset="-128"/>
                        </a:rPr>
                        <a:t>-</a:t>
                      </a:r>
                      <a:r>
                        <a:rPr kumimoji="1" lang="ja-JP" altLang="en-US" sz="1000" b="1" dirty="0">
                          <a:latin typeface="Meiryo UI" panose="020B0604030504040204" pitchFamily="50" charset="-128"/>
                          <a:ea typeface="Meiryo UI" panose="020B0604030504040204" pitchFamily="50" charset="-128"/>
                        </a:rPr>
                        <a:t>　　　　）</a:t>
                      </a:r>
                      <a:endParaRPr kumimoji="1" lang="en-US" altLang="ja-JP" sz="1000" b="1" dirty="0">
                        <a:latin typeface="Meiryo UI" panose="020B0604030504040204" pitchFamily="50" charset="-128"/>
                        <a:ea typeface="Meiryo UI" panose="020B0604030504040204" pitchFamily="50" charset="-128"/>
                      </a:endParaRPr>
                    </a:p>
                    <a:p>
                      <a:endParaRPr kumimoji="1" lang="en-US" altLang="ja-JP"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926892271"/>
                  </a:ext>
                </a:extLst>
              </a:tr>
              <a:tr h="212761">
                <a:tc>
                  <a:txBody>
                    <a:bodyPr/>
                    <a:lstStyle/>
                    <a:p>
                      <a:pPr algn="ctr"/>
                      <a:r>
                        <a:rPr kumimoji="1" lang="ja-JP" altLang="en-US" sz="1100" b="1" dirty="0">
                          <a:latin typeface="Meiryo UI" panose="020B0604030504040204" pitchFamily="50" charset="-128"/>
                          <a:ea typeface="Meiryo UI" panose="020B0604030504040204" pitchFamily="50" charset="-128"/>
                        </a:rPr>
                        <a:t>連絡先</a:t>
                      </a:r>
                    </a:p>
                  </a:txBody>
                  <a:tcPr marL="82257" marR="82257" marT="41128" marB="41128"/>
                </a:tc>
                <a:tc>
                  <a:txBody>
                    <a:bodyPr/>
                    <a:lstStyle/>
                    <a:p>
                      <a:r>
                        <a:rPr kumimoji="1" lang="en-US" altLang="ja-JP" sz="1100" b="1" dirty="0">
                          <a:latin typeface="Meiryo UI" panose="020B0604030504040204" pitchFamily="50" charset="-128"/>
                          <a:ea typeface="Meiryo UI" panose="020B0604030504040204" pitchFamily="50" charset="-128"/>
                        </a:rPr>
                        <a:t>TEL</a:t>
                      </a:r>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3022298478"/>
                  </a:ext>
                </a:extLst>
              </a:tr>
              <a:tr h="26439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100" b="1" dirty="0">
                          <a:latin typeface="Meiryo UI" panose="020B0604030504040204" pitchFamily="50" charset="-128"/>
                          <a:ea typeface="Meiryo UI" panose="020B0604030504040204" pitchFamily="50" charset="-128"/>
                        </a:rPr>
                        <a:t>所属・役職</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4111575014"/>
                  </a:ext>
                </a:extLst>
              </a:tr>
              <a:tr h="253150">
                <a:tc>
                  <a:txBody>
                    <a:bodyPr/>
                    <a:lstStyle/>
                    <a:p>
                      <a:pPr algn="ctr"/>
                      <a:r>
                        <a:rPr kumimoji="1" lang="ja-JP" altLang="en-US" sz="1100" b="1" dirty="0">
                          <a:latin typeface="Meiryo UI" panose="020B0604030504040204" pitchFamily="50" charset="-128"/>
                          <a:ea typeface="Meiryo UI" panose="020B0604030504040204" pitchFamily="50" charset="-128"/>
                        </a:rPr>
                        <a:t>参加者氏名</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960803219"/>
                  </a:ext>
                </a:extLst>
              </a:tr>
              <a:tr h="253150">
                <a:tc>
                  <a:txBody>
                    <a:bodyPr/>
                    <a:lstStyle/>
                    <a:p>
                      <a:pPr algn="ctr"/>
                      <a:r>
                        <a:rPr kumimoji="1" lang="en-US" altLang="ja-JP" sz="1100" b="1" dirty="0">
                          <a:latin typeface="Meiryo UI" panose="020B0604030504040204" pitchFamily="50" charset="-128"/>
                          <a:ea typeface="Meiryo UI" panose="020B0604030504040204" pitchFamily="50" charset="-128"/>
                        </a:rPr>
                        <a:t>E-mail</a:t>
                      </a:r>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745912118"/>
                  </a:ext>
                </a:extLst>
              </a:tr>
              <a:tr h="400820">
                <a:tc>
                  <a:txBody>
                    <a:bodyPr/>
                    <a:lstStyle/>
                    <a:p>
                      <a:pPr algn="ctr"/>
                      <a:r>
                        <a:rPr kumimoji="1" lang="ja-JP" altLang="en-US" sz="1100" b="1" dirty="0">
                          <a:latin typeface="Meiryo UI" panose="020B0604030504040204" pitchFamily="50" charset="-128"/>
                          <a:ea typeface="Meiryo UI" panose="020B0604030504040204" pitchFamily="50" charset="-128"/>
                        </a:rPr>
                        <a:t>配慮事項</a:t>
                      </a:r>
                    </a:p>
                    <a:p>
                      <a:pPr algn="ctr"/>
                      <a:r>
                        <a:rPr kumimoji="1" lang="ja-JP" altLang="en-US" sz="900" b="1" dirty="0">
                          <a:latin typeface="Meiryo UI" panose="020B0604030504040204" pitchFamily="50" charset="-128"/>
                          <a:ea typeface="Meiryo UI" panose="020B0604030504040204" pitchFamily="50" charset="-128"/>
                        </a:rPr>
                        <a:t>（手話通訳等）</a:t>
                      </a:r>
                    </a:p>
                  </a:txBody>
                  <a:tcPr marL="82257" marR="82257" marT="41128" marB="41128"/>
                </a:tc>
                <a:tc>
                  <a:txBody>
                    <a:bodyPr/>
                    <a:lstStyle/>
                    <a:p>
                      <a:endParaRPr kumimoji="1" lang="ja-JP" altLang="en-US" sz="1100" b="1" dirty="0">
                        <a:latin typeface="Meiryo UI" panose="020B0604030504040204" pitchFamily="50" charset="-128"/>
                        <a:ea typeface="Meiryo UI" panose="020B0604030504040204" pitchFamily="50" charset="-128"/>
                      </a:endParaRPr>
                    </a:p>
                  </a:txBody>
                  <a:tcPr marL="82257" marR="82257" marT="41128" marB="41128"/>
                </a:tc>
                <a:extLst>
                  <a:ext uri="{0D108BD9-81ED-4DB2-BD59-A6C34878D82A}">
                    <a16:rowId xmlns:a16="http://schemas.microsoft.com/office/drawing/2014/main" val="4097108458"/>
                  </a:ext>
                </a:extLst>
              </a:tr>
            </a:tbl>
          </a:graphicData>
        </a:graphic>
      </p:graphicFrame>
      <p:cxnSp>
        <p:nvCxnSpPr>
          <p:cNvPr id="25" name="直線コネクタ 24">
            <a:extLst>
              <a:ext uri="{FF2B5EF4-FFF2-40B4-BE49-F238E27FC236}">
                <a16:creationId xmlns:a16="http://schemas.microsoft.com/office/drawing/2014/main" id="{38F57863-70CD-73AA-EC68-2F9ADF00A68A}"/>
              </a:ext>
            </a:extLst>
          </p:cNvPr>
          <p:cNvCxnSpPr>
            <a:cxnSpLocks/>
          </p:cNvCxnSpPr>
          <p:nvPr/>
        </p:nvCxnSpPr>
        <p:spPr>
          <a:xfrm flipV="1">
            <a:off x="-139453" y="7754219"/>
            <a:ext cx="7532722" cy="6186"/>
          </a:xfrm>
          <a:prstGeom prst="line">
            <a:avLst/>
          </a:prstGeom>
          <a:ln w="15875">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6" name="テキスト ボックス 25">
            <a:extLst>
              <a:ext uri="{FF2B5EF4-FFF2-40B4-BE49-F238E27FC236}">
                <a16:creationId xmlns:a16="http://schemas.microsoft.com/office/drawing/2014/main" id="{A25B9150-368A-BE1B-BDAA-D2DA9F9D024E}"/>
              </a:ext>
            </a:extLst>
          </p:cNvPr>
          <p:cNvSpPr txBox="1"/>
          <p:nvPr/>
        </p:nvSpPr>
        <p:spPr>
          <a:xfrm>
            <a:off x="963115" y="7785770"/>
            <a:ext cx="5305604" cy="276999"/>
          </a:xfrm>
          <a:prstGeom prst="rect">
            <a:avLst/>
          </a:prstGeom>
          <a:noFill/>
          <a:ln>
            <a:noFill/>
          </a:ln>
        </p:spPr>
        <p:txBody>
          <a:bodyPr wrap="square" rtlCol="0">
            <a:spAutoFit/>
          </a:bodyPr>
          <a:lstStyle/>
          <a:p>
            <a:pPr marL="0" marR="0" lvl="0" indent="0" algn="ctr" defTabSz="925561"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「とりかい高等支援学校見学セミナー（</a:t>
            </a:r>
            <a:r>
              <a:rPr lang="en-US" altLang="ja-JP" sz="1200" b="1" dirty="0">
                <a:solidFill>
                  <a:prstClr val="black"/>
                </a:solidFill>
                <a:latin typeface="Meiryo UI" panose="020B0604030504040204" pitchFamily="50" charset="-128"/>
                <a:ea typeface="Meiryo UI" panose="020B0604030504040204" pitchFamily="50" charset="-128"/>
              </a:rPr>
              <a:t>2026</a:t>
            </a:r>
            <a:r>
              <a:rPr kumimoji="0" lang="en-US" altLang="ja-JP"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.6.29</a:t>
            </a: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参加申込書</a:t>
            </a:r>
          </a:p>
        </p:txBody>
      </p:sp>
      <p:sp>
        <p:nvSpPr>
          <p:cNvPr id="28" name="Rectangle 139">
            <a:extLst>
              <a:ext uri="{FF2B5EF4-FFF2-40B4-BE49-F238E27FC236}">
                <a16:creationId xmlns:a16="http://schemas.microsoft.com/office/drawing/2014/main" id="{F1A8E5FC-15C3-7FF9-C4DC-256DDCC71DA0}"/>
              </a:ext>
            </a:extLst>
          </p:cNvPr>
          <p:cNvSpPr>
            <a:spLocks noChangeArrowheads="1"/>
          </p:cNvSpPr>
          <p:nvPr/>
        </p:nvSpPr>
        <p:spPr bwMode="auto">
          <a:xfrm>
            <a:off x="249761" y="2610171"/>
            <a:ext cx="6698052" cy="4925992"/>
          </a:xfrm>
          <a:prstGeom prst="rect">
            <a:avLst/>
          </a:prstGeom>
          <a:solidFill>
            <a:schemeClr val="bg1"/>
          </a:solidFill>
          <a:ln>
            <a:noFill/>
          </a:ln>
          <a:effectLst>
            <a:glow rad="139700">
              <a:schemeClr val="accent2">
                <a:satMod val="175000"/>
                <a:alpha val="40000"/>
              </a:schemeClr>
            </a:glow>
            <a:outerShdw dist="107763" dir="2700000" algn="ctr" rotWithShape="0">
              <a:schemeClr val="bg2">
                <a:alpha val="50000"/>
              </a:schemeClr>
            </a:outerShdw>
          </a:effectLst>
        </p:spPr>
        <p:txBody>
          <a:bodyPr lIns="180000" tIns="72000" rIns="180000" bIns="72000" anchor="ctr"/>
          <a:lstStyle/>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en-US" altLang="ja-JP" sz="1050" b="1" i="0" u="none" strike="noStrike" kern="1200" cap="none" spc="0" normalizeH="0" baseline="0" noProof="0" dirty="0">
              <a:ln>
                <a:noFill/>
              </a:ln>
              <a:solidFill>
                <a:prstClr val="black"/>
              </a:solidFill>
              <a:effectLst/>
              <a:uLnTx/>
              <a:uFillTx/>
              <a:latin typeface="HG丸ｺﾞｼｯｸM-PRO" pitchFamily="50" charset="-128"/>
              <a:ea typeface="HG丸ｺﾞｼｯｸM-PRO" pitchFamily="50" charset="-128"/>
              <a:cs typeface="+mn-cs"/>
            </a:endParaRPr>
          </a:p>
        </p:txBody>
      </p:sp>
      <p:sp>
        <p:nvSpPr>
          <p:cNvPr id="21" name="Rectangle 356">
            <a:extLst>
              <a:ext uri="{FF2B5EF4-FFF2-40B4-BE49-F238E27FC236}">
                <a16:creationId xmlns:a16="http://schemas.microsoft.com/office/drawing/2014/main" id="{CA2DFDAC-C875-CE12-E5D7-283B7771F128}"/>
              </a:ext>
            </a:extLst>
          </p:cNvPr>
          <p:cNvSpPr>
            <a:spLocks noChangeArrowheads="1"/>
          </p:cNvSpPr>
          <p:nvPr/>
        </p:nvSpPr>
        <p:spPr bwMode="auto">
          <a:xfrm>
            <a:off x="526951" y="3455266"/>
            <a:ext cx="6143671" cy="1068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◇知的障がいのある生徒のための高等部段階の教育における充実を図るため、就労を通じた社会自立をめざす</a:t>
            </a:r>
            <a:endPar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職業学科設置の支援学校です。</a:t>
            </a:r>
            <a:endPar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◇３年間で社会で働く力を身につけます。</a:t>
            </a:r>
            <a:endPar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◇さらに、職場実習を通し、実践的な就労に必要な知識や技術、態度等を身につけることを目標にしています。</a:t>
            </a:r>
            <a:endParaRPr kumimoji="1" lang="en-US" altLang="ja-JP" sz="105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sp>
        <p:nvSpPr>
          <p:cNvPr id="27" name="テキスト ボックス 6">
            <a:extLst>
              <a:ext uri="{FF2B5EF4-FFF2-40B4-BE49-F238E27FC236}">
                <a16:creationId xmlns:a16="http://schemas.microsoft.com/office/drawing/2014/main" id="{14EC9A0A-C9AC-BF30-8055-7903F493FCFB}"/>
              </a:ext>
            </a:extLst>
          </p:cNvPr>
          <p:cNvSpPr txBox="1">
            <a:spLocks noChangeArrowheads="1"/>
          </p:cNvSpPr>
          <p:nvPr/>
        </p:nvSpPr>
        <p:spPr bwMode="auto">
          <a:xfrm>
            <a:off x="3420876" y="3177453"/>
            <a:ext cx="3262313" cy="277813"/>
          </a:xfrm>
          <a:prstGeom prst="rect">
            <a:avLst/>
          </a:prstGeom>
          <a:solidFill>
            <a:srgbClr val="CFED8F">
              <a:alpha val="50000"/>
            </a:srgbClr>
          </a:solidFill>
          <a:ln>
            <a:noFill/>
          </a:ln>
        </p:spPr>
        <p:txBody>
          <a:bodyPr wrap="non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en-US" altLang="ja-JP" sz="1200" b="0" i="0" u="none" strike="noStrike" kern="1200" cap="none" spc="0" normalizeH="0" baseline="0" noProof="0" dirty="0">
                <a:ln>
                  <a:noFill/>
                </a:ln>
                <a:solidFill>
                  <a:prstClr val="black"/>
                </a:solidFill>
                <a:effectLst/>
                <a:uLnTx/>
                <a:uFillTx/>
                <a:latin typeface="HG明朝E" panose="02020909000000000000" pitchFamily="17" charset="-128"/>
                <a:ea typeface="HG明朝E" panose="02020909000000000000" pitchFamily="17" charset="-128"/>
                <a:cs typeface="+mn-cs"/>
              </a:rPr>
              <a:t>-----</a:t>
            </a:r>
            <a:r>
              <a:rPr kumimoji="1" lang="ja-JP" altLang="en-US" sz="1200" b="0" i="0" u="none" strike="noStrike" kern="1200" cap="none" spc="0" normalizeH="0" baseline="0" noProof="0" dirty="0">
                <a:ln>
                  <a:noFill/>
                </a:ln>
                <a:solidFill>
                  <a:prstClr val="black"/>
                </a:solidFill>
                <a:effectLst/>
                <a:uLnTx/>
                <a:uFillTx/>
                <a:latin typeface="HG明朝E" panose="02020909000000000000" pitchFamily="17" charset="-128"/>
                <a:ea typeface="HG明朝E" panose="02020909000000000000" pitchFamily="17" charset="-128"/>
                <a:cs typeface="+mn-cs"/>
              </a:rPr>
              <a:t>就職に向けがんばっています！！</a:t>
            </a:r>
            <a:r>
              <a:rPr kumimoji="1" lang="en-US" altLang="ja-JP" sz="1200" b="0" i="0" u="none" strike="noStrike" kern="1200" cap="none" spc="0" normalizeH="0" baseline="0" noProof="0" dirty="0">
                <a:ln>
                  <a:noFill/>
                </a:ln>
                <a:solidFill>
                  <a:prstClr val="black"/>
                </a:solidFill>
                <a:effectLst/>
                <a:uLnTx/>
                <a:uFillTx/>
                <a:latin typeface="HG明朝E" panose="02020909000000000000" pitchFamily="17" charset="-128"/>
                <a:ea typeface="HG明朝E" panose="02020909000000000000" pitchFamily="17" charset="-128"/>
                <a:cs typeface="+mn-cs"/>
              </a:rPr>
              <a:t>-----</a:t>
            </a:r>
            <a:endParaRPr kumimoji="1" lang="ja-JP" altLang="en-US" sz="1200" b="0" i="0" u="none" strike="noStrike" kern="1200" cap="none" spc="0" normalizeH="0" baseline="0" noProof="0" dirty="0">
              <a:ln>
                <a:noFill/>
              </a:ln>
              <a:solidFill>
                <a:prstClr val="black"/>
              </a:solidFill>
              <a:effectLst/>
              <a:uLnTx/>
              <a:uFillTx/>
              <a:latin typeface="HG明朝E" panose="02020909000000000000" pitchFamily="17" charset="-128"/>
              <a:ea typeface="HG明朝E" panose="02020909000000000000" pitchFamily="17" charset="-128"/>
              <a:cs typeface="+mn-cs"/>
            </a:endParaRPr>
          </a:p>
        </p:txBody>
      </p:sp>
      <p:sp>
        <p:nvSpPr>
          <p:cNvPr id="30" name="テキスト ボックス 4">
            <a:extLst>
              <a:ext uri="{FF2B5EF4-FFF2-40B4-BE49-F238E27FC236}">
                <a16:creationId xmlns:a16="http://schemas.microsoft.com/office/drawing/2014/main" id="{A2DB7C9C-8944-345F-A5D3-576FEA4B6D1B}"/>
              </a:ext>
            </a:extLst>
          </p:cNvPr>
          <p:cNvSpPr txBox="1">
            <a:spLocks noChangeArrowheads="1"/>
          </p:cNvSpPr>
          <p:nvPr/>
        </p:nvSpPr>
        <p:spPr bwMode="auto">
          <a:xfrm>
            <a:off x="541646" y="3188960"/>
            <a:ext cx="2735262" cy="276999"/>
          </a:xfrm>
          <a:prstGeom prst="rect">
            <a:avLst/>
          </a:prstGeom>
          <a:noFill/>
          <a:ln w="12700">
            <a:solidFill>
              <a:schemeClr val="tx1"/>
            </a:solidFill>
            <a:prstDash val="sys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ctr" defTabSz="925561" rtl="0" eaLnBrk="1" fontAlgn="auto" latinLnBrk="0" hangingPunct="1">
              <a:lnSpc>
                <a:spcPct val="100000"/>
              </a:lnSpc>
              <a:spcBef>
                <a:spcPct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｛校訓｝　努力　 工夫　 自立</a:t>
            </a:r>
          </a:p>
        </p:txBody>
      </p:sp>
      <p:sp>
        <p:nvSpPr>
          <p:cNvPr id="34" name="テキスト ボックス 6">
            <a:extLst>
              <a:ext uri="{FF2B5EF4-FFF2-40B4-BE49-F238E27FC236}">
                <a16:creationId xmlns:a16="http://schemas.microsoft.com/office/drawing/2014/main" id="{1523B806-9232-2B2B-BA0C-114AC2780A37}"/>
              </a:ext>
            </a:extLst>
          </p:cNvPr>
          <p:cNvSpPr txBox="1">
            <a:spLocks noChangeArrowheads="1"/>
          </p:cNvSpPr>
          <p:nvPr/>
        </p:nvSpPr>
        <p:spPr bwMode="auto">
          <a:xfrm>
            <a:off x="423824" y="4404757"/>
            <a:ext cx="6349923" cy="1421891"/>
          </a:xfrm>
          <a:prstGeom prst="rect">
            <a:avLst/>
          </a:prstGeom>
          <a:solidFill>
            <a:srgbClr val="CFED8F">
              <a:alpha val="50000"/>
            </a:srgbClr>
          </a:solidFill>
          <a:ln>
            <a:noFill/>
          </a:ln>
        </p:spPr>
        <p:txBody>
          <a:bodyPr wrap="square" tIns="144000" bIns="144000">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＜職業に関する専門学科の紹介＞</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次の</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3</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学科を設置しています。入学後、トライアル期間を経て、</a:t>
            </a:r>
            <a:r>
              <a:rPr lang="en-US" altLang="ja-JP" sz="1050" dirty="0">
                <a:solidFill>
                  <a:prstClr val="black"/>
                </a:solidFill>
                <a:latin typeface="Meiryo UI" panose="020B0604030504040204" pitchFamily="50" charset="-128"/>
                <a:ea typeface="Meiryo UI" panose="020B0604030504040204" pitchFamily="50" charset="-128"/>
              </a:rPr>
              <a:t>3</a:t>
            </a:r>
            <a:r>
              <a:rPr lang="ja-JP" altLang="en-US" sz="1050" dirty="0">
                <a:solidFill>
                  <a:prstClr val="black"/>
                </a:solidFill>
                <a:latin typeface="Meiryo UI" panose="020B0604030504040204" pitchFamily="50" charset="-128"/>
                <a:ea typeface="Meiryo UI" panose="020B0604030504040204" pitchFamily="50" charset="-128"/>
              </a:rPr>
              <a:t>年間の所属を決定します。</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・生産技術科</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木工・</a:t>
            </a:r>
            <a:r>
              <a:rPr lang="ja-JP" altLang="en-US" sz="1050" dirty="0">
                <a:solidFill>
                  <a:prstClr val="black"/>
                </a:solidFill>
                <a:latin typeface="Meiryo UI" panose="020B0604030504040204" pitchFamily="50" charset="-128"/>
                <a:ea typeface="Meiryo UI" panose="020B0604030504040204" pitchFamily="50" charset="-128"/>
              </a:rPr>
              <a:t>革加工</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など「工業生産」に関わる実習を通じ、就労をめざします。</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・食とみどり科</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栽培実習で収穫された作物の販売や加工など、「食」に関わる実習を通じ、就労をめざします。</a:t>
            </a:r>
            <a:endPar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・生活科学科</a:t>
            </a: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介護福祉などの「サービス分野」と手芸品などの企画、製造、販売を行う「手芸分野」に関わる</a:t>
            </a:r>
            <a:endParaRPr lang="en-US" altLang="ja-JP" sz="1050" dirty="0">
              <a:solidFill>
                <a:prstClr val="black"/>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1"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実習を通じ、就労をめざします。</a:t>
            </a:r>
          </a:p>
        </p:txBody>
      </p:sp>
      <p:sp>
        <p:nvSpPr>
          <p:cNvPr id="5" name="正方形/長方形 4">
            <a:extLst>
              <a:ext uri="{FF2B5EF4-FFF2-40B4-BE49-F238E27FC236}">
                <a16:creationId xmlns:a16="http://schemas.microsoft.com/office/drawing/2014/main" id="{86EF3830-C17A-1327-1C92-4F350F28BAE7}"/>
              </a:ext>
            </a:extLst>
          </p:cNvPr>
          <p:cNvSpPr/>
          <p:nvPr/>
        </p:nvSpPr>
        <p:spPr bwMode="auto">
          <a:xfrm>
            <a:off x="249761" y="1350376"/>
            <a:ext cx="1019284" cy="95743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lIns="180000" tIns="72000" rIns="180000" bIns="72000" rtlCol="0" anchor="ctr"/>
          <a:lstStyle/>
          <a:p>
            <a:pPr marL="0" marR="0" lvl="0" indent="0" algn="ctr" defTabSz="925561" rtl="0" eaLnBrk="1" fontAlgn="auto" latinLnBrk="0" hangingPunct="1">
              <a:lnSpc>
                <a:spcPct val="100000"/>
              </a:lnSpc>
              <a:spcBef>
                <a:spcPct val="0"/>
              </a:spcBef>
              <a:spcAft>
                <a:spcPts val="0"/>
              </a:spcAft>
              <a:buClrTx/>
              <a:buSzTx/>
              <a:buFontTx/>
              <a:buNone/>
              <a:tabLst/>
              <a:defRPr/>
            </a:pPr>
            <a:endParaRPr kumimoji="1" lang="ja-JP" altLang="en-US" sz="1200" b="1" i="0" u="none" strike="noStrike" kern="1200" cap="none" spc="0" normalizeH="0" baseline="0" noProof="0" dirty="0">
              <a:ln>
                <a:noFill/>
              </a:ln>
              <a:solidFill>
                <a:prstClr val="black"/>
              </a:solidFill>
              <a:effectLst/>
              <a:uLnTx/>
              <a:uFillTx/>
              <a:latin typeface="UD デジタル 教科書体 NP-B" panose="02020700000000000000" pitchFamily="18" charset="-128"/>
              <a:ea typeface="UD デジタル 教科書体 NP-B" panose="02020700000000000000" pitchFamily="18" charset="-128"/>
              <a:cs typeface="+mn-cs"/>
            </a:endParaRPr>
          </a:p>
        </p:txBody>
      </p:sp>
      <p:sp>
        <p:nvSpPr>
          <p:cNvPr id="7" name="テキスト ボックス 6">
            <a:extLst>
              <a:ext uri="{FF2B5EF4-FFF2-40B4-BE49-F238E27FC236}">
                <a16:creationId xmlns:a16="http://schemas.microsoft.com/office/drawing/2014/main" id="{E98A3CA6-30FA-18D5-92D8-1DB6E6B38E3D}"/>
              </a:ext>
            </a:extLst>
          </p:cNvPr>
          <p:cNvSpPr txBox="1">
            <a:spLocks noChangeArrowheads="1"/>
          </p:cNvSpPr>
          <p:nvPr/>
        </p:nvSpPr>
        <p:spPr bwMode="auto">
          <a:xfrm>
            <a:off x="208034" y="171566"/>
            <a:ext cx="6799120" cy="2268698"/>
          </a:xfrm>
          <a:prstGeom prst="rect">
            <a:avLst/>
          </a:prstGeom>
          <a:noFill/>
          <a:ln w="63500" cap="rnd" cmpd="sng">
            <a:solidFill>
              <a:schemeClr val="accent6">
                <a:lumMod val="60000"/>
                <a:lumOff val="40000"/>
              </a:schemeClr>
            </a:solidFill>
            <a:bevel/>
            <a:headEnd/>
            <a:tailEnd/>
          </a:ln>
        </p:spPr>
        <p:txBody>
          <a:bodyPr wrap="square">
            <a:spAutoFit/>
          </a:bodyPr>
          <a:lstStyle>
            <a:lvl1pPr>
              <a:spcBef>
                <a:spcPct val="20000"/>
              </a:spcBef>
              <a:buChar char="•"/>
              <a:defRPr kumimoji="1" sz="32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28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4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0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ＭＳ Ｐゴシック" panose="020B0600070205080204" pitchFamily="50" charset="-128"/>
              </a:defRPr>
            </a:lvl9pPr>
          </a:lstStyle>
          <a:p>
            <a:pPr marL="0" marR="0" lvl="0" indent="0" algn="l" defTabSz="925561" rtl="0" eaLnBrk="1" fontAlgn="auto" latinLnBrk="0" hangingPunct="1">
              <a:lnSpc>
                <a:spcPct val="100000"/>
              </a:lnSpc>
              <a:spcBef>
                <a:spcPct val="0"/>
              </a:spcBef>
              <a:spcAft>
                <a:spcPts val="0"/>
              </a:spcAft>
              <a:buClrTx/>
              <a:buSzTx/>
              <a:buFontTx/>
              <a:buNone/>
              <a:tabLst/>
              <a:defRPr/>
            </a:pP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申込方法</a:t>
            </a:r>
            <a:r>
              <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ja-JP" altLang="en-US"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endParaRPr kumimoji="1" lang="en-US" altLang="ja-JP" sz="1400"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619" b="1"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　</a:t>
            </a:r>
            <a:r>
              <a:rPr kumimoji="1" lang="ja-JP" altLang="en-US" sz="1619" b="1" i="0" u="sng"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「大阪府行政オンラインシステム」よりお申込みください。</a:t>
            </a:r>
            <a:endParaRPr kumimoji="1" lang="en-US" altLang="ja-JP" sz="1619" b="1" i="0" u="sng"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en-US" altLang="ja-JP"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URL</a:t>
            </a: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hlinkClick r:id="rId2"/>
              </a:rPr>
              <a:t>https://lgpos.task-asp.net/cu/270008/ea/residents/procedures/apply/19b495e3-1789-44f1-8376-1f0b70c84728/start</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a:t>
            </a:r>
            <a:r>
              <a:rPr lang="ja-JP" altLang="en-US" sz="1259" dirty="0">
                <a:solidFill>
                  <a:srgbClr val="000000"/>
                </a:solidFill>
                <a:latin typeface="Meiryo UI" panose="020B0604030504040204" pitchFamily="50" charset="-128"/>
                <a:ea typeface="Meiryo UI" panose="020B0604030504040204" pitchFamily="50" charset="-128"/>
              </a:rPr>
              <a:t>二次元</a:t>
            </a:r>
            <a:r>
              <a:rPr kumimoji="1" lang="ja-JP" altLang="en-US" sz="1259"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rPr>
              <a:t>コード）</a:t>
            </a:r>
            <a:endParaRPr lang="en-US" altLang="ja-JP" sz="1259" dirty="0">
              <a:solidFill>
                <a:srgbClr val="000000"/>
              </a:solidFill>
              <a:latin typeface="Meiryo UI" panose="020B0604030504040204" pitchFamily="50" charset="-128"/>
              <a:ea typeface="Meiryo UI" panose="020B0604030504040204"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r>
              <a:rPr kumimoji="1" lang="ja-JP" altLang="en-US"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rPr>
              <a:t>　　　　　　　</a:t>
            </a:r>
            <a:endParaRPr lang="en-US" altLang="ja-JP" sz="1259" noProof="0" dirty="0">
              <a:solidFill>
                <a:srgbClr val="000000"/>
              </a:solidFill>
              <a:latin typeface="HG丸ｺﾞｼｯｸM-PRO" panose="020F0600000000000000" pitchFamily="50" charset="-128"/>
              <a:ea typeface="HG丸ｺﾞｼｯｸM-PRO" panose="020F0600000000000000"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lang="en-US" altLang="ja-JP" sz="1259" dirty="0">
              <a:solidFill>
                <a:srgbClr val="000000"/>
              </a:solidFill>
              <a:latin typeface="HG丸ｺﾞｼｯｸM-PRO" panose="020F0600000000000000" pitchFamily="50" charset="-128"/>
              <a:ea typeface="HG丸ｺﾞｼｯｸM-PRO" panose="020F0600000000000000" pitchFamily="50" charset="-128"/>
            </a:endParaRPr>
          </a:p>
          <a:p>
            <a:pPr marL="0" marR="0" lvl="0" indent="0" algn="l" defTabSz="925561" rtl="0" eaLnBrk="1" fontAlgn="auto" latinLnBrk="0" hangingPunct="1">
              <a:lnSpc>
                <a:spcPct val="100000"/>
              </a:lnSpc>
              <a:spcBef>
                <a:spcPct val="0"/>
              </a:spcBef>
              <a:spcAft>
                <a:spcPts val="0"/>
              </a:spcAft>
              <a:buClrTx/>
              <a:buSzTx/>
              <a:buFontTx/>
              <a:buNone/>
              <a:tabLst/>
              <a:defRPr/>
            </a:pPr>
            <a:endParaRPr kumimoji="1" lang="en-US" altLang="ja-JP" sz="1259" b="0" i="0" u="none" strike="noStrike" kern="1200" cap="none" spc="0" normalizeH="0" baseline="0" noProof="0" dirty="0">
              <a:ln>
                <a:noFill/>
              </a:ln>
              <a:solidFill>
                <a:srgbClr val="000000"/>
              </a:solidFill>
              <a:effectLst/>
              <a:uLnTx/>
              <a:uFillTx/>
              <a:latin typeface="HG丸ｺﾞｼｯｸM-PRO" panose="020F0600000000000000" pitchFamily="50" charset="-128"/>
              <a:ea typeface="HG丸ｺﾞｼｯｸM-PRO" panose="020F0600000000000000" pitchFamily="50" charset="-128"/>
              <a:cs typeface="+mn-cs"/>
            </a:endParaRPr>
          </a:p>
        </p:txBody>
      </p:sp>
      <p:sp>
        <p:nvSpPr>
          <p:cNvPr id="9" name="テキスト ボックス 8">
            <a:extLst>
              <a:ext uri="{FF2B5EF4-FFF2-40B4-BE49-F238E27FC236}">
                <a16:creationId xmlns:a16="http://schemas.microsoft.com/office/drawing/2014/main" id="{5A51DF23-2E49-3140-AA5E-AF4CB4936220}"/>
              </a:ext>
            </a:extLst>
          </p:cNvPr>
          <p:cNvSpPr txBox="1"/>
          <p:nvPr/>
        </p:nvSpPr>
        <p:spPr>
          <a:xfrm>
            <a:off x="1448952" y="1158317"/>
            <a:ext cx="5889962" cy="1193532"/>
          </a:xfrm>
          <a:prstGeom prst="rect">
            <a:avLst/>
          </a:prstGeom>
          <a:noFill/>
        </p:spPr>
        <p:txBody>
          <a:bodyPr wrap="square" rtlCol="0">
            <a:spAutoFit/>
          </a:bodyPr>
          <a:lstStyle/>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■申請完了の旨の画面が出れば、正常に受付できています。受付完了時にメールは届きません。</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■お申し込みいただいた個人情報は、本セミナーの運営にのみ利用させていただきます。</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■手話通訳が必要な場合や車椅子で参加される場合等は、事前にお申し出ください。</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■インターネットによる申し込みが難しい場合は、下記「参加申込書」に記入のうえ、</a:t>
            </a:r>
          </a:p>
          <a:p>
            <a:pPr marL="0" marR="0" lvl="0" indent="0" algn="l" defTabSz="925561" rtl="0" eaLnBrk="1" fontAlgn="auto" latinLnBrk="0" hangingPunct="1">
              <a:lnSpc>
                <a:spcPct val="100000"/>
              </a:lnSpc>
              <a:spcBef>
                <a:spcPts val="0"/>
              </a:spcBef>
              <a:spcAft>
                <a:spcPts val="0"/>
              </a:spcAft>
              <a:buClrTx/>
              <a:buSzTx/>
              <a:buFontTx/>
              <a:buNone/>
              <a:tabLst/>
              <a:defRPr/>
            </a:pP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　 </a:t>
            </a:r>
            <a:r>
              <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FAX</a:t>
            </a: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または</a:t>
            </a:r>
            <a:r>
              <a:rPr kumimoji="0"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E-mail</a:t>
            </a:r>
            <a:r>
              <a:rPr kumimoji="0"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でお申し込みください。</a:t>
            </a:r>
          </a:p>
          <a:p>
            <a:pPr marL="0" marR="0" lvl="0" indent="0" algn="l" defTabSz="925561" rtl="0" eaLnBrk="1" fontAlgn="auto" latinLnBrk="0" hangingPunct="1">
              <a:lnSpc>
                <a:spcPct val="100000"/>
              </a:lnSpc>
              <a:spcBef>
                <a:spcPts val="0"/>
              </a:spcBef>
              <a:spcAft>
                <a:spcPts val="0"/>
              </a:spcAft>
              <a:buClrTx/>
              <a:buSzTx/>
              <a:buFontTx/>
              <a:buNone/>
              <a:tabLst/>
              <a:defRPr/>
            </a:pPr>
            <a:endParaRPr kumimoji="0" lang="ja-JP" altLang="en-US" sz="1656" b="0" i="0" u="none" strike="noStrike" kern="1200" cap="none" spc="0" normalizeH="0" baseline="0" noProof="0" dirty="0">
              <a:ln>
                <a:noFill/>
              </a:ln>
              <a:solidFill>
                <a:prstClr val="black"/>
              </a:solidFill>
              <a:effectLst/>
              <a:uLnTx/>
              <a:uFillTx/>
              <a:latin typeface="Calibri" panose="020F0502020204030204"/>
              <a:ea typeface="ＭＳ Ｐゴシック" panose="020B0600070205080204" pitchFamily="50" charset="-128"/>
              <a:cs typeface="+mn-cs"/>
            </a:endParaRPr>
          </a:p>
        </p:txBody>
      </p:sp>
      <p:grpSp>
        <p:nvGrpSpPr>
          <p:cNvPr id="10" name="グループ化 9">
            <a:extLst>
              <a:ext uri="{FF2B5EF4-FFF2-40B4-BE49-F238E27FC236}">
                <a16:creationId xmlns:a16="http://schemas.microsoft.com/office/drawing/2014/main" id="{817A4BC7-D7BD-42E4-12F6-F341B74CBB52}"/>
              </a:ext>
            </a:extLst>
          </p:cNvPr>
          <p:cNvGrpSpPr>
            <a:grpSpLocks/>
          </p:cNvGrpSpPr>
          <p:nvPr/>
        </p:nvGrpSpPr>
        <p:grpSpPr bwMode="auto">
          <a:xfrm>
            <a:off x="4162856" y="2039504"/>
            <a:ext cx="2574687" cy="260670"/>
            <a:chOff x="1425921" y="7779450"/>
            <a:chExt cx="2673837" cy="216924"/>
          </a:xfrm>
        </p:grpSpPr>
        <p:sp>
          <p:nvSpPr>
            <p:cNvPr id="11" name="正方形/長方形 10">
              <a:extLst>
                <a:ext uri="{FF2B5EF4-FFF2-40B4-BE49-F238E27FC236}">
                  <a16:creationId xmlns:a16="http://schemas.microsoft.com/office/drawing/2014/main" id="{EC0F5238-780F-6B9B-2B4C-1697D54B0D0F}"/>
                </a:ext>
              </a:extLst>
            </p:cNvPr>
            <p:cNvSpPr/>
            <p:nvPr/>
          </p:nvSpPr>
          <p:spPr>
            <a:xfrm>
              <a:off x="1425921" y="7779450"/>
              <a:ext cx="2177597" cy="216924"/>
            </a:xfrm>
            <a:prstGeom prst="rect">
              <a:avLst/>
            </a:prstGeom>
            <a:solidFill>
              <a:sysClr val="window" lastClr="FFFFFF"/>
            </a:solidFill>
            <a:ln w="12700" cap="flat" cmpd="sng" algn="ctr">
              <a:solidFill>
                <a:sysClr val="windowText" lastClr="000000"/>
              </a:solidFill>
              <a:prstDash val="solid"/>
              <a:miter lim="800000"/>
            </a:ln>
            <a:effectLst/>
          </p:spPr>
          <p:txBody>
            <a:bodyPr anchor="ctr"/>
            <a:lstStyle/>
            <a:p>
              <a:pPr marL="0" marR="0" lvl="0" indent="0" algn="ctr" defTabSz="411287" rtl="0" eaLnBrk="1" fontAlgn="auto" latinLnBrk="0" hangingPunct="1">
                <a:lnSpc>
                  <a:spcPct val="100000"/>
                </a:lnSpc>
                <a:spcBef>
                  <a:spcPts val="0"/>
                </a:spcBef>
                <a:spcAft>
                  <a:spcPts val="0"/>
                </a:spcAft>
                <a:buClrTx/>
                <a:buSzTx/>
                <a:buFontTx/>
                <a:buNone/>
                <a:tabLst/>
                <a:defRPr/>
              </a:pPr>
              <a:r>
                <a:rPr kumimoji="0" lang="ja-JP" altLang="en-US" sz="108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大阪府　</a:t>
              </a:r>
              <a:r>
                <a:rPr kumimoji="0" lang="ja-JP" altLang="en-US" sz="1080" b="0" i="0" u="none" strike="noStrike" kern="0" cap="none" spc="0" normalizeH="0" baseline="0" noProof="0" dirty="0" err="1">
                  <a:ln>
                    <a:noFill/>
                  </a:ln>
                  <a:solidFill>
                    <a:prstClr val="black"/>
                  </a:solidFill>
                  <a:effectLst/>
                  <a:uLnTx/>
                  <a:uFillTx/>
                  <a:latin typeface="Meiryo UI" panose="020B0604030504040204" pitchFamily="50" charset="-128"/>
                  <a:ea typeface="Meiryo UI" panose="020B0604030504040204" pitchFamily="50" charset="-128"/>
                </a:rPr>
                <a:t>障がい</a:t>
              </a:r>
              <a:r>
                <a:rPr kumimoji="0" lang="ja-JP" altLang="en-US" sz="108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者雇用セミナー</a:t>
              </a:r>
            </a:p>
          </p:txBody>
        </p:sp>
        <p:sp>
          <p:nvSpPr>
            <p:cNvPr id="12" name="正方形/長方形 11">
              <a:extLst>
                <a:ext uri="{FF2B5EF4-FFF2-40B4-BE49-F238E27FC236}">
                  <a16:creationId xmlns:a16="http://schemas.microsoft.com/office/drawing/2014/main" id="{05284151-AEAE-0FAE-EC5B-A1EB570CC7AD}"/>
                </a:ext>
              </a:extLst>
            </p:cNvPr>
            <p:cNvSpPr/>
            <p:nvPr/>
          </p:nvSpPr>
          <p:spPr>
            <a:xfrm>
              <a:off x="3597236" y="7779450"/>
              <a:ext cx="502522" cy="216924"/>
            </a:xfrm>
            <a:prstGeom prst="rect">
              <a:avLst/>
            </a:prstGeom>
            <a:solidFill>
              <a:srgbClr val="5B9BD5"/>
            </a:solidFill>
            <a:ln w="12700" cap="flat" cmpd="sng" algn="ctr">
              <a:solidFill>
                <a:sysClr val="windowText" lastClr="000000"/>
              </a:solidFill>
              <a:prstDash val="solid"/>
              <a:miter lim="800000"/>
            </a:ln>
            <a:effectLst/>
          </p:spPr>
          <p:txBody>
            <a:bodyPr anchor="ctr"/>
            <a:lstStyle/>
            <a:p>
              <a:pPr marL="0" marR="0" lvl="0" indent="0" algn="ctr" defTabSz="411287" rtl="0" eaLnBrk="1" fontAlgn="auto" latinLnBrk="0" hangingPunct="1">
                <a:lnSpc>
                  <a:spcPct val="100000"/>
                </a:lnSpc>
                <a:spcBef>
                  <a:spcPts val="0"/>
                </a:spcBef>
                <a:spcAft>
                  <a:spcPts val="0"/>
                </a:spcAft>
                <a:buClrTx/>
                <a:buSzTx/>
                <a:buFontTx/>
                <a:buNone/>
                <a:tabLst/>
                <a:defRPr/>
              </a:pPr>
              <a:r>
                <a:rPr kumimoji="0" lang="ja-JP" altLang="en-US" sz="108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Meiryo UI" panose="020B0604030504040204" pitchFamily="50" charset="-128"/>
                  <a:ea typeface="Meiryo UI" panose="020B0604030504040204" pitchFamily="50" charset="-128"/>
                </a:rPr>
                <a:t>検索</a:t>
              </a:r>
            </a:p>
          </p:txBody>
        </p:sp>
      </p:grpSp>
      <p:pic>
        <p:nvPicPr>
          <p:cNvPr id="13" name="グラフィックス 50" descr="カーソル">
            <a:extLst>
              <a:ext uri="{FF2B5EF4-FFF2-40B4-BE49-F238E27FC236}">
                <a16:creationId xmlns:a16="http://schemas.microsoft.com/office/drawing/2014/main" id="{DF8BA7AB-0D05-0ECD-454F-BA1FD8AE62A0}"/>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4635" y="2111693"/>
            <a:ext cx="343178" cy="343178"/>
          </a:xfrm>
          <a:prstGeom prst="rect">
            <a:avLst/>
          </a:prstGeom>
        </p:spPr>
      </p:pic>
      <p:sp>
        <p:nvSpPr>
          <p:cNvPr id="19" name="AutoShape 3">
            <a:extLst>
              <a:ext uri="{FF2B5EF4-FFF2-40B4-BE49-F238E27FC236}">
                <a16:creationId xmlns:a16="http://schemas.microsoft.com/office/drawing/2014/main" id="{CBDF7E7A-4992-1AC9-A215-240055793EB0}"/>
              </a:ext>
            </a:extLst>
          </p:cNvPr>
          <p:cNvSpPr>
            <a:spLocks noChangeArrowheads="1"/>
          </p:cNvSpPr>
          <p:nvPr/>
        </p:nvSpPr>
        <p:spPr bwMode="auto">
          <a:xfrm>
            <a:off x="997673" y="2723611"/>
            <a:ext cx="5413935" cy="350748"/>
          </a:xfrm>
          <a:prstGeom prst="roundRect">
            <a:avLst>
              <a:gd name="adj" fmla="val 34712"/>
            </a:avLst>
          </a:prstGeom>
          <a:solidFill>
            <a:schemeClr val="accent6">
              <a:lumMod val="60000"/>
              <a:lumOff val="40000"/>
            </a:schemeClr>
          </a:solidFill>
          <a:ln>
            <a:solidFill>
              <a:srgbClr val="0070C0"/>
            </a:solidFill>
          </a:ln>
        </p:spPr>
        <p:style>
          <a:lnRef idx="1">
            <a:schemeClr val="accent6"/>
          </a:lnRef>
          <a:fillRef idx="2">
            <a:schemeClr val="accent6"/>
          </a:fillRef>
          <a:effectRef idx="1">
            <a:schemeClr val="accent6"/>
          </a:effectRef>
          <a:fontRef idx="minor">
            <a:schemeClr val="dk1"/>
          </a:fontRef>
        </p:style>
        <p:txBody>
          <a:bodyPr lIns="180000" tIns="72000" rIns="180000" bIns="72000" anchor="t"/>
          <a:lstStyle/>
          <a:p>
            <a:pPr marL="0" marR="0" lvl="0" indent="0" algn="ctr" defTabSz="925561" rtl="0" eaLnBrk="1" fontAlgn="auto" latinLnBrk="0" hangingPunct="1">
              <a:lnSpc>
                <a:spcPct val="80000"/>
              </a:lnSpc>
              <a:spcBef>
                <a:spcPct val="20000"/>
              </a:spcBef>
              <a:spcAft>
                <a:spcPts val="0"/>
              </a:spcAft>
              <a:buClrTx/>
              <a:buSzTx/>
              <a:buFontTx/>
              <a:buNone/>
              <a:tabLst/>
              <a:defRPr/>
            </a:pPr>
            <a:r>
              <a:rPr kumimoji="0" lang="ja-JP" altLang="en-US" sz="1600" b="1"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rPr>
              <a:t>大阪府立とりかい高等支援学校のご紹介</a:t>
            </a:r>
          </a:p>
        </p:txBody>
      </p:sp>
      <p:pic>
        <p:nvPicPr>
          <p:cNvPr id="1026" name="Picture 2" descr="大阪府立とりかい高等支援学校">
            <a:extLst>
              <a:ext uri="{FF2B5EF4-FFF2-40B4-BE49-F238E27FC236}">
                <a16:creationId xmlns:a16="http://schemas.microsoft.com/office/drawing/2014/main" id="{2A277A4E-41BE-5034-B377-132D9FF19F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6764" y="2707949"/>
            <a:ext cx="382513" cy="383233"/>
          </a:xfrm>
          <a:prstGeom prst="rect">
            <a:avLst/>
          </a:prstGeom>
          <a:noFill/>
          <a:extLst>
            <a:ext uri="{909E8E84-426E-40DD-AFC4-6F175D3DCCD1}">
              <a14:hiddenFill xmlns:a14="http://schemas.microsoft.com/office/drawing/2010/main">
                <a:solidFill>
                  <a:srgbClr val="FFFFFF"/>
                </a:solidFill>
              </a14:hiddenFill>
            </a:ext>
          </a:extLst>
        </p:spPr>
      </p:pic>
      <p:pic>
        <p:nvPicPr>
          <p:cNvPr id="3" name="図 2">
            <a:extLst>
              <a:ext uri="{FF2B5EF4-FFF2-40B4-BE49-F238E27FC236}">
                <a16:creationId xmlns:a16="http://schemas.microsoft.com/office/drawing/2014/main" id="{560C7056-3DA8-49DB-A4F6-E779986FD378}"/>
              </a:ext>
            </a:extLst>
          </p:cNvPr>
          <p:cNvPicPr>
            <a:picLocks noChangeAspect="1"/>
          </p:cNvPicPr>
          <p:nvPr/>
        </p:nvPicPr>
        <p:blipFill rotWithShape="1">
          <a:blip r:embed="rId6"/>
          <a:srcRect l="1317" t="-1" r="1" b="1328"/>
          <a:stretch/>
        </p:blipFill>
        <p:spPr>
          <a:xfrm>
            <a:off x="2007761" y="5942657"/>
            <a:ext cx="1479665" cy="1470854"/>
          </a:xfrm>
          <a:prstGeom prst="rect">
            <a:avLst/>
          </a:prstGeom>
        </p:spPr>
      </p:pic>
      <p:pic>
        <p:nvPicPr>
          <p:cNvPr id="8" name="図 7">
            <a:extLst>
              <a:ext uri="{FF2B5EF4-FFF2-40B4-BE49-F238E27FC236}">
                <a16:creationId xmlns:a16="http://schemas.microsoft.com/office/drawing/2014/main" id="{8F0307E2-A60D-4931-B509-924B6D3B22C6}"/>
              </a:ext>
            </a:extLst>
          </p:cNvPr>
          <p:cNvPicPr>
            <a:picLocks noChangeAspect="1"/>
          </p:cNvPicPr>
          <p:nvPr/>
        </p:nvPicPr>
        <p:blipFill rotWithShape="1">
          <a:blip r:embed="rId7"/>
          <a:srcRect b="1319"/>
          <a:stretch/>
        </p:blipFill>
        <p:spPr>
          <a:xfrm>
            <a:off x="3639456" y="5929373"/>
            <a:ext cx="1508955" cy="1484138"/>
          </a:xfrm>
          <a:prstGeom prst="rect">
            <a:avLst/>
          </a:prstGeom>
        </p:spPr>
      </p:pic>
      <p:pic>
        <p:nvPicPr>
          <p:cNvPr id="15" name="図 14">
            <a:extLst>
              <a:ext uri="{FF2B5EF4-FFF2-40B4-BE49-F238E27FC236}">
                <a16:creationId xmlns:a16="http://schemas.microsoft.com/office/drawing/2014/main" id="{67FFAF80-832A-4F78-BB13-729FC28288E3}"/>
              </a:ext>
            </a:extLst>
          </p:cNvPr>
          <p:cNvPicPr>
            <a:picLocks noChangeAspect="1"/>
          </p:cNvPicPr>
          <p:nvPr/>
        </p:nvPicPr>
        <p:blipFill rotWithShape="1">
          <a:blip r:embed="rId8"/>
          <a:srcRect r="1893"/>
          <a:stretch/>
        </p:blipFill>
        <p:spPr>
          <a:xfrm>
            <a:off x="5246923" y="5936015"/>
            <a:ext cx="1526824" cy="1484138"/>
          </a:xfrm>
          <a:prstGeom prst="rect">
            <a:avLst/>
          </a:prstGeom>
        </p:spPr>
      </p:pic>
      <p:pic>
        <p:nvPicPr>
          <p:cNvPr id="18" name="図 17">
            <a:extLst>
              <a:ext uri="{FF2B5EF4-FFF2-40B4-BE49-F238E27FC236}">
                <a16:creationId xmlns:a16="http://schemas.microsoft.com/office/drawing/2014/main" id="{F66E889D-921C-47DE-8E44-D20A5A420FBD}"/>
              </a:ext>
            </a:extLst>
          </p:cNvPr>
          <p:cNvPicPr>
            <a:picLocks noChangeAspect="1"/>
          </p:cNvPicPr>
          <p:nvPr/>
        </p:nvPicPr>
        <p:blipFill rotWithShape="1">
          <a:blip r:embed="rId9"/>
          <a:srcRect b="1627"/>
          <a:stretch/>
        </p:blipFill>
        <p:spPr>
          <a:xfrm>
            <a:off x="429583" y="5935805"/>
            <a:ext cx="1479666" cy="1475669"/>
          </a:xfrm>
          <a:prstGeom prst="rect">
            <a:avLst/>
          </a:prstGeom>
        </p:spPr>
      </p:pic>
      <p:pic>
        <p:nvPicPr>
          <p:cNvPr id="4" name="図 3">
            <a:extLst>
              <a:ext uri="{FF2B5EF4-FFF2-40B4-BE49-F238E27FC236}">
                <a16:creationId xmlns:a16="http://schemas.microsoft.com/office/drawing/2014/main" id="{B6CE2632-CF92-4260-A92D-40C114E43706}"/>
              </a:ext>
            </a:extLst>
          </p:cNvPr>
          <p:cNvPicPr>
            <a:picLocks noChangeAspect="1"/>
          </p:cNvPicPr>
          <p:nvPr/>
        </p:nvPicPr>
        <p:blipFill>
          <a:blip r:embed="rId10"/>
          <a:stretch>
            <a:fillRect/>
          </a:stretch>
        </p:blipFill>
        <p:spPr>
          <a:xfrm>
            <a:off x="492823" y="1522340"/>
            <a:ext cx="720000" cy="720000"/>
          </a:xfrm>
          <a:prstGeom prst="rect">
            <a:avLst/>
          </a:prstGeom>
        </p:spPr>
      </p:pic>
    </p:spTree>
    <p:extLst>
      <p:ext uri="{BB962C8B-B14F-4D97-AF65-F5344CB8AC3E}">
        <p14:creationId xmlns:p14="http://schemas.microsoft.com/office/powerpoint/2010/main" val="1152868734"/>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レトロスペクト">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TM02892315[[fn=ウィスプ]]</Template>
  <TotalTime>2630</TotalTime>
  <Words>922</Words>
  <Application>Microsoft Office PowerPoint</Application>
  <PresentationFormat>ユーザー設定</PresentationFormat>
  <Paragraphs>88</Paragraphs>
  <Slides>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2</vt:i4>
      </vt:variant>
      <vt:variant>
        <vt:lpstr>スライド タイトル</vt:lpstr>
      </vt:variant>
      <vt:variant>
        <vt:i4>2</vt:i4>
      </vt:variant>
    </vt:vector>
  </HeadingPairs>
  <TitlesOfParts>
    <vt:vector size="12" baseType="lpstr">
      <vt:lpstr>HG丸ｺﾞｼｯｸM-PRO</vt:lpstr>
      <vt:lpstr>HG明朝E</vt:lpstr>
      <vt:lpstr>Meiryo UI</vt:lpstr>
      <vt:lpstr>ＭＳ Ｐ明朝</vt:lpstr>
      <vt:lpstr>UD デジタル 教科書体 NP-B</vt:lpstr>
      <vt:lpstr>Calibri</vt:lpstr>
      <vt:lpstr>Calibri Light</vt:lpstr>
      <vt:lpstr>Wingdings 2</vt:lpstr>
      <vt:lpstr>HDOfficeLightV0</vt:lpstr>
      <vt:lpstr>レトロスペクト</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八幡　明日香</dc:creator>
  <cp:lastModifiedBy>八幡　明日香</cp:lastModifiedBy>
  <cp:revision>191</cp:revision>
  <cp:lastPrinted>2025-04-12T00:38:52Z</cp:lastPrinted>
  <dcterms:created xsi:type="dcterms:W3CDTF">2021-10-19T07:53:43Z</dcterms:created>
  <dcterms:modified xsi:type="dcterms:W3CDTF">2026-04-27T04:18:54Z</dcterms:modified>
</cp:coreProperties>
</file>