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3" d="100"/>
          <a:sy n="63" d="100"/>
        </p:scale>
        <p:origin x="227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2177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674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2554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3717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9812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360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73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4085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4445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6202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790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E3446-B3D1-40B6-AEF7-ED86D7930624}" type="datetimeFigureOut">
              <a:rPr kumimoji="1" lang="ja-JP" altLang="en-US" smtClean="0"/>
              <a:t>2026/7/16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75314-2922-4257-A073-FCF52C294F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2580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0DA6254-7250-4B10-9950-97041CC3C7E4}"/>
              </a:ext>
            </a:extLst>
          </p:cNvPr>
          <p:cNvSpPr txBox="1"/>
          <p:nvPr/>
        </p:nvSpPr>
        <p:spPr>
          <a:xfrm>
            <a:off x="632523" y="112443"/>
            <a:ext cx="648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カンピロバクタ</a:t>
            </a:r>
            <a:r>
              <a:rPr kumimoji="1" lang="en-US" altLang="ja-JP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―</a:t>
            </a:r>
            <a:r>
              <a:rPr kumimoji="1" lang="ja-JP" altLang="en-US" sz="4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ぬりえ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AC6FE48-957A-4E62-A4D9-899AD59A7CA9}"/>
              </a:ext>
            </a:extLst>
          </p:cNvPr>
          <p:cNvSpPr txBox="1"/>
          <p:nvPr/>
        </p:nvSpPr>
        <p:spPr>
          <a:xfrm>
            <a:off x="187197" y="7747445"/>
            <a:ext cx="73767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ja-JP" sz="1800" kern="100" dirty="0"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とくちょう：おにくがすき、ねつによわい、かんそうによわい</a:t>
            </a:r>
          </a:p>
          <a:p>
            <a:pPr algn="just"/>
            <a:r>
              <a:rPr lang="ja-JP" altLang="ja-JP" sz="1800" kern="100" dirty="0"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はやさ：たべてから１にち～７にちくらいでぐあいがわるくなる</a:t>
            </a:r>
          </a:p>
          <a:p>
            <a:pPr algn="just"/>
            <a:r>
              <a:rPr lang="ja-JP" altLang="ja-JP" sz="1800" kern="100" dirty="0"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しょうじょう：げり、ふくつう、はつねつ、ずつう</a:t>
            </a:r>
          </a:p>
          <a:p>
            <a:pPr algn="just"/>
            <a:r>
              <a:rPr lang="ja-JP" altLang="en-US" sz="1800" kern="100" dirty="0"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★</a:t>
            </a:r>
            <a:r>
              <a:rPr lang="ja-JP" altLang="ja-JP" sz="1800" kern="100" dirty="0"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やっつけるほうほう</a:t>
            </a:r>
            <a:endParaRPr lang="en-US" altLang="ja-JP" sz="1800" kern="100" dirty="0">
              <a:effectLst/>
              <a:latin typeface="UD デジタル 教科書体 N-B" panose="02020700000000000000" pitchFamily="17" charset="-128"/>
              <a:ea typeface="UD デジタル 教科書体 N-B" panose="02020700000000000000" pitchFamily="17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800" kern="100" dirty="0"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・とりにくのさしみや、たたきをたべない</a:t>
            </a:r>
          </a:p>
          <a:p>
            <a:pPr algn="just"/>
            <a:r>
              <a:rPr lang="ja-JP" altLang="en-US" sz="1800" kern="100" dirty="0"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・おにくはなかまでしっかりかねつ（やいたり、ゆでたり）する</a:t>
            </a:r>
            <a:endParaRPr lang="ja-JP" altLang="ja-JP" sz="1800" kern="100" dirty="0">
              <a:effectLst/>
              <a:latin typeface="UD デジタル 教科書体 N-B" panose="02020700000000000000" pitchFamily="17" charset="-128"/>
              <a:ea typeface="UD デジタル 教科書体 N-B" panose="02020700000000000000" pitchFamily="17" charset="-128"/>
              <a:cs typeface="Times New Roman" panose="02020603050405020304" pitchFamily="18" charset="0"/>
            </a:endParaRPr>
          </a:p>
          <a:p>
            <a:r>
              <a:rPr lang="ja-JP" altLang="ja-JP" sz="1800" dirty="0"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・なまのおにくにさわった</a:t>
            </a:r>
            <a:r>
              <a:rPr lang="ja-JP" altLang="en-US" sz="1800" dirty="0"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ては</a:t>
            </a:r>
            <a:r>
              <a:rPr lang="ja-JP" altLang="ja-JP" sz="1800" dirty="0"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しっかりあ</a:t>
            </a:r>
            <a:r>
              <a:rPr lang="ja-JP" altLang="en-US" sz="1800" dirty="0"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らう</a:t>
            </a:r>
            <a:endParaRPr lang="en-US" altLang="ja-JP" sz="1800" dirty="0">
              <a:effectLst/>
              <a:latin typeface="UD デジタル 教科書体 N-B" panose="02020700000000000000" pitchFamily="17" charset="-128"/>
              <a:ea typeface="UD デジタル 教科書体 N-B" panose="02020700000000000000" pitchFamily="17" charset="-128"/>
              <a:cs typeface="Times New Roman" panose="02020603050405020304" pitchFamily="18" charset="0"/>
            </a:endParaRPr>
          </a:p>
          <a:p>
            <a:r>
              <a:rPr lang="ja-JP" altLang="en-US" sz="1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・おにくをきったほうちょう、まないたはあらったあとに</a:t>
            </a:r>
            <a:endParaRPr lang="en-US" altLang="ja-JP" sz="1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  <a:cs typeface="Times New Roman" panose="02020603050405020304" pitchFamily="18" charset="0"/>
            </a:endParaRPr>
          </a:p>
          <a:p>
            <a:r>
              <a:rPr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　しっかり</a:t>
            </a:r>
            <a:r>
              <a:rPr lang="ja-JP" altLang="en-US" sz="1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Times New Roman" panose="02020603050405020304" pitchFamily="18" charset="0"/>
              </a:rPr>
              <a:t>かわかす</a:t>
            </a:r>
          </a:p>
          <a:p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978BD25-AF61-49C0-8B98-54229075200C}"/>
              </a:ext>
            </a:extLst>
          </p:cNvPr>
          <p:cNvSpPr txBox="1"/>
          <p:nvPr/>
        </p:nvSpPr>
        <p:spPr>
          <a:xfrm>
            <a:off x="4828032" y="10363546"/>
            <a:ext cx="27316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岸和田保健所　衛生課　</a:t>
            </a:r>
            <a:r>
              <a:rPr kumimoji="1" lang="ja-JP" altLang="en-US" sz="1000"/>
              <a:t>令和８年７月</a:t>
            </a:r>
            <a:r>
              <a:rPr kumimoji="1" lang="ja-JP" altLang="en-US" sz="1000" dirty="0"/>
              <a:t>作成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CFEAD806-A294-426C-96FF-A68B374F4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82" y="338370"/>
            <a:ext cx="7022910" cy="702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76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94</Words>
  <Application>Microsoft Office PowerPoint</Application>
  <PresentationFormat>ユーザー設定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UD デジタル 教科書体 N-B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2026-06-05T06:59:55Z</dcterms:created>
  <dcterms:modified xsi:type="dcterms:W3CDTF">2026-07-16T05:29:30Z</dcterms:modified>
</cp:coreProperties>
</file>