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24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74320"/>
            <a:ext cx="7013448" cy="1014069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11480" y="399870"/>
            <a:ext cx="6739128" cy="98663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361175" y="594360"/>
            <a:ext cx="4839736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600" b="1">
                <a:solidFill>
                  <a:srgbClr val="4B2378"/>
                </a:solidFill>
              </a:defRPr>
            </a:pPr>
            <a:r>
              <a:rPr lang="ja-JP" altLang="en-US" sz="36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カンピロバクター</a:t>
            </a:r>
            <a:endParaRPr sz="36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2960" y="1463040"/>
            <a:ext cx="5916168" cy="4796018"/>
          </a:xfrm>
          <a:prstGeom prst="rect">
            <a:avLst/>
          </a:prstGeom>
          <a:noFill/>
          <a:ln w="254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5220" y="6470935"/>
            <a:ext cx="6003907" cy="1534794"/>
          </a:xfrm>
          <a:prstGeom prst="rect">
            <a:avLst/>
          </a:prstGeom>
          <a:solidFill>
            <a:srgbClr val="FFFFFF"/>
          </a:solidFill>
          <a:ln w="12700">
            <a:solidFill>
              <a:srgbClr val="6E41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とくちょう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おにくがすき、ねつによわい、かんそうによわい</a:t>
            </a: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はやさ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たべてから１にち～７にちくらいでぐあいがわるくなる</a:t>
            </a: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しょうじょう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げり、ふくつう、はつねつ、ずつう</a:t>
            </a:r>
          </a:p>
        </p:txBody>
      </p:sp>
      <p:sp>
        <p:nvSpPr>
          <p:cNvPr id="8" name="Rectangle 7"/>
          <p:cNvSpPr/>
          <p:nvPr/>
        </p:nvSpPr>
        <p:spPr>
          <a:xfrm>
            <a:off x="3781043" y="10266246"/>
            <a:ext cx="4049487" cy="545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4B2378"/>
                </a:solidFill>
              </a:defRPr>
            </a:pPr>
            <a:r>
              <a:rPr lang="ja-JP" altLang="en-US" sz="1200" dirty="0"/>
              <a:t>大阪府岸和田保健所　衛生課　令和</a:t>
            </a:r>
            <a:r>
              <a:rPr lang="en-US" altLang="ja-JP" sz="1200" dirty="0"/>
              <a:t>8</a:t>
            </a:r>
            <a:r>
              <a:rPr lang="ja-JP" altLang="en-US" sz="1200" dirty="0"/>
              <a:t>年</a:t>
            </a:r>
            <a:r>
              <a:rPr lang="en-US" altLang="ja-JP" sz="1200"/>
              <a:t>7</a:t>
            </a:r>
            <a:r>
              <a:rPr lang="ja-JP" altLang="en-US" sz="1200"/>
              <a:t>月</a:t>
            </a:r>
            <a:r>
              <a:rPr lang="ja-JP" altLang="en-US" sz="1200" dirty="0"/>
              <a:t>作成　</a:t>
            </a:r>
            <a:endParaRPr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9596BB7-626B-43DA-8329-D7862ACD8112}"/>
              </a:ext>
            </a:extLst>
          </p:cNvPr>
          <p:cNvSpPr txBox="1"/>
          <p:nvPr/>
        </p:nvSpPr>
        <p:spPr>
          <a:xfrm>
            <a:off x="774300" y="8131279"/>
            <a:ext cx="5964827" cy="1754326"/>
          </a:xfrm>
          <a:prstGeom prst="rect">
            <a:avLst/>
          </a:prstGeom>
          <a:solidFill>
            <a:schemeClr val="accent6"/>
          </a:solidFill>
          <a:ln>
            <a:solidFill>
              <a:srgbClr val="4B2378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● </a:t>
            </a:r>
            <a:r>
              <a:rPr lang="ja-JP" altLang="ja-JP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やっつけるほうほう</a:t>
            </a:r>
          </a:p>
          <a:p>
            <a:pPr algn="just"/>
            <a:r>
              <a:rPr lang="ja-JP" altLang="ja-JP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・とりにくのさしみや、たたきをたべない</a:t>
            </a:r>
            <a:endParaRPr lang="en-US" altLang="ja-JP" sz="18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8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・おにくはなかまでしっかりかねつ（やいたり、ゆでたり）する</a:t>
            </a:r>
          </a:p>
          <a:p>
            <a:r>
              <a:rPr lang="ja-JP" altLang="ja-JP" sz="18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・なまのおにくにさわった</a:t>
            </a:r>
            <a:r>
              <a:rPr lang="ja-JP" altLang="en-US" sz="18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ては</a:t>
            </a:r>
            <a:r>
              <a:rPr lang="ja-JP" altLang="ja-JP" sz="18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しっかりあ</a:t>
            </a:r>
            <a:r>
              <a:rPr lang="ja-JP" altLang="en-US" sz="18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らう</a:t>
            </a:r>
            <a:r>
              <a:rPr lang="ja-JP" altLang="en-US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。</a:t>
            </a:r>
            <a:endParaRPr lang="en-US" altLang="ja-JP" sz="18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sz="18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・おにくをきったほうちょう、まないたはあらったあとに</a:t>
            </a:r>
            <a:endParaRPr lang="en-US" altLang="ja-JP" sz="18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しっかり</a:t>
            </a:r>
            <a:r>
              <a:rPr lang="ja-JP" altLang="en-US" sz="18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かわかす。</a:t>
            </a:r>
            <a:endParaRPr lang="ja-JP" altLang="en-US" sz="18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B5A062E4-B284-437D-872B-9EAA654F7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30" y="1305760"/>
            <a:ext cx="5039625" cy="50396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ユーザー設定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HGS創英角ﾎﾟｯﾌﾟ体</vt:lpstr>
      <vt:lpstr>UD デジタル 教科書体 NK-B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2026-06-05T06:58:52Z</dcterms:created>
  <dcterms:modified xsi:type="dcterms:W3CDTF">2026-07-16T05:25:26Z</dcterms:modified>
  <cp:category/>
</cp:coreProperties>
</file>